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674C39-667C-4342-9342-43266D22E228}" v="423" dt="2023-09-28T08:07:11.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SHREE KASERA" userId="182900e114bf8cc2" providerId="LiveId" clId="{3D674C39-667C-4342-9342-43266D22E228}"/>
    <pc:docChg chg="custSel addSld delSld modSld sldOrd modMainMaster">
      <pc:chgData name="JAYSHREE KASERA" userId="182900e114bf8cc2" providerId="LiveId" clId="{3D674C39-667C-4342-9342-43266D22E228}" dt="2023-09-28T08:07:48.145" v="5932" actId="207"/>
      <pc:docMkLst>
        <pc:docMk/>
      </pc:docMkLst>
      <pc:sldChg chg="modSp mod setBg">
        <pc:chgData name="JAYSHREE KASERA" userId="182900e114bf8cc2" providerId="LiveId" clId="{3D674C39-667C-4342-9342-43266D22E228}" dt="2023-09-28T07:53:47.738" v="5867" actId="1076"/>
        <pc:sldMkLst>
          <pc:docMk/>
          <pc:sldMk cId="2929854231" sldId="256"/>
        </pc:sldMkLst>
        <pc:spChg chg="mod">
          <ac:chgData name="JAYSHREE KASERA" userId="182900e114bf8cc2" providerId="LiveId" clId="{3D674C39-667C-4342-9342-43266D22E228}" dt="2023-09-28T07:32:19.656" v="5675" actId="115"/>
          <ac:spMkLst>
            <pc:docMk/>
            <pc:sldMk cId="2929854231" sldId="256"/>
            <ac:spMk id="2" creationId="{1B80E010-0C96-F259-3BA5-A2A97612B4E3}"/>
          </ac:spMkLst>
        </pc:spChg>
        <pc:spChg chg="mod">
          <ac:chgData name="JAYSHREE KASERA" userId="182900e114bf8cc2" providerId="LiveId" clId="{3D674C39-667C-4342-9342-43266D22E228}" dt="2023-09-28T07:53:47.738" v="5867" actId="1076"/>
          <ac:spMkLst>
            <pc:docMk/>
            <pc:sldMk cId="2929854231" sldId="256"/>
            <ac:spMk id="3" creationId="{CDEF8B62-7C29-00EB-379B-E46CD8277A4E}"/>
          </ac:spMkLst>
        </pc:spChg>
      </pc:sldChg>
      <pc:sldChg chg="delSp modSp new del mod">
        <pc:chgData name="JAYSHREE KASERA" userId="182900e114bf8cc2" providerId="LiveId" clId="{3D674C39-667C-4342-9342-43266D22E228}" dt="2023-09-27T14:37:11.297" v="5" actId="47"/>
        <pc:sldMkLst>
          <pc:docMk/>
          <pc:sldMk cId="180887277" sldId="257"/>
        </pc:sldMkLst>
        <pc:spChg chg="del">
          <ac:chgData name="JAYSHREE KASERA" userId="182900e114bf8cc2" providerId="LiveId" clId="{3D674C39-667C-4342-9342-43266D22E228}" dt="2023-09-27T14:36:39.327" v="2" actId="478"/>
          <ac:spMkLst>
            <pc:docMk/>
            <pc:sldMk cId="180887277" sldId="257"/>
            <ac:spMk id="2" creationId="{2631F4EF-C575-A028-6A92-F54F471CD6D6}"/>
          </ac:spMkLst>
        </pc:spChg>
        <pc:spChg chg="del mod">
          <ac:chgData name="JAYSHREE KASERA" userId="182900e114bf8cc2" providerId="LiveId" clId="{3D674C39-667C-4342-9342-43266D22E228}" dt="2023-09-27T14:36:44.774" v="3" actId="478"/>
          <ac:spMkLst>
            <pc:docMk/>
            <pc:sldMk cId="180887277" sldId="257"/>
            <ac:spMk id="3" creationId="{94539728-F446-48E1-0231-1FD801C0B85E}"/>
          </ac:spMkLst>
        </pc:spChg>
      </pc:sldChg>
      <pc:sldChg chg="modSp new mod setBg">
        <pc:chgData name="JAYSHREE KASERA" userId="182900e114bf8cc2" providerId="LiveId" clId="{3D674C39-667C-4342-9342-43266D22E228}" dt="2023-09-28T08:02:24.530" v="5919" actId="20577"/>
        <pc:sldMkLst>
          <pc:docMk/>
          <pc:sldMk cId="1989301439" sldId="258"/>
        </pc:sldMkLst>
        <pc:spChg chg="mod">
          <ac:chgData name="JAYSHREE KASERA" userId="182900e114bf8cc2" providerId="LiveId" clId="{3D674C39-667C-4342-9342-43266D22E228}" dt="2023-09-27T16:58:37.935" v="692" actId="115"/>
          <ac:spMkLst>
            <pc:docMk/>
            <pc:sldMk cId="1989301439" sldId="258"/>
            <ac:spMk id="2" creationId="{88E3E617-9A35-FA57-C5A3-A505C70B71F9}"/>
          </ac:spMkLst>
        </pc:spChg>
        <pc:spChg chg="mod">
          <ac:chgData name="JAYSHREE KASERA" userId="182900e114bf8cc2" providerId="LiveId" clId="{3D674C39-667C-4342-9342-43266D22E228}" dt="2023-09-28T08:02:24.530" v="5919" actId="20577"/>
          <ac:spMkLst>
            <pc:docMk/>
            <pc:sldMk cId="1989301439" sldId="258"/>
            <ac:spMk id="3" creationId="{327832C4-167F-1057-657F-08DB2C623DA7}"/>
          </ac:spMkLst>
        </pc:spChg>
      </pc:sldChg>
      <pc:sldChg chg="addSp modSp new mod">
        <pc:chgData name="JAYSHREE KASERA" userId="182900e114bf8cc2" providerId="LiveId" clId="{3D674C39-667C-4342-9342-43266D22E228}" dt="2023-09-28T07:56:42.185" v="5877" actId="207"/>
        <pc:sldMkLst>
          <pc:docMk/>
          <pc:sldMk cId="2748260813" sldId="259"/>
        </pc:sldMkLst>
        <pc:spChg chg="mod">
          <ac:chgData name="JAYSHREE KASERA" userId="182900e114bf8cc2" providerId="LiveId" clId="{3D674C39-667C-4342-9342-43266D22E228}" dt="2023-09-27T17:16:44.568" v="778" actId="113"/>
          <ac:spMkLst>
            <pc:docMk/>
            <pc:sldMk cId="2748260813" sldId="259"/>
            <ac:spMk id="2" creationId="{2B8D77D7-2298-4D96-A53F-A026B0B9F517}"/>
          </ac:spMkLst>
        </pc:spChg>
        <pc:spChg chg="mod">
          <ac:chgData name="JAYSHREE KASERA" userId="182900e114bf8cc2" providerId="LiveId" clId="{3D674C39-667C-4342-9342-43266D22E228}" dt="2023-09-28T07:54:12.868" v="5868" actId="5793"/>
          <ac:spMkLst>
            <pc:docMk/>
            <pc:sldMk cId="2748260813" sldId="259"/>
            <ac:spMk id="3" creationId="{D62E0F49-326B-8443-ED37-8A11C09D2423}"/>
          </ac:spMkLst>
        </pc:spChg>
        <pc:graphicFrameChg chg="add mod modGraphic">
          <ac:chgData name="JAYSHREE KASERA" userId="182900e114bf8cc2" providerId="LiveId" clId="{3D674C39-667C-4342-9342-43266D22E228}" dt="2023-09-28T07:56:42.185" v="5877" actId="207"/>
          <ac:graphicFrameMkLst>
            <pc:docMk/>
            <pc:sldMk cId="2748260813" sldId="259"/>
            <ac:graphicFrameMk id="4" creationId="{E19C259A-0F1F-EEAD-18A8-C986129215B3}"/>
          </ac:graphicFrameMkLst>
        </pc:graphicFrameChg>
      </pc:sldChg>
      <pc:sldChg chg="addSp delSp modSp new mod ord chgLayout">
        <pc:chgData name="JAYSHREE KASERA" userId="182900e114bf8cc2" providerId="LiveId" clId="{3D674C39-667C-4342-9342-43266D22E228}" dt="2023-09-28T08:07:48.145" v="5932" actId="207"/>
        <pc:sldMkLst>
          <pc:docMk/>
          <pc:sldMk cId="959764163" sldId="260"/>
        </pc:sldMkLst>
        <pc:spChg chg="mod ord">
          <ac:chgData name="JAYSHREE KASERA" userId="182900e114bf8cc2" providerId="LiveId" clId="{3D674C39-667C-4342-9342-43266D22E228}" dt="2023-09-28T04:12:56.899" v="2072" actId="1076"/>
          <ac:spMkLst>
            <pc:docMk/>
            <pc:sldMk cId="959764163" sldId="260"/>
            <ac:spMk id="2" creationId="{BCC7E8FA-8528-71BC-BC5C-34CCADFC5B31}"/>
          </ac:spMkLst>
        </pc:spChg>
        <pc:spChg chg="del mod">
          <ac:chgData name="JAYSHREE KASERA" userId="182900e114bf8cc2" providerId="LiveId" clId="{3D674C39-667C-4342-9342-43266D22E228}" dt="2023-09-27T17:35:13.234" v="1618"/>
          <ac:spMkLst>
            <pc:docMk/>
            <pc:sldMk cId="959764163" sldId="260"/>
            <ac:spMk id="3" creationId="{14C4DD37-B491-6915-0539-7D66DE73DC5B}"/>
          </ac:spMkLst>
        </pc:spChg>
        <pc:spChg chg="add del mod">
          <ac:chgData name="JAYSHREE KASERA" userId="182900e114bf8cc2" providerId="LiveId" clId="{3D674C39-667C-4342-9342-43266D22E228}" dt="2023-09-27T17:38:18.431" v="1636" actId="478"/>
          <ac:spMkLst>
            <pc:docMk/>
            <pc:sldMk cId="959764163" sldId="260"/>
            <ac:spMk id="5" creationId="{94DDD80E-9B09-E92C-C6F5-31540439DFA3}"/>
          </ac:spMkLst>
        </pc:spChg>
        <pc:spChg chg="add mod">
          <ac:chgData name="JAYSHREE KASERA" userId="182900e114bf8cc2" providerId="LiveId" clId="{3D674C39-667C-4342-9342-43266D22E228}" dt="2023-09-27T17:53:24.933" v="2008" actId="5793"/>
          <ac:spMkLst>
            <pc:docMk/>
            <pc:sldMk cId="959764163" sldId="260"/>
            <ac:spMk id="7" creationId="{818EADEE-DA46-0D18-AC3F-DDC26524334B}"/>
          </ac:spMkLst>
        </pc:spChg>
        <pc:graphicFrameChg chg="add del mod ord modGraphic">
          <ac:chgData name="JAYSHREE KASERA" userId="182900e114bf8cc2" providerId="LiveId" clId="{3D674C39-667C-4342-9342-43266D22E228}" dt="2023-09-27T17:38:54.061" v="1641" actId="478"/>
          <ac:graphicFrameMkLst>
            <pc:docMk/>
            <pc:sldMk cId="959764163" sldId="260"/>
            <ac:graphicFrameMk id="4" creationId="{290ED415-CD59-0DA8-7C10-4AB189D9E659}"/>
          </ac:graphicFrameMkLst>
        </pc:graphicFrameChg>
        <pc:graphicFrameChg chg="add mod modGraphic">
          <ac:chgData name="JAYSHREE KASERA" userId="182900e114bf8cc2" providerId="LiveId" clId="{3D674C39-667C-4342-9342-43266D22E228}" dt="2023-09-28T08:07:48.145" v="5932" actId="207"/>
          <ac:graphicFrameMkLst>
            <pc:docMk/>
            <pc:sldMk cId="959764163" sldId="260"/>
            <ac:graphicFrameMk id="8" creationId="{9E91CE7A-D688-DD52-21A2-C5FE9A86EB2C}"/>
          </ac:graphicFrameMkLst>
        </pc:graphicFrameChg>
        <pc:graphicFrameChg chg="add mod modGraphic">
          <ac:chgData name="JAYSHREE KASERA" userId="182900e114bf8cc2" providerId="LiveId" clId="{3D674C39-667C-4342-9342-43266D22E228}" dt="2023-09-28T08:07:37.482" v="5931" actId="207"/>
          <ac:graphicFrameMkLst>
            <pc:docMk/>
            <pc:sldMk cId="959764163" sldId="260"/>
            <ac:graphicFrameMk id="9" creationId="{7880D384-0149-C7D2-45A1-86481C00C9F3}"/>
          </ac:graphicFrameMkLst>
        </pc:graphicFrameChg>
      </pc:sldChg>
      <pc:sldChg chg="addSp delSp modSp new mod">
        <pc:chgData name="JAYSHREE KASERA" userId="182900e114bf8cc2" providerId="LiveId" clId="{3D674C39-667C-4342-9342-43266D22E228}" dt="2023-09-28T08:06:44.730" v="5926" actId="207"/>
        <pc:sldMkLst>
          <pc:docMk/>
          <pc:sldMk cId="4259702507" sldId="261"/>
        </pc:sldMkLst>
        <pc:spChg chg="mod">
          <ac:chgData name="JAYSHREE KASERA" userId="182900e114bf8cc2" providerId="LiveId" clId="{3D674C39-667C-4342-9342-43266D22E228}" dt="2023-09-28T04:13:51.707" v="2075" actId="255"/>
          <ac:spMkLst>
            <pc:docMk/>
            <pc:sldMk cId="4259702507" sldId="261"/>
            <ac:spMk id="2" creationId="{8B4A3283-CCEF-E5BB-CE18-FFB5DB744F5F}"/>
          </ac:spMkLst>
        </pc:spChg>
        <pc:spChg chg="mod">
          <ac:chgData name="JAYSHREE KASERA" userId="182900e114bf8cc2" providerId="LiveId" clId="{3D674C39-667C-4342-9342-43266D22E228}" dt="2023-09-28T04:19:30.387" v="2306" actId="255"/>
          <ac:spMkLst>
            <pc:docMk/>
            <pc:sldMk cId="4259702507" sldId="261"/>
            <ac:spMk id="3" creationId="{95929609-B897-3100-0C06-F2AFEA4B58F6}"/>
          </ac:spMkLst>
        </pc:spChg>
        <pc:spChg chg="add del mod">
          <ac:chgData name="JAYSHREE KASERA" userId="182900e114bf8cc2" providerId="LiveId" clId="{3D674C39-667C-4342-9342-43266D22E228}" dt="2023-09-28T04:27:13.314" v="2347" actId="478"/>
          <ac:spMkLst>
            <pc:docMk/>
            <pc:sldMk cId="4259702507" sldId="261"/>
            <ac:spMk id="8" creationId="{A6C2AF2E-4830-FAE2-2EB6-7686B02E9B19}"/>
          </ac:spMkLst>
        </pc:spChg>
        <pc:graphicFrameChg chg="add mod modGraphic">
          <ac:chgData name="JAYSHREE KASERA" userId="182900e114bf8cc2" providerId="LiveId" clId="{3D674C39-667C-4342-9342-43266D22E228}" dt="2023-09-28T07:56:13.753" v="5875" actId="207"/>
          <ac:graphicFrameMkLst>
            <pc:docMk/>
            <pc:sldMk cId="4259702507" sldId="261"/>
            <ac:graphicFrameMk id="4" creationId="{9251E720-27E4-308C-D1EB-2703EF211871}"/>
          </ac:graphicFrameMkLst>
        </pc:graphicFrameChg>
        <pc:graphicFrameChg chg="add mod modGraphic">
          <ac:chgData name="JAYSHREE KASERA" userId="182900e114bf8cc2" providerId="LiveId" clId="{3D674C39-667C-4342-9342-43266D22E228}" dt="2023-09-28T07:55:59.200" v="5872" actId="207"/>
          <ac:graphicFrameMkLst>
            <pc:docMk/>
            <pc:sldMk cId="4259702507" sldId="261"/>
            <ac:graphicFrameMk id="5" creationId="{1B2C8047-36D5-7608-6AD0-92094E2577F6}"/>
          </ac:graphicFrameMkLst>
        </pc:graphicFrameChg>
        <pc:graphicFrameChg chg="add mod modGraphic">
          <ac:chgData name="JAYSHREE KASERA" userId="182900e114bf8cc2" providerId="LiveId" clId="{3D674C39-667C-4342-9342-43266D22E228}" dt="2023-09-28T07:56:08.720" v="5874" actId="207"/>
          <ac:graphicFrameMkLst>
            <pc:docMk/>
            <pc:sldMk cId="4259702507" sldId="261"/>
            <ac:graphicFrameMk id="6" creationId="{636D4549-5DAF-A20E-10A9-2BC77FCE3244}"/>
          </ac:graphicFrameMkLst>
        </pc:graphicFrameChg>
        <pc:graphicFrameChg chg="add mod">
          <ac:chgData name="JAYSHREE KASERA" userId="182900e114bf8cc2" providerId="LiveId" clId="{3D674C39-667C-4342-9342-43266D22E228}" dt="2023-09-28T08:06:44.730" v="5926" actId="207"/>
          <ac:graphicFrameMkLst>
            <pc:docMk/>
            <pc:sldMk cId="4259702507" sldId="261"/>
            <ac:graphicFrameMk id="7" creationId="{7B069A56-E10A-4207-A6BB-4579122155D1}"/>
          </ac:graphicFrameMkLst>
        </pc:graphicFrameChg>
      </pc:sldChg>
      <pc:sldChg chg="addSp modSp new mod">
        <pc:chgData name="JAYSHREE KASERA" userId="182900e114bf8cc2" providerId="LiveId" clId="{3D674C39-667C-4342-9342-43266D22E228}" dt="2023-09-28T08:07:11.923" v="5930" actId="207"/>
        <pc:sldMkLst>
          <pc:docMk/>
          <pc:sldMk cId="68609508" sldId="262"/>
        </pc:sldMkLst>
        <pc:spChg chg="mod">
          <ac:chgData name="JAYSHREE KASERA" userId="182900e114bf8cc2" providerId="LiveId" clId="{3D674C39-667C-4342-9342-43266D22E228}" dt="2023-09-28T04:30:04.168" v="2429" actId="255"/>
          <ac:spMkLst>
            <pc:docMk/>
            <pc:sldMk cId="68609508" sldId="262"/>
            <ac:spMk id="2" creationId="{C3E77C82-4CCB-39AA-635E-D4C949DC3D39}"/>
          </ac:spMkLst>
        </pc:spChg>
        <pc:spChg chg="mod">
          <ac:chgData name="JAYSHREE KASERA" userId="182900e114bf8cc2" providerId="LiveId" clId="{3D674C39-667C-4342-9342-43266D22E228}" dt="2023-09-28T05:53:52.906" v="2987" actId="20577"/>
          <ac:spMkLst>
            <pc:docMk/>
            <pc:sldMk cId="68609508" sldId="262"/>
            <ac:spMk id="3" creationId="{85E80AF2-8461-B926-0FA6-DE1168B1B5E4}"/>
          </ac:spMkLst>
        </pc:spChg>
        <pc:graphicFrameChg chg="add mod modGraphic">
          <ac:chgData name="JAYSHREE KASERA" userId="182900e114bf8cc2" providerId="LiveId" clId="{3D674C39-667C-4342-9342-43266D22E228}" dt="2023-09-28T08:00:24.366" v="5902" actId="207"/>
          <ac:graphicFrameMkLst>
            <pc:docMk/>
            <pc:sldMk cId="68609508" sldId="262"/>
            <ac:graphicFrameMk id="4" creationId="{C7A85F1D-13CB-2704-0FDE-F8EF7C2F74DA}"/>
          </ac:graphicFrameMkLst>
        </pc:graphicFrameChg>
        <pc:graphicFrameChg chg="add mod modGraphic">
          <ac:chgData name="JAYSHREE KASERA" userId="182900e114bf8cc2" providerId="LiveId" clId="{3D674C39-667C-4342-9342-43266D22E228}" dt="2023-09-28T08:07:06.962" v="5929" actId="207"/>
          <ac:graphicFrameMkLst>
            <pc:docMk/>
            <pc:sldMk cId="68609508" sldId="262"/>
            <ac:graphicFrameMk id="5" creationId="{5EEE4A31-8E78-42D4-3D0F-98FDB5BAAB2A}"/>
          </ac:graphicFrameMkLst>
        </pc:graphicFrameChg>
        <pc:graphicFrameChg chg="add mod modGraphic">
          <ac:chgData name="JAYSHREE KASERA" userId="182900e114bf8cc2" providerId="LiveId" clId="{3D674C39-667C-4342-9342-43266D22E228}" dt="2023-09-28T08:00:38.006" v="5904" actId="207"/>
          <ac:graphicFrameMkLst>
            <pc:docMk/>
            <pc:sldMk cId="68609508" sldId="262"/>
            <ac:graphicFrameMk id="6" creationId="{1B95C873-F309-E95C-327D-0F11B5B48789}"/>
          </ac:graphicFrameMkLst>
        </pc:graphicFrameChg>
        <pc:graphicFrameChg chg="add mod">
          <ac:chgData name="JAYSHREE KASERA" userId="182900e114bf8cc2" providerId="LiveId" clId="{3D674C39-667C-4342-9342-43266D22E228}" dt="2023-09-28T08:07:11.923" v="5930" actId="207"/>
          <ac:graphicFrameMkLst>
            <pc:docMk/>
            <pc:sldMk cId="68609508" sldId="262"/>
            <ac:graphicFrameMk id="7" creationId="{E3630089-C996-4B53-8BFB-B309C84956D2}"/>
          </ac:graphicFrameMkLst>
        </pc:graphicFrameChg>
      </pc:sldChg>
      <pc:sldChg chg="addSp modSp new mod">
        <pc:chgData name="JAYSHREE KASERA" userId="182900e114bf8cc2" providerId="LiveId" clId="{3D674C39-667C-4342-9342-43266D22E228}" dt="2023-09-28T08:00:14.946" v="5901" actId="207"/>
        <pc:sldMkLst>
          <pc:docMk/>
          <pc:sldMk cId="2541608114" sldId="263"/>
        </pc:sldMkLst>
        <pc:spChg chg="mod">
          <ac:chgData name="JAYSHREE KASERA" userId="182900e114bf8cc2" providerId="LiveId" clId="{3D674C39-667C-4342-9342-43266D22E228}" dt="2023-09-28T06:07:08.872" v="3051" actId="255"/>
          <ac:spMkLst>
            <pc:docMk/>
            <pc:sldMk cId="2541608114" sldId="263"/>
            <ac:spMk id="2" creationId="{44BA9E66-3C3C-D441-B435-1475846F3E90}"/>
          </ac:spMkLst>
        </pc:spChg>
        <pc:spChg chg="mod">
          <ac:chgData name="JAYSHREE KASERA" userId="182900e114bf8cc2" providerId="LiveId" clId="{3D674C39-667C-4342-9342-43266D22E228}" dt="2023-09-28T06:13:42.501" v="3512" actId="255"/>
          <ac:spMkLst>
            <pc:docMk/>
            <pc:sldMk cId="2541608114" sldId="263"/>
            <ac:spMk id="3" creationId="{B27757F0-BA59-E783-2A62-1BEFE91CD7D5}"/>
          </ac:spMkLst>
        </pc:spChg>
        <pc:graphicFrameChg chg="add mod modGraphic">
          <ac:chgData name="JAYSHREE KASERA" userId="182900e114bf8cc2" providerId="LiveId" clId="{3D674C39-667C-4342-9342-43266D22E228}" dt="2023-09-28T08:00:14.946" v="5901" actId="207"/>
          <ac:graphicFrameMkLst>
            <pc:docMk/>
            <pc:sldMk cId="2541608114" sldId="263"/>
            <ac:graphicFrameMk id="4" creationId="{66E193AB-ACF6-8DBD-0E43-629A3FF09569}"/>
          </ac:graphicFrameMkLst>
        </pc:graphicFrameChg>
      </pc:sldChg>
      <pc:sldChg chg="addSp modSp new mod">
        <pc:chgData name="JAYSHREE KASERA" userId="182900e114bf8cc2" providerId="LiveId" clId="{3D674C39-667C-4342-9342-43266D22E228}" dt="2023-09-28T08:00:04.679" v="5900" actId="207"/>
        <pc:sldMkLst>
          <pc:docMk/>
          <pc:sldMk cId="3167806731" sldId="264"/>
        </pc:sldMkLst>
        <pc:spChg chg="mod">
          <ac:chgData name="JAYSHREE KASERA" userId="182900e114bf8cc2" providerId="LiveId" clId="{3D674C39-667C-4342-9342-43266D22E228}" dt="2023-09-28T06:23:11.029" v="3925" actId="1076"/>
          <ac:spMkLst>
            <pc:docMk/>
            <pc:sldMk cId="3167806731" sldId="264"/>
            <ac:spMk id="2" creationId="{AA86150A-5389-F3B9-D601-B19639ABA7C5}"/>
          </ac:spMkLst>
        </pc:spChg>
        <pc:spChg chg="mod">
          <ac:chgData name="JAYSHREE KASERA" userId="182900e114bf8cc2" providerId="LiveId" clId="{3D674C39-667C-4342-9342-43266D22E228}" dt="2023-09-28T06:29:51.615" v="4361" actId="255"/>
          <ac:spMkLst>
            <pc:docMk/>
            <pc:sldMk cId="3167806731" sldId="264"/>
            <ac:spMk id="3" creationId="{3B478F6E-C065-EB20-FEE1-C2DADB5F3436}"/>
          </ac:spMkLst>
        </pc:spChg>
        <pc:graphicFrameChg chg="add mod modGraphic">
          <ac:chgData name="JAYSHREE KASERA" userId="182900e114bf8cc2" providerId="LiveId" clId="{3D674C39-667C-4342-9342-43266D22E228}" dt="2023-09-28T07:59:59.715" v="5899" actId="207"/>
          <ac:graphicFrameMkLst>
            <pc:docMk/>
            <pc:sldMk cId="3167806731" sldId="264"/>
            <ac:graphicFrameMk id="4" creationId="{2C0DBC8D-1616-6E2E-9D5D-3ACA9964FA45}"/>
          </ac:graphicFrameMkLst>
        </pc:graphicFrameChg>
        <pc:graphicFrameChg chg="add mod modGraphic">
          <ac:chgData name="JAYSHREE KASERA" userId="182900e114bf8cc2" providerId="LiveId" clId="{3D674C39-667C-4342-9342-43266D22E228}" dt="2023-09-28T08:00:04.679" v="5900" actId="207"/>
          <ac:graphicFrameMkLst>
            <pc:docMk/>
            <pc:sldMk cId="3167806731" sldId="264"/>
            <ac:graphicFrameMk id="5" creationId="{552474A5-E3B6-125A-CE14-AE4E8E732700}"/>
          </ac:graphicFrameMkLst>
        </pc:graphicFrameChg>
      </pc:sldChg>
      <pc:sldChg chg="addSp delSp modSp new mod">
        <pc:chgData name="JAYSHREE KASERA" userId="182900e114bf8cc2" providerId="LiveId" clId="{3D674C39-667C-4342-9342-43266D22E228}" dt="2023-09-28T07:58:23.278" v="5891" actId="208"/>
        <pc:sldMkLst>
          <pc:docMk/>
          <pc:sldMk cId="648047233" sldId="265"/>
        </pc:sldMkLst>
        <pc:spChg chg="mod">
          <ac:chgData name="JAYSHREE KASERA" userId="182900e114bf8cc2" providerId="LiveId" clId="{3D674C39-667C-4342-9342-43266D22E228}" dt="2023-09-28T06:31:58.910" v="4391" actId="1076"/>
          <ac:spMkLst>
            <pc:docMk/>
            <pc:sldMk cId="648047233" sldId="265"/>
            <ac:spMk id="2" creationId="{3FAC5C59-56F9-27C1-1D31-52FDD649B7FD}"/>
          </ac:spMkLst>
        </pc:spChg>
        <pc:spChg chg="del mod">
          <ac:chgData name="JAYSHREE KASERA" userId="182900e114bf8cc2" providerId="LiveId" clId="{3D674C39-667C-4342-9342-43266D22E228}" dt="2023-09-28T06:33:00.489" v="4395"/>
          <ac:spMkLst>
            <pc:docMk/>
            <pc:sldMk cId="648047233" sldId="265"/>
            <ac:spMk id="3" creationId="{8DA8D000-57D1-F10D-6285-E5AF33A65EA3}"/>
          </ac:spMkLst>
        </pc:spChg>
        <pc:graphicFrameChg chg="add mod">
          <ac:chgData name="JAYSHREE KASERA" userId="182900e114bf8cc2" providerId="LiveId" clId="{3D674C39-667C-4342-9342-43266D22E228}" dt="2023-09-28T07:58:17.100" v="5889" actId="208"/>
          <ac:graphicFrameMkLst>
            <pc:docMk/>
            <pc:sldMk cId="648047233" sldId="265"/>
            <ac:graphicFrameMk id="4" creationId="{00000000-0008-0000-0B00-000003000000}"/>
          </ac:graphicFrameMkLst>
        </pc:graphicFrameChg>
        <pc:graphicFrameChg chg="add mod">
          <ac:chgData name="JAYSHREE KASERA" userId="182900e114bf8cc2" providerId="LiveId" clId="{3D674C39-667C-4342-9342-43266D22E228}" dt="2023-09-28T07:58:20.216" v="5890" actId="208"/>
          <ac:graphicFrameMkLst>
            <pc:docMk/>
            <pc:sldMk cId="648047233" sldId="265"/>
            <ac:graphicFrameMk id="5" creationId="{00000000-0008-0000-0B00-000005000000}"/>
          </ac:graphicFrameMkLst>
        </pc:graphicFrameChg>
        <pc:graphicFrameChg chg="add mod">
          <ac:chgData name="JAYSHREE KASERA" userId="182900e114bf8cc2" providerId="LiveId" clId="{3D674C39-667C-4342-9342-43266D22E228}" dt="2023-09-28T07:58:23.278" v="5891" actId="208"/>
          <ac:graphicFrameMkLst>
            <pc:docMk/>
            <pc:sldMk cId="648047233" sldId="265"/>
            <ac:graphicFrameMk id="6" creationId="{00000000-0008-0000-0B00-000006000000}"/>
          </ac:graphicFrameMkLst>
        </pc:graphicFrameChg>
      </pc:sldChg>
      <pc:sldChg chg="addSp delSp modSp new mod">
        <pc:chgData name="JAYSHREE KASERA" userId="182900e114bf8cc2" providerId="LiveId" clId="{3D674C39-667C-4342-9342-43266D22E228}" dt="2023-09-28T07:58:08.602" v="5888" actId="208"/>
        <pc:sldMkLst>
          <pc:docMk/>
          <pc:sldMk cId="2468952804" sldId="266"/>
        </pc:sldMkLst>
        <pc:spChg chg="mod">
          <ac:chgData name="JAYSHREE KASERA" userId="182900e114bf8cc2" providerId="LiveId" clId="{3D674C39-667C-4342-9342-43266D22E228}" dt="2023-09-28T06:36:49.612" v="4445" actId="122"/>
          <ac:spMkLst>
            <pc:docMk/>
            <pc:sldMk cId="2468952804" sldId="266"/>
            <ac:spMk id="2" creationId="{82BF8B08-922C-6042-9E79-4F611B41C6C2}"/>
          </ac:spMkLst>
        </pc:spChg>
        <pc:spChg chg="del mod">
          <ac:chgData name="JAYSHREE KASERA" userId="182900e114bf8cc2" providerId="LiveId" clId="{3D674C39-667C-4342-9342-43266D22E228}" dt="2023-09-28T06:37:19.981" v="4447"/>
          <ac:spMkLst>
            <pc:docMk/>
            <pc:sldMk cId="2468952804" sldId="266"/>
            <ac:spMk id="3" creationId="{52348D1E-3FA0-885A-3645-3206F9A47616}"/>
          </ac:spMkLst>
        </pc:spChg>
        <pc:graphicFrameChg chg="add mod">
          <ac:chgData name="JAYSHREE KASERA" userId="182900e114bf8cc2" providerId="LiveId" clId="{3D674C39-667C-4342-9342-43266D22E228}" dt="2023-09-28T07:58:08.602" v="5888" actId="208"/>
          <ac:graphicFrameMkLst>
            <pc:docMk/>
            <pc:sldMk cId="2468952804" sldId="266"/>
            <ac:graphicFrameMk id="4" creationId="{00000000-0008-0000-0B00-000007000000}"/>
          </ac:graphicFrameMkLst>
        </pc:graphicFrameChg>
        <pc:graphicFrameChg chg="add mod">
          <ac:chgData name="JAYSHREE KASERA" userId="182900e114bf8cc2" providerId="LiveId" clId="{3D674C39-667C-4342-9342-43266D22E228}" dt="2023-09-28T07:58:05.561" v="5887" actId="208"/>
          <ac:graphicFrameMkLst>
            <pc:docMk/>
            <pc:sldMk cId="2468952804" sldId="266"/>
            <ac:graphicFrameMk id="5" creationId="{00000000-0008-0000-0B00-000009000000}"/>
          </ac:graphicFrameMkLst>
        </pc:graphicFrameChg>
        <pc:graphicFrameChg chg="add mod">
          <ac:chgData name="JAYSHREE KASERA" userId="182900e114bf8cc2" providerId="LiveId" clId="{3D674C39-667C-4342-9342-43266D22E228}" dt="2023-09-28T07:58:01.652" v="5886" actId="208"/>
          <ac:graphicFrameMkLst>
            <pc:docMk/>
            <pc:sldMk cId="2468952804" sldId="266"/>
            <ac:graphicFrameMk id="6" creationId="{00000000-0008-0000-0B00-00000A000000}"/>
          </ac:graphicFrameMkLst>
        </pc:graphicFrameChg>
      </pc:sldChg>
      <pc:sldChg chg="addSp modSp new mod">
        <pc:chgData name="JAYSHREE KASERA" userId="182900e114bf8cc2" providerId="LiveId" clId="{3D674C39-667C-4342-9342-43266D22E228}" dt="2023-09-28T07:59:43.832" v="5898" actId="207"/>
        <pc:sldMkLst>
          <pc:docMk/>
          <pc:sldMk cId="3593650256" sldId="267"/>
        </pc:sldMkLst>
        <pc:spChg chg="mod">
          <ac:chgData name="JAYSHREE KASERA" userId="182900e114bf8cc2" providerId="LiveId" clId="{3D674C39-667C-4342-9342-43266D22E228}" dt="2023-09-28T06:40:09.657" v="4503" actId="122"/>
          <ac:spMkLst>
            <pc:docMk/>
            <pc:sldMk cId="3593650256" sldId="267"/>
            <ac:spMk id="2" creationId="{BEBB531F-72BD-ADD8-55FB-47DE45A71AE7}"/>
          </ac:spMkLst>
        </pc:spChg>
        <pc:spChg chg="mod">
          <ac:chgData name="JAYSHREE KASERA" userId="182900e114bf8cc2" providerId="LiveId" clId="{3D674C39-667C-4342-9342-43266D22E228}" dt="2023-09-28T06:46:40.991" v="4778" actId="113"/>
          <ac:spMkLst>
            <pc:docMk/>
            <pc:sldMk cId="3593650256" sldId="267"/>
            <ac:spMk id="3" creationId="{92E83207-FF33-8590-E2E7-A0B0BC1EC213}"/>
          </ac:spMkLst>
        </pc:spChg>
        <pc:graphicFrameChg chg="add mod modGraphic">
          <ac:chgData name="JAYSHREE KASERA" userId="182900e114bf8cc2" providerId="LiveId" clId="{3D674C39-667C-4342-9342-43266D22E228}" dt="2023-09-28T07:59:43.832" v="5898" actId="207"/>
          <ac:graphicFrameMkLst>
            <pc:docMk/>
            <pc:sldMk cId="3593650256" sldId="267"/>
            <ac:graphicFrameMk id="4" creationId="{A51D121F-CD36-FECE-614F-80E22B9386AC}"/>
          </ac:graphicFrameMkLst>
        </pc:graphicFrameChg>
      </pc:sldChg>
      <pc:sldChg chg="addSp modSp new mod">
        <pc:chgData name="JAYSHREE KASERA" userId="182900e114bf8cc2" providerId="LiveId" clId="{3D674C39-667C-4342-9342-43266D22E228}" dt="2023-09-28T07:59:22.855" v="5896" actId="207"/>
        <pc:sldMkLst>
          <pc:docMk/>
          <pc:sldMk cId="3351344046" sldId="268"/>
        </pc:sldMkLst>
        <pc:spChg chg="mod">
          <ac:chgData name="JAYSHREE KASERA" userId="182900e114bf8cc2" providerId="LiveId" clId="{3D674C39-667C-4342-9342-43266D22E228}" dt="2023-09-28T06:49:28.482" v="4825" actId="122"/>
          <ac:spMkLst>
            <pc:docMk/>
            <pc:sldMk cId="3351344046" sldId="268"/>
            <ac:spMk id="2" creationId="{0FF4B4CD-147A-2D05-104F-EB5A50704AF5}"/>
          </ac:spMkLst>
        </pc:spChg>
        <pc:spChg chg="mod">
          <ac:chgData name="JAYSHREE KASERA" userId="182900e114bf8cc2" providerId="LiveId" clId="{3D674C39-667C-4342-9342-43266D22E228}" dt="2023-09-28T06:53:30.389" v="4980" actId="255"/>
          <ac:spMkLst>
            <pc:docMk/>
            <pc:sldMk cId="3351344046" sldId="268"/>
            <ac:spMk id="3" creationId="{1035AB31-D096-058A-6382-4E3631B8A3A2}"/>
          </ac:spMkLst>
        </pc:spChg>
        <pc:graphicFrameChg chg="add mod modGraphic">
          <ac:chgData name="JAYSHREE KASERA" userId="182900e114bf8cc2" providerId="LiveId" clId="{3D674C39-667C-4342-9342-43266D22E228}" dt="2023-09-28T07:59:10.798" v="5895" actId="20577"/>
          <ac:graphicFrameMkLst>
            <pc:docMk/>
            <pc:sldMk cId="3351344046" sldId="268"/>
            <ac:graphicFrameMk id="4" creationId="{D4E84E74-5431-7EA8-B146-EFE41266DE4F}"/>
          </ac:graphicFrameMkLst>
        </pc:graphicFrameChg>
        <pc:graphicFrameChg chg="add mod modGraphic">
          <ac:chgData name="JAYSHREE KASERA" userId="182900e114bf8cc2" providerId="LiveId" clId="{3D674C39-667C-4342-9342-43266D22E228}" dt="2023-09-28T07:59:04.010" v="5893" actId="207"/>
          <ac:graphicFrameMkLst>
            <pc:docMk/>
            <pc:sldMk cId="3351344046" sldId="268"/>
            <ac:graphicFrameMk id="5" creationId="{EC2F4A4C-FBE7-FFAB-14BF-9CC0994DD205}"/>
          </ac:graphicFrameMkLst>
        </pc:graphicFrameChg>
        <pc:graphicFrameChg chg="add mod modGraphic">
          <ac:chgData name="JAYSHREE KASERA" userId="182900e114bf8cc2" providerId="LiveId" clId="{3D674C39-667C-4342-9342-43266D22E228}" dt="2023-09-28T07:59:22.855" v="5896" actId="207"/>
          <ac:graphicFrameMkLst>
            <pc:docMk/>
            <pc:sldMk cId="3351344046" sldId="268"/>
            <ac:graphicFrameMk id="6" creationId="{FC2F80BF-46C9-BEB8-22BD-9382AE50B59F}"/>
          </ac:graphicFrameMkLst>
        </pc:graphicFrameChg>
      </pc:sldChg>
      <pc:sldChg chg="addSp modSp new mod">
        <pc:chgData name="JAYSHREE KASERA" userId="182900e114bf8cc2" providerId="LiveId" clId="{3D674C39-667C-4342-9342-43266D22E228}" dt="2023-09-28T07:59:31.894" v="5897" actId="207"/>
        <pc:sldMkLst>
          <pc:docMk/>
          <pc:sldMk cId="1022252658" sldId="269"/>
        </pc:sldMkLst>
        <pc:spChg chg="mod">
          <ac:chgData name="JAYSHREE KASERA" userId="182900e114bf8cc2" providerId="LiveId" clId="{3D674C39-667C-4342-9342-43266D22E228}" dt="2023-09-28T06:55:47.859" v="5033" actId="122"/>
          <ac:spMkLst>
            <pc:docMk/>
            <pc:sldMk cId="1022252658" sldId="269"/>
            <ac:spMk id="2" creationId="{3FB23520-46BD-052C-68F9-B8C8C2F31FE5}"/>
          </ac:spMkLst>
        </pc:spChg>
        <pc:spChg chg="mod">
          <ac:chgData name="JAYSHREE KASERA" userId="182900e114bf8cc2" providerId="LiveId" clId="{3D674C39-667C-4342-9342-43266D22E228}" dt="2023-09-28T07:20:29.170" v="5493" actId="255"/>
          <ac:spMkLst>
            <pc:docMk/>
            <pc:sldMk cId="1022252658" sldId="269"/>
            <ac:spMk id="3" creationId="{EF58D1AA-28E6-14C6-B916-844B011AC85A}"/>
          </ac:spMkLst>
        </pc:spChg>
        <pc:graphicFrameChg chg="add mod modGraphic">
          <ac:chgData name="JAYSHREE KASERA" userId="182900e114bf8cc2" providerId="LiveId" clId="{3D674C39-667C-4342-9342-43266D22E228}" dt="2023-09-28T07:59:31.894" v="5897" actId="207"/>
          <ac:graphicFrameMkLst>
            <pc:docMk/>
            <pc:sldMk cId="1022252658" sldId="269"/>
            <ac:graphicFrameMk id="4" creationId="{3F8E72D7-EF20-3AE2-DC27-BE1F806C3597}"/>
          </ac:graphicFrameMkLst>
        </pc:graphicFrameChg>
      </pc:sldChg>
      <pc:sldMasterChg chg="setBg modSldLayout">
        <pc:chgData name="JAYSHREE KASERA" userId="182900e114bf8cc2" providerId="LiveId" clId="{3D674C39-667C-4342-9342-43266D22E228}" dt="2023-09-28T07:52:15.500" v="5863"/>
        <pc:sldMasterMkLst>
          <pc:docMk/>
          <pc:sldMasterMk cId="4137121142" sldId="2147483648"/>
        </pc:sldMasterMkLst>
        <pc:sldLayoutChg chg="setBg">
          <pc:chgData name="JAYSHREE KASERA" userId="182900e114bf8cc2" providerId="LiveId" clId="{3D674C39-667C-4342-9342-43266D22E228}" dt="2023-09-28T07:52:15.500" v="5863"/>
          <pc:sldLayoutMkLst>
            <pc:docMk/>
            <pc:sldMasterMk cId="4137121142" sldId="2147483648"/>
            <pc:sldLayoutMk cId="3553821117" sldId="2147483649"/>
          </pc:sldLayoutMkLst>
        </pc:sldLayoutChg>
        <pc:sldLayoutChg chg="setBg">
          <pc:chgData name="JAYSHREE KASERA" userId="182900e114bf8cc2" providerId="LiveId" clId="{3D674C39-667C-4342-9342-43266D22E228}" dt="2023-09-28T07:52:15.500" v="5863"/>
          <pc:sldLayoutMkLst>
            <pc:docMk/>
            <pc:sldMasterMk cId="4137121142" sldId="2147483648"/>
            <pc:sldLayoutMk cId="1215298036" sldId="2147483650"/>
          </pc:sldLayoutMkLst>
        </pc:sldLayoutChg>
        <pc:sldLayoutChg chg="setBg">
          <pc:chgData name="JAYSHREE KASERA" userId="182900e114bf8cc2" providerId="LiveId" clId="{3D674C39-667C-4342-9342-43266D22E228}" dt="2023-09-28T07:52:15.500" v="5863"/>
          <pc:sldLayoutMkLst>
            <pc:docMk/>
            <pc:sldMasterMk cId="4137121142" sldId="2147483648"/>
            <pc:sldLayoutMk cId="1719651068" sldId="2147483651"/>
          </pc:sldLayoutMkLst>
        </pc:sldLayoutChg>
        <pc:sldLayoutChg chg="setBg">
          <pc:chgData name="JAYSHREE KASERA" userId="182900e114bf8cc2" providerId="LiveId" clId="{3D674C39-667C-4342-9342-43266D22E228}" dt="2023-09-28T07:52:15.500" v="5863"/>
          <pc:sldLayoutMkLst>
            <pc:docMk/>
            <pc:sldMasterMk cId="4137121142" sldId="2147483648"/>
            <pc:sldLayoutMk cId="2722410106" sldId="2147483652"/>
          </pc:sldLayoutMkLst>
        </pc:sldLayoutChg>
        <pc:sldLayoutChg chg="setBg">
          <pc:chgData name="JAYSHREE KASERA" userId="182900e114bf8cc2" providerId="LiveId" clId="{3D674C39-667C-4342-9342-43266D22E228}" dt="2023-09-28T07:52:15.500" v="5863"/>
          <pc:sldLayoutMkLst>
            <pc:docMk/>
            <pc:sldMasterMk cId="4137121142" sldId="2147483648"/>
            <pc:sldLayoutMk cId="1826100841" sldId="2147483653"/>
          </pc:sldLayoutMkLst>
        </pc:sldLayoutChg>
        <pc:sldLayoutChg chg="setBg">
          <pc:chgData name="JAYSHREE KASERA" userId="182900e114bf8cc2" providerId="LiveId" clId="{3D674C39-667C-4342-9342-43266D22E228}" dt="2023-09-28T07:52:15.500" v="5863"/>
          <pc:sldLayoutMkLst>
            <pc:docMk/>
            <pc:sldMasterMk cId="4137121142" sldId="2147483648"/>
            <pc:sldLayoutMk cId="2697621779" sldId="2147483654"/>
          </pc:sldLayoutMkLst>
        </pc:sldLayoutChg>
        <pc:sldLayoutChg chg="setBg">
          <pc:chgData name="JAYSHREE KASERA" userId="182900e114bf8cc2" providerId="LiveId" clId="{3D674C39-667C-4342-9342-43266D22E228}" dt="2023-09-28T07:52:15.500" v="5863"/>
          <pc:sldLayoutMkLst>
            <pc:docMk/>
            <pc:sldMasterMk cId="4137121142" sldId="2147483648"/>
            <pc:sldLayoutMk cId="3393372036" sldId="2147483655"/>
          </pc:sldLayoutMkLst>
        </pc:sldLayoutChg>
        <pc:sldLayoutChg chg="setBg">
          <pc:chgData name="JAYSHREE KASERA" userId="182900e114bf8cc2" providerId="LiveId" clId="{3D674C39-667C-4342-9342-43266D22E228}" dt="2023-09-28T07:52:15.500" v="5863"/>
          <pc:sldLayoutMkLst>
            <pc:docMk/>
            <pc:sldMasterMk cId="4137121142" sldId="2147483648"/>
            <pc:sldLayoutMk cId="292616452" sldId="2147483656"/>
          </pc:sldLayoutMkLst>
        </pc:sldLayoutChg>
        <pc:sldLayoutChg chg="setBg">
          <pc:chgData name="JAYSHREE KASERA" userId="182900e114bf8cc2" providerId="LiveId" clId="{3D674C39-667C-4342-9342-43266D22E228}" dt="2023-09-28T07:52:15.500" v="5863"/>
          <pc:sldLayoutMkLst>
            <pc:docMk/>
            <pc:sldMasterMk cId="4137121142" sldId="2147483648"/>
            <pc:sldLayoutMk cId="1720727935" sldId="2147483657"/>
          </pc:sldLayoutMkLst>
        </pc:sldLayoutChg>
        <pc:sldLayoutChg chg="setBg">
          <pc:chgData name="JAYSHREE KASERA" userId="182900e114bf8cc2" providerId="LiveId" clId="{3D674C39-667C-4342-9342-43266D22E228}" dt="2023-09-28T07:52:15.500" v="5863"/>
          <pc:sldLayoutMkLst>
            <pc:docMk/>
            <pc:sldMasterMk cId="4137121142" sldId="2147483648"/>
            <pc:sldLayoutMk cId="1876380520" sldId="2147483658"/>
          </pc:sldLayoutMkLst>
        </pc:sldLayoutChg>
        <pc:sldLayoutChg chg="setBg">
          <pc:chgData name="JAYSHREE KASERA" userId="182900e114bf8cc2" providerId="LiveId" clId="{3D674C39-667C-4342-9342-43266D22E228}" dt="2023-09-28T07:52:15.500" v="5863"/>
          <pc:sldLayoutMkLst>
            <pc:docMk/>
            <pc:sldMasterMk cId="4137121142" sldId="2147483648"/>
            <pc:sldLayoutMk cId="1939822956" sldId="2147483659"/>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kaser\Downloads\Telegram%20Desktop\CHINA_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aser\Downloads\Telegram%20Desktop\CHINA_EXCE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aser\Downloads\Telegram%20Desktop\INDIAN_EXC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aser\Downloads\Telegram%20Desktop\INDIAN_EXCE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aser\Downloads\Telegram%20Desktop\INDIAN_EXCE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aser\Downloads\Telegram%20Desktop\INDIAN_EXCE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aser\Downloads\Telegram%20Desktop\INDIAN_EXCE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kaser\Downloads\Telegram%20Desktop\INDIAN_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ROC Curve</a:t>
            </a:r>
          </a:p>
        </c:rich>
      </c:tx>
      <c:overlay val="0"/>
    </c:title>
    <c:autoTitleDeleted val="0"/>
    <c:plotArea>
      <c:layout/>
      <c:scatterChart>
        <c:scatterStyle val="lineMarker"/>
        <c:varyColors val="0"/>
        <c:ser>
          <c:idx val="0"/>
          <c:order val="0"/>
          <c:spPr>
            <a:ln w="19050">
              <a:noFill/>
            </a:ln>
          </c:spPr>
          <c:marker>
            <c:spPr>
              <a:solidFill>
                <a:schemeClr val="accent2"/>
              </a:solidFill>
            </c:spPr>
          </c:marker>
          <c:xVal>
            <c:numRef>
              <c:f>' MODEL EVALUATION TRAINING DATA'!$AM$4:$AM$40004</c:f>
              <c:numCache>
                <c:formatCode>General</c:formatCode>
                <c:ptCount val="40001"/>
                <c:pt idx="0">
                  <c:v>1</c:v>
                </c:pt>
                <c:pt idx="1">
                  <c:v>0.99994106900819146</c:v>
                </c:pt>
                <c:pt idx="2">
                  <c:v>0.99988213801638282</c:v>
                </c:pt>
                <c:pt idx="3">
                  <c:v>0.99982320702457428</c:v>
                </c:pt>
                <c:pt idx="4">
                  <c:v>0.99976427603276563</c:v>
                </c:pt>
                <c:pt idx="5">
                  <c:v>0.99970534504095709</c:v>
                </c:pt>
                <c:pt idx="6">
                  <c:v>0.99970534504095709</c:v>
                </c:pt>
                <c:pt idx="7">
                  <c:v>0.99964641404914845</c:v>
                </c:pt>
                <c:pt idx="8">
                  <c:v>0.99964641404914845</c:v>
                </c:pt>
                <c:pt idx="9">
                  <c:v>0.99958748305733991</c:v>
                </c:pt>
                <c:pt idx="10">
                  <c:v>0.99952855206553126</c:v>
                </c:pt>
                <c:pt idx="11">
                  <c:v>0.99946962107372272</c:v>
                </c:pt>
                <c:pt idx="12">
                  <c:v>0.99941069008191408</c:v>
                </c:pt>
                <c:pt idx="13">
                  <c:v>0.99935175909010554</c:v>
                </c:pt>
                <c:pt idx="14">
                  <c:v>0.99929282809829689</c:v>
                </c:pt>
                <c:pt idx="15">
                  <c:v>0.99923389710648836</c:v>
                </c:pt>
                <c:pt idx="16">
                  <c:v>0.99917496611467971</c:v>
                </c:pt>
                <c:pt idx="17">
                  <c:v>0.99911603512287117</c:v>
                </c:pt>
                <c:pt idx="18">
                  <c:v>0.99905710413106252</c:v>
                </c:pt>
                <c:pt idx="19">
                  <c:v>0.99899817313925399</c:v>
                </c:pt>
                <c:pt idx="20">
                  <c:v>0.99893924214744534</c:v>
                </c:pt>
                <c:pt idx="21">
                  <c:v>0.9988803111556368</c:v>
                </c:pt>
                <c:pt idx="22">
                  <c:v>0.99882138016382815</c:v>
                </c:pt>
                <c:pt idx="23">
                  <c:v>0.99876244917201962</c:v>
                </c:pt>
                <c:pt idx="24">
                  <c:v>0.99870351818021097</c:v>
                </c:pt>
                <c:pt idx="25">
                  <c:v>0.99864458718840243</c:v>
                </c:pt>
                <c:pt idx="26">
                  <c:v>0.99858565619659378</c:v>
                </c:pt>
                <c:pt idx="27">
                  <c:v>0.99852672520478525</c:v>
                </c:pt>
                <c:pt idx="28">
                  <c:v>0.9984677942129766</c:v>
                </c:pt>
                <c:pt idx="29">
                  <c:v>0.9984677942129766</c:v>
                </c:pt>
                <c:pt idx="30">
                  <c:v>0.99840886322116806</c:v>
                </c:pt>
                <c:pt idx="31">
                  <c:v>0.99834993222935942</c:v>
                </c:pt>
                <c:pt idx="32">
                  <c:v>0.99834993222935942</c:v>
                </c:pt>
                <c:pt idx="33">
                  <c:v>0.99829100123755088</c:v>
                </c:pt>
                <c:pt idx="34">
                  <c:v>0.99823207024574223</c:v>
                </c:pt>
                <c:pt idx="35">
                  <c:v>0.99817313925393369</c:v>
                </c:pt>
                <c:pt idx="36">
                  <c:v>0.99811420826212505</c:v>
                </c:pt>
                <c:pt idx="37">
                  <c:v>0.99805527727031651</c:v>
                </c:pt>
                <c:pt idx="38">
                  <c:v>0.99799634627850786</c:v>
                </c:pt>
                <c:pt idx="39">
                  <c:v>0.99799634627850786</c:v>
                </c:pt>
                <c:pt idx="40">
                  <c:v>0.99799634627850786</c:v>
                </c:pt>
                <c:pt idx="41">
                  <c:v>0.99793741528669933</c:v>
                </c:pt>
                <c:pt idx="42">
                  <c:v>0.99787848429489068</c:v>
                </c:pt>
                <c:pt idx="43">
                  <c:v>0.99781955330308214</c:v>
                </c:pt>
                <c:pt idx="44">
                  <c:v>0.99776062231127349</c:v>
                </c:pt>
                <c:pt idx="45">
                  <c:v>0.99776062231127349</c:v>
                </c:pt>
                <c:pt idx="46">
                  <c:v>0.99770169131946496</c:v>
                </c:pt>
                <c:pt idx="47">
                  <c:v>0.99764276032765631</c:v>
                </c:pt>
                <c:pt idx="48">
                  <c:v>0.99758382933584777</c:v>
                </c:pt>
                <c:pt idx="49">
                  <c:v>0.99752489834403912</c:v>
                </c:pt>
                <c:pt idx="50">
                  <c:v>0.99746596735223059</c:v>
                </c:pt>
                <c:pt idx="51">
                  <c:v>0.99740703636042194</c:v>
                </c:pt>
                <c:pt idx="52">
                  <c:v>0.9973481053686134</c:v>
                </c:pt>
                <c:pt idx="53">
                  <c:v>0.99728917437680475</c:v>
                </c:pt>
                <c:pt idx="54">
                  <c:v>0.99723024338499622</c:v>
                </c:pt>
                <c:pt idx="55">
                  <c:v>0.99717131239318757</c:v>
                </c:pt>
                <c:pt idx="56">
                  <c:v>0.99711238140137903</c:v>
                </c:pt>
                <c:pt idx="57">
                  <c:v>0.99705345040957039</c:v>
                </c:pt>
                <c:pt idx="58">
                  <c:v>0.99699451941776185</c:v>
                </c:pt>
                <c:pt idx="59">
                  <c:v>0.9969355884259532</c:v>
                </c:pt>
                <c:pt idx="60">
                  <c:v>0.99687665743414466</c:v>
                </c:pt>
                <c:pt idx="61">
                  <c:v>0.99681772644233602</c:v>
                </c:pt>
                <c:pt idx="62">
                  <c:v>0.99675879545052748</c:v>
                </c:pt>
                <c:pt idx="63">
                  <c:v>0.99675879545052748</c:v>
                </c:pt>
                <c:pt idx="64">
                  <c:v>0.99675879545052748</c:v>
                </c:pt>
                <c:pt idx="65">
                  <c:v>0.99669986445871883</c:v>
                </c:pt>
                <c:pt idx="66">
                  <c:v>0.99669986445871883</c:v>
                </c:pt>
                <c:pt idx="67">
                  <c:v>0.99664093346691029</c:v>
                </c:pt>
                <c:pt idx="68">
                  <c:v>0.99664093346691029</c:v>
                </c:pt>
                <c:pt idx="69">
                  <c:v>0.99658200247510165</c:v>
                </c:pt>
                <c:pt idx="70">
                  <c:v>0.99652307148329311</c:v>
                </c:pt>
                <c:pt idx="71">
                  <c:v>0.99646414049148446</c:v>
                </c:pt>
                <c:pt idx="72">
                  <c:v>0.99640520949967593</c:v>
                </c:pt>
                <c:pt idx="73">
                  <c:v>0.99634627850786728</c:v>
                </c:pt>
                <c:pt idx="74">
                  <c:v>0.99628734751605874</c:v>
                </c:pt>
                <c:pt idx="75">
                  <c:v>0.99622841652425009</c:v>
                </c:pt>
                <c:pt idx="76">
                  <c:v>0.99616948553244156</c:v>
                </c:pt>
                <c:pt idx="77">
                  <c:v>0.99611055454063291</c:v>
                </c:pt>
                <c:pt idx="78">
                  <c:v>0.99605162354882437</c:v>
                </c:pt>
                <c:pt idx="79">
                  <c:v>0.99605162354882437</c:v>
                </c:pt>
                <c:pt idx="80">
                  <c:v>0.99605162354882437</c:v>
                </c:pt>
                <c:pt idx="81">
                  <c:v>0.99605162354882437</c:v>
                </c:pt>
                <c:pt idx="82">
                  <c:v>0.99599269255701572</c:v>
                </c:pt>
                <c:pt idx="83">
                  <c:v>0.99593376156520719</c:v>
                </c:pt>
                <c:pt idx="84">
                  <c:v>0.99587483057339854</c:v>
                </c:pt>
                <c:pt idx="85">
                  <c:v>0.99581589958159</c:v>
                </c:pt>
                <c:pt idx="86">
                  <c:v>0.99575696858978135</c:v>
                </c:pt>
                <c:pt idx="87">
                  <c:v>0.99569803759797282</c:v>
                </c:pt>
                <c:pt idx="88">
                  <c:v>0.99569803759797282</c:v>
                </c:pt>
                <c:pt idx="89">
                  <c:v>0.99563910660616417</c:v>
                </c:pt>
                <c:pt idx="90">
                  <c:v>0.99558017561435563</c:v>
                </c:pt>
                <c:pt idx="91">
                  <c:v>0.99552124462254699</c:v>
                </c:pt>
                <c:pt idx="92">
                  <c:v>0.99546231363073845</c:v>
                </c:pt>
                <c:pt idx="93">
                  <c:v>0.9954033826389298</c:v>
                </c:pt>
                <c:pt idx="94">
                  <c:v>0.99534445164712126</c:v>
                </c:pt>
                <c:pt idx="95">
                  <c:v>0.99528552065531262</c:v>
                </c:pt>
                <c:pt idx="96">
                  <c:v>0.99528552065531262</c:v>
                </c:pt>
                <c:pt idx="97">
                  <c:v>0.99522658966350408</c:v>
                </c:pt>
                <c:pt idx="98">
                  <c:v>0.99516765867169543</c:v>
                </c:pt>
                <c:pt idx="99">
                  <c:v>0.9951087276798869</c:v>
                </c:pt>
                <c:pt idx="100">
                  <c:v>0.99504979668807825</c:v>
                </c:pt>
                <c:pt idx="101">
                  <c:v>0.99499086569626971</c:v>
                </c:pt>
                <c:pt idx="102">
                  <c:v>0.99493193470446106</c:v>
                </c:pt>
                <c:pt idx="103">
                  <c:v>0.99487300371265253</c:v>
                </c:pt>
                <c:pt idx="104">
                  <c:v>0.99481407272084388</c:v>
                </c:pt>
                <c:pt idx="105">
                  <c:v>0.99475514172903534</c:v>
                </c:pt>
                <c:pt idx="106">
                  <c:v>0.99469621073722669</c:v>
                </c:pt>
                <c:pt idx="107">
                  <c:v>0.99463727974541816</c:v>
                </c:pt>
                <c:pt idx="108">
                  <c:v>0.99457834875360951</c:v>
                </c:pt>
                <c:pt idx="109">
                  <c:v>0.99451941776180097</c:v>
                </c:pt>
                <c:pt idx="110">
                  <c:v>0.99446048676999232</c:v>
                </c:pt>
                <c:pt idx="111">
                  <c:v>0.99440155577818379</c:v>
                </c:pt>
                <c:pt idx="112">
                  <c:v>0.99434262478637514</c:v>
                </c:pt>
                <c:pt idx="113">
                  <c:v>0.9942836937945666</c:v>
                </c:pt>
                <c:pt idx="114">
                  <c:v>0.99422476280275796</c:v>
                </c:pt>
                <c:pt idx="115">
                  <c:v>0.99422476280275796</c:v>
                </c:pt>
                <c:pt idx="116">
                  <c:v>0.99416583181094942</c:v>
                </c:pt>
                <c:pt idx="117">
                  <c:v>0.99410690081914077</c:v>
                </c:pt>
                <c:pt idx="118">
                  <c:v>0.99404796982733223</c:v>
                </c:pt>
                <c:pt idx="119">
                  <c:v>0.99398903883552359</c:v>
                </c:pt>
                <c:pt idx="120">
                  <c:v>0.99393010784371505</c:v>
                </c:pt>
                <c:pt idx="121">
                  <c:v>0.9938711768519064</c:v>
                </c:pt>
                <c:pt idx="122">
                  <c:v>0.99381224586009786</c:v>
                </c:pt>
                <c:pt idx="123">
                  <c:v>0.99375331486828922</c:v>
                </c:pt>
                <c:pt idx="124">
                  <c:v>0.99369438387648068</c:v>
                </c:pt>
                <c:pt idx="125">
                  <c:v>0.99363545288467203</c:v>
                </c:pt>
                <c:pt idx="126">
                  <c:v>0.9935765218928635</c:v>
                </c:pt>
                <c:pt idx="127">
                  <c:v>0.99351759090105485</c:v>
                </c:pt>
                <c:pt idx="128">
                  <c:v>0.99345865990924631</c:v>
                </c:pt>
                <c:pt idx="129">
                  <c:v>0.99345865990924631</c:v>
                </c:pt>
                <c:pt idx="130">
                  <c:v>0.99339972891743766</c:v>
                </c:pt>
                <c:pt idx="131">
                  <c:v>0.99334079792562913</c:v>
                </c:pt>
                <c:pt idx="132">
                  <c:v>0.99328186693382048</c:v>
                </c:pt>
                <c:pt idx="133">
                  <c:v>0.99322293594201194</c:v>
                </c:pt>
                <c:pt idx="134">
                  <c:v>0.99316400495020329</c:v>
                </c:pt>
                <c:pt idx="135">
                  <c:v>0.99316400495020329</c:v>
                </c:pt>
                <c:pt idx="136">
                  <c:v>0.99310507395839476</c:v>
                </c:pt>
                <c:pt idx="137">
                  <c:v>0.99310507395839476</c:v>
                </c:pt>
                <c:pt idx="138">
                  <c:v>0.99304614296658611</c:v>
                </c:pt>
                <c:pt idx="139">
                  <c:v>0.99298721197477757</c:v>
                </c:pt>
                <c:pt idx="140">
                  <c:v>0.99292828098296892</c:v>
                </c:pt>
                <c:pt idx="141">
                  <c:v>0.99286934999116039</c:v>
                </c:pt>
                <c:pt idx="142">
                  <c:v>0.99281041899935174</c:v>
                </c:pt>
                <c:pt idx="143">
                  <c:v>0.9927514880075432</c:v>
                </c:pt>
                <c:pt idx="144">
                  <c:v>0.99269255701573456</c:v>
                </c:pt>
                <c:pt idx="145">
                  <c:v>0.99263362602392602</c:v>
                </c:pt>
                <c:pt idx="146">
                  <c:v>0.99263362602392602</c:v>
                </c:pt>
                <c:pt idx="147">
                  <c:v>0.99257469503211737</c:v>
                </c:pt>
                <c:pt idx="148">
                  <c:v>0.99251576404030883</c:v>
                </c:pt>
                <c:pt idx="149">
                  <c:v>0.99245683304850019</c:v>
                </c:pt>
                <c:pt idx="150">
                  <c:v>0.99239790205669165</c:v>
                </c:pt>
                <c:pt idx="151">
                  <c:v>0.992338971064883</c:v>
                </c:pt>
                <c:pt idx="152">
                  <c:v>0.99228004007307447</c:v>
                </c:pt>
                <c:pt idx="153">
                  <c:v>0.99222110908126582</c:v>
                </c:pt>
                <c:pt idx="154">
                  <c:v>0.99216217808945728</c:v>
                </c:pt>
                <c:pt idx="155">
                  <c:v>0.99210324709764863</c:v>
                </c:pt>
                <c:pt idx="156">
                  <c:v>0.9920443161058401</c:v>
                </c:pt>
                <c:pt idx="157">
                  <c:v>0.99198538511403145</c:v>
                </c:pt>
                <c:pt idx="158">
                  <c:v>0.99192645412222291</c:v>
                </c:pt>
                <c:pt idx="159">
                  <c:v>0.99192645412222291</c:v>
                </c:pt>
                <c:pt idx="160">
                  <c:v>0.99192645412222291</c:v>
                </c:pt>
                <c:pt idx="161">
                  <c:v>0.99192645412222291</c:v>
                </c:pt>
                <c:pt idx="162">
                  <c:v>0.99186752313041426</c:v>
                </c:pt>
                <c:pt idx="163">
                  <c:v>0.99180859213860573</c:v>
                </c:pt>
                <c:pt idx="164">
                  <c:v>0.99180859213860573</c:v>
                </c:pt>
                <c:pt idx="165">
                  <c:v>0.99180859213860573</c:v>
                </c:pt>
                <c:pt idx="166">
                  <c:v>0.99174966114679708</c:v>
                </c:pt>
                <c:pt idx="167">
                  <c:v>0.99169073015498854</c:v>
                </c:pt>
                <c:pt idx="168">
                  <c:v>0.99163179916317989</c:v>
                </c:pt>
                <c:pt idx="169">
                  <c:v>0.99157286817137136</c:v>
                </c:pt>
                <c:pt idx="170">
                  <c:v>0.99151393717956271</c:v>
                </c:pt>
                <c:pt idx="171">
                  <c:v>0.99145500618775417</c:v>
                </c:pt>
                <c:pt idx="172">
                  <c:v>0.99145500618775417</c:v>
                </c:pt>
                <c:pt idx="173">
                  <c:v>0.99139607519594553</c:v>
                </c:pt>
                <c:pt idx="174">
                  <c:v>0.99133714420413699</c:v>
                </c:pt>
                <c:pt idx="175">
                  <c:v>0.99127821321232834</c:v>
                </c:pt>
                <c:pt idx="176">
                  <c:v>0.9912192822205198</c:v>
                </c:pt>
                <c:pt idx="177">
                  <c:v>0.99116035122871116</c:v>
                </c:pt>
                <c:pt idx="178">
                  <c:v>0.99110142023690262</c:v>
                </c:pt>
                <c:pt idx="179">
                  <c:v>0.99104248924509397</c:v>
                </c:pt>
                <c:pt idx="180">
                  <c:v>0.99098355825328543</c:v>
                </c:pt>
                <c:pt idx="181">
                  <c:v>0.99092462726147679</c:v>
                </c:pt>
                <c:pt idx="182">
                  <c:v>0.99086569626966825</c:v>
                </c:pt>
                <c:pt idx="183">
                  <c:v>0.9908067652778596</c:v>
                </c:pt>
                <c:pt idx="184">
                  <c:v>0.99074783428605107</c:v>
                </c:pt>
                <c:pt idx="185">
                  <c:v>0.99068890329424242</c:v>
                </c:pt>
                <c:pt idx="186">
                  <c:v>0.99062997230243388</c:v>
                </c:pt>
                <c:pt idx="187">
                  <c:v>0.99057104131062523</c:v>
                </c:pt>
                <c:pt idx="188">
                  <c:v>0.9905121103188167</c:v>
                </c:pt>
                <c:pt idx="189">
                  <c:v>0.99045317932700805</c:v>
                </c:pt>
                <c:pt idx="190">
                  <c:v>0.99039424833519951</c:v>
                </c:pt>
                <c:pt idx="191">
                  <c:v>0.99033531734339086</c:v>
                </c:pt>
                <c:pt idx="192">
                  <c:v>0.99027638635158233</c:v>
                </c:pt>
                <c:pt idx="193">
                  <c:v>0.99021745535977368</c:v>
                </c:pt>
                <c:pt idx="194">
                  <c:v>0.99015852436796514</c:v>
                </c:pt>
                <c:pt idx="195">
                  <c:v>0.99009959337615649</c:v>
                </c:pt>
                <c:pt idx="196">
                  <c:v>0.99004066238434796</c:v>
                </c:pt>
                <c:pt idx="197">
                  <c:v>0.98998173139253931</c:v>
                </c:pt>
                <c:pt idx="198">
                  <c:v>0.98992280040073077</c:v>
                </c:pt>
                <c:pt idx="199">
                  <c:v>0.98986386940892213</c:v>
                </c:pt>
                <c:pt idx="200">
                  <c:v>0.98980493841711359</c:v>
                </c:pt>
                <c:pt idx="201">
                  <c:v>0.98974600742530494</c:v>
                </c:pt>
                <c:pt idx="202">
                  <c:v>0.9896870764334964</c:v>
                </c:pt>
                <c:pt idx="203">
                  <c:v>0.9896870764334964</c:v>
                </c:pt>
                <c:pt idx="204">
                  <c:v>0.9896870764334964</c:v>
                </c:pt>
                <c:pt idx="205">
                  <c:v>0.98962814544168776</c:v>
                </c:pt>
                <c:pt idx="206">
                  <c:v>0.98956921444987922</c:v>
                </c:pt>
                <c:pt idx="207">
                  <c:v>0.98951028345807057</c:v>
                </c:pt>
                <c:pt idx="208">
                  <c:v>0.98945135246626204</c:v>
                </c:pt>
                <c:pt idx="209">
                  <c:v>0.98939242147445339</c:v>
                </c:pt>
                <c:pt idx="210">
                  <c:v>0.98933349048264485</c:v>
                </c:pt>
                <c:pt idx="211">
                  <c:v>0.9892745594908362</c:v>
                </c:pt>
                <c:pt idx="212">
                  <c:v>0.98921562849902767</c:v>
                </c:pt>
                <c:pt idx="213">
                  <c:v>0.98921562849902767</c:v>
                </c:pt>
                <c:pt idx="214">
                  <c:v>0.98915669750721902</c:v>
                </c:pt>
                <c:pt idx="215">
                  <c:v>0.98915669750721902</c:v>
                </c:pt>
                <c:pt idx="216">
                  <c:v>0.98909776651541048</c:v>
                </c:pt>
                <c:pt idx="217">
                  <c:v>0.98903883552360183</c:v>
                </c:pt>
                <c:pt idx="218">
                  <c:v>0.9889799045317933</c:v>
                </c:pt>
                <c:pt idx="219">
                  <c:v>0.9889799045317933</c:v>
                </c:pt>
                <c:pt idx="220">
                  <c:v>0.98892097353998465</c:v>
                </c:pt>
                <c:pt idx="221">
                  <c:v>0.98886204254817611</c:v>
                </c:pt>
                <c:pt idx="222">
                  <c:v>0.98886204254817611</c:v>
                </c:pt>
                <c:pt idx="223">
                  <c:v>0.98886204254817611</c:v>
                </c:pt>
                <c:pt idx="224">
                  <c:v>0.98880311155636746</c:v>
                </c:pt>
                <c:pt idx="225">
                  <c:v>0.98874418056455893</c:v>
                </c:pt>
                <c:pt idx="226">
                  <c:v>0.98874418056455893</c:v>
                </c:pt>
                <c:pt idx="227">
                  <c:v>0.98868524957275028</c:v>
                </c:pt>
                <c:pt idx="228">
                  <c:v>0.98868524957275028</c:v>
                </c:pt>
                <c:pt idx="229">
                  <c:v>0.98862631858094174</c:v>
                </c:pt>
                <c:pt idx="230">
                  <c:v>0.9885673875891331</c:v>
                </c:pt>
                <c:pt idx="231">
                  <c:v>0.9885673875891331</c:v>
                </c:pt>
                <c:pt idx="232">
                  <c:v>0.9885673875891331</c:v>
                </c:pt>
                <c:pt idx="233">
                  <c:v>0.98850845659732456</c:v>
                </c:pt>
                <c:pt idx="234">
                  <c:v>0.98844952560551591</c:v>
                </c:pt>
                <c:pt idx="235">
                  <c:v>0.98844952560551591</c:v>
                </c:pt>
                <c:pt idx="236">
                  <c:v>0.98839059461370737</c:v>
                </c:pt>
                <c:pt idx="237">
                  <c:v>0.98833166362189873</c:v>
                </c:pt>
                <c:pt idx="238">
                  <c:v>0.98827273263009019</c:v>
                </c:pt>
                <c:pt idx="239">
                  <c:v>0.98827273263009019</c:v>
                </c:pt>
                <c:pt idx="240">
                  <c:v>0.98821380163828154</c:v>
                </c:pt>
                <c:pt idx="241">
                  <c:v>0.988154870646473</c:v>
                </c:pt>
                <c:pt idx="242">
                  <c:v>0.98809593965466436</c:v>
                </c:pt>
                <c:pt idx="243">
                  <c:v>0.98803700866285582</c:v>
                </c:pt>
                <c:pt idx="244">
                  <c:v>0.98797807767104717</c:v>
                </c:pt>
                <c:pt idx="245">
                  <c:v>0.98791914667923864</c:v>
                </c:pt>
                <c:pt idx="246">
                  <c:v>0.98786021568742999</c:v>
                </c:pt>
                <c:pt idx="247">
                  <c:v>0.98780128469562145</c:v>
                </c:pt>
                <c:pt idx="248">
                  <c:v>0.9877423537038128</c:v>
                </c:pt>
                <c:pt idx="249">
                  <c:v>0.9877423537038128</c:v>
                </c:pt>
                <c:pt idx="250">
                  <c:v>0.98768342271200427</c:v>
                </c:pt>
                <c:pt idx="251">
                  <c:v>0.98762449172019562</c:v>
                </c:pt>
                <c:pt idx="252">
                  <c:v>0.98756556072838708</c:v>
                </c:pt>
                <c:pt idx="253">
                  <c:v>0.98750662973657843</c:v>
                </c:pt>
                <c:pt idx="254">
                  <c:v>0.98750662973657843</c:v>
                </c:pt>
                <c:pt idx="255">
                  <c:v>0.9874476987447699</c:v>
                </c:pt>
                <c:pt idx="256">
                  <c:v>0.98738876775296125</c:v>
                </c:pt>
                <c:pt idx="257">
                  <c:v>0.98732983676115271</c:v>
                </c:pt>
                <c:pt idx="258">
                  <c:v>0.98727090576934406</c:v>
                </c:pt>
                <c:pt idx="259">
                  <c:v>0.98721197477753553</c:v>
                </c:pt>
                <c:pt idx="260">
                  <c:v>0.98715304378572688</c:v>
                </c:pt>
                <c:pt idx="261">
                  <c:v>0.98709411279391834</c:v>
                </c:pt>
                <c:pt idx="262">
                  <c:v>0.9870351818021097</c:v>
                </c:pt>
                <c:pt idx="263">
                  <c:v>0.98697625081030116</c:v>
                </c:pt>
                <c:pt idx="264">
                  <c:v>0.98691731981849251</c:v>
                </c:pt>
                <c:pt idx="265">
                  <c:v>0.98685838882668397</c:v>
                </c:pt>
                <c:pt idx="266">
                  <c:v>0.98679945783487533</c:v>
                </c:pt>
                <c:pt idx="267">
                  <c:v>0.98674052684306679</c:v>
                </c:pt>
                <c:pt idx="268">
                  <c:v>0.98668159585125814</c:v>
                </c:pt>
                <c:pt idx="269">
                  <c:v>0.98668159585125814</c:v>
                </c:pt>
                <c:pt idx="270">
                  <c:v>0.98662266485944961</c:v>
                </c:pt>
                <c:pt idx="271">
                  <c:v>0.98656373386764096</c:v>
                </c:pt>
                <c:pt idx="272">
                  <c:v>0.98650480287583242</c:v>
                </c:pt>
                <c:pt idx="273">
                  <c:v>0.98644587188402377</c:v>
                </c:pt>
                <c:pt idx="274">
                  <c:v>0.98638694089221524</c:v>
                </c:pt>
                <c:pt idx="275">
                  <c:v>0.98632800990040659</c:v>
                </c:pt>
                <c:pt idx="276">
                  <c:v>0.98626907890859805</c:v>
                </c:pt>
                <c:pt idx="277">
                  <c:v>0.98626907890859805</c:v>
                </c:pt>
                <c:pt idx="278">
                  <c:v>0.9862101479167894</c:v>
                </c:pt>
                <c:pt idx="279">
                  <c:v>0.98615121692498087</c:v>
                </c:pt>
                <c:pt idx="280">
                  <c:v>0.98609228593317222</c:v>
                </c:pt>
                <c:pt idx="281">
                  <c:v>0.98603335494136368</c:v>
                </c:pt>
                <c:pt idx="282">
                  <c:v>0.98597442394955503</c:v>
                </c:pt>
                <c:pt idx="283">
                  <c:v>0.9859154929577465</c:v>
                </c:pt>
                <c:pt idx="284">
                  <c:v>0.98585656196593785</c:v>
                </c:pt>
                <c:pt idx="285">
                  <c:v>0.98579763097412931</c:v>
                </c:pt>
                <c:pt idx="286">
                  <c:v>0.98579763097412931</c:v>
                </c:pt>
                <c:pt idx="287">
                  <c:v>0.98573869998232067</c:v>
                </c:pt>
                <c:pt idx="288">
                  <c:v>0.98567976899051213</c:v>
                </c:pt>
                <c:pt idx="289">
                  <c:v>0.98562083799870348</c:v>
                </c:pt>
                <c:pt idx="290">
                  <c:v>0.98556190700689494</c:v>
                </c:pt>
                <c:pt idx="291">
                  <c:v>0.9855029760150863</c:v>
                </c:pt>
                <c:pt idx="292">
                  <c:v>0.98544404502327776</c:v>
                </c:pt>
                <c:pt idx="293">
                  <c:v>0.98538511403146911</c:v>
                </c:pt>
                <c:pt idx="294">
                  <c:v>0.98532618303966057</c:v>
                </c:pt>
                <c:pt idx="295">
                  <c:v>0.98526725204785193</c:v>
                </c:pt>
                <c:pt idx="296">
                  <c:v>0.98520832105604339</c:v>
                </c:pt>
                <c:pt idx="297">
                  <c:v>0.98514939006423474</c:v>
                </c:pt>
                <c:pt idx="298">
                  <c:v>0.98509045907242621</c:v>
                </c:pt>
                <c:pt idx="299">
                  <c:v>0.98503152808061756</c:v>
                </c:pt>
                <c:pt idx="300">
                  <c:v>0.98497259708880902</c:v>
                </c:pt>
                <c:pt idx="301">
                  <c:v>0.98491366609700037</c:v>
                </c:pt>
                <c:pt idx="302">
                  <c:v>0.98485473510519184</c:v>
                </c:pt>
                <c:pt idx="303">
                  <c:v>0.98479580411338319</c:v>
                </c:pt>
                <c:pt idx="304">
                  <c:v>0.98473687312157465</c:v>
                </c:pt>
                <c:pt idx="305">
                  <c:v>0.98473687312157465</c:v>
                </c:pt>
                <c:pt idx="306">
                  <c:v>0.984677942129766</c:v>
                </c:pt>
                <c:pt idx="307">
                  <c:v>0.98461901113795747</c:v>
                </c:pt>
                <c:pt idx="308">
                  <c:v>0.98456008014614882</c:v>
                </c:pt>
                <c:pt idx="309">
                  <c:v>0.98450114915434028</c:v>
                </c:pt>
                <c:pt idx="310">
                  <c:v>0.98444221816253163</c:v>
                </c:pt>
                <c:pt idx="311">
                  <c:v>0.9843832871707231</c:v>
                </c:pt>
                <c:pt idx="312">
                  <c:v>0.98432435617891445</c:v>
                </c:pt>
                <c:pt idx="313">
                  <c:v>0.98426542518710591</c:v>
                </c:pt>
                <c:pt idx="314">
                  <c:v>0.98420649419529727</c:v>
                </c:pt>
                <c:pt idx="315">
                  <c:v>0.98414756320348873</c:v>
                </c:pt>
                <c:pt idx="316">
                  <c:v>0.98408863221168008</c:v>
                </c:pt>
                <c:pt idx="317">
                  <c:v>0.98402970121987154</c:v>
                </c:pt>
                <c:pt idx="318">
                  <c:v>0.9839707702280629</c:v>
                </c:pt>
                <c:pt idx="319">
                  <c:v>0.98391183923625436</c:v>
                </c:pt>
                <c:pt idx="320">
                  <c:v>0.98385290824444571</c:v>
                </c:pt>
                <c:pt idx="321">
                  <c:v>0.98379397725263718</c:v>
                </c:pt>
                <c:pt idx="322">
                  <c:v>0.98373504626082853</c:v>
                </c:pt>
                <c:pt idx="323">
                  <c:v>0.98367611526901999</c:v>
                </c:pt>
                <c:pt idx="324">
                  <c:v>0.98361718427721134</c:v>
                </c:pt>
                <c:pt idx="325">
                  <c:v>0.98355825328540281</c:v>
                </c:pt>
                <c:pt idx="326">
                  <c:v>0.98349932229359416</c:v>
                </c:pt>
                <c:pt idx="327">
                  <c:v>0.98344039130178562</c:v>
                </c:pt>
                <c:pt idx="328">
                  <c:v>0.98338146030997697</c:v>
                </c:pt>
                <c:pt idx="329">
                  <c:v>0.98332252931816844</c:v>
                </c:pt>
                <c:pt idx="330">
                  <c:v>0.98326359832635979</c:v>
                </c:pt>
                <c:pt idx="331">
                  <c:v>0.98320466733455125</c:v>
                </c:pt>
                <c:pt idx="332">
                  <c:v>0.98320466733455125</c:v>
                </c:pt>
                <c:pt idx="333">
                  <c:v>0.9831457363427426</c:v>
                </c:pt>
                <c:pt idx="334">
                  <c:v>0.98308680535093407</c:v>
                </c:pt>
                <c:pt idx="335">
                  <c:v>0.98302787435912542</c:v>
                </c:pt>
                <c:pt idx="336">
                  <c:v>0.98296894336731688</c:v>
                </c:pt>
                <c:pt idx="337">
                  <c:v>0.98291001237550824</c:v>
                </c:pt>
                <c:pt idx="338">
                  <c:v>0.9828510813836997</c:v>
                </c:pt>
                <c:pt idx="339">
                  <c:v>0.9828510813836997</c:v>
                </c:pt>
                <c:pt idx="340">
                  <c:v>0.98279215039189105</c:v>
                </c:pt>
                <c:pt idx="341">
                  <c:v>0.98273321940008251</c:v>
                </c:pt>
                <c:pt idx="342">
                  <c:v>0.98267428840827387</c:v>
                </c:pt>
                <c:pt idx="343">
                  <c:v>0.98261535741646533</c:v>
                </c:pt>
                <c:pt idx="344">
                  <c:v>0.98255642642465668</c:v>
                </c:pt>
                <c:pt idx="345">
                  <c:v>0.98249749543284814</c:v>
                </c:pt>
                <c:pt idx="346">
                  <c:v>0.9824385644410395</c:v>
                </c:pt>
                <c:pt idx="347">
                  <c:v>0.98237963344923096</c:v>
                </c:pt>
                <c:pt idx="348">
                  <c:v>0.98232070245742231</c:v>
                </c:pt>
                <c:pt idx="349">
                  <c:v>0.98232070245742231</c:v>
                </c:pt>
                <c:pt idx="350">
                  <c:v>0.98226177146561378</c:v>
                </c:pt>
                <c:pt idx="351">
                  <c:v>0.98220284047380513</c:v>
                </c:pt>
                <c:pt idx="352">
                  <c:v>0.98214390948199659</c:v>
                </c:pt>
                <c:pt idx="353">
                  <c:v>0.98208497849018794</c:v>
                </c:pt>
                <c:pt idx="354">
                  <c:v>0.98208497849018794</c:v>
                </c:pt>
                <c:pt idx="355">
                  <c:v>0.98202604749837941</c:v>
                </c:pt>
                <c:pt idx="356">
                  <c:v>0.98196711650657076</c:v>
                </c:pt>
                <c:pt idx="357">
                  <c:v>0.98196711650657076</c:v>
                </c:pt>
                <c:pt idx="358">
                  <c:v>0.98190818551476222</c:v>
                </c:pt>
                <c:pt idx="359">
                  <c:v>0.98184925452295357</c:v>
                </c:pt>
                <c:pt idx="360">
                  <c:v>0.98179032353114504</c:v>
                </c:pt>
                <c:pt idx="361">
                  <c:v>0.98179032353114504</c:v>
                </c:pt>
                <c:pt idx="362">
                  <c:v>0.98173139253933639</c:v>
                </c:pt>
                <c:pt idx="363">
                  <c:v>0.98167246154752785</c:v>
                </c:pt>
                <c:pt idx="364">
                  <c:v>0.9816135305557192</c:v>
                </c:pt>
                <c:pt idx="365">
                  <c:v>0.98155459956391067</c:v>
                </c:pt>
                <c:pt idx="366">
                  <c:v>0.98149566857210202</c:v>
                </c:pt>
                <c:pt idx="367">
                  <c:v>0.98143673758029348</c:v>
                </c:pt>
                <c:pt idx="368">
                  <c:v>0.98137780658848484</c:v>
                </c:pt>
                <c:pt idx="369">
                  <c:v>0.9813188755966763</c:v>
                </c:pt>
                <c:pt idx="370">
                  <c:v>0.98125994460486765</c:v>
                </c:pt>
                <c:pt idx="371">
                  <c:v>0.98120101361305911</c:v>
                </c:pt>
                <c:pt idx="372">
                  <c:v>0.98114208262125047</c:v>
                </c:pt>
                <c:pt idx="373">
                  <c:v>0.98108315162944193</c:v>
                </c:pt>
                <c:pt idx="374">
                  <c:v>0.98102422063763328</c:v>
                </c:pt>
                <c:pt idx="375">
                  <c:v>0.98096528964582475</c:v>
                </c:pt>
                <c:pt idx="376">
                  <c:v>0.9809063586540161</c:v>
                </c:pt>
                <c:pt idx="377">
                  <c:v>0.98084742766220756</c:v>
                </c:pt>
                <c:pt idx="378">
                  <c:v>0.98078849667039891</c:v>
                </c:pt>
                <c:pt idx="379">
                  <c:v>0.98072956567859038</c:v>
                </c:pt>
                <c:pt idx="380">
                  <c:v>0.98067063468678173</c:v>
                </c:pt>
                <c:pt idx="381">
                  <c:v>0.98061170369497319</c:v>
                </c:pt>
                <c:pt idx="382">
                  <c:v>0.98055277270316454</c:v>
                </c:pt>
                <c:pt idx="383">
                  <c:v>0.98055277270316454</c:v>
                </c:pt>
                <c:pt idx="384">
                  <c:v>0.98055277270316454</c:v>
                </c:pt>
                <c:pt idx="385">
                  <c:v>0.98049384171135601</c:v>
                </c:pt>
                <c:pt idx="386">
                  <c:v>0.98043491071954736</c:v>
                </c:pt>
                <c:pt idx="387">
                  <c:v>0.98043491071954736</c:v>
                </c:pt>
                <c:pt idx="388">
                  <c:v>0.98037597972773882</c:v>
                </c:pt>
                <c:pt idx="389">
                  <c:v>0.98037597972773882</c:v>
                </c:pt>
                <c:pt idx="390">
                  <c:v>0.98031704873593017</c:v>
                </c:pt>
                <c:pt idx="391">
                  <c:v>0.98025811774412164</c:v>
                </c:pt>
                <c:pt idx="392">
                  <c:v>0.98025811774412164</c:v>
                </c:pt>
                <c:pt idx="393">
                  <c:v>0.98019918675231299</c:v>
                </c:pt>
                <c:pt idx="394">
                  <c:v>0.98014025576050445</c:v>
                </c:pt>
                <c:pt idx="395">
                  <c:v>0.98008132476869581</c:v>
                </c:pt>
                <c:pt idx="396">
                  <c:v>0.98002239377688727</c:v>
                </c:pt>
                <c:pt idx="397">
                  <c:v>0.98002239377688727</c:v>
                </c:pt>
                <c:pt idx="398">
                  <c:v>0.98002239377688727</c:v>
                </c:pt>
                <c:pt idx="399">
                  <c:v>0.97996346278507862</c:v>
                </c:pt>
                <c:pt idx="400">
                  <c:v>0.97996346278507862</c:v>
                </c:pt>
                <c:pt idx="401">
                  <c:v>0.97990453179327008</c:v>
                </c:pt>
                <c:pt idx="402">
                  <c:v>0.97984560080146144</c:v>
                </c:pt>
                <c:pt idx="403">
                  <c:v>0.97984560080146144</c:v>
                </c:pt>
                <c:pt idx="404">
                  <c:v>0.9797866698096529</c:v>
                </c:pt>
                <c:pt idx="405">
                  <c:v>0.97972773881784425</c:v>
                </c:pt>
                <c:pt idx="406">
                  <c:v>0.97966880782603571</c:v>
                </c:pt>
                <c:pt idx="407">
                  <c:v>0.97960987683422707</c:v>
                </c:pt>
                <c:pt idx="408">
                  <c:v>0.97955094584241853</c:v>
                </c:pt>
                <c:pt idx="409">
                  <c:v>0.97949201485060988</c:v>
                </c:pt>
                <c:pt idx="410">
                  <c:v>0.97943308385880135</c:v>
                </c:pt>
                <c:pt idx="411">
                  <c:v>0.97937415286699281</c:v>
                </c:pt>
                <c:pt idx="412">
                  <c:v>0.97931522187518416</c:v>
                </c:pt>
                <c:pt idx="413">
                  <c:v>0.97925629088337551</c:v>
                </c:pt>
                <c:pt idx="414">
                  <c:v>0.97919735989156698</c:v>
                </c:pt>
                <c:pt idx="415">
                  <c:v>0.97913842889975844</c:v>
                </c:pt>
                <c:pt idx="416">
                  <c:v>0.97907949790794979</c:v>
                </c:pt>
                <c:pt idx="417">
                  <c:v>0.97902056691614114</c:v>
                </c:pt>
                <c:pt idx="418">
                  <c:v>0.97896163592433261</c:v>
                </c:pt>
                <c:pt idx="419">
                  <c:v>0.97890270493252407</c:v>
                </c:pt>
                <c:pt idx="420">
                  <c:v>0.97884377394071542</c:v>
                </c:pt>
                <c:pt idx="421">
                  <c:v>0.97878484294890677</c:v>
                </c:pt>
                <c:pt idx="422">
                  <c:v>0.97872591195709824</c:v>
                </c:pt>
                <c:pt idx="423">
                  <c:v>0.97872591195709824</c:v>
                </c:pt>
                <c:pt idx="424">
                  <c:v>0.9786669809652897</c:v>
                </c:pt>
                <c:pt idx="425">
                  <c:v>0.97860804997348105</c:v>
                </c:pt>
                <c:pt idx="426">
                  <c:v>0.97854911898167241</c:v>
                </c:pt>
                <c:pt idx="427">
                  <c:v>0.97849018798986387</c:v>
                </c:pt>
                <c:pt idx="428">
                  <c:v>0.97843125699805533</c:v>
                </c:pt>
                <c:pt idx="429">
                  <c:v>0.97843125699805533</c:v>
                </c:pt>
                <c:pt idx="430">
                  <c:v>0.97843125699805533</c:v>
                </c:pt>
                <c:pt idx="431">
                  <c:v>0.97837232600624668</c:v>
                </c:pt>
                <c:pt idx="432">
                  <c:v>0.97831339501443804</c:v>
                </c:pt>
                <c:pt idx="433">
                  <c:v>0.97831339501443804</c:v>
                </c:pt>
                <c:pt idx="434">
                  <c:v>0.9782544640226295</c:v>
                </c:pt>
                <c:pt idx="435">
                  <c:v>0.97819553303082096</c:v>
                </c:pt>
                <c:pt idx="436">
                  <c:v>0.97819553303082096</c:v>
                </c:pt>
                <c:pt idx="437">
                  <c:v>0.97819553303082096</c:v>
                </c:pt>
                <c:pt idx="438">
                  <c:v>0.97813660203901232</c:v>
                </c:pt>
                <c:pt idx="439">
                  <c:v>0.97807767104720367</c:v>
                </c:pt>
                <c:pt idx="440">
                  <c:v>0.97801874005539513</c:v>
                </c:pt>
                <c:pt idx="441">
                  <c:v>0.97795980906358659</c:v>
                </c:pt>
                <c:pt idx="442">
                  <c:v>0.97790087807177795</c:v>
                </c:pt>
                <c:pt idx="443">
                  <c:v>0.97784194707996941</c:v>
                </c:pt>
                <c:pt idx="444">
                  <c:v>0.97778301608816076</c:v>
                </c:pt>
                <c:pt idx="445">
                  <c:v>0.97772408509635222</c:v>
                </c:pt>
                <c:pt idx="446">
                  <c:v>0.97766515410454358</c:v>
                </c:pt>
                <c:pt idx="447">
                  <c:v>0.97766515410454358</c:v>
                </c:pt>
                <c:pt idx="448">
                  <c:v>0.97760622311273504</c:v>
                </c:pt>
                <c:pt idx="449">
                  <c:v>0.97754729212092639</c:v>
                </c:pt>
                <c:pt idx="450">
                  <c:v>0.97748836112911786</c:v>
                </c:pt>
                <c:pt idx="451">
                  <c:v>0.97742943013730921</c:v>
                </c:pt>
                <c:pt idx="452">
                  <c:v>0.97737049914550067</c:v>
                </c:pt>
                <c:pt idx="453">
                  <c:v>0.97731156815369202</c:v>
                </c:pt>
                <c:pt idx="454">
                  <c:v>0.97725263716188349</c:v>
                </c:pt>
                <c:pt idx="455">
                  <c:v>0.97719370617007484</c:v>
                </c:pt>
                <c:pt idx="456">
                  <c:v>0.9771347751782663</c:v>
                </c:pt>
                <c:pt idx="457">
                  <c:v>0.97707584418645765</c:v>
                </c:pt>
                <c:pt idx="458">
                  <c:v>0.97701691319464912</c:v>
                </c:pt>
                <c:pt idx="459">
                  <c:v>0.97695798220284047</c:v>
                </c:pt>
                <c:pt idx="460">
                  <c:v>0.97695798220284047</c:v>
                </c:pt>
                <c:pt idx="461">
                  <c:v>0.97695798220284047</c:v>
                </c:pt>
                <c:pt idx="462">
                  <c:v>0.97689905121103193</c:v>
                </c:pt>
                <c:pt idx="463">
                  <c:v>0.97684012021922328</c:v>
                </c:pt>
                <c:pt idx="464">
                  <c:v>0.97678118922741475</c:v>
                </c:pt>
                <c:pt idx="465">
                  <c:v>0.9767222582356061</c:v>
                </c:pt>
                <c:pt idx="466">
                  <c:v>0.97666332724379756</c:v>
                </c:pt>
                <c:pt idx="467">
                  <c:v>0.97660439625198892</c:v>
                </c:pt>
                <c:pt idx="468">
                  <c:v>0.97654546526018038</c:v>
                </c:pt>
                <c:pt idx="469">
                  <c:v>0.97648653426837173</c:v>
                </c:pt>
                <c:pt idx="470">
                  <c:v>0.97642760327656319</c:v>
                </c:pt>
                <c:pt idx="471">
                  <c:v>0.97636867228475455</c:v>
                </c:pt>
                <c:pt idx="472">
                  <c:v>0.97630974129294601</c:v>
                </c:pt>
                <c:pt idx="473">
                  <c:v>0.97625081030113736</c:v>
                </c:pt>
                <c:pt idx="474">
                  <c:v>0.97619187930932882</c:v>
                </c:pt>
                <c:pt idx="475">
                  <c:v>0.97613294831752018</c:v>
                </c:pt>
                <c:pt idx="476">
                  <c:v>0.97607401732571164</c:v>
                </c:pt>
                <c:pt idx="477">
                  <c:v>0.97607401732571164</c:v>
                </c:pt>
                <c:pt idx="478">
                  <c:v>0.97601508633390299</c:v>
                </c:pt>
                <c:pt idx="479">
                  <c:v>0.97595615534209446</c:v>
                </c:pt>
                <c:pt idx="480">
                  <c:v>0.97589722435028581</c:v>
                </c:pt>
                <c:pt idx="481">
                  <c:v>0.97589722435028581</c:v>
                </c:pt>
                <c:pt idx="482">
                  <c:v>0.97583829335847727</c:v>
                </c:pt>
                <c:pt idx="483">
                  <c:v>0.97583829335847727</c:v>
                </c:pt>
                <c:pt idx="484">
                  <c:v>0.97577936236666862</c:v>
                </c:pt>
                <c:pt idx="485">
                  <c:v>0.97572043137486009</c:v>
                </c:pt>
                <c:pt idx="486">
                  <c:v>0.97566150038305144</c:v>
                </c:pt>
                <c:pt idx="487">
                  <c:v>0.9756025693912429</c:v>
                </c:pt>
                <c:pt idx="488">
                  <c:v>0.97554363839943425</c:v>
                </c:pt>
                <c:pt idx="489">
                  <c:v>0.97554363839943425</c:v>
                </c:pt>
                <c:pt idx="490">
                  <c:v>0.97548470740762572</c:v>
                </c:pt>
                <c:pt idx="491">
                  <c:v>0.97542577641581707</c:v>
                </c:pt>
                <c:pt idx="492">
                  <c:v>0.97536684542400853</c:v>
                </c:pt>
                <c:pt idx="493">
                  <c:v>0.97530791443219989</c:v>
                </c:pt>
                <c:pt idx="494">
                  <c:v>0.97524898344039135</c:v>
                </c:pt>
                <c:pt idx="495">
                  <c:v>0.9751900524485827</c:v>
                </c:pt>
                <c:pt idx="496">
                  <c:v>0.97513112145677416</c:v>
                </c:pt>
                <c:pt idx="497">
                  <c:v>0.97507219046496552</c:v>
                </c:pt>
                <c:pt idx="498">
                  <c:v>0.97501325947315698</c:v>
                </c:pt>
                <c:pt idx="499">
                  <c:v>0.97495432848134833</c:v>
                </c:pt>
                <c:pt idx="500">
                  <c:v>0.97489539748953979</c:v>
                </c:pt>
                <c:pt idx="501">
                  <c:v>0.97483646649773115</c:v>
                </c:pt>
                <c:pt idx="502">
                  <c:v>0.97483646649773115</c:v>
                </c:pt>
                <c:pt idx="503">
                  <c:v>0.97477753550592261</c:v>
                </c:pt>
                <c:pt idx="504">
                  <c:v>0.97477753550592261</c:v>
                </c:pt>
                <c:pt idx="505">
                  <c:v>0.97471860451411396</c:v>
                </c:pt>
                <c:pt idx="506">
                  <c:v>0.97465967352230543</c:v>
                </c:pt>
                <c:pt idx="507">
                  <c:v>0.97460074253049678</c:v>
                </c:pt>
                <c:pt idx="508">
                  <c:v>0.97454181153868824</c:v>
                </c:pt>
                <c:pt idx="509">
                  <c:v>0.97448288054687959</c:v>
                </c:pt>
                <c:pt idx="510">
                  <c:v>0.97442394955507106</c:v>
                </c:pt>
                <c:pt idx="511">
                  <c:v>0.97436501856326241</c:v>
                </c:pt>
                <c:pt idx="512">
                  <c:v>0.97436501856326241</c:v>
                </c:pt>
                <c:pt idx="513">
                  <c:v>0.97430608757145387</c:v>
                </c:pt>
                <c:pt idx="514">
                  <c:v>0.97424715657964522</c:v>
                </c:pt>
                <c:pt idx="515">
                  <c:v>0.97424715657964522</c:v>
                </c:pt>
                <c:pt idx="516">
                  <c:v>0.97418822558783669</c:v>
                </c:pt>
                <c:pt idx="517">
                  <c:v>0.97418822558783669</c:v>
                </c:pt>
                <c:pt idx="518">
                  <c:v>0.97412929459602804</c:v>
                </c:pt>
                <c:pt idx="519">
                  <c:v>0.9740703636042195</c:v>
                </c:pt>
                <c:pt idx="520">
                  <c:v>0.97401143261241085</c:v>
                </c:pt>
                <c:pt idx="521">
                  <c:v>0.97395250162060232</c:v>
                </c:pt>
                <c:pt idx="522">
                  <c:v>0.97389357062879367</c:v>
                </c:pt>
                <c:pt idx="523">
                  <c:v>0.97383463963698513</c:v>
                </c:pt>
                <c:pt idx="524">
                  <c:v>0.97377570864517649</c:v>
                </c:pt>
                <c:pt idx="525">
                  <c:v>0.97371677765336795</c:v>
                </c:pt>
                <c:pt idx="526">
                  <c:v>0.9736578466615593</c:v>
                </c:pt>
                <c:pt idx="527">
                  <c:v>0.9736578466615593</c:v>
                </c:pt>
                <c:pt idx="528">
                  <c:v>0.97359891566975076</c:v>
                </c:pt>
                <c:pt idx="529">
                  <c:v>0.97353998467794212</c:v>
                </c:pt>
                <c:pt idx="530">
                  <c:v>0.97348105368613358</c:v>
                </c:pt>
                <c:pt idx="531">
                  <c:v>0.97342212269432493</c:v>
                </c:pt>
                <c:pt idx="532">
                  <c:v>0.97336319170251639</c:v>
                </c:pt>
                <c:pt idx="533">
                  <c:v>0.97330426071070775</c:v>
                </c:pt>
                <c:pt idx="534">
                  <c:v>0.97324532971889921</c:v>
                </c:pt>
                <c:pt idx="535">
                  <c:v>0.97318639872709056</c:v>
                </c:pt>
                <c:pt idx="536">
                  <c:v>0.97312746773528203</c:v>
                </c:pt>
                <c:pt idx="537">
                  <c:v>0.97306853674347338</c:v>
                </c:pt>
                <c:pt idx="538">
                  <c:v>0.97300960575166484</c:v>
                </c:pt>
                <c:pt idx="539">
                  <c:v>0.97300960575166484</c:v>
                </c:pt>
                <c:pt idx="540">
                  <c:v>0.97295067475985619</c:v>
                </c:pt>
                <c:pt idx="541">
                  <c:v>0.97289174376804766</c:v>
                </c:pt>
                <c:pt idx="542">
                  <c:v>0.97289174376804766</c:v>
                </c:pt>
                <c:pt idx="543">
                  <c:v>0.97289174376804766</c:v>
                </c:pt>
                <c:pt idx="544">
                  <c:v>0.97283281277623901</c:v>
                </c:pt>
                <c:pt idx="545">
                  <c:v>0.97277388178443047</c:v>
                </c:pt>
                <c:pt idx="546">
                  <c:v>0.97277388178443047</c:v>
                </c:pt>
                <c:pt idx="547">
                  <c:v>0.97271495079262182</c:v>
                </c:pt>
                <c:pt idx="548">
                  <c:v>0.97271495079262182</c:v>
                </c:pt>
                <c:pt idx="549">
                  <c:v>0.97265601980081329</c:v>
                </c:pt>
                <c:pt idx="550">
                  <c:v>0.97259708880900464</c:v>
                </c:pt>
                <c:pt idx="551">
                  <c:v>0.97259708880900464</c:v>
                </c:pt>
                <c:pt idx="552">
                  <c:v>0.9725381578171961</c:v>
                </c:pt>
                <c:pt idx="553">
                  <c:v>0.97247922682538745</c:v>
                </c:pt>
                <c:pt idx="554">
                  <c:v>0.97242029583357892</c:v>
                </c:pt>
                <c:pt idx="555">
                  <c:v>0.97236136484177027</c:v>
                </c:pt>
                <c:pt idx="556">
                  <c:v>0.97230243384996173</c:v>
                </c:pt>
                <c:pt idx="557">
                  <c:v>0.97230243384996173</c:v>
                </c:pt>
                <c:pt idx="558">
                  <c:v>0.97224350285815309</c:v>
                </c:pt>
                <c:pt idx="559">
                  <c:v>0.97218457186634455</c:v>
                </c:pt>
                <c:pt idx="560">
                  <c:v>0.9721256408745359</c:v>
                </c:pt>
                <c:pt idx="561">
                  <c:v>0.97206670988272736</c:v>
                </c:pt>
                <c:pt idx="562">
                  <c:v>0.97200777889091872</c:v>
                </c:pt>
                <c:pt idx="563">
                  <c:v>0.97200777889091872</c:v>
                </c:pt>
                <c:pt idx="564">
                  <c:v>0.97194884789911018</c:v>
                </c:pt>
                <c:pt idx="565">
                  <c:v>0.97188991690730153</c:v>
                </c:pt>
                <c:pt idx="566">
                  <c:v>0.971830985915493</c:v>
                </c:pt>
                <c:pt idx="567">
                  <c:v>0.971830985915493</c:v>
                </c:pt>
                <c:pt idx="568">
                  <c:v>0.971830985915493</c:v>
                </c:pt>
                <c:pt idx="569">
                  <c:v>0.97177205492368435</c:v>
                </c:pt>
                <c:pt idx="570">
                  <c:v>0.97171312393187581</c:v>
                </c:pt>
                <c:pt idx="571">
                  <c:v>0.97171312393187581</c:v>
                </c:pt>
                <c:pt idx="572">
                  <c:v>0.97165419294006716</c:v>
                </c:pt>
                <c:pt idx="573">
                  <c:v>0.97165419294006716</c:v>
                </c:pt>
                <c:pt idx="574">
                  <c:v>0.97165419294006716</c:v>
                </c:pt>
                <c:pt idx="575">
                  <c:v>0.97159526194825863</c:v>
                </c:pt>
                <c:pt idx="576">
                  <c:v>0.97153633095644998</c:v>
                </c:pt>
                <c:pt idx="577">
                  <c:v>0.97147739996464144</c:v>
                </c:pt>
                <c:pt idx="578">
                  <c:v>0.97141846897283279</c:v>
                </c:pt>
                <c:pt idx="579">
                  <c:v>0.97135953798102426</c:v>
                </c:pt>
                <c:pt idx="580">
                  <c:v>0.97130060698921561</c:v>
                </c:pt>
                <c:pt idx="581">
                  <c:v>0.97124167599740707</c:v>
                </c:pt>
                <c:pt idx="582">
                  <c:v>0.97124167599740707</c:v>
                </c:pt>
                <c:pt idx="583">
                  <c:v>0.97124167599740707</c:v>
                </c:pt>
                <c:pt idx="584">
                  <c:v>0.97118274500559842</c:v>
                </c:pt>
                <c:pt idx="585">
                  <c:v>0.97118274500559842</c:v>
                </c:pt>
                <c:pt idx="586">
                  <c:v>0.97118274500559842</c:v>
                </c:pt>
                <c:pt idx="587">
                  <c:v>0.97118274500559842</c:v>
                </c:pt>
                <c:pt idx="588">
                  <c:v>0.97112381401378989</c:v>
                </c:pt>
                <c:pt idx="589">
                  <c:v>0.97106488302198124</c:v>
                </c:pt>
                <c:pt idx="590">
                  <c:v>0.9710059520301727</c:v>
                </c:pt>
                <c:pt idx="591">
                  <c:v>0.97094702103836406</c:v>
                </c:pt>
                <c:pt idx="592">
                  <c:v>0.97088809004655552</c:v>
                </c:pt>
                <c:pt idx="593">
                  <c:v>0.97082915905474687</c:v>
                </c:pt>
                <c:pt idx="594">
                  <c:v>0.97077022806293833</c:v>
                </c:pt>
                <c:pt idx="595">
                  <c:v>0.97071129707112969</c:v>
                </c:pt>
                <c:pt idx="596">
                  <c:v>0.97065236607932115</c:v>
                </c:pt>
                <c:pt idx="597">
                  <c:v>0.97065236607932115</c:v>
                </c:pt>
                <c:pt idx="598">
                  <c:v>0.97065236607932115</c:v>
                </c:pt>
                <c:pt idx="599">
                  <c:v>0.97065236607932115</c:v>
                </c:pt>
                <c:pt idx="600">
                  <c:v>0.9705934350875125</c:v>
                </c:pt>
                <c:pt idx="601">
                  <c:v>0.97053450409570396</c:v>
                </c:pt>
                <c:pt idx="602">
                  <c:v>0.97047557310389532</c:v>
                </c:pt>
                <c:pt idx="603">
                  <c:v>0.97047557310389532</c:v>
                </c:pt>
                <c:pt idx="604">
                  <c:v>0.97041664211208678</c:v>
                </c:pt>
                <c:pt idx="605">
                  <c:v>0.97035771112027813</c:v>
                </c:pt>
                <c:pt idx="606">
                  <c:v>0.9702987801284696</c:v>
                </c:pt>
                <c:pt idx="607">
                  <c:v>0.9702987801284696</c:v>
                </c:pt>
                <c:pt idx="608">
                  <c:v>0.97023984913666095</c:v>
                </c:pt>
                <c:pt idx="609">
                  <c:v>0.97018091814485241</c:v>
                </c:pt>
                <c:pt idx="610">
                  <c:v>0.97012198715304376</c:v>
                </c:pt>
                <c:pt idx="611">
                  <c:v>0.97006305616123523</c:v>
                </c:pt>
                <c:pt idx="612">
                  <c:v>0.97000412516942658</c:v>
                </c:pt>
                <c:pt idx="613">
                  <c:v>0.96994519417761804</c:v>
                </c:pt>
                <c:pt idx="614">
                  <c:v>0.96994519417761804</c:v>
                </c:pt>
                <c:pt idx="615">
                  <c:v>0.96988626318580939</c:v>
                </c:pt>
                <c:pt idx="616">
                  <c:v>0.96982733219400086</c:v>
                </c:pt>
                <c:pt idx="617">
                  <c:v>0.96976840120219221</c:v>
                </c:pt>
                <c:pt idx="618">
                  <c:v>0.96976840120219221</c:v>
                </c:pt>
                <c:pt idx="619">
                  <c:v>0.96970947021038367</c:v>
                </c:pt>
                <c:pt idx="620">
                  <c:v>0.96965053921857502</c:v>
                </c:pt>
                <c:pt idx="621">
                  <c:v>0.96959160822676649</c:v>
                </c:pt>
                <c:pt idx="622">
                  <c:v>0.96953267723495784</c:v>
                </c:pt>
                <c:pt idx="623">
                  <c:v>0.96953267723495784</c:v>
                </c:pt>
                <c:pt idx="624">
                  <c:v>0.9694737462431493</c:v>
                </c:pt>
                <c:pt idx="625">
                  <c:v>0.9694737462431493</c:v>
                </c:pt>
                <c:pt idx="626">
                  <c:v>0.96941481525134066</c:v>
                </c:pt>
                <c:pt idx="627">
                  <c:v>0.96935588425953212</c:v>
                </c:pt>
                <c:pt idx="628">
                  <c:v>0.96929695326772347</c:v>
                </c:pt>
                <c:pt idx="629">
                  <c:v>0.96923802227591493</c:v>
                </c:pt>
                <c:pt idx="630">
                  <c:v>0.96917909128410629</c:v>
                </c:pt>
                <c:pt idx="631">
                  <c:v>0.96917909128410629</c:v>
                </c:pt>
                <c:pt idx="632">
                  <c:v>0.96912016029229775</c:v>
                </c:pt>
                <c:pt idx="633">
                  <c:v>0.9690612293004891</c:v>
                </c:pt>
                <c:pt idx="634">
                  <c:v>0.96900229830868057</c:v>
                </c:pt>
                <c:pt idx="635">
                  <c:v>0.96894336731687192</c:v>
                </c:pt>
                <c:pt idx="636">
                  <c:v>0.96888443632506338</c:v>
                </c:pt>
                <c:pt idx="637">
                  <c:v>0.96882550533325473</c:v>
                </c:pt>
                <c:pt idx="638">
                  <c:v>0.96882550533325473</c:v>
                </c:pt>
                <c:pt idx="639">
                  <c:v>0.9687665743414462</c:v>
                </c:pt>
                <c:pt idx="640">
                  <c:v>0.96870764334963755</c:v>
                </c:pt>
                <c:pt idx="641">
                  <c:v>0.96864871235782901</c:v>
                </c:pt>
                <c:pt idx="642">
                  <c:v>0.96858978136602036</c:v>
                </c:pt>
                <c:pt idx="643">
                  <c:v>0.96858978136602036</c:v>
                </c:pt>
                <c:pt idx="644">
                  <c:v>0.96853085037421183</c:v>
                </c:pt>
                <c:pt idx="645">
                  <c:v>0.96847191938240318</c:v>
                </c:pt>
                <c:pt idx="646">
                  <c:v>0.96841298839059464</c:v>
                </c:pt>
                <c:pt idx="647">
                  <c:v>0.96835405739878599</c:v>
                </c:pt>
                <c:pt idx="648">
                  <c:v>0.96829512640697746</c:v>
                </c:pt>
                <c:pt idx="649">
                  <c:v>0.96829512640697746</c:v>
                </c:pt>
                <c:pt idx="650">
                  <c:v>0.96823619541516881</c:v>
                </c:pt>
                <c:pt idx="651">
                  <c:v>0.96817726442336027</c:v>
                </c:pt>
                <c:pt idx="652">
                  <c:v>0.96811833343155163</c:v>
                </c:pt>
                <c:pt idx="653">
                  <c:v>0.96805940243974309</c:v>
                </c:pt>
                <c:pt idx="654">
                  <c:v>0.96800047144793444</c:v>
                </c:pt>
                <c:pt idx="655">
                  <c:v>0.9679415404561259</c:v>
                </c:pt>
                <c:pt idx="656">
                  <c:v>0.96788260946431726</c:v>
                </c:pt>
                <c:pt idx="657">
                  <c:v>0.96782367847250872</c:v>
                </c:pt>
                <c:pt idx="658">
                  <c:v>0.96776474748070007</c:v>
                </c:pt>
                <c:pt idx="659">
                  <c:v>0.96770581648889153</c:v>
                </c:pt>
                <c:pt idx="660">
                  <c:v>0.96764688549708289</c:v>
                </c:pt>
                <c:pt idx="661">
                  <c:v>0.96758795450527435</c:v>
                </c:pt>
                <c:pt idx="662">
                  <c:v>0.9675290235134657</c:v>
                </c:pt>
                <c:pt idx="663">
                  <c:v>0.96747009252165717</c:v>
                </c:pt>
                <c:pt idx="664">
                  <c:v>0.96741116152984852</c:v>
                </c:pt>
                <c:pt idx="665">
                  <c:v>0.96735223053803998</c:v>
                </c:pt>
                <c:pt idx="666">
                  <c:v>0.96735223053803998</c:v>
                </c:pt>
                <c:pt idx="667">
                  <c:v>0.96729329954623133</c:v>
                </c:pt>
                <c:pt idx="668">
                  <c:v>0.96729329954623133</c:v>
                </c:pt>
                <c:pt idx="669">
                  <c:v>0.9672343685544228</c:v>
                </c:pt>
                <c:pt idx="670">
                  <c:v>0.96717543756261415</c:v>
                </c:pt>
                <c:pt idx="671">
                  <c:v>0.96711650657080561</c:v>
                </c:pt>
                <c:pt idx="672">
                  <c:v>0.96705757557899696</c:v>
                </c:pt>
                <c:pt idx="673">
                  <c:v>0.96699864458718843</c:v>
                </c:pt>
                <c:pt idx="674">
                  <c:v>0.96693971359537978</c:v>
                </c:pt>
                <c:pt idx="675">
                  <c:v>0.96688078260357124</c:v>
                </c:pt>
                <c:pt idx="676">
                  <c:v>0.96682185161176259</c:v>
                </c:pt>
                <c:pt idx="677">
                  <c:v>0.96682185161176259</c:v>
                </c:pt>
                <c:pt idx="678">
                  <c:v>0.96676292061995406</c:v>
                </c:pt>
                <c:pt idx="679">
                  <c:v>0.96670398962814541</c:v>
                </c:pt>
                <c:pt idx="680">
                  <c:v>0.96664505863633687</c:v>
                </c:pt>
                <c:pt idx="681">
                  <c:v>0.96658612764452823</c:v>
                </c:pt>
                <c:pt idx="682">
                  <c:v>0.96652719665271969</c:v>
                </c:pt>
                <c:pt idx="683">
                  <c:v>0.96646826566091104</c:v>
                </c:pt>
                <c:pt idx="684">
                  <c:v>0.9664093346691025</c:v>
                </c:pt>
                <c:pt idx="685">
                  <c:v>0.96635040367729386</c:v>
                </c:pt>
                <c:pt idx="686">
                  <c:v>0.96629147268548532</c:v>
                </c:pt>
                <c:pt idx="687">
                  <c:v>0.96629147268548532</c:v>
                </c:pt>
                <c:pt idx="688">
                  <c:v>0.96623254169367667</c:v>
                </c:pt>
                <c:pt idx="689">
                  <c:v>0.96617361070186814</c:v>
                </c:pt>
                <c:pt idx="690">
                  <c:v>0.96611467971005949</c:v>
                </c:pt>
                <c:pt idx="691">
                  <c:v>0.96605574871825095</c:v>
                </c:pt>
                <c:pt idx="692">
                  <c:v>0.9659968177264423</c:v>
                </c:pt>
                <c:pt idx="693">
                  <c:v>0.96593788673463377</c:v>
                </c:pt>
                <c:pt idx="694">
                  <c:v>0.96587895574282512</c:v>
                </c:pt>
                <c:pt idx="695">
                  <c:v>0.96582002475101658</c:v>
                </c:pt>
                <c:pt idx="696">
                  <c:v>0.96576109375920793</c:v>
                </c:pt>
                <c:pt idx="697">
                  <c:v>0.9657021627673994</c:v>
                </c:pt>
                <c:pt idx="698">
                  <c:v>0.9657021627673994</c:v>
                </c:pt>
                <c:pt idx="699">
                  <c:v>0.96564323177559075</c:v>
                </c:pt>
                <c:pt idx="700">
                  <c:v>0.96558430078378221</c:v>
                </c:pt>
                <c:pt idx="701">
                  <c:v>0.96552536979197356</c:v>
                </c:pt>
                <c:pt idx="702">
                  <c:v>0.96546643880016503</c:v>
                </c:pt>
                <c:pt idx="703">
                  <c:v>0.96540750780835638</c:v>
                </c:pt>
                <c:pt idx="704">
                  <c:v>0.96540750780835638</c:v>
                </c:pt>
                <c:pt idx="705">
                  <c:v>0.96534857681654784</c:v>
                </c:pt>
                <c:pt idx="706">
                  <c:v>0.9652896458247392</c:v>
                </c:pt>
                <c:pt idx="707">
                  <c:v>0.96523071483293066</c:v>
                </c:pt>
                <c:pt idx="708">
                  <c:v>0.96517178384112201</c:v>
                </c:pt>
                <c:pt idx="709">
                  <c:v>0.96511285284931347</c:v>
                </c:pt>
                <c:pt idx="710">
                  <c:v>0.96505392185750483</c:v>
                </c:pt>
                <c:pt idx="711">
                  <c:v>0.96499499086569629</c:v>
                </c:pt>
                <c:pt idx="712">
                  <c:v>0.96493605987388764</c:v>
                </c:pt>
                <c:pt idx="713">
                  <c:v>0.9648771288820791</c:v>
                </c:pt>
                <c:pt idx="714">
                  <c:v>0.96481819789027046</c:v>
                </c:pt>
                <c:pt idx="715">
                  <c:v>0.96475926689846192</c:v>
                </c:pt>
                <c:pt idx="716">
                  <c:v>0.96470033590665327</c:v>
                </c:pt>
                <c:pt idx="717">
                  <c:v>0.96464140491484474</c:v>
                </c:pt>
                <c:pt idx="718">
                  <c:v>0.96458247392303609</c:v>
                </c:pt>
                <c:pt idx="719">
                  <c:v>0.96452354293122755</c:v>
                </c:pt>
                <c:pt idx="720">
                  <c:v>0.9644646119394189</c:v>
                </c:pt>
                <c:pt idx="721">
                  <c:v>0.96440568094761037</c:v>
                </c:pt>
                <c:pt idx="722">
                  <c:v>0.96434674995580172</c:v>
                </c:pt>
                <c:pt idx="723">
                  <c:v>0.96428781896399318</c:v>
                </c:pt>
                <c:pt idx="724">
                  <c:v>0.96422888797218453</c:v>
                </c:pt>
                <c:pt idx="725">
                  <c:v>0.964169956980376</c:v>
                </c:pt>
                <c:pt idx="726">
                  <c:v>0.96411102598856735</c:v>
                </c:pt>
                <c:pt idx="727">
                  <c:v>0.96405209499675881</c:v>
                </c:pt>
                <c:pt idx="728">
                  <c:v>0.96399316400495016</c:v>
                </c:pt>
                <c:pt idx="729">
                  <c:v>0.96393423301314163</c:v>
                </c:pt>
                <c:pt idx="730">
                  <c:v>0.96387530202133298</c:v>
                </c:pt>
                <c:pt idx="731">
                  <c:v>0.96387530202133298</c:v>
                </c:pt>
                <c:pt idx="732">
                  <c:v>0.96381637102952444</c:v>
                </c:pt>
                <c:pt idx="733">
                  <c:v>0.96381637102952444</c:v>
                </c:pt>
                <c:pt idx="734">
                  <c:v>0.9637574400377158</c:v>
                </c:pt>
                <c:pt idx="735">
                  <c:v>0.96369850904590726</c:v>
                </c:pt>
                <c:pt idx="736">
                  <c:v>0.96363957805409861</c:v>
                </c:pt>
                <c:pt idx="737">
                  <c:v>0.96358064706229007</c:v>
                </c:pt>
                <c:pt idx="738">
                  <c:v>0.96352171607048143</c:v>
                </c:pt>
                <c:pt idx="739">
                  <c:v>0.96352171607048143</c:v>
                </c:pt>
                <c:pt idx="740">
                  <c:v>0.96346278507867289</c:v>
                </c:pt>
                <c:pt idx="741">
                  <c:v>0.96340385408686424</c:v>
                </c:pt>
                <c:pt idx="742">
                  <c:v>0.96334492309505571</c:v>
                </c:pt>
                <c:pt idx="743">
                  <c:v>0.96328599210324706</c:v>
                </c:pt>
                <c:pt idx="744">
                  <c:v>0.96328599210324706</c:v>
                </c:pt>
                <c:pt idx="745">
                  <c:v>0.96328599210324706</c:v>
                </c:pt>
                <c:pt idx="746">
                  <c:v>0.96322706111143852</c:v>
                </c:pt>
                <c:pt idx="747">
                  <c:v>0.96322706111143852</c:v>
                </c:pt>
                <c:pt idx="748">
                  <c:v>0.96322706111143852</c:v>
                </c:pt>
                <c:pt idx="749">
                  <c:v>0.96316813011962987</c:v>
                </c:pt>
                <c:pt idx="750">
                  <c:v>0.96316813011962987</c:v>
                </c:pt>
                <c:pt idx="751">
                  <c:v>0.96310919912782134</c:v>
                </c:pt>
                <c:pt idx="752">
                  <c:v>0.96305026813601269</c:v>
                </c:pt>
                <c:pt idx="753">
                  <c:v>0.96299133714420415</c:v>
                </c:pt>
                <c:pt idx="754">
                  <c:v>0.96299133714420415</c:v>
                </c:pt>
                <c:pt idx="755">
                  <c:v>0.9629324061523955</c:v>
                </c:pt>
                <c:pt idx="756">
                  <c:v>0.96287347516058697</c:v>
                </c:pt>
                <c:pt idx="757">
                  <c:v>0.96281454416877832</c:v>
                </c:pt>
                <c:pt idx="758">
                  <c:v>0.96275561317696978</c:v>
                </c:pt>
                <c:pt idx="759">
                  <c:v>0.96275561317696978</c:v>
                </c:pt>
                <c:pt idx="760">
                  <c:v>0.96269668218516113</c:v>
                </c:pt>
                <c:pt idx="761">
                  <c:v>0.9626377511933526</c:v>
                </c:pt>
                <c:pt idx="762">
                  <c:v>0.9626377511933526</c:v>
                </c:pt>
                <c:pt idx="763">
                  <c:v>0.96257882020154395</c:v>
                </c:pt>
                <c:pt idx="764">
                  <c:v>0.96251988920973541</c:v>
                </c:pt>
                <c:pt idx="765">
                  <c:v>0.96246095821792677</c:v>
                </c:pt>
                <c:pt idx="766">
                  <c:v>0.96240202722611823</c:v>
                </c:pt>
                <c:pt idx="767">
                  <c:v>0.96234309623430958</c:v>
                </c:pt>
                <c:pt idx="768">
                  <c:v>0.96228416524250104</c:v>
                </c:pt>
                <c:pt idx="769">
                  <c:v>0.9622252342506924</c:v>
                </c:pt>
                <c:pt idx="770">
                  <c:v>0.96216630325888386</c:v>
                </c:pt>
                <c:pt idx="771">
                  <c:v>0.96210737226707521</c:v>
                </c:pt>
                <c:pt idx="772">
                  <c:v>0.96204844127526667</c:v>
                </c:pt>
                <c:pt idx="773">
                  <c:v>0.96198951028345803</c:v>
                </c:pt>
                <c:pt idx="774">
                  <c:v>0.96193057929164949</c:v>
                </c:pt>
                <c:pt idx="775">
                  <c:v>0.96187164829984084</c:v>
                </c:pt>
                <c:pt idx="776">
                  <c:v>0.96181271730803231</c:v>
                </c:pt>
                <c:pt idx="777">
                  <c:v>0.96175378631622366</c:v>
                </c:pt>
                <c:pt idx="778">
                  <c:v>0.96175378631622366</c:v>
                </c:pt>
                <c:pt idx="779">
                  <c:v>0.96169485532441512</c:v>
                </c:pt>
                <c:pt idx="780">
                  <c:v>0.96163592433260647</c:v>
                </c:pt>
                <c:pt idx="781">
                  <c:v>0.96157699334079794</c:v>
                </c:pt>
                <c:pt idx="782">
                  <c:v>0.96157699334079794</c:v>
                </c:pt>
                <c:pt idx="783">
                  <c:v>0.96151806234898929</c:v>
                </c:pt>
                <c:pt idx="784">
                  <c:v>0.96145913135718075</c:v>
                </c:pt>
                <c:pt idx="785">
                  <c:v>0.9614002003653721</c:v>
                </c:pt>
                <c:pt idx="786">
                  <c:v>0.96134126937356357</c:v>
                </c:pt>
                <c:pt idx="787">
                  <c:v>0.96128233838175492</c:v>
                </c:pt>
                <c:pt idx="788">
                  <c:v>0.96128233838175492</c:v>
                </c:pt>
                <c:pt idx="789">
                  <c:v>0.96122340738994638</c:v>
                </c:pt>
                <c:pt idx="790">
                  <c:v>0.96116447639813773</c:v>
                </c:pt>
                <c:pt idx="791">
                  <c:v>0.96116447639813773</c:v>
                </c:pt>
                <c:pt idx="792">
                  <c:v>0.9611055454063292</c:v>
                </c:pt>
                <c:pt idx="793">
                  <c:v>0.96104661441452055</c:v>
                </c:pt>
                <c:pt idx="794">
                  <c:v>0.96104661441452055</c:v>
                </c:pt>
                <c:pt idx="795">
                  <c:v>0.96098768342271201</c:v>
                </c:pt>
                <c:pt idx="796">
                  <c:v>0.96092875243090337</c:v>
                </c:pt>
                <c:pt idx="797">
                  <c:v>0.96092875243090337</c:v>
                </c:pt>
                <c:pt idx="798">
                  <c:v>0.96086982143909483</c:v>
                </c:pt>
                <c:pt idx="799">
                  <c:v>0.96081089044728618</c:v>
                </c:pt>
                <c:pt idx="800">
                  <c:v>0.96075195945547764</c:v>
                </c:pt>
                <c:pt idx="801">
                  <c:v>0.960693028463669</c:v>
                </c:pt>
                <c:pt idx="802">
                  <c:v>0.96063409747186046</c:v>
                </c:pt>
                <c:pt idx="803">
                  <c:v>0.96057516648005181</c:v>
                </c:pt>
                <c:pt idx="804">
                  <c:v>0.96051623548824328</c:v>
                </c:pt>
                <c:pt idx="805">
                  <c:v>0.96045730449643463</c:v>
                </c:pt>
                <c:pt idx="806">
                  <c:v>0.96045730449643463</c:v>
                </c:pt>
                <c:pt idx="807">
                  <c:v>0.96045730449643463</c:v>
                </c:pt>
                <c:pt idx="808">
                  <c:v>0.96039837350462609</c:v>
                </c:pt>
                <c:pt idx="809">
                  <c:v>0.96033944251281744</c:v>
                </c:pt>
                <c:pt idx="810">
                  <c:v>0.96033944251281744</c:v>
                </c:pt>
                <c:pt idx="811">
                  <c:v>0.96028051152100891</c:v>
                </c:pt>
                <c:pt idx="812">
                  <c:v>0.96022158052920026</c:v>
                </c:pt>
                <c:pt idx="813">
                  <c:v>0.96016264953739172</c:v>
                </c:pt>
                <c:pt idx="814">
                  <c:v>0.96010371854558307</c:v>
                </c:pt>
                <c:pt idx="815">
                  <c:v>0.96004478755377454</c:v>
                </c:pt>
                <c:pt idx="816">
                  <c:v>0.95998585656196589</c:v>
                </c:pt>
                <c:pt idx="817">
                  <c:v>0.95992692557015735</c:v>
                </c:pt>
                <c:pt idx="818">
                  <c:v>0.9598679945783487</c:v>
                </c:pt>
                <c:pt idx="819">
                  <c:v>0.95980906358654017</c:v>
                </c:pt>
                <c:pt idx="820">
                  <c:v>0.95975013259473152</c:v>
                </c:pt>
                <c:pt idx="821">
                  <c:v>0.95975013259473152</c:v>
                </c:pt>
                <c:pt idx="822">
                  <c:v>0.95969120160292298</c:v>
                </c:pt>
                <c:pt idx="823">
                  <c:v>0.95969120160292298</c:v>
                </c:pt>
                <c:pt idx="824">
                  <c:v>0.95963227061111434</c:v>
                </c:pt>
                <c:pt idx="825">
                  <c:v>0.9595733396193058</c:v>
                </c:pt>
                <c:pt idx="826">
                  <c:v>0.95951440862749715</c:v>
                </c:pt>
                <c:pt idx="827">
                  <c:v>0.95945547763568861</c:v>
                </c:pt>
                <c:pt idx="828">
                  <c:v>0.95939654664387997</c:v>
                </c:pt>
                <c:pt idx="829">
                  <c:v>0.95933761565207143</c:v>
                </c:pt>
                <c:pt idx="830">
                  <c:v>0.95927868466026278</c:v>
                </c:pt>
                <c:pt idx="831">
                  <c:v>0.95921975366845424</c:v>
                </c:pt>
                <c:pt idx="832">
                  <c:v>0.95921975366845424</c:v>
                </c:pt>
                <c:pt idx="833">
                  <c:v>0.95921975366845424</c:v>
                </c:pt>
                <c:pt idx="834">
                  <c:v>0.9591608226766456</c:v>
                </c:pt>
                <c:pt idx="835">
                  <c:v>0.95910189168483706</c:v>
                </c:pt>
                <c:pt idx="836">
                  <c:v>0.95904296069302841</c:v>
                </c:pt>
                <c:pt idx="837">
                  <c:v>0.95904296069302841</c:v>
                </c:pt>
                <c:pt idx="838">
                  <c:v>0.95904296069302841</c:v>
                </c:pt>
                <c:pt idx="839">
                  <c:v>0.95898402970121988</c:v>
                </c:pt>
                <c:pt idx="840">
                  <c:v>0.95892509870941123</c:v>
                </c:pt>
                <c:pt idx="841">
                  <c:v>0.95892509870941123</c:v>
                </c:pt>
                <c:pt idx="842">
                  <c:v>0.95886616771760269</c:v>
                </c:pt>
                <c:pt idx="843">
                  <c:v>0.95880723672579404</c:v>
                </c:pt>
                <c:pt idx="844">
                  <c:v>0.95874830573398551</c:v>
                </c:pt>
                <c:pt idx="845">
                  <c:v>0.95868937474217697</c:v>
                </c:pt>
                <c:pt idx="846">
                  <c:v>0.95868937474217697</c:v>
                </c:pt>
                <c:pt idx="847">
                  <c:v>0.95863044375036832</c:v>
                </c:pt>
                <c:pt idx="848">
                  <c:v>0.95857151275855967</c:v>
                </c:pt>
                <c:pt idx="849">
                  <c:v>0.95851258176675114</c:v>
                </c:pt>
                <c:pt idx="850">
                  <c:v>0.9584536507749426</c:v>
                </c:pt>
                <c:pt idx="851">
                  <c:v>0.95839471978313395</c:v>
                </c:pt>
                <c:pt idx="852">
                  <c:v>0.9583357887913253</c:v>
                </c:pt>
                <c:pt idx="853">
                  <c:v>0.95827685779951677</c:v>
                </c:pt>
                <c:pt idx="854">
                  <c:v>0.95821792680770823</c:v>
                </c:pt>
                <c:pt idx="855">
                  <c:v>0.95815899581589958</c:v>
                </c:pt>
                <c:pt idx="856">
                  <c:v>0.95810006482409094</c:v>
                </c:pt>
                <c:pt idx="857">
                  <c:v>0.9580411338322824</c:v>
                </c:pt>
                <c:pt idx="858">
                  <c:v>0.95798220284047386</c:v>
                </c:pt>
                <c:pt idx="859">
                  <c:v>0.95792327184866521</c:v>
                </c:pt>
                <c:pt idx="860">
                  <c:v>0.95792327184866521</c:v>
                </c:pt>
                <c:pt idx="861">
                  <c:v>0.95786434085685657</c:v>
                </c:pt>
                <c:pt idx="862">
                  <c:v>0.95780540986504803</c:v>
                </c:pt>
                <c:pt idx="863">
                  <c:v>0.95774647887323949</c:v>
                </c:pt>
                <c:pt idx="864">
                  <c:v>0.95774647887323949</c:v>
                </c:pt>
                <c:pt idx="865">
                  <c:v>0.95768754788143085</c:v>
                </c:pt>
                <c:pt idx="866">
                  <c:v>0.9576286168896222</c:v>
                </c:pt>
                <c:pt idx="867">
                  <c:v>0.95756968589781366</c:v>
                </c:pt>
                <c:pt idx="868">
                  <c:v>0.95751075490600512</c:v>
                </c:pt>
                <c:pt idx="869">
                  <c:v>0.95745182391419648</c:v>
                </c:pt>
                <c:pt idx="870">
                  <c:v>0.95739289292238783</c:v>
                </c:pt>
                <c:pt idx="871">
                  <c:v>0.95733396193057929</c:v>
                </c:pt>
                <c:pt idx="872">
                  <c:v>0.95727503093877075</c:v>
                </c:pt>
                <c:pt idx="873">
                  <c:v>0.95721609994696211</c:v>
                </c:pt>
                <c:pt idx="874">
                  <c:v>0.95721609994696211</c:v>
                </c:pt>
                <c:pt idx="875">
                  <c:v>0.95721609994696211</c:v>
                </c:pt>
                <c:pt idx="876">
                  <c:v>0.95715716895515346</c:v>
                </c:pt>
                <c:pt idx="877">
                  <c:v>0.95709823796334492</c:v>
                </c:pt>
                <c:pt idx="878">
                  <c:v>0.95703930697153639</c:v>
                </c:pt>
                <c:pt idx="879">
                  <c:v>0.95698037597972774</c:v>
                </c:pt>
                <c:pt idx="880">
                  <c:v>0.95692144498791909</c:v>
                </c:pt>
                <c:pt idx="881">
                  <c:v>0.95686251399611055</c:v>
                </c:pt>
                <c:pt idx="882">
                  <c:v>0.95680358300430202</c:v>
                </c:pt>
                <c:pt idx="883">
                  <c:v>0.95674465201249337</c:v>
                </c:pt>
                <c:pt idx="884">
                  <c:v>0.95668572102068472</c:v>
                </c:pt>
                <c:pt idx="885">
                  <c:v>0.95668572102068472</c:v>
                </c:pt>
                <c:pt idx="886">
                  <c:v>0.95662679002887618</c:v>
                </c:pt>
                <c:pt idx="887">
                  <c:v>0.95656785903706765</c:v>
                </c:pt>
                <c:pt idx="888">
                  <c:v>0.956508928045259</c:v>
                </c:pt>
                <c:pt idx="889">
                  <c:v>0.956508928045259</c:v>
                </c:pt>
                <c:pt idx="890">
                  <c:v>0.95644999705345035</c:v>
                </c:pt>
                <c:pt idx="891">
                  <c:v>0.95639106606164181</c:v>
                </c:pt>
                <c:pt idx="892">
                  <c:v>0.95633213506983328</c:v>
                </c:pt>
                <c:pt idx="893">
                  <c:v>0.95627320407802463</c:v>
                </c:pt>
                <c:pt idx="894">
                  <c:v>0.95627320407802463</c:v>
                </c:pt>
                <c:pt idx="895">
                  <c:v>0.95627320407802463</c:v>
                </c:pt>
                <c:pt idx="896">
                  <c:v>0.95621427308621598</c:v>
                </c:pt>
                <c:pt idx="897">
                  <c:v>0.95621427308621598</c:v>
                </c:pt>
                <c:pt idx="898">
                  <c:v>0.95621427308621598</c:v>
                </c:pt>
                <c:pt idx="899">
                  <c:v>0.95615534209440745</c:v>
                </c:pt>
                <c:pt idx="900">
                  <c:v>0.95609641110259891</c:v>
                </c:pt>
                <c:pt idx="901">
                  <c:v>0.95603748011079026</c:v>
                </c:pt>
                <c:pt idx="902">
                  <c:v>0.95597854911898172</c:v>
                </c:pt>
                <c:pt idx="903">
                  <c:v>0.95591961812717308</c:v>
                </c:pt>
                <c:pt idx="904">
                  <c:v>0.95586068713536454</c:v>
                </c:pt>
                <c:pt idx="905">
                  <c:v>0.95580175614355589</c:v>
                </c:pt>
                <c:pt idx="906">
                  <c:v>0.95580175614355589</c:v>
                </c:pt>
                <c:pt idx="907">
                  <c:v>0.95580175614355589</c:v>
                </c:pt>
                <c:pt idx="908">
                  <c:v>0.95574282515174735</c:v>
                </c:pt>
                <c:pt idx="909">
                  <c:v>0.95568389415993871</c:v>
                </c:pt>
                <c:pt idx="910">
                  <c:v>0.95562496316813017</c:v>
                </c:pt>
                <c:pt idx="911">
                  <c:v>0.95556603217632152</c:v>
                </c:pt>
                <c:pt idx="912">
                  <c:v>0.95550710118451299</c:v>
                </c:pt>
                <c:pt idx="913">
                  <c:v>0.95544817019270434</c:v>
                </c:pt>
                <c:pt idx="914">
                  <c:v>0.9553892392008958</c:v>
                </c:pt>
                <c:pt idx="915">
                  <c:v>0.95533030820908715</c:v>
                </c:pt>
                <c:pt idx="916">
                  <c:v>0.95527137721727862</c:v>
                </c:pt>
                <c:pt idx="917">
                  <c:v>0.95527137721727862</c:v>
                </c:pt>
                <c:pt idx="918">
                  <c:v>0.95521244622546997</c:v>
                </c:pt>
                <c:pt idx="919">
                  <c:v>0.95521244622546997</c:v>
                </c:pt>
                <c:pt idx="920">
                  <c:v>0.95515351523366143</c:v>
                </c:pt>
                <c:pt idx="921">
                  <c:v>0.95509458424185278</c:v>
                </c:pt>
                <c:pt idx="922">
                  <c:v>0.95503565325004425</c:v>
                </c:pt>
                <c:pt idx="923">
                  <c:v>0.9549767222582356</c:v>
                </c:pt>
                <c:pt idx="924">
                  <c:v>0.9549767222582356</c:v>
                </c:pt>
                <c:pt idx="925">
                  <c:v>0.95491779126642706</c:v>
                </c:pt>
                <c:pt idx="926">
                  <c:v>0.95485886027461842</c:v>
                </c:pt>
                <c:pt idx="927">
                  <c:v>0.95479992928280988</c:v>
                </c:pt>
                <c:pt idx="928">
                  <c:v>0.95474099829100123</c:v>
                </c:pt>
                <c:pt idx="929">
                  <c:v>0.95468206729919269</c:v>
                </c:pt>
                <c:pt idx="930">
                  <c:v>0.95462313630738405</c:v>
                </c:pt>
                <c:pt idx="931">
                  <c:v>0.95456420531557551</c:v>
                </c:pt>
                <c:pt idx="932">
                  <c:v>0.95450527432376686</c:v>
                </c:pt>
                <c:pt idx="933">
                  <c:v>0.95444634333195832</c:v>
                </c:pt>
                <c:pt idx="934">
                  <c:v>0.95444634333195832</c:v>
                </c:pt>
                <c:pt idx="935">
                  <c:v>0.95438741234014968</c:v>
                </c:pt>
                <c:pt idx="936">
                  <c:v>0.95432848134834114</c:v>
                </c:pt>
                <c:pt idx="937">
                  <c:v>0.95426955035653249</c:v>
                </c:pt>
                <c:pt idx="938">
                  <c:v>0.95421061936472396</c:v>
                </c:pt>
                <c:pt idx="939">
                  <c:v>0.95421061936472396</c:v>
                </c:pt>
                <c:pt idx="940">
                  <c:v>0.95421061936472396</c:v>
                </c:pt>
                <c:pt idx="941">
                  <c:v>0.95421061936472396</c:v>
                </c:pt>
                <c:pt idx="942">
                  <c:v>0.95421061936472396</c:v>
                </c:pt>
                <c:pt idx="943">
                  <c:v>0.95415168837291531</c:v>
                </c:pt>
                <c:pt idx="944">
                  <c:v>0.95409275738110677</c:v>
                </c:pt>
                <c:pt idx="945">
                  <c:v>0.95403382638929812</c:v>
                </c:pt>
                <c:pt idx="946">
                  <c:v>0.95397489539748959</c:v>
                </c:pt>
                <c:pt idx="947">
                  <c:v>0.95391596440568094</c:v>
                </c:pt>
                <c:pt idx="948">
                  <c:v>0.9538570334138724</c:v>
                </c:pt>
                <c:pt idx="949">
                  <c:v>0.95379810242206375</c:v>
                </c:pt>
                <c:pt idx="950">
                  <c:v>0.95379810242206375</c:v>
                </c:pt>
                <c:pt idx="951">
                  <c:v>0.95379810242206375</c:v>
                </c:pt>
                <c:pt idx="952">
                  <c:v>0.95373917143025522</c:v>
                </c:pt>
                <c:pt idx="953">
                  <c:v>0.95373917143025522</c:v>
                </c:pt>
                <c:pt idx="954">
                  <c:v>0.95368024043844657</c:v>
                </c:pt>
                <c:pt idx="955">
                  <c:v>0.95362130944663803</c:v>
                </c:pt>
                <c:pt idx="956">
                  <c:v>0.95356237845482938</c:v>
                </c:pt>
                <c:pt idx="957">
                  <c:v>0.95350344746302085</c:v>
                </c:pt>
                <c:pt idx="958">
                  <c:v>0.9534445164712122</c:v>
                </c:pt>
                <c:pt idx="959">
                  <c:v>0.95338558547940366</c:v>
                </c:pt>
                <c:pt idx="960">
                  <c:v>0.95332665448759502</c:v>
                </c:pt>
                <c:pt idx="961">
                  <c:v>0.95332665448759502</c:v>
                </c:pt>
                <c:pt idx="962">
                  <c:v>0.95326772349578648</c:v>
                </c:pt>
                <c:pt idx="963">
                  <c:v>0.95326772349578648</c:v>
                </c:pt>
                <c:pt idx="964">
                  <c:v>0.95320879250397783</c:v>
                </c:pt>
                <c:pt idx="965">
                  <c:v>0.95314986151216929</c:v>
                </c:pt>
                <c:pt idx="966">
                  <c:v>0.95309093052036065</c:v>
                </c:pt>
                <c:pt idx="967">
                  <c:v>0.95303199952855211</c:v>
                </c:pt>
                <c:pt idx="968">
                  <c:v>0.95297306853674346</c:v>
                </c:pt>
                <c:pt idx="969">
                  <c:v>0.95291413754493492</c:v>
                </c:pt>
                <c:pt idx="970">
                  <c:v>0.95291413754493492</c:v>
                </c:pt>
                <c:pt idx="971">
                  <c:v>0.95285520655312628</c:v>
                </c:pt>
                <c:pt idx="972">
                  <c:v>0.95279627556131774</c:v>
                </c:pt>
                <c:pt idx="973">
                  <c:v>0.95273734456950909</c:v>
                </c:pt>
                <c:pt idx="974">
                  <c:v>0.95267841357770056</c:v>
                </c:pt>
                <c:pt idx="975">
                  <c:v>0.95261948258589191</c:v>
                </c:pt>
                <c:pt idx="976">
                  <c:v>0.95261948258589191</c:v>
                </c:pt>
                <c:pt idx="977">
                  <c:v>0.95256055159408337</c:v>
                </c:pt>
                <c:pt idx="978">
                  <c:v>0.95250162060227472</c:v>
                </c:pt>
                <c:pt idx="979">
                  <c:v>0.95244268961046619</c:v>
                </c:pt>
                <c:pt idx="980">
                  <c:v>0.95238375861865754</c:v>
                </c:pt>
                <c:pt idx="981">
                  <c:v>0.95238375861865754</c:v>
                </c:pt>
                <c:pt idx="982">
                  <c:v>0.952324827626849</c:v>
                </c:pt>
                <c:pt idx="983">
                  <c:v>0.95226589663504035</c:v>
                </c:pt>
                <c:pt idx="984">
                  <c:v>0.95220696564323182</c:v>
                </c:pt>
                <c:pt idx="985">
                  <c:v>0.95214803465142317</c:v>
                </c:pt>
                <c:pt idx="986">
                  <c:v>0.95208910365961463</c:v>
                </c:pt>
                <c:pt idx="987">
                  <c:v>0.95203017266780599</c:v>
                </c:pt>
                <c:pt idx="988">
                  <c:v>0.95197124167599745</c:v>
                </c:pt>
                <c:pt idx="989">
                  <c:v>0.9519123106841888</c:v>
                </c:pt>
                <c:pt idx="990">
                  <c:v>0.95185337969238026</c:v>
                </c:pt>
                <c:pt idx="991">
                  <c:v>0.95179444870057162</c:v>
                </c:pt>
                <c:pt idx="992">
                  <c:v>0.95179444870057162</c:v>
                </c:pt>
                <c:pt idx="993">
                  <c:v>0.95179444870057162</c:v>
                </c:pt>
                <c:pt idx="994">
                  <c:v>0.95179444870057162</c:v>
                </c:pt>
                <c:pt idx="995">
                  <c:v>0.95179444870057162</c:v>
                </c:pt>
                <c:pt idx="996">
                  <c:v>0.95179444870057162</c:v>
                </c:pt>
                <c:pt idx="997">
                  <c:v>0.95173551770876308</c:v>
                </c:pt>
                <c:pt idx="998">
                  <c:v>0.95173551770876308</c:v>
                </c:pt>
                <c:pt idx="999">
                  <c:v>0.95167658671695443</c:v>
                </c:pt>
                <c:pt idx="1000">
                  <c:v>0.95161765572514589</c:v>
                </c:pt>
                <c:pt idx="1001">
                  <c:v>0.95161765572514589</c:v>
                </c:pt>
                <c:pt idx="1002">
                  <c:v>0.95155872473333725</c:v>
                </c:pt>
                <c:pt idx="1003">
                  <c:v>0.95149979374152871</c:v>
                </c:pt>
                <c:pt idx="1004">
                  <c:v>0.95144086274972006</c:v>
                </c:pt>
                <c:pt idx="1005">
                  <c:v>0.95144086274972006</c:v>
                </c:pt>
                <c:pt idx="1006">
                  <c:v>0.95138193175791153</c:v>
                </c:pt>
                <c:pt idx="1007">
                  <c:v>0.95138193175791153</c:v>
                </c:pt>
                <c:pt idx="1008">
                  <c:v>0.95138193175791153</c:v>
                </c:pt>
                <c:pt idx="1009">
                  <c:v>0.95138193175791153</c:v>
                </c:pt>
                <c:pt idx="1010">
                  <c:v>0.95132300076610288</c:v>
                </c:pt>
                <c:pt idx="1011">
                  <c:v>0.95126406977429434</c:v>
                </c:pt>
                <c:pt idx="1012">
                  <c:v>0.95120513878248569</c:v>
                </c:pt>
                <c:pt idx="1013">
                  <c:v>0.95114620779067716</c:v>
                </c:pt>
                <c:pt idx="1014">
                  <c:v>0.95108727679886851</c:v>
                </c:pt>
                <c:pt idx="1015">
                  <c:v>0.95102834580705997</c:v>
                </c:pt>
                <c:pt idx="1016">
                  <c:v>0.95096941481525132</c:v>
                </c:pt>
                <c:pt idx="1017">
                  <c:v>0.95091048382344279</c:v>
                </c:pt>
                <c:pt idx="1018">
                  <c:v>0.95091048382344279</c:v>
                </c:pt>
                <c:pt idx="1019">
                  <c:v>0.95091048382344279</c:v>
                </c:pt>
                <c:pt idx="1020">
                  <c:v>0.95085155283163414</c:v>
                </c:pt>
                <c:pt idx="1021">
                  <c:v>0.9507926218398256</c:v>
                </c:pt>
                <c:pt idx="1022">
                  <c:v>0.95073369084801695</c:v>
                </c:pt>
                <c:pt idx="1023">
                  <c:v>0.95073369084801695</c:v>
                </c:pt>
                <c:pt idx="1024">
                  <c:v>0.95067475985620842</c:v>
                </c:pt>
                <c:pt idx="1025">
                  <c:v>0.95061582886439977</c:v>
                </c:pt>
                <c:pt idx="1026">
                  <c:v>0.95055689787259123</c:v>
                </c:pt>
                <c:pt idx="1027">
                  <c:v>0.95049796688078259</c:v>
                </c:pt>
                <c:pt idx="1028">
                  <c:v>0.95043903588897405</c:v>
                </c:pt>
                <c:pt idx="1029">
                  <c:v>0.9503801048971654</c:v>
                </c:pt>
                <c:pt idx="1030">
                  <c:v>0.95032117390535686</c:v>
                </c:pt>
                <c:pt idx="1031">
                  <c:v>0.95026224291354822</c:v>
                </c:pt>
                <c:pt idx="1032">
                  <c:v>0.95020331192173968</c:v>
                </c:pt>
                <c:pt idx="1033">
                  <c:v>0.95014438092993103</c:v>
                </c:pt>
                <c:pt idx="1034">
                  <c:v>0.95008544993812249</c:v>
                </c:pt>
                <c:pt idx="1035">
                  <c:v>0.95002651894631385</c:v>
                </c:pt>
                <c:pt idx="1036">
                  <c:v>0.94996758795450531</c:v>
                </c:pt>
                <c:pt idx="1037">
                  <c:v>0.94990865696269666</c:v>
                </c:pt>
                <c:pt idx="1038">
                  <c:v>0.94984972597088813</c:v>
                </c:pt>
                <c:pt idx="1039">
                  <c:v>0.94984972597088813</c:v>
                </c:pt>
                <c:pt idx="1040">
                  <c:v>0.94979079497907948</c:v>
                </c:pt>
                <c:pt idx="1041">
                  <c:v>0.94973186398727094</c:v>
                </c:pt>
                <c:pt idx="1042">
                  <c:v>0.94967293299546229</c:v>
                </c:pt>
                <c:pt idx="1043">
                  <c:v>0.94967293299546229</c:v>
                </c:pt>
                <c:pt idx="1044">
                  <c:v>0.94961400200365376</c:v>
                </c:pt>
                <c:pt idx="1045">
                  <c:v>0.94961400200365376</c:v>
                </c:pt>
                <c:pt idx="1046">
                  <c:v>0.94955507101184511</c:v>
                </c:pt>
                <c:pt idx="1047">
                  <c:v>0.94949614002003657</c:v>
                </c:pt>
                <c:pt idx="1048">
                  <c:v>0.94943720902822792</c:v>
                </c:pt>
                <c:pt idx="1049">
                  <c:v>0.94937827803641939</c:v>
                </c:pt>
                <c:pt idx="1050">
                  <c:v>0.94931934704461074</c:v>
                </c:pt>
                <c:pt idx="1051">
                  <c:v>0.94931934704461074</c:v>
                </c:pt>
                <c:pt idx="1052">
                  <c:v>0.9492604160528022</c:v>
                </c:pt>
                <c:pt idx="1053">
                  <c:v>0.94920148506099356</c:v>
                </c:pt>
                <c:pt idx="1054">
                  <c:v>0.94914255406918502</c:v>
                </c:pt>
                <c:pt idx="1055">
                  <c:v>0.94908362307737637</c:v>
                </c:pt>
                <c:pt idx="1056">
                  <c:v>0.94902469208556783</c:v>
                </c:pt>
                <c:pt idx="1057">
                  <c:v>0.94896576109375919</c:v>
                </c:pt>
                <c:pt idx="1058">
                  <c:v>0.94890683010195065</c:v>
                </c:pt>
                <c:pt idx="1059">
                  <c:v>0.948847899110142</c:v>
                </c:pt>
                <c:pt idx="1060">
                  <c:v>0.94878896811833346</c:v>
                </c:pt>
                <c:pt idx="1061">
                  <c:v>0.94878896811833346</c:v>
                </c:pt>
                <c:pt idx="1062">
                  <c:v>0.94873003712652482</c:v>
                </c:pt>
                <c:pt idx="1063">
                  <c:v>0.94867110613471628</c:v>
                </c:pt>
                <c:pt idx="1064">
                  <c:v>0.94861217514290763</c:v>
                </c:pt>
                <c:pt idx="1065">
                  <c:v>0.9485532441510991</c:v>
                </c:pt>
                <c:pt idx="1066">
                  <c:v>0.94849431315929045</c:v>
                </c:pt>
                <c:pt idx="1067">
                  <c:v>0.94843538216748191</c:v>
                </c:pt>
                <c:pt idx="1068">
                  <c:v>0.94837645117567326</c:v>
                </c:pt>
                <c:pt idx="1069">
                  <c:v>0.94831752018386473</c:v>
                </c:pt>
                <c:pt idx="1070">
                  <c:v>0.94825858919205608</c:v>
                </c:pt>
                <c:pt idx="1071">
                  <c:v>0.94819965820024754</c:v>
                </c:pt>
                <c:pt idx="1072">
                  <c:v>0.94819965820024754</c:v>
                </c:pt>
                <c:pt idx="1073">
                  <c:v>0.94819965820024754</c:v>
                </c:pt>
                <c:pt idx="1074">
                  <c:v>0.94814072720843889</c:v>
                </c:pt>
                <c:pt idx="1075">
                  <c:v>0.94808179621663036</c:v>
                </c:pt>
                <c:pt idx="1076">
                  <c:v>0.94802286522482171</c:v>
                </c:pt>
                <c:pt idx="1077">
                  <c:v>0.94802286522482171</c:v>
                </c:pt>
                <c:pt idx="1078">
                  <c:v>0.94796393423301317</c:v>
                </c:pt>
                <c:pt idx="1079">
                  <c:v>0.94790500324120452</c:v>
                </c:pt>
                <c:pt idx="1080">
                  <c:v>0.94790500324120452</c:v>
                </c:pt>
                <c:pt idx="1081">
                  <c:v>0.94784607224939599</c:v>
                </c:pt>
                <c:pt idx="1082">
                  <c:v>0.94778714125758734</c:v>
                </c:pt>
                <c:pt idx="1083">
                  <c:v>0.9477282102657788</c:v>
                </c:pt>
                <c:pt idx="1084">
                  <c:v>0.94766927927397016</c:v>
                </c:pt>
                <c:pt idx="1085">
                  <c:v>0.94761034828216162</c:v>
                </c:pt>
                <c:pt idx="1086">
                  <c:v>0.94755141729035297</c:v>
                </c:pt>
                <c:pt idx="1087">
                  <c:v>0.94749248629854443</c:v>
                </c:pt>
                <c:pt idx="1088">
                  <c:v>0.94743355530673579</c:v>
                </c:pt>
                <c:pt idx="1089">
                  <c:v>0.94737462431492725</c:v>
                </c:pt>
                <c:pt idx="1090">
                  <c:v>0.94737462431492725</c:v>
                </c:pt>
                <c:pt idx="1091">
                  <c:v>0.94737462431492725</c:v>
                </c:pt>
                <c:pt idx="1092">
                  <c:v>0.9473156933231186</c:v>
                </c:pt>
                <c:pt idx="1093">
                  <c:v>0.94725676233131006</c:v>
                </c:pt>
                <c:pt idx="1094">
                  <c:v>0.94719783133950142</c:v>
                </c:pt>
                <c:pt idx="1095">
                  <c:v>0.94713890034769288</c:v>
                </c:pt>
                <c:pt idx="1096">
                  <c:v>0.94707996935588423</c:v>
                </c:pt>
                <c:pt idx="1097">
                  <c:v>0.9470210383640757</c:v>
                </c:pt>
                <c:pt idx="1098">
                  <c:v>0.94696210737226705</c:v>
                </c:pt>
                <c:pt idx="1099">
                  <c:v>0.94690317638045851</c:v>
                </c:pt>
                <c:pt idx="1100">
                  <c:v>0.94684424538864986</c:v>
                </c:pt>
                <c:pt idx="1101">
                  <c:v>0.94678531439684133</c:v>
                </c:pt>
                <c:pt idx="1102">
                  <c:v>0.94678531439684133</c:v>
                </c:pt>
                <c:pt idx="1103">
                  <c:v>0.94672638340503268</c:v>
                </c:pt>
                <c:pt idx="1104">
                  <c:v>0.94672638340503268</c:v>
                </c:pt>
                <c:pt idx="1105">
                  <c:v>0.94666745241322414</c:v>
                </c:pt>
                <c:pt idx="1106">
                  <c:v>0.94666745241322414</c:v>
                </c:pt>
                <c:pt idx="1107">
                  <c:v>0.94660852142141549</c:v>
                </c:pt>
                <c:pt idx="1108">
                  <c:v>0.94660852142141549</c:v>
                </c:pt>
                <c:pt idx="1109">
                  <c:v>0.94654959042960696</c:v>
                </c:pt>
                <c:pt idx="1110">
                  <c:v>0.94649065943779831</c:v>
                </c:pt>
                <c:pt idx="1111">
                  <c:v>0.94649065943779831</c:v>
                </c:pt>
                <c:pt idx="1112">
                  <c:v>0.94643172844598977</c:v>
                </c:pt>
                <c:pt idx="1113">
                  <c:v>0.94643172844598977</c:v>
                </c:pt>
                <c:pt idx="1114">
                  <c:v>0.94637279745418112</c:v>
                </c:pt>
                <c:pt idx="1115">
                  <c:v>0.94631386646237259</c:v>
                </c:pt>
                <c:pt idx="1116">
                  <c:v>0.94625493547056394</c:v>
                </c:pt>
                <c:pt idx="1117">
                  <c:v>0.94625493547056394</c:v>
                </c:pt>
                <c:pt idx="1118">
                  <c:v>0.9461960044787554</c:v>
                </c:pt>
                <c:pt idx="1119">
                  <c:v>0.94613707348694676</c:v>
                </c:pt>
                <c:pt idx="1120">
                  <c:v>0.94607814249513822</c:v>
                </c:pt>
                <c:pt idx="1121">
                  <c:v>0.94601921150332957</c:v>
                </c:pt>
                <c:pt idx="1122">
                  <c:v>0.94596028051152103</c:v>
                </c:pt>
                <c:pt idx="1123">
                  <c:v>0.94590134951971239</c:v>
                </c:pt>
                <c:pt idx="1124">
                  <c:v>0.94584241852790385</c:v>
                </c:pt>
                <c:pt idx="1125">
                  <c:v>0.9457834875360952</c:v>
                </c:pt>
                <c:pt idx="1126">
                  <c:v>0.94572455654428667</c:v>
                </c:pt>
                <c:pt idx="1127">
                  <c:v>0.94572455654428667</c:v>
                </c:pt>
                <c:pt idx="1128">
                  <c:v>0.94572455654428667</c:v>
                </c:pt>
                <c:pt idx="1129">
                  <c:v>0.94572455654428667</c:v>
                </c:pt>
                <c:pt idx="1130">
                  <c:v>0.94566562555247802</c:v>
                </c:pt>
                <c:pt idx="1131">
                  <c:v>0.94560669456066948</c:v>
                </c:pt>
                <c:pt idx="1132">
                  <c:v>0.94554776356886083</c:v>
                </c:pt>
                <c:pt idx="1133">
                  <c:v>0.9454888325770523</c:v>
                </c:pt>
                <c:pt idx="1134">
                  <c:v>0.9454888325770523</c:v>
                </c:pt>
                <c:pt idx="1135">
                  <c:v>0.9454888325770523</c:v>
                </c:pt>
                <c:pt idx="1136">
                  <c:v>0.94542990158524365</c:v>
                </c:pt>
                <c:pt idx="1137">
                  <c:v>0.94537097059343511</c:v>
                </c:pt>
                <c:pt idx="1138">
                  <c:v>0.94537097059343511</c:v>
                </c:pt>
                <c:pt idx="1139">
                  <c:v>0.94531203960162646</c:v>
                </c:pt>
                <c:pt idx="1140">
                  <c:v>0.94531203960162646</c:v>
                </c:pt>
                <c:pt idx="1141">
                  <c:v>0.94525310860981793</c:v>
                </c:pt>
                <c:pt idx="1142">
                  <c:v>0.94519417761800928</c:v>
                </c:pt>
                <c:pt idx="1143">
                  <c:v>0.94513524662620074</c:v>
                </c:pt>
                <c:pt idx="1144">
                  <c:v>0.94507631563439209</c:v>
                </c:pt>
                <c:pt idx="1145">
                  <c:v>0.94501738464258356</c:v>
                </c:pt>
                <c:pt idx="1146">
                  <c:v>0.94495845365077491</c:v>
                </c:pt>
                <c:pt idx="1147">
                  <c:v>0.94489952265896637</c:v>
                </c:pt>
                <c:pt idx="1148">
                  <c:v>0.94484059166715773</c:v>
                </c:pt>
                <c:pt idx="1149">
                  <c:v>0.94478166067534919</c:v>
                </c:pt>
                <c:pt idx="1150">
                  <c:v>0.94478166067534919</c:v>
                </c:pt>
                <c:pt idx="1151">
                  <c:v>0.94472272968354054</c:v>
                </c:pt>
                <c:pt idx="1152">
                  <c:v>0.944663798691732</c:v>
                </c:pt>
                <c:pt idx="1153">
                  <c:v>0.944663798691732</c:v>
                </c:pt>
                <c:pt idx="1154">
                  <c:v>0.94460486769992336</c:v>
                </c:pt>
                <c:pt idx="1155">
                  <c:v>0.94454593670811482</c:v>
                </c:pt>
                <c:pt idx="1156">
                  <c:v>0.94448700571630617</c:v>
                </c:pt>
                <c:pt idx="1157">
                  <c:v>0.94442807472449763</c:v>
                </c:pt>
                <c:pt idx="1158">
                  <c:v>0.94442807472449763</c:v>
                </c:pt>
                <c:pt idx="1159">
                  <c:v>0.94442807472449763</c:v>
                </c:pt>
                <c:pt idx="1160">
                  <c:v>0.94436914373268899</c:v>
                </c:pt>
                <c:pt idx="1161">
                  <c:v>0.94431021274088045</c:v>
                </c:pt>
                <c:pt idx="1162">
                  <c:v>0.94431021274088045</c:v>
                </c:pt>
                <c:pt idx="1163">
                  <c:v>0.94431021274088045</c:v>
                </c:pt>
                <c:pt idx="1164">
                  <c:v>0.9442512817490718</c:v>
                </c:pt>
                <c:pt idx="1165">
                  <c:v>0.94419235075726327</c:v>
                </c:pt>
                <c:pt idx="1166">
                  <c:v>0.94413341976545462</c:v>
                </c:pt>
                <c:pt idx="1167">
                  <c:v>0.94407448877364608</c:v>
                </c:pt>
                <c:pt idx="1168">
                  <c:v>0.94401555778183743</c:v>
                </c:pt>
                <c:pt idx="1169">
                  <c:v>0.9439566267900289</c:v>
                </c:pt>
                <c:pt idx="1170">
                  <c:v>0.94389769579822025</c:v>
                </c:pt>
                <c:pt idx="1171">
                  <c:v>0.94389769579822025</c:v>
                </c:pt>
                <c:pt idx="1172">
                  <c:v>0.94389769579822025</c:v>
                </c:pt>
                <c:pt idx="1173">
                  <c:v>0.94383876480641171</c:v>
                </c:pt>
                <c:pt idx="1174">
                  <c:v>0.94377983381460306</c:v>
                </c:pt>
                <c:pt idx="1175">
                  <c:v>0.94372090282279453</c:v>
                </c:pt>
                <c:pt idx="1176">
                  <c:v>0.94372090282279453</c:v>
                </c:pt>
                <c:pt idx="1177">
                  <c:v>0.94372090282279453</c:v>
                </c:pt>
                <c:pt idx="1178">
                  <c:v>0.94366197183098588</c:v>
                </c:pt>
                <c:pt idx="1179">
                  <c:v>0.94360304083917734</c:v>
                </c:pt>
                <c:pt idx="1180">
                  <c:v>0.94360304083917734</c:v>
                </c:pt>
                <c:pt idx="1181">
                  <c:v>0.94354410984736869</c:v>
                </c:pt>
                <c:pt idx="1182">
                  <c:v>0.94348517885556016</c:v>
                </c:pt>
                <c:pt idx="1183">
                  <c:v>0.94342624786375151</c:v>
                </c:pt>
                <c:pt idx="1184">
                  <c:v>0.94336731687194297</c:v>
                </c:pt>
                <c:pt idx="1185">
                  <c:v>0.94330838588013433</c:v>
                </c:pt>
                <c:pt idx="1186">
                  <c:v>0.94324945488832579</c:v>
                </c:pt>
                <c:pt idx="1187">
                  <c:v>0.94319052389651714</c:v>
                </c:pt>
                <c:pt idx="1188">
                  <c:v>0.94319052389651714</c:v>
                </c:pt>
                <c:pt idx="1189">
                  <c:v>0.9431315929047086</c:v>
                </c:pt>
                <c:pt idx="1190">
                  <c:v>0.9431315929047086</c:v>
                </c:pt>
                <c:pt idx="1191">
                  <c:v>0.94307266191289996</c:v>
                </c:pt>
                <c:pt idx="1192">
                  <c:v>0.94307266191289996</c:v>
                </c:pt>
                <c:pt idx="1193">
                  <c:v>0.94307266191289996</c:v>
                </c:pt>
                <c:pt idx="1194">
                  <c:v>0.94301373092109142</c:v>
                </c:pt>
                <c:pt idx="1195">
                  <c:v>0.94295479992928277</c:v>
                </c:pt>
                <c:pt idx="1196">
                  <c:v>0.94289586893747424</c:v>
                </c:pt>
                <c:pt idx="1197">
                  <c:v>0.94283693794566559</c:v>
                </c:pt>
                <c:pt idx="1198">
                  <c:v>0.94277800695385705</c:v>
                </c:pt>
                <c:pt idx="1199">
                  <c:v>0.9427190759620484</c:v>
                </c:pt>
                <c:pt idx="1200">
                  <c:v>0.94266014497023987</c:v>
                </c:pt>
                <c:pt idx="1201">
                  <c:v>0.94260121397843122</c:v>
                </c:pt>
                <c:pt idx="1202">
                  <c:v>0.94254228298662268</c:v>
                </c:pt>
                <c:pt idx="1203">
                  <c:v>0.94248335199481403</c:v>
                </c:pt>
                <c:pt idx="1204">
                  <c:v>0.94248335199481403</c:v>
                </c:pt>
                <c:pt idx="1205">
                  <c:v>0.94248335199481403</c:v>
                </c:pt>
                <c:pt idx="1206">
                  <c:v>0.9424244210030055</c:v>
                </c:pt>
                <c:pt idx="1207">
                  <c:v>0.9424244210030055</c:v>
                </c:pt>
                <c:pt idx="1208">
                  <c:v>0.94236549001119685</c:v>
                </c:pt>
                <c:pt idx="1209">
                  <c:v>0.94230655901938831</c:v>
                </c:pt>
                <c:pt idx="1210">
                  <c:v>0.94224762802757966</c:v>
                </c:pt>
                <c:pt idx="1211">
                  <c:v>0.94218869703577113</c:v>
                </c:pt>
                <c:pt idx="1212">
                  <c:v>0.94212976604396248</c:v>
                </c:pt>
                <c:pt idx="1213">
                  <c:v>0.94207083505215394</c:v>
                </c:pt>
                <c:pt idx="1214">
                  <c:v>0.94207083505215394</c:v>
                </c:pt>
                <c:pt idx="1215">
                  <c:v>0.9420119040603453</c:v>
                </c:pt>
                <c:pt idx="1216">
                  <c:v>0.94195297306853676</c:v>
                </c:pt>
                <c:pt idx="1217">
                  <c:v>0.94189404207672811</c:v>
                </c:pt>
                <c:pt idx="1218">
                  <c:v>0.94183511108491957</c:v>
                </c:pt>
                <c:pt idx="1219">
                  <c:v>0.94177618009311093</c:v>
                </c:pt>
                <c:pt idx="1220">
                  <c:v>0.94171724910130239</c:v>
                </c:pt>
                <c:pt idx="1221">
                  <c:v>0.94165831810949374</c:v>
                </c:pt>
                <c:pt idx="1222">
                  <c:v>0.9415993871176852</c:v>
                </c:pt>
                <c:pt idx="1223">
                  <c:v>0.94154045612587656</c:v>
                </c:pt>
                <c:pt idx="1224">
                  <c:v>0.94154045612587656</c:v>
                </c:pt>
                <c:pt idx="1225">
                  <c:v>0.94148152513406802</c:v>
                </c:pt>
                <c:pt idx="1226">
                  <c:v>0.94142259414225937</c:v>
                </c:pt>
                <c:pt idx="1227">
                  <c:v>0.94136366315045084</c:v>
                </c:pt>
                <c:pt idx="1228">
                  <c:v>0.94130473215864219</c:v>
                </c:pt>
                <c:pt idx="1229">
                  <c:v>0.94124580116683365</c:v>
                </c:pt>
                <c:pt idx="1230">
                  <c:v>0.94124580116683365</c:v>
                </c:pt>
                <c:pt idx="1231">
                  <c:v>0.941186870175025</c:v>
                </c:pt>
                <c:pt idx="1232">
                  <c:v>0.94112793918321647</c:v>
                </c:pt>
                <c:pt idx="1233">
                  <c:v>0.94106900819140782</c:v>
                </c:pt>
                <c:pt idx="1234">
                  <c:v>0.94101007719959928</c:v>
                </c:pt>
                <c:pt idx="1235">
                  <c:v>0.94095114620779063</c:v>
                </c:pt>
                <c:pt idx="1236">
                  <c:v>0.9408922152159821</c:v>
                </c:pt>
                <c:pt idx="1237">
                  <c:v>0.94083328422417345</c:v>
                </c:pt>
                <c:pt idx="1238">
                  <c:v>0.94077435323236491</c:v>
                </c:pt>
                <c:pt idx="1239">
                  <c:v>0.94071542224055626</c:v>
                </c:pt>
                <c:pt idx="1240">
                  <c:v>0.94071542224055626</c:v>
                </c:pt>
                <c:pt idx="1241">
                  <c:v>0.94065649124874773</c:v>
                </c:pt>
                <c:pt idx="1242">
                  <c:v>0.94059756025693908</c:v>
                </c:pt>
                <c:pt idx="1243">
                  <c:v>0.94053862926513054</c:v>
                </c:pt>
                <c:pt idx="1244">
                  <c:v>0.9404796982733219</c:v>
                </c:pt>
                <c:pt idx="1245">
                  <c:v>0.9404796982733219</c:v>
                </c:pt>
                <c:pt idx="1246">
                  <c:v>0.9404796982733219</c:v>
                </c:pt>
                <c:pt idx="1247">
                  <c:v>0.94042076728151336</c:v>
                </c:pt>
                <c:pt idx="1248">
                  <c:v>0.94036183628970471</c:v>
                </c:pt>
                <c:pt idx="1249">
                  <c:v>0.94030290529789617</c:v>
                </c:pt>
                <c:pt idx="1250">
                  <c:v>0.94024397430608753</c:v>
                </c:pt>
                <c:pt idx="1251">
                  <c:v>0.94018504331427899</c:v>
                </c:pt>
                <c:pt idx="1252">
                  <c:v>0.94012611232247034</c:v>
                </c:pt>
                <c:pt idx="1253">
                  <c:v>0.94012611232247034</c:v>
                </c:pt>
                <c:pt idx="1254">
                  <c:v>0.94006718133066181</c:v>
                </c:pt>
                <c:pt idx="1255">
                  <c:v>0.94006718133066181</c:v>
                </c:pt>
                <c:pt idx="1256">
                  <c:v>0.94000825033885316</c:v>
                </c:pt>
                <c:pt idx="1257">
                  <c:v>0.94000825033885316</c:v>
                </c:pt>
                <c:pt idx="1258">
                  <c:v>0.93994931934704462</c:v>
                </c:pt>
                <c:pt idx="1259">
                  <c:v>0.93989038835523597</c:v>
                </c:pt>
                <c:pt idx="1260">
                  <c:v>0.93989038835523597</c:v>
                </c:pt>
                <c:pt idx="1261">
                  <c:v>0.93989038835523597</c:v>
                </c:pt>
                <c:pt idx="1262">
                  <c:v>0.93983145736342744</c:v>
                </c:pt>
                <c:pt idx="1263">
                  <c:v>0.93977252637161879</c:v>
                </c:pt>
                <c:pt idx="1264">
                  <c:v>0.93971359537981025</c:v>
                </c:pt>
                <c:pt idx="1265">
                  <c:v>0.93971359537981025</c:v>
                </c:pt>
                <c:pt idx="1266">
                  <c:v>0.93971359537981025</c:v>
                </c:pt>
                <c:pt idx="1267">
                  <c:v>0.93971359537981025</c:v>
                </c:pt>
                <c:pt idx="1268">
                  <c:v>0.9396546643880016</c:v>
                </c:pt>
                <c:pt idx="1269">
                  <c:v>0.93959573339619307</c:v>
                </c:pt>
                <c:pt idx="1270">
                  <c:v>0.93959573339619307</c:v>
                </c:pt>
                <c:pt idx="1271">
                  <c:v>0.93953680240438442</c:v>
                </c:pt>
                <c:pt idx="1272">
                  <c:v>0.93947787141257588</c:v>
                </c:pt>
                <c:pt idx="1273">
                  <c:v>0.93941894042076723</c:v>
                </c:pt>
                <c:pt idx="1274">
                  <c:v>0.9393600094289587</c:v>
                </c:pt>
                <c:pt idx="1275">
                  <c:v>0.93930107843715005</c:v>
                </c:pt>
                <c:pt idx="1276">
                  <c:v>0.93930107843715005</c:v>
                </c:pt>
                <c:pt idx="1277">
                  <c:v>0.93924214744534151</c:v>
                </c:pt>
                <c:pt idx="1278">
                  <c:v>0.93924214744534151</c:v>
                </c:pt>
                <c:pt idx="1279">
                  <c:v>0.93924214744534151</c:v>
                </c:pt>
                <c:pt idx="1280">
                  <c:v>0.93918321645353287</c:v>
                </c:pt>
                <c:pt idx="1281">
                  <c:v>0.93912428546172433</c:v>
                </c:pt>
                <c:pt idx="1282">
                  <c:v>0.93906535446991568</c:v>
                </c:pt>
                <c:pt idx="1283">
                  <c:v>0.93900642347810714</c:v>
                </c:pt>
                <c:pt idx="1284">
                  <c:v>0.93900642347810714</c:v>
                </c:pt>
                <c:pt idx="1285">
                  <c:v>0.9389474924862985</c:v>
                </c:pt>
                <c:pt idx="1286">
                  <c:v>0.93888856149448996</c:v>
                </c:pt>
                <c:pt idx="1287">
                  <c:v>0.93882963050268131</c:v>
                </c:pt>
                <c:pt idx="1288">
                  <c:v>0.93877069951087277</c:v>
                </c:pt>
                <c:pt idx="1289">
                  <c:v>0.93871176851906413</c:v>
                </c:pt>
                <c:pt idx="1290">
                  <c:v>0.93865283752725559</c:v>
                </c:pt>
                <c:pt idx="1291">
                  <c:v>0.93859390653544694</c:v>
                </c:pt>
                <c:pt idx="1292">
                  <c:v>0.93853497554363841</c:v>
                </c:pt>
                <c:pt idx="1293">
                  <c:v>0.93847604455182976</c:v>
                </c:pt>
                <c:pt idx="1294">
                  <c:v>0.93841711356002122</c:v>
                </c:pt>
                <c:pt idx="1295">
                  <c:v>0.93841711356002122</c:v>
                </c:pt>
                <c:pt idx="1296">
                  <c:v>0.93835818256821257</c:v>
                </c:pt>
                <c:pt idx="1297">
                  <c:v>0.93829925157640404</c:v>
                </c:pt>
                <c:pt idx="1298">
                  <c:v>0.93829925157640404</c:v>
                </c:pt>
                <c:pt idx="1299">
                  <c:v>0.93824032058459539</c:v>
                </c:pt>
                <c:pt idx="1300">
                  <c:v>0.93824032058459539</c:v>
                </c:pt>
                <c:pt idx="1301">
                  <c:v>0.93824032058459539</c:v>
                </c:pt>
                <c:pt idx="1302">
                  <c:v>0.93818138959278685</c:v>
                </c:pt>
                <c:pt idx="1303">
                  <c:v>0.9381224586009782</c:v>
                </c:pt>
                <c:pt idx="1304">
                  <c:v>0.93806352760916967</c:v>
                </c:pt>
                <c:pt idx="1305">
                  <c:v>0.93800459661736102</c:v>
                </c:pt>
                <c:pt idx="1306">
                  <c:v>0.93794566562555248</c:v>
                </c:pt>
                <c:pt idx="1307">
                  <c:v>0.93794566562555248</c:v>
                </c:pt>
                <c:pt idx="1308">
                  <c:v>0.93788673463374383</c:v>
                </c:pt>
                <c:pt idx="1309">
                  <c:v>0.9378278036419353</c:v>
                </c:pt>
                <c:pt idx="1310">
                  <c:v>0.93776887265012665</c:v>
                </c:pt>
                <c:pt idx="1311">
                  <c:v>0.93770994165831811</c:v>
                </c:pt>
                <c:pt idx="1312">
                  <c:v>0.93770994165831811</c:v>
                </c:pt>
                <c:pt idx="1313">
                  <c:v>0.93765101066650947</c:v>
                </c:pt>
                <c:pt idx="1314">
                  <c:v>0.93759207967470093</c:v>
                </c:pt>
                <c:pt idx="1315">
                  <c:v>0.93759207967470093</c:v>
                </c:pt>
                <c:pt idx="1316">
                  <c:v>0.93753314868289228</c:v>
                </c:pt>
                <c:pt idx="1317">
                  <c:v>0.93747421769108374</c:v>
                </c:pt>
                <c:pt idx="1318">
                  <c:v>0.93747421769108374</c:v>
                </c:pt>
                <c:pt idx="1319">
                  <c:v>0.9374152866992751</c:v>
                </c:pt>
                <c:pt idx="1320">
                  <c:v>0.93735635570746656</c:v>
                </c:pt>
                <c:pt idx="1321">
                  <c:v>0.93729742471565802</c:v>
                </c:pt>
                <c:pt idx="1322">
                  <c:v>0.93729742471565802</c:v>
                </c:pt>
                <c:pt idx="1323">
                  <c:v>0.93729742471565802</c:v>
                </c:pt>
                <c:pt idx="1324">
                  <c:v>0.93729742471565802</c:v>
                </c:pt>
                <c:pt idx="1325">
                  <c:v>0.93723849372384938</c:v>
                </c:pt>
                <c:pt idx="1326">
                  <c:v>0.93717956273204073</c:v>
                </c:pt>
                <c:pt idx="1327">
                  <c:v>0.93712063174023219</c:v>
                </c:pt>
                <c:pt idx="1328">
                  <c:v>0.93706170074842365</c:v>
                </c:pt>
                <c:pt idx="1329">
                  <c:v>0.93700276975661501</c:v>
                </c:pt>
                <c:pt idx="1330">
                  <c:v>0.93694383876480636</c:v>
                </c:pt>
                <c:pt idx="1331">
                  <c:v>0.93694383876480636</c:v>
                </c:pt>
                <c:pt idx="1332">
                  <c:v>0.93688490777299782</c:v>
                </c:pt>
                <c:pt idx="1333">
                  <c:v>0.93688490777299782</c:v>
                </c:pt>
                <c:pt idx="1334">
                  <c:v>0.93682597678118928</c:v>
                </c:pt>
                <c:pt idx="1335">
                  <c:v>0.93682597678118928</c:v>
                </c:pt>
                <c:pt idx="1336">
                  <c:v>0.93676704578938064</c:v>
                </c:pt>
                <c:pt idx="1337">
                  <c:v>0.93676704578938064</c:v>
                </c:pt>
                <c:pt idx="1338">
                  <c:v>0.93670811479757199</c:v>
                </c:pt>
                <c:pt idx="1339">
                  <c:v>0.93664918380576345</c:v>
                </c:pt>
                <c:pt idx="1340">
                  <c:v>0.93664918380576345</c:v>
                </c:pt>
                <c:pt idx="1341">
                  <c:v>0.93659025281395492</c:v>
                </c:pt>
                <c:pt idx="1342">
                  <c:v>0.93653132182214627</c:v>
                </c:pt>
                <c:pt idx="1343">
                  <c:v>0.93647239083033762</c:v>
                </c:pt>
                <c:pt idx="1344">
                  <c:v>0.93647239083033762</c:v>
                </c:pt>
                <c:pt idx="1345">
                  <c:v>0.93641345983852908</c:v>
                </c:pt>
                <c:pt idx="1346">
                  <c:v>0.93641345983852908</c:v>
                </c:pt>
                <c:pt idx="1347">
                  <c:v>0.93635452884672055</c:v>
                </c:pt>
                <c:pt idx="1348">
                  <c:v>0.9362955978549119</c:v>
                </c:pt>
                <c:pt idx="1349">
                  <c:v>0.93623666686310325</c:v>
                </c:pt>
                <c:pt idx="1350">
                  <c:v>0.93617773587129471</c:v>
                </c:pt>
                <c:pt idx="1351">
                  <c:v>0.93611880487948618</c:v>
                </c:pt>
                <c:pt idx="1352">
                  <c:v>0.93605987388767753</c:v>
                </c:pt>
                <c:pt idx="1353">
                  <c:v>0.93600094289586888</c:v>
                </c:pt>
                <c:pt idx="1354">
                  <c:v>0.93600094289586888</c:v>
                </c:pt>
                <c:pt idx="1355">
                  <c:v>0.93600094289586888</c:v>
                </c:pt>
                <c:pt idx="1356">
                  <c:v>0.93594201190406034</c:v>
                </c:pt>
                <c:pt idx="1357">
                  <c:v>0.93588308091225181</c:v>
                </c:pt>
                <c:pt idx="1358">
                  <c:v>0.93588308091225181</c:v>
                </c:pt>
                <c:pt idx="1359">
                  <c:v>0.93582414992044316</c:v>
                </c:pt>
                <c:pt idx="1360">
                  <c:v>0.93576521892863451</c:v>
                </c:pt>
                <c:pt idx="1361">
                  <c:v>0.93576521892863451</c:v>
                </c:pt>
                <c:pt idx="1362">
                  <c:v>0.93576521892863451</c:v>
                </c:pt>
                <c:pt idx="1363">
                  <c:v>0.93570628793682598</c:v>
                </c:pt>
                <c:pt idx="1364">
                  <c:v>0.93564735694501744</c:v>
                </c:pt>
                <c:pt idx="1365">
                  <c:v>0.93564735694501744</c:v>
                </c:pt>
                <c:pt idx="1366">
                  <c:v>0.93558842595320879</c:v>
                </c:pt>
                <c:pt idx="1367">
                  <c:v>0.93552949496140014</c:v>
                </c:pt>
                <c:pt idx="1368">
                  <c:v>0.93547056396959161</c:v>
                </c:pt>
                <c:pt idx="1369">
                  <c:v>0.93541163297778307</c:v>
                </c:pt>
                <c:pt idx="1370">
                  <c:v>0.93535270198597442</c:v>
                </c:pt>
                <c:pt idx="1371">
                  <c:v>0.93529377099416577</c:v>
                </c:pt>
                <c:pt idx="1372">
                  <c:v>0.93523484000235724</c:v>
                </c:pt>
                <c:pt idx="1373">
                  <c:v>0.9351759090105487</c:v>
                </c:pt>
                <c:pt idx="1374">
                  <c:v>0.93511697801874005</c:v>
                </c:pt>
                <c:pt idx="1375">
                  <c:v>0.9350580470269314</c:v>
                </c:pt>
                <c:pt idx="1376">
                  <c:v>0.93499911603512287</c:v>
                </c:pt>
                <c:pt idx="1377">
                  <c:v>0.93499911603512287</c:v>
                </c:pt>
                <c:pt idx="1378">
                  <c:v>0.93494018504331433</c:v>
                </c:pt>
                <c:pt idx="1379">
                  <c:v>0.93488125405150568</c:v>
                </c:pt>
                <c:pt idx="1380">
                  <c:v>0.93482232305969704</c:v>
                </c:pt>
                <c:pt idx="1381">
                  <c:v>0.9347633920678885</c:v>
                </c:pt>
                <c:pt idx="1382">
                  <c:v>0.93470446107607996</c:v>
                </c:pt>
                <c:pt idx="1383">
                  <c:v>0.93464553008427131</c:v>
                </c:pt>
                <c:pt idx="1384">
                  <c:v>0.93458659909246267</c:v>
                </c:pt>
                <c:pt idx="1385">
                  <c:v>0.93452766810065413</c:v>
                </c:pt>
                <c:pt idx="1386">
                  <c:v>0.93446873710884559</c:v>
                </c:pt>
                <c:pt idx="1387">
                  <c:v>0.93440980611703695</c:v>
                </c:pt>
                <c:pt idx="1388">
                  <c:v>0.9343508751252283</c:v>
                </c:pt>
                <c:pt idx="1389">
                  <c:v>0.9343508751252283</c:v>
                </c:pt>
                <c:pt idx="1390">
                  <c:v>0.9343508751252283</c:v>
                </c:pt>
                <c:pt idx="1391">
                  <c:v>0.9343508751252283</c:v>
                </c:pt>
                <c:pt idx="1392">
                  <c:v>0.9343508751252283</c:v>
                </c:pt>
                <c:pt idx="1393">
                  <c:v>0.93429194413341976</c:v>
                </c:pt>
                <c:pt idx="1394">
                  <c:v>0.93429194413341976</c:v>
                </c:pt>
                <c:pt idx="1395">
                  <c:v>0.93423301314161122</c:v>
                </c:pt>
                <c:pt idx="1396">
                  <c:v>0.93417408214980258</c:v>
                </c:pt>
                <c:pt idx="1397">
                  <c:v>0.93411515115799393</c:v>
                </c:pt>
                <c:pt idx="1398">
                  <c:v>0.93405622016618539</c:v>
                </c:pt>
                <c:pt idx="1399">
                  <c:v>0.93399728917437685</c:v>
                </c:pt>
                <c:pt idx="1400">
                  <c:v>0.93393835818256821</c:v>
                </c:pt>
                <c:pt idx="1401">
                  <c:v>0.93393835818256821</c:v>
                </c:pt>
                <c:pt idx="1402">
                  <c:v>0.93387942719075956</c:v>
                </c:pt>
                <c:pt idx="1403">
                  <c:v>0.93382049619895102</c:v>
                </c:pt>
                <c:pt idx="1404">
                  <c:v>0.93376156520714249</c:v>
                </c:pt>
                <c:pt idx="1405">
                  <c:v>0.93376156520714249</c:v>
                </c:pt>
                <c:pt idx="1406">
                  <c:v>0.93370263421533384</c:v>
                </c:pt>
                <c:pt idx="1407">
                  <c:v>0.93370263421533384</c:v>
                </c:pt>
                <c:pt idx="1408">
                  <c:v>0.93364370322352519</c:v>
                </c:pt>
                <c:pt idx="1409">
                  <c:v>0.93358477223171665</c:v>
                </c:pt>
                <c:pt idx="1410">
                  <c:v>0.93352584123990812</c:v>
                </c:pt>
                <c:pt idx="1411">
                  <c:v>0.93346691024809947</c:v>
                </c:pt>
                <c:pt idx="1412">
                  <c:v>0.93340797925629093</c:v>
                </c:pt>
                <c:pt idx="1413">
                  <c:v>0.93340797925629093</c:v>
                </c:pt>
                <c:pt idx="1414">
                  <c:v>0.93340797925629093</c:v>
                </c:pt>
                <c:pt idx="1415">
                  <c:v>0.93334904826448228</c:v>
                </c:pt>
                <c:pt idx="1416">
                  <c:v>0.93334904826448228</c:v>
                </c:pt>
                <c:pt idx="1417">
                  <c:v>0.93334904826448228</c:v>
                </c:pt>
                <c:pt idx="1418">
                  <c:v>0.93329011727267375</c:v>
                </c:pt>
                <c:pt idx="1419">
                  <c:v>0.9332311862808651</c:v>
                </c:pt>
                <c:pt idx="1420">
                  <c:v>0.93317225528905656</c:v>
                </c:pt>
                <c:pt idx="1421">
                  <c:v>0.93311332429724791</c:v>
                </c:pt>
                <c:pt idx="1422">
                  <c:v>0.93305439330543938</c:v>
                </c:pt>
                <c:pt idx="1423">
                  <c:v>0.93305439330543938</c:v>
                </c:pt>
                <c:pt idx="1424">
                  <c:v>0.93299546231363073</c:v>
                </c:pt>
                <c:pt idx="1425">
                  <c:v>0.93293653132182219</c:v>
                </c:pt>
                <c:pt idx="1426">
                  <c:v>0.93293653132182219</c:v>
                </c:pt>
                <c:pt idx="1427">
                  <c:v>0.93293653132182219</c:v>
                </c:pt>
                <c:pt idx="1428">
                  <c:v>0.93287760033001355</c:v>
                </c:pt>
                <c:pt idx="1429">
                  <c:v>0.93281866933820501</c:v>
                </c:pt>
                <c:pt idx="1430">
                  <c:v>0.93275973834639636</c:v>
                </c:pt>
                <c:pt idx="1431">
                  <c:v>0.93270080735458782</c:v>
                </c:pt>
                <c:pt idx="1432">
                  <c:v>0.93264187636277918</c:v>
                </c:pt>
                <c:pt idx="1433">
                  <c:v>0.93258294537097064</c:v>
                </c:pt>
                <c:pt idx="1434">
                  <c:v>0.93252401437916199</c:v>
                </c:pt>
                <c:pt idx="1435">
                  <c:v>0.93246508338735346</c:v>
                </c:pt>
                <c:pt idx="1436">
                  <c:v>0.93240615239554481</c:v>
                </c:pt>
                <c:pt idx="1437">
                  <c:v>0.93240615239554481</c:v>
                </c:pt>
                <c:pt idx="1438">
                  <c:v>0.93234722140373627</c:v>
                </c:pt>
                <c:pt idx="1439">
                  <c:v>0.93234722140373627</c:v>
                </c:pt>
                <c:pt idx="1440">
                  <c:v>0.93228829041192762</c:v>
                </c:pt>
                <c:pt idx="1441">
                  <c:v>0.93222935942011909</c:v>
                </c:pt>
                <c:pt idx="1442">
                  <c:v>0.93217042842831044</c:v>
                </c:pt>
                <c:pt idx="1443">
                  <c:v>0.9321114974365019</c:v>
                </c:pt>
                <c:pt idx="1444">
                  <c:v>0.93205256644469325</c:v>
                </c:pt>
                <c:pt idx="1445">
                  <c:v>0.93199363545288472</c:v>
                </c:pt>
                <c:pt idx="1446">
                  <c:v>0.93193470446107607</c:v>
                </c:pt>
                <c:pt idx="1447">
                  <c:v>0.93187577346926753</c:v>
                </c:pt>
                <c:pt idx="1448">
                  <c:v>0.93181684247745888</c:v>
                </c:pt>
                <c:pt idx="1449">
                  <c:v>0.93175791148565035</c:v>
                </c:pt>
                <c:pt idx="1450">
                  <c:v>0.93175791148565035</c:v>
                </c:pt>
                <c:pt idx="1451">
                  <c:v>0.93175791148565035</c:v>
                </c:pt>
                <c:pt idx="1452">
                  <c:v>0.9316989804938417</c:v>
                </c:pt>
                <c:pt idx="1453">
                  <c:v>0.9316989804938417</c:v>
                </c:pt>
                <c:pt idx="1454">
                  <c:v>0.93164004950203316</c:v>
                </c:pt>
                <c:pt idx="1455">
                  <c:v>0.93164004950203316</c:v>
                </c:pt>
                <c:pt idx="1456">
                  <c:v>0.93158111851022452</c:v>
                </c:pt>
                <c:pt idx="1457">
                  <c:v>0.93158111851022452</c:v>
                </c:pt>
                <c:pt idx="1458">
                  <c:v>0.93152218751841598</c:v>
                </c:pt>
                <c:pt idx="1459">
                  <c:v>0.93146325652660733</c:v>
                </c:pt>
                <c:pt idx="1460">
                  <c:v>0.93140432553479879</c:v>
                </c:pt>
                <c:pt idx="1461">
                  <c:v>0.93134539454299015</c:v>
                </c:pt>
                <c:pt idx="1462">
                  <c:v>0.93128646355118161</c:v>
                </c:pt>
                <c:pt idx="1463">
                  <c:v>0.93128646355118161</c:v>
                </c:pt>
                <c:pt idx="1464">
                  <c:v>0.93128646355118161</c:v>
                </c:pt>
                <c:pt idx="1465">
                  <c:v>0.93122753255937296</c:v>
                </c:pt>
                <c:pt idx="1466">
                  <c:v>0.93116860156756442</c:v>
                </c:pt>
                <c:pt idx="1467">
                  <c:v>0.93110967057575578</c:v>
                </c:pt>
                <c:pt idx="1468">
                  <c:v>0.93105073958394724</c:v>
                </c:pt>
                <c:pt idx="1469">
                  <c:v>0.93099180859213859</c:v>
                </c:pt>
                <c:pt idx="1470">
                  <c:v>0.93099180859213859</c:v>
                </c:pt>
                <c:pt idx="1471">
                  <c:v>0.93093287760033006</c:v>
                </c:pt>
                <c:pt idx="1472">
                  <c:v>0.93087394660852141</c:v>
                </c:pt>
                <c:pt idx="1473">
                  <c:v>0.93087394660852141</c:v>
                </c:pt>
                <c:pt idx="1474">
                  <c:v>0.93081501561671287</c:v>
                </c:pt>
                <c:pt idx="1475">
                  <c:v>0.93081501561671287</c:v>
                </c:pt>
                <c:pt idx="1476">
                  <c:v>0.93081501561671287</c:v>
                </c:pt>
                <c:pt idx="1477">
                  <c:v>0.93075608462490422</c:v>
                </c:pt>
                <c:pt idx="1478">
                  <c:v>0.93069715363309569</c:v>
                </c:pt>
                <c:pt idx="1479">
                  <c:v>0.93063822264128704</c:v>
                </c:pt>
                <c:pt idx="1480">
                  <c:v>0.9305792916494785</c:v>
                </c:pt>
                <c:pt idx="1481">
                  <c:v>0.9305792916494785</c:v>
                </c:pt>
                <c:pt idx="1482">
                  <c:v>0.93052036065766985</c:v>
                </c:pt>
                <c:pt idx="1483">
                  <c:v>0.93046142966586132</c:v>
                </c:pt>
                <c:pt idx="1484">
                  <c:v>0.93040249867405267</c:v>
                </c:pt>
                <c:pt idx="1485">
                  <c:v>0.93040249867405267</c:v>
                </c:pt>
                <c:pt idx="1486">
                  <c:v>0.93040249867405267</c:v>
                </c:pt>
                <c:pt idx="1487">
                  <c:v>0.93034356768224413</c:v>
                </c:pt>
                <c:pt idx="1488">
                  <c:v>0.93028463669043548</c:v>
                </c:pt>
                <c:pt idx="1489">
                  <c:v>0.93028463669043548</c:v>
                </c:pt>
                <c:pt idx="1490">
                  <c:v>0.93022570569862695</c:v>
                </c:pt>
                <c:pt idx="1491">
                  <c:v>0.9301667747068183</c:v>
                </c:pt>
                <c:pt idx="1492">
                  <c:v>0.9301667747068183</c:v>
                </c:pt>
                <c:pt idx="1493">
                  <c:v>0.9301667747068183</c:v>
                </c:pt>
                <c:pt idx="1494">
                  <c:v>0.93010784371500976</c:v>
                </c:pt>
                <c:pt idx="1495">
                  <c:v>0.93004891272320112</c:v>
                </c:pt>
                <c:pt idx="1496">
                  <c:v>0.92998998173139258</c:v>
                </c:pt>
                <c:pt idx="1497">
                  <c:v>0.92993105073958393</c:v>
                </c:pt>
                <c:pt idx="1498">
                  <c:v>0.92987211974777539</c:v>
                </c:pt>
                <c:pt idx="1499">
                  <c:v>0.92987211974777539</c:v>
                </c:pt>
                <c:pt idx="1500">
                  <c:v>0.92987211974777539</c:v>
                </c:pt>
                <c:pt idx="1501">
                  <c:v>0.92981318875596675</c:v>
                </c:pt>
                <c:pt idx="1502">
                  <c:v>0.92981318875596675</c:v>
                </c:pt>
                <c:pt idx="1503">
                  <c:v>0.92975425776415821</c:v>
                </c:pt>
                <c:pt idx="1504">
                  <c:v>0.92969532677234956</c:v>
                </c:pt>
                <c:pt idx="1505">
                  <c:v>0.92969532677234956</c:v>
                </c:pt>
                <c:pt idx="1506">
                  <c:v>0.92963639578054102</c:v>
                </c:pt>
                <c:pt idx="1507">
                  <c:v>0.92957746478873238</c:v>
                </c:pt>
                <c:pt idx="1508">
                  <c:v>0.92951853379692384</c:v>
                </c:pt>
                <c:pt idx="1509">
                  <c:v>0.92951853379692384</c:v>
                </c:pt>
                <c:pt idx="1510">
                  <c:v>0.92945960280511519</c:v>
                </c:pt>
                <c:pt idx="1511">
                  <c:v>0.92945960280511519</c:v>
                </c:pt>
                <c:pt idx="1512">
                  <c:v>0.92940067181330666</c:v>
                </c:pt>
                <c:pt idx="1513">
                  <c:v>0.92934174082149801</c:v>
                </c:pt>
                <c:pt idx="1514">
                  <c:v>0.92928280982968947</c:v>
                </c:pt>
                <c:pt idx="1515">
                  <c:v>0.92928280982968947</c:v>
                </c:pt>
                <c:pt idx="1516">
                  <c:v>0.92922387883788082</c:v>
                </c:pt>
                <c:pt idx="1517">
                  <c:v>0.92922387883788082</c:v>
                </c:pt>
                <c:pt idx="1518">
                  <c:v>0.92916494784607229</c:v>
                </c:pt>
                <c:pt idx="1519">
                  <c:v>0.92910601685426364</c:v>
                </c:pt>
                <c:pt idx="1520">
                  <c:v>0.92910601685426364</c:v>
                </c:pt>
                <c:pt idx="1521">
                  <c:v>0.9290470858624551</c:v>
                </c:pt>
                <c:pt idx="1522">
                  <c:v>0.9290470858624551</c:v>
                </c:pt>
                <c:pt idx="1523">
                  <c:v>0.92898815487064645</c:v>
                </c:pt>
                <c:pt idx="1524">
                  <c:v>0.92898815487064645</c:v>
                </c:pt>
                <c:pt idx="1525">
                  <c:v>0.92892922387883792</c:v>
                </c:pt>
                <c:pt idx="1526">
                  <c:v>0.92892922387883792</c:v>
                </c:pt>
                <c:pt idx="1527">
                  <c:v>0.92887029288702927</c:v>
                </c:pt>
                <c:pt idx="1528">
                  <c:v>0.92887029288702927</c:v>
                </c:pt>
                <c:pt idx="1529">
                  <c:v>0.92881136189522073</c:v>
                </c:pt>
                <c:pt idx="1530">
                  <c:v>0.92875243090341209</c:v>
                </c:pt>
                <c:pt idx="1531">
                  <c:v>0.92869349991160355</c:v>
                </c:pt>
                <c:pt idx="1532">
                  <c:v>0.9286345689197949</c:v>
                </c:pt>
                <c:pt idx="1533">
                  <c:v>0.92857563792798636</c:v>
                </c:pt>
                <c:pt idx="1534">
                  <c:v>0.92851670693617772</c:v>
                </c:pt>
                <c:pt idx="1535">
                  <c:v>0.92845777594436918</c:v>
                </c:pt>
                <c:pt idx="1536">
                  <c:v>0.92839884495256053</c:v>
                </c:pt>
                <c:pt idx="1537">
                  <c:v>0.92833991396075199</c:v>
                </c:pt>
                <c:pt idx="1538">
                  <c:v>0.92828098296894335</c:v>
                </c:pt>
                <c:pt idx="1539">
                  <c:v>0.92822205197713481</c:v>
                </c:pt>
                <c:pt idx="1540">
                  <c:v>0.92816312098532616</c:v>
                </c:pt>
                <c:pt idx="1541">
                  <c:v>0.92810418999351763</c:v>
                </c:pt>
                <c:pt idx="1542">
                  <c:v>0.92810418999351763</c:v>
                </c:pt>
                <c:pt idx="1543">
                  <c:v>0.92804525900170898</c:v>
                </c:pt>
                <c:pt idx="1544">
                  <c:v>0.92804525900170898</c:v>
                </c:pt>
                <c:pt idx="1545">
                  <c:v>0.92798632800990044</c:v>
                </c:pt>
                <c:pt idx="1546">
                  <c:v>0.92792739701809179</c:v>
                </c:pt>
                <c:pt idx="1547">
                  <c:v>0.92792739701809179</c:v>
                </c:pt>
                <c:pt idx="1548">
                  <c:v>0.92786846602628326</c:v>
                </c:pt>
                <c:pt idx="1549">
                  <c:v>0.92780953503447461</c:v>
                </c:pt>
                <c:pt idx="1550">
                  <c:v>0.92775060404266607</c:v>
                </c:pt>
                <c:pt idx="1551">
                  <c:v>0.92775060404266607</c:v>
                </c:pt>
                <c:pt idx="1552">
                  <c:v>0.92769167305085742</c:v>
                </c:pt>
                <c:pt idx="1553">
                  <c:v>0.92769167305085742</c:v>
                </c:pt>
                <c:pt idx="1554">
                  <c:v>0.92763274205904889</c:v>
                </c:pt>
                <c:pt idx="1555">
                  <c:v>0.92763274205904889</c:v>
                </c:pt>
                <c:pt idx="1556">
                  <c:v>0.92757381106724024</c:v>
                </c:pt>
                <c:pt idx="1557">
                  <c:v>0.9275148800754317</c:v>
                </c:pt>
                <c:pt idx="1558">
                  <c:v>0.92745594908362305</c:v>
                </c:pt>
                <c:pt idx="1559">
                  <c:v>0.92739701809181452</c:v>
                </c:pt>
                <c:pt idx="1560">
                  <c:v>0.92733808710000587</c:v>
                </c:pt>
                <c:pt idx="1561">
                  <c:v>0.92727915610819733</c:v>
                </c:pt>
                <c:pt idx="1562">
                  <c:v>0.92722022511638869</c:v>
                </c:pt>
                <c:pt idx="1563">
                  <c:v>0.92722022511638869</c:v>
                </c:pt>
                <c:pt idx="1564">
                  <c:v>0.92716129412458015</c:v>
                </c:pt>
                <c:pt idx="1565">
                  <c:v>0.9271023631327715</c:v>
                </c:pt>
                <c:pt idx="1566">
                  <c:v>0.92704343214096296</c:v>
                </c:pt>
                <c:pt idx="1567">
                  <c:v>0.92698450114915432</c:v>
                </c:pt>
                <c:pt idx="1568">
                  <c:v>0.92692557015734578</c:v>
                </c:pt>
                <c:pt idx="1569">
                  <c:v>0.92686663916553713</c:v>
                </c:pt>
                <c:pt idx="1570">
                  <c:v>0.92680770817372859</c:v>
                </c:pt>
                <c:pt idx="1571">
                  <c:v>0.92674877718191995</c:v>
                </c:pt>
                <c:pt idx="1572">
                  <c:v>0.92668984619011141</c:v>
                </c:pt>
                <c:pt idx="1573">
                  <c:v>0.92668984619011141</c:v>
                </c:pt>
                <c:pt idx="1574">
                  <c:v>0.92663091519830276</c:v>
                </c:pt>
                <c:pt idx="1575">
                  <c:v>0.92657198420649423</c:v>
                </c:pt>
                <c:pt idx="1576">
                  <c:v>0.92651305321468558</c:v>
                </c:pt>
                <c:pt idx="1577">
                  <c:v>0.92645412222287704</c:v>
                </c:pt>
                <c:pt idx="1578">
                  <c:v>0.92639519123106839</c:v>
                </c:pt>
                <c:pt idx="1579">
                  <c:v>0.92633626023925986</c:v>
                </c:pt>
                <c:pt idx="1580">
                  <c:v>0.92627732924745121</c:v>
                </c:pt>
                <c:pt idx="1581">
                  <c:v>0.92621839825564267</c:v>
                </c:pt>
                <c:pt idx="1582">
                  <c:v>0.92615946726383402</c:v>
                </c:pt>
                <c:pt idx="1583">
                  <c:v>0.92615946726383402</c:v>
                </c:pt>
                <c:pt idx="1584">
                  <c:v>0.92610053627202549</c:v>
                </c:pt>
                <c:pt idx="1585">
                  <c:v>0.92610053627202549</c:v>
                </c:pt>
                <c:pt idx="1586">
                  <c:v>0.92604160528021684</c:v>
                </c:pt>
                <c:pt idx="1587">
                  <c:v>0.9259826742884083</c:v>
                </c:pt>
                <c:pt idx="1588">
                  <c:v>0.9259826742884083</c:v>
                </c:pt>
                <c:pt idx="1589">
                  <c:v>0.9259826742884083</c:v>
                </c:pt>
                <c:pt idx="1590">
                  <c:v>0.92592374329659966</c:v>
                </c:pt>
                <c:pt idx="1591">
                  <c:v>0.92586481230479112</c:v>
                </c:pt>
                <c:pt idx="1592">
                  <c:v>0.92586481230479112</c:v>
                </c:pt>
                <c:pt idx="1593">
                  <c:v>0.92580588131298247</c:v>
                </c:pt>
                <c:pt idx="1594">
                  <c:v>0.92574695032117393</c:v>
                </c:pt>
                <c:pt idx="1595">
                  <c:v>0.92568801932936529</c:v>
                </c:pt>
                <c:pt idx="1596">
                  <c:v>0.92562908833755675</c:v>
                </c:pt>
                <c:pt idx="1597">
                  <c:v>0.9255701573457481</c:v>
                </c:pt>
                <c:pt idx="1598">
                  <c:v>0.92551122635393956</c:v>
                </c:pt>
                <c:pt idx="1599">
                  <c:v>0.92545229536213092</c:v>
                </c:pt>
                <c:pt idx="1600">
                  <c:v>0.92539336437032238</c:v>
                </c:pt>
                <c:pt idx="1601">
                  <c:v>0.92533443337851373</c:v>
                </c:pt>
                <c:pt idx="1602">
                  <c:v>0.9252755023867052</c:v>
                </c:pt>
                <c:pt idx="1603">
                  <c:v>0.9252755023867052</c:v>
                </c:pt>
                <c:pt idx="1604">
                  <c:v>0.92521657139489655</c:v>
                </c:pt>
                <c:pt idx="1605">
                  <c:v>0.92515764040308801</c:v>
                </c:pt>
                <c:pt idx="1606">
                  <c:v>0.92515764040308801</c:v>
                </c:pt>
                <c:pt idx="1607">
                  <c:v>0.92515764040308801</c:v>
                </c:pt>
                <c:pt idx="1608">
                  <c:v>0.92509870941127936</c:v>
                </c:pt>
                <c:pt idx="1609">
                  <c:v>0.92503977841947083</c:v>
                </c:pt>
                <c:pt idx="1610">
                  <c:v>0.92498084742766218</c:v>
                </c:pt>
                <c:pt idx="1611">
                  <c:v>0.92492191643585364</c:v>
                </c:pt>
                <c:pt idx="1612">
                  <c:v>0.92486298544404499</c:v>
                </c:pt>
                <c:pt idx="1613">
                  <c:v>0.92486298544404499</c:v>
                </c:pt>
                <c:pt idx="1614">
                  <c:v>0.92480405445223646</c:v>
                </c:pt>
                <c:pt idx="1615">
                  <c:v>0.92474512346042781</c:v>
                </c:pt>
                <c:pt idx="1616">
                  <c:v>0.92468619246861927</c:v>
                </c:pt>
                <c:pt idx="1617">
                  <c:v>0.92468619246861927</c:v>
                </c:pt>
                <c:pt idx="1618">
                  <c:v>0.92468619246861927</c:v>
                </c:pt>
                <c:pt idx="1619">
                  <c:v>0.92462726147681062</c:v>
                </c:pt>
                <c:pt idx="1620">
                  <c:v>0.92456833048500209</c:v>
                </c:pt>
                <c:pt idx="1621">
                  <c:v>0.92450939949319344</c:v>
                </c:pt>
                <c:pt idx="1622">
                  <c:v>0.92450939949319344</c:v>
                </c:pt>
                <c:pt idx="1623">
                  <c:v>0.9244504685013849</c:v>
                </c:pt>
                <c:pt idx="1624">
                  <c:v>0.92439153750957626</c:v>
                </c:pt>
                <c:pt idx="1625">
                  <c:v>0.92433260651776772</c:v>
                </c:pt>
                <c:pt idx="1626">
                  <c:v>0.92433260651776772</c:v>
                </c:pt>
                <c:pt idx="1627">
                  <c:v>0.92433260651776772</c:v>
                </c:pt>
                <c:pt idx="1628">
                  <c:v>0.92427367552595907</c:v>
                </c:pt>
                <c:pt idx="1629">
                  <c:v>0.92421474453415053</c:v>
                </c:pt>
                <c:pt idx="1630">
                  <c:v>0.92415581354234189</c:v>
                </c:pt>
                <c:pt idx="1631">
                  <c:v>0.92415581354234189</c:v>
                </c:pt>
                <c:pt idx="1632">
                  <c:v>0.92409688255053335</c:v>
                </c:pt>
                <c:pt idx="1633">
                  <c:v>0.9240379515587247</c:v>
                </c:pt>
                <c:pt idx="1634">
                  <c:v>0.9240379515587247</c:v>
                </c:pt>
                <c:pt idx="1635">
                  <c:v>0.9240379515587247</c:v>
                </c:pt>
                <c:pt idx="1636">
                  <c:v>0.9240379515587247</c:v>
                </c:pt>
                <c:pt idx="1637">
                  <c:v>0.92397902056691616</c:v>
                </c:pt>
                <c:pt idx="1638">
                  <c:v>0.92392008957510752</c:v>
                </c:pt>
                <c:pt idx="1639">
                  <c:v>0.92386115858329898</c:v>
                </c:pt>
                <c:pt idx="1640">
                  <c:v>0.92386115858329898</c:v>
                </c:pt>
                <c:pt idx="1641">
                  <c:v>0.92380222759149033</c:v>
                </c:pt>
                <c:pt idx="1642">
                  <c:v>0.9237432965996818</c:v>
                </c:pt>
                <c:pt idx="1643">
                  <c:v>0.9237432965996818</c:v>
                </c:pt>
                <c:pt idx="1644">
                  <c:v>0.92368436560787315</c:v>
                </c:pt>
                <c:pt idx="1645">
                  <c:v>0.92362543461606461</c:v>
                </c:pt>
                <c:pt idx="1646">
                  <c:v>0.92356650362425596</c:v>
                </c:pt>
                <c:pt idx="1647">
                  <c:v>0.92356650362425596</c:v>
                </c:pt>
                <c:pt idx="1648">
                  <c:v>0.92350757263244743</c:v>
                </c:pt>
                <c:pt idx="1649">
                  <c:v>0.92350757263244743</c:v>
                </c:pt>
                <c:pt idx="1650">
                  <c:v>0.92344864164063878</c:v>
                </c:pt>
                <c:pt idx="1651">
                  <c:v>0.92338971064883024</c:v>
                </c:pt>
                <c:pt idx="1652">
                  <c:v>0.92333077965702159</c:v>
                </c:pt>
                <c:pt idx="1653">
                  <c:v>0.92327184866521306</c:v>
                </c:pt>
                <c:pt idx="1654">
                  <c:v>0.92321291767340441</c:v>
                </c:pt>
                <c:pt idx="1655">
                  <c:v>0.92315398668159587</c:v>
                </c:pt>
                <c:pt idx="1656">
                  <c:v>0.92309505568978723</c:v>
                </c:pt>
                <c:pt idx="1657">
                  <c:v>0.92309505568978723</c:v>
                </c:pt>
                <c:pt idx="1658">
                  <c:v>0.92303612469797869</c:v>
                </c:pt>
                <c:pt idx="1659">
                  <c:v>0.92297719370617004</c:v>
                </c:pt>
                <c:pt idx="1660">
                  <c:v>0.9229182627143615</c:v>
                </c:pt>
                <c:pt idx="1661">
                  <c:v>0.92285933172255286</c:v>
                </c:pt>
                <c:pt idx="1662">
                  <c:v>0.92285933172255286</c:v>
                </c:pt>
                <c:pt idx="1663">
                  <c:v>0.92280040073074432</c:v>
                </c:pt>
                <c:pt idx="1664">
                  <c:v>0.92274146973893567</c:v>
                </c:pt>
                <c:pt idx="1665">
                  <c:v>0.92268253874712713</c:v>
                </c:pt>
                <c:pt idx="1666">
                  <c:v>0.92262360775531849</c:v>
                </c:pt>
                <c:pt idx="1667">
                  <c:v>0.92256467676350995</c:v>
                </c:pt>
                <c:pt idx="1668">
                  <c:v>0.9225057457717013</c:v>
                </c:pt>
                <c:pt idx="1669">
                  <c:v>0.92244681477989277</c:v>
                </c:pt>
                <c:pt idx="1670">
                  <c:v>0.92238788378808412</c:v>
                </c:pt>
                <c:pt idx="1671">
                  <c:v>0.92232895279627558</c:v>
                </c:pt>
                <c:pt idx="1672">
                  <c:v>0.92232895279627558</c:v>
                </c:pt>
                <c:pt idx="1673">
                  <c:v>0.92227002180446693</c:v>
                </c:pt>
                <c:pt idx="1674">
                  <c:v>0.9222110908126584</c:v>
                </c:pt>
                <c:pt idx="1675">
                  <c:v>0.92215215982084975</c:v>
                </c:pt>
                <c:pt idx="1676">
                  <c:v>0.92209322882904121</c:v>
                </c:pt>
                <c:pt idx="1677">
                  <c:v>0.92203429783723256</c:v>
                </c:pt>
                <c:pt idx="1678">
                  <c:v>0.92197536684542403</c:v>
                </c:pt>
                <c:pt idx="1679">
                  <c:v>0.92191643585361538</c:v>
                </c:pt>
                <c:pt idx="1680">
                  <c:v>0.92191643585361538</c:v>
                </c:pt>
                <c:pt idx="1681">
                  <c:v>0.92185750486180684</c:v>
                </c:pt>
                <c:pt idx="1682">
                  <c:v>0.92179857386999819</c:v>
                </c:pt>
                <c:pt idx="1683">
                  <c:v>0.92173964287818966</c:v>
                </c:pt>
                <c:pt idx="1684">
                  <c:v>0.92168071188638101</c:v>
                </c:pt>
                <c:pt idx="1685">
                  <c:v>0.92168071188638101</c:v>
                </c:pt>
                <c:pt idx="1686">
                  <c:v>0.92162178089457247</c:v>
                </c:pt>
                <c:pt idx="1687">
                  <c:v>0.92156284990276383</c:v>
                </c:pt>
                <c:pt idx="1688">
                  <c:v>0.92156284990276383</c:v>
                </c:pt>
                <c:pt idx="1689">
                  <c:v>0.92150391891095529</c:v>
                </c:pt>
                <c:pt idx="1690">
                  <c:v>0.92150391891095529</c:v>
                </c:pt>
                <c:pt idx="1691">
                  <c:v>0.92144498791914664</c:v>
                </c:pt>
                <c:pt idx="1692">
                  <c:v>0.92144498791914664</c:v>
                </c:pt>
                <c:pt idx="1693">
                  <c:v>0.92144498791914664</c:v>
                </c:pt>
                <c:pt idx="1694">
                  <c:v>0.9213860569273381</c:v>
                </c:pt>
                <c:pt idx="1695">
                  <c:v>0.9213860569273381</c:v>
                </c:pt>
                <c:pt idx="1696">
                  <c:v>0.9213860569273381</c:v>
                </c:pt>
                <c:pt idx="1697">
                  <c:v>0.9213860569273381</c:v>
                </c:pt>
                <c:pt idx="1698">
                  <c:v>0.92132712593552946</c:v>
                </c:pt>
                <c:pt idx="1699">
                  <c:v>0.92126819494372092</c:v>
                </c:pt>
                <c:pt idx="1700">
                  <c:v>0.92120926395191227</c:v>
                </c:pt>
                <c:pt idx="1701">
                  <c:v>0.92115033296010373</c:v>
                </c:pt>
                <c:pt idx="1702">
                  <c:v>0.92115033296010373</c:v>
                </c:pt>
                <c:pt idx="1703">
                  <c:v>0.92109140196829509</c:v>
                </c:pt>
                <c:pt idx="1704">
                  <c:v>0.92109140196829509</c:v>
                </c:pt>
                <c:pt idx="1705">
                  <c:v>0.92103247097648655</c:v>
                </c:pt>
                <c:pt idx="1706">
                  <c:v>0.9209735399846779</c:v>
                </c:pt>
                <c:pt idx="1707">
                  <c:v>0.92091460899286937</c:v>
                </c:pt>
                <c:pt idx="1708">
                  <c:v>0.92085567800106072</c:v>
                </c:pt>
                <c:pt idx="1709">
                  <c:v>0.92079674700925218</c:v>
                </c:pt>
                <c:pt idx="1710">
                  <c:v>0.92073781601744353</c:v>
                </c:pt>
                <c:pt idx="1711">
                  <c:v>0.92073781601744353</c:v>
                </c:pt>
                <c:pt idx="1712">
                  <c:v>0.920678885025635</c:v>
                </c:pt>
                <c:pt idx="1713">
                  <c:v>0.92061995403382635</c:v>
                </c:pt>
                <c:pt idx="1714">
                  <c:v>0.92061995403382635</c:v>
                </c:pt>
                <c:pt idx="1715">
                  <c:v>0.92056102304201781</c:v>
                </c:pt>
                <c:pt idx="1716">
                  <c:v>0.92050209205020916</c:v>
                </c:pt>
                <c:pt idx="1717">
                  <c:v>0.92044316105840063</c:v>
                </c:pt>
                <c:pt idx="1718">
                  <c:v>0.92038423006659198</c:v>
                </c:pt>
                <c:pt idx="1719">
                  <c:v>0.92032529907478344</c:v>
                </c:pt>
                <c:pt idx="1720">
                  <c:v>0.92032529907478344</c:v>
                </c:pt>
                <c:pt idx="1721">
                  <c:v>0.92026636808297479</c:v>
                </c:pt>
                <c:pt idx="1722">
                  <c:v>0.92026636808297479</c:v>
                </c:pt>
                <c:pt idx="1723">
                  <c:v>0.92020743709116626</c:v>
                </c:pt>
                <c:pt idx="1724">
                  <c:v>0.92014850609935761</c:v>
                </c:pt>
                <c:pt idx="1725">
                  <c:v>0.92008957510754907</c:v>
                </c:pt>
                <c:pt idx="1726">
                  <c:v>0.92008957510754907</c:v>
                </c:pt>
                <c:pt idx="1727">
                  <c:v>0.92003064411574043</c:v>
                </c:pt>
                <c:pt idx="1728">
                  <c:v>0.91997171312393189</c:v>
                </c:pt>
                <c:pt idx="1729">
                  <c:v>0.91991278213212324</c:v>
                </c:pt>
                <c:pt idx="1730">
                  <c:v>0.9198538511403147</c:v>
                </c:pt>
                <c:pt idx="1731">
                  <c:v>0.9198538511403147</c:v>
                </c:pt>
                <c:pt idx="1732">
                  <c:v>0.91979492014850606</c:v>
                </c:pt>
                <c:pt idx="1733">
                  <c:v>0.91973598915669752</c:v>
                </c:pt>
                <c:pt idx="1734">
                  <c:v>0.91973598915669752</c:v>
                </c:pt>
                <c:pt idx="1735">
                  <c:v>0.91973598915669752</c:v>
                </c:pt>
                <c:pt idx="1736">
                  <c:v>0.91967705816488887</c:v>
                </c:pt>
                <c:pt idx="1737">
                  <c:v>0.91961812717308034</c:v>
                </c:pt>
                <c:pt idx="1738">
                  <c:v>0.91955919618127169</c:v>
                </c:pt>
                <c:pt idx="1739">
                  <c:v>0.91950026518946315</c:v>
                </c:pt>
                <c:pt idx="1740">
                  <c:v>0.91950026518946315</c:v>
                </c:pt>
                <c:pt idx="1741">
                  <c:v>0.9194413341976545</c:v>
                </c:pt>
                <c:pt idx="1742">
                  <c:v>0.91938240320584597</c:v>
                </c:pt>
                <c:pt idx="1743">
                  <c:v>0.91932347221403732</c:v>
                </c:pt>
                <c:pt idx="1744">
                  <c:v>0.91932347221403732</c:v>
                </c:pt>
                <c:pt idx="1745">
                  <c:v>0.91926454122222878</c:v>
                </c:pt>
                <c:pt idx="1746">
                  <c:v>0.91920561023042013</c:v>
                </c:pt>
                <c:pt idx="1747">
                  <c:v>0.91920561023042013</c:v>
                </c:pt>
                <c:pt idx="1748">
                  <c:v>0.9191466792386116</c:v>
                </c:pt>
                <c:pt idx="1749">
                  <c:v>0.91908774824680295</c:v>
                </c:pt>
                <c:pt idx="1750">
                  <c:v>0.91902881725499441</c:v>
                </c:pt>
                <c:pt idx="1751">
                  <c:v>0.91896988626318576</c:v>
                </c:pt>
                <c:pt idx="1752">
                  <c:v>0.91896988626318576</c:v>
                </c:pt>
                <c:pt idx="1753">
                  <c:v>0.91891095527137723</c:v>
                </c:pt>
                <c:pt idx="1754">
                  <c:v>0.91891095527137723</c:v>
                </c:pt>
                <c:pt idx="1755">
                  <c:v>0.91891095527137723</c:v>
                </c:pt>
                <c:pt idx="1756">
                  <c:v>0.91891095527137723</c:v>
                </c:pt>
                <c:pt idx="1757">
                  <c:v>0.91885202427956858</c:v>
                </c:pt>
                <c:pt idx="1758">
                  <c:v>0.91885202427956858</c:v>
                </c:pt>
                <c:pt idx="1759">
                  <c:v>0.91879309328776004</c:v>
                </c:pt>
                <c:pt idx="1760">
                  <c:v>0.9187341622959514</c:v>
                </c:pt>
                <c:pt idx="1761">
                  <c:v>0.91867523130414286</c:v>
                </c:pt>
                <c:pt idx="1762">
                  <c:v>0.91867523130414286</c:v>
                </c:pt>
                <c:pt idx="1763">
                  <c:v>0.91861630031233421</c:v>
                </c:pt>
                <c:pt idx="1764">
                  <c:v>0.91861630031233421</c:v>
                </c:pt>
                <c:pt idx="1765">
                  <c:v>0.91861630031233421</c:v>
                </c:pt>
                <c:pt idx="1766">
                  <c:v>0.91855736932052567</c:v>
                </c:pt>
                <c:pt idx="1767">
                  <c:v>0.91849843832871703</c:v>
                </c:pt>
                <c:pt idx="1768">
                  <c:v>0.91843950733690849</c:v>
                </c:pt>
                <c:pt idx="1769">
                  <c:v>0.91838057634509984</c:v>
                </c:pt>
                <c:pt idx="1770">
                  <c:v>0.91838057634509984</c:v>
                </c:pt>
                <c:pt idx="1771">
                  <c:v>0.9183216453532913</c:v>
                </c:pt>
                <c:pt idx="1772">
                  <c:v>0.91826271436148266</c:v>
                </c:pt>
                <c:pt idx="1773">
                  <c:v>0.91820378336967412</c:v>
                </c:pt>
                <c:pt idx="1774">
                  <c:v>0.91814485237786547</c:v>
                </c:pt>
                <c:pt idx="1775">
                  <c:v>0.91808592138605694</c:v>
                </c:pt>
                <c:pt idx="1776">
                  <c:v>0.91802699039424829</c:v>
                </c:pt>
                <c:pt idx="1777">
                  <c:v>0.91802699039424829</c:v>
                </c:pt>
                <c:pt idx="1778">
                  <c:v>0.91802699039424829</c:v>
                </c:pt>
                <c:pt idx="1779">
                  <c:v>0.91796805940243975</c:v>
                </c:pt>
                <c:pt idx="1780">
                  <c:v>0.9179091284106311</c:v>
                </c:pt>
                <c:pt idx="1781">
                  <c:v>0.91785019741882257</c:v>
                </c:pt>
                <c:pt idx="1782">
                  <c:v>0.91779126642701392</c:v>
                </c:pt>
                <c:pt idx="1783">
                  <c:v>0.91773233543520538</c:v>
                </c:pt>
                <c:pt idx="1784">
                  <c:v>0.91767340444339673</c:v>
                </c:pt>
                <c:pt idx="1785">
                  <c:v>0.9176144734515882</c:v>
                </c:pt>
                <c:pt idx="1786">
                  <c:v>0.9176144734515882</c:v>
                </c:pt>
                <c:pt idx="1787">
                  <c:v>0.91755554245977955</c:v>
                </c:pt>
                <c:pt idx="1788">
                  <c:v>0.91749661146797101</c:v>
                </c:pt>
                <c:pt idx="1789">
                  <c:v>0.91743768047616236</c:v>
                </c:pt>
                <c:pt idx="1790">
                  <c:v>0.91737874948435383</c:v>
                </c:pt>
                <c:pt idx="1791">
                  <c:v>0.91731981849254529</c:v>
                </c:pt>
                <c:pt idx="1792">
                  <c:v>0.91731981849254529</c:v>
                </c:pt>
                <c:pt idx="1793">
                  <c:v>0.91726088750073664</c:v>
                </c:pt>
                <c:pt idx="1794">
                  <c:v>0.917201956508928</c:v>
                </c:pt>
                <c:pt idx="1795">
                  <c:v>0.917201956508928</c:v>
                </c:pt>
                <c:pt idx="1796">
                  <c:v>0.91714302551711946</c:v>
                </c:pt>
                <c:pt idx="1797">
                  <c:v>0.91708409452531092</c:v>
                </c:pt>
                <c:pt idx="1798">
                  <c:v>0.91702516353350227</c:v>
                </c:pt>
                <c:pt idx="1799">
                  <c:v>0.91696623254169363</c:v>
                </c:pt>
                <c:pt idx="1800">
                  <c:v>0.91690730154988509</c:v>
                </c:pt>
                <c:pt idx="1801">
                  <c:v>0.91684837055807655</c:v>
                </c:pt>
                <c:pt idx="1802">
                  <c:v>0.91684837055807655</c:v>
                </c:pt>
                <c:pt idx="1803">
                  <c:v>0.91678943956626791</c:v>
                </c:pt>
                <c:pt idx="1804">
                  <c:v>0.91673050857445926</c:v>
                </c:pt>
                <c:pt idx="1805">
                  <c:v>0.91673050857445926</c:v>
                </c:pt>
                <c:pt idx="1806">
                  <c:v>0.91667157758265072</c:v>
                </c:pt>
                <c:pt idx="1807">
                  <c:v>0.91661264659084218</c:v>
                </c:pt>
                <c:pt idx="1808">
                  <c:v>0.91655371559903354</c:v>
                </c:pt>
                <c:pt idx="1809">
                  <c:v>0.91655371559903354</c:v>
                </c:pt>
                <c:pt idx="1810">
                  <c:v>0.91649478460722489</c:v>
                </c:pt>
                <c:pt idx="1811">
                  <c:v>0.91643585361541635</c:v>
                </c:pt>
                <c:pt idx="1812">
                  <c:v>0.91637692262360781</c:v>
                </c:pt>
                <c:pt idx="1813">
                  <c:v>0.91631799163179917</c:v>
                </c:pt>
                <c:pt idx="1814">
                  <c:v>0.91625906063999052</c:v>
                </c:pt>
                <c:pt idx="1815">
                  <c:v>0.91620012964818198</c:v>
                </c:pt>
                <c:pt idx="1816">
                  <c:v>0.91614119865637345</c:v>
                </c:pt>
                <c:pt idx="1817">
                  <c:v>0.9160822676645648</c:v>
                </c:pt>
                <c:pt idx="1818">
                  <c:v>0.91602333667275615</c:v>
                </c:pt>
                <c:pt idx="1819">
                  <c:v>0.91602333667275615</c:v>
                </c:pt>
                <c:pt idx="1820">
                  <c:v>0.91596440568094761</c:v>
                </c:pt>
                <c:pt idx="1821">
                  <c:v>0.91590547468913908</c:v>
                </c:pt>
                <c:pt idx="1822">
                  <c:v>0.91584654369733043</c:v>
                </c:pt>
                <c:pt idx="1823">
                  <c:v>0.91578761270552178</c:v>
                </c:pt>
                <c:pt idx="1824">
                  <c:v>0.91572868171371324</c:v>
                </c:pt>
                <c:pt idx="1825">
                  <c:v>0.91566975072190471</c:v>
                </c:pt>
                <c:pt idx="1826">
                  <c:v>0.91561081973009606</c:v>
                </c:pt>
                <c:pt idx="1827">
                  <c:v>0.91555188873828741</c:v>
                </c:pt>
                <c:pt idx="1828">
                  <c:v>0.91549295774647887</c:v>
                </c:pt>
                <c:pt idx="1829">
                  <c:v>0.91543402675467034</c:v>
                </c:pt>
                <c:pt idx="1830">
                  <c:v>0.91537509576286169</c:v>
                </c:pt>
                <c:pt idx="1831">
                  <c:v>0.91531616477105304</c:v>
                </c:pt>
                <c:pt idx="1832">
                  <c:v>0.91531616477105304</c:v>
                </c:pt>
                <c:pt idx="1833">
                  <c:v>0.91525723377924451</c:v>
                </c:pt>
                <c:pt idx="1834">
                  <c:v>0.91519830278743597</c:v>
                </c:pt>
                <c:pt idx="1835">
                  <c:v>0.91513937179562732</c:v>
                </c:pt>
                <c:pt idx="1836">
                  <c:v>0.91508044080381867</c:v>
                </c:pt>
                <c:pt idx="1837">
                  <c:v>0.91508044080381867</c:v>
                </c:pt>
                <c:pt idx="1838">
                  <c:v>0.91502150981201014</c:v>
                </c:pt>
                <c:pt idx="1839">
                  <c:v>0.91502150981201014</c:v>
                </c:pt>
                <c:pt idx="1840">
                  <c:v>0.9149625788202016</c:v>
                </c:pt>
                <c:pt idx="1841">
                  <c:v>0.91490364782839295</c:v>
                </c:pt>
                <c:pt idx="1842">
                  <c:v>0.9148447168365843</c:v>
                </c:pt>
                <c:pt idx="1843">
                  <c:v>0.91478578584477577</c:v>
                </c:pt>
                <c:pt idx="1844">
                  <c:v>0.91478578584477577</c:v>
                </c:pt>
                <c:pt idx="1845">
                  <c:v>0.91472685485296723</c:v>
                </c:pt>
                <c:pt idx="1846">
                  <c:v>0.91466792386115858</c:v>
                </c:pt>
                <c:pt idx="1847">
                  <c:v>0.91460899286934993</c:v>
                </c:pt>
                <c:pt idx="1848">
                  <c:v>0.9145500618775414</c:v>
                </c:pt>
                <c:pt idx="1849">
                  <c:v>0.9145500618775414</c:v>
                </c:pt>
                <c:pt idx="1850">
                  <c:v>0.91449113088573286</c:v>
                </c:pt>
                <c:pt idx="1851">
                  <c:v>0.91449113088573286</c:v>
                </c:pt>
                <c:pt idx="1852">
                  <c:v>0.91449113088573286</c:v>
                </c:pt>
                <c:pt idx="1853">
                  <c:v>0.91449113088573286</c:v>
                </c:pt>
                <c:pt idx="1854">
                  <c:v>0.91443219989392421</c:v>
                </c:pt>
                <c:pt idx="1855">
                  <c:v>0.91443219989392421</c:v>
                </c:pt>
                <c:pt idx="1856">
                  <c:v>0.91437326890211557</c:v>
                </c:pt>
                <c:pt idx="1857">
                  <c:v>0.91431433791030703</c:v>
                </c:pt>
                <c:pt idx="1858">
                  <c:v>0.91425540691849849</c:v>
                </c:pt>
                <c:pt idx="1859">
                  <c:v>0.91419647592668984</c:v>
                </c:pt>
                <c:pt idx="1860">
                  <c:v>0.9141375449348812</c:v>
                </c:pt>
                <c:pt idx="1861">
                  <c:v>0.91407861394307266</c:v>
                </c:pt>
                <c:pt idx="1862">
                  <c:v>0.91401968295126412</c:v>
                </c:pt>
                <c:pt idx="1863">
                  <c:v>0.91401968295126412</c:v>
                </c:pt>
                <c:pt idx="1864">
                  <c:v>0.91396075195945548</c:v>
                </c:pt>
                <c:pt idx="1865">
                  <c:v>0.91390182096764683</c:v>
                </c:pt>
                <c:pt idx="1866">
                  <c:v>0.91384288997583829</c:v>
                </c:pt>
                <c:pt idx="1867">
                  <c:v>0.91384288997583829</c:v>
                </c:pt>
                <c:pt idx="1868">
                  <c:v>0.91378395898402975</c:v>
                </c:pt>
                <c:pt idx="1869">
                  <c:v>0.91378395898402975</c:v>
                </c:pt>
                <c:pt idx="1870">
                  <c:v>0.91378395898402975</c:v>
                </c:pt>
                <c:pt idx="1871">
                  <c:v>0.91378395898402975</c:v>
                </c:pt>
                <c:pt idx="1872">
                  <c:v>0.91372502799222111</c:v>
                </c:pt>
                <c:pt idx="1873">
                  <c:v>0.91366609700041246</c:v>
                </c:pt>
                <c:pt idx="1874">
                  <c:v>0.91366609700041246</c:v>
                </c:pt>
                <c:pt idx="1875">
                  <c:v>0.91360716600860392</c:v>
                </c:pt>
                <c:pt idx="1876">
                  <c:v>0.91360716600860392</c:v>
                </c:pt>
                <c:pt idx="1877">
                  <c:v>0.91354823501679538</c:v>
                </c:pt>
                <c:pt idx="1878">
                  <c:v>0.91348930402498674</c:v>
                </c:pt>
                <c:pt idx="1879">
                  <c:v>0.91343037303317809</c:v>
                </c:pt>
                <c:pt idx="1880">
                  <c:v>0.91337144204136955</c:v>
                </c:pt>
                <c:pt idx="1881">
                  <c:v>0.91337144204136955</c:v>
                </c:pt>
                <c:pt idx="1882">
                  <c:v>0.91331251104956102</c:v>
                </c:pt>
                <c:pt idx="1883">
                  <c:v>0.91325358005775237</c:v>
                </c:pt>
                <c:pt idx="1884">
                  <c:v>0.91319464906594372</c:v>
                </c:pt>
                <c:pt idx="1885">
                  <c:v>0.91313571807413518</c:v>
                </c:pt>
                <c:pt idx="1886">
                  <c:v>0.91307678708232665</c:v>
                </c:pt>
                <c:pt idx="1887">
                  <c:v>0.91307678708232665</c:v>
                </c:pt>
                <c:pt idx="1888">
                  <c:v>0.913017856090518</c:v>
                </c:pt>
                <c:pt idx="1889">
                  <c:v>0.91295892509870935</c:v>
                </c:pt>
                <c:pt idx="1890">
                  <c:v>0.91295892509870935</c:v>
                </c:pt>
                <c:pt idx="1891">
                  <c:v>0.91295892509870935</c:v>
                </c:pt>
                <c:pt idx="1892">
                  <c:v>0.91295892509870935</c:v>
                </c:pt>
                <c:pt idx="1893">
                  <c:v>0.91295892509870935</c:v>
                </c:pt>
                <c:pt idx="1894">
                  <c:v>0.91289999410690081</c:v>
                </c:pt>
                <c:pt idx="1895">
                  <c:v>0.91284106311509228</c:v>
                </c:pt>
                <c:pt idx="1896">
                  <c:v>0.91278213212328363</c:v>
                </c:pt>
                <c:pt idx="1897">
                  <c:v>0.91272320113147498</c:v>
                </c:pt>
                <c:pt idx="1898">
                  <c:v>0.91266427013966644</c:v>
                </c:pt>
                <c:pt idx="1899">
                  <c:v>0.91260533914785791</c:v>
                </c:pt>
                <c:pt idx="1900">
                  <c:v>0.91254640815604926</c:v>
                </c:pt>
                <c:pt idx="1901">
                  <c:v>0.91254640815604926</c:v>
                </c:pt>
                <c:pt idx="1902">
                  <c:v>0.91248747716424061</c:v>
                </c:pt>
                <c:pt idx="1903">
                  <c:v>0.91242854617243208</c:v>
                </c:pt>
                <c:pt idx="1904">
                  <c:v>0.91242854617243208</c:v>
                </c:pt>
                <c:pt idx="1905">
                  <c:v>0.91236961518062354</c:v>
                </c:pt>
                <c:pt idx="1906">
                  <c:v>0.91231068418881489</c:v>
                </c:pt>
                <c:pt idx="1907">
                  <c:v>0.91225175319700624</c:v>
                </c:pt>
                <c:pt idx="1908">
                  <c:v>0.91219282220519771</c:v>
                </c:pt>
                <c:pt idx="1909">
                  <c:v>0.91219282220519771</c:v>
                </c:pt>
                <c:pt idx="1910">
                  <c:v>0.91213389121338917</c:v>
                </c:pt>
                <c:pt idx="1911">
                  <c:v>0.91207496022158052</c:v>
                </c:pt>
                <c:pt idx="1912">
                  <c:v>0.91207496022158052</c:v>
                </c:pt>
                <c:pt idx="1913">
                  <c:v>0.91201602922977199</c:v>
                </c:pt>
                <c:pt idx="1914">
                  <c:v>0.91201602922977199</c:v>
                </c:pt>
                <c:pt idx="1915">
                  <c:v>0.91201602922977199</c:v>
                </c:pt>
                <c:pt idx="1916">
                  <c:v>0.91195709823796334</c:v>
                </c:pt>
                <c:pt idx="1917">
                  <c:v>0.9118981672461548</c:v>
                </c:pt>
                <c:pt idx="1918">
                  <c:v>0.91183923625434615</c:v>
                </c:pt>
                <c:pt idx="1919">
                  <c:v>0.91178030526253762</c:v>
                </c:pt>
                <c:pt idx="1920">
                  <c:v>0.91172137427072897</c:v>
                </c:pt>
                <c:pt idx="1921">
                  <c:v>0.91172137427072897</c:v>
                </c:pt>
                <c:pt idx="1922">
                  <c:v>0.91166244327892043</c:v>
                </c:pt>
                <c:pt idx="1923">
                  <c:v>0.91160351228711178</c:v>
                </c:pt>
                <c:pt idx="1924">
                  <c:v>0.91154458129530325</c:v>
                </c:pt>
                <c:pt idx="1925">
                  <c:v>0.9114856503034946</c:v>
                </c:pt>
                <c:pt idx="1926">
                  <c:v>0.91142671931168606</c:v>
                </c:pt>
                <c:pt idx="1927">
                  <c:v>0.91136778831987741</c:v>
                </c:pt>
                <c:pt idx="1928">
                  <c:v>0.91130885732806888</c:v>
                </c:pt>
                <c:pt idx="1929">
                  <c:v>0.91124992633626023</c:v>
                </c:pt>
                <c:pt idx="1930">
                  <c:v>0.91119099534445169</c:v>
                </c:pt>
                <c:pt idx="1931">
                  <c:v>0.91113206435264305</c:v>
                </c:pt>
                <c:pt idx="1932">
                  <c:v>0.91113206435264305</c:v>
                </c:pt>
                <c:pt idx="1933">
                  <c:v>0.91107313336083451</c:v>
                </c:pt>
                <c:pt idx="1934">
                  <c:v>0.91107313336083451</c:v>
                </c:pt>
                <c:pt idx="1935">
                  <c:v>0.91107313336083451</c:v>
                </c:pt>
                <c:pt idx="1936">
                  <c:v>0.91101420236902586</c:v>
                </c:pt>
                <c:pt idx="1937">
                  <c:v>0.91101420236902586</c:v>
                </c:pt>
                <c:pt idx="1938">
                  <c:v>0.91095527137721732</c:v>
                </c:pt>
                <c:pt idx="1939">
                  <c:v>0.91095527137721732</c:v>
                </c:pt>
                <c:pt idx="1940">
                  <c:v>0.91089634038540868</c:v>
                </c:pt>
                <c:pt idx="1941">
                  <c:v>0.91089634038540868</c:v>
                </c:pt>
                <c:pt idx="1942">
                  <c:v>0.91089634038540868</c:v>
                </c:pt>
                <c:pt idx="1943">
                  <c:v>0.91083740939360014</c:v>
                </c:pt>
                <c:pt idx="1944">
                  <c:v>0.91077847840179149</c:v>
                </c:pt>
                <c:pt idx="1945">
                  <c:v>0.91077847840179149</c:v>
                </c:pt>
                <c:pt idx="1946">
                  <c:v>0.91071954740998295</c:v>
                </c:pt>
                <c:pt idx="1947">
                  <c:v>0.91066061641817431</c:v>
                </c:pt>
                <c:pt idx="1948">
                  <c:v>0.91060168542636577</c:v>
                </c:pt>
                <c:pt idx="1949">
                  <c:v>0.91054275443455712</c:v>
                </c:pt>
                <c:pt idx="1950">
                  <c:v>0.91054275443455712</c:v>
                </c:pt>
                <c:pt idx="1951">
                  <c:v>0.91054275443455712</c:v>
                </c:pt>
                <c:pt idx="1952">
                  <c:v>0.91048382344274859</c:v>
                </c:pt>
                <c:pt idx="1953">
                  <c:v>0.91048382344274859</c:v>
                </c:pt>
                <c:pt idx="1954">
                  <c:v>0.91048382344274859</c:v>
                </c:pt>
                <c:pt idx="1955">
                  <c:v>0.91042489245093994</c:v>
                </c:pt>
                <c:pt idx="1956">
                  <c:v>0.9103659614591314</c:v>
                </c:pt>
                <c:pt idx="1957">
                  <c:v>0.9103659614591314</c:v>
                </c:pt>
                <c:pt idx="1958">
                  <c:v>0.91030703046732275</c:v>
                </c:pt>
                <c:pt idx="1959">
                  <c:v>0.91024809947551422</c:v>
                </c:pt>
                <c:pt idx="1960">
                  <c:v>0.91024809947551422</c:v>
                </c:pt>
                <c:pt idx="1961">
                  <c:v>0.91018916848370557</c:v>
                </c:pt>
                <c:pt idx="1962">
                  <c:v>0.91013023749189703</c:v>
                </c:pt>
                <c:pt idx="1963">
                  <c:v>0.91007130650008838</c:v>
                </c:pt>
                <c:pt idx="1964">
                  <c:v>0.91001237550827985</c:v>
                </c:pt>
                <c:pt idx="1965">
                  <c:v>0.9099534445164712</c:v>
                </c:pt>
                <c:pt idx="1966">
                  <c:v>0.90989451352466266</c:v>
                </c:pt>
                <c:pt idx="1967">
                  <c:v>0.90989451352466266</c:v>
                </c:pt>
                <c:pt idx="1968">
                  <c:v>0.90989451352466266</c:v>
                </c:pt>
                <c:pt idx="1969">
                  <c:v>0.90989451352466266</c:v>
                </c:pt>
                <c:pt idx="1970">
                  <c:v>0.90989451352466266</c:v>
                </c:pt>
                <c:pt idx="1971">
                  <c:v>0.90983558253285401</c:v>
                </c:pt>
                <c:pt idx="1972">
                  <c:v>0.90977665154104548</c:v>
                </c:pt>
                <c:pt idx="1973">
                  <c:v>0.90971772054923683</c:v>
                </c:pt>
                <c:pt idx="1974">
                  <c:v>0.90965878955742829</c:v>
                </c:pt>
                <c:pt idx="1975">
                  <c:v>0.90959985856561965</c:v>
                </c:pt>
                <c:pt idx="1976">
                  <c:v>0.90954092757381111</c:v>
                </c:pt>
                <c:pt idx="1977">
                  <c:v>0.90948199658200246</c:v>
                </c:pt>
                <c:pt idx="1978">
                  <c:v>0.90942306559019392</c:v>
                </c:pt>
                <c:pt idx="1979">
                  <c:v>0.90936413459838528</c:v>
                </c:pt>
                <c:pt idx="1980">
                  <c:v>0.90930520360657674</c:v>
                </c:pt>
                <c:pt idx="1981">
                  <c:v>0.90924627261476809</c:v>
                </c:pt>
                <c:pt idx="1982">
                  <c:v>0.90924627261476809</c:v>
                </c:pt>
                <c:pt idx="1983">
                  <c:v>0.90924627261476809</c:v>
                </c:pt>
                <c:pt idx="1984">
                  <c:v>0.90918734162295956</c:v>
                </c:pt>
                <c:pt idx="1985">
                  <c:v>0.90912841063115091</c:v>
                </c:pt>
                <c:pt idx="1986">
                  <c:v>0.90906947963934237</c:v>
                </c:pt>
                <c:pt idx="1987">
                  <c:v>0.90906947963934237</c:v>
                </c:pt>
                <c:pt idx="1988">
                  <c:v>0.90901054864753372</c:v>
                </c:pt>
                <c:pt idx="1989">
                  <c:v>0.90901054864753372</c:v>
                </c:pt>
                <c:pt idx="1990">
                  <c:v>0.90901054864753372</c:v>
                </c:pt>
                <c:pt idx="1991">
                  <c:v>0.90895161765572519</c:v>
                </c:pt>
                <c:pt idx="1992">
                  <c:v>0.90889268666391654</c:v>
                </c:pt>
                <c:pt idx="1993">
                  <c:v>0.908833755672108</c:v>
                </c:pt>
                <c:pt idx="1994">
                  <c:v>0.90877482468029935</c:v>
                </c:pt>
                <c:pt idx="1995">
                  <c:v>0.90871589368849082</c:v>
                </c:pt>
                <c:pt idx="1996">
                  <c:v>0.90865696269668217</c:v>
                </c:pt>
                <c:pt idx="1997">
                  <c:v>0.90865696269668217</c:v>
                </c:pt>
                <c:pt idx="1998">
                  <c:v>0.90859803170487363</c:v>
                </c:pt>
                <c:pt idx="1999">
                  <c:v>0.90859803170487363</c:v>
                </c:pt>
                <c:pt idx="2000">
                  <c:v>0.90853910071306498</c:v>
                </c:pt>
                <c:pt idx="2001">
                  <c:v>0.90853910071306498</c:v>
                </c:pt>
                <c:pt idx="2002">
                  <c:v>0.90853910071306498</c:v>
                </c:pt>
                <c:pt idx="2003">
                  <c:v>0.90853910071306498</c:v>
                </c:pt>
                <c:pt idx="2004">
                  <c:v>0.90848016972125645</c:v>
                </c:pt>
                <c:pt idx="2005">
                  <c:v>0.9084212387294478</c:v>
                </c:pt>
                <c:pt idx="2006">
                  <c:v>0.90836230773763926</c:v>
                </c:pt>
                <c:pt idx="2007">
                  <c:v>0.90830337674583062</c:v>
                </c:pt>
                <c:pt idx="2008">
                  <c:v>0.90824444575402208</c:v>
                </c:pt>
                <c:pt idx="2009">
                  <c:v>0.90818551476221343</c:v>
                </c:pt>
                <c:pt idx="2010">
                  <c:v>0.90812658377040489</c:v>
                </c:pt>
                <c:pt idx="2011">
                  <c:v>0.90806765277859625</c:v>
                </c:pt>
                <c:pt idx="2012">
                  <c:v>0.90806765277859625</c:v>
                </c:pt>
                <c:pt idx="2013">
                  <c:v>0.90800872178678771</c:v>
                </c:pt>
                <c:pt idx="2014">
                  <c:v>0.90794979079497906</c:v>
                </c:pt>
                <c:pt idx="2015">
                  <c:v>0.90789085980317052</c:v>
                </c:pt>
                <c:pt idx="2016">
                  <c:v>0.90783192881136188</c:v>
                </c:pt>
                <c:pt idx="2017">
                  <c:v>0.90777299781955334</c:v>
                </c:pt>
                <c:pt idx="2018">
                  <c:v>0.90777299781955334</c:v>
                </c:pt>
                <c:pt idx="2019">
                  <c:v>0.90771406682774469</c:v>
                </c:pt>
                <c:pt idx="2020">
                  <c:v>0.90765513583593616</c:v>
                </c:pt>
                <c:pt idx="2021">
                  <c:v>0.90765513583593616</c:v>
                </c:pt>
                <c:pt idx="2022">
                  <c:v>0.90759620484412751</c:v>
                </c:pt>
                <c:pt idx="2023">
                  <c:v>0.90759620484412751</c:v>
                </c:pt>
                <c:pt idx="2024">
                  <c:v>0.90753727385231897</c:v>
                </c:pt>
                <c:pt idx="2025">
                  <c:v>0.90747834286051032</c:v>
                </c:pt>
                <c:pt idx="2026">
                  <c:v>0.90741941186870179</c:v>
                </c:pt>
                <c:pt idx="2027">
                  <c:v>0.90741941186870179</c:v>
                </c:pt>
                <c:pt idx="2028">
                  <c:v>0.90736048087689314</c:v>
                </c:pt>
                <c:pt idx="2029">
                  <c:v>0.9073015498850846</c:v>
                </c:pt>
                <c:pt idx="2030">
                  <c:v>0.90724261889327595</c:v>
                </c:pt>
                <c:pt idx="2031">
                  <c:v>0.90718368790146742</c:v>
                </c:pt>
                <c:pt idx="2032">
                  <c:v>0.90712475690965877</c:v>
                </c:pt>
                <c:pt idx="2033">
                  <c:v>0.90706582591785023</c:v>
                </c:pt>
                <c:pt idx="2034">
                  <c:v>0.90700689492604158</c:v>
                </c:pt>
                <c:pt idx="2035">
                  <c:v>0.90700689492604158</c:v>
                </c:pt>
                <c:pt idx="2036">
                  <c:v>0.90700689492604158</c:v>
                </c:pt>
                <c:pt idx="2037">
                  <c:v>0.90694796393423305</c:v>
                </c:pt>
                <c:pt idx="2038">
                  <c:v>0.90694796393423305</c:v>
                </c:pt>
                <c:pt idx="2039">
                  <c:v>0.9068890329424244</c:v>
                </c:pt>
                <c:pt idx="2040">
                  <c:v>0.90683010195061586</c:v>
                </c:pt>
                <c:pt idx="2041">
                  <c:v>0.90677117095880722</c:v>
                </c:pt>
                <c:pt idx="2042">
                  <c:v>0.90677117095880722</c:v>
                </c:pt>
                <c:pt idx="2043">
                  <c:v>0.90677117095880722</c:v>
                </c:pt>
                <c:pt idx="2044">
                  <c:v>0.90671223996699868</c:v>
                </c:pt>
                <c:pt idx="2045">
                  <c:v>0.90671223996699868</c:v>
                </c:pt>
                <c:pt idx="2046">
                  <c:v>0.90665330897519003</c:v>
                </c:pt>
                <c:pt idx="2047">
                  <c:v>0.90659437798338149</c:v>
                </c:pt>
                <c:pt idx="2048">
                  <c:v>0.90653544699157285</c:v>
                </c:pt>
                <c:pt idx="2049">
                  <c:v>0.90653544699157285</c:v>
                </c:pt>
                <c:pt idx="2050">
                  <c:v>0.90647651599976431</c:v>
                </c:pt>
                <c:pt idx="2051">
                  <c:v>0.90641758500795566</c:v>
                </c:pt>
                <c:pt idx="2052">
                  <c:v>0.90635865401614712</c:v>
                </c:pt>
                <c:pt idx="2053">
                  <c:v>0.90629972302433848</c:v>
                </c:pt>
                <c:pt idx="2054">
                  <c:v>0.90629972302433848</c:v>
                </c:pt>
                <c:pt idx="2055">
                  <c:v>0.90624079203252994</c:v>
                </c:pt>
                <c:pt idx="2056">
                  <c:v>0.90618186104072129</c:v>
                </c:pt>
                <c:pt idx="2057">
                  <c:v>0.90612293004891276</c:v>
                </c:pt>
                <c:pt idx="2058">
                  <c:v>0.90606399905710411</c:v>
                </c:pt>
                <c:pt idx="2059">
                  <c:v>0.90606399905710411</c:v>
                </c:pt>
                <c:pt idx="2060">
                  <c:v>0.90606399905710411</c:v>
                </c:pt>
                <c:pt idx="2061">
                  <c:v>0.90606399905710411</c:v>
                </c:pt>
                <c:pt idx="2062">
                  <c:v>0.90600506806529557</c:v>
                </c:pt>
                <c:pt idx="2063">
                  <c:v>0.90600506806529557</c:v>
                </c:pt>
                <c:pt idx="2064">
                  <c:v>0.90600506806529557</c:v>
                </c:pt>
                <c:pt idx="2065">
                  <c:v>0.90594613707348692</c:v>
                </c:pt>
                <c:pt idx="2066">
                  <c:v>0.90594613707348692</c:v>
                </c:pt>
                <c:pt idx="2067">
                  <c:v>0.90588720608167839</c:v>
                </c:pt>
                <c:pt idx="2068">
                  <c:v>0.90588720608167839</c:v>
                </c:pt>
                <c:pt idx="2069">
                  <c:v>0.90582827508986974</c:v>
                </c:pt>
                <c:pt idx="2070">
                  <c:v>0.9057693440980612</c:v>
                </c:pt>
                <c:pt idx="2071">
                  <c:v>0.90571041310625255</c:v>
                </c:pt>
                <c:pt idx="2072">
                  <c:v>0.90571041310625255</c:v>
                </c:pt>
                <c:pt idx="2073">
                  <c:v>0.90571041310625255</c:v>
                </c:pt>
                <c:pt idx="2074">
                  <c:v>0.90565148211444402</c:v>
                </c:pt>
                <c:pt idx="2075">
                  <c:v>0.90565148211444402</c:v>
                </c:pt>
                <c:pt idx="2076">
                  <c:v>0.90559255112263537</c:v>
                </c:pt>
                <c:pt idx="2077">
                  <c:v>0.90559255112263537</c:v>
                </c:pt>
                <c:pt idx="2078">
                  <c:v>0.90553362013082683</c:v>
                </c:pt>
                <c:pt idx="2079">
                  <c:v>0.90547468913901819</c:v>
                </c:pt>
                <c:pt idx="2080">
                  <c:v>0.90547468913901819</c:v>
                </c:pt>
                <c:pt idx="2081">
                  <c:v>0.90541575814720965</c:v>
                </c:pt>
                <c:pt idx="2082">
                  <c:v>0.905356827155401</c:v>
                </c:pt>
                <c:pt idx="2083">
                  <c:v>0.90529789616359246</c:v>
                </c:pt>
                <c:pt idx="2084">
                  <c:v>0.90523896517178382</c:v>
                </c:pt>
                <c:pt idx="2085">
                  <c:v>0.90518003417997528</c:v>
                </c:pt>
                <c:pt idx="2086">
                  <c:v>0.90512110318816663</c:v>
                </c:pt>
                <c:pt idx="2087">
                  <c:v>0.90512110318816663</c:v>
                </c:pt>
                <c:pt idx="2088">
                  <c:v>0.90506217219635809</c:v>
                </c:pt>
                <c:pt idx="2089">
                  <c:v>0.90500324120454945</c:v>
                </c:pt>
                <c:pt idx="2090">
                  <c:v>0.90494431021274091</c:v>
                </c:pt>
                <c:pt idx="2091">
                  <c:v>0.90488537922093226</c:v>
                </c:pt>
                <c:pt idx="2092">
                  <c:v>0.90482644822912373</c:v>
                </c:pt>
                <c:pt idx="2093">
                  <c:v>0.90476751723731508</c:v>
                </c:pt>
                <c:pt idx="2094">
                  <c:v>0.90470858624550654</c:v>
                </c:pt>
                <c:pt idx="2095">
                  <c:v>0.90464965525369789</c:v>
                </c:pt>
                <c:pt idx="2096">
                  <c:v>0.90459072426188936</c:v>
                </c:pt>
                <c:pt idx="2097">
                  <c:v>0.90459072426188936</c:v>
                </c:pt>
                <c:pt idx="2098">
                  <c:v>0.90453179327008071</c:v>
                </c:pt>
                <c:pt idx="2099">
                  <c:v>0.90453179327008071</c:v>
                </c:pt>
                <c:pt idx="2100">
                  <c:v>0.90447286227827217</c:v>
                </c:pt>
                <c:pt idx="2101">
                  <c:v>0.90441393128646352</c:v>
                </c:pt>
                <c:pt idx="2102">
                  <c:v>0.90435500029465499</c:v>
                </c:pt>
                <c:pt idx="2103">
                  <c:v>0.90435500029465499</c:v>
                </c:pt>
                <c:pt idx="2104">
                  <c:v>0.90429606930284634</c:v>
                </c:pt>
                <c:pt idx="2105">
                  <c:v>0.9042371383110378</c:v>
                </c:pt>
                <c:pt idx="2106">
                  <c:v>0.90417820731922915</c:v>
                </c:pt>
                <c:pt idx="2107">
                  <c:v>0.90417820731922915</c:v>
                </c:pt>
                <c:pt idx="2108">
                  <c:v>0.90411927632742062</c:v>
                </c:pt>
                <c:pt idx="2109">
                  <c:v>0.90406034533561197</c:v>
                </c:pt>
                <c:pt idx="2110">
                  <c:v>0.90400141434380343</c:v>
                </c:pt>
                <c:pt idx="2111">
                  <c:v>0.90400141434380343</c:v>
                </c:pt>
                <c:pt idx="2112">
                  <c:v>0.90394248335199479</c:v>
                </c:pt>
                <c:pt idx="2113">
                  <c:v>0.90394248335199479</c:v>
                </c:pt>
                <c:pt idx="2114">
                  <c:v>0.90394248335199479</c:v>
                </c:pt>
                <c:pt idx="2115">
                  <c:v>0.90388355236018625</c:v>
                </c:pt>
                <c:pt idx="2116">
                  <c:v>0.90388355236018625</c:v>
                </c:pt>
                <c:pt idx="2117">
                  <c:v>0.9038246213683776</c:v>
                </c:pt>
                <c:pt idx="2118">
                  <c:v>0.90376569037656906</c:v>
                </c:pt>
                <c:pt idx="2119">
                  <c:v>0.90370675938476042</c:v>
                </c:pt>
                <c:pt idx="2120">
                  <c:v>0.90364782839295188</c:v>
                </c:pt>
                <c:pt idx="2121">
                  <c:v>0.90358889740114323</c:v>
                </c:pt>
                <c:pt idx="2122">
                  <c:v>0.90352996640933469</c:v>
                </c:pt>
                <c:pt idx="2123">
                  <c:v>0.90347103541752605</c:v>
                </c:pt>
                <c:pt idx="2124">
                  <c:v>0.90341210442571751</c:v>
                </c:pt>
                <c:pt idx="2125">
                  <c:v>0.90341210442571751</c:v>
                </c:pt>
                <c:pt idx="2126">
                  <c:v>0.90335317343390886</c:v>
                </c:pt>
                <c:pt idx="2127">
                  <c:v>0.90329424244210033</c:v>
                </c:pt>
                <c:pt idx="2128">
                  <c:v>0.90323531145029168</c:v>
                </c:pt>
                <c:pt idx="2129">
                  <c:v>0.90317638045848314</c:v>
                </c:pt>
                <c:pt idx="2130">
                  <c:v>0.90311744946667449</c:v>
                </c:pt>
                <c:pt idx="2131">
                  <c:v>0.90305851847486596</c:v>
                </c:pt>
                <c:pt idx="2132">
                  <c:v>0.90305851847486596</c:v>
                </c:pt>
                <c:pt idx="2133">
                  <c:v>0.90305851847486596</c:v>
                </c:pt>
                <c:pt idx="2134">
                  <c:v>0.90305851847486596</c:v>
                </c:pt>
                <c:pt idx="2135">
                  <c:v>0.90299958748305731</c:v>
                </c:pt>
                <c:pt idx="2136">
                  <c:v>0.90294065649124877</c:v>
                </c:pt>
                <c:pt idx="2137">
                  <c:v>0.90288172549944012</c:v>
                </c:pt>
                <c:pt idx="2138">
                  <c:v>0.90282279450763159</c:v>
                </c:pt>
                <c:pt idx="2139">
                  <c:v>0.90276386351582294</c:v>
                </c:pt>
                <c:pt idx="2140">
                  <c:v>0.90276386351582294</c:v>
                </c:pt>
                <c:pt idx="2141">
                  <c:v>0.90276386351582294</c:v>
                </c:pt>
                <c:pt idx="2142">
                  <c:v>0.9027049325240144</c:v>
                </c:pt>
                <c:pt idx="2143">
                  <c:v>0.90264600153220576</c:v>
                </c:pt>
                <c:pt idx="2144">
                  <c:v>0.90264600153220576</c:v>
                </c:pt>
                <c:pt idx="2145">
                  <c:v>0.90264600153220576</c:v>
                </c:pt>
                <c:pt idx="2146">
                  <c:v>0.90264600153220576</c:v>
                </c:pt>
                <c:pt idx="2147">
                  <c:v>0.90264600153220576</c:v>
                </c:pt>
                <c:pt idx="2148">
                  <c:v>0.90258707054039722</c:v>
                </c:pt>
                <c:pt idx="2149">
                  <c:v>0.90252813954858857</c:v>
                </c:pt>
                <c:pt idx="2150">
                  <c:v>0.90246920855678003</c:v>
                </c:pt>
                <c:pt idx="2151">
                  <c:v>0.90241027756497139</c:v>
                </c:pt>
                <c:pt idx="2152">
                  <c:v>0.90241027756497139</c:v>
                </c:pt>
                <c:pt idx="2153">
                  <c:v>0.90241027756497139</c:v>
                </c:pt>
                <c:pt idx="2154">
                  <c:v>0.90235134657316285</c:v>
                </c:pt>
                <c:pt idx="2155">
                  <c:v>0.9022924155813542</c:v>
                </c:pt>
                <c:pt idx="2156">
                  <c:v>0.90223348458954566</c:v>
                </c:pt>
                <c:pt idx="2157">
                  <c:v>0.90217455359773702</c:v>
                </c:pt>
                <c:pt idx="2158">
                  <c:v>0.90211562260592848</c:v>
                </c:pt>
                <c:pt idx="2159">
                  <c:v>0.90205669161411983</c:v>
                </c:pt>
                <c:pt idx="2160">
                  <c:v>0.90205669161411983</c:v>
                </c:pt>
                <c:pt idx="2161">
                  <c:v>0.9019977606223113</c:v>
                </c:pt>
                <c:pt idx="2162">
                  <c:v>0.90193882963050265</c:v>
                </c:pt>
                <c:pt idx="2163">
                  <c:v>0.90193882963050265</c:v>
                </c:pt>
                <c:pt idx="2164">
                  <c:v>0.90187989863869411</c:v>
                </c:pt>
                <c:pt idx="2165">
                  <c:v>0.90182096764688546</c:v>
                </c:pt>
                <c:pt idx="2166">
                  <c:v>0.90182096764688546</c:v>
                </c:pt>
                <c:pt idx="2167">
                  <c:v>0.90176203665507693</c:v>
                </c:pt>
                <c:pt idx="2168">
                  <c:v>0.90176203665507693</c:v>
                </c:pt>
                <c:pt idx="2169">
                  <c:v>0.90176203665507693</c:v>
                </c:pt>
                <c:pt idx="2170">
                  <c:v>0.90176203665507693</c:v>
                </c:pt>
                <c:pt idx="2171">
                  <c:v>0.90176203665507693</c:v>
                </c:pt>
                <c:pt idx="2172">
                  <c:v>0.90176203665507693</c:v>
                </c:pt>
                <c:pt idx="2173">
                  <c:v>0.90176203665507693</c:v>
                </c:pt>
                <c:pt idx="2174">
                  <c:v>0.90170310566326828</c:v>
                </c:pt>
                <c:pt idx="2175">
                  <c:v>0.90164417467145974</c:v>
                </c:pt>
                <c:pt idx="2176">
                  <c:v>0.90158524367965109</c:v>
                </c:pt>
                <c:pt idx="2177">
                  <c:v>0.90152631268784256</c:v>
                </c:pt>
                <c:pt idx="2178">
                  <c:v>0.90146738169603391</c:v>
                </c:pt>
                <c:pt idx="2179">
                  <c:v>0.90146738169603391</c:v>
                </c:pt>
                <c:pt idx="2180">
                  <c:v>0.90140845070422537</c:v>
                </c:pt>
                <c:pt idx="2181">
                  <c:v>0.90134951971241672</c:v>
                </c:pt>
                <c:pt idx="2182">
                  <c:v>0.90129058872060819</c:v>
                </c:pt>
                <c:pt idx="2183">
                  <c:v>0.90123165772879954</c:v>
                </c:pt>
                <c:pt idx="2184">
                  <c:v>0.90123165772879954</c:v>
                </c:pt>
                <c:pt idx="2185">
                  <c:v>0.90123165772879954</c:v>
                </c:pt>
                <c:pt idx="2186">
                  <c:v>0.901172726736991</c:v>
                </c:pt>
                <c:pt idx="2187">
                  <c:v>0.90111379574518236</c:v>
                </c:pt>
                <c:pt idx="2188">
                  <c:v>0.90105486475337382</c:v>
                </c:pt>
                <c:pt idx="2189">
                  <c:v>0.90099593376156517</c:v>
                </c:pt>
                <c:pt idx="2190">
                  <c:v>0.90093700276975663</c:v>
                </c:pt>
                <c:pt idx="2191">
                  <c:v>0.90087807177794799</c:v>
                </c:pt>
                <c:pt idx="2192">
                  <c:v>0.90081914078613945</c:v>
                </c:pt>
                <c:pt idx="2193">
                  <c:v>0.9007602097943308</c:v>
                </c:pt>
                <c:pt idx="2194">
                  <c:v>0.90070127880252226</c:v>
                </c:pt>
                <c:pt idx="2195">
                  <c:v>0.90070127880252226</c:v>
                </c:pt>
                <c:pt idx="2196">
                  <c:v>0.90064234781071362</c:v>
                </c:pt>
                <c:pt idx="2197">
                  <c:v>0.90058341681890508</c:v>
                </c:pt>
                <c:pt idx="2198">
                  <c:v>0.90052448582709643</c:v>
                </c:pt>
                <c:pt idx="2199">
                  <c:v>0.9004655548352879</c:v>
                </c:pt>
                <c:pt idx="2200">
                  <c:v>0.90040662384347925</c:v>
                </c:pt>
                <c:pt idx="2201">
                  <c:v>0.90034769285167071</c:v>
                </c:pt>
                <c:pt idx="2202">
                  <c:v>0.90028876185986206</c:v>
                </c:pt>
                <c:pt idx="2203">
                  <c:v>0.90028876185986206</c:v>
                </c:pt>
                <c:pt idx="2204">
                  <c:v>0.90022983086805353</c:v>
                </c:pt>
                <c:pt idx="2205">
                  <c:v>0.90017089987624488</c:v>
                </c:pt>
                <c:pt idx="2206">
                  <c:v>0.90011196888443634</c:v>
                </c:pt>
                <c:pt idx="2207">
                  <c:v>0.90005303789262769</c:v>
                </c:pt>
                <c:pt idx="2208">
                  <c:v>0.89999410690081916</c:v>
                </c:pt>
                <c:pt idx="2209">
                  <c:v>0.89993517590901051</c:v>
                </c:pt>
                <c:pt idx="2210">
                  <c:v>0.89987624491720197</c:v>
                </c:pt>
                <c:pt idx="2211">
                  <c:v>0.89981731392539333</c:v>
                </c:pt>
                <c:pt idx="2212">
                  <c:v>0.89975838293358479</c:v>
                </c:pt>
                <c:pt idx="2213">
                  <c:v>0.89969945194177614</c:v>
                </c:pt>
                <c:pt idx="2214">
                  <c:v>0.89969945194177614</c:v>
                </c:pt>
                <c:pt idx="2215">
                  <c:v>0.8996405209499676</c:v>
                </c:pt>
                <c:pt idx="2216">
                  <c:v>0.89958158995815896</c:v>
                </c:pt>
                <c:pt idx="2217">
                  <c:v>0.89952265896635042</c:v>
                </c:pt>
                <c:pt idx="2218">
                  <c:v>0.89952265896635042</c:v>
                </c:pt>
                <c:pt idx="2219">
                  <c:v>0.89946372797454177</c:v>
                </c:pt>
                <c:pt idx="2220">
                  <c:v>0.89940479698273323</c:v>
                </c:pt>
                <c:pt idx="2221">
                  <c:v>0.89934586599092459</c:v>
                </c:pt>
                <c:pt idx="2222">
                  <c:v>0.89934586599092459</c:v>
                </c:pt>
                <c:pt idx="2223">
                  <c:v>0.89928693499911605</c:v>
                </c:pt>
                <c:pt idx="2224">
                  <c:v>0.8992280040073074</c:v>
                </c:pt>
                <c:pt idx="2225">
                  <c:v>0.89916907301549887</c:v>
                </c:pt>
                <c:pt idx="2226">
                  <c:v>0.89911014202369022</c:v>
                </c:pt>
                <c:pt idx="2227">
                  <c:v>0.89905121103188168</c:v>
                </c:pt>
                <c:pt idx="2228">
                  <c:v>0.89899228004007303</c:v>
                </c:pt>
                <c:pt idx="2229">
                  <c:v>0.8989333490482645</c:v>
                </c:pt>
                <c:pt idx="2230">
                  <c:v>0.89887441805645585</c:v>
                </c:pt>
                <c:pt idx="2231">
                  <c:v>0.89887441805645585</c:v>
                </c:pt>
                <c:pt idx="2232">
                  <c:v>0.89881548706464731</c:v>
                </c:pt>
                <c:pt idx="2233">
                  <c:v>0.89881548706464731</c:v>
                </c:pt>
                <c:pt idx="2234">
                  <c:v>0.89875655607283866</c:v>
                </c:pt>
                <c:pt idx="2235">
                  <c:v>0.89869762508103013</c:v>
                </c:pt>
                <c:pt idx="2236">
                  <c:v>0.89863869408922148</c:v>
                </c:pt>
                <c:pt idx="2237">
                  <c:v>0.89857976309741294</c:v>
                </c:pt>
                <c:pt idx="2238">
                  <c:v>0.89852083210560429</c:v>
                </c:pt>
                <c:pt idx="2239">
                  <c:v>0.89852083210560429</c:v>
                </c:pt>
                <c:pt idx="2240">
                  <c:v>0.89846190111379576</c:v>
                </c:pt>
                <c:pt idx="2241">
                  <c:v>0.89840297012198711</c:v>
                </c:pt>
                <c:pt idx="2242">
                  <c:v>0.89834403913017857</c:v>
                </c:pt>
                <c:pt idx="2243">
                  <c:v>0.89834403913017857</c:v>
                </c:pt>
                <c:pt idx="2244">
                  <c:v>0.89828510813836993</c:v>
                </c:pt>
                <c:pt idx="2245">
                  <c:v>0.89828510813836993</c:v>
                </c:pt>
                <c:pt idx="2246">
                  <c:v>0.89822617714656139</c:v>
                </c:pt>
                <c:pt idx="2247">
                  <c:v>0.89816724615475274</c:v>
                </c:pt>
                <c:pt idx="2248">
                  <c:v>0.8981083151629442</c:v>
                </c:pt>
                <c:pt idx="2249">
                  <c:v>0.8981083151629442</c:v>
                </c:pt>
                <c:pt idx="2250">
                  <c:v>0.89804938417113556</c:v>
                </c:pt>
                <c:pt idx="2251">
                  <c:v>0.89799045317932702</c:v>
                </c:pt>
                <c:pt idx="2252">
                  <c:v>0.89799045317932702</c:v>
                </c:pt>
                <c:pt idx="2253">
                  <c:v>0.89793152218751837</c:v>
                </c:pt>
                <c:pt idx="2254">
                  <c:v>0.89793152218751837</c:v>
                </c:pt>
                <c:pt idx="2255">
                  <c:v>0.89793152218751837</c:v>
                </c:pt>
                <c:pt idx="2256">
                  <c:v>0.89787259119570983</c:v>
                </c:pt>
                <c:pt idx="2257">
                  <c:v>0.89781366020390119</c:v>
                </c:pt>
                <c:pt idx="2258">
                  <c:v>0.89775472921209265</c:v>
                </c:pt>
                <c:pt idx="2259">
                  <c:v>0.897695798220284</c:v>
                </c:pt>
                <c:pt idx="2260">
                  <c:v>0.89763686722847547</c:v>
                </c:pt>
                <c:pt idx="2261">
                  <c:v>0.89757793623666682</c:v>
                </c:pt>
                <c:pt idx="2262">
                  <c:v>0.89751900524485828</c:v>
                </c:pt>
                <c:pt idx="2263">
                  <c:v>0.89746007425304963</c:v>
                </c:pt>
                <c:pt idx="2264">
                  <c:v>0.8974011432612411</c:v>
                </c:pt>
                <c:pt idx="2265">
                  <c:v>0.89734221226943245</c:v>
                </c:pt>
                <c:pt idx="2266">
                  <c:v>0.89728328127762391</c:v>
                </c:pt>
                <c:pt idx="2267">
                  <c:v>0.89728328127762391</c:v>
                </c:pt>
                <c:pt idx="2268">
                  <c:v>0.89728328127762391</c:v>
                </c:pt>
                <c:pt idx="2269">
                  <c:v>0.89722435028581526</c:v>
                </c:pt>
                <c:pt idx="2270">
                  <c:v>0.89716541929400673</c:v>
                </c:pt>
                <c:pt idx="2271">
                  <c:v>0.89710648830219808</c:v>
                </c:pt>
                <c:pt idx="2272">
                  <c:v>0.89710648830219808</c:v>
                </c:pt>
                <c:pt idx="2273">
                  <c:v>0.89704755731038954</c:v>
                </c:pt>
                <c:pt idx="2274">
                  <c:v>0.89704755731038954</c:v>
                </c:pt>
                <c:pt idx="2275">
                  <c:v>0.8969886263185809</c:v>
                </c:pt>
                <c:pt idx="2276">
                  <c:v>0.89692969532677236</c:v>
                </c:pt>
                <c:pt idx="2277">
                  <c:v>0.89687076433496371</c:v>
                </c:pt>
                <c:pt idx="2278">
                  <c:v>0.89681183334315517</c:v>
                </c:pt>
                <c:pt idx="2279">
                  <c:v>0.89675290235134653</c:v>
                </c:pt>
                <c:pt idx="2280">
                  <c:v>0.89675290235134653</c:v>
                </c:pt>
                <c:pt idx="2281">
                  <c:v>0.89669397135953799</c:v>
                </c:pt>
                <c:pt idx="2282">
                  <c:v>0.89663504036772934</c:v>
                </c:pt>
                <c:pt idx="2283">
                  <c:v>0.8965761093759208</c:v>
                </c:pt>
                <c:pt idx="2284">
                  <c:v>0.8965761093759208</c:v>
                </c:pt>
                <c:pt idx="2285">
                  <c:v>0.89651717838411216</c:v>
                </c:pt>
                <c:pt idx="2286">
                  <c:v>0.89651717838411216</c:v>
                </c:pt>
                <c:pt idx="2287">
                  <c:v>0.89645824739230362</c:v>
                </c:pt>
                <c:pt idx="2288">
                  <c:v>0.89639931640049497</c:v>
                </c:pt>
                <c:pt idx="2289">
                  <c:v>0.89634038540868644</c:v>
                </c:pt>
                <c:pt idx="2290">
                  <c:v>0.89634038540868644</c:v>
                </c:pt>
                <c:pt idx="2291">
                  <c:v>0.89628145441687779</c:v>
                </c:pt>
                <c:pt idx="2292">
                  <c:v>0.89628145441687779</c:v>
                </c:pt>
                <c:pt idx="2293">
                  <c:v>0.89622252342506925</c:v>
                </c:pt>
                <c:pt idx="2294">
                  <c:v>0.89622252342506925</c:v>
                </c:pt>
                <c:pt idx="2295">
                  <c:v>0.89616359243326071</c:v>
                </c:pt>
                <c:pt idx="2296">
                  <c:v>0.89610466144145207</c:v>
                </c:pt>
                <c:pt idx="2297">
                  <c:v>0.89604573044964342</c:v>
                </c:pt>
                <c:pt idx="2298">
                  <c:v>0.89604573044964342</c:v>
                </c:pt>
                <c:pt idx="2299">
                  <c:v>0.89598679945783488</c:v>
                </c:pt>
                <c:pt idx="2300">
                  <c:v>0.89598679945783488</c:v>
                </c:pt>
                <c:pt idx="2301">
                  <c:v>0.89598679945783488</c:v>
                </c:pt>
                <c:pt idx="2302">
                  <c:v>0.89598679945783488</c:v>
                </c:pt>
                <c:pt idx="2303">
                  <c:v>0.89598679945783488</c:v>
                </c:pt>
                <c:pt idx="2304">
                  <c:v>0.89592786846602634</c:v>
                </c:pt>
                <c:pt idx="2305">
                  <c:v>0.89592786846602634</c:v>
                </c:pt>
                <c:pt idx="2306">
                  <c:v>0.8958689374742177</c:v>
                </c:pt>
                <c:pt idx="2307">
                  <c:v>0.89581000648240905</c:v>
                </c:pt>
                <c:pt idx="2308">
                  <c:v>0.89581000648240905</c:v>
                </c:pt>
                <c:pt idx="2309">
                  <c:v>0.89581000648240905</c:v>
                </c:pt>
                <c:pt idx="2310">
                  <c:v>0.89575107549060051</c:v>
                </c:pt>
                <c:pt idx="2311">
                  <c:v>0.89575107549060051</c:v>
                </c:pt>
                <c:pt idx="2312">
                  <c:v>0.89569214449879198</c:v>
                </c:pt>
                <c:pt idx="2313">
                  <c:v>0.89569214449879198</c:v>
                </c:pt>
                <c:pt idx="2314">
                  <c:v>0.89569214449879198</c:v>
                </c:pt>
                <c:pt idx="2315">
                  <c:v>0.89563321350698333</c:v>
                </c:pt>
                <c:pt idx="2316">
                  <c:v>0.89563321350698333</c:v>
                </c:pt>
                <c:pt idx="2317">
                  <c:v>0.89557428251517468</c:v>
                </c:pt>
                <c:pt idx="2318">
                  <c:v>0.89551535152336614</c:v>
                </c:pt>
                <c:pt idx="2319">
                  <c:v>0.89545642053155761</c:v>
                </c:pt>
                <c:pt idx="2320">
                  <c:v>0.89545642053155761</c:v>
                </c:pt>
                <c:pt idx="2321">
                  <c:v>0.89539748953974896</c:v>
                </c:pt>
                <c:pt idx="2322">
                  <c:v>0.89533855854794031</c:v>
                </c:pt>
                <c:pt idx="2323">
                  <c:v>0.89527962755613177</c:v>
                </c:pt>
                <c:pt idx="2324">
                  <c:v>0.89522069656432324</c:v>
                </c:pt>
                <c:pt idx="2325">
                  <c:v>0.89516176557251459</c:v>
                </c:pt>
                <c:pt idx="2326">
                  <c:v>0.89516176557251459</c:v>
                </c:pt>
                <c:pt idx="2327">
                  <c:v>0.89516176557251459</c:v>
                </c:pt>
                <c:pt idx="2328">
                  <c:v>0.89516176557251459</c:v>
                </c:pt>
                <c:pt idx="2329">
                  <c:v>0.89510283458070594</c:v>
                </c:pt>
                <c:pt idx="2330">
                  <c:v>0.8950439035888974</c:v>
                </c:pt>
                <c:pt idx="2331">
                  <c:v>0.89498497259708887</c:v>
                </c:pt>
                <c:pt idx="2332">
                  <c:v>0.89498497259708887</c:v>
                </c:pt>
                <c:pt idx="2333">
                  <c:v>0.89492604160528022</c:v>
                </c:pt>
                <c:pt idx="2334">
                  <c:v>0.89486711061347157</c:v>
                </c:pt>
                <c:pt idx="2335">
                  <c:v>0.89480817962166304</c:v>
                </c:pt>
                <c:pt idx="2336">
                  <c:v>0.8947492486298545</c:v>
                </c:pt>
                <c:pt idx="2337">
                  <c:v>0.8947492486298545</c:v>
                </c:pt>
                <c:pt idx="2338">
                  <c:v>0.89469031763804585</c:v>
                </c:pt>
                <c:pt idx="2339">
                  <c:v>0.89469031763804585</c:v>
                </c:pt>
                <c:pt idx="2340">
                  <c:v>0.8946313866462372</c:v>
                </c:pt>
                <c:pt idx="2341">
                  <c:v>0.89457245565442867</c:v>
                </c:pt>
                <c:pt idx="2342">
                  <c:v>0.89457245565442867</c:v>
                </c:pt>
                <c:pt idx="2343">
                  <c:v>0.89457245565442867</c:v>
                </c:pt>
                <c:pt idx="2344">
                  <c:v>0.89457245565442867</c:v>
                </c:pt>
                <c:pt idx="2345">
                  <c:v>0.89457245565442867</c:v>
                </c:pt>
                <c:pt idx="2346">
                  <c:v>0.89451352466262013</c:v>
                </c:pt>
                <c:pt idx="2347">
                  <c:v>0.89445459367081148</c:v>
                </c:pt>
                <c:pt idx="2348">
                  <c:v>0.89445459367081148</c:v>
                </c:pt>
                <c:pt idx="2349">
                  <c:v>0.89439566267900283</c:v>
                </c:pt>
                <c:pt idx="2350">
                  <c:v>0.89439566267900283</c:v>
                </c:pt>
                <c:pt idx="2351">
                  <c:v>0.8943367316871943</c:v>
                </c:pt>
                <c:pt idx="2352">
                  <c:v>0.8943367316871943</c:v>
                </c:pt>
                <c:pt idx="2353">
                  <c:v>0.89427780069538576</c:v>
                </c:pt>
                <c:pt idx="2354">
                  <c:v>0.89421886970357711</c:v>
                </c:pt>
                <c:pt idx="2355">
                  <c:v>0.89415993871176846</c:v>
                </c:pt>
                <c:pt idx="2356">
                  <c:v>0.89410100771995993</c:v>
                </c:pt>
                <c:pt idx="2357">
                  <c:v>0.89404207672815139</c:v>
                </c:pt>
                <c:pt idx="2358">
                  <c:v>0.89404207672815139</c:v>
                </c:pt>
                <c:pt idx="2359">
                  <c:v>0.89398314573634274</c:v>
                </c:pt>
                <c:pt idx="2360">
                  <c:v>0.8939242147445341</c:v>
                </c:pt>
                <c:pt idx="2361">
                  <c:v>0.89386528375272556</c:v>
                </c:pt>
                <c:pt idx="2362">
                  <c:v>0.89380635276091702</c:v>
                </c:pt>
                <c:pt idx="2363">
                  <c:v>0.89374742176910837</c:v>
                </c:pt>
                <c:pt idx="2364">
                  <c:v>0.89368849077729973</c:v>
                </c:pt>
                <c:pt idx="2365">
                  <c:v>0.89362955978549119</c:v>
                </c:pt>
                <c:pt idx="2366">
                  <c:v>0.89357062879368265</c:v>
                </c:pt>
                <c:pt idx="2367">
                  <c:v>0.89351169780187401</c:v>
                </c:pt>
                <c:pt idx="2368">
                  <c:v>0.89345276681006536</c:v>
                </c:pt>
                <c:pt idx="2369">
                  <c:v>0.89339383581825682</c:v>
                </c:pt>
                <c:pt idx="2370">
                  <c:v>0.89333490482644828</c:v>
                </c:pt>
                <c:pt idx="2371">
                  <c:v>0.89333490482644828</c:v>
                </c:pt>
                <c:pt idx="2372">
                  <c:v>0.89327597383463964</c:v>
                </c:pt>
                <c:pt idx="2373">
                  <c:v>0.89321704284283099</c:v>
                </c:pt>
                <c:pt idx="2374">
                  <c:v>0.89315811185102245</c:v>
                </c:pt>
                <c:pt idx="2375">
                  <c:v>0.89309918085921391</c:v>
                </c:pt>
                <c:pt idx="2376">
                  <c:v>0.89309918085921391</c:v>
                </c:pt>
                <c:pt idx="2377">
                  <c:v>0.89304024986740527</c:v>
                </c:pt>
                <c:pt idx="2378">
                  <c:v>0.89304024986740527</c:v>
                </c:pt>
                <c:pt idx="2379">
                  <c:v>0.89298131887559662</c:v>
                </c:pt>
                <c:pt idx="2380">
                  <c:v>0.89292238788378808</c:v>
                </c:pt>
                <c:pt idx="2381">
                  <c:v>0.89286345689197955</c:v>
                </c:pt>
                <c:pt idx="2382">
                  <c:v>0.89286345689197955</c:v>
                </c:pt>
                <c:pt idx="2383">
                  <c:v>0.8928045259001709</c:v>
                </c:pt>
                <c:pt idx="2384">
                  <c:v>0.89274559490836225</c:v>
                </c:pt>
                <c:pt idx="2385">
                  <c:v>0.89268666391655371</c:v>
                </c:pt>
                <c:pt idx="2386">
                  <c:v>0.89262773292474518</c:v>
                </c:pt>
                <c:pt idx="2387">
                  <c:v>0.89256880193293653</c:v>
                </c:pt>
                <c:pt idx="2388">
                  <c:v>0.89250987094112788</c:v>
                </c:pt>
                <c:pt idx="2389">
                  <c:v>0.89245093994931934</c:v>
                </c:pt>
                <c:pt idx="2390">
                  <c:v>0.89239200895751081</c:v>
                </c:pt>
                <c:pt idx="2391">
                  <c:v>0.89233307796570216</c:v>
                </c:pt>
                <c:pt idx="2392">
                  <c:v>0.89227414697389351</c:v>
                </c:pt>
                <c:pt idx="2393">
                  <c:v>0.89221521598208497</c:v>
                </c:pt>
                <c:pt idx="2394">
                  <c:v>0.89215628499027644</c:v>
                </c:pt>
                <c:pt idx="2395">
                  <c:v>0.89209735399846779</c:v>
                </c:pt>
                <c:pt idx="2396">
                  <c:v>0.89209735399846779</c:v>
                </c:pt>
                <c:pt idx="2397">
                  <c:v>0.89203842300665914</c:v>
                </c:pt>
                <c:pt idx="2398">
                  <c:v>0.89203842300665914</c:v>
                </c:pt>
                <c:pt idx="2399">
                  <c:v>0.89197949201485061</c:v>
                </c:pt>
                <c:pt idx="2400">
                  <c:v>0.89192056102304207</c:v>
                </c:pt>
                <c:pt idx="2401">
                  <c:v>0.89186163003123342</c:v>
                </c:pt>
                <c:pt idx="2402">
                  <c:v>0.89186163003123342</c:v>
                </c:pt>
                <c:pt idx="2403">
                  <c:v>0.89186163003123342</c:v>
                </c:pt>
                <c:pt idx="2404">
                  <c:v>0.89186163003123342</c:v>
                </c:pt>
                <c:pt idx="2405">
                  <c:v>0.89186163003123342</c:v>
                </c:pt>
                <c:pt idx="2406">
                  <c:v>0.89186163003123342</c:v>
                </c:pt>
                <c:pt idx="2407">
                  <c:v>0.89186163003123342</c:v>
                </c:pt>
                <c:pt idx="2408">
                  <c:v>0.89186163003123342</c:v>
                </c:pt>
                <c:pt idx="2409">
                  <c:v>0.89186163003123342</c:v>
                </c:pt>
                <c:pt idx="2410">
                  <c:v>0.89180269903942477</c:v>
                </c:pt>
                <c:pt idx="2411">
                  <c:v>0.89174376804761624</c:v>
                </c:pt>
                <c:pt idx="2412">
                  <c:v>0.8916848370558077</c:v>
                </c:pt>
                <c:pt idx="2413">
                  <c:v>0.8916848370558077</c:v>
                </c:pt>
                <c:pt idx="2414">
                  <c:v>0.89162590606399905</c:v>
                </c:pt>
                <c:pt idx="2415">
                  <c:v>0.89162590606399905</c:v>
                </c:pt>
                <c:pt idx="2416">
                  <c:v>0.89162590606399905</c:v>
                </c:pt>
                <c:pt idx="2417">
                  <c:v>0.89162590606399905</c:v>
                </c:pt>
                <c:pt idx="2418">
                  <c:v>0.8915669750721904</c:v>
                </c:pt>
                <c:pt idx="2419">
                  <c:v>0.89150804408038187</c:v>
                </c:pt>
                <c:pt idx="2420">
                  <c:v>0.89150804408038187</c:v>
                </c:pt>
                <c:pt idx="2421">
                  <c:v>0.89144911308857333</c:v>
                </c:pt>
                <c:pt idx="2422">
                  <c:v>0.89144911308857333</c:v>
                </c:pt>
                <c:pt idx="2423">
                  <c:v>0.89144911308857333</c:v>
                </c:pt>
                <c:pt idx="2424">
                  <c:v>0.89139018209676468</c:v>
                </c:pt>
                <c:pt idx="2425">
                  <c:v>0.89133125110495603</c:v>
                </c:pt>
                <c:pt idx="2426">
                  <c:v>0.8912723201131475</c:v>
                </c:pt>
                <c:pt idx="2427">
                  <c:v>0.8912723201131475</c:v>
                </c:pt>
                <c:pt idx="2428">
                  <c:v>0.89121338912133896</c:v>
                </c:pt>
                <c:pt idx="2429">
                  <c:v>0.89121338912133896</c:v>
                </c:pt>
                <c:pt idx="2430">
                  <c:v>0.89115445812953031</c:v>
                </c:pt>
                <c:pt idx="2431">
                  <c:v>0.89115445812953031</c:v>
                </c:pt>
                <c:pt idx="2432">
                  <c:v>0.89109552713772167</c:v>
                </c:pt>
                <c:pt idx="2433">
                  <c:v>0.89109552713772167</c:v>
                </c:pt>
                <c:pt idx="2434">
                  <c:v>0.89103659614591313</c:v>
                </c:pt>
                <c:pt idx="2435">
                  <c:v>0.89103659614591313</c:v>
                </c:pt>
                <c:pt idx="2436">
                  <c:v>0.89097766515410459</c:v>
                </c:pt>
                <c:pt idx="2437">
                  <c:v>0.89097766515410459</c:v>
                </c:pt>
                <c:pt idx="2438">
                  <c:v>0.89097766515410459</c:v>
                </c:pt>
                <c:pt idx="2439">
                  <c:v>0.89097766515410459</c:v>
                </c:pt>
                <c:pt idx="2440">
                  <c:v>0.89091873416229594</c:v>
                </c:pt>
                <c:pt idx="2441">
                  <c:v>0.89085980317048741</c:v>
                </c:pt>
                <c:pt idx="2442">
                  <c:v>0.89080087217867876</c:v>
                </c:pt>
                <c:pt idx="2443">
                  <c:v>0.89074194118687022</c:v>
                </c:pt>
                <c:pt idx="2444">
                  <c:v>0.89074194118687022</c:v>
                </c:pt>
                <c:pt idx="2445">
                  <c:v>0.89068301019506158</c:v>
                </c:pt>
                <c:pt idx="2446">
                  <c:v>0.89062407920325304</c:v>
                </c:pt>
                <c:pt idx="2447">
                  <c:v>0.89056514821144439</c:v>
                </c:pt>
                <c:pt idx="2448">
                  <c:v>0.89050621721963585</c:v>
                </c:pt>
                <c:pt idx="2449">
                  <c:v>0.89050621721963585</c:v>
                </c:pt>
                <c:pt idx="2450">
                  <c:v>0.89044728622782721</c:v>
                </c:pt>
                <c:pt idx="2451">
                  <c:v>0.89038835523601867</c:v>
                </c:pt>
                <c:pt idx="2452">
                  <c:v>0.89032942424421002</c:v>
                </c:pt>
                <c:pt idx="2453">
                  <c:v>0.89032942424421002</c:v>
                </c:pt>
                <c:pt idx="2454">
                  <c:v>0.89027049325240148</c:v>
                </c:pt>
                <c:pt idx="2455">
                  <c:v>0.89021156226059284</c:v>
                </c:pt>
                <c:pt idx="2456">
                  <c:v>0.8901526312687843</c:v>
                </c:pt>
                <c:pt idx="2457">
                  <c:v>0.8901526312687843</c:v>
                </c:pt>
                <c:pt idx="2458">
                  <c:v>0.89009370027697565</c:v>
                </c:pt>
                <c:pt idx="2459">
                  <c:v>0.89003476928516712</c:v>
                </c:pt>
                <c:pt idx="2460">
                  <c:v>0.88997583829335847</c:v>
                </c:pt>
                <c:pt idx="2461">
                  <c:v>0.88991690730154993</c:v>
                </c:pt>
                <c:pt idx="2462">
                  <c:v>0.88991690730154993</c:v>
                </c:pt>
                <c:pt idx="2463">
                  <c:v>0.88985797630974128</c:v>
                </c:pt>
                <c:pt idx="2464">
                  <c:v>0.88979904531793275</c:v>
                </c:pt>
                <c:pt idx="2465">
                  <c:v>0.8897401143261241</c:v>
                </c:pt>
                <c:pt idx="2466">
                  <c:v>0.8897401143261241</c:v>
                </c:pt>
                <c:pt idx="2467">
                  <c:v>0.88968118333431556</c:v>
                </c:pt>
                <c:pt idx="2468">
                  <c:v>0.88968118333431556</c:v>
                </c:pt>
                <c:pt idx="2469">
                  <c:v>0.88962225234250691</c:v>
                </c:pt>
                <c:pt idx="2470">
                  <c:v>0.88956332135069838</c:v>
                </c:pt>
                <c:pt idx="2471">
                  <c:v>0.88950439035888973</c:v>
                </c:pt>
                <c:pt idx="2472">
                  <c:v>0.88944545936708119</c:v>
                </c:pt>
                <c:pt idx="2473">
                  <c:v>0.88944545936708119</c:v>
                </c:pt>
                <c:pt idx="2474">
                  <c:v>0.88938652837527254</c:v>
                </c:pt>
                <c:pt idx="2475">
                  <c:v>0.88938652837527254</c:v>
                </c:pt>
                <c:pt idx="2476">
                  <c:v>0.88932759738346401</c:v>
                </c:pt>
                <c:pt idx="2477">
                  <c:v>0.88926866639165536</c:v>
                </c:pt>
                <c:pt idx="2478">
                  <c:v>0.88920973539984682</c:v>
                </c:pt>
                <c:pt idx="2479">
                  <c:v>0.88915080440803818</c:v>
                </c:pt>
                <c:pt idx="2480">
                  <c:v>0.88915080440803818</c:v>
                </c:pt>
                <c:pt idx="2481">
                  <c:v>0.88909187341622964</c:v>
                </c:pt>
                <c:pt idx="2482">
                  <c:v>0.88903294242442099</c:v>
                </c:pt>
                <c:pt idx="2483">
                  <c:v>0.88903294242442099</c:v>
                </c:pt>
                <c:pt idx="2484">
                  <c:v>0.88903294242442099</c:v>
                </c:pt>
                <c:pt idx="2485">
                  <c:v>0.88897401143261245</c:v>
                </c:pt>
                <c:pt idx="2486">
                  <c:v>0.88891508044080381</c:v>
                </c:pt>
                <c:pt idx="2487">
                  <c:v>0.88885614944899527</c:v>
                </c:pt>
                <c:pt idx="2488">
                  <c:v>0.88885614944899527</c:v>
                </c:pt>
                <c:pt idx="2489">
                  <c:v>0.88879721845718662</c:v>
                </c:pt>
                <c:pt idx="2490">
                  <c:v>0.88873828746537809</c:v>
                </c:pt>
                <c:pt idx="2491">
                  <c:v>0.88873828746537809</c:v>
                </c:pt>
                <c:pt idx="2492">
                  <c:v>0.88873828746537809</c:v>
                </c:pt>
                <c:pt idx="2493">
                  <c:v>0.88873828746537809</c:v>
                </c:pt>
                <c:pt idx="2494">
                  <c:v>0.88867935647356944</c:v>
                </c:pt>
                <c:pt idx="2495">
                  <c:v>0.8886204254817609</c:v>
                </c:pt>
                <c:pt idx="2496">
                  <c:v>0.8886204254817609</c:v>
                </c:pt>
                <c:pt idx="2497">
                  <c:v>0.88856149448995225</c:v>
                </c:pt>
                <c:pt idx="2498">
                  <c:v>0.88850256349814372</c:v>
                </c:pt>
                <c:pt idx="2499">
                  <c:v>0.88844363250633507</c:v>
                </c:pt>
                <c:pt idx="2500">
                  <c:v>0.88838470151452653</c:v>
                </c:pt>
                <c:pt idx="2501">
                  <c:v>0.88832577052271788</c:v>
                </c:pt>
                <c:pt idx="2502">
                  <c:v>0.88832577052271788</c:v>
                </c:pt>
                <c:pt idx="2503">
                  <c:v>0.88826683953090935</c:v>
                </c:pt>
                <c:pt idx="2504">
                  <c:v>0.8882079085391007</c:v>
                </c:pt>
                <c:pt idx="2505">
                  <c:v>0.88814897754729216</c:v>
                </c:pt>
                <c:pt idx="2506">
                  <c:v>0.88809004655548351</c:v>
                </c:pt>
                <c:pt idx="2507">
                  <c:v>0.88803111556367498</c:v>
                </c:pt>
                <c:pt idx="2508">
                  <c:v>0.88803111556367498</c:v>
                </c:pt>
                <c:pt idx="2509">
                  <c:v>0.88797218457186633</c:v>
                </c:pt>
                <c:pt idx="2510">
                  <c:v>0.88791325358005779</c:v>
                </c:pt>
                <c:pt idx="2511">
                  <c:v>0.88785432258824915</c:v>
                </c:pt>
                <c:pt idx="2512">
                  <c:v>0.88779539159644061</c:v>
                </c:pt>
                <c:pt idx="2513">
                  <c:v>0.88773646060463196</c:v>
                </c:pt>
                <c:pt idx="2514">
                  <c:v>0.88767752961282342</c:v>
                </c:pt>
                <c:pt idx="2515">
                  <c:v>0.88761859862101478</c:v>
                </c:pt>
                <c:pt idx="2516">
                  <c:v>0.88755966762920624</c:v>
                </c:pt>
                <c:pt idx="2517">
                  <c:v>0.88755966762920624</c:v>
                </c:pt>
                <c:pt idx="2518">
                  <c:v>0.88755966762920624</c:v>
                </c:pt>
                <c:pt idx="2519">
                  <c:v>0.88750073663739759</c:v>
                </c:pt>
                <c:pt idx="2520">
                  <c:v>0.88744180564558905</c:v>
                </c:pt>
                <c:pt idx="2521">
                  <c:v>0.88744180564558905</c:v>
                </c:pt>
                <c:pt idx="2522">
                  <c:v>0.88738287465378041</c:v>
                </c:pt>
                <c:pt idx="2523">
                  <c:v>0.88732394366197187</c:v>
                </c:pt>
                <c:pt idx="2524">
                  <c:v>0.88726501267016322</c:v>
                </c:pt>
                <c:pt idx="2525">
                  <c:v>0.88720608167835469</c:v>
                </c:pt>
                <c:pt idx="2526">
                  <c:v>0.88714715068654604</c:v>
                </c:pt>
                <c:pt idx="2527">
                  <c:v>0.8870882196947375</c:v>
                </c:pt>
                <c:pt idx="2528">
                  <c:v>0.88702928870292885</c:v>
                </c:pt>
                <c:pt idx="2529">
                  <c:v>0.88702928870292885</c:v>
                </c:pt>
                <c:pt idx="2530">
                  <c:v>0.88697035771112032</c:v>
                </c:pt>
                <c:pt idx="2531">
                  <c:v>0.88697035771112032</c:v>
                </c:pt>
                <c:pt idx="2532">
                  <c:v>0.88691142671931167</c:v>
                </c:pt>
                <c:pt idx="2533">
                  <c:v>0.88691142671931167</c:v>
                </c:pt>
                <c:pt idx="2534">
                  <c:v>0.88685249572750313</c:v>
                </c:pt>
                <c:pt idx="2535">
                  <c:v>0.88679356473569448</c:v>
                </c:pt>
                <c:pt idx="2536">
                  <c:v>0.88673463374388595</c:v>
                </c:pt>
                <c:pt idx="2537">
                  <c:v>0.8866757027520773</c:v>
                </c:pt>
                <c:pt idx="2538">
                  <c:v>0.88661677176026876</c:v>
                </c:pt>
                <c:pt idx="2539">
                  <c:v>0.88655784076846011</c:v>
                </c:pt>
                <c:pt idx="2540">
                  <c:v>0.88649890977665158</c:v>
                </c:pt>
                <c:pt idx="2541">
                  <c:v>0.88643997878484293</c:v>
                </c:pt>
                <c:pt idx="2542">
                  <c:v>0.88643997878484293</c:v>
                </c:pt>
                <c:pt idx="2543">
                  <c:v>0.88643997878484293</c:v>
                </c:pt>
                <c:pt idx="2544">
                  <c:v>0.88638104779303439</c:v>
                </c:pt>
                <c:pt idx="2545">
                  <c:v>0.88632211680122575</c:v>
                </c:pt>
                <c:pt idx="2546">
                  <c:v>0.88626318580941721</c:v>
                </c:pt>
                <c:pt idx="2547">
                  <c:v>0.88626318580941721</c:v>
                </c:pt>
                <c:pt idx="2548">
                  <c:v>0.88626318580941721</c:v>
                </c:pt>
                <c:pt idx="2549">
                  <c:v>0.88620425481760856</c:v>
                </c:pt>
                <c:pt idx="2550">
                  <c:v>0.88614532382580002</c:v>
                </c:pt>
                <c:pt idx="2551">
                  <c:v>0.88614532382580002</c:v>
                </c:pt>
                <c:pt idx="2552">
                  <c:v>0.88608639283399138</c:v>
                </c:pt>
                <c:pt idx="2553">
                  <c:v>0.88608639283399138</c:v>
                </c:pt>
                <c:pt idx="2554">
                  <c:v>0.88602746184218284</c:v>
                </c:pt>
                <c:pt idx="2555">
                  <c:v>0.88596853085037419</c:v>
                </c:pt>
                <c:pt idx="2556">
                  <c:v>0.88590959985856566</c:v>
                </c:pt>
                <c:pt idx="2557">
                  <c:v>0.88590959985856566</c:v>
                </c:pt>
                <c:pt idx="2558">
                  <c:v>0.88585066886675701</c:v>
                </c:pt>
                <c:pt idx="2559">
                  <c:v>0.88579173787494847</c:v>
                </c:pt>
                <c:pt idx="2560">
                  <c:v>0.88573280688313982</c:v>
                </c:pt>
                <c:pt idx="2561">
                  <c:v>0.88567387589133129</c:v>
                </c:pt>
                <c:pt idx="2562">
                  <c:v>0.88567387589133129</c:v>
                </c:pt>
                <c:pt idx="2563">
                  <c:v>0.88567387589133129</c:v>
                </c:pt>
                <c:pt idx="2564">
                  <c:v>0.88561494489952264</c:v>
                </c:pt>
                <c:pt idx="2565">
                  <c:v>0.8855560139077141</c:v>
                </c:pt>
                <c:pt idx="2566">
                  <c:v>0.88549708291590545</c:v>
                </c:pt>
                <c:pt idx="2567">
                  <c:v>0.88543815192409692</c:v>
                </c:pt>
                <c:pt idx="2568">
                  <c:v>0.88543815192409692</c:v>
                </c:pt>
                <c:pt idx="2569">
                  <c:v>0.88543815192409692</c:v>
                </c:pt>
                <c:pt idx="2570">
                  <c:v>0.88537922093228827</c:v>
                </c:pt>
                <c:pt idx="2571">
                  <c:v>0.88537922093228827</c:v>
                </c:pt>
                <c:pt idx="2572">
                  <c:v>0.88532028994047973</c:v>
                </c:pt>
                <c:pt idx="2573">
                  <c:v>0.88532028994047973</c:v>
                </c:pt>
                <c:pt idx="2574">
                  <c:v>0.88526135894867108</c:v>
                </c:pt>
                <c:pt idx="2575">
                  <c:v>0.88520242795686255</c:v>
                </c:pt>
                <c:pt idx="2576">
                  <c:v>0.88520242795686255</c:v>
                </c:pt>
                <c:pt idx="2577">
                  <c:v>0.8851434969650539</c:v>
                </c:pt>
                <c:pt idx="2578">
                  <c:v>0.8851434969650539</c:v>
                </c:pt>
                <c:pt idx="2579">
                  <c:v>0.8851434969650539</c:v>
                </c:pt>
                <c:pt idx="2580">
                  <c:v>0.8851434969650539</c:v>
                </c:pt>
                <c:pt idx="2581">
                  <c:v>0.88508456597324536</c:v>
                </c:pt>
                <c:pt idx="2582">
                  <c:v>0.88508456597324536</c:v>
                </c:pt>
                <c:pt idx="2583">
                  <c:v>0.88502563498143672</c:v>
                </c:pt>
                <c:pt idx="2584">
                  <c:v>0.88502563498143672</c:v>
                </c:pt>
                <c:pt idx="2585">
                  <c:v>0.88496670398962818</c:v>
                </c:pt>
                <c:pt idx="2586">
                  <c:v>0.88490777299781953</c:v>
                </c:pt>
                <c:pt idx="2587">
                  <c:v>0.88490777299781953</c:v>
                </c:pt>
                <c:pt idx="2588">
                  <c:v>0.88484884200601099</c:v>
                </c:pt>
                <c:pt idx="2589">
                  <c:v>0.88484884200601099</c:v>
                </c:pt>
                <c:pt idx="2590">
                  <c:v>0.88478991101420235</c:v>
                </c:pt>
                <c:pt idx="2591">
                  <c:v>0.88473098002239381</c:v>
                </c:pt>
                <c:pt idx="2592">
                  <c:v>0.88467204903058516</c:v>
                </c:pt>
                <c:pt idx="2593">
                  <c:v>0.88461311803877662</c:v>
                </c:pt>
                <c:pt idx="2594">
                  <c:v>0.88455418704696798</c:v>
                </c:pt>
                <c:pt idx="2595">
                  <c:v>0.88449525605515944</c:v>
                </c:pt>
                <c:pt idx="2596">
                  <c:v>0.88449525605515944</c:v>
                </c:pt>
                <c:pt idx="2597">
                  <c:v>0.88443632506335079</c:v>
                </c:pt>
                <c:pt idx="2598">
                  <c:v>0.88437739407154226</c:v>
                </c:pt>
                <c:pt idx="2599">
                  <c:v>0.88437739407154226</c:v>
                </c:pt>
                <c:pt idx="2600">
                  <c:v>0.88437739407154226</c:v>
                </c:pt>
                <c:pt idx="2601">
                  <c:v>0.88431846307973361</c:v>
                </c:pt>
                <c:pt idx="2602">
                  <c:v>0.88425953208792507</c:v>
                </c:pt>
                <c:pt idx="2603">
                  <c:v>0.88425953208792507</c:v>
                </c:pt>
                <c:pt idx="2604">
                  <c:v>0.88420060109611642</c:v>
                </c:pt>
                <c:pt idx="2605">
                  <c:v>0.88414167010430789</c:v>
                </c:pt>
                <c:pt idx="2606">
                  <c:v>0.88408273911249924</c:v>
                </c:pt>
                <c:pt idx="2607">
                  <c:v>0.8840238081206907</c:v>
                </c:pt>
                <c:pt idx="2608">
                  <c:v>0.88396487712888205</c:v>
                </c:pt>
                <c:pt idx="2609">
                  <c:v>0.88390594613707352</c:v>
                </c:pt>
                <c:pt idx="2610">
                  <c:v>0.88384701514526487</c:v>
                </c:pt>
                <c:pt idx="2611">
                  <c:v>0.88384701514526487</c:v>
                </c:pt>
                <c:pt idx="2612">
                  <c:v>0.88378808415345633</c:v>
                </c:pt>
                <c:pt idx="2613">
                  <c:v>0.88372915316164768</c:v>
                </c:pt>
                <c:pt idx="2614">
                  <c:v>0.88367022216983915</c:v>
                </c:pt>
                <c:pt idx="2615">
                  <c:v>0.8836112911780305</c:v>
                </c:pt>
                <c:pt idx="2616">
                  <c:v>0.8836112911780305</c:v>
                </c:pt>
                <c:pt idx="2617">
                  <c:v>0.8836112911780305</c:v>
                </c:pt>
                <c:pt idx="2618">
                  <c:v>0.88355236018622196</c:v>
                </c:pt>
                <c:pt idx="2619">
                  <c:v>0.88355236018622196</c:v>
                </c:pt>
                <c:pt idx="2620">
                  <c:v>0.88355236018622196</c:v>
                </c:pt>
                <c:pt idx="2621">
                  <c:v>0.88349342919441332</c:v>
                </c:pt>
                <c:pt idx="2622">
                  <c:v>0.88349342919441332</c:v>
                </c:pt>
                <c:pt idx="2623">
                  <c:v>0.88349342919441332</c:v>
                </c:pt>
                <c:pt idx="2624">
                  <c:v>0.88343449820260478</c:v>
                </c:pt>
                <c:pt idx="2625">
                  <c:v>0.88337556721079613</c:v>
                </c:pt>
                <c:pt idx="2626">
                  <c:v>0.88337556721079613</c:v>
                </c:pt>
                <c:pt idx="2627">
                  <c:v>0.88337556721079613</c:v>
                </c:pt>
                <c:pt idx="2628">
                  <c:v>0.88337556721079613</c:v>
                </c:pt>
                <c:pt idx="2629">
                  <c:v>0.88331663621898759</c:v>
                </c:pt>
                <c:pt idx="2630">
                  <c:v>0.88325770522717895</c:v>
                </c:pt>
                <c:pt idx="2631">
                  <c:v>0.88319877423537041</c:v>
                </c:pt>
                <c:pt idx="2632">
                  <c:v>0.88313984324356176</c:v>
                </c:pt>
                <c:pt idx="2633">
                  <c:v>0.88308091225175323</c:v>
                </c:pt>
                <c:pt idx="2634">
                  <c:v>0.88302198125994458</c:v>
                </c:pt>
                <c:pt idx="2635">
                  <c:v>0.88302198125994458</c:v>
                </c:pt>
                <c:pt idx="2636">
                  <c:v>0.88296305026813604</c:v>
                </c:pt>
                <c:pt idx="2637">
                  <c:v>0.88296305026813604</c:v>
                </c:pt>
                <c:pt idx="2638">
                  <c:v>0.88290411927632739</c:v>
                </c:pt>
                <c:pt idx="2639">
                  <c:v>0.88284518828451886</c:v>
                </c:pt>
                <c:pt idx="2640">
                  <c:v>0.88278625729271021</c:v>
                </c:pt>
                <c:pt idx="2641">
                  <c:v>0.88272732630090167</c:v>
                </c:pt>
                <c:pt idx="2642">
                  <c:v>0.88266839530909302</c:v>
                </c:pt>
                <c:pt idx="2643">
                  <c:v>0.88260946431728449</c:v>
                </c:pt>
                <c:pt idx="2644">
                  <c:v>0.88255053332547584</c:v>
                </c:pt>
                <c:pt idx="2645">
                  <c:v>0.8824916023336673</c:v>
                </c:pt>
                <c:pt idx="2646">
                  <c:v>0.88243267134185865</c:v>
                </c:pt>
                <c:pt idx="2647">
                  <c:v>0.88237374035005012</c:v>
                </c:pt>
                <c:pt idx="2648">
                  <c:v>0.88231480935824147</c:v>
                </c:pt>
                <c:pt idx="2649">
                  <c:v>0.88231480935824147</c:v>
                </c:pt>
                <c:pt idx="2650">
                  <c:v>0.88225587836643293</c:v>
                </c:pt>
                <c:pt idx="2651">
                  <c:v>0.88225587836643293</c:v>
                </c:pt>
                <c:pt idx="2652">
                  <c:v>0.88219694737462429</c:v>
                </c:pt>
                <c:pt idx="2653">
                  <c:v>0.88219694737462429</c:v>
                </c:pt>
                <c:pt idx="2654">
                  <c:v>0.88213801638281575</c:v>
                </c:pt>
                <c:pt idx="2655">
                  <c:v>0.8820790853910071</c:v>
                </c:pt>
                <c:pt idx="2656">
                  <c:v>0.88202015439919856</c:v>
                </c:pt>
                <c:pt idx="2657">
                  <c:v>0.88196122340738992</c:v>
                </c:pt>
                <c:pt idx="2658">
                  <c:v>0.88190229241558138</c:v>
                </c:pt>
                <c:pt idx="2659">
                  <c:v>0.88190229241558138</c:v>
                </c:pt>
                <c:pt idx="2660">
                  <c:v>0.88184336142377273</c:v>
                </c:pt>
                <c:pt idx="2661">
                  <c:v>0.88178443043196419</c:v>
                </c:pt>
                <c:pt idx="2662">
                  <c:v>0.88172549944015555</c:v>
                </c:pt>
                <c:pt idx="2663">
                  <c:v>0.88166656844834701</c:v>
                </c:pt>
                <c:pt idx="2664">
                  <c:v>0.88160763745653836</c:v>
                </c:pt>
                <c:pt idx="2665">
                  <c:v>0.88160763745653836</c:v>
                </c:pt>
                <c:pt idx="2666">
                  <c:v>0.88154870646472983</c:v>
                </c:pt>
                <c:pt idx="2667">
                  <c:v>0.88148977547292118</c:v>
                </c:pt>
                <c:pt idx="2668">
                  <c:v>0.88148977547292118</c:v>
                </c:pt>
                <c:pt idx="2669">
                  <c:v>0.88143084448111264</c:v>
                </c:pt>
                <c:pt idx="2670">
                  <c:v>0.88137191348930399</c:v>
                </c:pt>
                <c:pt idx="2671">
                  <c:v>0.88131298249749546</c:v>
                </c:pt>
                <c:pt idx="2672">
                  <c:v>0.88125405150568681</c:v>
                </c:pt>
                <c:pt idx="2673">
                  <c:v>0.88119512051387827</c:v>
                </c:pt>
                <c:pt idx="2674">
                  <c:v>0.88113618952206962</c:v>
                </c:pt>
                <c:pt idx="2675">
                  <c:v>0.88107725853026109</c:v>
                </c:pt>
                <c:pt idx="2676">
                  <c:v>0.88101832753845244</c:v>
                </c:pt>
                <c:pt idx="2677">
                  <c:v>0.8809593965466439</c:v>
                </c:pt>
                <c:pt idx="2678">
                  <c:v>0.88090046555483525</c:v>
                </c:pt>
                <c:pt idx="2679">
                  <c:v>0.88084153456302672</c:v>
                </c:pt>
                <c:pt idx="2680">
                  <c:v>0.88078260357121807</c:v>
                </c:pt>
                <c:pt idx="2681">
                  <c:v>0.88072367257940953</c:v>
                </c:pt>
                <c:pt idx="2682">
                  <c:v>0.88066474158760089</c:v>
                </c:pt>
                <c:pt idx="2683">
                  <c:v>0.88060581059579235</c:v>
                </c:pt>
                <c:pt idx="2684">
                  <c:v>0.88060581059579235</c:v>
                </c:pt>
                <c:pt idx="2685">
                  <c:v>0.8805468796039837</c:v>
                </c:pt>
                <c:pt idx="2686">
                  <c:v>0.88048794861217516</c:v>
                </c:pt>
                <c:pt idx="2687">
                  <c:v>0.88048794861217516</c:v>
                </c:pt>
                <c:pt idx="2688">
                  <c:v>0.88042901762036652</c:v>
                </c:pt>
                <c:pt idx="2689">
                  <c:v>0.88037008662855798</c:v>
                </c:pt>
                <c:pt idx="2690">
                  <c:v>0.88031115563674933</c:v>
                </c:pt>
                <c:pt idx="2691">
                  <c:v>0.88025222464494079</c:v>
                </c:pt>
                <c:pt idx="2692">
                  <c:v>0.88019329365313215</c:v>
                </c:pt>
                <c:pt idx="2693">
                  <c:v>0.88019329365313215</c:v>
                </c:pt>
                <c:pt idx="2694">
                  <c:v>0.88013436266132361</c:v>
                </c:pt>
                <c:pt idx="2695">
                  <c:v>0.88007543166951496</c:v>
                </c:pt>
                <c:pt idx="2696">
                  <c:v>0.88001650067770643</c:v>
                </c:pt>
                <c:pt idx="2697">
                  <c:v>0.87995756968589778</c:v>
                </c:pt>
                <c:pt idx="2698">
                  <c:v>0.87989863869408924</c:v>
                </c:pt>
                <c:pt idx="2699">
                  <c:v>0.87983970770228059</c:v>
                </c:pt>
                <c:pt idx="2700">
                  <c:v>0.87978077671047206</c:v>
                </c:pt>
                <c:pt idx="2701">
                  <c:v>0.87978077671047206</c:v>
                </c:pt>
                <c:pt idx="2702">
                  <c:v>0.87978077671047206</c:v>
                </c:pt>
                <c:pt idx="2703">
                  <c:v>0.87972184571866341</c:v>
                </c:pt>
                <c:pt idx="2704">
                  <c:v>0.87972184571866341</c:v>
                </c:pt>
                <c:pt idx="2705">
                  <c:v>0.87966291472685487</c:v>
                </c:pt>
                <c:pt idx="2706">
                  <c:v>0.87960398373504622</c:v>
                </c:pt>
                <c:pt idx="2707">
                  <c:v>0.87954505274323769</c:v>
                </c:pt>
                <c:pt idx="2708">
                  <c:v>0.87948612175142904</c:v>
                </c:pt>
                <c:pt idx="2709">
                  <c:v>0.8794271907596205</c:v>
                </c:pt>
                <c:pt idx="2710">
                  <c:v>0.87936825976781186</c:v>
                </c:pt>
                <c:pt idx="2711">
                  <c:v>0.87930932877600332</c:v>
                </c:pt>
                <c:pt idx="2712">
                  <c:v>0.87925039778419467</c:v>
                </c:pt>
                <c:pt idx="2713">
                  <c:v>0.87925039778419467</c:v>
                </c:pt>
                <c:pt idx="2714">
                  <c:v>0.87919146679238613</c:v>
                </c:pt>
                <c:pt idx="2715">
                  <c:v>0.87913253580057749</c:v>
                </c:pt>
                <c:pt idx="2716">
                  <c:v>0.87907360480876895</c:v>
                </c:pt>
                <c:pt idx="2717">
                  <c:v>0.8790146738169603</c:v>
                </c:pt>
                <c:pt idx="2718">
                  <c:v>0.87895574282515176</c:v>
                </c:pt>
                <c:pt idx="2719">
                  <c:v>0.87889681183334312</c:v>
                </c:pt>
                <c:pt idx="2720">
                  <c:v>0.87889681183334312</c:v>
                </c:pt>
                <c:pt idx="2721">
                  <c:v>0.87883788084153458</c:v>
                </c:pt>
                <c:pt idx="2722">
                  <c:v>0.87877894984972593</c:v>
                </c:pt>
                <c:pt idx="2723">
                  <c:v>0.8787200188579174</c:v>
                </c:pt>
                <c:pt idx="2724">
                  <c:v>0.87866108786610875</c:v>
                </c:pt>
                <c:pt idx="2725">
                  <c:v>0.87866108786610875</c:v>
                </c:pt>
                <c:pt idx="2726">
                  <c:v>0.87866108786610875</c:v>
                </c:pt>
                <c:pt idx="2727">
                  <c:v>0.87860215687430021</c:v>
                </c:pt>
                <c:pt idx="2728">
                  <c:v>0.87854322588249156</c:v>
                </c:pt>
                <c:pt idx="2729">
                  <c:v>0.87848429489068303</c:v>
                </c:pt>
                <c:pt idx="2730">
                  <c:v>0.87848429489068303</c:v>
                </c:pt>
                <c:pt idx="2731">
                  <c:v>0.87842536389887438</c:v>
                </c:pt>
                <c:pt idx="2732">
                  <c:v>0.87836643290706584</c:v>
                </c:pt>
                <c:pt idx="2733">
                  <c:v>0.87830750191525719</c:v>
                </c:pt>
                <c:pt idx="2734">
                  <c:v>0.87830750191525719</c:v>
                </c:pt>
                <c:pt idx="2735">
                  <c:v>0.87824857092344866</c:v>
                </c:pt>
                <c:pt idx="2736">
                  <c:v>0.87818963993164001</c:v>
                </c:pt>
                <c:pt idx="2737">
                  <c:v>0.87813070893983147</c:v>
                </c:pt>
                <c:pt idx="2738">
                  <c:v>0.87813070893983147</c:v>
                </c:pt>
                <c:pt idx="2739">
                  <c:v>0.87807177794802282</c:v>
                </c:pt>
                <c:pt idx="2740">
                  <c:v>0.87801284695621429</c:v>
                </c:pt>
                <c:pt idx="2741">
                  <c:v>0.87795391596440564</c:v>
                </c:pt>
                <c:pt idx="2742">
                  <c:v>0.8778949849725971</c:v>
                </c:pt>
                <c:pt idx="2743">
                  <c:v>0.8778949849725971</c:v>
                </c:pt>
                <c:pt idx="2744">
                  <c:v>0.87783605398078846</c:v>
                </c:pt>
                <c:pt idx="2745">
                  <c:v>0.87777712298897992</c:v>
                </c:pt>
                <c:pt idx="2746">
                  <c:v>0.87777712298897992</c:v>
                </c:pt>
                <c:pt idx="2747">
                  <c:v>0.87771819199717127</c:v>
                </c:pt>
                <c:pt idx="2748">
                  <c:v>0.87771819199717127</c:v>
                </c:pt>
                <c:pt idx="2749">
                  <c:v>0.87765926100536273</c:v>
                </c:pt>
                <c:pt idx="2750">
                  <c:v>0.87760033001355409</c:v>
                </c:pt>
                <c:pt idx="2751">
                  <c:v>0.87754139902174555</c:v>
                </c:pt>
                <c:pt idx="2752">
                  <c:v>0.87754139902174555</c:v>
                </c:pt>
                <c:pt idx="2753">
                  <c:v>0.8774824680299369</c:v>
                </c:pt>
                <c:pt idx="2754">
                  <c:v>0.87742353703812836</c:v>
                </c:pt>
                <c:pt idx="2755">
                  <c:v>0.87736460604631972</c:v>
                </c:pt>
                <c:pt idx="2756">
                  <c:v>0.87736460604631972</c:v>
                </c:pt>
                <c:pt idx="2757">
                  <c:v>0.87736460604631972</c:v>
                </c:pt>
                <c:pt idx="2758">
                  <c:v>0.87730567505451118</c:v>
                </c:pt>
                <c:pt idx="2759">
                  <c:v>0.87730567505451118</c:v>
                </c:pt>
                <c:pt idx="2760">
                  <c:v>0.87730567505451118</c:v>
                </c:pt>
                <c:pt idx="2761">
                  <c:v>0.87724674406270253</c:v>
                </c:pt>
                <c:pt idx="2762">
                  <c:v>0.877187813070894</c:v>
                </c:pt>
                <c:pt idx="2763">
                  <c:v>0.87712888207908535</c:v>
                </c:pt>
                <c:pt idx="2764">
                  <c:v>0.87706995108727681</c:v>
                </c:pt>
                <c:pt idx="2765">
                  <c:v>0.87701102009546816</c:v>
                </c:pt>
                <c:pt idx="2766">
                  <c:v>0.87695208910365963</c:v>
                </c:pt>
                <c:pt idx="2767">
                  <c:v>0.87695208910365963</c:v>
                </c:pt>
                <c:pt idx="2768">
                  <c:v>0.87695208910365963</c:v>
                </c:pt>
                <c:pt idx="2769">
                  <c:v>0.87689315811185098</c:v>
                </c:pt>
                <c:pt idx="2770">
                  <c:v>0.87689315811185098</c:v>
                </c:pt>
                <c:pt idx="2771">
                  <c:v>0.87689315811185098</c:v>
                </c:pt>
                <c:pt idx="2772">
                  <c:v>0.87683422712004244</c:v>
                </c:pt>
                <c:pt idx="2773">
                  <c:v>0.87677529612823379</c:v>
                </c:pt>
                <c:pt idx="2774">
                  <c:v>0.87671636513642526</c:v>
                </c:pt>
                <c:pt idx="2775">
                  <c:v>0.87671636513642526</c:v>
                </c:pt>
                <c:pt idx="2776">
                  <c:v>0.87665743414461661</c:v>
                </c:pt>
                <c:pt idx="2777">
                  <c:v>0.87659850315280807</c:v>
                </c:pt>
                <c:pt idx="2778">
                  <c:v>0.87659850315280807</c:v>
                </c:pt>
                <c:pt idx="2779">
                  <c:v>0.87653957216099943</c:v>
                </c:pt>
                <c:pt idx="2780">
                  <c:v>0.87653957216099943</c:v>
                </c:pt>
                <c:pt idx="2781">
                  <c:v>0.87653957216099943</c:v>
                </c:pt>
                <c:pt idx="2782">
                  <c:v>0.87648064116919089</c:v>
                </c:pt>
                <c:pt idx="2783">
                  <c:v>0.87648064116919089</c:v>
                </c:pt>
                <c:pt idx="2784">
                  <c:v>0.87648064116919089</c:v>
                </c:pt>
                <c:pt idx="2785">
                  <c:v>0.87642171017738224</c:v>
                </c:pt>
                <c:pt idx="2786">
                  <c:v>0.8763627791855737</c:v>
                </c:pt>
                <c:pt idx="2787">
                  <c:v>0.87630384819376506</c:v>
                </c:pt>
                <c:pt idx="2788">
                  <c:v>0.87624491720195652</c:v>
                </c:pt>
                <c:pt idx="2789">
                  <c:v>0.87618598621014787</c:v>
                </c:pt>
                <c:pt idx="2790">
                  <c:v>0.87612705521833933</c:v>
                </c:pt>
                <c:pt idx="2791">
                  <c:v>0.87606812422653069</c:v>
                </c:pt>
                <c:pt idx="2792">
                  <c:v>0.87600919323472215</c:v>
                </c:pt>
                <c:pt idx="2793">
                  <c:v>0.8759502622429135</c:v>
                </c:pt>
                <c:pt idx="2794">
                  <c:v>0.87589133125110497</c:v>
                </c:pt>
                <c:pt idx="2795">
                  <c:v>0.87583240025929632</c:v>
                </c:pt>
                <c:pt idx="2796">
                  <c:v>0.87577346926748778</c:v>
                </c:pt>
                <c:pt idx="2797">
                  <c:v>0.87571453827567913</c:v>
                </c:pt>
                <c:pt idx="2798">
                  <c:v>0.8756556072838706</c:v>
                </c:pt>
                <c:pt idx="2799">
                  <c:v>0.87559667629206195</c:v>
                </c:pt>
                <c:pt idx="2800">
                  <c:v>0.87553774530025341</c:v>
                </c:pt>
                <c:pt idx="2801">
                  <c:v>0.87547881430844476</c:v>
                </c:pt>
                <c:pt idx="2802">
                  <c:v>0.87541988331663623</c:v>
                </c:pt>
                <c:pt idx="2803">
                  <c:v>0.87536095232482758</c:v>
                </c:pt>
                <c:pt idx="2804">
                  <c:v>0.87530202133301904</c:v>
                </c:pt>
                <c:pt idx="2805">
                  <c:v>0.87524309034121039</c:v>
                </c:pt>
                <c:pt idx="2806">
                  <c:v>0.87518415934940186</c:v>
                </c:pt>
                <c:pt idx="2807">
                  <c:v>0.87512522835759321</c:v>
                </c:pt>
                <c:pt idx="2808">
                  <c:v>0.87506629736578467</c:v>
                </c:pt>
                <c:pt idx="2809">
                  <c:v>0.87500736637397603</c:v>
                </c:pt>
                <c:pt idx="2810">
                  <c:v>0.87494843538216749</c:v>
                </c:pt>
                <c:pt idx="2811">
                  <c:v>0.87488950439035884</c:v>
                </c:pt>
                <c:pt idx="2812">
                  <c:v>0.8748305733985503</c:v>
                </c:pt>
                <c:pt idx="2813">
                  <c:v>0.87477164240674177</c:v>
                </c:pt>
                <c:pt idx="2814">
                  <c:v>0.87471271141493312</c:v>
                </c:pt>
                <c:pt idx="2815">
                  <c:v>0.87471271141493312</c:v>
                </c:pt>
                <c:pt idx="2816">
                  <c:v>0.87465378042312447</c:v>
                </c:pt>
                <c:pt idx="2817">
                  <c:v>0.87459484943131593</c:v>
                </c:pt>
                <c:pt idx="2818">
                  <c:v>0.8745359184395074</c:v>
                </c:pt>
                <c:pt idx="2819">
                  <c:v>0.87447698744769875</c:v>
                </c:pt>
                <c:pt idx="2820">
                  <c:v>0.8744180564558901</c:v>
                </c:pt>
                <c:pt idx="2821">
                  <c:v>0.87435912546408157</c:v>
                </c:pt>
                <c:pt idx="2822">
                  <c:v>0.87430019447227303</c:v>
                </c:pt>
                <c:pt idx="2823">
                  <c:v>0.87424126348046438</c:v>
                </c:pt>
                <c:pt idx="2824">
                  <c:v>0.87424126348046438</c:v>
                </c:pt>
                <c:pt idx="2825">
                  <c:v>0.87418233248865573</c:v>
                </c:pt>
                <c:pt idx="2826">
                  <c:v>0.87418233248865573</c:v>
                </c:pt>
                <c:pt idx="2827">
                  <c:v>0.8741234014968472</c:v>
                </c:pt>
                <c:pt idx="2828">
                  <c:v>0.8741234014968472</c:v>
                </c:pt>
                <c:pt idx="2829">
                  <c:v>0.8741234014968472</c:v>
                </c:pt>
                <c:pt idx="2830">
                  <c:v>0.8741234014968472</c:v>
                </c:pt>
                <c:pt idx="2831">
                  <c:v>0.8741234014968472</c:v>
                </c:pt>
                <c:pt idx="2832">
                  <c:v>0.8741234014968472</c:v>
                </c:pt>
                <c:pt idx="2833">
                  <c:v>0.8741234014968472</c:v>
                </c:pt>
                <c:pt idx="2834">
                  <c:v>0.8741234014968472</c:v>
                </c:pt>
                <c:pt idx="2835">
                  <c:v>0.8741234014968472</c:v>
                </c:pt>
                <c:pt idx="2836">
                  <c:v>0.87406447050503866</c:v>
                </c:pt>
                <c:pt idx="2837">
                  <c:v>0.87406447050503866</c:v>
                </c:pt>
                <c:pt idx="2838">
                  <c:v>0.87400553951323001</c:v>
                </c:pt>
                <c:pt idx="2839">
                  <c:v>0.87394660852142136</c:v>
                </c:pt>
                <c:pt idx="2840">
                  <c:v>0.87388767752961283</c:v>
                </c:pt>
                <c:pt idx="2841">
                  <c:v>0.87382874653780429</c:v>
                </c:pt>
                <c:pt idx="2842">
                  <c:v>0.87376981554599564</c:v>
                </c:pt>
                <c:pt idx="2843">
                  <c:v>0.873710884554187</c:v>
                </c:pt>
                <c:pt idx="2844">
                  <c:v>0.873710884554187</c:v>
                </c:pt>
                <c:pt idx="2845">
                  <c:v>0.87365195356237846</c:v>
                </c:pt>
                <c:pt idx="2846">
                  <c:v>0.87365195356237846</c:v>
                </c:pt>
                <c:pt idx="2847">
                  <c:v>0.87359302257056992</c:v>
                </c:pt>
                <c:pt idx="2848">
                  <c:v>0.87359302257056992</c:v>
                </c:pt>
                <c:pt idx="2849">
                  <c:v>0.87353409157876127</c:v>
                </c:pt>
                <c:pt idx="2850">
                  <c:v>0.87347516058695263</c:v>
                </c:pt>
                <c:pt idx="2851">
                  <c:v>0.87341622959514409</c:v>
                </c:pt>
                <c:pt idx="2852">
                  <c:v>0.87335729860333555</c:v>
                </c:pt>
                <c:pt idx="2853">
                  <c:v>0.87335729860333555</c:v>
                </c:pt>
                <c:pt idx="2854">
                  <c:v>0.8732983676115269</c:v>
                </c:pt>
                <c:pt idx="2855">
                  <c:v>0.8732983676115269</c:v>
                </c:pt>
                <c:pt idx="2856">
                  <c:v>0.87323943661971826</c:v>
                </c:pt>
                <c:pt idx="2857">
                  <c:v>0.87318050562790972</c:v>
                </c:pt>
                <c:pt idx="2858">
                  <c:v>0.87318050562790972</c:v>
                </c:pt>
                <c:pt idx="2859">
                  <c:v>0.87318050562790972</c:v>
                </c:pt>
                <c:pt idx="2860">
                  <c:v>0.87318050562790972</c:v>
                </c:pt>
                <c:pt idx="2861">
                  <c:v>0.87312157463610118</c:v>
                </c:pt>
                <c:pt idx="2862">
                  <c:v>0.87306264364429254</c:v>
                </c:pt>
                <c:pt idx="2863">
                  <c:v>0.87300371265248389</c:v>
                </c:pt>
                <c:pt idx="2864">
                  <c:v>0.87300371265248389</c:v>
                </c:pt>
                <c:pt idx="2865">
                  <c:v>0.87300371265248389</c:v>
                </c:pt>
                <c:pt idx="2866">
                  <c:v>0.87294478166067535</c:v>
                </c:pt>
                <c:pt idx="2867">
                  <c:v>0.87294478166067535</c:v>
                </c:pt>
                <c:pt idx="2868">
                  <c:v>0.87294478166067535</c:v>
                </c:pt>
                <c:pt idx="2869">
                  <c:v>0.87294478166067535</c:v>
                </c:pt>
                <c:pt idx="2870">
                  <c:v>0.87288585066886681</c:v>
                </c:pt>
                <c:pt idx="2871">
                  <c:v>0.87282691967705817</c:v>
                </c:pt>
                <c:pt idx="2872">
                  <c:v>0.87282691967705817</c:v>
                </c:pt>
                <c:pt idx="2873">
                  <c:v>0.87282691967705817</c:v>
                </c:pt>
                <c:pt idx="2874">
                  <c:v>0.87276798868524952</c:v>
                </c:pt>
                <c:pt idx="2875">
                  <c:v>0.87270905769344098</c:v>
                </c:pt>
                <c:pt idx="2876">
                  <c:v>0.87265012670163244</c:v>
                </c:pt>
                <c:pt idx="2877">
                  <c:v>0.8725911957098238</c:v>
                </c:pt>
                <c:pt idx="2878">
                  <c:v>0.8725911957098238</c:v>
                </c:pt>
                <c:pt idx="2879">
                  <c:v>0.87253226471801515</c:v>
                </c:pt>
                <c:pt idx="2880">
                  <c:v>0.87253226471801515</c:v>
                </c:pt>
                <c:pt idx="2881">
                  <c:v>0.87247333372620661</c:v>
                </c:pt>
                <c:pt idx="2882">
                  <c:v>0.87247333372620661</c:v>
                </c:pt>
                <c:pt idx="2883">
                  <c:v>0.87241440273439808</c:v>
                </c:pt>
                <c:pt idx="2884">
                  <c:v>0.87241440273439808</c:v>
                </c:pt>
                <c:pt idx="2885">
                  <c:v>0.87235547174258943</c:v>
                </c:pt>
                <c:pt idx="2886">
                  <c:v>0.87235547174258943</c:v>
                </c:pt>
                <c:pt idx="2887">
                  <c:v>0.87229654075078078</c:v>
                </c:pt>
                <c:pt idx="2888">
                  <c:v>0.87223760975897224</c:v>
                </c:pt>
                <c:pt idx="2889">
                  <c:v>0.87217867876716371</c:v>
                </c:pt>
                <c:pt idx="2890">
                  <c:v>0.87217867876716371</c:v>
                </c:pt>
                <c:pt idx="2891">
                  <c:v>0.87211974777535506</c:v>
                </c:pt>
                <c:pt idx="2892">
                  <c:v>0.87211974777535506</c:v>
                </c:pt>
                <c:pt idx="2893">
                  <c:v>0.87206081678354641</c:v>
                </c:pt>
                <c:pt idx="2894">
                  <c:v>0.87200188579173787</c:v>
                </c:pt>
                <c:pt idx="2895">
                  <c:v>0.87194295479992934</c:v>
                </c:pt>
                <c:pt idx="2896">
                  <c:v>0.87188402380812069</c:v>
                </c:pt>
                <c:pt idx="2897">
                  <c:v>0.87188402380812069</c:v>
                </c:pt>
                <c:pt idx="2898">
                  <c:v>0.87182509281631204</c:v>
                </c:pt>
                <c:pt idx="2899">
                  <c:v>0.8717661618245035</c:v>
                </c:pt>
                <c:pt idx="2900">
                  <c:v>0.87170723083269497</c:v>
                </c:pt>
                <c:pt idx="2901">
                  <c:v>0.87170723083269497</c:v>
                </c:pt>
                <c:pt idx="2902">
                  <c:v>0.87170723083269497</c:v>
                </c:pt>
                <c:pt idx="2903">
                  <c:v>0.87170723083269497</c:v>
                </c:pt>
                <c:pt idx="2904">
                  <c:v>0.87164829984088632</c:v>
                </c:pt>
                <c:pt idx="2905">
                  <c:v>0.87158936884907767</c:v>
                </c:pt>
                <c:pt idx="2906">
                  <c:v>0.87158936884907767</c:v>
                </c:pt>
                <c:pt idx="2907">
                  <c:v>0.87153043785726914</c:v>
                </c:pt>
                <c:pt idx="2908">
                  <c:v>0.8714715068654606</c:v>
                </c:pt>
                <c:pt idx="2909">
                  <c:v>0.87141257587365195</c:v>
                </c:pt>
                <c:pt idx="2910">
                  <c:v>0.8713536448818433</c:v>
                </c:pt>
                <c:pt idx="2911">
                  <c:v>0.8713536448818433</c:v>
                </c:pt>
                <c:pt idx="2912">
                  <c:v>0.8713536448818433</c:v>
                </c:pt>
                <c:pt idx="2913">
                  <c:v>0.87129471389003477</c:v>
                </c:pt>
                <c:pt idx="2914">
                  <c:v>0.87129471389003477</c:v>
                </c:pt>
                <c:pt idx="2915">
                  <c:v>0.87123578289822623</c:v>
                </c:pt>
                <c:pt idx="2916">
                  <c:v>0.87117685190641758</c:v>
                </c:pt>
                <c:pt idx="2917">
                  <c:v>0.87117685190641758</c:v>
                </c:pt>
                <c:pt idx="2918">
                  <c:v>0.87117685190641758</c:v>
                </c:pt>
                <c:pt idx="2919">
                  <c:v>0.87117685190641758</c:v>
                </c:pt>
                <c:pt idx="2920">
                  <c:v>0.87111792091460893</c:v>
                </c:pt>
                <c:pt idx="2921">
                  <c:v>0.8710589899228004</c:v>
                </c:pt>
                <c:pt idx="2922">
                  <c:v>0.8710589899228004</c:v>
                </c:pt>
                <c:pt idx="2923">
                  <c:v>0.87100005893099186</c:v>
                </c:pt>
                <c:pt idx="2924">
                  <c:v>0.87094112793918321</c:v>
                </c:pt>
                <c:pt idx="2925">
                  <c:v>0.87094112793918321</c:v>
                </c:pt>
                <c:pt idx="2926">
                  <c:v>0.87094112793918321</c:v>
                </c:pt>
                <c:pt idx="2927">
                  <c:v>0.87094112793918321</c:v>
                </c:pt>
                <c:pt idx="2928">
                  <c:v>0.87088219694737456</c:v>
                </c:pt>
                <c:pt idx="2929">
                  <c:v>0.87082326595556603</c:v>
                </c:pt>
                <c:pt idx="2930">
                  <c:v>0.87082326595556603</c:v>
                </c:pt>
                <c:pt idx="2931">
                  <c:v>0.87082326595556603</c:v>
                </c:pt>
                <c:pt idx="2932">
                  <c:v>0.87076433496375749</c:v>
                </c:pt>
                <c:pt idx="2933">
                  <c:v>0.87070540397194884</c:v>
                </c:pt>
                <c:pt idx="2934">
                  <c:v>0.8706464729801402</c:v>
                </c:pt>
                <c:pt idx="2935">
                  <c:v>0.87058754198833166</c:v>
                </c:pt>
                <c:pt idx="2936">
                  <c:v>0.87052861099652312</c:v>
                </c:pt>
                <c:pt idx="2937">
                  <c:v>0.87046968000471447</c:v>
                </c:pt>
                <c:pt idx="2938">
                  <c:v>0.87046968000471447</c:v>
                </c:pt>
                <c:pt idx="2939">
                  <c:v>0.87041074901290583</c:v>
                </c:pt>
                <c:pt idx="2940">
                  <c:v>0.87035181802109729</c:v>
                </c:pt>
                <c:pt idx="2941">
                  <c:v>0.87029288702928875</c:v>
                </c:pt>
                <c:pt idx="2942">
                  <c:v>0.87023395603748011</c:v>
                </c:pt>
                <c:pt idx="2943">
                  <c:v>0.87023395603748011</c:v>
                </c:pt>
                <c:pt idx="2944">
                  <c:v>0.87017502504567146</c:v>
                </c:pt>
                <c:pt idx="2945">
                  <c:v>0.87011609405386292</c:v>
                </c:pt>
                <c:pt idx="2946">
                  <c:v>0.87005716306205438</c:v>
                </c:pt>
                <c:pt idx="2947">
                  <c:v>0.86999823207024574</c:v>
                </c:pt>
                <c:pt idx="2948">
                  <c:v>0.86993930107843709</c:v>
                </c:pt>
                <c:pt idx="2949">
                  <c:v>0.86988037008662855</c:v>
                </c:pt>
                <c:pt idx="2950">
                  <c:v>0.86982143909482001</c:v>
                </c:pt>
                <c:pt idx="2951">
                  <c:v>0.86976250810301137</c:v>
                </c:pt>
                <c:pt idx="2952">
                  <c:v>0.86970357711120272</c:v>
                </c:pt>
                <c:pt idx="2953">
                  <c:v>0.86964464611939418</c:v>
                </c:pt>
                <c:pt idx="2954">
                  <c:v>0.86958571512758565</c:v>
                </c:pt>
                <c:pt idx="2955">
                  <c:v>0.869526784135777</c:v>
                </c:pt>
                <c:pt idx="2956">
                  <c:v>0.86946785314396835</c:v>
                </c:pt>
                <c:pt idx="2957">
                  <c:v>0.86946785314396835</c:v>
                </c:pt>
                <c:pt idx="2958">
                  <c:v>0.86946785314396835</c:v>
                </c:pt>
                <c:pt idx="2959">
                  <c:v>0.86940892215215981</c:v>
                </c:pt>
                <c:pt idx="2960">
                  <c:v>0.86934999116035128</c:v>
                </c:pt>
                <c:pt idx="2961">
                  <c:v>0.86929106016854263</c:v>
                </c:pt>
                <c:pt idx="2962">
                  <c:v>0.86929106016854263</c:v>
                </c:pt>
                <c:pt idx="2963">
                  <c:v>0.86923212917673398</c:v>
                </c:pt>
                <c:pt idx="2964">
                  <c:v>0.86917319818492544</c:v>
                </c:pt>
                <c:pt idx="2965">
                  <c:v>0.86911426719311691</c:v>
                </c:pt>
                <c:pt idx="2966">
                  <c:v>0.86905533620130826</c:v>
                </c:pt>
                <c:pt idx="2967">
                  <c:v>0.86905533620130826</c:v>
                </c:pt>
                <c:pt idx="2968">
                  <c:v>0.86899640520949961</c:v>
                </c:pt>
                <c:pt idx="2969">
                  <c:v>0.86893747421769107</c:v>
                </c:pt>
                <c:pt idx="2970">
                  <c:v>0.86887854322588254</c:v>
                </c:pt>
                <c:pt idx="2971">
                  <c:v>0.86881961223407389</c:v>
                </c:pt>
                <c:pt idx="2972">
                  <c:v>0.86881961223407389</c:v>
                </c:pt>
                <c:pt idx="2973">
                  <c:v>0.86876068124226524</c:v>
                </c:pt>
                <c:pt idx="2974">
                  <c:v>0.86870175025045671</c:v>
                </c:pt>
                <c:pt idx="2975">
                  <c:v>0.86864281925864817</c:v>
                </c:pt>
                <c:pt idx="2976">
                  <c:v>0.86858388826683952</c:v>
                </c:pt>
                <c:pt idx="2977">
                  <c:v>0.86858388826683952</c:v>
                </c:pt>
                <c:pt idx="2978">
                  <c:v>0.86852495727503087</c:v>
                </c:pt>
                <c:pt idx="2979">
                  <c:v>0.86852495727503087</c:v>
                </c:pt>
                <c:pt idx="2980">
                  <c:v>0.86852495727503087</c:v>
                </c:pt>
                <c:pt idx="2981">
                  <c:v>0.86852495727503087</c:v>
                </c:pt>
                <c:pt idx="2982">
                  <c:v>0.86846602628322234</c:v>
                </c:pt>
                <c:pt idx="2983">
                  <c:v>0.8684070952914138</c:v>
                </c:pt>
                <c:pt idx="2984">
                  <c:v>0.86834816429960515</c:v>
                </c:pt>
                <c:pt idx="2985">
                  <c:v>0.8682892333077965</c:v>
                </c:pt>
                <c:pt idx="2986">
                  <c:v>0.8682892333077965</c:v>
                </c:pt>
                <c:pt idx="2987">
                  <c:v>0.8682892333077965</c:v>
                </c:pt>
                <c:pt idx="2988">
                  <c:v>0.86823030231598797</c:v>
                </c:pt>
                <c:pt idx="2989">
                  <c:v>0.86817137132417943</c:v>
                </c:pt>
                <c:pt idx="2990">
                  <c:v>0.86811244033237078</c:v>
                </c:pt>
                <c:pt idx="2991">
                  <c:v>0.86805350934056213</c:v>
                </c:pt>
                <c:pt idx="2992">
                  <c:v>0.8679945783487536</c:v>
                </c:pt>
                <c:pt idx="2993">
                  <c:v>0.86793564735694506</c:v>
                </c:pt>
                <c:pt idx="2994">
                  <c:v>0.86787671636513641</c:v>
                </c:pt>
                <c:pt idx="2995">
                  <c:v>0.86787671636513641</c:v>
                </c:pt>
                <c:pt idx="2996">
                  <c:v>0.86787671636513641</c:v>
                </c:pt>
                <c:pt idx="2997">
                  <c:v>0.86787671636513641</c:v>
                </c:pt>
                <c:pt idx="2998">
                  <c:v>0.86787671636513641</c:v>
                </c:pt>
                <c:pt idx="2999">
                  <c:v>0.86781778537332777</c:v>
                </c:pt>
                <c:pt idx="3000">
                  <c:v>0.86775885438151923</c:v>
                </c:pt>
                <c:pt idx="3001">
                  <c:v>0.86769992338971069</c:v>
                </c:pt>
                <c:pt idx="3002">
                  <c:v>0.86764099239790204</c:v>
                </c:pt>
                <c:pt idx="3003">
                  <c:v>0.8675820614060934</c:v>
                </c:pt>
                <c:pt idx="3004">
                  <c:v>0.86752313041428486</c:v>
                </c:pt>
                <c:pt idx="3005">
                  <c:v>0.86752313041428486</c:v>
                </c:pt>
                <c:pt idx="3006">
                  <c:v>0.86746419942247632</c:v>
                </c:pt>
                <c:pt idx="3007">
                  <c:v>0.86746419942247632</c:v>
                </c:pt>
                <c:pt idx="3008">
                  <c:v>0.86740526843066768</c:v>
                </c:pt>
                <c:pt idx="3009">
                  <c:v>0.86734633743885903</c:v>
                </c:pt>
                <c:pt idx="3010">
                  <c:v>0.86734633743885903</c:v>
                </c:pt>
                <c:pt idx="3011">
                  <c:v>0.86734633743885903</c:v>
                </c:pt>
                <c:pt idx="3012">
                  <c:v>0.86728740644705049</c:v>
                </c:pt>
                <c:pt idx="3013">
                  <c:v>0.86722847545524195</c:v>
                </c:pt>
                <c:pt idx="3014">
                  <c:v>0.86716954446343331</c:v>
                </c:pt>
                <c:pt idx="3015">
                  <c:v>0.86711061347162466</c:v>
                </c:pt>
                <c:pt idx="3016">
                  <c:v>0.86705168247981612</c:v>
                </c:pt>
                <c:pt idx="3017">
                  <c:v>0.86699275148800758</c:v>
                </c:pt>
                <c:pt idx="3018">
                  <c:v>0.86693382049619894</c:v>
                </c:pt>
                <c:pt idx="3019">
                  <c:v>0.86693382049619894</c:v>
                </c:pt>
                <c:pt idx="3020">
                  <c:v>0.8668748895043904</c:v>
                </c:pt>
                <c:pt idx="3021">
                  <c:v>0.86681595851258175</c:v>
                </c:pt>
                <c:pt idx="3022">
                  <c:v>0.86681595851258175</c:v>
                </c:pt>
                <c:pt idx="3023">
                  <c:v>0.86675702752077322</c:v>
                </c:pt>
                <c:pt idx="3024">
                  <c:v>0.86669809652896457</c:v>
                </c:pt>
                <c:pt idx="3025">
                  <c:v>0.86663916553715603</c:v>
                </c:pt>
                <c:pt idx="3026">
                  <c:v>0.86663916553715603</c:v>
                </c:pt>
                <c:pt idx="3027">
                  <c:v>0.86663916553715603</c:v>
                </c:pt>
                <c:pt idx="3028">
                  <c:v>0.86658023454534738</c:v>
                </c:pt>
                <c:pt idx="3029">
                  <c:v>0.86652130355353885</c:v>
                </c:pt>
                <c:pt idx="3030">
                  <c:v>0.8664623725617302</c:v>
                </c:pt>
                <c:pt idx="3031">
                  <c:v>0.86640344156992166</c:v>
                </c:pt>
                <c:pt idx="3032">
                  <c:v>0.86634451057811301</c:v>
                </c:pt>
                <c:pt idx="3033">
                  <c:v>0.86628557958630448</c:v>
                </c:pt>
                <c:pt idx="3034">
                  <c:v>0.86628557958630448</c:v>
                </c:pt>
                <c:pt idx="3035">
                  <c:v>0.86622664859449583</c:v>
                </c:pt>
                <c:pt idx="3036">
                  <c:v>0.86616771760268729</c:v>
                </c:pt>
                <c:pt idx="3037">
                  <c:v>0.86610878661087864</c:v>
                </c:pt>
                <c:pt idx="3038">
                  <c:v>0.86604985561907011</c:v>
                </c:pt>
                <c:pt idx="3039">
                  <c:v>0.86599092462726146</c:v>
                </c:pt>
                <c:pt idx="3040">
                  <c:v>0.86593199363545292</c:v>
                </c:pt>
                <c:pt idx="3041">
                  <c:v>0.86587306264364428</c:v>
                </c:pt>
                <c:pt idx="3042">
                  <c:v>0.86581413165183574</c:v>
                </c:pt>
                <c:pt idx="3043">
                  <c:v>0.86575520066002709</c:v>
                </c:pt>
                <c:pt idx="3044">
                  <c:v>0.86575520066002709</c:v>
                </c:pt>
                <c:pt idx="3045">
                  <c:v>0.86569626966821855</c:v>
                </c:pt>
                <c:pt idx="3046">
                  <c:v>0.86569626966821855</c:v>
                </c:pt>
                <c:pt idx="3047">
                  <c:v>0.86563733867640991</c:v>
                </c:pt>
                <c:pt idx="3048">
                  <c:v>0.86563733867640991</c:v>
                </c:pt>
                <c:pt idx="3049">
                  <c:v>0.86557840768460137</c:v>
                </c:pt>
                <c:pt idx="3050">
                  <c:v>0.86557840768460137</c:v>
                </c:pt>
                <c:pt idx="3051">
                  <c:v>0.86551947669279272</c:v>
                </c:pt>
                <c:pt idx="3052">
                  <c:v>0.86546054570098419</c:v>
                </c:pt>
                <c:pt idx="3053">
                  <c:v>0.86540161470917554</c:v>
                </c:pt>
                <c:pt idx="3054">
                  <c:v>0.865342683717367</c:v>
                </c:pt>
                <c:pt idx="3055">
                  <c:v>0.86528375272555835</c:v>
                </c:pt>
                <c:pt idx="3056">
                  <c:v>0.86522482173374982</c:v>
                </c:pt>
                <c:pt idx="3057">
                  <c:v>0.86516589074194117</c:v>
                </c:pt>
                <c:pt idx="3058">
                  <c:v>0.86510695975013263</c:v>
                </c:pt>
                <c:pt idx="3059">
                  <c:v>0.86504802875832398</c:v>
                </c:pt>
                <c:pt idx="3060">
                  <c:v>0.86498909776651545</c:v>
                </c:pt>
                <c:pt idx="3061">
                  <c:v>0.8649301667747068</c:v>
                </c:pt>
                <c:pt idx="3062">
                  <c:v>0.8649301667747068</c:v>
                </c:pt>
                <c:pt idx="3063">
                  <c:v>0.86487123578289826</c:v>
                </c:pt>
                <c:pt idx="3064">
                  <c:v>0.86481230479108961</c:v>
                </c:pt>
                <c:pt idx="3065">
                  <c:v>0.86475337379928108</c:v>
                </c:pt>
                <c:pt idx="3066">
                  <c:v>0.86469444280747243</c:v>
                </c:pt>
                <c:pt idx="3067">
                  <c:v>0.86463551181566389</c:v>
                </c:pt>
                <c:pt idx="3068">
                  <c:v>0.86457658082385525</c:v>
                </c:pt>
                <c:pt idx="3069">
                  <c:v>0.86451764983204671</c:v>
                </c:pt>
                <c:pt idx="3070">
                  <c:v>0.86451764983204671</c:v>
                </c:pt>
                <c:pt idx="3071">
                  <c:v>0.86445871884023806</c:v>
                </c:pt>
                <c:pt idx="3072">
                  <c:v>0.86439978784842952</c:v>
                </c:pt>
                <c:pt idx="3073">
                  <c:v>0.86439978784842952</c:v>
                </c:pt>
                <c:pt idx="3074">
                  <c:v>0.86434085685662088</c:v>
                </c:pt>
                <c:pt idx="3075">
                  <c:v>0.86428192586481234</c:v>
                </c:pt>
                <c:pt idx="3076">
                  <c:v>0.86422299487300369</c:v>
                </c:pt>
                <c:pt idx="3077">
                  <c:v>0.86416406388119515</c:v>
                </c:pt>
                <c:pt idx="3078">
                  <c:v>0.86410513288938651</c:v>
                </c:pt>
                <c:pt idx="3079">
                  <c:v>0.86404620189757797</c:v>
                </c:pt>
                <c:pt idx="3080">
                  <c:v>0.86404620189757797</c:v>
                </c:pt>
                <c:pt idx="3081">
                  <c:v>0.86404620189757797</c:v>
                </c:pt>
                <c:pt idx="3082">
                  <c:v>0.86398727090576932</c:v>
                </c:pt>
                <c:pt idx="3083">
                  <c:v>0.86392833991396079</c:v>
                </c:pt>
                <c:pt idx="3084">
                  <c:v>0.86386940892215214</c:v>
                </c:pt>
                <c:pt idx="3085">
                  <c:v>0.8638104779303436</c:v>
                </c:pt>
                <c:pt idx="3086">
                  <c:v>0.86375154693853495</c:v>
                </c:pt>
                <c:pt idx="3087">
                  <c:v>0.86375154693853495</c:v>
                </c:pt>
                <c:pt idx="3088">
                  <c:v>0.86369261594672642</c:v>
                </c:pt>
                <c:pt idx="3089">
                  <c:v>0.86363368495491777</c:v>
                </c:pt>
                <c:pt idx="3090">
                  <c:v>0.86363368495491777</c:v>
                </c:pt>
                <c:pt idx="3091">
                  <c:v>0.86357475396310923</c:v>
                </c:pt>
                <c:pt idx="3092">
                  <c:v>0.86351582297130058</c:v>
                </c:pt>
                <c:pt idx="3093">
                  <c:v>0.86351582297130058</c:v>
                </c:pt>
                <c:pt idx="3094">
                  <c:v>0.86345689197949205</c:v>
                </c:pt>
                <c:pt idx="3095">
                  <c:v>0.8633979609876834</c:v>
                </c:pt>
                <c:pt idx="3096">
                  <c:v>0.8633979609876834</c:v>
                </c:pt>
                <c:pt idx="3097">
                  <c:v>0.86333902999587486</c:v>
                </c:pt>
                <c:pt idx="3098">
                  <c:v>0.86328009900406621</c:v>
                </c:pt>
                <c:pt idx="3099">
                  <c:v>0.86322116801225768</c:v>
                </c:pt>
                <c:pt idx="3100">
                  <c:v>0.86316223702044903</c:v>
                </c:pt>
                <c:pt idx="3101">
                  <c:v>0.86316223702044903</c:v>
                </c:pt>
                <c:pt idx="3102">
                  <c:v>0.86310330602864049</c:v>
                </c:pt>
                <c:pt idx="3103">
                  <c:v>0.86310330602864049</c:v>
                </c:pt>
                <c:pt idx="3104">
                  <c:v>0.86304437503683185</c:v>
                </c:pt>
                <c:pt idx="3105">
                  <c:v>0.86298544404502331</c:v>
                </c:pt>
                <c:pt idx="3106">
                  <c:v>0.86298544404502331</c:v>
                </c:pt>
                <c:pt idx="3107">
                  <c:v>0.86298544404502331</c:v>
                </c:pt>
                <c:pt idx="3108">
                  <c:v>0.86292651305321466</c:v>
                </c:pt>
                <c:pt idx="3109">
                  <c:v>0.86292651305321466</c:v>
                </c:pt>
                <c:pt idx="3110">
                  <c:v>0.86286758206140612</c:v>
                </c:pt>
                <c:pt idx="3111">
                  <c:v>0.86280865106959748</c:v>
                </c:pt>
                <c:pt idx="3112">
                  <c:v>0.86274972007778894</c:v>
                </c:pt>
                <c:pt idx="3113">
                  <c:v>0.86269078908598029</c:v>
                </c:pt>
                <c:pt idx="3114">
                  <c:v>0.86269078908598029</c:v>
                </c:pt>
                <c:pt idx="3115">
                  <c:v>0.86263185809417176</c:v>
                </c:pt>
                <c:pt idx="3116">
                  <c:v>0.86257292710236311</c:v>
                </c:pt>
                <c:pt idx="3117">
                  <c:v>0.86251399611055457</c:v>
                </c:pt>
                <c:pt idx="3118">
                  <c:v>0.86245506511874592</c:v>
                </c:pt>
                <c:pt idx="3119">
                  <c:v>0.86239613412693739</c:v>
                </c:pt>
                <c:pt idx="3120">
                  <c:v>0.86239613412693739</c:v>
                </c:pt>
                <c:pt idx="3121">
                  <c:v>0.86233720313512874</c:v>
                </c:pt>
                <c:pt idx="3122">
                  <c:v>0.86233720313512874</c:v>
                </c:pt>
                <c:pt idx="3123">
                  <c:v>0.8622782721433202</c:v>
                </c:pt>
                <c:pt idx="3124">
                  <c:v>0.86221934115151155</c:v>
                </c:pt>
                <c:pt idx="3125">
                  <c:v>0.86221934115151155</c:v>
                </c:pt>
                <c:pt idx="3126">
                  <c:v>0.86216041015970302</c:v>
                </c:pt>
                <c:pt idx="3127">
                  <c:v>0.86210147916789437</c:v>
                </c:pt>
                <c:pt idx="3128">
                  <c:v>0.86210147916789437</c:v>
                </c:pt>
                <c:pt idx="3129">
                  <c:v>0.86210147916789437</c:v>
                </c:pt>
                <c:pt idx="3130">
                  <c:v>0.86204254817608583</c:v>
                </c:pt>
                <c:pt idx="3131">
                  <c:v>0.86198361718427718</c:v>
                </c:pt>
                <c:pt idx="3132">
                  <c:v>0.86192468619246865</c:v>
                </c:pt>
                <c:pt idx="3133">
                  <c:v>0.86186575520066</c:v>
                </c:pt>
                <c:pt idx="3134">
                  <c:v>0.86180682420885146</c:v>
                </c:pt>
                <c:pt idx="3135">
                  <c:v>0.86180682420885146</c:v>
                </c:pt>
                <c:pt idx="3136">
                  <c:v>0.86174789321704282</c:v>
                </c:pt>
                <c:pt idx="3137">
                  <c:v>0.86168896222523428</c:v>
                </c:pt>
                <c:pt idx="3138">
                  <c:v>0.86168896222523428</c:v>
                </c:pt>
                <c:pt idx="3139">
                  <c:v>0.86168896222523428</c:v>
                </c:pt>
                <c:pt idx="3140">
                  <c:v>0.86163003123342563</c:v>
                </c:pt>
                <c:pt idx="3141">
                  <c:v>0.86157110024161709</c:v>
                </c:pt>
                <c:pt idx="3142">
                  <c:v>0.86157110024161709</c:v>
                </c:pt>
                <c:pt idx="3143">
                  <c:v>0.86157110024161709</c:v>
                </c:pt>
                <c:pt idx="3144">
                  <c:v>0.86151216924980845</c:v>
                </c:pt>
                <c:pt idx="3145">
                  <c:v>0.86145323825799991</c:v>
                </c:pt>
                <c:pt idx="3146">
                  <c:v>0.86139430726619126</c:v>
                </c:pt>
                <c:pt idx="3147">
                  <c:v>0.86133537627438272</c:v>
                </c:pt>
                <c:pt idx="3148">
                  <c:v>0.86127644528257408</c:v>
                </c:pt>
                <c:pt idx="3149">
                  <c:v>0.86121751429076554</c:v>
                </c:pt>
                <c:pt idx="3150">
                  <c:v>0.86115858329895689</c:v>
                </c:pt>
                <c:pt idx="3151">
                  <c:v>0.86109965230714836</c:v>
                </c:pt>
                <c:pt idx="3152">
                  <c:v>0.86104072131533971</c:v>
                </c:pt>
                <c:pt idx="3153">
                  <c:v>0.86104072131533971</c:v>
                </c:pt>
                <c:pt idx="3154">
                  <c:v>0.86098179032353117</c:v>
                </c:pt>
                <c:pt idx="3155">
                  <c:v>0.86098179032353117</c:v>
                </c:pt>
                <c:pt idx="3156">
                  <c:v>0.86092285933172252</c:v>
                </c:pt>
                <c:pt idx="3157">
                  <c:v>0.86092285933172252</c:v>
                </c:pt>
                <c:pt idx="3158">
                  <c:v>0.86086392833991399</c:v>
                </c:pt>
                <c:pt idx="3159">
                  <c:v>0.86080499734810534</c:v>
                </c:pt>
                <c:pt idx="3160">
                  <c:v>0.8607460663562968</c:v>
                </c:pt>
                <c:pt idx="3161">
                  <c:v>0.86068713536448815</c:v>
                </c:pt>
                <c:pt idx="3162">
                  <c:v>0.86062820437267962</c:v>
                </c:pt>
                <c:pt idx="3163">
                  <c:v>0.86056927338087097</c:v>
                </c:pt>
                <c:pt idx="3164">
                  <c:v>0.86056927338087097</c:v>
                </c:pt>
                <c:pt idx="3165">
                  <c:v>0.86056927338087097</c:v>
                </c:pt>
                <c:pt idx="3166">
                  <c:v>0.86051034238906243</c:v>
                </c:pt>
                <c:pt idx="3167">
                  <c:v>0.86045141139725378</c:v>
                </c:pt>
                <c:pt idx="3168">
                  <c:v>0.86039248040544525</c:v>
                </c:pt>
                <c:pt idx="3169">
                  <c:v>0.8603335494136366</c:v>
                </c:pt>
                <c:pt idx="3170">
                  <c:v>0.86027461842182806</c:v>
                </c:pt>
                <c:pt idx="3171">
                  <c:v>0.86021568743001942</c:v>
                </c:pt>
                <c:pt idx="3172">
                  <c:v>0.86015675643821088</c:v>
                </c:pt>
                <c:pt idx="3173">
                  <c:v>0.86015675643821088</c:v>
                </c:pt>
                <c:pt idx="3174">
                  <c:v>0.86009782544640223</c:v>
                </c:pt>
                <c:pt idx="3175">
                  <c:v>0.86003889445459369</c:v>
                </c:pt>
                <c:pt idx="3176">
                  <c:v>0.85997996346278505</c:v>
                </c:pt>
                <c:pt idx="3177">
                  <c:v>0.85997996346278505</c:v>
                </c:pt>
                <c:pt idx="3178">
                  <c:v>0.85997996346278505</c:v>
                </c:pt>
                <c:pt idx="3179">
                  <c:v>0.85992103247097651</c:v>
                </c:pt>
                <c:pt idx="3180">
                  <c:v>0.85986210147916786</c:v>
                </c:pt>
                <c:pt idx="3181">
                  <c:v>0.85986210147916786</c:v>
                </c:pt>
                <c:pt idx="3182">
                  <c:v>0.85986210147916786</c:v>
                </c:pt>
                <c:pt idx="3183">
                  <c:v>0.85980317048735933</c:v>
                </c:pt>
                <c:pt idx="3184">
                  <c:v>0.85980317048735933</c:v>
                </c:pt>
                <c:pt idx="3185">
                  <c:v>0.85974423949555068</c:v>
                </c:pt>
                <c:pt idx="3186">
                  <c:v>0.85968530850374214</c:v>
                </c:pt>
                <c:pt idx="3187">
                  <c:v>0.85968530850374214</c:v>
                </c:pt>
                <c:pt idx="3188">
                  <c:v>0.85962637751193349</c:v>
                </c:pt>
                <c:pt idx="3189">
                  <c:v>0.85956744652012496</c:v>
                </c:pt>
                <c:pt idx="3190">
                  <c:v>0.85950851552831631</c:v>
                </c:pt>
                <c:pt idx="3191">
                  <c:v>0.85950851552831631</c:v>
                </c:pt>
                <c:pt idx="3192">
                  <c:v>0.85950851552831631</c:v>
                </c:pt>
                <c:pt idx="3193">
                  <c:v>0.85944958453650777</c:v>
                </c:pt>
                <c:pt idx="3194">
                  <c:v>0.85939065354469912</c:v>
                </c:pt>
                <c:pt idx="3195">
                  <c:v>0.85939065354469912</c:v>
                </c:pt>
                <c:pt idx="3196">
                  <c:v>0.85933172255289059</c:v>
                </c:pt>
                <c:pt idx="3197">
                  <c:v>0.85933172255289059</c:v>
                </c:pt>
                <c:pt idx="3198">
                  <c:v>0.85933172255289059</c:v>
                </c:pt>
                <c:pt idx="3199">
                  <c:v>0.85933172255289059</c:v>
                </c:pt>
                <c:pt idx="3200">
                  <c:v>0.85933172255289059</c:v>
                </c:pt>
                <c:pt idx="3201">
                  <c:v>0.85927279156108194</c:v>
                </c:pt>
                <c:pt idx="3202">
                  <c:v>0.8592138605692734</c:v>
                </c:pt>
                <c:pt idx="3203">
                  <c:v>0.8592138605692734</c:v>
                </c:pt>
                <c:pt idx="3204">
                  <c:v>0.85915492957746475</c:v>
                </c:pt>
                <c:pt idx="3205">
                  <c:v>0.85909599858565622</c:v>
                </c:pt>
                <c:pt idx="3206">
                  <c:v>0.85903706759384757</c:v>
                </c:pt>
                <c:pt idx="3207">
                  <c:v>0.85897813660203903</c:v>
                </c:pt>
                <c:pt idx="3208">
                  <c:v>0.85891920561023039</c:v>
                </c:pt>
                <c:pt idx="3209">
                  <c:v>0.85886027461842185</c:v>
                </c:pt>
                <c:pt idx="3210">
                  <c:v>0.8588013436266132</c:v>
                </c:pt>
                <c:pt idx="3211">
                  <c:v>0.85874241263480466</c:v>
                </c:pt>
                <c:pt idx="3212">
                  <c:v>0.85868348164299602</c:v>
                </c:pt>
                <c:pt idx="3213">
                  <c:v>0.85862455065118748</c:v>
                </c:pt>
                <c:pt idx="3214">
                  <c:v>0.85856561965937883</c:v>
                </c:pt>
                <c:pt idx="3215">
                  <c:v>0.85850668866757029</c:v>
                </c:pt>
                <c:pt idx="3216">
                  <c:v>0.85844775767576165</c:v>
                </c:pt>
                <c:pt idx="3217">
                  <c:v>0.85844775767576165</c:v>
                </c:pt>
                <c:pt idx="3218">
                  <c:v>0.85844775767576165</c:v>
                </c:pt>
                <c:pt idx="3219">
                  <c:v>0.85838882668395311</c:v>
                </c:pt>
                <c:pt idx="3220">
                  <c:v>0.85832989569214446</c:v>
                </c:pt>
                <c:pt idx="3221">
                  <c:v>0.85827096470033593</c:v>
                </c:pt>
                <c:pt idx="3222">
                  <c:v>0.85827096470033593</c:v>
                </c:pt>
                <c:pt idx="3223">
                  <c:v>0.85821203370852728</c:v>
                </c:pt>
                <c:pt idx="3224">
                  <c:v>0.85815310271671874</c:v>
                </c:pt>
                <c:pt idx="3225">
                  <c:v>0.85809417172491009</c:v>
                </c:pt>
                <c:pt idx="3226">
                  <c:v>0.85803524073310156</c:v>
                </c:pt>
                <c:pt idx="3227">
                  <c:v>0.85797630974129291</c:v>
                </c:pt>
                <c:pt idx="3228">
                  <c:v>0.85797630974129291</c:v>
                </c:pt>
                <c:pt idx="3229">
                  <c:v>0.85791737874948437</c:v>
                </c:pt>
                <c:pt idx="3230">
                  <c:v>0.85785844775767572</c:v>
                </c:pt>
                <c:pt idx="3231">
                  <c:v>0.85785844775767572</c:v>
                </c:pt>
                <c:pt idx="3232">
                  <c:v>0.85779951676586719</c:v>
                </c:pt>
                <c:pt idx="3233">
                  <c:v>0.85779951676586719</c:v>
                </c:pt>
                <c:pt idx="3234">
                  <c:v>0.85774058577405854</c:v>
                </c:pt>
                <c:pt idx="3235">
                  <c:v>0.85774058577405854</c:v>
                </c:pt>
                <c:pt idx="3236">
                  <c:v>0.85768165478225</c:v>
                </c:pt>
                <c:pt idx="3237">
                  <c:v>0.85762272379044135</c:v>
                </c:pt>
                <c:pt idx="3238">
                  <c:v>0.85756379279863282</c:v>
                </c:pt>
                <c:pt idx="3239">
                  <c:v>0.85750486180682417</c:v>
                </c:pt>
                <c:pt idx="3240">
                  <c:v>0.85744593081501563</c:v>
                </c:pt>
                <c:pt idx="3241">
                  <c:v>0.85738699982320699</c:v>
                </c:pt>
                <c:pt idx="3242">
                  <c:v>0.85732806883139845</c:v>
                </c:pt>
                <c:pt idx="3243">
                  <c:v>0.85732806883139845</c:v>
                </c:pt>
                <c:pt idx="3244">
                  <c:v>0.8572691378395898</c:v>
                </c:pt>
                <c:pt idx="3245">
                  <c:v>0.85721020684778126</c:v>
                </c:pt>
                <c:pt idx="3246">
                  <c:v>0.85715127585597262</c:v>
                </c:pt>
                <c:pt idx="3247">
                  <c:v>0.85709234486416408</c:v>
                </c:pt>
                <c:pt idx="3248">
                  <c:v>0.85703341387235543</c:v>
                </c:pt>
                <c:pt idx="3249">
                  <c:v>0.8569744828805469</c:v>
                </c:pt>
                <c:pt idx="3250">
                  <c:v>0.85691555188873825</c:v>
                </c:pt>
                <c:pt idx="3251">
                  <c:v>0.85685662089692971</c:v>
                </c:pt>
                <c:pt idx="3252">
                  <c:v>0.85679768990512106</c:v>
                </c:pt>
                <c:pt idx="3253">
                  <c:v>0.85673875891331253</c:v>
                </c:pt>
                <c:pt idx="3254">
                  <c:v>0.85667982792150388</c:v>
                </c:pt>
                <c:pt idx="3255">
                  <c:v>0.85662089692969534</c:v>
                </c:pt>
                <c:pt idx="3256">
                  <c:v>0.85656196593788669</c:v>
                </c:pt>
                <c:pt idx="3257">
                  <c:v>0.85656196593788669</c:v>
                </c:pt>
                <c:pt idx="3258">
                  <c:v>0.85650303494607816</c:v>
                </c:pt>
                <c:pt idx="3259">
                  <c:v>0.85650303494607816</c:v>
                </c:pt>
                <c:pt idx="3260">
                  <c:v>0.85644410395426951</c:v>
                </c:pt>
                <c:pt idx="3261">
                  <c:v>0.85638517296246097</c:v>
                </c:pt>
                <c:pt idx="3262">
                  <c:v>0.85632624197065232</c:v>
                </c:pt>
                <c:pt idx="3263">
                  <c:v>0.85626731097884379</c:v>
                </c:pt>
                <c:pt idx="3264">
                  <c:v>0.85620837998703525</c:v>
                </c:pt>
                <c:pt idx="3265">
                  <c:v>0.85620837998703525</c:v>
                </c:pt>
                <c:pt idx="3266">
                  <c:v>0.85620837998703525</c:v>
                </c:pt>
                <c:pt idx="3267">
                  <c:v>0.8561494489952266</c:v>
                </c:pt>
                <c:pt idx="3268">
                  <c:v>0.85609051800341796</c:v>
                </c:pt>
                <c:pt idx="3269">
                  <c:v>0.85603158701160942</c:v>
                </c:pt>
                <c:pt idx="3270">
                  <c:v>0.85597265601980088</c:v>
                </c:pt>
                <c:pt idx="3271">
                  <c:v>0.85591372502799223</c:v>
                </c:pt>
                <c:pt idx="3272">
                  <c:v>0.85585479403618359</c:v>
                </c:pt>
                <c:pt idx="3273">
                  <c:v>0.85579586304437505</c:v>
                </c:pt>
                <c:pt idx="3274">
                  <c:v>0.85579586304437505</c:v>
                </c:pt>
                <c:pt idx="3275">
                  <c:v>0.85573693205256651</c:v>
                </c:pt>
                <c:pt idx="3276">
                  <c:v>0.85567800106075786</c:v>
                </c:pt>
                <c:pt idx="3277">
                  <c:v>0.85561907006894922</c:v>
                </c:pt>
                <c:pt idx="3278">
                  <c:v>0.85556013907714068</c:v>
                </c:pt>
                <c:pt idx="3279">
                  <c:v>0.85556013907714068</c:v>
                </c:pt>
                <c:pt idx="3280">
                  <c:v>0.85550120808533214</c:v>
                </c:pt>
                <c:pt idx="3281">
                  <c:v>0.8554422770935235</c:v>
                </c:pt>
                <c:pt idx="3282">
                  <c:v>0.85538334610171485</c:v>
                </c:pt>
                <c:pt idx="3283">
                  <c:v>0.85532441510990631</c:v>
                </c:pt>
                <c:pt idx="3284">
                  <c:v>0.85526548411809777</c:v>
                </c:pt>
                <c:pt idx="3285">
                  <c:v>0.85520655312628913</c:v>
                </c:pt>
                <c:pt idx="3286">
                  <c:v>0.85520655312628913</c:v>
                </c:pt>
                <c:pt idx="3287">
                  <c:v>0.85520655312628913</c:v>
                </c:pt>
                <c:pt idx="3288">
                  <c:v>0.85514762213448048</c:v>
                </c:pt>
                <c:pt idx="3289">
                  <c:v>0.85508869114267194</c:v>
                </c:pt>
                <c:pt idx="3290">
                  <c:v>0.85508869114267194</c:v>
                </c:pt>
                <c:pt idx="3291">
                  <c:v>0.8550297601508634</c:v>
                </c:pt>
                <c:pt idx="3292">
                  <c:v>0.85497082915905476</c:v>
                </c:pt>
                <c:pt idx="3293">
                  <c:v>0.85491189816724611</c:v>
                </c:pt>
                <c:pt idx="3294">
                  <c:v>0.85491189816724611</c:v>
                </c:pt>
                <c:pt idx="3295">
                  <c:v>0.85485296717543757</c:v>
                </c:pt>
                <c:pt idx="3296">
                  <c:v>0.85479403618362904</c:v>
                </c:pt>
                <c:pt idx="3297">
                  <c:v>0.85473510519182039</c:v>
                </c:pt>
                <c:pt idx="3298">
                  <c:v>0.85467617420001174</c:v>
                </c:pt>
                <c:pt idx="3299">
                  <c:v>0.8546172432082032</c:v>
                </c:pt>
                <c:pt idx="3300">
                  <c:v>0.85455831221639467</c:v>
                </c:pt>
                <c:pt idx="3301">
                  <c:v>0.85449938122458602</c:v>
                </c:pt>
                <c:pt idx="3302">
                  <c:v>0.85444045023277737</c:v>
                </c:pt>
                <c:pt idx="3303">
                  <c:v>0.85438151924096883</c:v>
                </c:pt>
                <c:pt idx="3304">
                  <c:v>0.8543225882491603</c:v>
                </c:pt>
                <c:pt idx="3305">
                  <c:v>0.85426365725735165</c:v>
                </c:pt>
                <c:pt idx="3306">
                  <c:v>0.85426365725735165</c:v>
                </c:pt>
                <c:pt idx="3307">
                  <c:v>0.854204726265543</c:v>
                </c:pt>
                <c:pt idx="3308">
                  <c:v>0.85414579527373446</c:v>
                </c:pt>
                <c:pt idx="3309">
                  <c:v>0.85408686428192593</c:v>
                </c:pt>
                <c:pt idx="3310">
                  <c:v>0.85402793329011728</c:v>
                </c:pt>
                <c:pt idx="3311">
                  <c:v>0.85396900229830863</c:v>
                </c:pt>
                <c:pt idx="3312">
                  <c:v>0.8539100713065001</c:v>
                </c:pt>
                <c:pt idx="3313">
                  <c:v>0.85385114031469156</c:v>
                </c:pt>
                <c:pt idx="3314">
                  <c:v>0.85385114031469156</c:v>
                </c:pt>
                <c:pt idx="3315">
                  <c:v>0.85379220932288291</c:v>
                </c:pt>
                <c:pt idx="3316">
                  <c:v>0.85373327833107426</c:v>
                </c:pt>
                <c:pt idx="3317">
                  <c:v>0.85367434733926573</c:v>
                </c:pt>
                <c:pt idx="3318">
                  <c:v>0.85367434733926573</c:v>
                </c:pt>
                <c:pt idx="3319">
                  <c:v>0.85367434733926573</c:v>
                </c:pt>
                <c:pt idx="3320">
                  <c:v>0.85361541634745719</c:v>
                </c:pt>
                <c:pt idx="3321">
                  <c:v>0.85355648535564854</c:v>
                </c:pt>
                <c:pt idx="3322">
                  <c:v>0.85349755436383989</c:v>
                </c:pt>
                <c:pt idx="3323">
                  <c:v>0.85343862337203136</c:v>
                </c:pt>
                <c:pt idx="3324">
                  <c:v>0.85337969238022282</c:v>
                </c:pt>
                <c:pt idx="3325">
                  <c:v>0.85332076138841417</c:v>
                </c:pt>
                <c:pt idx="3326">
                  <c:v>0.85326183039660553</c:v>
                </c:pt>
                <c:pt idx="3327">
                  <c:v>0.85320289940479699</c:v>
                </c:pt>
                <c:pt idx="3328">
                  <c:v>0.85320289940479699</c:v>
                </c:pt>
                <c:pt idx="3329">
                  <c:v>0.85314396841298845</c:v>
                </c:pt>
                <c:pt idx="3330">
                  <c:v>0.8530850374211798</c:v>
                </c:pt>
                <c:pt idx="3331">
                  <c:v>0.85302610642937116</c:v>
                </c:pt>
                <c:pt idx="3332">
                  <c:v>0.85296717543756262</c:v>
                </c:pt>
                <c:pt idx="3333">
                  <c:v>0.85290824444575408</c:v>
                </c:pt>
                <c:pt idx="3334">
                  <c:v>0.85290824444575408</c:v>
                </c:pt>
                <c:pt idx="3335">
                  <c:v>0.85290824444575408</c:v>
                </c:pt>
                <c:pt idx="3336">
                  <c:v>0.85290824444575408</c:v>
                </c:pt>
                <c:pt idx="3337">
                  <c:v>0.85290824444575408</c:v>
                </c:pt>
                <c:pt idx="3338">
                  <c:v>0.85284931345394543</c:v>
                </c:pt>
                <c:pt idx="3339">
                  <c:v>0.85279038246213679</c:v>
                </c:pt>
                <c:pt idx="3340">
                  <c:v>0.85273145147032825</c:v>
                </c:pt>
                <c:pt idx="3341">
                  <c:v>0.85273145147032825</c:v>
                </c:pt>
                <c:pt idx="3342">
                  <c:v>0.85267252047851971</c:v>
                </c:pt>
                <c:pt idx="3343">
                  <c:v>0.85261358948671107</c:v>
                </c:pt>
                <c:pt idx="3344">
                  <c:v>0.85255465849490242</c:v>
                </c:pt>
                <c:pt idx="3345">
                  <c:v>0.85249572750309388</c:v>
                </c:pt>
                <c:pt idx="3346">
                  <c:v>0.85243679651128534</c:v>
                </c:pt>
                <c:pt idx="3347">
                  <c:v>0.85243679651128534</c:v>
                </c:pt>
                <c:pt idx="3348">
                  <c:v>0.8523778655194767</c:v>
                </c:pt>
                <c:pt idx="3349">
                  <c:v>0.8523778655194767</c:v>
                </c:pt>
                <c:pt idx="3350">
                  <c:v>0.8523778655194767</c:v>
                </c:pt>
                <c:pt idx="3351">
                  <c:v>0.85231893452766805</c:v>
                </c:pt>
                <c:pt idx="3352">
                  <c:v>0.85231893452766805</c:v>
                </c:pt>
                <c:pt idx="3353">
                  <c:v>0.85231893452766805</c:v>
                </c:pt>
                <c:pt idx="3354">
                  <c:v>0.85226000353585951</c:v>
                </c:pt>
                <c:pt idx="3355">
                  <c:v>0.85220107254405097</c:v>
                </c:pt>
                <c:pt idx="3356">
                  <c:v>0.85214214155224233</c:v>
                </c:pt>
                <c:pt idx="3357">
                  <c:v>0.85208321056043368</c:v>
                </c:pt>
                <c:pt idx="3358">
                  <c:v>0.85202427956862514</c:v>
                </c:pt>
                <c:pt idx="3359">
                  <c:v>0.85202427956862514</c:v>
                </c:pt>
                <c:pt idx="3360">
                  <c:v>0.85196534857681661</c:v>
                </c:pt>
                <c:pt idx="3361">
                  <c:v>0.85190641758500796</c:v>
                </c:pt>
                <c:pt idx="3362">
                  <c:v>0.85184748659319931</c:v>
                </c:pt>
                <c:pt idx="3363">
                  <c:v>0.85178855560139077</c:v>
                </c:pt>
                <c:pt idx="3364">
                  <c:v>0.85178855560139077</c:v>
                </c:pt>
                <c:pt idx="3365">
                  <c:v>0.85172962460958224</c:v>
                </c:pt>
                <c:pt idx="3366">
                  <c:v>0.85167069361777359</c:v>
                </c:pt>
                <c:pt idx="3367">
                  <c:v>0.85161176262596494</c:v>
                </c:pt>
                <c:pt idx="3368">
                  <c:v>0.85161176262596494</c:v>
                </c:pt>
                <c:pt idx="3369">
                  <c:v>0.8515528316341564</c:v>
                </c:pt>
                <c:pt idx="3370">
                  <c:v>0.85149390064234787</c:v>
                </c:pt>
                <c:pt idx="3371">
                  <c:v>0.85149390064234787</c:v>
                </c:pt>
                <c:pt idx="3372">
                  <c:v>0.85143496965053922</c:v>
                </c:pt>
                <c:pt idx="3373">
                  <c:v>0.85143496965053922</c:v>
                </c:pt>
                <c:pt idx="3374">
                  <c:v>0.85143496965053922</c:v>
                </c:pt>
                <c:pt idx="3375">
                  <c:v>0.85137603865873057</c:v>
                </c:pt>
                <c:pt idx="3376">
                  <c:v>0.85131710766692203</c:v>
                </c:pt>
                <c:pt idx="3377">
                  <c:v>0.8512581766751135</c:v>
                </c:pt>
                <c:pt idx="3378">
                  <c:v>0.85119924568330485</c:v>
                </c:pt>
                <c:pt idx="3379">
                  <c:v>0.8511403146914962</c:v>
                </c:pt>
                <c:pt idx="3380">
                  <c:v>0.8511403146914962</c:v>
                </c:pt>
                <c:pt idx="3381">
                  <c:v>0.85108138369968767</c:v>
                </c:pt>
                <c:pt idx="3382">
                  <c:v>0.85108138369968767</c:v>
                </c:pt>
                <c:pt idx="3383">
                  <c:v>0.85102245270787913</c:v>
                </c:pt>
                <c:pt idx="3384">
                  <c:v>0.85096352171607048</c:v>
                </c:pt>
                <c:pt idx="3385">
                  <c:v>0.85096352171607048</c:v>
                </c:pt>
                <c:pt idx="3386">
                  <c:v>0.85090459072426183</c:v>
                </c:pt>
                <c:pt idx="3387">
                  <c:v>0.85090459072426183</c:v>
                </c:pt>
                <c:pt idx="3388">
                  <c:v>0.8508456597324533</c:v>
                </c:pt>
                <c:pt idx="3389">
                  <c:v>0.85078672874064476</c:v>
                </c:pt>
                <c:pt idx="3390">
                  <c:v>0.85078672874064476</c:v>
                </c:pt>
                <c:pt idx="3391">
                  <c:v>0.85072779774883611</c:v>
                </c:pt>
                <c:pt idx="3392">
                  <c:v>0.85066886675702746</c:v>
                </c:pt>
                <c:pt idx="3393">
                  <c:v>0.85060993576521893</c:v>
                </c:pt>
                <c:pt idx="3394">
                  <c:v>0.85055100477341039</c:v>
                </c:pt>
                <c:pt idx="3395">
                  <c:v>0.85049207378160174</c:v>
                </c:pt>
                <c:pt idx="3396">
                  <c:v>0.8504331427897931</c:v>
                </c:pt>
                <c:pt idx="3397">
                  <c:v>0.85037421179798456</c:v>
                </c:pt>
                <c:pt idx="3398">
                  <c:v>0.85031528080617602</c:v>
                </c:pt>
                <c:pt idx="3399">
                  <c:v>0.85025634981436737</c:v>
                </c:pt>
                <c:pt idx="3400">
                  <c:v>0.85019741882255873</c:v>
                </c:pt>
                <c:pt idx="3401">
                  <c:v>0.85019741882255873</c:v>
                </c:pt>
                <c:pt idx="3402">
                  <c:v>0.85013848783075019</c:v>
                </c:pt>
                <c:pt idx="3403">
                  <c:v>0.85007955683894165</c:v>
                </c:pt>
                <c:pt idx="3404">
                  <c:v>0.850020625847133</c:v>
                </c:pt>
                <c:pt idx="3405">
                  <c:v>0.850020625847133</c:v>
                </c:pt>
                <c:pt idx="3406">
                  <c:v>0.84996169485532436</c:v>
                </c:pt>
                <c:pt idx="3407">
                  <c:v>0.84990276386351582</c:v>
                </c:pt>
                <c:pt idx="3408">
                  <c:v>0.84984383287170728</c:v>
                </c:pt>
                <c:pt idx="3409">
                  <c:v>0.84984383287170728</c:v>
                </c:pt>
                <c:pt idx="3410">
                  <c:v>0.84978490187989864</c:v>
                </c:pt>
                <c:pt idx="3411">
                  <c:v>0.84972597088808999</c:v>
                </c:pt>
                <c:pt idx="3412">
                  <c:v>0.84966703989628145</c:v>
                </c:pt>
                <c:pt idx="3413">
                  <c:v>0.84960810890447291</c:v>
                </c:pt>
                <c:pt idx="3414">
                  <c:v>0.84954917791266427</c:v>
                </c:pt>
                <c:pt idx="3415">
                  <c:v>0.84949024692085562</c:v>
                </c:pt>
                <c:pt idx="3416">
                  <c:v>0.84949024692085562</c:v>
                </c:pt>
                <c:pt idx="3417">
                  <c:v>0.84943131592904708</c:v>
                </c:pt>
                <c:pt idx="3418">
                  <c:v>0.84943131592904708</c:v>
                </c:pt>
                <c:pt idx="3419">
                  <c:v>0.84943131592904708</c:v>
                </c:pt>
                <c:pt idx="3420">
                  <c:v>0.84937238493723854</c:v>
                </c:pt>
                <c:pt idx="3421">
                  <c:v>0.8493134539454299</c:v>
                </c:pt>
                <c:pt idx="3422">
                  <c:v>0.84925452295362125</c:v>
                </c:pt>
                <c:pt idx="3423">
                  <c:v>0.84925452295362125</c:v>
                </c:pt>
                <c:pt idx="3424">
                  <c:v>0.84919559196181271</c:v>
                </c:pt>
                <c:pt idx="3425">
                  <c:v>0.84913666097000418</c:v>
                </c:pt>
                <c:pt idx="3426">
                  <c:v>0.84907772997819553</c:v>
                </c:pt>
                <c:pt idx="3427">
                  <c:v>0.84907772997819553</c:v>
                </c:pt>
                <c:pt idx="3428">
                  <c:v>0.84901879898638688</c:v>
                </c:pt>
                <c:pt idx="3429">
                  <c:v>0.84895986799457834</c:v>
                </c:pt>
                <c:pt idx="3430">
                  <c:v>0.84890093700276981</c:v>
                </c:pt>
                <c:pt idx="3431">
                  <c:v>0.84884200601096116</c:v>
                </c:pt>
                <c:pt idx="3432">
                  <c:v>0.84884200601096116</c:v>
                </c:pt>
                <c:pt idx="3433">
                  <c:v>0.84878307501915251</c:v>
                </c:pt>
                <c:pt idx="3434">
                  <c:v>0.84872414402734397</c:v>
                </c:pt>
                <c:pt idx="3435">
                  <c:v>0.84872414402734397</c:v>
                </c:pt>
                <c:pt idx="3436">
                  <c:v>0.84866521303553544</c:v>
                </c:pt>
                <c:pt idx="3437">
                  <c:v>0.84866521303553544</c:v>
                </c:pt>
                <c:pt idx="3438">
                  <c:v>0.84860628204372679</c:v>
                </c:pt>
                <c:pt idx="3439">
                  <c:v>0.84854735105191814</c:v>
                </c:pt>
                <c:pt idx="3440">
                  <c:v>0.84854735105191814</c:v>
                </c:pt>
                <c:pt idx="3441">
                  <c:v>0.84854735105191814</c:v>
                </c:pt>
                <c:pt idx="3442">
                  <c:v>0.84854735105191814</c:v>
                </c:pt>
                <c:pt idx="3443">
                  <c:v>0.84854735105191814</c:v>
                </c:pt>
                <c:pt idx="3444">
                  <c:v>0.84854735105191814</c:v>
                </c:pt>
                <c:pt idx="3445">
                  <c:v>0.8484884200601096</c:v>
                </c:pt>
                <c:pt idx="3446">
                  <c:v>0.84842948906830107</c:v>
                </c:pt>
                <c:pt idx="3447">
                  <c:v>0.84837055807649242</c:v>
                </c:pt>
                <c:pt idx="3448">
                  <c:v>0.84831162708468377</c:v>
                </c:pt>
                <c:pt idx="3449">
                  <c:v>0.84825269609287524</c:v>
                </c:pt>
                <c:pt idx="3450">
                  <c:v>0.8481937651010667</c:v>
                </c:pt>
                <c:pt idx="3451">
                  <c:v>0.8481937651010667</c:v>
                </c:pt>
                <c:pt idx="3452">
                  <c:v>0.8481937651010667</c:v>
                </c:pt>
                <c:pt idx="3453">
                  <c:v>0.8481937651010667</c:v>
                </c:pt>
                <c:pt idx="3454">
                  <c:v>0.84813483410925805</c:v>
                </c:pt>
                <c:pt idx="3455">
                  <c:v>0.8480759031174494</c:v>
                </c:pt>
                <c:pt idx="3456">
                  <c:v>0.8480759031174494</c:v>
                </c:pt>
                <c:pt idx="3457">
                  <c:v>0.84801697212564087</c:v>
                </c:pt>
                <c:pt idx="3458">
                  <c:v>0.84801697212564087</c:v>
                </c:pt>
                <c:pt idx="3459">
                  <c:v>0.84795804113383233</c:v>
                </c:pt>
                <c:pt idx="3460">
                  <c:v>0.84789911014202368</c:v>
                </c:pt>
                <c:pt idx="3461">
                  <c:v>0.84789911014202368</c:v>
                </c:pt>
                <c:pt idx="3462">
                  <c:v>0.84784017915021503</c:v>
                </c:pt>
                <c:pt idx="3463">
                  <c:v>0.8477812481584065</c:v>
                </c:pt>
                <c:pt idx="3464">
                  <c:v>0.84772231716659796</c:v>
                </c:pt>
                <c:pt idx="3465">
                  <c:v>0.84766338617478931</c:v>
                </c:pt>
                <c:pt idx="3466">
                  <c:v>0.84766338617478931</c:v>
                </c:pt>
                <c:pt idx="3467">
                  <c:v>0.84760445518298067</c:v>
                </c:pt>
                <c:pt idx="3468">
                  <c:v>0.84760445518298067</c:v>
                </c:pt>
                <c:pt idx="3469">
                  <c:v>0.84760445518298067</c:v>
                </c:pt>
                <c:pt idx="3470">
                  <c:v>0.84754552419117213</c:v>
                </c:pt>
                <c:pt idx="3471">
                  <c:v>0.84748659319936359</c:v>
                </c:pt>
                <c:pt idx="3472">
                  <c:v>0.84748659319936359</c:v>
                </c:pt>
                <c:pt idx="3473">
                  <c:v>0.84748659319936359</c:v>
                </c:pt>
                <c:pt idx="3474">
                  <c:v>0.84742766220755494</c:v>
                </c:pt>
                <c:pt idx="3475">
                  <c:v>0.84742766220755494</c:v>
                </c:pt>
                <c:pt idx="3476">
                  <c:v>0.8473687312157463</c:v>
                </c:pt>
                <c:pt idx="3477">
                  <c:v>0.84730980022393776</c:v>
                </c:pt>
                <c:pt idx="3478">
                  <c:v>0.84725086923212922</c:v>
                </c:pt>
                <c:pt idx="3479">
                  <c:v>0.84725086923212922</c:v>
                </c:pt>
                <c:pt idx="3480">
                  <c:v>0.84719193824032057</c:v>
                </c:pt>
                <c:pt idx="3481">
                  <c:v>0.84713300724851193</c:v>
                </c:pt>
                <c:pt idx="3482">
                  <c:v>0.84713300724851193</c:v>
                </c:pt>
                <c:pt idx="3483">
                  <c:v>0.84713300724851193</c:v>
                </c:pt>
                <c:pt idx="3484">
                  <c:v>0.84713300724851193</c:v>
                </c:pt>
                <c:pt idx="3485">
                  <c:v>0.84713300724851193</c:v>
                </c:pt>
                <c:pt idx="3486">
                  <c:v>0.84707407625670339</c:v>
                </c:pt>
                <c:pt idx="3487">
                  <c:v>0.84701514526489485</c:v>
                </c:pt>
                <c:pt idx="3488">
                  <c:v>0.84695621427308621</c:v>
                </c:pt>
                <c:pt idx="3489">
                  <c:v>0.84689728328127756</c:v>
                </c:pt>
                <c:pt idx="3490">
                  <c:v>0.84689728328127756</c:v>
                </c:pt>
                <c:pt idx="3491">
                  <c:v>0.84683835228946902</c:v>
                </c:pt>
                <c:pt idx="3492">
                  <c:v>0.84677942129766048</c:v>
                </c:pt>
                <c:pt idx="3493">
                  <c:v>0.84672049030585184</c:v>
                </c:pt>
                <c:pt idx="3494">
                  <c:v>0.84672049030585184</c:v>
                </c:pt>
                <c:pt idx="3495">
                  <c:v>0.84666155931404319</c:v>
                </c:pt>
                <c:pt idx="3496">
                  <c:v>0.84660262832223465</c:v>
                </c:pt>
                <c:pt idx="3497">
                  <c:v>0.84660262832223465</c:v>
                </c:pt>
                <c:pt idx="3498">
                  <c:v>0.84654369733042611</c:v>
                </c:pt>
                <c:pt idx="3499">
                  <c:v>0.84654369733042611</c:v>
                </c:pt>
                <c:pt idx="3500">
                  <c:v>0.84654369733042611</c:v>
                </c:pt>
                <c:pt idx="3501">
                  <c:v>0.84648476633861747</c:v>
                </c:pt>
                <c:pt idx="3502">
                  <c:v>0.84642583534680882</c:v>
                </c:pt>
                <c:pt idx="3503">
                  <c:v>0.84636690435500028</c:v>
                </c:pt>
                <c:pt idx="3504">
                  <c:v>0.84630797336319175</c:v>
                </c:pt>
                <c:pt idx="3505">
                  <c:v>0.8462490423713831</c:v>
                </c:pt>
                <c:pt idx="3506">
                  <c:v>0.84619011137957445</c:v>
                </c:pt>
                <c:pt idx="3507">
                  <c:v>0.84613118038776591</c:v>
                </c:pt>
                <c:pt idx="3508">
                  <c:v>0.84613118038776591</c:v>
                </c:pt>
                <c:pt idx="3509">
                  <c:v>0.84607224939595738</c:v>
                </c:pt>
                <c:pt idx="3510">
                  <c:v>0.84601331840414873</c:v>
                </c:pt>
                <c:pt idx="3511">
                  <c:v>0.84595438741234008</c:v>
                </c:pt>
                <c:pt idx="3512">
                  <c:v>0.84589545642053154</c:v>
                </c:pt>
                <c:pt idx="3513">
                  <c:v>0.84583652542872301</c:v>
                </c:pt>
                <c:pt idx="3514">
                  <c:v>0.84577759443691436</c:v>
                </c:pt>
                <c:pt idx="3515">
                  <c:v>0.84571866344510582</c:v>
                </c:pt>
                <c:pt idx="3516">
                  <c:v>0.84565973245329717</c:v>
                </c:pt>
                <c:pt idx="3517">
                  <c:v>0.84560080146148864</c:v>
                </c:pt>
                <c:pt idx="3518">
                  <c:v>0.84554187046967999</c:v>
                </c:pt>
                <c:pt idx="3519">
                  <c:v>0.84548293947787145</c:v>
                </c:pt>
                <c:pt idx="3520">
                  <c:v>0.84542400848606281</c:v>
                </c:pt>
                <c:pt idx="3521">
                  <c:v>0.84536507749425427</c:v>
                </c:pt>
                <c:pt idx="3522">
                  <c:v>0.84536507749425427</c:v>
                </c:pt>
                <c:pt idx="3523">
                  <c:v>0.84530614650244562</c:v>
                </c:pt>
                <c:pt idx="3524">
                  <c:v>0.84530614650244562</c:v>
                </c:pt>
                <c:pt idx="3525">
                  <c:v>0.84530614650244562</c:v>
                </c:pt>
                <c:pt idx="3526">
                  <c:v>0.84524721551063708</c:v>
                </c:pt>
                <c:pt idx="3527">
                  <c:v>0.84518828451882844</c:v>
                </c:pt>
                <c:pt idx="3528">
                  <c:v>0.8451293535270199</c:v>
                </c:pt>
                <c:pt idx="3529">
                  <c:v>0.84507042253521125</c:v>
                </c:pt>
                <c:pt idx="3530">
                  <c:v>0.84501149154340272</c:v>
                </c:pt>
                <c:pt idx="3531">
                  <c:v>0.84495256055159407</c:v>
                </c:pt>
                <c:pt idx="3532">
                  <c:v>0.84495256055159407</c:v>
                </c:pt>
                <c:pt idx="3533">
                  <c:v>0.84489362955978553</c:v>
                </c:pt>
                <c:pt idx="3534">
                  <c:v>0.84483469856797688</c:v>
                </c:pt>
                <c:pt idx="3535">
                  <c:v>0.84477576757616835</c:v>
                </c:pt>
                <c:pt idx="3536">
                  <c:v>0.8447168365843597</c:v>
                </c:pt>
                <c:pt idx="3537">
                  <c:v>0.8447168365843597</c:v>
                </c:pt>
                <c:pt idx="3538">
                  <c:v>0.84465790559255116</c:v>
                </c:pt>
                <c:pt idx="3539">
                  <c:v>0.84459897460074251</c:v>
                </c:pt>
                <c:pt idx="3540">
                  <c:v>0.84454004360893398</c:v>
                </c:pt>
                <c:pt idx="3541">
                  <c:v>0.84448111261712533</c:v>
                </c:pt>
                <c:pt idx="3542">
                  <c:v>0.84448111261712533</c:v>
                </c:pt>
                <c:pt idx="3543">
                  <c:v>0.84442218162531679</c:v>
                </c:pt>
                <c:pt idx="3544">
                  <c:v>0.84436325063350814</c:v>
                </c:pt>
                <c:pt idx="3545">
                  <c:v>0.84430431964169961</c:v>
                </c:pt>
                <c:pt idx="3546">
                  <c:v>0.84424538864989096</c:v>
                </c:pt>
                <c:pt idx="3547">
                  <c:v>0.84418645765808242</c:v>
                </c:pt>
                <c:pt idx="3548">
                  <c:v>0.84418645765808242</c:v>
                </c:pt>
                <c:pt idx="3549">
                  <c:v>0.84418645765808242</c:v>
                </c:pt>
                <c:pt idx="3550">
                  <c:v>0.84418645765808242</c:v>
                </c:pt>
                <c:pt idx="3551">
                  <c:v>0.84418645765808242</c:v>
                </c:pt>
                <c:pt idx="3552">
                  <c:v>0.84418645765808242</c:v>
                </c:pt>
                <c:pt idx="3553">
                  <c:v>0.84412752666627378</c:v>
                </c:pt>
                <c:pt idx="3554">
                  <c:v>0.84406859567446524</c:v>
                </c:pt>
                <c:pt idx="3555">
                  <c:v>0.84400966468265659</c:v>
                </c:pt>
                <c:pt idx="3556">
                  <c:v>0.84395073369084805</c:v>
                </c:pt>
                <c:pt idx="3557">
                  <c:v>0.84395073369084805</c:v>
                </c:pt>
                <c:pt idx="3558">
                  <c:v>0.84395073369084805</c:v>
                </c:pt>
                <c:pt idx="3559">
                  <c:v>0.84389180269903941</c:v>
                </c:pt>
                <c:pt idx="3560">
                  <c:v>0.84389180269903941</c:v>
                </c:pt>
                <c:pt idx="3561">
                  <c:v>0.84383287170723087</c:v>
                </c:pt>
                <c:pt idx="3562">
                  <c:v>0.84383287170723087</c:v>
                </c:pt>
                <c:pt idx="3563">
                  <c:v>0.84383287170723087</c:v>
                </c:pt>
                <c:pt idx="3564">
                  <c:v>0.84377394071542222</c:v>
                </c:pt>
                <c:pt idx="3565">
                  <c:v>0.84377394071542222</c:v>
                </c:pt>
                <c:pt idx="3566">
                  <c:v>0.84371500972361368</c:v>
                </c:pt>
                <c:pt idx="3567">
                  <c:v>0.84371500972361368</c:v>
                </c:pt>
                <c:pt idx="3568">
                  <c:v>0.84365607873180504</c:v>
                </c:pt>
                <c:pt idx="3569">
                  <c:v>0.8435971477399965</c:v>
                </c:pt>
                <c:pt idx="3570">
                  <c:v>0.84353821674818785</c:v>
                </c:pt>
                <c:pt idx="3571">
                  <c:v>0.84347928575637932</c:v>
                </c:pt>
                <c:pt idx="3572">
                  <c:v>0.84342035476457067</c:v>
                </c:pt>
                <c:pt idx="3573">
                  <c:v>0.84342035476457067</c:v>
                </c:pt>
                <c:pt idx="3574">
                  <c:v>0.84336142377276213</c:v>
                </c:pt>
                <c:pt idx="3575">
                  <c:v>0.84336142377276213</c:v>
                </c:pt>
                <c:pt idx="3576">
                  <c:v>0.84330249278095348</c:v>
                </c:pt>
                <c:pt idx="3577">
                  <c:v>0.84324356178914495</c:v>
                </c:pt>
                <c:pt idx="3578">
                  <c:v>0.8431846307973363</c:v>
                </c:pt>
                <c:pt idx="3579">
                  <c:v>0.84312569980552776</c:v>
                </c:pt>
                <c:pt idx="3580">
                  <c:v>0.84306676881371911</c:v>
                </c:pt>
                <c:pt idx="3581">
                  <c:v>0.84306676881371911</c:v>
                </c:pt>
                <c:pt idx="3582">
                  <c:v>0.84300783782191058</c:v>
                </c:pt>
                <c:pt idx="3583">
                  <c:v>0.84300783782191058</c:v>
                </c:pt>
                <c:pt idx="3584">
                  <c:v>0.84294890683010193</c:v>
                </c:pt>
                <c:pt idx="3585">
                  <c:v>0.84288997583829339</c:v>
                </c:pt>
                <c:pt idx="3586">
                  <c:v>0.84283104484648474</c:v>
                </c:pt>
                <c:pt idx="3587">
                  <c:v>0.84277211385467621</c:v>
                </c:pt>
                <c:pt idx="3588">
                  <c:v>0.84277211385467621</c:v>
                </c:pt>
                <c:pt idx="3589">
                  <c:v>0.84271318286286756</c:v>
                </c:pt>
                <c:pt idx="3590">
                  <c:v>0.84265425187105902</c:v>
                </c:pt>
                <c:pt idx="3591">
                  <c:v>0.84259532087925038</c:v>
                </c:pt>
                <c:pt idx="3592">
                  <c:v>0.84253638988744184</c:v>
                </c:pt>
                <c:pt idx="3593">
                  <c:v>0.84247745889563319</c:v>
                </c:pt>
                <c:pt idx="3594">
                  <c:v>0.84241852790382465</c:v>
                </c:pt>
                <c:pt idx="3595">
                  <c:v>0.84235959691201601</c:v>
                </c:pt>
                <c:pt idx="3596">
                  <c:v>0.84235959691201601</c:v>
                </c:pt>
                <c:pt idx="3597">
                  <c:v>0.84235959691201601</c:v>
                </c:pt>
                <c:pt idx="3598">
                  <c:v>0.84235959691201601</c:v>
                </c:pt>
                <c:pt idx="3599">
                  <c:v>0.84230066592020747</c:v>
                </c:pt>
                <c:pt idx="3600">
                  <c:v>0.84224173492839882</c:v>
                </c:pt>
                <c:pt idx="3601">
                  <c:v>0.84218280393659029</c:v>
                </c:pt>
                <c:pt idx="3602">
                  <c:v>0.84218280393659029</c:v>
                </c:pt>
                <c:pt idx="3603">
                  <c:v>0.84212387294478164</c:v>
                </c:pt>
                <c:pt idx="3604">
                  <c:v>0.8420649419529731</c:v>
                </c:pt>
                <c:pt idx="3605">
                  <c:v>0.8420649419529731</c:v>
                </c:pt>
                <c:pt idx="3606">
                  <c:v>0.84200601096116445</c:v>
                </c:pt>
                <c:pt idx="3607">
                  <c:v>0.84194707996935592</c:v>
                </c:pt>
                <c:pt idx="3608">
                  <c:v>0.84188814897754727</c:v>
                </c:pt>
                <c:pt idx="3609">
                  <c:v>0.84182921798573873</c:v>
                </c:pt>
                <c:pt idx="3610">
                  <c:v>0.84177028699393008</c:v>
                </c:pt>
                <c:pt idx="3611">
                  <c:v>0.84171135600212155</c:v>
                </c:pt>
                <c:pt idx="3612">
                  <c:v>0.8416524250103129</c:v>
                </c:pt>
                <c:pt idx="3613">
                  <c:v>0.8416524250103129</c:v>
                </c:pt>
                <c:pt idx="3614">
                  <c:v>0.84159349401850436</c:v>
                </c:pt>
                <c:pt idx="3615">
                  <c:v>0.84153456302669571</c:v>
                </c:pt>
                <c:pt idx="3616">
                  <c:v>0.84147563203488718</c:v>
                </c:pt>
                <c:pt idx="3617">
                  <c:v>0.84147563203488718</c:v>
                </c:pt>
                <c:pt idx="3618">
                  <c:v>0.84141670104307853</c:v>
                </c:pt>
                <c:pt idx="3619">
                  <c:v>0.84141670104307853</c:v>
                </c:pt>
                <c:pt idx="3620">
                  <c:v>0.84135777005126999</c:v>
                </c:pt>
                <c:pt idx="3621">
                  <c:v>0.84129883905946135</c:v>
                </c:pt>
                <c:pt idx="3622">
                  <c:v>0.84129883905946135</c:v>
                </c:pt>
                <c:pt idx="3623">
                  <c:v>0.84129883905946135</c:v>
                </c:pt>
                <c:pt idx="3624">
                  <c:v>0.84123990806765281</c:v>
                </c:pt>
                <c:pt idx="3625">
                  <c:v>0.84118097707584416</c:v>
                </c:pt>
                <c:pt idx="3626">
                  <c:v>0.84118097707584416</c:v>
                </c:pt>
                <c:pt idx="3627">
                  <c:v>0.84118097707584416</c:v>
                </c:pt>
                <c:pt idx="3628">
                  <c:v>0.84112204608403562</c:v>
                </c:pt>
                <c:pt idx="3629">
                  <c:v>0.84106311509222698</c:v>
                </c:pt>
                <c:pt idx="3630">
                  <c:v>0.84100418410041844</c:v>
                </c:pt>
                <c:pt idx="3631">
                  <c:v>0.84094525310860979</c:v>
                </c:pt>
                <c:pt idx="3632">
                  <c:v>0.84088632211680125</c:v>
                </c:pt>
                <c:pt idx="3633">
                  <c:v>0.84082739112499261</c:v>
                </c:pt>
                <c:pt idx="3634">
                  <c:v>0.84076846013318407</c:v>
                </c:pt>
                <c:pt idx="3635">
                  <c:v>0.84076846013318407</c:v>
                </c:pt>
                <c:pt idx="3636">
                  <c:v>0.84070952914137542</c:v>
                </c:pt>
                <c:pt idx="3637">
                  <c:v>0.84065059814956689</c:v>
                </c:pt>
                <c:pt idx="3638">
                  <c:v>0.84065059814956689</c:v>
                </c:pt>
                <c:pt idx="3639">
                  <c:v>0.84065059814956689</c:v>
                </c:pt>
                <c:pt idx="3640">
                  <c:v>0.84059166715775824</c:v>
                </c:pt>
                <c:pt idx="3641">
                  <c:v>0.84059166715775824</c:v>
                </c:pt>
                <c:pt idx="3642">
                  <c:v>0.8405327361659497</c:v>
                </c:pt>
                <c:pt idx="3643">
                  <c:v>0.84047380517414105</c:v>
                </c:pt>
                <c:pt idx="3644">
                  <c:v>0.84047380517414105</c:v>
                </c:pt>
                <c:pt idx="3645">
                  <c:v>0.84047380517414105</c:v>
                </c:pt>
                <c:pt idx="3646">
                  <c:v>0.84041487418233252</c:v>
                </c:pt>
                <c:pt idx="3647">
                  <c:v>0.84035594319052387</c:v>
                </c:pt>
                <c:pt idx="3648">
                  <c:v>0.84035594319052387</c:v>
                </c:pt>
                <c:pt idx="3649">
                  <c:v>0.84029701219871533</c:v>
                </c:pt>
                <c:pt idx="3650">
                  <c:v>0.84029701219871533</c:v>
                </c:pt>
                <c:pt idx="3651">
                  <c:v>0.84023808120690668</c:v>
                </c:pt>
                <c:pt idx="3652">
                  <c:v>0.84017915021509815</c:v>
                </c:pt>
                <c:pt idx="3653">
                  <c:v>0.84017915021509815</c:v>
                </c:pt>
                <c:pt idx="3654">
                  <c:v>0.84017915021509815</c:v>
                </c:pt>
                <c:pt idx="3655">
                  <c:v>0.84017915021509815</c:v>
                </c:pt>
                <c:pt idx="3656">
                  <c:v>0.8401202192232895</c:v>
                </c:pt>
                <c:pt idx="3657">
                  <c:v>0.84006128823148096</c:v>
                </c:pt>
                <c:pt idx="3658">
                  <c:v>0.84006128823148096</c:v>
                </c:pt>
                <c:pt idx="3659">
                  <c:v>0.84000235723967231</c:v>
                </c:pt>
                <c:pt idx="3660">
                  <c:v>0.83994342624786378</c:v>
                </c:pt>
                <c:pt idx="3661">
                  <c:v>0.83988449525605513</c:v>
                </c:pt>
                <c:pt idx="3662">
                  <c:v>0.83982556426424659</c:v>
                </c:pt>
                <c:pt idx="3663">
                  <c:v>0.83976663327243795</c:v>
                </c:pt>
                <c:pt idx="3664">
                  <c:v>0.83976663327243795</c:v>
                </c:pt>
                <c:pt idx="3665">
                  <c:v>0.83970770228062941</c:v>
                </c:pt>
                <c:pt idx="3666">
                  <c:v>0.83964877128882076</c:v>
                </c:pt>
                <c:pt idx="3667">
                  <c:v>0.83958984029701222</c:v>
                </c:pt>
                <c:pt idx="3668">
                  <c:v>0.83953090930520358</c:v>
                </c:pt>
                <c:pt idx="3669">
                  <c:v>0.83953090930520358</c:v>
                </c:pt>
                <c:pt idx="3670">
                  <c:v>0.83947197831339504</c:v>
                </c:pt>
                <c:pt idx="3671">
                  <c:v>0.83947197831339504</c:v>
                </c:pt>
                <c:pt idx="3672">
                  <c:v>0.83947197831339504</c:v>
                </c:pt>
                <c:pt idx="3673">
                  <c:v>0.83947197831339504</c:v>
                </c:pt>
                <c:pt idx="3674">
                  <c:v>0.83947197831339504</c:v>
                </c:pt>
                <c:pt idx="3675">
                  <c:v>0.83941304732158639</c:v>
                </c:pt>
                <c:pt idx="3676">
                  <c:v>0.83941304732158639</c:v>
                </c:pt>
                <c:pt idx="3677">
                  <c:v>0.83935411632977786</c:v>
                </c:pt>
                <c:pt idx="3678">
                  <c:v>0.83935411632977786</c:v>
                </c:pt>
                <c:pt idx="3679">
                  <c:v>0.83929518533796921</c:v>
                </c:pt>
                <c:pt idx="3680">
                  <c:v>0.83923625434616067</c:v>
                </c:pt>
                <c:pt idx="3681">
                  <c:v>0.83923625434616067</c:v>
                </c:pt>
                <c:pt idx="3682">
                  <c:v>0.83917732335435202</c:v>
                </c:pt>
                <c:pt idx="3683">
                  <c:v>0.83911839236254349</c:v>
                </c:pt>
                <c:pt idx="3684">
                  <c:v>0.83905946137073484</c:v>
                </c:pt>
                <c:pt idx="3685">
                  <c:v>0.8390005303789263</c:v>
                </c:pt>
                <c:pt idx="3686">
                  <c:v>0.8390005303789263</c:v>
                </c:pt>
                <c:pt idx="3687">
                  <c:v>0.83894159938711765</c:v>
                </c:pt>
                <c:pt idx="3688">
                  <c:v>0.83888266839530912</c:v>
                </c:pt>
                <c:pt idx="3689">
                  <c:v>0.83888266839530912</c:v>
                </c:pt>
                <c:pt idx="3690">
                  <c:v>0.83888266839530912</c:v>
                </c:pt>
                <c:pt idx="3691">
                  <c:v>0.83882373740350047</c:v>
                </c:pt>
                <c:pt idx="3692">
                  <c:v>0.83876480641169193</c:v>
                </c:pt>
                <c:pt idx="3693">
                  <c:v>0.83870587541988328</c:v>
                </c:pt>
                <c:pt idx="3694">
                  <c:v>0.83864694442807475</c:v>
                </c:pt>
                <c:pt idx="3695">
                  <c:v>0.8385880134362661</c:v>
                </c:pt>
                <c:pt idx="3696">
                  <c:v>0.83852908244445756</c:v>
                </c:pt>
                <c:pt idx="3697">
                  <c:v>0.83847015145264892</c:v>
                </c:pt>
                <c:pt idx="3698">
                  <c:v>0.83841122046084038</c:v>
                </c:pt>
                <c:pt idx="3699">
                  <c:v>0.83841122046084038</c:v>
                </c:pt>
                <c:pt idx="3700">
                  <c:v>0.83835228946903173</c:v>
                </c:pt>
                <c:pt idx="3701">
                  <c:v>0.83835228946903173</c:v>
                </c:pt>
                <c:pt idx="3702">
                  <c:v>0.83829335847722319</c:v>
                </c:pt>
                <c:pt idx="3703">
                  <c:v>0.83823442748541455</c:v>
                </c:pt>
                <c:pt idx="3704">
                  <c:v>0.83823442748541455</c:v>
                </c:pt>
                <c:pt idx="3705">
                  <c:v>0.83817549649360601</c:v>
                </c:pt>
                <c:pt idx="3706">
                  <c:v>0.83811656550179736</c:v>
                </c:pt>
                <c:pt idx="3707">
                  <c:v>0.83811656550179736</c:v>
                </c:pt>
                <c:pt idx="3708">
                  <c:v>0.83805763450998882</c:v>
                </c:pt>
                <c:pt idx="3709">
                  <c:v>0.83799870351818018</c:v>
                </c:pt>
                <c:pt idx="3710">
                  <c:v>0.83793977252637164</c:v>
                </c:pt>
                <c:pt idx="3711">
                  <c:v>0.83788084153456299</c:v>
                </c:pt>
                <c:pt idx="3712">
                  <c:v>0.83782191054275446</c:v>
                </c:pt>
                <c:pt idx="3713">
                  <c:v>0.83776297955094581</c:v>
                </c:pt>
                <c:pt idx="3714">
                  <c:v>0.83770404855913727</c:v>
                </c:pt>
                <c:pt idx="3715">
                  <c:v>0.83764511756732862</c:v>
                </c:pt>
                <c:pt idx="3716">
                  <c:v>0.83764511756732862</c:v>
                </c:pt>
                <c:pt idx="3717">
                  <c:v>0.83758618657552009</c:v>
                </c:pt>
                <c:pt idx="3718">
                  <c:v>0.83758618657552009</c:v>
                </c:pt>
                <c:pt idx="3719">
                  <c:v>0.83752725558371144</c:v>
                </c:pt>
                <c:pt idx="3720">
                  <c:v>0.8374683245919029</c:v>
                </c:pt>
                <c:pt idx="3721">
                  <c:v>0.8374683245919029</c:v>
                </c:pt>
                <c:pt idx="3722">
                  <c:v>0.83740939360009425</c:v>
                </c:pt>
                <c:pt idx="3723">
                  <c:v>0.83735046260828572</c:v>
                </c:pt>
                <c:pt idx="3724">
                  <c:v>0.83729153161647707</c:v>
                </c:pt>
                <c:pt idx="3725">
                  <c:v>0.83723260062466853</c:v>
                </c:pt>
                <c:pt idx="3726">
                  <c:v>0.83723260062466853</c:v>
                </c:pt>
                <c:pt idx="3727">
                  <c:v>0.83723260062466853</c:v>
                </c:pt>
                <c:pt idx="3728">
                  <c:v>0.83717366963285988</c:v>
                </c:pt>
                <c:pt idx="3729">
                  <c:v>0.83711473864105135</c:v>
                </c:pt>
                <c:pt idx="3730">
                  <c:v>0.83711473864105135</c:v>
                </c:pt>
                <c:pt idx="3731">
                  <c:v>0.83711473864105135</c:v>
                </c:pt>
                <c:pt idx="3732">
                  <c:v>0.8370558076492427</c:v>
                </c:pt>
                <c:pt idx="3733">
                  <c:v>0.83699687665743416</c:v>
                </c:pt>
                <c:pt idx="3734">
                  <c:v>0.83693794566562552</c:v>
                </c:pt>
                <c:pt idx="3735">
                  <c:v>0.83687901467381698</c:v>
                </c:pt>
                <c:pt idx="3736">
                  <c:v>0.83682008368200833</c:v>
                </c:pt>
                <c:pt idx="3737">
                  <c:v>0.83682008368200833</c:v>
                </c:pt>
                <c:pt idx="3738">
                  <c:v>0.83682008368200833</c:v>
                </c:pt>
                <c:pt idx="3739">
                  <c:v>0.83676115269019979</c:v>
                </c:pt>
                <c:pt idx="3740">
                  <c:v>0.83676115269019979</c:v>
                </c:pt>
                <c:pt idx="3741">
                  <c:v>0.83676115269019979</c:v>
                </c:pt>
                <c:pt idx="3742">
                  <c:v>0.83670222169839115</c:v>
                </c:pt>
                <c:pt idx="3743">
                  <c:v>0.83670222169839115</c:v>
                </c:pt>
                <c:pt idx="3744">
                  <c:v>0.83664329070658261</c:v>
                </c:pt>
                <c:pt idx="3745">
                  <c:v>0.83658435971477396</c:v>
                </c:pt>
                <c:pt idx="3746">
                  <c:v>0.83652542872296543</c:v>
                </c:pt>
                <c:pt idx="3747">
                  <c:v>0.83646649773115678</c:v>
                </c:pt>
                <c:pt idx="3748">
                  <c:v>0.83646649773115678</c:v>
                </c:pt>
                <c:pt idx="3749">
                  <c:v>0.83640756673934824</c:v>
                </c:pt>
                <c:pt idx="3750">
                  <c:v>0.83640756673934824</c:v>
                </c:pt>
                <c:pt idx="3751">
                  <c:v>0.83640756673934824</c:v>
                </c:pt>
                <c:pt idx="3752">
                  <c:v>0.83634863574753959</c:v>
                </c:pt>
                <c:pt idx="3753">
                  <c:v>0.83628970475573106</c:v>
                </c:pt>
                <c:pt idx="3754">
                  <c:v>0.83623077376392241</c:v>
                </c:pt>
                <c:pt idx="3755">
                  <c:v>0.83623077376392241</c:v>
                </c:pt>
                <c:pt idx="3756">
                  <c:v>0.83617184277211387</c:v>
                </c:pt>
                <c:pt idx="3757">
                  <c:v>0.83611291178030522</c:v>
                </c:pt>
                <c:pt idx="3758">
                  <c:v>0.83605398078849669</c:v>
                </c:pt>
                <c:pt idx="3759">
                  <c:v>0.83605398078849669</c:v>
                </c:pt>
                <c:pt idx="3760">
                  <c:v>0.83599504979668804</c:v>
                </c:pt>
                <c:pt idx="3761">
                  <c:v>0.8359361188048795</c:v>
                </c:pt>
                <c:pt idx="3762">
                  <c:v>0.8359361188048795</c:v>
                </c:pt>
                <c:pt idx="3763">
                  <c:v>0.8359361188048795</c:v>
                </c:pt>
                <c:pt idx="3764">
                  <c:v>0.83587718781307085</c:v>
                </c:pt>
                <c:pt idx="3765">
                  <c:v>0.83581825682126232</c:v>
                </c:pt>
                <c:pt idx="3766">
                  <c:v>0.83581825682126232</c:v>
                </c:pt>
                <c:pt idx="3767">
                  <c:v>0.83581825682126232</c:v>
                </c:pt>
                <c:pt idx="3768">
                  <c:v>0.83575932582945367</c:v>
                </c:pt>
                <c:pt idx="3769">
                  <c:v>0.83575932582945367</c:v>
                </c:pt>
                <c:pt idx="3770">
                  <c:v>0.83570039483764513</c:v>
                </c:pt>
                <c:pt idx="3771">
                  <c:v>0.83564146384583649</c:v>
                </c:pt>
                <c:pt idx="3772">
                  <c:v>0.83558253285402795</c:v>
                </c:pt>
                <c:pt idx="3773">
                  <c:v>0.83558253285402795</c:v>
                </c:pt>
                <c:pt idx="3774">
                  <c:v>0.83558253285402795</c:v>
                </c:pt>
                <c:pt idx="3775">
                  <c:v>0.8355236018622193</c:v>
                </c:pt>
                <c:pt idx="3776">
                  <c:v>0.8355236018622193</c:v>
                </c:pt>
                <c:pt idx="3777">
                  <c:v>0.8355236018622193</c:v>
                </c:pt>
                <c:pt idx="3778">
                  <c:v>0.83546467087041076</c:v>
                </c:pt>
                <c:pt idx="3779">
                  <c:v>0.83540573987860212</c:v>
                </c:pt>
                <c:pt idx="3780">
                  <c:v>0.83534680888679358</c:v>
                </c:pt>
                <c:pt idx="3781">
                  <c:v>0.83528787789498493</c:v>
                </c:pt>
                <c:pt idx="3782">
                  <c:v>0.83522894690317639</c:v>
                </c:pt>
                <c:pt idx="3783">
                  <c:v>0.83517001591136775</c:v>
                </c:pt>
                <c:pt idx="3784">
                  <c:v>0.83511108491955921</c:v>
                </c:pt>
                <c:pt idx="3785">
                  <c:v>0.83505215392775067</c:v>
                </c:pt>
                <c:pt idx="3786">
                  <c:v>0.83499322293594203</c:v>
                </c:pt>
                <c:pt idx="3787">
                  <c:v>0.83493429194413338</c:v>
                </c:pt>
                <c:pt idx="3788">
                  <c:v>0.83493429194413338</c:v>
                </c:pt>
                <c:pt idx="3789">
                  <c:v>0.83487536095232484</c:v>
                </c:pt>
                <c:pt idx="3790">
                  <c:v>0.8348164299605163</c:v>
                </c:pt>
                <c:pt idx="3791">
                  <c:v>0.8348164299605163</c:v>
                </c:pt>
                <c:pt idx="3792">
                  <c:v>0.83475749896870766</c:v>
                </c:pt>
                <c:pt idx="3793">
                  <c:v>0.83469856797689901</c:v>
                </c:pt>
                <c:pt idx="3794">
                  <c:v>0.83469856797689901</c:v>
                </c:pt>
                <c:pt idx="3795">
                  <c:v>0.83469856797689901</c:v>
                </c:pt>
                <c:pt idx="3796">
                  <c:v>0.83463963698509047</c:v>
                </c:pt>
                <c:pt idx="3797">
                  <c:v>0.83458070599328193</c:v>
                </c:pt>
                <c:pt idx="3798">
                  <c:v>0.83452177500147329</c:v>
                </c:pt>
                <c:pt idx="3799">
                  <c:v>0.83452177500147329</c:v>
                </c:pt>
                <c:pt idx="3800">
                  <c:v>0.83446284400966464</c:v>
                </c:pt>
                <c:pt idx="3801">
                  <c:v>0.83446284400966464</c:v>
                </c:pt>
                <c:pt idx="3802">
                  <c:v>0.8344039130178561</c:v>
                </c:pt>
                <c:pt idx="3803">
                  <c:v>0.83434498202604757</c:v>
                </c:pt>
                <c:pt idx="3804">
                  <c:v>0.83428605103423892</c:v>
                </c:pt>
                <c:pt idx="3805">
                  <c:v>0.83428605103423892</c:v>
                </c:pt>
                <c:pt idx="3806">
                  <c:v>0.83422712004243027</c:v>
                </c:pt>
                <c:pt idx="3807">
                  <c:v>0.83416818905062173</c:v>
                </c:pt>
                <c:pt idx="3808">
                  <c:v>0.83416818905062173</c:v>
                </c:pt>
                <c:pt idx="3809">
                  <c:v>0.8341092580588132</c:v>
                </c:pt>
                <c:pt idx="3810">
                  <c:v>0.8341092580588132</c:v>
                </c:pt>
                <c:pt idx="3811">
                  <c:v>0.83405032706700455</c:v>
                </c:pt>
                <c:pt idx="3812">
                  <c:v>0.8339913960751959</c:v>
                </c:pt>
                <c:pt idx="3813">
                  <c:v>0.83393246508338736</c:v>
                </c:pt>
                <c:pt idx="3814">
                  <c:v>0.83387353409157883</c:v>
                </c:pt>
                <c:pt idx="3815">
                  <c:v>0.83387353409157883</c:v>
                </c:pt>
                <c:pt idx="3816">
                  <c:v>0.83387353409157883</c:v>
                </c:pt>
                <c:pt idx="3817">
                  <c:v>0.83387353409157883</c:v>
                </c:pt>
                <c:pt idx="3818">
                  <c:v>0.83387353409157883</c:v>
                </c:pt>
                <c:pt idx="3819">
                  <c:v>0.83381460309977018</c:v>
                </c:pt>
                <c:pt idx="3820">
                  <c:v>0.83375567210796153</c:v>
                </c:pt>
                <c:pt idx="3821">
                  <c:v>0.833696741116153</c:v>
                </c:pt>
                <c:pt idx="3822">
                  <c:v>0.83363781012434446</c:v>
                </c:pt>
                <c:pt idx="3823">
                  <c:v>0.83357887913253581</c:v>
                </c:pt>
                <c:pt idx="3824">
                  <c:v>0.83357887913253581</c:v>
                </c:pt>
                <c:pt idx="3825">
                  <c:v>0.83351994814072716</c:v>
                </c:pt>
                <c:pt idx="3826">
                  <c:v>0.83346101714891863</c:v>
                </c:pt>
                <c:pt idx="3827">
                  <c:v>0.83346101714891863</c:v>
                </c:pt>
                <c:pt idx="3828">
                  <c:v>0.83340208615711009</c:v>
                </c:pt>
                <c:pt idx="3829">
                  <c:v>0.83334315516530144</c:v>
                </c:pt>
                <c:pt idx="3830">
                  <c:v>0.83334315516530144</c:v>
                </c:pt>
                <c:pt idx="3831">
                  <c:v>0.83334315516530144</c:v>
                </c:pt>
                <c:pt idx="3832">
                  <c:v>0.83328422417349279</c:v>
                </c:pt>
                <c:pt idx="3833">
                  <c:v>0.83322529318168426</c:v>
                </c:pt>
                <c:pt idx="3834">
                  <c:v>0.83316636218987572</c:v>
                </c:pt>
                <c:pt idx="3835">
                  <c:v>0.83310743119806707</c:v>
                </c:pt>
                <c:pt idx="3836">
                  <c:v>0.83304850020625842</c:v>
                </c:pt>
                <c:pt idx="3837">
                  <c:v>0.83304850020625842</c:v>
                </c:pt>
                <c:pt idx="3838">
                  <c:v>0.83298956921444989</c:v>
                </c:pt>
                <c:pt idx="3839">
                  <c:v>0.83298956921444989</c:v>
                </c:pt>
                <c:pt idx="3840">
                  <c:v>0.83293063822264135</c:v>
                </c:pt>
                <c:pt idx="3841">
                  <c:v>0.8328717072308327</c:v>
                </c:pt>
                <c:pt idx="3842">
                  <c:v>0.83281277623902406</c:v>
                </c:pt>
                <c:pt idx="3843">
                  <c:v>0.83275384524721552</c:v>
                </c:pt>
                <c:pt idx="3844">
                  <c:v>0.83269491425540698</c:v>
                </c:pt>
                <c:pt idx="3845">
                  <c:v>0.83263598326359833</c:v>
                </c:pt>
                <c:pt idx="3846">
                  <c:v>0.83257705227178969</c:v>
                </c:pt>
                <c:pt idx="3847">
                  <c:v>0.83251812127998115</c:v>
                </c:pt>
                <c:pt idx="3848">
                  <c:v>0.83245919028817261</c:v>
                </c:pt>
                <c:pt idx="3849">
                  <c:v>0.83240025929636396</c:v>
                </c:pt>
                <c:pt idx="3850">
                  <c:v>0.83234132830455532</c:v>
                </c:pt>
                <c:pt idx="3851">
                  <c:v>0.83228239731274678</c:v>
                </c:pt>
                <c:pt idx="3852">
                  <c:v>0.83228239731274678</c:v>
                </c:pt>
                <c:pt idx="3853">
                  <c:v>0.83228239731274678</c:v>
                </c:pt>
                <c:pt idx="3854">
                  <c:v>0.83228239731274678</c:v>
                </c:pt>
                <c:pt idx="3855">
                  <c:v>0.83222346632093824</c:v>
                </c:pt>
                <c:pt idx="3856">
                  <c:v>0.8321645353291296</c:v>
                </c:pt>
                <c:pt idx="3857">
                  <c:v>0.83210560433732095</c:v>
                </c:pt>
                <c:pt idx="3858">
                  <c:v>0.83210560433732095</c:v>
                </c:pt>
                <c:pt idx="3859">
                  <c:v>0.83210560433732095</c:v>
                </c:pt>
                <c:pt idx="3860">
                  <c:v>0.83204667334551241</c:v>
                </c:pt>
                <c:pt idx="3861">
                  <c:v>0.83198774235370387</c:v>
                </c:pt>
                <c:pt idx="3862">
                  <c:v>0.83192881136189523</c:v>
                </c:pt>
                <c:pt idx="3863">
                  <c:v>0.83192881136189523</c:v>
                </c:pt>
                <c:pt idx="3864">
                  <c:v>0.83186988037008658</c:v>
                </c:pt>
                <c:pt idx="3865">
                  <c:v>0.83186988037008658</c:v>
                </c:pt>
                <c:pt idx="3866">
                  <c:v>0.83181094937827804</c:v>
                </c:pt>
                <c:pt idx="3867">
                  <c:v>0.8317520183864695</c:v>
                </c:pt>
                <c:pt idx="3868">
                  <c:v>0.83169308739466086</c:v>
                </c:pt>
                <c:pt idx="3869">
                  <c:v>0.83163415640285221</c:v>
                </c:pt>
                <c:pt idx="3870">
                  <c:v>0.83157522541104367</c:v>
                </c:pt>
                <c:pt idx="3871">
                  <c:v>0.83157522541104367</c:v>
                </c:pt>
                <c:pt idx="3872">
                  <c:v>0.83151629441923514</c:v>
                </c:pt>
                <c:pt idx="3873">
                  <c:v>0.83145736342742649</c:v>
                </c:pt>
                <c:pt idx="3874">
                  <c:v>0.83139843243561784</c:v>
                </c:pt>
                <c:pt idx="3875">
                  <c:v>0.8313395014438093</c:v>
                </c:pt>
                <c:pt idx="3876">
                  <c:v>0.83128057045200077</c:v>
                </c:pt>
                <c:pt idx="3877">
                  <c:v>0.83122163946019212</c:v>
                </c:pt>
                <c:pt idx="3878">
                  <c:v>0.83116270846838347</c:v>
                </c:pt>
                <c:pt idx="3879">
                  <c:v>0.83110377747657493</c:v>
                </c:pt>
                <c:pt idx="3880">
                  <c:v>0.8310448464847664</c:v>
                </c:pt>
                <c:pt idx="3881">
                  <c:v>0.83098591549295775</c:v>
                </c:pt>
                <c:pt idx="3882">
                  <c:v>0.8309269845011491</c:v>
                </c:pt>
                <c:pt idx="3883">
                  <c:v>0.83086805350934057</c:v>
                </c:pt>
                <c:pt idx="3884">
                  <c:v>0.83080912251753203</c:v>
                </c:pt>
                <c:pt idx="3885">
                  <c:v>0.83075019152572338</c:v>
                </c:pt>
                <c:pt idx="3886">
                  <c:v>0.83069126053391473</c:v>
                </c:pt>
                <c:pt idx="3887">
                  <c:v>0.8306323295421062</c:v>
                </c:pt>
                <c:pt idx="3888">
                  <c:v>0.83057339855029766</c:v>
                </c:pt>
                <c:pt idx="3889">
                  <c:v>0.83057339855029766</c:v>
                </c:pt>
                <c:pt idx="3890">
                  <c:v>0.83057339855029766</c:v>
                </c:pt>
                <c:pt idx="3891">
                  <c:v>0.83051446755848901</c:v>
                </c:pt>
                <c:pt idx="3892">
                  <c:v>0.83045553656668036</c:v>
                </c:pt>
                <c:pt idx="3893">
                  <c:v>0.83039660557487183</c:v>
                </c:pt>
                <c:pt idx="3894">
                  <c:v>0.83033767458306329</c:v>
                </c:pt>
                <c:pt idx="3895">
                  <c:v>0.83033767458306329</c:v>
                </c:pt>
                <c:pt idx="3896">
                  <c:v>0.83027874359125464</c:v>
                </c:pt>
                <c:pt idx="3897">
                  <c:v>0.83027874359125464</c:v>
                </c:pt>
                <c:pt idx="3898">
                  <c:v>0.83021981259944599</c:v>
                </c:pt>
                <c:pt idx="3899">
                  <c:v>0.83016088160763746</c:v>
                </c:pt>
                <c:pt idx="3900">
                  <c:v>0.83010195061582892</c:v>
                </c:pt>
                <c:pt idx="3901">
                  <c:v>0.83004301962402027</c:v>
                </c:pt>
                <c:pt idx="3902">
                  <c:v>0.83004301962402027</c:v>
                </c:pt>
                <c:pt idx="3903">
                  <c:v>0.82998408863221163</c:v>
                </c:pt>
                <c:pt idx="3904">
                  <c:v>0.82992515764040309</c:v>
                </c:pt>
                <c:pt idx="3905">
                  <c:v>0.82986622664859455</c:v>
                </c:pt>
                <c:pt idx="3906">
                  <c:v>0.8298072956567859</c:v>
                </c:pt>
                <c:pt idx="3907">
                  <c:v>0.82974836466497726</c:v>
                </c:pt>
                <c:pt idx="3908">
                  <c:v>0.82974836466497726</c:v>
                </c:pt>
                <c:pt idx="3909">
                  <c:v>0.82968943367316872</c:v>
                </c:pt>
                <c:pt idx="3910">
                  <c:v>0.82968943367316872</c:v>
                </c:pt>
                <c:pt idx="3911">
                  <c:v>0.82968943367316872</c:v>
                </c:pt>
                <c:pt idx="3912">
                  <c:v>0.82968943367316872</c:v>
                </c:pt>
                <c:pt idx="3913">
                  <c:v>0.82963050268136018</c:v>
                </c:pt>
                <c:pt idx="3914">
                  <c:v>0.82957157168955153</c:v>
                </c:pt>
                <c:pt idx="3915">
                  <c:v>0.82957157168955153</c:v>
                </c:pt>
                <c:pt idx="3916">
                  <c:v>0.82951264069774289</c:v>
                </c:pt>
                <c:pt idx="3917">
                  <c:v>0.82945370970593435</c:v>
                </c:pt>
                <c:pt idx="3918">
                  <c:v>0.82939477871412581</c:v>
                </c:pt>
                <c:pt idx="3919">
                  <c:v>0.82939477871412581</c:v>
                </c:pt>
                <c:pt idx="3920">
                  <c:v>0.82939477871412581</c:v>
                </c:pt>
                <c:pt idx="3921">
                  <c:v>0.82939477871412581</c:v>
                </c:pt>
                <c:pt idx="3922">
                  <c:v>0.82933584772231717</c:v>
                </c:pt>
                <c:pt idx="3923">
                  <c:v>0.82927691673050852</c:v>
                </c:pt>
                <c:pt idx="3924">
                  <c:v>0.82927691673050852</c:v>
                </c:pt>
                <c:pt idx="3925">
                  <c:v>0.82927691673050852</c:v>
                </c:pt>
                <c:pt idx="3926">
                  <c:v>0.82921798573869998</c:v>
                </c:pt>
                <c:pt idx="3927">
                  <c:v>0.82921798573869998</c:v>
                </c:pt>
                <c:pt idx="3928">
                  <c:v>0.82915905474689144</c:v>
                </c:pt>
                <c:pt idx="3929">
                  <c:v>0.82915905474689144</c:v>
                </c:pt>
                <c:pt idx="3930">
                  <c:v>0.8291001237550828</c:v>
                </c:pt>
                <c:pt idx="3931">
                  <c:v>0.82904119276327415</c:v>
                </c:pt>
                <c:pt idx="3932">
                  <c:v>0.82904119276327415</c:v>
                </c:pt>
                <c:pt idx="3933">
                  <c:v>0.82898226177146561</c:v>
                </c:pt>
                <c:pt idx="3934">
                  <c:v>0.82892333077965707</c:v>
                </c:pt>
                <c:pt idx="3935">
                  <c:v>0.82886439978784843</c:v>
                </c:pt>
                <c:pt idx="3936">
                  <c:v>0.82880546879603978</c:v>
                </c:pt>
                <c:pt idx="3937">
                  <c:v>0.82880546879603978</c:v>
                </c:pt>
                <c:pt idx="3938">
                  <c:v>0.82874653780423124</c:v>
                </c:pt>
                <c:pt idx="3939">
                  <c:v>0.82868760681242271</c:v>
                </c:pt>
                <c:pt idx="3940">
                  <c:v>0.82868760681242271</c:v>
                </c:pt>
                <c:pt idx="3941">
                  <c:v>0.82868760681242271</c:v>
                </c:pt>
                <c:pt idx="3942">
                  <c:v>0.82862867582061406</c:v>
                </c:pt>
                <c:pt idx="3943">
                  <c:v>0.82856974482880541</c:v>
                </c:pt>
                <c:pt idx="3944">
                  <c:v>0.82851081383699687</c:v>
                </c:pt>
                <c:pt idx="3945">
                  <c:v>0.82845188284518834</c:v>
                </c:pt>
                <c:pt idx="3946">
                  <c:v>0.82839295185337969</c:v>
                </c:pt>
                <c:pt idx="3947">
                  <c:v>0.82833402086157104</c:v>
                </c:pt>
                <c:pt idx="3948">
                  <c:v>0.82833402086157104</c:v>
                </c:pt>
                <c:pt idx="3949">
                  <c:v>0.8282750898697625</c:v>
                </c:pt>
                <c:pt idx="3950">
                  <c:v>0.82821615887795397</c:v>
                </c:pt>
                <c:pt idx="3951">
                  <c:v>0.82815722788614532</c:v>
                </c:pt>
                <c:pt idx="3952">
                  <c:v>0.82815722788614532</c:v>
                </c:pt>
                <c:pt idx="3953">
                  <c:v>0.82809829689433667</c:v>
                </c:pt>
                <c:pt idx="3954">
                  <c:v>0.82809829689433667</c:v>
                </c:pt>
                <c:pt idx="3955">
                  <c:v>0.82809829689433667</c:v>
                </c:pt>
                <c:pt idx="3956">
                  <c:v>0.82803936590252813</c:v>
                </c:pt>
                <c:pt idx="3957">
                  <c:v>0.82803936590252813</c:v>
                </c:pt>
                <c:pt idx="3958">
                  <c:v>0.8279804349107196</c:v>
                </c:pt>
                <c:pt idx="3959">
                  <c:v>0.82792150391891095</c:v>
                </c:pt>
                <c:pt idx="3960">
                  <c:v>0.8278625729271023</c:v>
                </c:pt>
                <c:pt idx="3961">
                  <c:v>0.82780364193529377</c:v>
                </c:pt>
                <c:pt idx="3962">
                  <c:v>0.82774471094348523</c:v>
                </c:pt>
                <c:pt idx="3963">
                  <c:v>0.82768577995167658</c:v>
                </c:pt>
                <c:pt idx="3964">
                  <c:v>0.82768577995167658</c:v>
                </c:pt>
                <c:pt idx="3965">
                  <c:v>0.82768577995167658</c:v>
                </c:pt>
                <c:pt idx="3966">
                  <c:v>0.82762684895986793</c:v>
                </c:pt>
                <c:pt idx="3967">
                  <c:v>0.8275679179680594</c:v>
                </c:pt>
                <c:pt idx="3968">
                  <c:v>0.82750898697625086</c:v>
                </c:pt>
                <c:pt idx="3969">
                  <c:v>0.82750898697625086</c:v>
                </c:pt>
                <c:pt idx="3970">
                  <c:v>0.82745005598444221</c:v>
                </c:pt>
                <c:pt idx="3971">
                  <c:v>0.82745005598444221</c:v>
                </c:pt>
                <c:pt idx="3972">
                  <c:v>0.82739112499263356</c:v>
                </c:pt>
                <c:pt idx="3973">
                  <c:v>0.82733219400082503</c:v>
                </c:pt>
                <c:pt idx="3974">
                  <c:v>0.82727326300901649</c:v>
                </c:pt>
                <c:pt idx="3975">
                  <c:v>0.82727326300901649</c:v>
                </c:pt>
                <c:pt idx="3976">
                  <c:v>0.82721433201720784</c:v>
                </c:pt>
                <c:pt idx="3977">
                  <c:v>0.82721433201720784</c:v>
                </c:pt>
                <c:pt idx="3978">
                  <c:v>0.82721433201720784</c:v>
                </c:pt>
                <c:pt idx="3979">
                  <c:v>0.8271554010253992</c:v>
                </c:pt>
                <c:pt idx="3980">
                  <c:v>0.8271554010253992</c:v>
                </c:pt>
                <c:pt idx="3981">
                  <c:v>0.82709647003359066</c:v>
                </c:pt>
                <c:pt idx="3982">
                  <c:v>0.82703753904178212</c:v>
                </c:pt>
                <c:pt idx="3983">
                  <c:v>0.82697860804997347</c:v>
                </c:pt>
                <c:pt idx="3984">
                  <c:v>0.82691967705816483</c:v>
                </c:pt>
                <c:pt idx="3985">
                  <c:v>0.82686074606635629</c:v>
                </c:pt>
                <c:pt idx="3986">
                  <c:v>0.82680181507454775</c:v>
                </c:pt>
                <c:pt idx="3987">
                  <c:v>0.8267428840827391</c:v>
                </c:pt>
                <c:pt idx="3988">
                  <c:v>0.8267428840827391</c:v>
                </c:pt>
                <c:pt idx="3989">
                  <c:v>0.82668395309093046</c:v>
                </c:pt>
                <c:pt idx="3990">
                  <c:v>0.82668395309093046</c:v>
                </c:pt>
                <c:pt idx="3991">
                  <c:v>0.82662502209912192</c:v>
                </c:pt>
                <c:pt idx="3992">
                  <c:v>0.82662502209912192</c:v>
                </c:pt>
                <c:pt idx="3993">
                  <c:v>0.82662502209912192</c:v>
                </c:pt>
                <c:pt idx="3994">
                  <c:v>0.82656609110731338</c:v>
                </c:pt>
                <c:pt idx="3995">
                  <c:v>0.82650716011550474</c:v>
                </c:pt>
                <c:pt idx="3996">
                  <c:v>0.82644822912369609</c:v>
                </c:pt>
                <c:pt idx="3997">
                  <c:v>0.82638929813188755</c:v>
                </c:pt>
                <c:pt idx="3998">
                  <c:v>0.82633036714007901</c:v>
                </c:pt>
                <c:pt idx="3999">
                  <c:v>0.82633036714007901</c:v>
                </c:pt>
                <c:pt idx="4000">
                  <c:v>0.82627143614827037</c:v>
                </c:pt>
                <c:pt idx="4001">
                  <c:v>0.82621250515646172</c:v>
                </c:pt>
                <c:pt idx="4002">
                  <c:v>0.82615357416465318</c:v>
                </c:pt>
                <c:pt idx="4003">
                  <c:v>0.82615357416465318</c:v>
                </c:pt>
                <c:pt idx="4004">
                  <c:v>0.82609464317284464</c:v>
                </c:pt>
                <c:pt idx="4005">
                  <c:v>0.826035712181036</c:v>
                </c:pt>
                <c:pt idx="4006">
                  <c:v>0.826035712181036</c:v>
                </c:pt>
                <c:pt idx="4007">
                  <c:v>0.82597678118922735</c:v>
                </c:pt>
                <c:pt idx="4008">
                  <c:v>0.82591785019741881</c:v>
                </c:pt>
                <c:pt idx="4009">
                  <c:v>0.82585891920561028</c:v>
                </c:pt>
                <c:pt idx="4010">
                  <c:v>0.82579998821380163</c:v>
                </c:pt>
                <c:pt idx="4011">
                  <c:v>0.82574105722199298</c:v>
                </c:pt>
                <c:pt idx="4012">
                  <c:v>0.82568212623018444</c:v>
                </c:pt>
                <c:pt idx="4013">
                  <c:v>0.82568212623018444</c:v>
                </c:pt>
                <c:pt idx="4014">
                  <c:v>0.82562319523837591</c:v>
                </c:pt>
                <c:pt idx="4015">
                  <c:v>0.82556426424656726</c:v>
                </c:pt>
                <c:pt idx="4016">
                  <c:v>0.82550533325475861</c:v>
                </c:pt>
                <c:pt idx="4017">
                  <c:v>0.82544640226295007</c:v>
                </c:pt>
                <c:pt idx="4018">
                  <c:v>0.82538747127114154</c:v>
                </c:pt>
                <c:pt idx="4019">
                  <c:v>0.82538747127114154</c:v>
                </c:pt>
                <c:pt idx="4020">
                  <c:v>0.82538747127114154</c:v>
                </c:pt>
                <c:pt idx="4021">
                  <c:v>0.82532854027933289</c:v>
                </c:pt>
                <c:pt idx="4022">
                  <c:v>0.82526960928752424</c:v>
                </c:pt>
                <c:pt idx="4023">
                  <c:v>0.8252106782957157</c:v>
                </c:pt>
                <c:pt idx="4024">
                  <c:v>0.82515174730390717</c:v>
                </c:pt>
                <c:pt idx="4025">
                  <c:v>0.82509281631209852</c:v>
                </c:pt>
                <c:pt idx="4026">
                  <c:v>0.82503388532028987</c:v>
                </c:pt>
                <c:pt idx="4027">
                  <c:v>0.82497495432848134</c:v>
                </c:pt>
                <c:pt idx="4028">
                  <c:v>0.82497495432848134</c:v>
                </c:pt>
                <c:pt idx="4029">
                  <c:v>0.8249160233366728</c:v>
                </c:pt>
                <c:pt idx="4030">
                  <c:v>0.8249160233366728</c:v>
                </c:pt>
                <c:pt idx="4031">
                  <c:v>0.82485709234486415</c:v>
                </c:pt>
                <c:pt idx="4032">
                  <c:v>0.8247981613530555</c:v>
                </c:pt>
                <c:pt idx="4033">
                  <c:v>0.82473923036124697</c:v>
                </c:pt>
                <c:pt idx="4034">
                  <c:v>0.82473923036124697</c:v>
                </c:pt>
                <c:pt idx="4035">
                  <c:v>0.82468029936943843</c:v>
                </c:pt>
                <c:pt idx="4036">
                  <c:v>0.82468029936943843</c:v>
                </c:pt>
                <c:pt idx="4037">
                  <c:v>0.82462136837762978</c:v>
                </c:pt>
                <c:pt idx="4038">
                  <c:v>0.82456243738582113</c:v>
                </c:pt>
                <c:pt idx="4039">
                  <c:v>0.8245035063940126</c:v>
                </c:pt>
                <c:pt idx="4040">
                  <c:v>0.8245035063940126</c:v>
                </c:pt>
                <c:pt idx="4041">
                  <c:v>0.82444457540220406</c:v>
                </c:pt>
                <c:pt idx="4042">
                  <c:v>0.82438564441039541</c:v>
                </c:pt>
                <c:pt idx="4043">
                  <c:v>0.82432671341858688</c:v>
                </c:pt>
                <c:pt idx="4044">
                  <c:v>0.82432671341858688</c:v>
                </c:pt>
                <c:pt idx="4045">
                  <c:v>0.82426778242677823</c:v>
                </c:pt>
                <c:pt idx="4046">
                  <c:v>0.82426778242677823</c:v>
                </c:pt>
                <c:pt idx="4047">
                  <c:v>0.82420885143496969</c:v>
                </c:pt>
                <c:pt idx="4048">
                  <c:v>0.82414992044316104</c:v>
                </c:pt>
                <c:pt idx="4049">
                  <c:v>0.82409098945135251</c:v>
                </c:pt>
                <c:pt idx="4050">
                  <c:v>0.82403205845954386</c:v>
                </c:pt>
                <c:pt idx="4051">
                  <c:v>0.82397312746773532</c:v>
                </c:pt>
                <c:pt idx="4052">
                  <c:v>0.82391419647592667</c:v>
                </c:pt>
                <c:pt idx="4053">
                  <c:v>0.82385526548411814</c:v>
                </c:pt>
                <c:pt idx="4054">
                  <c:v>0.82379633449230949</c:v>
                </c:pt>
                <c:pt idx="4055">
                  <c:v>0.82373740350050095</c:v>
                </c:pt>
                <c:pt idx="4056">
                  <c:v>0.82367847250869231</c:v>
                </c:pt>
                <c:pt idx="4057">
                  <c:v>0.82361954151688377</c:v>
                </c:pt>
                <c:pt idx="4058">
                  <c:v>0.82356061052507512</c:v>
                </c:pt>
                <c:pt idx="4059">
                  <c:v>0.82350167953326658</c:v>
                </c:pt>
                <c:pt idx="4060">
                  <c:v>0.82344274854145794</c:v>
                </c:pt>
                <c:pt idx="4061">
                  <c:v>0.8233838175496494</c:v>
                </c:pt>
                <c:pt idx="4062">
                  <c:v>0.82332488655784075</c:v>
                </c:pt>
                <c:pt idx="4063">
                  <c:v>0.82326595556603221</c:v>
                </c:pt>
                <c:pt idx="4064">
                  <c:v>0.82320702457422357</c:v>
                </c:pt>
                <c:pt idx="4065">
                  <c:v>0.82320702457422357</c:v>
                </c:pt>
                <c:pt idx="4066">
                  <c:v>0.82314809358241503</c:v>
                </c:pt>
                <c:pt idx="4067">
                  <c:v>0.82314809358241503</c:v>
                </c:pt>
                <c:pt idx="4068">
                  <c:v>0.82308916259060638</c:v>
                </c:pt>
                <c:pt idx="4069">
                  <c:v>0.82308916259060638</c:v>
                </c:pt>
                <c:pt idx="4070">
                  <c:v>0.82303023159879785</c:v>
                </c:pt>
                <c:pt idx="4071">
                  <c:v>0.8229713006069892</c:v>
                </c:pt>
                <c:pt idx="4072">
                  <c:v>0.8229713006069892</c:v>
                </c:pt>
                <c:pt idx="4073">
                  <c:v>0.82291236961518066</c:v>
                </c:pt>
                <c:pt idx="4074">
                  <c:v>0.82285343862337201</c:v>
                </c:pt>
                <c:pt idx="4075">
                  <c:v>0.82285343862337201</c:v>
                </c:pt>
                <c:pt idx="4076">
                  <c:v>0.82279450763156348</c:v>
                </c:pt>
                <c:pt idx="4077">
                  <c:v>0.82279450763156348</c:v>
                </c:pt>
                <c:pt idx="4078">
                  <c:v>0.82279450763156348</c:v>
                </c:pt>
                <c:pt idx="4079">
                  <c:v>0.82273557663975483</c:v>
                </c:pt>
                <c:pt idx="4080">
                  <c:v>0.82273557663975483</c:v>
                </c:pt>
                <c:pt idx="4081">
                  <c:v>0.82273557663975483</c:v>
                </c:pt>
                <c:pt idx="4082">
                  <c:v>0.82267664564794629</c:v>
                </c:pt>
                <c:pt idx="4083">
                  <c:v>0.82267664564794629</c:v>
                </c:pt>
                <c:pt idx="4084">
                  <c:v>0.82261771465613764</c:v>
                </c:pt>
                <c:pt idx="4085">
                  <c:v>0.82255878366432911</c:v>
                </c:pt>
                <c:pt idx="4086">
                  <c:v>0.82249985267252046</c:v>
                </c:pt>
                <c:pt idx="4087">
                  <c:v>0.82244092168071192</c:v>
                </c:pt>
                <c:pt idx="4088">
                  <c:v>0.82238199068890327</c:v>
                </c:pt>
                <c:pt idx="4089">
                  <c:v>0.82232305969709474</c:v>
                </c:pt>
                <c:pt idx="4090">
                  <c:v>0.82232305969709474</c:v>
                </c:pt>
                <c:pt idx="4091">
                  <c:v>0.82226412870528609</c:v>
                </c:pt>
                <c:pt idx="4092">
                  <c:v>0.82220519771347755</c:v>
                </c:pt>
                <c:pt idx="4093">
                  <c:v>0.82214626672166891</c:v>
                </c:pt>
                <c:pt idx="4094">
                  <c:v>0.82214626672166891</c:v>
                </c:pt>
                <c:pt idx="4095">
                  <c:v>0.82214626672166891</c:v>
                </c:pt>
                <c:pt idx="4096">
                  <c:v>0.82208733572986037</c:v>
                </c:pt>
                <c:pt idx="4097">
                  <c:v>0.82208733572986037</c:v>
                </c:pt>
                <c:pt idx="4098">
                  <c:v>0.82202840473805172</c:v>
                </c:pt>
                <c:pt idx="4099">
                  <c:v>0.82196947374624318</c:v>
                </c:pt>
                <c:pt idx="4100">
                  <c:v>0.82191054275443454</c:v>
                </c:pt>
                <c:pt idx="4101">
                  <c:v>0.821851611762626</c:v>
                </c:pt>
                <c:pt idx="4102">
                  <c:v>0.821851611762626</c:v>
                </c:pt>
                <c:pt idx="4103">
                  <c:v>0.82179268077081735</c:v>
                </c:pt>
                <c:pt idx="4104">
                  <c:v>0.82173374977900882</c:v>
                </c:pt>
                <c:pt idx="4105">
                  <c:v>0.82173374977900882</c:v>
                </c:pt>
                <c:pt idx="4106">
                  <c:v>0.82167481878720017</c:v>
                </c:pt>
                <c:pt idx="4107">
                  <c:v>0.82167481878720017</c:v>
                </c:pt>
                <c:pt idx="4108">
                  <c:v>0.82161588779539163</c:v>
                </c:pt>
                <c:pt idx="4109">
                  <c:v>0.82155695680358298</c:v>
                </c:pt>
                <c:pt idx="4110">
                  <c:v>0.82155695680358298</c:v>
                </c:pt>
                <c:pt idx="4111">
                  <c:v>0.82155695680358298</c:v>
                </c:pt>
                <c:pt idx="4112">
                  <c:v>0.82149802581177445</c:v>
                </c:pt>
                <c:pt idx="4113">
                  <c:v>0.82149802581177445</c:v>
                </c:pt>
                <c:pt idx="4114">
                  <c:v>0.82149802581177445</c:v>
                </c:pt>
                <c:pt idx="4115">
                  <c:v>0.8214390948199658</c:v>
                </c:pt>
                <c:pt idx="4116">
                  <c:v>0.82138016382815726</c:v>
                </c:pt>
                <c:pt idx="4117">
                  <c:v>0.82132123283634861</c:v>
                </c:pt>
                <c:pt idx="4118">
                  <c:v>0.82132123283634861</c:v>
                </c:pt>
                <c:pt idx="4119">
                  <c:v>0.82126230184454008</c:v>
                </c:pt>
                <c:pt idx="4120">
                  <c:v>0.82120337085273143</c:v>
                </c:pt>
                <c:pt idx="4121">
                  <c:v>0.82114443986092289</c:v>
                </c:pt>
                <c:pt idx="4122">
                  <c:v>0.82108550886911424</c:v>
                </c:pt>
                <c:pt idx="4123">
                  <c:v>0.82108550886911424</c:v>
                </c:pt>
                <c:pt idx="4124">
                  <c:v>0.82108550886911424</c:v>
                </c:pt>
                <c:pt idx="4125">
                  <c:v>0.82102657787730571</c:v>
                </c:pt>
                <c:pt idx="4126">
                  <c:v>0.82096764688549706</c:v>
                </c:pt>
                <c:pt idx="4127">
                  <c:v>0.82090871589368852</c:v>
                </c:pt>
                <c:pt idx="4128">
                  <c:v>0.82084978490187988</c:v>
                </c:pt>
                <c:pt idx="4129">
                  <c:v>0.82079085391007134</c:v>
                </c:pt>
                <c:pt idx="4130">
                  <c:v>0.82079085391007134</c:v>
                </c:pt>
                <c:pt idx="4131">
                  <c:v>0.82073192291826269</c:v>
                </c:pt>
                <c:pt idx="4132">
                  <c:v>0.82067299192645415</c:v>
                </c:pt>
                <c:pt idx="4133">
                  <c:v>0.82067299192645415</c:v>
                </c:pt>
                <c:pt idx="4134">
                  <c:v>0.82061406093464551</c:v>
                </c:pt>
                <c:pt idx="4135">
                  <c:v>0.82055512994283697</c:v>
                </c:pt>
                <c:pt idx="4136">
                  <c:v>0.82049619895102832</c:v>
                </c:pt>
                <c:pt idx="4137">
                  <c:v>0.82043726795921978</c:v>
                </c:pt>
                <c:pt idx="4138">
                  <c:v>0.82037833696741114</c:v>
                </c:pt>
                <c:pt idx="4139">
                  <c:v>0.82037833696741114</c:v>
                </c:pt>
                <c:pt idx="4140">
                  <c:v>0.8203194059756026</c:v>
                </c:pt>
                <c:pt idx="4141">
                  <c:v>0.82026047498379395</c:v>
                </c:pt>
                <c:pt idx="4142">
                  <c:v>0.82026047498379395</c:v>
                </c:pt>
                <c:pt idx="4143">
                  <c:v>0.82020154399198542</c:v>
                </c:pt>
                <c:pt idx="4144">
                  <c:v>0.82014261300017677</c:v>
                </c:pt>
                <c:pt idx="4145">
                  <c:v>0.82008368200836823</c:v>
                </c:pt>
                <c:pt idx="4146">
                  <c:v>0.82002475101655958</c:v>
                </c:pt>
                <c:pt idx="4147">
                  <c:v>0.81996582002475105</c:v>
                </c:pt>
                <c:pt idx="4148">
                  <c:v>0.81996582002475105</c:v>
                </c:pt>
                <c:pt idx="4149">
                  <c:v>0.8199068890329424</c:v>
                </c:pt>
                <c:pt idx="4150">
                  <c:v>0.8199068890329424</c:v>
                </c:pt>
                <c:pt idx="4151">
                  <c:v>0.81984795804113386</c:v>
                </c:pt>
                <c:pt idx="4152">
                  <c:v>0.81978902704932521</c:v>
                </c:pt>
                <c:pt idx="4153">
                  <c:v>0.81978902704932521</c:v>
                </c:pt>
                <c:pt idx="4154">
                  <c:v>0.81973009605751668</c:v>
                </c:pt>
                <c:pt idx="4155">
                  <c:v>0.81973009605751668</c:v>
                </c:pt>
                <c:pt idx="4156">
                  <c:v>0.81967116506570803</c:v>
                </c:pt>
                <c:pt idx="4157">
                  <c:v>0.81961223407389949</c:v>
                </c:pt>
                <c:pt idx="4158">
                  <c:v>0.81955330308209084</c:v>
                </c:pt>
                <c:pt idx="4159">
                  <c:v>0.81949437209028231</c:v>
                </c:pt>
                <c:pt idx="4160">
                  <c:v>0.81943544109847366</c:v>
                </c:pt>
                <c:pt idx="4161">
                  <c:v>0.81937651010666512</c:v>
                </c:pt>
                <c:pt idx="4162">
                  <c:v>0.81931757911485648</c:v>
                </c:pt>
                <c:pt idx="4163">
                  <c:v>0.81925864812304794</c:v>
                </c:pt>
                <c:pt idx="4164">
                  <c:v>0.81925864812304794</c:v>
                </c:pt>
                <c:pt idx="4165">
                  <c:v>0.81919971713123929</c:v>
                </c:pt>
                <c:pt idx="4166">
                  <c:v>0.81914078613943075</c:v>
                </c:pt>
                <c:pt idx="4167">
                  <c:v>0.81908185514762211</c:v>
                </c:pt>
                <c:pt idx="4168">
                  <c:v>0.81902292415581357</c:v>
                </c:pt>
                <c:pt idx="4169">
                  <c:v>0.81902292415581357</c:v>
                </c:pt>
                <c:pt idx="4170">
                  <c:v>0.81896399316400492</c:v>
                </c:pt>
                <c:pt idx="4171">
                  <c:v>0.81896399316400492</c:v>
                </c:pt>
                <c:pt idx="4172">
                  <c:v>0.81890506217219639</c:v>
                </c:pt>
                <c:pt idx="4173">
                  <c:v>0.81884613118038774</c:v>
                </c:pt>
                <c:pt idx="4174">
                  <c:v>0.8187872001885792</c:v>
                </c:pt>
                <c:pt idx="4175">
                  <c:v>0.8187872001885792</c:v>
                </c:pt>
                <c:pt idx="4176">
                  <c:v>0.81872826919677055</c:v>
                </c:pt>
                <c:pt idx="4177">
                  <c:v>0.81872826919677055</c:v>
                </c:pt>
                <c:pt idx="4178">
                  <c:v>0.81866933820496202</c:v>
                </c:pt>
                <c:pt idx="4179">
                  <c:v>0.81861040721315337</c:v>
                </c:pt>
                <c:pt idx="4180">
                  <c:v>0.81861040721315337</c:v>
                </c:pt>
                <c:pt idx="4181">
                  <c:v>0.81855147622134483</c:v>
                </c:pt>
                <c:pt idx="4182">
                  <c:v>0.81855147622134483</c:v>
                </c:pt>
                <c:pt idx="4183">
                  <c:v>0.81849254522953618</c:v>
                </c:pt>
                <c:pt idx="4184">
                  <c:v>0.81849254522953618</c:v>
                </c:pt>
                <c:pt idx="4185">
                  <c:v>0.81843361423772765</c:v>
                </c:pt>
                <c:pt idx="4186">
                  <c:v>0.818374683245919</c:v>
                </c:pt>
                <c:pt idx="4187">
                  <c:v>0.81831575225411046</c:v>
                </c:pt>
                <c:pt idx="4188">
                  <c:v>0.81825682126230181</c:v>
                </c:pt>
                <c:pt idx="4189">
                  <c:v>0.81825682126230181</c:v>
                </c:pt>
                <c:pt idx="4190">
                  <c:v>0.81825682126230181</c:v>
                </c:pt>
                <c:pt idx="4191">
                  <c:v>0.81825682126230181</c:v>
                </c:pt>
                <c:pt idx="4192">
                  <c:v>0.81825682126230181</c:v>
                </c:pt>
                <c:pt idx="4193">
                  <c:v>0.81819789027049328</c:v>
                </c:pt>
                <c:pt idx="4194">
                  <c:v>0.81813895927868463</c:v>
                </c:pt>
                <c:pt idx="4195">
                  <c:v>0.81808002828687609</c:v>
                </c:pt>
                <c:pt idx="4196">
                  <c:v>0.81808002828687609</c:v>
                </c:pt>
                <c:pt idx="4197">
                  <c:v>0.81802109729506745</c:v>
                </c:pt>
                <c:pt idx="4198">
                  <c:v>0.81796216630325891</c:v>
                </c:pt>
                <c:pt idx="4199">
                  <c:v>0.81790323531145026</c:v>
                </c:pt>
                <c:pt idx="4200">
                  <c:v>0.81784430431964172</c:v>
                </c:pt>
                <c:pt idx="4201">
                  <c:v>0.81778537332783308</c:v>
                </c:pt>
                <c:pt idx="4202">
                  <c:v>0.81772644233602454</c:v>
                </c:pt>
                <c:pt idx="4203">
                  <c:v>0.81766751134421589</c:v>
                </c:pt>
                <c:pt idx="4204">
                  <c:v>0.81766751134421589</c:v>
                </c:pt>
                <c:pt idx="4205">
                  <c:v>0.81760858035240735</c:v>
                </c:pt>
                <c:pt idx="4206">
                  <c:v>0.81760858035240735</c:v>
                </c:pt>
                <c:pt idx="4207">
                  <c:v>0.81754964936059871</c:v>
                </c:pt>
                <c:pt idx="4208">
                  <c:v>0.81754964936059871</c:v>
                </c:pt>
                <c:pt idx="4209">
                  <c:v>0.81754964936059871</c:v>
                </c:pt>
                <c:pt idx="4210">
                  <c:v>0.81749071836879017</c:v>
                </c:pt>
                <c:pt idx="4211">
                  <c:v>0.81743178737698152</c:v>
                </c:pt>
                <c:pt idx="4212">
                  <c:v>0.81743178737698152</c:v>
                </c:pt>
                <c:pt idx="4213">
                  <c:v>0.81737285638517299</c:v>
                </c:pt>
                <c:pt idx="4214">
                  <c:v>0.81731392539336434</c:v>
                </c:pt>
                <c:pt idx="4215">
                  <c:v>0.81731392539336434</c:v>
                </c:pt>
                <c:pt idx="4216">
                  <c:v>0.8172549944015558</c:v>
                </c:pt>
                <c:pt idx="4217">
                  <c:v>0.81719606340974715</c:v>
                </c:pt>
                <c:pt idx="4218">
                  <c:v>0.81713713241793862</c:v>
                </c:pt>
                <c:pt idx="4219">
                  <c:v>0.81707820142612997</c:v>
                </c:pt>
                <c:pt idx="4220">
                  <c:v>0.81701927043432143</c:v>
                </c:pt>
                <c:pt idx="4221">
                  <c:v>0.81696033944251278</c:v>
                </c:pt>
                <c:pt idx="4222">
                  <c:v>0.81690140845070425</c:v>
                </c:pt>
                <c:pt idx="4223">
                  <c:v>0.81690140845070425</c:v>
                </c:pt>
                <c:pt idx="4224">
                  <c:v>0.81690140845070425</c:v>
                </c:pt>
                <c:pt idx="4225">
                  <c:v>0.8168424774588956</c:v>
                </c:pt>
                <c:pt idx="4226">
                  <c:v>0.8168424774588956</c:v>
                </c:pt>
                <c:pt idx="4227">
                  <c:v>0.81678354646708706</c:v>
                </c:pt>
                <c:pt idx="4228">
                  <c:v>0.81678354646708706</c:v>
                </c:pt>
                <c:pt idx="4229">
                  <c:v>0.81672461547527841</c:v>
                </c:pt>
                <c:pt idx="4230">
                  <c:v>0.81666568448346988</c:v>
                </c:pt>
                <c:pt idx="4231">
                  <c:v>0.81660675349166123</c:v>
                </c:pt>
                <c:pt idx="4232">
                  <c:v>0.81654782249985269</c:v>
                </c:pt>
                <c:pt idx="4233">
                  <c:v>0.81648889150804405</c:v>
                </c:pt>
                <c:pt idx="4234">
                  <c:v>0.81642996051623551</c:v>
                </c:pt>
                <c:pt idx="4235">
                  <c:v>0.81637102952442686</c:v>
                </c:pt>
                <c:pt idx="4236">
                  <c:v>0.81631209853261832</c:v>
                </c:pt>
                <c:pt idx="4237">
                  <c:v>0.81631209853261832</c:v>
                </c:pt>
                <c:pt idx="4238">
                  <c:v>0.81625316754080968</c:v>
                </c:pt>
                <c:pt idx="4239">
                  <c:v>0.81619423654900114</c:v>
                </c:pt>
                <c:pt idx="4240">
                  <c:v>0.81613530555719249</c:v>
                </c:pt>
                <c:pt idx="4241">
                  <c:v>0.81607637456538396</c:v>
                </c:pt>
                <c:pt idx="4242">
                  <c:v>0.81607637456538396</c:v>
                </c:pt>
                <c:pt idx="4243">
                  <c:v>0.81601744357357531</c:v>
                </c:pt>
                <c:pt idx="4244">
                  <c:v>0.81601744357357531</c:v>
                </c:pt>
                <c:pt idx="4245">
                  <c:v>0.81595851258176677</c:v>
                </c:pt>
                <c:pt idx="4246">
                  <c:v>0.81595851258176677</c:v>
                </c:pt>
                <c:pt idx="4247">
                  <c:v>0.81589958158995812</c:v>
                </c:pt>
                <c:pt idx="4248">
                  <c:v>0.81584065059814959</c:v>
                </c:pt>
                <c:pt idx="4249">
                  <c:v>0.81578171960634094</c:v>
                </c:pt>
                <c:pt idx="4250">
                  <c:v>0.8157227886145324</c:v>
                </c:pt>
                <c:pt idx="4251">
                  <c:v>0.8157227886145324</c:v>
                </c:pt>
                <c:pt idx="4252">
                  <c:v>0.8157227886145324</c:v>
                </c:pt>
                <c:pt idx="4253">
                  <c:v>0.81566385762272375</c:v>
                </c:pt>
                <c:pt idx="4254">
                  <c:v>0.81560492663091522</c:v>
                </c:pt>
                <c:pt idx="4255">
                  <c:v>0.81560492663091522</c:v>
                </c:pt>
                <c:pt idx="4256">
                  <c:v>0.81554599563910657</c:v>
                </c:pt>
                <c:pt idx="4257">
                  <c:v>0.81548706464729803</c:v>
                </c:pt>
                <c:pt idx="4258">
                  <c:v>0.81548706464729803</c:v>
                </c:pt>
                <c:pt idx="4259">
                  <c:v>0.81542813365548938</c:v>
                </c:pt>
                <c:pt idx="4260">
                  <c:v>0.81536920266368085</c:v>
                </c:pt>
                <c:pt idx="4261">
                  <c:v>0.8153102716718722</c:v>
                </c:pt>
                <c:pt idx="4262">
                  <c:v>0.81525134068006366</c:v>
                </c:pt>
                <c:pt idx="4263">
                  <c:v>0.81519240968825502</c:v>
                </c:pt>
                <c:pt idx="4264">
                  <c:v>0.81513347869644648</c:v>
                </c:pt>
                <c:pt idx="4265">
                  <c:v>0.81513347869644648</c:v>
                </c:pt>
                <c:pt idx="4266">
                  <c:v>0.81513347869644648</c:v>
                </c:pt>
                <c:pt idx="4267">
                  <c:v>0.81513347869644648</c:v>
                </c:pt>
                <c:pt idx="4268">
                  <c:v>0.81513347869644648</c:v>
                </c:pt>
                <c:pt idx="4269">
                  <c:v>0.81507454770463783</c:v>
                </c:pt>
                <c:pt idx="4270">
                  <c:v>0.81501561671282929</c:v>
                </c:pt>
                <c:pt idx="4271">
                  <c:v>0.81495668572102065</c:v>
                </c:pt>
                <c:pt idx="4272">
                  <c:v>0.81489775472921211</c:v>
                </c:pt>
                <c:pt idx="4273">
                  <c:v>0.81483882373740346</c:v>
                </c:pt>
                <c:pt idx="4274">
                  <c:v>0.81483882373740346</c:v>
                </c:pt>
                <c:pt idx="4275">
                  <c:v>0.81477989274559492</c:v>
                </c:pt>
                <c:pt idx="4276">
                  <c:v>0.81472096175378628</c:v>
                </c:pt>
                <c:pt idx="4277">
                  <c:v>0.81466203076197774</c:v>
                </c:pt>
                <c:pt idx="4278">
                  <c:v>0.81460309977016909</c:v>
                </c:pt>
                <c:pt idx="4279">
                  <c:v>0.81454416877836056</c:v>
                </c:pt>
                <c:pt idx="4280">
                  <c:v>0.81448523778655191</c:v>
                </c:pt>
                <c:pt idx="4281">
                  <c:v>0.81442630679474337</c:v>
                </c:pt>
                <c:pt idx="4282">
                  <c:v>0.81436737580293472</c:v>
                </c:pt>
                <c:pt idx="4283">
                  <c:v>0.81430844481112619</c:v>
                </c:pt>
                <c:pt idx="4284">
                  <c:v>0.81424951381931754</c:v>
                </c:pt>
                <c:pt idx="4285">
                  <c:v>0.814190582827509</c:v>
                </c:pt>
                <c:pt idx="4286">
                  <c:v>0.814190582827509</c:v>
                </c:pt>
                <c:pt idx="4287">
                  <c:v>0.81413165183570035</c:v>
                </c:pt>
                <c:pt idx="4288">
                  <c:v>0.81413165183570035</c:v>
                </c:pt>
                <c:pt idx="4289">
                  <c:v>0.81413165183570035</c:v>
                </c:pt>
                <c:pt idx="4290">
                  <c:v>0.81413165183570035</c:v>
                </c:pt>
                <c:pt idx="4291">
                  <c:v>0.81407272084389182</c:v>
                </c:pt>
                <c:pt idx="4292">
                  <c:v>0.81401378985208317</c:v>
                </c:pt>
                <c:pt idx="4293">
                  <c:v>0.81395485886027463</c:v>
                </c:pt>
                <c:pt idx="4294">
                  <c:v>0.81395485886027463</c:v>
                </c:pt>
                <c:pt idx="4295">
                  <c:v>0.81395485886027463</c:v>
                </c:pt>
                <c:pt idx="4296">
                  <c:v>0.81389592786846598</c:v>
                </c:pt>
                <c:pt idx="4297">
                  <c:v>0.81383699687665745</c:v>
                </c:pt>
                <c:pt idx="4298">
                  <c:v>0.8137780658848488</c:v>
                </c:pt>
                <c:pt idx="4299">
                  <c:v>0.81371913489304026</c:v>
                </c:pt>
                <c:pt idx="4300">
                  <c:v>0.81366020390123173</c:v>
                </c:pt>
                <c:pt idx="4301">
                  <c:v>0.81360127290942308</c:v>
                </c:pt>
                <c:pt idx="4302">
                  <c:v>0.81354234191761443</c:v>
                </c:pt>
                <c:pt idx="4303">
                  <c:v>0.81354234191761443</c:v>
                </c:pt>
                <c:pt idx="4304">
                  <c:v>0.81348341092580589</c:v>
                </c:pt>
                <c:pt idx="4305">
                  <c:v>0.81348341092580589</c:v>
                </c:pt>
                <c:pt idx="4306">
                  <c:v>0.81342447993399736</c:v>
                </c:pt>
                <c:pt idx="4307">
                  <c:v>0.81336554894218871</c:v>
                </c:pt>
                <c:pt idx="4308">
                  <c:v>0.81336554894218871</c:v>
                </c:pt>
                <c:pt idx="4309">
                  <c:v>0.81330661795038006</c:v>
                </c:pt>
                <c:pt idx="4310">
                  <c:v>0.81324768695857153</c:v>
                </c:pt>
                <c:pt idx="4311">
                  <c:v>0.81324768695857153</c:v>
                </c:pt>
                <c:pt idx="4312">
                  <c:v>0.81318875596676299</c:v>
                </c:pt>
                <c:pt idx="4313">
                  <c:v>0.81312982497495434</c:v>
                </c:pt>
                <c:pt idx="4314">
                  <c:v>0.81307089398314569</c:v>
                </c:pt>
                <c:pt idx="4315">
                  <c:v>0.81307089398314569</c:v>
                </c:pt>
                <c:pt idx="4316">
                  <c:v>0.81307089398314569</c:v>
                </c:pt>
                <c:pt idx="4317">
                  <c:v>0.81301196299133716</c:v>
                </c:pt>
                <c:pt idx="4318">
                  <c:v>0.81295303199952862</c:v>
                </c:pt>
                <c:pt idx="4319">
                  <c:v>0.81289410100771997</c:v>
                </c:pt>
                <c:pt idx="4320">
                  <c:v>0.81283517001591132</c:v>
                </c:pt>
                <c:pt idx="4321">
                  <c:v>0.81277623902410279</c:v>
                </c:pt>
                <c:pt idx="4322">
                  <c:v>0.81271730803229425</c:v>
                </c:pt>
                <c:pt idx="4323">
                  <c:v>0.8126583770404856</c:v>
                </c:pt>
                <c:pt idx="4324">
                  <c:v>0.81259944604867695</c:v>
                </c:pt>
                <c:pt idx="4325">
                  <c:v>0.81254051505686842</c:v>
                </c:pt>
                <c:pt idx="4326">
                  <c:v>0.81248158406505988</c:v>
                </c:pt>
                <c:pt idx="4327">
                  <c:v>0.81242265307325123</c:v>
                </c:pt>
                <c:pt idx="4328">
                  <c:v>0.81242265307325123</c:v>
                </c:pt>
                <c:pt idx="4329">
                  <c:v>0.81236372208144259</c:v>
                </c:pt>
                <c:pt idx="4330">
                  <c:v>0.81236372208144259</c:v>
                </c:pt>
                <c:pt idx="4331">
                  <c:v>0.81236372208144259</c:v>
                </c:pt>
                <c:pt idx="4332">
                  <c:v>0.81230479108963405</c:v>
                </c:pt>
                <c:pt idx="4333">
                  <c:v>0.81230479108963405</c:v>
                </c:pt>
                <c:pt idx="4334">
                  <c:v>0.81230479108963405</c:v>
                </c:pt>
                <c:pt idx="4335">
                  <c:v>0.81224586009782551</c:v>
                </c:pt>
                <c:pt idx="4336">
                  <c:v>0.81218692910601686</c:v>
                </c:pt>
                <c:pt idx="4337">
                  <c:v>0.81212799811420822</c:v>
                </c:pt>
                <c:pt idx="4338">
                  <c:v>0.81206906712239968</c:v>
                </c:pt>
                <c:pt idx="4339">
                  <c:v>0.81201013613059114</c:v>
                </c:pt>
                <c:pt idx="4340">
                  <c:v>0.81195120513878249</c:v>
                </c:pt>
                <c:pt idx="4341">
                  <c:v>0.81189227414697385</c:v>
                </c:pt>
                <c:pt idx="4342">
                  <c:v>0.81183334315516531</c:v>
                </c:pt>
                <c:pt idx="4343">
                  <c:v>0.81177441216335677</c:v>
                </c:pt>
                <c:pt idx="4344">
                  <c:v>0.81171548117154813</c:v>
                </c:pt>
                <c:pt idx="4345">
                  <c:v>0.81171548117154813</c:v>
                </c:pt>
                <c:pt idx="4346">
                  <c:v>0.81165655017973948</c:v>
                </c:pt>
                <c:pt idx="4347">
                  <c:v>0.81165655017973948</c:v>
                </c:pt>
                <c:pt idx="4348">
                  <c:v>0.81165655017973948</c:v>
                </c:pt>
                <c:pt idx="4349">
                  <c:v>0.81159761918793094</c:v>
                </c:pt>
                <c:pt idx="4350">
                  <c:v>0.8115386881961224</c:v>
                </c:pt>
                <c:pt idx="4351">
                  <c:v>0.81147975720431376</c:v>
                </c:pt>
                <c:pt idx="4352">
                  <c:v>0.81142082621250511</c:v>
                </c:pt>
                <c:pt idx="4353">
                  <c:v>0.81136189522069657</c:v>
                </c:pt>
                <c:pt idx="4354">
                  <c:v>0.81130296422888803</c:v>
                </c:pt>
                <c:pt idx="4355">
                  <c:v>0.81130296422888803</c:v>
                </c:pt>
                <c:pt idx="4356">
                  <c:v>0.81130296422888803</c:v>
                </c:pt>
                <c:pt idx="4357">
                  <c:v>0.81124403323707939</c:v>
                </c:pt>
                <c:pt idx="4358">
                  <c:v>0.81118510224527074</c:v>
                </c:pt>
                <c:pt idx="4359">
                  <c:v>0.8111261712534622</c:v>
                </c:pt>
                <c:pt idx="4360">
                  <c:v>0.81106724026165367</c:v>
                </c:pt>
                <c:pt idx="4361">
                  <c:v>0.81100830926984502</c:v>
                </c:pt>
                <c:pt idx="4362">
                  <c:v>0.81094937827803637</c:v>
                </c:pt>
                <c:pt idx="4363">
                  <c:v>0.81089044728622783</c:v>
                </c:pt>
                <c:pt idx="4364">
                  <c:v>0.8108315162944193</c:v>
                </c:pt>
                <c:pt idx="4365">
                  <c:v>0.8108315162944193</c:v>
                </c:pt>
                <c:pt idx="4366">
                  <c:v>0.8108315162944193</c:v>
                </c:pt>
                <c:pt idx="4367">
                  <c:v>0.81077258530261065</c:v>
                </c:pt>
                <c:pt idx="4368">
                  <c:v>0.810713654310802</c:v>
                </c:pt>
                <c:pt idx="4369">
                  <c:v>0.810713654310802</c:v>
                </c:pt>
                <c:pt idx="4370">
                  <c:v>0.81065472331899346</c:v>
                </c:pt>
                <c:pt idx="4371">
                  <c:v>0.81059579232718493</c:v>
                </c:pt>
                <c:pt idx="4372">
                  <c:v>0.81053686133537628</c:v>
                </c:pt>
                <c:pt idx="4373">
                  <c:v>0.81053686133537628</c:v>
                </c:pt>
                <c:pt idx="4374">
                  <c:v>0.81047793034356763</c:v>
                </c:pt>
                <c:pt idx="4375">
                  <c:v>0.8104189993517591</c:v>
                </c:pt>
                <c:pt idx="4376">
                  <c:v>0.8104189993517591</c:v>
                </c:pt>
                <c:pt idx="4377">
                  <c:v>0.81036006835995056</c:v>
                </c:pt>
                <c:pt idx="4378">
                  <c:v>0.81030113736814191</c:v>
                </c:pt>
                <c:pt idx="4379">
                  <c:v>0.81024220637633326</c:v>
                </c:pt>
                <c:pt idx="4380">
                  <c:v>0.81024220637633326</c:v>
                </c:pt>
                <c:pt idx="4381">
                  <c:v>0.81018327538452473</c:v>
                </c:pt>
                <c:pt idx="4382">
                  <c:v>0.81018327538452473</c:v>
                </c:pt>
                <c:pt idx="4383">
                  <c:v>0.81018327538452473</c:v>
                </c:pt>
                <c:pt idx="4384">
                  <c:v>0.81018327538452473</c:v>
                </c:pt>
                <c:pt idx="4385">
                  <c:v>0.81018327538452473</c:v>
                </c:pt>
                <c:pt idx="4386">
                  <c:v>0.81012434439271619</c:v>
                </c:pt>
                <c:pt idx="4387">
                  <c:v>0.81006541340090754</c:v>
                </c:pt>
                <c:pt idx="4388">
                  <c:v>0.81000648240909889</c:v>
                </c:pt>
                <c:pt idx="4389">
                  <c:v>0.80994755141729036</c:v>
                </c:pt>
                <c:pt idx="4390">
                  <c:v>0.80988862042548182</c:v>
                </c:pt>
                <c:pt idx="4391">
                  <c:v>0.80988862042548182</c:v>
                </c:pt>
                <c:pt idx="4392">
                  <c:v>0.80982968943367317</c:v>
                </c:pt>
                <c:pt idx="4393">
                  <c:v>0.80982968943367317</c:v>
                </c:pt>
                <c:pt idx="4394">
                  <c:v>0.80977075844186452</c:v>
                </c:pt>
                <c:pt idx="4395">
                  <c:v>0.80971182745005599</c:v>
                </c:pt>
                <c:pt idx="4396">
                  <c:v>0.80965289645824745</c:v>
                </c:pt>
                <c:pt idx="4397">
                  <c:v>0.80965289645824745</c:v>
                </c:pt>
                <c:pt idx="4398">
                  <c:v>0.8095939654664388</c:v>
                </c:pt>
                <c:pt idx="4399">
                  <c:v>0.8095939654664388</c:v>
                </c:pt>
                <c:pt idx="4400">
                  <c:v>0.80953503447463016</c:v>
                </c:pt>
                <c:pt idx="4401">
                  <c:v>0.80947610348282162</c:v>
                </c:pt>
                <c:pt idx="4402">
                  <c:v>0.80941717249101308</c:v>
                </c:pt>
                <c:pt idx="4403">
                  <c:v>0.80941717249101308</c:v>
                </c:pt>
                <c:pt idx="4404">
                  <c:v>0.80935824149920443</c:v>
                </c:pt>
                <c:pt idx="4405">
                  <c:v>0.80929931050739579</c:v>
                </c:pt>
                <c:pt idx="4406">
                  <c:v>0.80924037951558725</c:v>
                </c:pt>
                <c:pt idx="4407">
                  <c:v>0.80924037951558725</c:v>
                </c:pt>
                <c:pt idx="4408">
                  <c:v>0.80918144852377871</c:v>
                </c:pt>
                <c:pt idx="4409">
                  <c:v>0.80912251753197006</c:v>
                </c:pt>
                <c:pt idx="4410">
                  <c:v>0.80906358654016142</c:v>
                </c:pt>
                <c:pt idx="4411">
                  <c:v>0.80906358654016142</c:v>
                </c:pt>
                <c:pt idx="4412">
                  <c:v>0.80900465554835288</c:v>
                </c:pt>
                <c:pt idx="4413">
                  <c:v>0.80894572455654434</c:v>
                </c:pt>
                <c:pt idx="4414">
                  <c:v>0.80894572455654434</c:v>
                </c:pt>
                <c:pt idx="4415">
                  <c:v>0.8088867935647357</c:v>
                </c:pt>
                <c:pt idx="4416">
                  <c:v>0.8088867935647357</c:v>
                </c:pt>
                <c:pt idx="4417">
                  <c:v>0.8088867935647357</c:v>
                </c:pt>
                <c:pt idx="4418">
                  <c:v>0.80882786257292705</c:v>
                </c:pt>
                <c:pt idx="4419">
                  <c:v>0.80882786257292705</c:v>
                </c:pt>
                <c:pt idx="4420">
                  <c:v>0.80876893158111851</c:v>
                </c:pt>
                <c:pt idx="4421">
                  <c:v>0.80876893158111851</c:v>
                </c:pt>
                <c:pt idx="4422">
                  <c:v>0.80871000058930997</c:v>
                </c:pt>
                <c:pt idx="4423">
                  <c:v>0.80865106959750133</c:v>
                </c:pt>
                <c:pt idx="4424">
                  <c:v>0.80865106959750133</c:v>
                </c:pt>
                <c:pt idx="4425">
                  <c:v>0.80859213860569268</c:v>
                </c:pt>
                <c:pt idx="4426">
                  <c:v>0.80853320761388414</c:v>
                </c:pt>
                <c:pt idx="4427">
                  <c:v>0.8084742766220756</c:v>
                </c:pt>
                <c:pt idx="4428">
                  <c:v>0.80841534563026696</c:v>
                </c:pt>
                <c:pt idx="4429">
                  <c:v>0.80835641463845831</c:v>
                </c:pt>
                <c:pt idx="4430">
                  <c:v>0.80835641463845831</c:v>
                </c:pt>
                <c:pt idx="4431">
                  <c:v>0.80829748364664977</c:v>
                </c:pt>
                <c:pt idx="4432">
                  <c:v>0.80823855265484124</c:v>
                </c:pt>
                <c:pt idx="4433">
                  <c:v>0.80817962166303259</c:v>
                </c:pt>
                <c:pt idx="4434">
                  <c:v>0.80812069067122394</c:v>
                </c:pt>
                <c:pt idx="4435">
                  <c:v>0.8080617596794154</c:v>
                </c:pt>
                <c:pt idx="4436">
                  <c:v>0.8080617596794154</c:v>
                </c:pt>
                <c:pt idx="4437">
                  <c:v>0.80800282868760687</c:v>
                </c:pt>
                <c:pt idx="4438">
                  <c:v>0.80794389769579822</c:v>
                </c:pt>
                <c:pt idx="4439">
                  <c:v>0.80794389769579822</c:v>
                </c:pt>
                <c:pt idx="4440">
                  <c:v>0.80788496670398957</c:v>
                </c:pt>
                <c:pt idx="4441">
                  <c:v>0.80782603571218103</c:v>
                </c:pt>
                <c:pt idx="4442">
                  <c:v>0.8077671047203725</c:v>
                </c:pt>
                <c:pt idx="4443">
                  <c:v>0.80770817372856385</c:v>
                </c:pt>
                <c:pt idx="4444">
                  <c:v>0.8076492427367552</c:v>
                </c:pt>
                <c:pt idx="4445">
                  <c:v>0.8076492427367552</c:v>
                </c:pt>
                <c:pt idx="4446">
                  <c:v>0.80759031174494667</c:v>
                </c:pt>
                <c:pt idx="4447">
                  <c:v>0.80759031174494667</c:v>
                </c:pt>
                <c:pt idx="4448">
                  <c:v>0.80753138075313813</c:v>
                </c:pt>
                <c:pt idx="4449">
                  <c:v>0.80747244976132948</c:v>
                </c:pt>
                <c:pt idx="4450">
                  <c:v>0.80741351876952083</c:v>
                </c:pt>
                <c:pt idx="4451">
                  <c:v>0.8073545877777123</c:v>
                </c:pt>
                <c:pt idx="4452">
                  <c:v>0.8073545877777123</c:v>
                </c:pt>
                <c:pt idx="4453">
                  <c:v>0.80729565678590376</c:v>
                </c:pt>
                <c:pt idx="4454">
                  <c:v>0.80723672579409511</c:v>
                </c:pt>
                <c:pt idx="4455">
                  <c:v>0.80723672579409511</c:v>
                </c:pt>
                <c:pt idx="4456">
                  <c:v>0.80723672579409511</c:v>
                </c:pt>
                <c:pt idx="4457">
                  <c:v>0.80717779480228646</c:v>
                </c:pt>
                <c:pt idx="4458">
                  <c:v>0.80711886381047793</c:v>
                </c:pt>
                <c:pt idx="4459">
                  <c:v>0.80705993281866939</c:v>
                </c:pt>
                <c:pt idx="4460">
                  <c:v>0.80700100182686074</c:v>
                </c:pt>
                <c:pt idx="4461">
                  <c:v>0.80694207083505209</c:v>
                </c:pt>
                <c:pt idx="4462">
                  <c:v>0.80688313984324356</c:v>
                </c:pt>
                <c:pt idx="4463">
                  <c:v>0.80688313984324356</c:v>
                </c:pt>
                <c:pt idx="4464">
                  <c:v>0.80688313984324356</c:v>
                </c:pt>
                <c:pt idx="4465">
                  <c:v>0.80682420885143502</c:v>
                </c:pt>
                <c:pt idx="4466">
                  <c:v>0.80682420885143502</c:v>
                </c:pt>
                <c:pt idx="4467">
                  <c:v>0.80682420885143502</c:v>
                </c:pt>
                <c:pt idx="4468">
                  <c:v>0.80682420885143502</c:v>
                </c:pt>
                <c:pt idx="4469">
                  <c:v>0.80682420885143502</c:v>
                </c:pt>
                <c:pt idx="4470">
                  <c:v>0.80676527785962637</c:v>
                </c:pt>
                <c:pt idx="4471">
                  <c:v>0.80670634686781773</c:v>
                </c:pt>
                <c:pt idx="4472">
                  <c:v>0.80670634686781773</c:v>
                </c:pt>
                <c:pt idx="4473">
                  <c:v>0.80664741587600919</c:v>
                </c:pt>
                <c:pt idx="4474">
                  <c:v>0.80658848488420065</c:v>
                </c:pt>
                <c:pt idx="4475">
                  <c:v>0.806529553892392</c:v>
                </c:pt>
                <c:pt idx="4476">
                  <c:v>0.80647062290058336</c:v>
                </c:pt>
                <c:pt idx="4477">
                  <c:v>0.80641169190877482</c:v>
                </c:pt>
                <c:pt idx="4478">
                  <c:v>0.80635276091696628</c:v>
                </c:pt>
                <c:pt idx="4479">
                  <c:v>0.80635276091696628</c:v>
                </c:pt>
                <c:pt idx="4480">
                  <c:v>0.80635276091696628</c:v>
                </c:pt>
                <c:pt idx="4481">
                  <c:v>0.80635276091696628</c:v>
                </c:pt>
                <c:pt idx="4482">
                  <c:v>0.80629382992515763</c:v>
                </c:pt>
                <c:pt idx="4483">
                  <c:v>0.80623489893334899</c:v>
                </c:pt>
                <c:pt idx="4484">
                  <c:v>0.80617596794154045</c:v>
                </c:pt>
                <c:pt idx="4485">
                  <c:v>0.80611703694973191</c:v>
                </c:pt>
                <c:pt idx="4486">
                  <c:v>0.80611703694973191</c:v>
                </c:pt>
                <c:pt idx="4487">
                  <c:v>0.80605810595792327</c:v>
                </c:pt>
                <c:pt idx="4488">
                  <c:v>0.80599917496611462</c:v>
                </c:pt>
                <c:pt idx="4489">
                  <c:v>0.80599917496611462</c:v>
                </c:pt>
                <c:pt idx="4490">
                  <c:v>0.80599917496611462</c:v>
                </c:pt>
                <c:pt idx="4491">
                  <c:v>0.80594024397430608</c:v>
                </c:pt>
                <c:pt idx="4492">
                  <c:v>0.80588131298249754</c:v>
                </c:pt>
                <c:pt idx="4493">
                  <c:v>0.8058223819906889</c:v>
                </c:pt>
                <c:pt idx="4494">
                  <c:v>0.80576345099888025</c:v>
                </c:pt>
                <c:pt idx="4495">
                  <c:v>0.80576345099888025</c:v>
                </c:pt>
                <c:pt idx="4496">
                  <c:v>0.80576345099888025</c:v>
                </c:pt>
                <c:pt idx="4497">
                  <c:v>0.80570452000707171</c:v>
                </c:pt>
                <c:pt idx="4498">
                  <c:v>0.80564558901526317</c:v>
                </c:pt>
                <c:pt idx="4499">
                  <c:v>0.80558665802345453</c:v>
                </c:pt>
                <c:pt idx="4500">
                  <c:v>0.80552772703164588</c:v>
                </c:pt>
                <c:pt idx="4501">
                  <c:v>0.80546879603983734</c:v>
                </c:pt>
                <c:pt idx="4502">
                  <c:v>0.80540986504802881</c:v>
                </c:pt>
                <c:pt idx="4503">
                  <c:v>0.80540986504802881</c:v>
                </c:pt>
                <c:pt idx="4504">
                  <c:v>0.80535093405622016</c:v>
                </c:pt>
                <c:pt idx="4505">
                  <c:v>0.80529200306441151</c:v>
                </c:pt>
                <c:pt idx="4506">
                  <c:v>0.80523307207260297</c:v>
                </c:pt>
                <c:pt idx="4507">
                  <c:v>0.80517414108079444</c:v>
                </c:pt>
                <c:pt idx="4508">
                  <c:v>0.80517414108079444</c:v>
                </c:pt>
                <c:pt idx="4509">
                  <c:v>0.80511521008898579</c:v>
                </c:pt>
                <c:pt idx="4510">
                  <c:v>0.80511521008898579</c:v>
                </c:pt>
                <c:pt idx="4511">
                  <c:v>0.80511521008898579</c:v>
                </c:pt>
                <c:pt idx="4512">
                  <c:v>0.80511521008898579</c:v>
                </c:pt>
                <c:pt idx="4513">
                  <c:v>0.80505627909717714</c:v>
                </c:pt>
                <c:pt idx="4514">
                  <c:v>0.8049973481053686</c:v>
                </c:pt>
                <c:pt idx="4515">
                  <c:v>0.80493841711356007</c:v>
                </c:pt>
                <c:pt idx="4516">
                  <c:v>0.80493841711356007</c:v>
                </c:pt>
                <c:pt idx="4517">
                  <c:v>0.80487948612175142</c:v>
                </c:pt>
                <c:pt idx="4518">
                  <c:v>0.80487948612175142</c:v>
                </c:pt>
                <c:pt idx="4519">
                  <c:v>0.80487948612175142</c:v>
                </c:pt>
                <c:pt idx="4520">
                  <c:v>0.80482055512994277</c:v>
                </c:pt>
                <c:pt idx="4521">
                  <c:v>0.80476162413813424</c:v>
                </c:pt>
                <c:pt idx="4522">
                  <c:v>0.8047026931463257</c:v>
                </c:pt>
                <c:pt idx="4523">
                  <c:v>0.80464376215451705</c:v>
                </c:pt>
                <c:pt idx="4524">
                  <c:v>0.80464376215451705</c:v>
                </c:pt>
                <c:pt idx="4525">
                  <c:v>0.8045848311627084</c:v>
                </c:pt>
                <c:pt idx="4526">
                  <c:v>0.80452590017089987</c:v>
                </c:pt>
                <c:pt idx="4527">
                  <c:v>0.80452590017089987</c:v>
                </c:pt>
                <c:pt idx="4528">
                  <c:v>0.80446696917909133</c:v>
                </c:pt>
                <c:pt idx="4529">
                  <c:v>0.80440803818728268</c:v>
                </c:pt>
                <c:pt idx="4530">
                  <c:v>0.80434910719547403</c:v>
                </c:pt>
                <c:pt idx="4531">
                  <c:v>0.80434910719547403</c:v>
                </c:pt>
                <c:pt idx="4532">
                  <c:v>0.8042901762036655</c:v>
                </c:pt>
                <c:pt idx="4533">
                  <c:v>0.80423124521185696</c:v>
                </c:pt>
                <c:pt idx="4534">
                  <c:v>0.80423124521185696</c:v>
                </c:pt>
                <c:pt idx="4535">
                  <c:v>0.80423124521185696</c:v>
                </c:pt>
                <c:pt idx="4536">
                  <c:v>0.80417231422004831</c:v>
                </c:pt>
                <c:pt idx="4537">
                  <c:v>0.80411338322823966</c:v>
                </c:pt>
                <c:pt idx="4538">
                  <c:v>0.80405445223643113</c:v>
                </c:pt>
                <c:pt idx="4539">
                  <c:v>0.80399552124462259</c:v>
                </c:pt>
                <c:pt idx="4540">
                  <c:v>0.80393659025281394</c:v>
                </c:pt>
                <c:pt idx="4541">
                  <c:v>0.8038776592610053</c:v>
                </c:pt>
                <c:pt idx="4542">
                  <c:v>0.80381872826919676</c:v>
                </c:pt>
                <c:pt idx="4543">
                  <c:v>0.80381872826919676</c:v>
                </c:pt>
                <c:pt idx="4544">
                  <c:v>0.80381872826919676</c:v>
                </c:pt>
                <c:pt idx="4545">
                  <c:v>0.80381872826919676</c:v>
                </c:pt>
                <c:pt idx="4546">
                  <c:v>0.80375979727738822</c:v>
                </c:pt>
                <c:pt idx="4547">
                  <c:v>0.80375979727738822</c:v>
                </c:pt>
                <c:pt idx="4548">
                  <c:v>0.80375979727738822</c:v>
                </c:pt>
                <c:pt idx="4549">
                  <c:v>0.80375979727738822</c:v>
                </c:pt>
                <c:pt idx="4550">
                  <c:v>0.80370086628557957</c:v>
                </c:pt>
                <c:pt idx="4551">
                  <c:v>0.80364193529377093</c:v>
                </c:pt>
                <c:pt idx="4552">
                  <c:v>0.80364193529377093</c:v>
                </c:pt>
                <c:pt idx="4553">
                  <c:v>0.80358300430196239</c:v>
                </c:pt>
                <c:pt idx="4554">
                  <c:v>0.80352407331015385</c:v>
                </c:pt>
                <c:pt idx="4555">
                  <c:v>0.8034651423183452</c:v>
                </c:pt>
                <c:pt idx="4556">
                  <c:v>0.8034651423183452</c:v>
                </c:pt>
                <c:pt idx="4557">
                  <c:v>0.80340621132653656</c:v>
                </c:pt>
                <c:pt idx="4558">
                  <c:v>0.80340621132653656</c:v>
                </c:pt>
                <c:pt idx="4559">
                  <c:v>0.80334728033472802</c:v>
                </c:pt>
                <c:pt idx="4560">
                  <c:v>0.80334728033472802</c:v>
                </c:pt>
                <c:pt idx="4561">
                  <c:v>0.80334728033472802</c:v>
                </c:pt>
                <c:pt idx="4562">
                  <c:v>0.80328834934291948</c:v>
                </c:pt>
                <c:pt idx="4563">
                  <c:v>0.80328834934291948</c:v>
                </c:pt>
                <c:pt idx="4564">
                  <c:v>0.80322941835111084</c:v>
                </c:pt>
                <c:pt idx="4565">
                  <c:v>0.80322941835111084</c:v>
                </c:pt>
                <c:pt idx="4566">
                  <c:v>0.8031704873593023</c:v>
                </c:pt>
                <c:pt idx="4567">
                  <c:v>0.80311155636749365</c:v>
                </c:pt>
                <c:pt idx="4568">
                  <c:v>0.80305262537568511</c:v>
                </c:pt>
                <c:pt idx="4569">
                  <c:v>0.80299369438387647</c:v>
                </c:pt>
                <c:pt idx="4570">
                  <c:v>0.80293476339206793</c:v>
                </c:pt>
                <c:pt idx="4571">
                  <c:v>0.80293476339206793</c:v>
                </c:pt>
                <c:pt idx="4572">
                  <c:v>0.80293476339206793</c:v>
                </c:pt>
                <c:pt idx="4573">
                  <c:v>0.80287583240025928</c:v>
                </c:pt>
                <c:pt idx="4574">
                  <c:v>0.80287583240025928</c:v>
                </c:pt>
                <c:pt idx="4575">
                  <c:v>0.80281690140845074</c:v>
                </c:pt>
                <c:pt idx="4576">
                  <c:v>0.8027579704166421</c:v>
                </c:pt>
                <c:pt idx="4577">
                  <c:v>0.80269903942483356</c:v>
                </c:pt>
                <c:pt idx="4578">
                  <c:v>0.80269903942483356</c:v>
                </c:pt>
                <c:pt idx="4579">
                  <c:v>0.80264010843302491</c:v>
                </c:pt>
                <c:pt idx="4580">
                  <c:v>0.80258117744121638</c:v>
                </c:pt>
                <c:pt idx="4581">
                  <c:v>0.80252224644940773</c:v>
                </c:pt>
                <c:pt idx="4582">
                  <c:v>0.80246331545759919</c:v>
                </c:pt>
                <c:pt idx="4583">
                  <c:v>0.80240438446579054</c:v>
                </c:pt>
                <c:pt idx="4584">
                  <c:v>0.80234545347398201</c:v>
                </c:pt>
                <c:pt idx="4585">
                  <c:v>0.80228652248217336</c:v>
                </c:pt>
                <c:pt idx="4586">
                  <c:v>0.80222759149036482</c:v>
                </c:pt>
                <c:pt idx="4587">
                  <c:v>0.80216866049855617</c:v>
                </c:pt>
                <c:pt idx="4588">
                  <c:v>0.80210972950674764</c:v>
                </c:pt>
                <c:pt idx="4589">
                  <c:v>0.80205079851493899</c:v>
                </c:pt>
                <c:pt idx="4590">
                  <c:v>0.80205079851493899</c:v>
                </c:pt>
                <c:pt idx="4591">
                  <c:v>0.80199186752313045</c:v>
                </c:pt>
                <c:pt idx="4592">
                  <c:v>0.80199186752313045</c:v>
                </c:pt>
                <c:pt idx="4593">
                  <c:v>0.8019329365313218</c:v>
                </c:pt>
                <c:pt idx="4594">
                  <c:v>0.8019329365313218</c:v>
                </c:pt>
                <c:pt idx="4595">
                  <c:v>0.80187400553951327</c:v>
                </c:pt>
                <c:pt idx="4596">
                  <c:v>0.80181507454770462</c:v>
                </c:pt>
                <c:pt idx="4597">
                  <c:v>0.80175614355589608</c:v>
                </c:pt>
                <c:pt idx="4598">
                  <c:v>0.80169721256408744</c:v>
                </c:pt>
                <c:pt idx="4599">
                  <c:v>0.8016382815722789</c:v>
                </c:pt>
                <c:pt idx="4600">
                  <c:v>0.8016382815722789</c:v>
                </c:pt>
                <c:pt idx="4601">
                  <c:v>0.80157935058047025</c:v>
                </c:pt>
                <c:pt idx="4602">
                  <c:v>0.80152041958866171</c:v>
                </c:pt>
                <c:pt idx="4603">
                  <c:v>0.80146148859685307</c:v>
                </c:pt>
                <c:pt idx="4604">
                  <c:v>0.80140255760504453</c:v>
                </c:pt>
                <c:pt idx="4605">
                  <c:v>0.80134362661323588</c:v>
                </c:pt>
                <c:pt idx="4606">
                  <c:v>0.80128469562142735</c:v>
                </c:pt>
                <c:pt idx="4607">
                  <c:v>0.8012257646296187</c:v>
                </c:pt>
                <c:pt idx="4608">
                  <c:v>0.8012257646296187</c:v>
                </c:pt>
                <c:pt idx="4609">
                  <c:v>0.80116683363781016</c:v>
                </c:pt>
                <c:pt idx="4610">
                  <c:v>0.80110790264600151</c:v>
                </c:pt>
                <c:pt idx="4611">
                  <c:v>0.80104897165419298</c:v>
                </c:pt>
                <c:pt idx="4612">
                  <c:v>0.80099004066238433</c:v>
                </c:pt>
                <c:pt idx="4613">
                  <c:v>0.80093110967057579</c:v>
                </c:pt>
                <c:pt idx="4614">
                  <c:v>0.80087217867876714</c:v>
                </c:pt>
                <c:pt idx="4615">
                  <c:v>0.80087217867876714</c:v>
                </c:pt>
                <c:pt idx="4616">
                  <c:v>0.80081324768695861</c:v>
                </c:pt>
                <c:pt idx="4617">
                  <c:v>0.80081324768695861</c:v>
                </c:pt>
                <c:pt idx="4618">
                  <c:v>0.80075431669514996</c:v>
                </c:pt>
                <c:pt idx="4619">
                  <c:v>0.80069538570334142</c:v>
                </c:pt>
                <c:pt idx="4620">
                  <c:v>0.80063645471153277</c:v>
                </c:pt>
                <c:pt idx="4621">
                  <c:v>0.80057752371972424</c:v>
                </c:pt>
                <c:pt idx="4622">
                  <c:v>0.80051859272791559</c:v>
                </c:pt>
                <c:pt idx="4623">
                  <c:v>0.80045966173610705</c:v>
                </c:pt>
                <c:pt idx="4624">
                  <c:v>0.80040073074429841</c:v>
                </c:pt>
                <c:pt idx="4625">
                  <c:v>0.80034179975248987</c:v>
                </c:pt>
                <c:pt idx="4626">
                  <c:v>0.80028286876068122</c:v>
                </c:pt>
                <c:pt idx="4627">
                  <c:v>0.80022393776887268</c:v>
                </c:pt>
                <c:pt idx="4628">
                  <c:v>0.80022393776887268</c:v>
                </c:pt>
                <c:pt idx="4629">
                  <c:v>0.80016500677706404</c:v>
                </c:pt>
                <c:pt idx="4630">
                  <c:v>0.8001060757852555</c:v>
                </c:pt>
                <c:pt idx="4631">
                  <c:v>0.80004714479344685</c:v>
                </c:pt>
                <c:pt idx="4632">
                  <c:v>0.79998821380163831</c:v>
                </c:pt>
                <c:pt idx="4633">
                  <c:v>0.79992928280982967</c:v>
                </c:pt>
                <c:pt idx="4634">
                  <c:v>0.79987035181802113</c:v>
                </c:pt>
                <c:pt idx="4635">
                  <c:v>0.79987035181802113</c:v>
                </c:pt>
                <c:pt idx="4636">
                  <c:v>0.79987035181802113</c:v>
                </c:pt>
                <c:pt idx="4637">
                  <c:v>0.79987035181802113</c:v>
                </c:pt>
                <c:pt idx="4638">
                  <c:v>0.79981142082621248</c:v>
                </c:pt>
                <c:pt idx="4639">
                  <c:v>0.79975248983440395</c:v>
                </c:pt>
                <c:pt idx="4640">
                  <c:v>0.7996935588425953</c:v>
                </c:pt>
                <c:pt idx="4641">
                  <c:v>0.79963462785078676</c:v>
                </c:pt>
                <c:pt idx="4642">
                  <c:v>0.79957569685897811</c:v>
                </c:pt>
                <c:pt idx="4643">
                  <c:v>0.79951676586716958</c:v>
                </c:pt>
                <c:pt idx="4644">
                  <c:v>0.79951676586716958</c:v>
                </c:pt>
                <c:pt idx="4645">
                  <c:v>0.79945783487536093</c:v>
                </c:pt>
                <c:pt idx="4646">
                  <c:v>0.79945783487536093</c:v>
                </c:pt>
                <c:pt idx="4647">
                  <c:v>0.79939890388355239</c:v>
                </c:pt>
                <c:pt idx="4648">
                  <c:v>0.79933997289174374</c:v>
                </c:pt>
                <c:pt idx="4649">
                  <c:v>0.79928104189993521</c:v>
                </c:pt>
                <c:pt idx="4650">
                  <c:v>0.79922211090812656</c:v>
                </c:pt>
                <c:pt idx="4651">
                  <c:v>0.79916317991631802</c:v>
                </c:pt>
                <c:pt idx="4652">
                  <c:v>0.79910424892450937</c:v>
                </c:pt>
                <c:pt idx="4653">
                  <c:v>0.79904531793270084</c:v>
                </c:pt>
                <c:pt idx="4654">
                  <c:v>0.79898638694089219</c:v>
                </c:pt>
                <c:pt idx="4655">
                  <c:v>0.79892745594908365</c:v>
                </c:pt>
                <c:pt idx="4656">
                  <c:v>0.79886852495727501</c:v>
                </c:pt>
                <c:pt idx="4657">
                  <c:v>0.79880959396546647</c:v>
                </c:pt>
                <c:pt idx="4658">
                  <c:v>0.79875066297365782</c:v>
                </c:pt>
                <c:pt idx="4659">
                  <c:v>0.79869173198184928</c:v>
                </c:pt>
                <c:pt idx="4660">
                  <c:v>0.79869173198184928</c:v>
                </c:pt>
                <c:pt idx="4661">
                  <c:v>0.79863280099004064</c:v>
                </c:pt>
                <c:pt idx="4662">
                  <c:v>0.7985738699982321</c:v>
                </c:pt>
                <c:pt idx="4663">
                  <c:v>0.7985738699982321</c:v>
                </c:pt>
                <c:pt idx="4664">
                  <c:v>0.79851493900642345</c:v>
                </c:pt>
                <c:pt idx="4665">
                  <c:v>0.79851493900642345</c:v>
                </c:pt>
                <c:pt idx="4666">
                  <c:v>0.79851493900642345</c:v>
                </c:pt>
                <c:pt idx="4667">
                  <c:v>0.79845600801461492</c:v>
                </c:pt>
                <c:pt idx="4668">
                  <c:v>0.79839707702280627</c:v>
                </c:pt>
                <c:pt idx="4669">
                  <c:v>0.79833814603099773</c:v>
                </c:pt>
                <c:pt idx="4670">
                  <c:v>0.79833814603099773</c:v>
                </c:pt>
                <c:pt idx="4671">
                  <c:v>0.79827921503918908</c:v>
                </c:pt>
                <c:pt idx="4672">
                  <c:v>0.79822028404738055</c:v>
                </c:pt>
                <c:pt idx="4673">
                  <c:v>0.7981613530555719</c:v>
                </c:pt>
                <c:pt idx="4674">
                  <c:v>0.7981613530555719</c:v>
                </c:pt>
                <c:pt idx="4675">
                  <c:v>0.7981613530555719</c:v>
                </c:pt>
                <c:pt idx="4676">
                  <c:v>0.7981613530555719</c:v>
                </c:pt>
                <c:pt idx="4677">
                  <c:v>0.7981613530555719</c:v>
                </c:pt>
                <c:pt idx="4678">
                  <c:v>0.7981613530555719</c:v>
                </c:pt>
                <c:pt idx="4679">
                  <c:v>0.7981613530555719</c:v>
                </c:pt>
                <c:pt idx="4680">
                  <c:v>0.79810242206376336</c:v>
                </c:pt>
                <c:pt idx="4681">
                  <c:v>0.79804349107195471</c:v>
                </c:pt>
                <c:pt idx="4682">
                  <c:v>0.79798456008014618</c:v>
                </c:pt>
                <c:pt idx="4683">
                  <c:v>0.79798456008014618</c:v>
                </c:pt>
                <c:pt idx="4684">
                  <c:v>0.79792562908833753</c:v>
                </c:pt>
                <c:pt idx="4685">
                  <c:v>0.79786669809652899</c:v>
                </c:pt>
                <c:pt idx="4686">
                  <c:v>0.79780776710472034</c:v>
                </c:pt>
                <c:pt idx="4687">
                  <c:v>0.79774883611291181</c:v>
                </c:pt>
                <c:pt idx="4688">
                  <c:v>0.79768990512110316</c:v>
                </c:pt>
                <c:pt idx="4689">
                  <c:v>0.79768990512110316</c:v>
                </c:pt>
                <c:pt idx="4690">
                  <c:v>0.79763097412929462</c:v>
                </c:pt>
                <c:pt idx="4691">
                  <c:v>0.79763097412929462</c:v>
                </c:pt>
                <c:pt idx="4692">
                  <c:v>0.79757204313748598</c:v>
                </c:pt>
                <c:pt idx="4693">
                  <c:v>0.79757204313748598</c:v>
                </c:pt>
                <c:pt idx="4694">
                  <c:v>0.79751311214567744</c:v>
                </c:pt>
                <c:pt idx="4695">
                  <c:v>0.79745418115386879</c:v>
                </c:pt>
                <c:pt idx="4696">
                  <c:v>0.79745418115386879</c:v>
                </c:pt>
                <c:pt idx="4697">
                  <c:v>0.79739525016206025</c:v>
                </c:pt>
                <c:pt idx="4698">
                  <c:v>0.79733631917025161</c:v>
                </c:pt>
                <c:pt idx="4699">
                  <c:v>0.79727738817844307</c:v>
                </c:pt>
                <c:pt idx="4700">
                  <c:v>0.79721845718663442</c:v>
                </c:pt>
                <c:pt idx="4701">
                  <c:v>0.79715952619482588</c:v>
                </c:pt>
                <c:pt idx="4702">
                  <c:v>0.79710059520301724</c:v>
                </c:pt>
                <c:pt idx="4703">
                  <c:v>0.79710059520301724</c:v>
                </c:pt>
                <c:pt idx="4704">
                  <c:v>0.7970416642112087</c:v>
                </c:pt>
                <c:pt idx="4705">
                  <c:v>0.7970416642112087</c:v>
                </c:pt>
                <c:pt idx="4706">
                  <c:v>0.79698273321940005</c:v>
                </c:pt>
                <c:pt idx="4707">
                  <c:v>0.79698273321940005</c:v>
                </c:pt>
                <c:pt idx="4708">
                  <c:v>0.79692380222759152</c:v>
                </c:pt>
                <c:pt idx="4709">
                  <c:v>0.79686487123578287</c:v>
                </c:pt>
                <c:pt idx="4710">
                  <c:v>0.79686487123578287</c:v>
                </c:pt>
                <c:pt idx="4711">
                  <c:v>0.79680594024397433</c:v>
                </c:pt>
                <c:pt idx="4712">
                  <c:v>0.79680594024397433</c:v>
                </c:pt>
                <c:pt idx="4713">
                  <c:v>0.79674700925216568</c:v>
                </c:pt>
                <c:pt idx="4714">
                  <c:v>0.79668807826035715</c:v>
                </c:pt>
                <c:pt idx="4715">
                  <c:v>0.7966291472685485</c:v>
                </c:pt>
                <c:pt idx="4716">
                  <c:v>0.7966291472685485</c:v>
                </c:pt>
                <c:pt idx="4717">
                  <c:v>0.7966291472685485</c:v>
                </c:pt>
                <c:pt idx="4718">
                  <c:v>0.79657021627673996</c:v>
                </c:pt>
                <c:pt idx="4719">
                  <c:v>0.79657021627673996</c:v>
                </c:pt>
                <c:pt idx="4720">
                  <c:v>0.79657021627673996</c:v>
                </c:pt>
                <c:pt idx="4721">
                  <c:v>0.79651128528493131</c:v>
                </c:pt>
                <c:pt idx="4722">
                  <c:v>0.79645235429312278</c:v>
                </c:pt>
                <c:pt idx="4723">
                  <c:v>0.79639342330131413</c:v>
                </c:pt>
                <c:pt idx="4724">
                  <c:v>0.79633449230950559</c:v>
                </c:pt>
                <c:pt idx="4725">
                  <c:v>0.79627556131769694</c:v>
                </c:pt>
                <c:pt idx="4726">
                  <c:v>0.79621663032588841</c:v>
                </c:pt>
                <c:pt idx="4727">
                  <c:v>0.79615769933407976</c:v>
                </c:pt>
                <c:pt idx="4728">
                  <c:v>0.79609876834227122</c:v>
                </c:pt>
                <c:pt idx="4729">
                  <c:v>0.79603983735046258</c:v>
                </c:pt>
                <c:pt idx="4730">
                  <c:v>0.79598090635865404</c:v>
                </c:pt>
                <c:pt idx="4731">
                  <c:v>0.79592197536684539</c:v>
                </c:pt>
                <c:pt idx="4732">
                  <c:v>0.79586304437503685</c:v>
                </c:pt>
                <c:pt idx="4733">
                  <c:v>0.79586304437503685</c:v>
                </c:pt>
                <c:pt idx="4734">
                  <c:v>0.79580411338322821</c:v>
                </c:pt>
                <c:pt idx="4735">
                  <c:v>0.79580411338322821</c:v>
                </c:pt>
                <c:pt idx="4736">
                  <c:v>0.79574518239141967</c:v>
                </c:pt>
                <c:pt idx="4737">
                  <c:v>0.79574518239141967</c:v>
                </c:pt>
                <c:pt idx="4738">
                  <c:v>0.79568625139961102</c:v>
                </c:pt>
                <c:pt idx="4739">
                  <c:v>0.79562732040780249</c:v>
                </c:pt>
                <c:pt idx="4740">
                  <c:v>0.79562732040780249</c:v>
                </c:pt>
                <c:pt idx="4741">
                  <c:v>0.79562732040780249</c:v>
                </c:pt>
                <c:pt idx="4742">
                  <c:v>0.79562732040780249</c:v>
                </c:pt>
                <c:pt idx="4743">
                  <c:v>0.79556838941599384</c:v>
                </c:pt>
                <c:pt idx="4744">
                  <c:v>0.7955094584241853</c:v>
                </c:pt>
                <c:pt idx="4745">
                  <c:v>0.79545052743237665</c:v>
                </c:pt>
                <c:pt idx="4746">
                  <c:v>0.79545052743237665</c:v>
                </c:pt>
                <c:pt idx="4747">
                  <c:v>0.79539159644056812</c:v>
                </c:pt>
                <c:pt idx="4748">
                  <c:v>0.79539159644056812</c:v>
                </c:pt>
                <c:pt idx="4749">
                  <c:v>0.79539159644056812</c:v>
                </c:pt>
                <c:pt idx="4750">
                  <c:v>0.79533266544875947</c:v>
                </c:pt>
                <c:pt idx="4751">
                  <c:v>0.79533266544875947</c:v>
                </c:pt>
                <c:pt idx="4752">
                  <c:v>0.79533266544875947</c:v>
                </c:pt>
                <c:pt idx="4753">
                  <c:v>0.79527373445695093</c:v>
                </c:pt>
                <c:pt idx="4754">
                  <c:v>0.79527373445695093</c:v>
                </c:pt>
                <c:pt idx="4755">
                  <c:v>0.79521480346514228</c:v>
                </c:pt>
                <c:pt idx="4756">
                  <c:v>0.79515587247333375</c:v>
                </c:pt>
                <c:pt idx="4757">
                  <c:v>0.79515587247333375</c:v>
                </c:pt>
                <c:pt idx="4758">
                  <c:v>0.7950969414815251</c:v>
                </c:pt>
                <c:pt idx="4759">
                  <c:v>0.7950969414815251</c:v>
                </c:pt>
                <c:pt idx="4760">
                  <c:v>0.79503801048971656</c:v>
                </c:pt>
                <c:pt idx="4761">
                  <c:v>0.79497907949790791</c:v>
                </c:pt>
                <c:pt idx="4762">
                  <c:v>0.79497907949790791</c:v>
                </c:pt>
                <c:pt idx="4763">
                  <c:v>0.79492014850609938</c:v>
                </c:pt>
                <c:pt idx="4764">
                  <c:v>0.79486121751429073</c:v>
                </c:pt>
                <c:pt idx="4765">
                  <c:v>0.79486121751429073</c:v>
                </c:pt>
                <c:pt idx="4766">
                  <c:v>0.79480228652248219</c:v>
                </c:pt>
                <c:pt idx="4767">
                  <c:v>0.79474335553067355</c:v>
                </c:pt>
                <c:pt idx="4768">
                  <c:v>0.79474335553067355</c:v>
                </c:pt>
                <c:pt idx="4769">
                  <c:v>0.79468442453886501</c:v>
                </c:pt>
                <c:pt idx="4770">
                  <c:v>0.79462549354705636</c:v>
                </c:pt>
                <c:pt idx="4771">
                  <c:v>0.79456656255524782</c:v>
                </c:pt>
                <c:pt idx="4772">
                  <c:v>0.79450763156343918</c:v>
                </c:pt>
                <c:pt idx="4773">
                  <c:v>0.79450763156343918</c:v>
                </c:pt>
                <c:pt idx="4774">
                  <c:v>0.79444870057163064</c:v>
                </c:pt>
                <c:pt idx="4775">
                  <c:v>0.79444870057163064</c:v>
                </c:pt>
                <c:pt idx="4776">
                  <c:v>0.79444870057163064</c:v>
                </c:pt>
                <c:pt idx="4777">
                  <c:v>0.79444870057163064</c:v>
                </c:pt>
                <c:pt idx="4778">
                  <c:v>0.79438976957982199</c:v>
                </c:pt>
                <c:pt idx="4779">
                  <c:v>0.79433083858801345</c:v>
                </c:pt>
                <c:pt idx="4780">
                  <c:v>0.79427190759620481</c:v>
                </c:pt>
                <c:pt idx="4781">
                  <c:v>0.79427190759620481</c:v>
                </c:pt>
                <c:pt idx="4782">
                  <c:v>0.79421297660439627</c:v>
                </c:pt>
                <c:pt idx="4783">
                  <c:v>0.79415404561258762</c:v>
                </c:pt>
                <c:pt idx="4784">
                  <c:v>0.79409511462077909</c:v>
                </c:pt>
                <c:pt idx="4785">
                  <c:v>0.79403618362897044</c:v>
                </c:pt>
                <c:pt idx="4786">
                  <c:v>0.79403618362897044</c:v>
                </c:pt>
                <c:pt idx="4787">
                  <c:v>0.79403618362897044</c:v>
                </c:pt>
                <c:pt idx="4788">
                  <c:v>0.7939772526371619</c:v>
                </c:pt>
                <c:pt idx="4789">
                  <c:v>0.79391832164535325</c:v>
                </c:pt>
                <c:pt idx="4790">
                  <c:v>0.79385939065354472</c:v>
                </c:pt>
                <c:pt idx="4791">
                  <c:v>0.79380045966173607</c:v>
                </c:pt>
                <c:pt idx="4792">
                  <c:v>0.79374152866992753</c:v>
                </c:pt>
                <c:pt idx="4793">
                  <c:v>0.79374152866992753</c:v>
                </c:pt>
                <c:pt idx="4794">
                  <c:v>0.79368259767811888</c:v>
                </c:pt>
                <c:pt idx="4795">
                  <c:v>0.79362366668631035</c:v>
                </c:pt>
                <c:pt idx="4796">
                  <c:v>0.7935647356945017</c:v>
                </c:pt>
                <c:pt idx="4797">
                  <c:v>0.79350580470269316</c:v>
                </c:pt>
                <c:pt idx="4798">
                  <c:v>0.79350580470269316</c:v>
                </c:pt>
                <c:pt idx="4799">
                  <c:v>0.79344687371088451</c:v>
                </c:pt>
                <c:pt idx="4800">
                  <c:v>0.79338794271907598</c:v>
                </c:pt>
                <c:pt idx="4801">
                  <c:v>0.79338794271907598</c:v>
                </c:pt>
                <c:pt idx="4802">
                  <c:v>0.79332901172726733</c:v>
                </c:pt>
                <c:pt idx="4803">
                  <c:v>0.79327008073545879</c:v>
                </c:pt>
                <c:pt idx="4804">
                  <c:v>0.79321114974365015</c:v>
                </c:pt>
                <c:pt idx="4805">
                  <c:v>0.79315221875184161</c:v>
                </c:pt>
                <c:pt idx="4806">
                  <c:v>0.79309328776003296</c:v>
                </c:pt>
                <c:pt idx="4807">
                  <c:v>0.79303435676822442</c:v>
                </c:pt>
                <c:pt idx="4808">
                  <c:v>0.79297542577641578</c:v>
                </c:pt>
                <c:pt idx="4809">
                  <c:v>0.79297542577641578</c:v>
                </c:pt>
                <c:pt idx="4810">
                  <c:v>0.79291649478460724</c:v>
                </c:pt>
                <c:pt idx="4811">
                  <c:v>0.79285756379279859</c:v>
                </c:pt>
                <c:pt idx="4812">
                  <c:v>0.79279863280099006</c:v>
                </c:pt>
                <c:pt idx="4813">
                  <c:v>0.79273970180918141</c:v>
                </c:pt>
                <c:pt idx="4814">
                  <c:v>0.79268077081737287</c:v>
                </c:pt>
                <c:pt idx="4815">
                  <c:v>0.79262183982556422</c:v>
                </c:pt>
                <c:pt idx="4816">
                  <c:v>0.79256290883375569</c:v>
                </c:pt>
                <c:pt idx="4817">
                  <c:v>0.79250397784194715</c:v>
                </c:pt>
                <c:pt idx="4818">
                  <c:v>0.7924450468501385</c:v>
                </c:pt>
                <c:pt idx="4819">
                  <c:v>0.79238611585832985</c:v>
                </c:pt>
                <c:pt idx="4820">
                  <c:v>0.79232718486652132</c:v>
                </c:pt>
                <c:pt idx="4821">
                  <c:v>0.79226825387471278</c:v>
                </c:pt>
                <c:pt idx="4822">
                  <c:v>0.79220932288290413</c:v>
                </c:pt>
                <c:pt idx="4823">
                  <c:v>0.79215039189109548</c:v>
                </c:pt>
                <c:pt idx="4824">
                  <c:v>0.79209146089928695</c:v>
                </c:pt>
                <c:pt idx="4825">
                  <c:v>0.79203252990747841</c:v>
                </c:pt>
                <c:pt idx="4826">
                  <c:v>0.79203252990747841</c:v>
                </c:pt>
                <c:pt idx="4827">
                  <c:v>0.79203252990747841</c:v>
                </c:pt>
                <c:pt idx="4828">
                  <c:v>0.79197359891566976</c:v>
                </c:pt>
                <c:pt idx="4829">
                  <c:v>0.79191466792386112</c:v>
                </c:pt>
                <c:pt idx="4830">
                  <c:v>0.79185573693205258</c:v>
                </c:pt>
                <c:pt idx="4831">
                  <c:v>0.79179680594024404</c:v>
                </c:pt>
                <c:pt idx="4832">
                  <c:v>0.79173787494843539</c:v>
                </c:pt>
                <c:pt idx="4833">
                  <c:v>0.79167894395662675</c:v>
                </c:pt>
                <c:pt idx="4834">
                  <c:v>0.79167894395662675</c:v>
                </c:pt>
                <c:pt idx="4835">
                  <c:v>0.79162001296481821</c:v>
                </c:pt>
                <c:pt idx="4836">
                  <c:v>0.79156108197300967</c:v>
                </c:pt>
                <c:pt idx="4837">
                  <c:v>0.79150215098120102</c:v>
                </c:pt>
                <c:pt idx="4838">
                  <c:v>0.79144321998939238</c:v>
                </c:pt>
                <c:pt idx="4839">
                  <c:v>0.79138428899758384</c:v>
                </c:pt>
                <c:pt idx="4840">
                  <c:v>0.7913253580057753</c:v>
                </c:pt>
                <c:pt idx="4841">
                  <c:v>0.79126642701396666</c:v>
                </c:pt>
                <c:pt idx="4842">
                  <c:v>0.79126642701396666</c:v>
                </c:pt>
                <c:pt idx="4843">
                  <c:v>0.79126642701396666</c:v>
                </c:pt>
                <c:pt idx="4844">
                  <c:v>0.79126642701396666</c:v>
                </c:pt>
                <c:pt idx="4845">
                  <c:v>0.79120749602215801</c:v>
                </c:pt>
                <c:pt idx="4846">
                  <c:v>0.79114856503034947</c:v>
                </c:pt>
                <c:pt idx="4847">
                  <c:v>0.79114856503034947</c:v>
                </c:pt>
                <c:pt idx="4848">
                  <c:v>0.79108963403854093</c:v>
                </c:pt>
                <c:pt idx="4849">
                  <c:v>0.79108963403854093</c:v>
                </c:pt>
                <c:pt idx="4850">
                  <c:v>0.79103070304673229</c:v>
                </c:pt>
                <c:pt idx="4851">
                  <c:v>0.79097177205492364</c:v>
                </c:pt>
                <c:pt idx="4852">
                  <c:v>0.79097177205492364</c:v>
                </c:pt>
                <c:pt idx="4853">
                  <c:v>0.7909128410631151</c:v>
                </c:pt>
                <c:pt idx="4854">
                  <c:v>0.79085391007130657</c:v>
                </c:pt>
                <c:pt idx="4855">
                  <c:v>0.79079497907949792</c:v>
                </c:pt>
                <c:pt idx="4856">
                  <c:v>0.79073604808768927</c:v>
                </c:pt>
                <c:pt idx="4857">
                  <c:v>0.79067711709588073</c:v>
                </c:pt>
                <c:pt idx="4858">
                  <c:v>0.7906181861040722</c:v>
                </c:pt>
                <c:pt idx="4859">
                  <c:v>0.79055925511226355</c:v>
                </c:pt>
                <c:pt idx="4860">
                  <c:v>0.7905003241204549</c:v>
                </c:pt>
                <c:pt idx="4861">
                  <c:v>0.79044139312864636</c:v>
                </c:pt>
                <c:pt idx="4862">
                  <c:v>0.79044139312864636</c:v>
                </c:pt>
                <c:pt idx="4863">
                  <c:v>0.79038246213683783</c:v>
                </c:pt>
                <c:pt idx="4864">
                  <c:v>0.79032353114502918</c:v>
                </c:pt>
                <c:pt idx="4865">
                  <c:v>0.79032353114502918</c:v>
                </c:pt>
                <c:pt idx="4866">
                  <c:v>0.79026460015322053</c:v>
                </c:pt>
                <c:pt idx="4867">
                  <c:v>0.79020566916141199</c:v>
                </c:pt>
                <c:pt idx="4868">
                  <c:v>0.79014673816960346</c:v>
                </c:pt>
                <c:pt idx="4869">
                  <c:v>0.79008780717779481</c:v>
                </c:pt>
                <c:pt idx="4870">
                  <c:v>0.79008780717779481</c:v>
                </c:pt>
                <c:pt idx="4871">
                  <c:v>0.79002887618598616</c:v>
                </c:pt>
                <c:pt idx="4872">
                  <c:v>0.78996994519417763</c:v>
                </c:pt>
                <c:pt idx="4873">
                  <c:v>0.78991101420236909</c:v>
                </c:pt>
                <c:pt idx="4874">
                  <c:v>0.78985208321056044</c:v>
                </c:pt>
                <c:pt idx="4875">
                  <c:v>0.78985208321056044</c:v>
                </c:pt>
                <c:pt idx="4876">
                  <c:v>0.78985208321056044</c:v>
                </c:pt>
                <c:pt idx="4877">
                  <c:v>0.78985208321056044</c:v>
                </c:pt>
                <c:pt idx="4878">
                  <c:v>0.78979315221875179</c:v>
                </c:pt>
                <c:pt idx="4879">
                  <c:v>0.78979315221875179</c:v>
                </c:pt>
                <c:pt idx="4880">
                  <c:v>0.78973422122694326</c:v>
                </c:pt>
                <c:pt idx="4881">
                  <c:v>0.78967529023513472</c:v>
                </c:pt>
                <c:pt idx="4882">
                  <c:v>0.78967529023513472</c:v>
                </c:pt>
                <c:pt idx="4883">
                  <c:v>0.78967529023513472</c:v>
                </c:pt>
                <c:pt idx="4884">
                  <c:v>0.78967529023513472</c:v>
                </c:pt>
                <c:pt idx="4885">
                  <c:v>0.78961635924332607</c:v>
                </c:pt>
                <c:pt idx="4886">
                  <c:v>0.78961635924332607</c:v>
                </c:pt>
                <c:pt idx="4887">
                  <c:v>0.78955742825151742</c:v>
                </c:pt>
                <c:pt idx="4888">
                  <c:v>0.78949849725970889</c:v>
                </c:pt>
                <c:pt idx="4889">
                  <c:v>0.78949849725970889</c:v>
                </c:pt>
                <c:pt idx="4890">
                  <c:v>0.78949849725970889</c:v>
                </c:pt>
                <c:pt idx="4891">
                  <c:v>0.78943956626790035</c:v>
                </c:pt>
                <c:pt idx="4892">
                  <c:v>0.78943956626790035</c:v>
                </c:pt>
                <c:pt idx="4893">
                  <c:v>0.7893806352760917</c:v>
                </c:pt>
                <c:pt idx="4894">
                  <c:v>0.78932170428428305</c:v>
                </c:pt>
                <c:pt idx="4895">
                  <c:v>0.78926277329247452</c:v>
                </c:pt>
                <c:pt idx="4896">
                  <c:v>0.78926277329247452</c:v>
                </c:pt>
                <c:pt idx="4897">
                  <c:v>0.78920384230066598</c:v>
                </c:pt>
                <c:pt idx="4898">
                  <c:v>0.78920384230066598</c:v>
                </c:pt>
                <c:pt idx="4899">
                  <c:v>0.78920384230066598</c:v>
                </c:pt>
                <c:pt idx="4900">
                  <c:v>0.78914491130885733</c:v>
                </c:pt>
                <c:pt idx="4901">
                  <c:v>0.78908598031704869</c:v>
                </c:pt>
                <c:pt idx="4902">
                  <c:v>0.78902704932524015</c:v>
                </c:pt>
                <c:pt idx="4903">
                  <c:v>0.78902704932524015</c:v>
                </c:pt>
                <c:pt idx="4904">
                  <c:v>0.78896811833343161</c:v>
                </c:pt>
                <c:pt idx="4905">
                  <c:v>0.78896811833343161</c:v>
                </c:pt>
                <c:pt idx="4906">
                  <c:v>0.78890918734162296</c:v>
                </c:pt>
                <c:pt idx="4907">
                  <c:v>0.78885025634981432</c:v>
                </c:pt>
                <c:pt idx="4908">
                  <c:v>0.78879132535800578</c:v>
                </c:pt>
                <c:pt idx="4909">
                  <c:v>0.78873239436619724</c:v>
                </c:pt>
                <c:pt idx="4910">
                  <c:v>0.78867346337438859</c:v>
                </c:pt>
                <c:pt idx="4911">
                  <c:v>0.78861453238257995</c:v>
                </c:pt>
                <c:pt idx="4912">
                  <c:v>0.78855560139077141</c:v>
                </c:pt>
                <c:pt idx="4913">
                  <c:v>0.78849667039896287</c:v>
                </c:pt>
                <c:pt idx="4914">
                  <c:v>0.78849667039896287</c:v>
                </c:pt>
                <c:pt idx="4915">
                  <c:v>0.78849667039896287</c:v>
                </c:pt>
                <c:pt idx="4916">
                  <c:v>0.78849667039896287</c:v>
                </c:pt>
                <c:pt idx="4917">
                  <c:v>0.78843773940715423</c:v>
                </c:pt>
                <c:pt idx="4918">
                  <c:v>0.78837880841534558</c:v>
                </c:pt>
                <c:pt idx="4919">
                  <c:v>0.78837880841534558</c:v>
                </c:pt>
                <c:pt idx="4920">
                  <c:v>0.78831987742353704</c:v>
                </c:pt>
                <c:pt idx="4921">
                  <c:v>0.7882609464317285</c:v>
                </c:pt>
                <c:pt idx="4922">
                  <c:v>0.78820201543991986</c:v>
                </c:pt>
                <c:pt idx="4923">
                  <c:v>0.78814308444811121</c:v>
                </c:pt>
                <c:pt idx="4924">
                  <c:v>0.78808415345630267</c:v>
                </c:pt>
                <c:pt idx="4925">
                  <c:v>0.78802522246449414</c:v>
                </c:pt>
                <c:pt idx="4926">
                  <c:v>0.78796629147268549</c:v>
                </c:pt>
                <c:pt idx="4927">
                  <c:v>0.78790736048087684</c:v>
                </c:pt>
                <c:pt idx="4928">
                  <c:v>0.7878484294890683</c:v>
                </c:pt>
                <c:pt idx="4929">
                  <c:v>0.78778949849725977</c:v>
                </c:pt>
                <c:pt idx="4930">
                  <c:v>0.78778949849725977</c:v>
                </c:pt>
                <c:pt idx="4931">
                  <c:v>0.78773056750545112</c:v>
                </c:pt>
                <c:pt idx="4932">
                  <c:v>0.78767163651364247</c:v>
                </c:pt>
                <c:pt idx="4933">
                  <c:v>0.78761270552183393</c:v>
                </c:pt>
                <c:pt idx="4934">
                  <c:v>0.7875537745300254</c:v>
                </c:pt>
                <c:pt idx="4935">
                  <c:v>0.78749484353821675</c:v>
                </c:pt>
                <c:pt idx="4936">
                  <c:v>0.7874359125464081</c:v>
                </c:pt>
                <c:pt idx="4937">
                  <c:v>0.7874359125464081</c:v>
                </c:pt>
                <c:pt idx="4938">
                  <c:v>0.78737698155459956</c:v>
                </c:pt>
                <c:pt idx="4939">
                  <c:v>0.78731805056279103</c:v>
                </c:pt>
                <c:pt idx="4940">
                  <c:v>0.78731805056279103</c:v>
                </c:pt>
                <c:pt idx="4941">
                  <c:v>0.78725911957098238</c:v>
                </c:pt>
                <c:pt idx="4942">
                  <c:v>0.78720018857917373</c:v>
                </c:pt>
                <c:pt idx="4943">
                  <c:v>0.78720018857917373</c:v>
                </c:pt>
                <c:pt idx="4944">
                  <c:v>0.7871412575873652</c:v>
                </c:pt>
                <c:pt idx="4945">
                  <c:v>0.78708232659555666</c:v>
                </c:pt>
                <c:pt idx="4946">
                  <c:v>0.78702339560374801</c:v>
                </c:pt>
                <c:pt idx="4947">
                  <c:v>0.78696446461193936</c:v>
                </c:pt>
                <c:pt idx="4948">
                  <c:v>0.78696446461193936</c:v>
                </c:pt>
                <c:pt idx="4949">
                  <c:v>0.78690553362013083</c:v>
                </c:pt>
                <c:pt idx="4950">
                  <c:v>0.78684660262832229</c:v>
                </c:pt>
                <c:pt idx="4951">
                  <c:v>0.78684660262832229</c:v>
                </c:pt>
                <c:pt idx="4952">
                  <c:v>0.78678767163651364</c:v>
                </c:pt>
                <c:pt idx="4953">
                  <c:v>0.78672874064470499</c:v>
                </c:pt>
                <c:pt idx="4954">
                  <c:v>0.78672874064470499</c:v>
                </c:pt>
                <c:pt idx="4955">
                  <c:v>0.78666980965289646</c:v>
                </c:pt>
                <c:pt idx="4956">
                  <c:v>0.78661087866108792</c:v>
                </c:pt>
                <c:pt idx="4957">
                  <c:v>0.78655194766927927</c:v>
                </c:pt>
                <c:pt idx="4958">
                  <c:v>0.78655194766927927</c:v>
                </c:pt>
                <c:pt idx="4959">
                  <c:v>0.78649301667747062</c:v>
                </c:pt>
                <c:pt idx="4960">
                  <c:v>0.78643408568566209</c:v>
                </c:pt>
                <c:pt idx="4961">
                  <c:v>0.78637515469385355</c:v>
                </c:pt>
                <c:pt idx="4962">
                  <c:v>0.7863162237020449</c:v>
                </c:pt>
                <c:pt idx="4963">
                  <c:v>0.7863162237020449</c:v>
                </c:pt>
                <c:pt idx="4964">
                  <c:v>0.78625729271023626</c:v>
                </c:pt>
                <c:pt idx="4965">
                  <c:v>0.78625729271023626</c:v>
                </c:pt>
                <c:pt idx="4966">
                  <c:v>0.78619836171842772</c:v>
                </c:pt>
                <c:pt idx="4967">
                  <c:v>0.78613943072661918</c:v>
                </c:pt>
                <c:pt idx="4968">
                  <c:v>0.78608049973481053</c:v>
                </c:pt>
                <c:pt idx="4969">
                  <c:v>0.78602156874300189</c:v>
                </c:pt>
                <c:pt idx="4970">
                  <c:v>0.78602156874300189</c:v>
                </c:pt>
                <c:pt idx="4971">
                  <c:v>0.78602156874300189</c:v>
                </c:pt>
                <c:pt idx="4972">
                  <c:v>0.78596263775119335</c:v>
                </c:pt>
                <c:pt idx="4973">
                  <c:v>0.78590370675938481</c:v>
                </c:pt>
                <c:pt idx="4974">
                  <c:v>0.78590370675938481</c:v>
                </c:pt>
                <c:pt idx="4975">
                  <c:v>0.78584477576757616</c:v>
                </c:pt>
                <c:pt idx="4976">
                  <c:v>0.78578584477576752</c:v>
                </c:pt>
                <c:pt idx="4977">
                  <c:v>0.78572691378395898</c:v>
                </c:pt>
                <c:pt idx="4978">
                  <c:v>0.78566798279215044</c:v>
                </c:pt>
                <c:pt idx="4979">
                  <c:v>0.7856090518003418</c:v>
                </c:pt>
                <c:pt idx="4980">
                  <c:v>0.7856090518003418</c:v>
                </c:pt>
                <c:pt idx="4981">
                  <c:v>0.7856090518003418</c:v>
                </c:pt>
                <c:pt idx="4982">
                  <c:v>0.7856090518003418</c:v>
                </c:pt>
                <c:pt idx="4983">
                  <c:v>0.7856090518003418</c:v>
                </c:pt>
                <c:pt idx="4984">
                  <c:v>0.78555012080853315</c:v>
                </c:pt>
                <c:pt idx="4985">
                  <c:v>0.78555012080853315</c:v>
                </c:pt>
                <c:pt idx="4986">
                  <c:v>0.78555012080853315</c:v>
                </c:pt>
                <c:pt idx="4987">
                  <c:v>0.78555012080853315</c:v>
                </c:pt>
                <c:pt idx="4988">
                  <c:v>0.78555012080853315</c:v>
                </c:pt>
                <c:pt idx="4989">
                  <c:v>0.78549118981672461</c:v>
                </c:pt>
                <c:pt idx="4990">
                  <c:v>0.78543225882491607</c:v>
                </c:pt>
                <c:pt idx="4991">
                  <c:v>0.78537332783310743</c:v>
                </c:pt>
                <c:pt idx="4992">
                  <c:v>0.78537332783310743</c:v>
                </c:pt>
                <c:pt idx="4993">
                  <c:v>0.78531439684129878</c:v>
                </c:pt>
                <c:pt idx="4994">
                  <c:v>0.78531439684129878</c:v>
                </c:pt>
                <c:pt idx="4995">
                  <c:v>0.78525546584949024</c:v>
                </c:pt>
                <c:pt idx="4996">
                  <c:v>0.7851965348576817</c:v>
                </c:pt>
                <c:pt idx="4997">
                  <c:v>0.7851965348576817</c:v>
                </c:pt>
                <c:pt idx="4998">
                  <c:v>0.78513760386587306</c:v>
                </c:pt>
                <c:pt idx="4999">
                  <c:v>0.78507867287406441</c:v>
                </c:pt>
                <c:pt idx="5000">
                  <c:v>0.78501974188225587</c:v>
                </c:pt>
                <c:pt idx="5001">
                  <c:v>0.78496081089044734</c:v>
                </c:pt>
                <c:pt idx="5002">
                  <c:v>0.78496081089044734</c:v>
                </c:pt>
                <c:pt idx="5003">
                  <c:v>0.78490187989863869</c:v>
                </c:pt>
                <c:pt idx="5004">
                  <c:v>0.78484294890683004</c:v>
                </c:pt>
                <c:pt idx="5005">
                  <c:v>0.78484294890683004</c:v>
                </c:pt>
                <c:pt idx="5006">
                  <c:v>0.78484294890683004</c:v>
                </c:pt>
                <c:pt idx="5007">
                  <c:v>0.7847840179150215</c:v>
                </c:pt>
                <c:pt idx="5008">
                  <c:v>0.78472508692321297</c:v>
                </c:pt>
                <c:pt idx="5009">
                  <c:v>0.78472508692321297</c:v>
                </c:pt>
                <c:pt idx="5010">
                  <c:v>0.78466615593140432</c:v>
                </c:pt>
                <c:pt idx="5011">
                  <c:v>0.78460722493959567</c:v>
                </c:pt>
                <c:pt idx="5012">
                  <c:v>0.78460722493959567</c:v>
                </c:pt>
                <c:pt idx="5013">
                  <c:v>0.78454829394778713</c:v>
                </c:pt>
                <c:pt idx="5014">
                  <c:v>0.7844893629559786</c:v>
                </c:pt>
                <c:pt idx="5015">
                  <c:v>0.7844893629559786</c:v>
                </c:pt>
                <c:pt idx="5016">
                  <c:v>0.78443043196416995</c:v>
                </c:pt>
                <c:pt idx="5017">
                  <c:v>0.7843715009723613</c:v>
                </c:pt>
                <c:pt idx="5018">
                  <c:v>0.7843715009723613</c:v>
                </c:pt>
                <c:pt idx="5019">
                  <c:v>0.78431256998055277</c:v>
                </c:pt>
                <c:pt idx="5020">
                  <c:v>0.78431256998055277</c:v>
                </c:pt>
                <c:pt idx="5021">
                  <c:v>0.78425363898874423</c:v>
                </c:pt>
                <c:pt idx="5022">
                  <c:v>0.78425363898874423</c:v>
                </c:pt>
                <c:pt idx="5023">
                  <c:v>0.78419470799693558</c:v>
                </c:pt>
                <c:pt idx="5024">
                  <c:v>0.78419470799693558</c:v>
                </c:pt>
                <c:pt idx="5025">
                  <c:v>0.78413577700512693</c:v>
                </c:pt>
                <c:pt idx="5026">
                  <c:v>0.78413577700512693</c:v>
                </c:pt>
                <c:pt idx="5027">
                  <c:v>0.7840768460133184</c:v>
                </c:pt>
                <c:pt idx="5028">
                  <c:v>0.78401791502150986</c:v>
                </c:pt>
                <c:pt idx="5029">
                  <c:v>0.78395898402970121</c:v>
                </c:pt>
                <c:pt idx="5030">
                  <c:v>0.78395898402970121</c:v>
                </c:pt>
                <c:pt idx="5031">
                  <c:v>0.78395898402970121</c:v>
                </c:pt>
                <c:pt idx="5032">
                  <c:v>0.78395898402970121</c:v>
                </c:pt>
                <c:pt idx="5033">
                  <c:v>0.78395898402970121</c:v>
                </c:pt>
                <c:pt idx="5034">
                  <c:v>0.78390005303789256</c:v>
                </c:pt>
                <c:pt idx="5035">
                  <c:v>0.78384112204608403</c:v>
                </c:pt>
                <c:pt idx="5036">
                  <c:v>0.78378219105427549</c:v>
                </c:pt>
                <c:pt idx="5037">
                  <c:v>0.78378219105427549</c:v>
                </c:pt>
                <c:pt idx="5038">
                  <c:v>0.78372326006246684</c:v>
                </c:pt>
                <c:pt idx="5039">
                  <c:v>0.78366432907065819</c:v>
                </c:pt>
                <c:pt idx="5040">
                  <c:v>0.78360539807884966</c:v>
                </c:pt>
                <c:pt idx="5041">
                  <c:v>0.78354646708704112</c:v>
                </c:pt>
                <c:pt idx="5042">
                  <c:v>0.78348753609523247</c:v>
                </c:pt>
                <c:pt idx="5043">
                  <c:v>0.78348753609523247</c:v>
                </c:pt>
                <c:pt idx="5044">
                  <c:v>0.78348753609523247</c:v>
                </c:pt>
                <c:pt idx="5045">
                  <c:v>0.78342860510342383</c:v>
                </c:pt>
                <c:pt idx="5046">
                  <c:v>0.78336967411161529</c:v>
                </c:pt>
                <c:pt idx="5047">
                  <c:v>0.78331074311980675</c:v>
                </c:pt>
                <c:pt idx="5048">
                  <c:v>0.7832518121279981</c:v>
                </c:pt>
                <c:pt idx="5049">
                  <c:v>0.78319288113618946</c:v>
                </c:pt>
                <c:pt idx="5050">
                  <c:v>0.78313395014438092</c:v>
                </c:pt>
                <c:pt idx="5051">
                  <c:v>0.78307501915257238</c:v>
                </c:pt>
                <c:pt idx="5052">
                  <c:v>0.78307501915257238</c:v>
                </c:pt>
                <c:pt idx="5053">
                  <c:v>0.78307501915257238</c:v>
                </c:pt>
                <c:pt idx="5054">
                  <c:v>0.78301608816076373</c:v>
                </c:pt>
                <c:pt idx="5055">
                  <c:v>0.78295715716895509</c:v>
                </c:pt>
                <c:pt idx="5056">
                  <c:v>0.78289822617714655</c:v>
                </c:pt>
                <c:pt idx="5057">
                  <c:v>0.78289822617714655</c:v>
                </c:pt>
                <c:pt idx="5058">
                  <c:v>0.78283929518533801</c:v>
                </c:pt>
                <c:pt idx="5059">
                  <c:v>0.78278036419352937</c:v>
                </c:pt>
                <c:pt idx="5060">
                  <c:v>0.78272143320172072</c:v>
                </c:pt>
                <c:pt idx="5061">
                  <c:v>0.78266250220991218</c:v>
                </c:pt>
                <c:pt idx="5062">
                  <c:v>0.78260357121810364</c:v>
                </c:pt>
                <c:pt idx="5063">
                  <c:v>0.782544640226295</c:v>
                </c:pt>
                <c:pt idx="5064">
                  <c:v>0.78248570923448635</c:v>
                </c:pt>
                <c:pt idx="5065">
                  <c:v>0.78248570923448635</c:v>
                </c:pt>
                <c:pt idx="5066">
                  <c:v>0.78248570923448635</c:v>
                </c:pt>
                <c:pt idx="5067">
                  <c:v>0.78242677824267781</c:v>
                </c:pt>
                <c:pt idx="5068">
                  <c:v>0.78236784725086927</c:v>
                </c:pt>
                <c:pt idx="5069">
                  <c:v>0.78230891625906063</c:v>
                </c:pt>
                <c:pt idx="5070">
                  <c:v>0.78230891625906063</c:v>
                </c:pt>
                <c:pt idx="5071">
                  <c:v>0.78224998526725198</c:v>
                </c:pt>
                <c:pt idx="5072">
                  <c:v>0.78219105427544344</c:v>
                </c:pt>
                <c:pt idx="5073">
                  <c:v>0.78213212328363491</c:v>
                </c:pt>
                <c:pt idx="5074">
                  <c:v>0.78207319229182626</c:v>
                </c:pt>
                <c:pt idx="5075">
                  <c:v>0.78201426130001761</c:v>
                </c:pt>
                <c:pt idx="5076">
                  <c:v>0.78195533030820907</c:v>
                </c:pt>
                <c:pt idx="5077">
                  <c:v>0.78189639931640054</c:v>
                </c:pt>
                <c:pt idx="5078">
                  <c:v>0.78183746832459189</c:v>
                </c:pt>
                <c:pt idx="5079">
                  <c:v>0.78183746832459189</c:v>
                </c:pt>
                <c:pt idx="5080">
                  <c:v>0.78183746832459189</c:v>
                </c:pt>
                <c:pt idx="5081">
                  <c:v>0.78183746832459189</c:v>
                </c:pt>
                <c:pt idx="5082">
                  <c:v>0.78177853733278335</c:v>
                </c:pt>
                <c:pt idx="5083">
                  <c:v>0.7817196063409747</c:v>
                </c:pt>
                <c:pt idx="5084">
                  <c:v>0.7817196063409747</c:v>
                </c:pt>
                <c:pt idx="5085">
                  <c:v>0.78166067534916617</c:v>
                </c:pt>
                <c:pt idx="5086">
                  <c:v>0.78166067534916617</c:v>
                </c:pt>
                <c:pt idx="5087">
                  <c:v>0.78160174435735752</c:v>
                </c:pt>
                <c:pt idx="5088">
                  <c:v>0.78160174435735752</c:v>
                </c:pt>
                <c:pt idx="5089">
                  <c:v>0.78160174435735752</c:v>
                </c:pt>
                <c:pt idx="5090">
                  <c:v>0.78160174435735752</c:v>
                </c:pt>
                <c:pt idx="5091">
                  <c:v>0.78160174435735752</c:v>
                </c:pt>
                <c:pt idx="5092">
                  <c:v>0.78160174435735752</c:v>
                </c:pt>
                <c:pt idx="5093">
                  <c:v>0.78154281336554898</c:v>
                </c:pt>
                <c:pt idx="5094">
                  <c:v>0.78148388237374034</c:v>
                </c:pt>
                <c:pt idx="5095">
                  <c:v>0.78148388237374034</c:v>
                </c:pt>
                <c:pt idx="5096">
                  <c:v>0.7814249513819318</c:v>
                </c:pt>
                <c:pt idx="5097">
                  <c:v>0.78136602039012315</c:v>
                </c:pt>
                <c:pt idx="5098">
                  <c:v>0.78130708939831461</c:v>
                </c:pt>
                <c:pt idx="5099">
                  <c:v>0.78124815840650597</c:v>
                </c:pt>
                <c:pt idx="5100">
                  <c:v>0.78118922741469743</c:v>
                </c:pt>
                <c:pt idx="5101">
                  <c:v>0.78118922741469743</c:v>
                </c:pt>
                <c:pt idx="5102">
                  <c:v>0.78113029642288878</c:v>
                </c:pt>
                <c:pt idx="5103">
                  <c:v>0.78107136543108024</c:v>
                </c:pt>
                <c:pt idx="5104">
                  <c:v>0.78107136543108024</c:v>
                </c:pt>
                <c:pt idx="5105">
                  <c:v>0.7810124344392716</c:v>
                </c:pt>
                <c:pt idx="5106">
                  <c:v>0.78095350344746306</c:v>
                </c:pt>
                <c:pt idx="5107">
                  <c:v>0.78089457245565441</c:v>
                </c:pt>
                <c:pt idx="5108">
                  <c:v>0.78089457245565441</c:v>
                </c:pt>
                <c:pt idx="5109">
                  <c:v>0.78083564146384588</c:v>
                </c:pt>
                <c:pt idx="5110">
                  <c:v>0.78083564146384588</c:v>
                </c:pt>
                <c:pt idx="5111">
                  <c:v>0.78083564146384588</c:v>
                </c:pt>
                <c:pt idx="5112">
                  <c:v>0.78083564146384588</c:v>
                </c:pt>
                <c:pt idx="5113">
                  <c:v>0.78077671047203723</c:v>
                </c:pt>
                <c:pt idx="5114">
                  <c:v>0.78071777948022869</c:v>
                </c:pt>
                <c:pt idx="5115">
                  <c:v>0.78071777948022869</c:v>
                </c:pt>
                <c:pt idx="5116">
                  <c:v>0.78065884848842004</c:v>
                </c:pt>
                <c:pt idx="5117">
                  <c:v>0.78059991749661151</c:v>
                </c:pt>
                <c:pt idx="5118">
                  <c:v>0.78059991749661151</c:v>
                </c:pt>
                <c:pt idx="5119">
                  <c:v>0.78054098650480286</c:v>
                </c:pt>
                <c:pt idx="5120">
                  <c:v>0.78054098650480286</c:v>
                </c:pt>
                <c:pt idx="5121">
                  <c:v>0.78048205551299432</c:v>
                </c:pt>
                <c:pt idx="5122">
                  <c:v>0.78042312452118567</c:v>
                </c:pt>
                <c:pt idx="5123">
                  <c:v>0.78036419352937714</c:v>
                </c:pt>
                <c:pt idx="5124">
                  <c:v>0.78030526253756849</c:v>
                </c:pt>
                <c:pt idx="5125">
                  <c:v>0.78024633154575995</c:v>
                </c:pt>
                <c:pt idx="5126">
                  <c:v>0.78024633154575995</c:v>
                </c:pt>
                <c:pt idx="5127">
                  <c:v>0.78024633154575995</c:v>
                </c:pt>
                <c:pt idx="5128">
                  <c:v>0.7801874005539513</c:v>
                </c:pt>
                <c:pt idx="5129">
                  <c:v>0.78012846956214277</c:v>
                </c:pt>
                <c:pt idx="5130">
                  <c:v>0.78006953857033412</c:v>
                </c:pt>
                <c:pt idx="5131">
                  <c:v>0.78006953857033412</c:v>
                </c:pt>
                <c:pt idx="5132">
                  <c:v>0.78006953857033412</c:v>
                </c:pt>
                <c:pt idx="5133">
                  <c:v>0.78001060757852558</c:v>
                </c:pt>
                <c:pt idx="5134">
                  <c:v>0.78001060757852558</c:v>
                </c:pt>
                <c:pt idx="5135">
                  <c:v>0.78001060757852558</c:v>
                </c:pt>
                <c:pt idx="5136">
                  <c:v>0.77995167658671694</c:v>
                </c:pt>
                <c:pt idx="5137">
                  <c:v>0.7798927455949084</c:v>
                </c:pt>
                <c:pt idx="5138">
                  <c:v>0.77983381460309975</c:v>
                </c:pt>
                <c:pt idx="5139">
                  <c:v>0.77977488361129121</c:v>
                </c:pt>
                <c:pt idx="5140">
                  <c:v>0.77977488361129121</c:v>
                </c:pt>
                <c:pt idx="5141">
                  <c:v>0.77971595261948257</c:v>
                </c:pt>
                <c:pt idx="5142">
                  <c:v>0.77971595261948257</c:v>
                </c:pt>
                <c:pt idx="5143">
                  <c:v>0.77971595261948257</c:v>
                </c:pt>
                <c:pt idx="5144">
                  <c:v>0.77965702162767403</c:v>
                </c:pt>
                <c:pt idx="5145">
                  <c:v>0.77965702162767403</c:v>
                </c:pt>
                <c:pt idx="5146">
                  <c:v>0.77959809063586538</c:v>
                </c:pt>
                <c:pt idx="5147">
                  <c:v>0.77959809063586538</c:v>
                </c:pt>
                <c:pt idx="5148">
                  <c:v>0.77953915964405684</c:v>
                </c:pt>
                <c:pt idx="5149">
                  <c:v>0.7794802286522482</c:v>
                </c:pt>
                <c:pt idx="5150">
                  <c:v>0.77942129766043966</c:v>
                </c:pt>
                <c:pt idx="5151">
                  <c:v>0.77942129766043966</c:v>
                </c:pt>
                <c:pt idx="5152">
                  <c:v>0.77936236666863101</c:v>
                </c:pt>
                <c:pt idx="5153">
                  <c:v>0.77936236666863101</c:v>
                </c:pt>
                <c:pt idx="5154">
                  <c:v>0.77936236666863101</c:v>
                </c:pt>
                <c:pt idx="5155">
                  <c:v>0.77930343567682248</c:v>
                </c:pt>
                <c:pt idx="5156">
                  <c:v>0.77930343567682248</c:v>
                </c:pt>
                <c:pt idx="5157">
                  <c:v>0.77930343567682248</c:v>
                </c:pt>
                <c:pt idx="5158">
                  <c:v>0.77924450468501383</c:v>
                </c:pt>
                <c:pt idx="5159">
                  <c:v>0.77918557369320529</c:v>
                </c:pt>
                <c:pt idx="5160">
                  <c:v>0.77918557369320529</c:v>
                </c:pt>
                <c:pt idx="5161">
                  <c:v>0.77918557369320529</c:v>
                </c:pt>
                <c:pt idx="5162">
                  <c:v>0.77918557369320529</c:v>
                </c:pt>
                <c:pt idx="5163">
                  <c:v>0.77912664270139664</c:v>
                </c:pt>
                <c:pt idx="5164">
                  <c:v>0.77906771170958811</c:v>
                </c:pt>
                <c:pt idx="5165">
                  <c:v>0.77900878071777946</c:v>
                </c:pt>
                <c:pt idx="5166">
                  <c:v>0.77894984972597092</c:v>
                </c:pt>
                <c:pt idx="5167">
                  <c:v>0.77889091873416227</c:v>
                </c:pt>
                <c:pt idx="5168">
                  <c:v>0.77883198774235374</c:v>
                </c:pt>
                <c:pt idx="5169">
                  <c:v>0.77877305675054509</c:v>
                </c:pt>
                <c:pt idx="5170">
                  <c:v>0.77877305675054509</c:v>
                </c:pt>
                <c:pt idx="5171">
                  <c:v>0.77871412575873655</c:v>
                </c:pt>
                <c:pt idx="5172">
                  <c:v>0.77871412575873655</c:v>
                </c:pt>
                <c:pt idx="5173">
                  <c:v>0.77871412575873655</c:v>
                </c:pt>
                <c:pt idx="5174">
                  <c:v>0.77871412575873655</c:v>
                </c:pt>
                <c:pt idx="5175">
                  <c:v>0.77865519476692791</c:v>
                </c:pt>
                <c:pt idx="5176">
                  <c:v>0.77859626377511937</c:v>
                </c:pt>
                <c:pt idx="5177">
                  <c:v>0.77859626377511937</c:v>
                </c:pt>
                <c:pt idx="5178">
                  <c:v>0.77853733278331072</c:v>
                </c:pt>
                <c:pt idx="5179">
                  <c:v>0.77847840179150218</c:v>
                </c:pt>
                <c:pt idx="5180">
                  <c:v>0.77847840179150218</c:v>
                </c:pt>
                <c:pt idx="5181">
                  <c:v>0.77841947079969354</c:v>
                </c:pt>
                <c:pt idx="5182">
                  <c:v>0.778360539807885</c:v>
                </c:pt>
                <c:pt idx="5183">
                  <c:v>0.77830160881607635</c:v>
                </c:pt>
                <c:pt idx="5184">
                  <c:v>0.77830160881607635</c:v>
                </c:pt>
                <c:pt idx="5185">
                  <c:v>0.77824267782426781</c:v>
                </c:pt>
                <c:pt idx="5186">
                  <c:v>0.77818374683245917</c:v>
                </c:pt>
                <c:pt idx="5187">
                  <c:v>0.77818374683245917</c:v>
                </c:pt>
                <c:pt idx="5188">
                  <c:v>0.77818374683245917</c:v>
                </c:pt>
                <c:pt idx="5189">
                  <c:v>0.77818374683245917</c:v>
                </c:pt>
                <c:pt idx="5190">
                  <c:v>0.77818374683245917</c:v>
                </c:pt>
                <c:pt idx="5191">
                  <c:v>0.77812481584065063</c:v>
                </c:pt>
                <c:pt idx="5192">
                  <c:v>0.77812481584065063</c:v>
                </c:pt>
                <c:pt idx="5193">
                  <c:v>0.77806588484884198</c:v>
                </c:pt>
                <c:pt idx="5194">
                  <c:v>0.77806588484884198</c:v>
                </c:pt>
                <c:pt idx="5195">
                  <c:v>0.77800695385703345</c:v>
                </c:pt>
                <c:pt idx="5196">
                  <c:v>0.77800695385703345</c:v>
                </c:pt>
                <c:pt idx="5197">
                  <c:v>0.7779480228652248</c:v>
                </c:pt>
                <c:pt idx="5198">
                  <c:v>0.77788909187341626</c:v>
                </c:pt>
                <c:pt idx="5199">
                  <c:v>0.77788909187341626</c:v>
                </c:pt>
                <c:pt idx="5200">
                  <c:v>0.77783016088160761</c:v>
                </c:pt>
                <c:pt idx="5201">
                  <c:v>0.77777122988979908</c:v>
                </c:pt>
                <c:pt idx="5202">
                  <c:v>0.77771229889799043</c:v>
                </c:pt>
                <c:pt idx="5203">
                  <c:v>0.77771229889799043</c:v>
                </c:pt>
                <c:pt idx="5204">
                  <c:v>0.77765336790618189</c:v>
                </c:pt>
                <c:pt idx="5205">
                  <c:v>0.77759443691437324</c:v>
                </c:pt>
                <c:pt idx="5206">
                  <c:v>0.77753550592256471</c:v>
                </c:pt>
                <c:pt idx="5207">
                  <c:v>0.77747657493075606</c:v>
                </c:pt>
                <c:pt idx="5208">
                  <c:v>0.77741764393894752</c:v>
                </c:pt>
                <c:pt idx="5209">
                  <c:v>0.77735871294713887</c:v>
                </c:pt>
                <c:pt idx="5210">
                  <c:v>0.77735871294713887</c:v>
                </c:pt>
                <c:pt idx="5211">
                  <c:v>0.77735871294713887</c:v>
                </c:pt>
                <c:pt idx="5212">
                  <c:v>0.77729978195533034</c:v>
                </c:pt>
                <c:pt idx="5213">
                  <c:v>0.77724085096352169</c:v>
                </c:pt>
                <c:pt idx="5214">
                  <c:v>0.77718191997171315</c:v>
                </c:pt>
                <c:pt idx="5215">
                  <c:v>0.77712298897990451</c:v>
                </c:pt>
                <c:pt idx="5216">
                  <c:v>0.77706405798809597</c:v>
                </c:pt>
                <c:pt idx="5217">
                  <c:v>0.77700512699628732</c:v>
                </c:pt>
                <c:pt idx="5218">
                  <c:v>0.77700512699628732</c:v>
                </c:pt>
                <c:pt idx="5219">
                  <c:v>0.77694619600447878</c:v>
                </c:pt>
                <c:pt idx="5220">
                  <c:v>0.77688726501267014</c:v>
                </c:pt>
                <c:pt idx="5221">
                  <c:v>0.77688726501267014</c:v>
                </c:pt>
                <c:pt idx="5222">
                  <c:v>0.77688726501267014</c:v>
                </c:pt>
                <c:pt idx="5223">
                  <c:v>0.7768283340208616</c:v>
                </c:pt>
                <c:pt idx="5224">
                  <c:v>0.77676940302905295</c:v>
                </c:pt>
                <c:pt idx="5225">
                  <c:v>0.77671047203724441</c:v>
                </c:pt>
                <c:pt idx="5226">
                  <c:v>0.77671047203724441</c:v>
                </c:pt>
                <c:pt idx="5227">
                  <c:v>0.77671047203724441</c:v>
                </c:pt>
                <c:pt idx="5228">
                  <c:v>0.77671047203724441</c:v>
                </c:pt>
                <c:pt idx="5229">
                  <c:v>0.77665154104543577</c:v>
                </c:pt>
                <c:pt idx="5230">
                  <c:v>0.77659261005362723</c:v>
                </c:pt>
                <c:pt idx="5231">
                  <c:v>0.77653367906181858</c:v>
                </c:pt>
                <c:pt idx="5232">
                  <c:v>0.77647474807001005</c:v>
                </c:pt>
                <c:pt idx="5233">
                  <c:v>0.7764158170782014</c:v>
                </c:pt>
                <c:pt idx="5234">
                  <c:v>0.77635688608639286</c:v>
                </c:pt>
                <c:pt idx="5235">
                  <c:v>0.77635688608639286</c:v>
                </c:pt>
                <c:pt idx="5236">
                  <c:v>0.77629795509458421</c:v>
                </c:pt>
                <c:pt idx="5237">
                  <c:v>0.77629795509458421</c:v>
                </c:pt>
                <c:pt idx="5238">
                  <c:v>0.77629795509458421</c:v>
                </c:pt>
                <c:pt idx="5239">
                  <c:v>0.77623902410277568</c:v>
                </c:pt>
                <c:pt idx="5240">
                  <c:v>0.77618009311096703</c:v>
                </c:pt>
                <c:pt idx="5241">
                  <c:v>0.77618009311096703</c:v>
                </c:pt>
                <c:pt idx="5242">
                  <c:v>0.77612116211915849</c:v>
                </c:pt>
                <c:pt idx="5243">
                  <c:v>0.77606223112734984</c:v>
                </c:pt>
                <c:pt idx="5244">
                  <c:v>0.77606223112734984</c:v>
                </c:pt>
                <c:pt idx="5245">
                  <c:v>0.77600330013554131</c:v>
                </c:pt>
                <c:pt idx="5246">
                  <c:v>0.77594436914373266</c:v>
                </c:pt>
                <c:pt idx="5247">
                  <c:v>0.77588543815192412</c:v>
                </c:pt>
                <c:pt idx="5248">
                  <c:v>0.77588543815192412</c:v>
                </c:pt>
                <c:pt idx="5249">
                  <c:v>0.77588543815192412</c:v>
                </c:pt>
                <c:pt idx="5250">
                  <c:v>0.77582650716011547</c:v>
                </c:pt>
                <c:pt idx="5251">
                  <c:v>0.77576757616830694</c:v>
                </c:pt>
                <c:pt idx="5252">
                  <c:v>0.77570864517649829</c:v>
                </c:pt>
                <c:pt idx="5253">
                  <c:v>0.77564971418468975</c:v>
                </c:pt>
                <c:pt idx="5254">
                  <c:v>0.77564971418468975</c:v>
                </c:pt>
                <c:pt idx="5255">
                  <c:v>0.77559078319288111</c:v>
                </c:pt>
                <c:pt idx="5256">
                  <c:v>0.77553185220107257</c:v>
                </c:pt>
                <c:pt idx="5257">
                  <c:v>0.77547292120926392</c:v>
                </c:pt>
                <c:pt idx="5258">
                  <c:v>0.77541399021745538</c:v>
                </c:pt>
                <c:pt idx="5259">
                  <c:v>0.77535505922564674</c:v>
                </c:pt>
                <c:pt idx="5260">
                  <c:v>0.7752961282338382</c:v>
                </c:pt>
                <c:pt idx="5261">
                  <c:v>0.77523719724202955</c:v>
                </c:pt>
                <c:pt idx="5262">
                  <c:v>0.77517826625022102</c:v>
                </c:pt>
                <c:pt idx="5263">
                  <c:v>0.77511933525841237</c:v>
                </c:pt>
                <c:pt idx="5264">
                  <c:v>0.77511933525841237</c:v>
                </c:pt>
                <c:pt idx="5265">
                  <c:v>0.77506040426660383</c:v>
                </c:pt>
                <c:pt idx="5266">
                  <c:v>0.77500147327479518</c:v>
                </c:pt>
                <c:pt idx="5267">
                  <c:v>0.77494254228298665</c:v>
                </c:pt>
                <c:pt idx="5268">
                  <c:v>0.774883611291178</c:v>
                </c:pt>
                <c:pt idx="5269">
                  <c:v>0.77482468029936946</c:v>
                </c:pt>
                <c:pt idx="5270">
                  <c:v>0.77482468029936946</c:v>
                </c:pt>
                <c:pt idx="5271">
                  <c:v>0.77476574930756081</c:v>
                </c:pt>
                <c:pt idx="5272">
                  <c:v>0.77476574930756081</c:v>
                </c:pt>
                <c:pt idx="5273">
                  <c:v>0.77476574930756081</c:v>
                </c:pt>
                <c:pt idx="5274">
                  <c:v>0.77470681831575228</c:v>
                </c:pt>
                <c:pt idx="5275">
                  <c:v>0.77470681831575228</c:v>
                </c:pt>
                <c:pt idx="5276">
                  <c:v>0.77464788732394363</c:v>
                </c:pt>
                <c:pt idx="5277">
                  <c:v>0.77458895633213509</c:v>
                </c:pt>
                <c:pt idx="5278">
                  <c:v>0.77453002534032644</c:v>
                </c:pt>
                <c:pt idx="5279">
                  <c:v>0.77447109434851791</c:v>
                </c:pt>
                <c:pt idx="5280">
                  <c:v>0.77447109434851791</c:v>
                </c:pt>
                <c:pt idx="5281">
                  <c:v>0.77447109434851791</c:v>
                </c:pt>
                <c:pt idx="5282">
                  <c:v>0.77441216335670926</c:v>
                </c:pt>
                <c:pt idx="5283">
                  <c:v>0.77435323236490072</c:v>
                </c:pt>
                <c:pt idx="5284">
                  <c:v>0.77429430137309208</c:v>
                </c:pt>
                <c:pt idx="5285">
                  <c:v>0.77423537038128354</c:v>
                </c:pt>
                <c:pt idx="5286">
                  <c:v>0.77417643938947489</c:v>
                </c:pt>
                <c:pt idx="5287">
                  <c:v>0.77411750839766635</c:v>
                </c:pt>
                <c:pt idx="5288">
                  <c:v>0.77405857740585771</c:v>
                </c:pt>
                <c:pt idx="5289">
                  <c:v>0.77399964641404917</c:v>
                </c:pt>
                <c:pt idx="5290">
                  <c:v>0.77394071542224052</c:v>
                </c:pt>
                <c:pt idx="5291">
                  <c:v>0.77388178443043198</c:v>
                </c:pt>
                <c:pt idx="5292">
                  <c:v>0.77382285343862334</c:v>
                </c:pt>
                <c:pt idx="5293">
                  <c:v>0.77382285343862334</c:v>
                </c:pt>
                <c:pt idx="5294">
                  <c:v>0.7737639224468148</c:v>
                </c:pt>
                <c:pt idx="5295">
                  <c:v>0.77370499145500615</c:v>
                </c:pt>
                <c:pt idx="5296">
                  <c:v>0.77364606046319762</c:v>
                </c:pt>
                <c:pt idx="5297">
                  <c:v>0.77358712947138897</c:v>
                </c:pt>
                <c:pt idx="5298">
                  <c:v>0.77358712947138897</c:v>
                </c:pt>
                <c:pt idx="5299">
                  <c:v>0.77358712947138897</c:v>
                </c:pt>
                <c:pt idx="5300">
                  <c:v>0.77352819847958043</c:v>
                </c:pt>
                <c:pt idx="5301">
                  <c:v>0.77352819847958043</c:v>
                </c:pt>
                <c:pt idx="5302">
                  <c:v>0.77346926748777178</c:v>
                </c:pt>
                <c:pt idx="5303">
                  <c:v>0.77346926748777178</c:v>
                </c:pt>
                <c:pt idx="5304">
                  <c:v>0.77341033649596325</c:v>
                </c:pt>
                <c:pt idx="5305">
                  <c:v>0.77341033649596325</c:v>
                </c:pt>
                <c:pt idx="5306">
                  <c:v>0.7733514055041546</c:v>
                </c:pt>
                <c:pt idx="5307">
                  <c:v>0.77329247451234606</c:v>
                </c:pt>
                <c:pt idx="5308">
                  <c:v>0.77323354352053741</c:v>
                </c:pt>
                <c:pt idx="5309">
                  <c:v>0.77323354352053741</c:v>
                </c:pt>
                <c:pt idx="5310">
                  <c:v>0.77317461252872888</c:v>
                </c:pt>
                <c:pt idx="5311">
                  <c:v>0.77311568153692023</c:v>
                </c:pt>
                <c:pt idx="5312">
                  <c:v>0.77305675054511169</c:v>
                </c:pt>
                <c:pt idx="5313">
                  <c:v>0.77299781955330304</c:v>
                </c:pt>
                <c:pt idx="5314">
                  <c:v>0.77293888856149451</c:v>
                </c:pt>
                <c:pt idx="5315">
                  <c:v>0.77287995756968586</c:v>
                </c:pt>
                <c:pt idx="5316">
                  <c:v>0.77282102657787732</c:v>
                </c:pt>
                <c:pt idx="5317">
                  <c:v>0.77276209558606868</c:v>
                </c:pt>
                <c:pt idx="5318">
                  <c:v>0.77276209558606868</c:v>
                </c:pt>
                <c:pt idx="5319">
                  <c:v>0.77270316459426014</c:v>
                </c:pt>
                <c:pt idx="5320">
                  <c:v>0.77264423360245149</c:v>
                </c:pt>
                <c:pt idx="5321">
                  <c:v>0.77264423360245149</c:v>
                </c:pt>
                <c:pt idx="5322">
                  <c:v>0.77264423360245149</c:v>
                </c:pt>
                <c:pt idx="5323">
                  <c:v>0.77258530261064295</c:v>
                </c:pt>
                <c:pt idx="5324">
                  <c:v>0.77252637161883431</c:v>
                </c:pt>
                <c:pt idx="5325">
                  <c:v>0.77252637161883431</c:v>
                </c:pt>
                <c:pt idx="5326">
                  <c:v>0.77246744062702577</c:v>
                </c:pt>
                <c:pt idx="5327">
                  <c:v>0.77240850963521712</c:v>
                </c:pt>
                <c:pt idx="5328">
                  <c:v>0.77234957864340859</c:v>
                </c:pt>
                <c:pt idx="5329">
                  <c:v>0.77229064765159994</c:v>
                </c:pt>
                <c:pt idx="5330">
                  <c:v>0.77229064765159994</c:v>
                </c:pt>
                <c:pt idx="5331">
                  <c:v>0.77229064765159994</c:v>
                </c:pt>
                <c:pt idx="5332">
                  <c:v>0.7722317166597914</c:v>
                </c:pt>
                <c:pt idx="5333">
                  <c:v>0.77217278566798275</c:v>
                </c:pt>
                <c:pt idx="5334">
                  <c:v>0.77217278566798275</c:v>
                </c:pt>
                <c:pt idx="5335">
                  <c:v>0.77217278566798275</c:v>
                </c:pt>
                <c:pt idx="5336">
                  <c:v>0.77217278566798275</c:v>
                </c:pt>
                <c:pt idx="5337">
                  <c:v>0.77217278566798275</c:v>
                </c:pt>
                <c:pt idx="5338">
                  <c:v>0.77217278566798275</c:v>
                </c:pt>
                <c:pt idx="5339">
                  <c:v>0.77217278566798275</c:v>
                </c:pt>
                <c:pt idx="5340">
                  <c:v>0.77217278566798275</c:v>
                </c:pt>
                <c:pt idx="5341">
                  <c:v>0.77217278566798275</c:v>
                </c:pt>
                <c:pt idx="5342">
                  <c:v>0.77211385467617422</c:v>
                </c:pt>
                <c:pt idx="5343">
                  <c:v>0.77205492368436557</c:v>
                </c:pt>
                <c:pt idx="5344">
                  <c:v>0.77205492368436557</c:v>
                </c:pt>
                <c:pt idx="5345">
                  <c:v>0.77205492368436557</c:v>
                </c:pt>
                <c:pt idx="5346">
                  <c:v>0.77205492368436557</c:v>
                </c:pt>
                <c:pt idx="5347">
                  <c:v>0.77199599269255703</c:v>
                </c:pt>
                <c:pt idx="5348">
                  <c:v>0.77199599269255703</c:v>
                </c:pt>
                <c:pt idx="5349">
                  <c:v>0.77193706170074838</c:v>
                </c:pt>
                <c:pt idx="5350">
                  <c:v>0.77187813070893985</c:v>
                </c:pt>
                <c:pt idx="5351">
                  <c:v>0.7718191997171312</c:v>
                </c:pt>
                <c:pt idx="5352">
                  <c:v>0.77176026872532266</c:v>
                </c:pt>
                <c:pt idx="5353">
                  <c:v>0.77170133773351401</c:v>
                </c:pt>
                <c:pt idx="5354">
                  <c:v>0.77164240674170548</c:v>
                </c:pt>
                <c:pt idx="5355">
                  <c:v>0.77164240674170548</c:v>
                </c:pt>
                <c:pt idx="5356">
                  <c:v>0.77164240674170548</c:v>
                </c:pt>
                <c:pt idx="5357">
                  <c:v>0.77158347574989683</c:v>
                </c:pt>
                <c:pt idx="5358">
                  <c:v>0.77158347574989683</c:v>
                </c:pt>
                <c:pt idx="5359">
                  <c:v>0.77152454475808829</c:v>
                </c:pt>
                <c:pt idx="5360">
                  <c:v>0.77146561376627965</c:v>
                </c:pt>
                <c:pt idx="5361">
                  <c:v>0.77140668277447111</c:v>
                </c:pt>
                <c:pt idx="5362">
                  <c:v>0.77134775178266246</c:v>
                </c:pt>
                <c:pt idx="5363">
                  <c:v>0.77128882079085392</c:v>
                </c:pt>
                <c:pt idx="5364">
                  <c:v>0.77128882079085392</c:v>
                </c:pt>
                <c:pt idx="5365">
                  <c:v>0.77128882079085392</c:v>
                </c:pt>
                <c:pt idx="5366">
                  <c:v>0.77128882079085392</c:v>
                </c:pt>
                <c:pt idx="5367">
                  <c:v>0.77122988979904528</c:v>
                </c:pt>
                <c:pt idx="5368">
                  <c:v>0.77122988979904528</c:v>
                </c:pt>
                <c:pt idx="5369">
                  <c:v>0.77117095880723674</c:v>
                </c:pt>
                <c:pt idx="5370">
                  <c:v>0.7711120278154282</c:v>
                </c:pt>
                <c:pt idx="5371">
                  <c:v>0.77105309682361955</c:v>
                </c:pt>
                <c:pt idx="5372">
                  <c:v>0.77099416583181091</c:v>
                </c:pt>
                <c:pt idx="5373">
                  <c:v>0.77093523484000237</c:v>
                </c:pt>
                <c:pt idx="5374">
                  <c:v>0.77093523484000237</c:v>
                </c:pt>
                <c:pt idx="5375">
                  <c:v>0.77087630384819383</c:v>
                </c:pt>
                <c:pt idx="5376">
                  <c:v>0.77081737285638519</c:v>
                </c:pt>
                <c:pt idx="5377">
                  <c:v>0.77081737285638519</c:v>
                </c:pt>
                <c:pt idx="5378">
                  <c:v>0.77075844186457654</c:v>
                </c:pt>
                <c:pt idx="5379">
                  <c:v>0.770699510872768</c:v>
                </c:pt>
                <c:pt idx="5380">
                  <c:v>0.77064057988095946</c:v>
                </c:pt>
                <c:pt idx="5381">
                  <c:v>0.77064057988095946</c:v>
                </c:pt>
                <c:pt idx="5382">
                  <c:v>0.77064057988095946</c:v>
                </c:pt>
                <c:pt idx="5383">
                  <c:v>0.77058164888915082</c:v>
                </c:pt>
                <c:pt idx="5384">
                  <c:v>0.77052271789734217</c:v>
                </c:pt>
                <c:pt idx="5385">
                  <c:v>0.77046378690553363</c:v>
                </c:pt>
                <c:pt idx="5386">
                  <c:v>0.7704048559137251</c:v>
                </c:pt>
                <c:pt idx="5387">
                  <c:v>0.77034592492191645</c:v>
                </c:pt>
                <c:pt idx="5388">
                  <c:v>0.7702869939301078</c:v>
                </c:pt>
                <c:pt idx="5389">
                  <c:v>0.77022806293829926</c:v>
                </c:pt>
                <c:pt idx="5390">
                  <c:v>0.77016913194649073</c:v>
                </c:pt>
                <c:pt idx="5391">
                  <c:v>0.77011020095468208</c:v>
                </c:pt>
                <c:pt idx="5392">
                  <c:v>0.77005126996287343</c:v>
                </c:pt>
                <c:pt idx="5393">
                  <c:v>0.76999233897106489</c:v>
                </c:pt>
                <c:pt idx="5394">
                  <c:v>0.76993340797925636</c:v>
                </c:pt>
                <c:pt idx="5395">
                  <c:v>0.76987447698744771</c:v>
                </c:pt>
                <c:pt idx="5396">
                  <c:v>0.76981554599563906</c:v>
                </c:pt>
                <c:pt idx="5397">
                  <c:v>0.76975661500383052</c:v>
                </c:pt>
                <c:pt idx="5398">
                  <c:v>0.76975661500383052</c:v>
                </c:pt>
                <c:pt idx="5399">
                  <c:v>0.76969768401202199</c:v>
                </c:pt>
                <c:pt idx="5400">
                  <c:v>0.76969768401202199</c:v>
                </c:pt>
                <c:pt idx="5401">
                  <c:v>0.76963875302021334</c:v>
                </c:pt>
                <c:pt idx="5402">
                  <c:v>0.76957982202840469</c:v>
                </c:pt>
                <c:pt idx="5403">
                  <c:v>0.76952089103659616</c:v>
                </c:pt>
                <c:pt idx="5404">
                  <c:v>0.76946196004478762</c:v>
                </c:pt>
                <c:pt idx="5405">
                  <c:v>0.76940302905297897</c:v>
                </c:pt>
                <c:pt idx="5406">
                  <c:v>0.76940302905297897</c:v>
                </c:pt>
                <c:pt idx="5407">
                  <c:v>0.76934409806117032</c:v>
                </c:pt>
                <c:pt idx="5408">
                  <c:v>0.76928516706936179</c:v>
                </c:pt>
                <c:pt idx="5409">
                  <c:v>0.76922623607755325</c:v>
                </c:pt>
                <c:pt idx="5410">
                  <c:v>0.76922623607755325</c:v>
                </c:pt>
                <c:pt idx="5411">
                  <c:v>0.7691673050857446</c:v>
                </c:pt>
                <c:pt idx="5412">
                  <c:v>0.7691673050857446</c:v>
                </c:pt>
                <c:pt idx="5413">
                  <c:v>0.76910837409393595</c:v>
                </c:pt>
                <c:pt idx="5414">
                  <c:v>0.76910837409393595</c:v>
                </c:pt>
                <c:pt idx="5415">
                  <c:v>0.76910837409393595</c:v>
                </c:pt>
                <c:pt idx="5416">
                  <c:v>0.76910837409393595</c:v>
                </c:pt>
                <c:pt idx="5417">
                  <c:v>0.76904944310212742</c:v>
                </c:pt>
                <c:pt idx="5418">
                  <c:v>0.76899051211031888</c:v>
                </c:pt>
                <c:pt idx="5419">
                  <c:v>0.76893158111851023</c:v>
                </c:pt>
                <c:pt idx="5420">
                  <c:v>0.76893158111851023</c:v>
                </c:pt>
                <c:pt idx="5421">
                  <c:v>0.76887265012670158</c:v>
                </c:pt>
                <c:pt idx="5422">
                  <c:v>0.76881371913489305</c:v>
                </c:pt>
                <c:pt idx="5423">
                  <c:v>0.76875478814308451</c:v>
                </c:pt>
                <c:pt idx="5424">
                  <c:v>0.76875478814308451</c:v>
                </c:pt>
                <c:pt idx="5425">
                  <c:v>0.76875478814308451</c:v>
                </c:pt>
                <c:pt idx="5426">
                  <c:v>0.76869585715127586</c:v>
                </c:pt>
                <c:pt idx="5427">
                  <c:v>0.76863692615946722</c:v>
                </c:pt>
                <c:pt idx="5428">
                  <c:v>0.76857799516765868</c:v>
                </c:pt>
                <c:pt idx="5429">
                  <c:v>0.76851906417585014</c:v>
                </c:pt>
                <c:pt idx="5430">
                  <c:v>0.76846013318404149</c:v>
                </c:pt>
                <c:pt idx="5431">
                  <c:v>0.76840120219223285</c:v>
                </c:pt>
                <c:pt idx="5432">
                  <c:v>0.76834227120042431</c:v>
                </c:pt>
                <c:pt idx="5433">
                  <c:v>0.76828334020861577</c:v>
                </c:pt>
                <c:pt idx="5434">
                  <c:v>0.76822440921680712</c:v>
                </c:pt>
                <c:pt idx="5435">
                  <c:v>0.76822440921680712</c:v>
                </c:pt>
                <c:pt idx="5436">
                  <c:v>0.76816547822499848</c:v>
                </c:pt>
                <c:pt idx="5437">
                  <c:v>0.76810654723318994</c:v>
                </c:pt>
                <c:pt idx="5438">
                  <c:v>0.7680476162413814</c:v>
                </c:pt>
                <c:pt idx="5439">
                  <c:v>0.7680476162413814</c:v>
                </c:pt>
                <c:pt idx="5440">
                  <c:v>0.76798868524957276</c:v>
                </c:pt>
                <c:pt idx="5441">
                  <c:v>0.76792975425776411</c:v>
                </c:pt>
                <c:pt idx="5442">
                  <c:v>0.76792975425776411</c:v>
                </c:pt>
                <c:pt idx="5443">
                  <c:v>0.76787082326595557</c:v>
                </c:pt>
                <c:pt idx="5444">
                  <c:v>0.76781189227414703</c:v>
                </c:pt>
                <c:pt idx="5445">
                  <c:v>0.76775296128233839</c:v>
                </c:pt>
                <c:pt idx="5446">
                  <c:v>0.76769403029052974</c:v>
                </c:pt>
                <c:pt idx="5447">
                  <c:v>0.76769403029052974</c:v>
                </c:pt>
                <c:pt idx="5448">
                  <c:v>0.7676350992987212</c:v>
                </c:pt>
                <c:pt idx="5449">
                  <c:v>0.76757616830691267</c:v>
                </c:pt>
                <c:pt idx="5450">
                  <c:v>0.76757616830691267</c:v>
                </c:pt>
                <c:pt idx="5451">
                  <c:v>0.76751723731510402</c:v>
                </c:pt>
                <c:pt idx="5452">
                  <c:v>0.76751723731510402</c:v>
                </c:pt>
                <c:pt idx="5453">
                  <c:v>0.76751723731510402</c:v>
                </c:pt>
                <c:pt idx="5454">
                  <c:v>0.76751723731510402</c:v>
                </c:pt>
                <c:pt idx="5455">
                  <c:v>0.76751723731510402</c:v>
                </c:pt>
                <c:pt idx="5456">
                  <c:v>0.76751723731510402</c:v>
                </c:pt>
                <c:pt idx="5457">
                  <c:v>0.76745830632329537</c:v>
                </c:pt>
                <c:pt idx="5458">
                  <c:v>0.76739937533148683</c:v>
                </c:pt>
                <c:pt idx="5459">
                  <c:v>0.7673404443396783</c:v>
                </c:pt>
                <c:pt idx="5460">
                  <c:v>0.76728151334786965</c:v>
                </c:pt>
                <c:pt idx="5461">
                  <c:v>0.767222582356061</c:v>
                </c:pt>
                <c:pt idx="5462">
                  <c:v>0.76716365136425246</c:v>
                </c:pt>
                <c:pt idx="5463">
                  <c:v>0.76710472037244393</c:v>
                </c:pt>
                <c:pt idx="5464">
                  <c:v>0.76704578938063528</c:v>
                </c:pt>
                <c:pt idx="5465">
                  <c:v>0.76698685838882663</c:v>
                </c:pt>
                <c:pt idx="5466">
                  <c:v>0.76692792739701809</c:v>
                </c:pt>
                <c:pt idx="5467">
                  <c:v>0.76692792739701809</c:v>
                </c:pt>
                <c:pt idx="5468">
                  <c:v>0.76686899640520956</c:v>
                </c:pt>
                <c:pt idx="5469">
                  <c:v>0.76681006541340091</c:v>
                </c:pt>
                <c:pt idx="5470">
                  <c:v>0.76681006541340091</c:v>
                </c:pt>
                <c:pt idx="5471">
                  <c:v>0.76675113442159226</c:v>
                </c:pt>
                <c:pt idx="5472">
                  <c:v>0.76669220342978373</c:v>
                </c:pt>
                <c:pt idx="5473">
                  <c:v>0.76669220342978373</c:v>
                </c:pt>
                <c:pt idx="5474">
                  <c:v>0.76663327243797519</c:v>
                </c:pt>
                <c:pt idx="5475">
                  <c:v>0.76663327243797519</c:v>
                </c:pt>
                <c:pt idx="5476">
                  <c:v>0.76657434144616654</c:v>
                </c:pt>
                <c:pt idx="5477">
                  <c:v>0.76651541045435789</c:v>
                </c:pt>
                <c:pt idx="5478">
                  <c:v>0.76645647946254936</c:v>
                </c:pt>
                <c:pt idx="5479">
                  <c:v>0.76639754847074082</c:v>
                </c:pt>
                <c:pt idx="5480">
                  <c:v>0.76639754847074082</c:v>
                </c:pt>
                <c:pt idx="5481">
                  <c:v>0.76639754847074082</c:v>
                </c:pt>
                <c:pt idx="5482">
                  <c:v>0.76633861747893217</c:v>
                </c:pt>
                <c:pt idx="5483">
                  <c:v>0.76633861747893217</c:v>
                </c:pt>
                <c:pt idx="5484">
                  <c:v>0.76633861747893217</c:v>
                </c:pt>
                <c:pt idx="5485">
                  <c:v>0.76627968648712352</c:v>
                </c:pt>
                <c:pt idx="5486">
                  <c:v>0.76622075549531499</c:v>
                </c:pt>
                <c:pt idx="5487">
                  <c:v>0.76616182450350645</c:v>
                </c:pt>
                <c:pt idx="5488">
                  <c:v>0.7661028935116978</c:v>
                </c:pt>
                <c:pt idx="5489">
                  <c:v>0.7661028935116978</c:v>
                </c:pt>
                <c:pt idx="5490">
                  <c:v>0.76604396251988915</c:v>
                </c:pt>
                <c:pt idx="5491">
                  <c:v>0.76604396251988915</c:v>
                </c:pt>
                <c:pt idx="5492">
                  <c:v>0.76604396251988915</c:v>
                </c:pt>
                <c:pt idx="5493">
                  <c:v>0.76604396251988915</c:v>
                </c:pt>
                <c:pt idx="5494">
                  <c:v>0.76604396251988915</c:v>
                </c:pt>
                <c:pt idx="5495">
                  <c:v>0.76604396251988915</c:v>
                </c:pt>
                <c:pt idx="5496">
                  <c:v>0.76604396251988915</c:v>
                </c:pt>
                <c:pt idx="5497">
                  <c:v>0.76604396251988915</c:v>
                </c:pt>
                <c:pt idx="5498">
                  <c:v>0.76604396251988915</c:v>
                </c:pt>
                <c:pt idx="5499">
                  <c:v>0.76598503152808062</c:v>
                </c:pt>
                <c:pt idx="5500">
                  <c:v>0.76592610053627208</c:v>
                </c:pt>
                <c:pt idx="5501">
                  <c:v>0.76592610053627208</c:v>
                </c:pt>
                <c:pt idx="5502">
                  <c:v>0.76586716954446343</c:v>
                </c:pt>
                <c:pt idx="5503">
                  <c:v>0.76586716954446343</c:v>
                </c:pt>
                <c:pt idx="5504">
                  <c:v>0.76580823855265479</c:v>
                </c:pt>
                <c:pt idx="5505">
                  <c:v>0.76574930756084625</c:v>
                </c:pt>
                <c:pt idx="5506">
                  <c:v>0.76574930756084625</c:v>
                </c:pt>
                <c:pt idx="5507">
                  <c:v>0.76569037656903771</c:v>
                </c:pt>
                <c:pt idx="5508">
                  <c:v>0.76563144557722906</c:v>
                </c:pt>
                <c:pt idx="5509">
                  <c:v>0.76563144557722906</c:v>
                </c:pt>
                <c:pt idx="5510">
                  <c:v>0.76557251458542042</c:v>
                </c:pt>
                <c:pt idx="5511">
                  <c:v>0.76557251458542042</c:v>
                </c:pt>
                <c:pt idx="5512">
                  <c:v>0.76557251458542042</c:v>
                </c:pt>
                <c:pt idx="5513">
                  <c:v>0.76551358359361188</c:v>
                </c:pt>
                <c:pt idx="5514">
                  <c:v>0.76551358359361188</c:v>
                </c:pt>
                <c:pt idx="5515">
                  <c:v>0.76545465260180334</c:v>
                </c:pt>
                <c:pt idx="5516">
                  <c:v>0.76539572160999469</c:v>
                </c:pt>
                <c:pt idx="5517">
                  <c:v>0.76533679061818605</c:v>
                </c:pt>
                <c:pt idx="5518">
                  <c:v>0.76527785962637751</c:v>
                </c:pt>
                <c:pt idx="5519">
                  <c:v>0.76527785962637751</c:v>
                </c:pt>
                <c:pt idx="5520">
                  <c:v>0.76521892863456897</c:v>
                </c:pt>
                <c:pt idx="5521">
                  <c:v>0.76515999764276033</c:v>
                </c:pt>
                <c:pt idx="5522">
                  <c:v>0.76515999764276033</c:v>
                </c:pt>
                <c:pt idx="5523">
                  <c:v>0.76510106665095168</c:v>
                </c:pt>
                <c:pt idx="5524">
                  <c:v>0.76504213565914314</c:v>
                </c:pt>
                <c:pt idx="5525">
                  <c:v>0.7649832046673346</c:v>
                </c:pt>
                <c:pt idx="5526">
                  <c:v>0.7649832046673346</c:v>
                </c:pt>
                <c:pt idx="5527">
                  <c:v>0.76492427367552596</c:v>
                </c:pt>
                <c:pt idx="5528">
                  <c:v>0.76492427367552596</c:v>
                </c:pt>
                <c:pt idx="5529">
                  <c:v>0.76492427367552596</c:v>
                </c:pt>
                <c:pt idx="5530">
                  <c:v>0.76492427367552596</c:v>
                </c:pt>
                <c:pt idx="5531">
                  <c:v>0.76486534268371731</c:v>
                </c:pt>
                <c:pt idx="5532">
                  <c:v>0.76480641169190877</c:v>
                </c:pt>
                <c:pt idx="5533">
                  <c:v>0.76480641169190877</c:v>
                </c:pt>
                <c:pt idx="5534">
                  <c:v>0.76480641169190877</c:v>
                </c:pt>
                <c:pt idx="5535">
                  <c:v>0.76480641169190877</c:v>
                </c:pt>
                <c:pt idx="5536">
                  <c:v>0.76474748070010024</c:v>
                </c:pt>
                <c:pt idx="5537">
                  <c:v>0.76474748070010024</c:v>
                </c:pt>
                <c:pt idx="5538">
                  <c:v>0.76468854970829159</c:v>
                </c:pt>
                <c:pt idx="5539">
                  <c:v>0.76468854970829159</c:v>
                </c:pt>
                <c:pt idx="5540">
                  <c:v>0.76462961871648294</c:v>
                </c:pt>
                <c:pt idx="5541">
                  <c:v>0.76462961871648294</c:v>
                </c:pt>
                <c:pt idx="5542">
                  <c:v>0.76462961871648294</c:v>
                </c:pt>
                <c:pt idx="5543">
                  <c:v>0.76462961871648294</c:v>
                </c:pt>
                <c:pt idx="5544">
                  <c:v>0.7645706877246744</c:v>
                </c:pt>
                <c:pt idx="5545">
                  <c:v>0.76451175673286587</c:v>
                </c:pt>
                <c:pt idx="5546">
                  <c:v>0.76451175673286587</c:v>
                </c:pt>
                <c:pt idx="5547">
                  <c:v>0.76445282574105722</c:v>
                </c:pt>
                <c:pt idx="5548">
                  <c:v>0.76439389474924857</c:v>
                </c:pt>
                <c:pt idx="5549">
                  <c:v>0.76439389474924857</c:v>
                </c:pt>
                <c:pt idx="5550">
                  <c:v>0.76433496375744003</c:v>
                </c:pt>
                <c:pt idx="5551">
                  <c:v>0.7642760327656315</c:v>
                </c:pt>
                <c:pt idx="5552">
                  <c:v>0.76421710177382285</c:v>
                </c:pt>
                <c:pt idx="5553">
                  <c:v>0.76421710177382285</c:v>
                </c:pt>
                <c:pt idx="5554">
                  <c:v>0.76421710177382285</c:v>
                </c:pt>
                <c:pt idx="5555">
                  <c:v>0.7641581707820142</c:v>
                </c:pt>
                <c:pt idx="5556">
                  <c:v>0.7641581707820142</c:v>
                </c:pt>
                <c:pt idx="5557">
                  <c:v>0.76409923979020566</c:v>
                </c:pt>
                <c:pt idx="5558">
                  <c:v>0.76409923979020566</c:v>
                </c:pt>
                <c:pt idx="5559">
                  <c:v>0.76409923979020566</c:v>
                </c:pt>
                <c:pt idx="5560">
                  <c:v>0.76404030879839713</c:v>
                </c:pt>
                <c:pt idx="5561">
                  <c:v>0.76398137780658848</c:v>
                </c:pt>
                <c:pt idx="5562">
                  <c:v>0.76392244681477983</c:v>
                </c:pt>
                <c:pt idx="5563">
                  <c:v>0.7638635158229713</c:v>
                </c:pt>
                <c:pt idx="5564">
                  <c:v>0.76380458483116276</c:v>
                </c:pt>
                <c:pt idx="5565">
                  <c:v>0.76374565383935411</c:v>
                </c:pt>
                <c:pt idx="5566">
                  <c:v>0.76368672284754546</c:v>
                </c:pt>
                <c:pt idx="5567">
                  <c:v>0.76368672284754546</c:v>
                </c:pt>
                <c:pt idx="5568">
                  <c:v>0.76362779185573693</c:v>
                </c:pt>
                <c:pt idx="5569">
                  <c:v>0.76356886086392839</c:v>
                </c:pt>
                <c:pt idx="5570">
                  <c:v>0.76350992987211974</c:v>
                </c:pt>
                <c:pt idx="5571">
                  <c:v>0.76345099888031109</c:v>
                </c:pt>
                <c:pt idx="5572">
                  <c:v>0.76339206788850256</c:v>
                </c:pt>
                <c:pt idx="5573">
                  <c:v>0.76339206788850256</c:v>
                </c:pt>
                <c:pt idx="5574">
                  <c:v>0.76333313689669402</c:v>
                </c:pt>
                <c:pt idx="5575">
                  <c:v>0.76333313689669402</c:v>
                </c:pt>
                <c:pt idx="5576">
                  <c:v>0.76327420590488537</c:v>
                </c:pt>
                <c:pt idx="5577">
                  <c:v>0.76327420590488537</c:v>
                </c:pt>
                <c:pt idx="5578">
                  <c:v>0.76321527491307672</c:v>
                </c:pt>
                <c:pt idx="5579">
                  <c:v>0.76315634392126819</c:v>
                </c:pt>
                <c:pt idx="5580">
                  <c:v>0.76309741292945965</c:v>
                </c:pt>
                <c:pt idx="5581">
                  <c:v>0.763038481937651</c:v>
                </c:pt>
                <c:pt idx="5582">
                  <c:v>0.76297955094584236</c:v>
                </c:pt>
                <c:pt idx="5583">
                  <c:v>0.76292061995403382</c:v>
                </c:pt>
                <c:pt idx="5584">
                  <c:v>0.76292061995403382</c:v>
                </c:pt>
                <c:pt idx="5585">
                  <c:v>0.76286168896222528</c:v>
                </c:pt>
                <c:pt idx="5586">
                  <c:v>0.76286168896222528</c:v>
                </c:pt>
                <c:pt idx="5587">
                  <c:v>0.76286168896222528</c:v>
                </c:pt>
                <c:pt idx="5588">
                  <c:v>0.76280275797041663</c:v>
                </c:pt>
                <c:pt idx="5589">
                  <c:v>0.76274382697860799</c:v>
                </c:pt>
                <c:pt idx="5590">
                  <c:v>0.76268489598679945</c:v>
                </c:pt>
                <c:pt idx="5591">
                  <c:v>0.76268489598679945</c:v>
                </c:pt>
                <c:pt idx="5592">
                  <c:v>0.76268489598679945</c:v>
                </c:pt>
                <c:pt idx="5593">
                  <c:v>0.76262596499499091</c:v>
                </c:pt>
                <c:pt idx="5594">
                  <c:v>0.76256703400318226</c:v>
                </c:pt>
                <c:pt idx="5595">
                  <c:v>0.76250810301137362</c:v>
                </c:pt>
                <c:pt idx="5596">
                  <c:v>0.76244917201956508</c:v>
                </c:pt>
                <c:pt idx="5597">
                  <c:v>0.76239024102775654</c:v>
                </c:pt>
                <c:pt idx="5598">
                  <c:v>0.7623313100359479</c:v>
                </c:pt>
                <c:pt idx="5599">
                  <c:v>0.7623313100359479</c:v>
                </c:pt>
                <c:pt idx="5600">
                  <c:v>0.7623313100359479</c:v>
                </c:pt>
                <c:pt idx="5601">
                  <c:v>0.76227237904413925</c:v>
                </c:pt>
                <c:pt idx="5602">
                  <c:v>0.76221344805233071</c:v>
                </c:pt>
                <c:pt idx="5603">
                  <c:v>0.76215451706052217</c:v>
                </c:pt>
                <c:pt idx="5604">
                  <c:v>0.76215451706052217</c:v>
                </c:pt>
                <c:pt idx="5605">
                  <c:v>0.76215451706052217</c:v>
                </c:pt>
                <c:pt idx="5606">
                  <c:v>0.76209558606871353</c:v>
                </c:pt>
                <c:pt idx="5607">
                  <c:v>0.76203665507690488</c:v>
                </c:pt>
                <c:pt idx="5608">
                  <c:v>0.76203665507690488</c:v>
                </c:pt>
                <c:pt idx="5609">
                  <c:v>0.76197772408509634</c:v>
                </c:pt>
                <c:pt idx="5610">
                  <c:v>0.76191879309328781</c:v>
                </c:pt>
                <c:pt idx="5611">
                  <c:v>0.76185986210147916</c:v>
                </c:pt>
                <c:pt idx="5612">
                  <c:v>0.76180093110967051</c:v>
                </c:pt>
                <c:pt idx="5613">
                  <c:v>0.76180093110967051</c:v>
                </c:pt>
                <c:pt idx="5614">
                  <c:v>0.76180093110967051</c:v>
                </c:pt>
                <c:pt idx="5615">
                  <c:v>0.76174200011786197</c:v>
                </c:pt>
                <c:pt idx="5616">
                  <c:v>0.76168306912605344</c:v>
                </c:pt>
                <c:pt idx="5617">
                  <c:v>0.76162413813424479</c:v>
                </c:pt>
                <c:pt idx="5618">
                  <c:v>0.76162413813424479</c:v>
                </c:pt>
                <c:pt idx="5619">
                  <c:v>0.76156520714243614</c:v>
                </c:pt>
                <c:pt idx="5620">
                  <c:v>0.76156520714243614</c:v>
                </c:pt>
                <c:pt idx="5621">
                  <c:v>0.76156520714243614</c:v>
                </c:pt>
                <c:pt idx="5622">
                  <c:v>0.76156520714243614</c:v>
                </c:pt>
                <c:pt idx="5623">
                  <c:v>0.76156520714243614</c:v>
                </c:pt>
                <c:pt idx="5624">
                  <c:v>0.76156520714243614</c:v>
                </c:pt>
                <c:pt idx="5625">
                  <c:v>0.7615062761506276</c:v>
                </c:pt>
                <c:pt idx="5626">
                  <c:v>0.7615062761506276</c:v>
                </c:pt>
                <c:pt idx="5627">
                  <c:v>0.7615062761506276</c:v>
                </c:pt>
                <c:pt idx="5628">
                  <c:v>0.76144734515881907</c:v>
                </c:pt>
                <c:pt idx="5629">
                  <c:v>0.76138841416701042</c:v>
                </c:pt>
                <c:pt idx="5630">
                  <c:v>0.76132948317520177</c:v>
                </c:pt>
                <c:pt idx="5631">
                  <c:v>0.76132948317520177</c:v>
                </c:pt>
                <c:pt idx="5632">
                  <c:v>0.76127055218339323</c:v>
                </c:pt>
                <c:pt idx="5633">
                  <c:v>0.7612116211915847</c:v>
                </c:pt>
                <c:pt idx="5634">
                  <c:v>0.76115269019977605</c:v>
                </c:pt>
                <c:pt idx="5635">
                  <c:v>0.76115269019977605</c:v>
                </c:pt>
                <c:pt idx="5636">
                  <c:v>0.76115269019977605</c:v>
                </c:pt>
                <c:pt idx="5637">
                  <c:v>0.7610937592079674</c:v>
                </c:pt>
                <c:pt idx="5638">
                  <c:v>0.7610937592079674</c:v>
                </c:pt>
                <c:pt idx="5639">
                  <c:v>0.7610937592079674</c:v>
                </c:pt>
                <c:pt idx="5640">
                  <c:v>0.76103482821615887</c:v>
                </c:pt>
                <c:pt idx="5641">
                  <c:v>0.76103482821615887</c:v>
                </c:pt>
                <c:pt idx="5642">
                  <c:v>0.76097589722435033</c:v>
                </c:pt>
                <c:pt idx="5643">
                  <c:v>0.76097589722435033</c:v>
                </c:pt>
                <c:pt idx="5644">
                  <c:v>0.76091696623254168</c:v>
                </c:pt>
                <c:pt idx="5645">
                  <c:v>0.76091696623254168</c:v>
                </c:pt>
                <c:pt idx="5646">
                  <c:v>0.76085803524073303</c:v>
                </c:pt>
                <c:pt idx="5647">
                  <c:v>0.76085803524073303</c:v>
                </c:pt>
                <c:pt idx="5648">
                  <c:v>0.76085803524073303</c:v>
                </c:pt>
                <c:pt idx="5649">
                  <c:v>0.7607991042489245</c:v>
                </c:pt>
                <c:pt idx="5650">
                  <c:v>0.7607991042489245</c:v>
                </c:pt>
                <c:pt idx="5651">
                  <c:v>0.7607991042489245</c:v>
                </c:pt>
                <c:pt idx="5652">
                  <c:v>0.76074017325711596</c:v>
                </c:pt>
                <c:pt idx="5653">
                  <c:v>0.76074017325711596</c:v>
                </c:pt>
                <c:pt idx="5654">
                  <c:v>0.76068124226530731</c:v>
                </c:pt>
                <c:pt idx="5655">
                  <c:v>0.76062231127349877</c:v>
                </c:pt>
                <c:pt idx="5656">
                  <c:v>0.76062231127349877</c:v>
                </c:pt>
                <c:pt idx="5657">
                  <c:v>0.76062231127349877</c:v>
                </c:pt>
                <c:pt idx="5658">
                  <c:v>0.76056338028169013</c:v>
                </c:pt>
                <c:pt idx="5659">
                  <c:v>0.76056338028169013</c:v>
                </c:pt>
                <c:pt idx="5660">
                  <c:v>0.76050444928988159</c:v>
                </c:pt>
                <c:pt idx="5661">
                  <c:v>0.76044551829807294</c:v>
                </c:pt>
                <c:pt idx="5662">
                  <c:v>0.76038658730626441</c:v>
                </c:pt>
                <c:pt idx="5663">
                  <c:v>0.76032765631445576</c:v>
                </c:pt>
                <c:pt idx="5664">
                  <c:v>0.76026872532264722</c:v>
                </c:pt>
                <c:pt idx="5665">
                  <c:v>0.76020979433083857</c:v>
                </c:pt>
                <c:pt idx="5666">
                  <c:v>0.76015086333903004</c:v>
                </c:pt>
                <c:pt idx="5667">
                  <c:v>0.76009193234722139</c:v>
                </c:pt>
                <c:pt idx="5668">
                  <c:v>0.76003300135541285</c:v>
                </c:pt>
                <c:pt idx="5669">
                  <c:v>0.7599740703636042</c:v>
                </c:pt>
                <c:pt idx="5670">
                  <c:v>0.75991513937179567</c:v>
                </c:pt>
                <c:pt idx="5671">
                  <c:v>0.75985620837998702</c:v>
                </c:pt>
                <c:pt idx="5672">
                  <c:v>0.75985620837998702</c:v>
                </c:pt>
                <c:pt idx="5673">
                  <c:v>0.75979727738817848</c:v>
                </c:pt>
                <c:pt idx="5674">
                  <c:v>0.75973834639636983</c:v>
                </c:pt>
                <c:pt idx="5675">
                  <c:v>0.75973834639636983</c:v>
                </c:pt>
                <c:pt idx="5676">
                  <c:v>0.7596794154045613</c:v>
                </c:pt>
                <c:pt idx="5677">
                  <c:v>0.75962048441275265</c:v>
                </c:pt>
                <c:pt idx="5678">
                  <c:v>0.75962048441275265</c:v>
                </c:pt>
                <c:pt idx="5679">
                  <c:v>0.75956155342094411</c:v>
                </c:pt>
                <c:pt idx="5680">
                  <c:v>0.75950262242913547</c:v>
                </c:pt>
                <c:pt idx="5681">
                  <c:v>0.75944369143732693</c:v>
                </c:pt>
                <c:pt idx="5682">
                  <c:v>0.75938476044551828</c:v>
                </c:pt>
                <c:pt idx="5683">
                  <c:v>0.75932582945370974</c:v>
                </c:pt>
                <c:pt idx="5684">
                  <c:v>0.75932582945370974</c:v>
                </c:pt>
                <c:pt idx="5685">
                  <c:v>0.7592668984619011</c:v>
                </c:pt>
                <c:pt idx="5686">
                  <c:v>0.7592668984619011</c:v>
                </c:pt>
                <c:pt idx="5687">
                  <c:v>0.75920796747009256</c:v>
                </c:pt>
                <c:pt idx="5688">
                  <c:v>0.75920796747009256</c:v>
                </c:pt>
                <c:pt idx="5689">
                  <c:v>0.75914903647828391</c:v>
                </c:pt>
                <c:pt idx="5690">
                  <c:v>0.75909010548647537</c:v>
                </c:pt>
                <c:pt idx="5691">
                  <c:v>0.75903117449466673</c:v>
                </c:pt>
                <c:pt idx="5692">
                  <c:v>0.75897224350285819</c:v>
                </c:pt>
                <c:pt idx="5693">
                  <c:v>0.75891331251104954</c:v>
                </c:pt>
                <c:pt idx="5694">
                  <c:v>0.75885438151924101</c:v>
                </c:pt>
                <c:pt idx="5695">
                  <c:v>0.75885438151924101</c:v>
                </c:pt>
                <c:pt idx="5696">
                  <c:v>0.75885438151924101</c:v>
                </c:pt>
                <c:pt idx="5697">
                  <c:v>0.75885438151924101</c:v>
                </c:pt>
                <c:pt idx="5698">
                  <c:v>0.75879545052743236</c:v>
                </c:pt>
                <c:pt idx="5699">
                  <c:v>0.75879545052743236</c:v>
                </c:pt>
                <c:pt idx="5700">
                  <c:v>0.75879545052743236</c:v>
                </c:pt>
                <c:pt idx="5701">
                  <c:v>0.75879545052743236</c:v>
                </c:pt>
                <c:pt idx="5702">
                  <c:v>0.75879545052743236</c:v>
                </c:pt>
                <c:pt idx="5703">
                  <c:v>0.75879545052743236</c:v>
                </c:pt>
                <c:pt idx="5704">
                  <c:v>0.75873651953562382</c:v>
                </c:pt>
                <c:pt idx="5705">
                  <c:v>0.75873651953562382</c:v>
                </c:pt>
                <c:pt idx="5706">
                  <c:v>0.75867758854381517</c:v>
                </c:pt>
                <c:pt idx="5707">
                  <c:v>0.75861865755200664</c:v>
                </c:pt>
                <c:pt idx="5708">
                  <c:v>0.75855972656019799</c:v>
                </c:pt>
                <c:pt idx="5709">
                  <c:v>0.75850079556838945</c:v>
                </c:pt>
                <c:pt idx="5710">
                  <c:v>0.7584418645765808</c:v>
                </c:pt>
                <c:pt idx="5711">
                  <c:v>0.75838293358477227</c:v>
                </c:pt>
                <c:pt idx="5712">
                  <c:v>0.75832400259296362</c:v>
                </c:pt>
                <c:pt idx="5713">
                  <c:v>0.75826507160115508</c:v>
                </c:pt>
                <c:pt idx="5714">
                  <c:v>0.75820614060934644</c:v>
                </c:pt>
                <c:pt idx="5715">
                  <c:v>0.75820614060934644</c:v>
                </c:pt>
                <c:pt idx="5716">
                  <c:v>0.7581472096175379</c:v>
                </c:pt>
                <c:pt idx="5717">
                  <c:v>0.7581472096175379</c:v>
                </c:pt>
                <c:pt idx="5718">
                  <c:v>0.75808827862572925</c:v>
                </c:pt>
                <c:pt idx="5719">
                  <c:v>0.75802934763392071</c:v>
                </c:pt>
                <c:pt idx="5720">
                  <c:v>0.75802934763392071</c:v>
                </c:pt>
                <c:pt idx="5721">
                  <c:v>0.75797041664211207</c:v>
                </c:pt>
                <c:pt idx="5722">
                  <c:v>0.75791148565030353</c:v>
                </c:pt>
                <c:pt idx="5723">
                  <c:v>0.75791148565030353</c:v>
                </c:pt>
                <c:pt idx="5724">
                  <c:v>0.75785255465849488</c:v>
                </c:pt>
                <c:pt idx="5725">
                  <c:v>0.75779362366668634</c:v>
                </c:pt>
                <c:pt idx="5726">
                  <c:v>0.7577346926748777</c:v>
                </c:pt>
                <c:pt idx="5727">
                  <c:v>0.7577346926748777</c:v>
                </c:pt>
                <c:pt idx="5728">
                  <c:v>0.75767576168306916</c:v>
                </c:pt>
                <c:pt idx="5729">
                  <c:v>0.75761683069126051</c:v>
                </c:pt>
                <c:pt idx="5730">
                  <c:v>0.75755789969945198</c:v>
                </c:pt>
                <c:pt idx="5731">
                  <c:v>0.75749896870764333</c:v>
                </c:pt>
                <c:pt idx="5732">
                  <c:v>0.75744003771583479</c:v>
                </c:pt>
                <c:pt idx="5733">
                  <c:v>0.75738110672402614</c:v>
                </c:pt>
                <c:pt idx="5734">
                  <c:v>0.75732217573221761</c:v>
                </c:pt>
                <c:pt idx="5735">
                  <c:v>0.75726324474040896</c:v>
                </c:pt>
                <c:pt idx="5736">
                  <c:v>0.75726324474040896</c:v>
                </c:pt>
                <c:pt idx="5737">
                  <c:v>0.75720431374860042</c:v>
                </c:pt>
                <c:pt idx="5738">
                  <c:v>0.75720431374860042</c:v>
                </c:pt>
                <c:pt idx="5739">
                  <c:v>0.75714538275679177</c:v>
                </c:pt>
                <c:pt idx="5740">
                  <c:v>0.75714538275679177</c:v>
                </c:pt>
                <c:pt idx="5741">
                  <c:v>0.75708645176498324</c:v>
                </c:pt>
                <c:pt idx="5742">
                  <c:v>0.75708645176498324</c:v>
                </c:pt>
                <c:pt idx="5743">
                  <c:v>0.75708645176498324</c:v>
                </c:pt>
                <c:pt idx="5744">
                  <c:v>0.75702752077317459</c:v>
                </c:pt>
                <c:pt idx="5745">
                  <c:v>0.75696858978136605</c:v>
                </c:pt>
                <c:pt idx="5746">
                  <c:v>0.75696858978136605</c:v>
                </c:pt>
                <c:pt idx="5747">
                  <c:v>0.75696858978136605</c:v>
                </c:pt>
                <c:pt idx="5748">
                  <c:v>0.7569096587895574</c:v>
                </c:pt>
                <c:pt idx="5749">
                  <c:v>0.7569096587895574</c:v>
                </c:pt>
                <c:pt idx="5750">
                  <c:v>0.75685072779774887</c:v>
                </c:pt>
                <c:pt idx="5751">
                  <c:v>0.75685072779774887</c:v>
                </c:pt>
                <c:pt idx="5752">
                  <c:v>0.75685072779774887</c:v>
                </c:pt>
                <c:pt idx="5753">
                  <c:v>0.75679179680594022</c:v>
                </c:pt>
                <c:pt idx="5754">
                  <c:v>0.75673286581413168</c:v>
                </c:pt>
                <c:pt idx="5755">
                  <c:v>0.75673286581413168</c:v>
                </c:pt>
                <c:pt idx="5756">
                  <c:v>0.75673286581413168</c:v>
                </c:pt>
                <c:pt idx="5757">
                  <c:v>0.75667393482232304</c:v>
                </c:pt>
                <c:pt idx="5758">
                  <c:v>0.7566150038305145</c:v>
                </c:pt>
                <c:pt idx="5759">
                  <c:v>0.75655607283870585</c:v>
                </c:pt>
                <c:pt idx="5760">
                  <c:v>0.75649714184689731</c:v>
                </c:pt>
                <c:pt idx="5761">
                  <c:v>0.75643821085508867</c:v>
                </c:pt>
                <c:pt idx="5762">
                  <c:v>0.75637927986328013</c:v>
                </c:pt>
                <c:pt idx="5763">
                  <c:v>0.75632034887147148</c:v>
                </c:pt>
                <c:pt idx="5764">
                  <c:v>0.75626141787966294</c:v>
                </c:pt>
                <c:pt idx="5765">
                  <c:v>0.75626141787966294</c:v>
                </c:pt>
                <c:pt idx="5766">
                  <c:v>0.75626141787966294</c:v>
                </c:pt>
                <c:pt idx="5767">
                  <c:v>0.75626141787966294</c:v>
                </c:pt>
                <c:pt idx="5768">
                  <c:v>0.7562024868878543</c:v>
                </c:pt>
                <c:pt idx="5769">
                  <c:v>0.75614355589604576</c:v>
                </c:pt>
                <c:pt idx="5770">
                  <c:v>0.75614355589604576</c:v>
                </c:pt>
                <c:pt idx="5771">
                  <c:v>0.75614355589604576</c:v>
                </c:pt>
                <c:pt idx="5772">
                  <c:v>0.75608462490423711</c:v>
                </c:pt>
                <c:pt idx="5773">
                  <c:v>0.75608462490423711</c:v>
                </c:pt>
                <c:pt idx="5774">
                  <c:v>0.75608462490423711</c:v>
                </c:pt>
                <c:pt idx="5775">
                  <c:v>0.75608462490423711</c:v>
                </c:pt>
                <c:pt idx="5776">
                  <c:v>0.75602569391242858</c:v>
                </c:pt>
                <c:pt idx="5777">
                  <c:v>0.75596676292061993</c:v>
                </c:pt>
                <c:pt idx="5778">
                  <c:v>0.75590783192881139</c:v>
                </c:pt>
                <c:pt idx="5779">
                  <c:v>0.75584890093700274</c:v>
                </c:pt>
                <c:pt idx="5780">
                  <c:v>0.75584890093700274</c:v>
                </c:pt>
                <c:pt idx="5781">
                  <c:v>0.75584890093700274</c:v>
                </c:pt>
                <c:pt idx="5782">
                  <c:v>0.75578996994519421</c:v>
                </c:pt>
                <c:pt idx="5783">
                  <c:v>0.75573103895338556</c:v>
                </c:pt>
                <c:pt idx="5784">
                  <c:v>0.75567210796157702</c:v>
                </c:pt>
                <c:pt idx="5785">
                  <c:v>0.75567210796157702</c:v>
                </c:pt>
                <c:pt idx="5786">
                  <c:v>0.75567210796157702</c:v>
                </c:pt>
                <c:pt idx="5787">
                  <c:v>0.75561317696976837</c:v>
                </c:pt>
                <c:pt idx="5788">
                  <c:v>0.75555424597795984</c:v>
                </c:pt>
                <c:pt idx="5789">
                  <c:v>0.75549531498615119</c:v>
                </c:pt>
                <c:pt idx="5790">
                  <c:v>0.75543638399434265</c:v>
                </c:pt>
                <c:pt idx="5791">
                  <c:v>0.75537745300253401</c:v>
                </c:pt>
                <c:pt idx="5792">
                  <c:v>0.75531852201072547</c:v>
                </c:pt>
                <c:pt idx="5793">
                  <c:v>0.75531852201072547</c:v>
                </c:pt>
                <c:pt idx="5794">
                  <c:v>0.75525959101891682</c:v>
                </c:pt>
                <c:pt idx="5795">
                  <c:v>0.75525959101891682</c:v>
                </c:pt>
                <c:pt idx="5796">
                  <c:v>0.75520066002710828</c:v>
                </c:pt>
                <c:pt idx="5797">
                  <c:v>0.75520066002710828</c:v>
                </c:pt>
                <c:pt idx="5798">
                  <c:v>0.75514172903529964</c:v>
                </c:pt>
                <c:pt idx="5799">
                  <c:v>0.7550827980434911</c:v>
                </c:pt>
                <c:pt idx="5800">
                  <c:v>0.7550827980434911</c:v>
                </c:pt>
                <c:pt idx="5801">
                  <c:v>0.7550827980434911</c:v>
                </c:pt>
                <c:pt idx="5802">
                  <c:v>0.75502386705168245</c:v>
                </c:pt>
                <c:pt idx="5803">
                  <c:v>0.75496493605987391</c:v>
                </c:pt>
                <c:pt idx="5804">
                  <c:v>0.75496493605987391</c:v>
                </c:pt>
                <c:pt idx="5805">
                  <c:v>0.75496493605987391</c:v>
                </c:pt>
                <c:pt idx="5806">
                  <c:v>0.75490600506806527</c:v>
                </c:pt>
                <c:pt idx="5807">
                  <c:v>0.75490600506806527</c:v>
                </c:pt>
                <c:pt idx="5808">
                  <c:v>0.75490600506806527</c:v>
                </c:pt>
                <c:pt idx="5809">
                  <c:v>0.75484707407625673</c:v>
                </c:pt>
                <c:pt idx="5810">
                  <c:v>0.75478814308444808</c:v>
                </c:pt>
                <c:pt idx="5811">
                  <c:v>0.75472921209263955</c:v>
                </c:pt>
                <c:pt idx="5812">
                  <c:v>0.7546702811008309</c:v>
                </c:pt>
                <c:pt idx="5813">
                  <c:v>0.75461135010902236</c:v>
                </c:pt>
                <c:pt idx="5814">
                  <c:v>0.75461135010902236</c:v>
                </c:pt>
                <c:pt idx="5815">
                  <c:v>0.75455241911721371</c:v>
                </c:pt>
                <c:pt idx="5816">
                  <c:v>0.75449348812540518</c:v>
                </c:pt>
                <c:pt idx="5817">
                  <c:v>0.75443455713359653</c:v>
                </c:pt>
                <c:pt idx="5818">
                  <c:v>0.75437562614178799</c:v>
                </c:pt>
                <c:pt idx="5819">
                  <c:v>0.75437562614178799</c:v>
                </c:pt>
                <c:pt idx="5820">
                  <c:v>0.75431669514997934</c:v>
                </c:pt>
                <c:pt idx="5821">
                  <c:v>0.75425776415817081</c:v>
                </c:pt>
                <c:pt idx="5822">
                  <c:v>0.75425776415817081</c:v>
                </c:pt>
                <c:pt idx="5823">
                  <c:v>0.75419883316636216</c:v>
                </c:pt>
                <c:pt idx="5824">
                  <c:v>0.75419883316636216</c:v>
                </c:pt>
                <c:pt idx="5825">
                  <c:v>0.75413990217455362</c:v>
                </c:pt>
                <c:pt idx="5826">
                  <c:v>0.75408097118274497</c:v>
                </c:pt>
                <c:pt idx="5827">
                  <c:v>0.75402204019093644</c:v>
                </c:pt>
                <c:pt idx="5828">
                  <c:v>0.75396310919912779</c:v>
                </c:pt>
                <c:pt idx="5829">
                  <c:v>0.75396310919912779</c:v>
                </c:pt>
                <c:pt idx="5830">
                  <c:v>0.75390417820731925</c:v>
                </c:pt>
                <c:pt idx="5831">
                  <c:v>0.75384524721551061</c:v>
                </c:pt>
                <c:pt idx="5832">
                  <c:v>0.75378631622370207</c:v>
                </c:pt>
                <c:pt idx="5833">
                  <c:v>0.75378631622370207</c:v>
                </c:pt>
                <c:pt idx="5834">
                  <c:v>0.75372738523189342</c:v>
                </c:pt>
                <c:pt idx="5835">
                  <c:v>0.75366845424008488</c:v>
                </c:pt>
                <c:pt idx="5836">
                  <c:v>0.75360952324827624</c:v>
                </c:pt>
                <c:pt idx="5837">
                  <c:v>0.7535505922564677</c:v>
                </c:pt>
                <c:pt idx="5838">
                  <c:v>0.75349166126465905</c:v>
                </c:pt>
                <c:pt idx="5839">
                  <c:v>0.75349166126465905</c:v>
                </c:pt>
                <c:pt idx="5840">
                  <c:v>0.75343273027285051</c:v>
                </c:pt>
                <c:pt idx="5841">
                  <c:v>0.75337379928104187</c:v>
                </c:pt>
                <c:pt idx="5842">
                  <c:v>0.75331486828923333</c:v>
                </c:pt>
                <c:pt idx="5843">
                  <c:v>0.75325593729742468</c:v>
                </c:pt>
                <c:pt idx="5844">
                  <c:v>0.75325593729742468</c:v>
                </c:pt>
                <c:pt idx="5845">
                  <c:v>0.75325593729742468</c:v>
                </c:pt>
                <c:pt idx="5846">
                  <c:v>0.75319700630561615</c:v>
                </c:pt>
                <c:pt idx="5847">
                  <c:v>0.7531380753138075</c:v>
                </c:pt>
                <c:pt idx="5848">
                  <c:v>0.75307914432199896</c:v>
                </c:pt>
                <c:pt idx="5849">
                  <c:v>0.75307914432199896</c:v>
                </c:pt>
                <c:pt idx="5850">
                  <c:v>0.75302021333019031</c:v>
                </c:pt>
                <c:pt idx="5851">
                  <c:v>0.75296128233838178</c:v>
                </c:pt>
                <c:pt idx="5852">
                  <c:v>0.75296128233838178</c:v>
                </c:pt>
                <c:pt idx="5853">
                  <c:v>0.75290235134657313</c:v>
                </c:pt>
                <c:pt idx="5854">
                  <c:v>0.75284342035476459</c:v>
                </c:pt>
                <c:pt idx="5855">
                  <c:v>0.75284342035476459</c:v>
                </c:pt>
                <c:pt idx="5856">
                  <c:v>0.75284342035476459</c:v>
                </c:pt>
                <c:pt idx="5857">
                  <c:v>0.75284342035476459</c:v>
                </c:pt>
                <c:pt idx="5858">
                  <c:v>0.75284342035476459</c:v>
                </c:pt>
                <c:pt idx="5859">
                  <c:v>0.75284342035476459</c:v>
                </c:pt>
                <c:pt idx="5860">
                  <c:v>0.75278448936295594</c:v>
                </c:pt>
                <c:pt idx="5861">
                  <c:v>0.75272555837114741</c:v>
                </c:pt>
                <c:pt idx="5862">
                  <c:v>0.75266662737933876</c:v>
                </c:pt>
                <c:pt idx="5863">
                  <c:v>0.75260769638753022</c:v>
                </c:pt>
                <c:pt idx="5864">
                  <c:v>0.75254876539572158</c:v>
                </c:pt>
                <c:pt idx="5865">
                  <c:v>0.75254876539572158</c:v>
                </c:pt>
                <c:pt idx="5866">
                  <c:v>0.75248983440391304</c:v>
                </c:pt>
                <c:pt idx="5867">
                  <c:v>0.75243090341210439</c:v>
                </c:pt>
                <c:pt idx="5868">
                  <c:v>0.75243090341210439</c:v>
                </c:pt>
                <c:pt idx="5869">
                  <c:v>0.75237197242029585</c:v>
                </c:pt>
                <c:pt idx="5870">
                  <c:v>0.75237197242029585</c:v>
                </c:pt>
                <c:pt idx="5871">
                  <c:v>0.75237197242029585</c:v>
                </c:pt>
                <c:pt idx="5872">
                  <c:v>0.75237197242029585</c:v>
                </c:pt>
                <c:pt idx="5873">
                  <c:v>0.75231304142848721</c:v>
                </c:pt>
                <c:pt idx="5874">
                  <c:v>0.75231304142848721</c:v>
                </c:pt>
                <c:pt idx="5875">
                  <c:v>0.75225411043667867</c:v>
                </c:pt>
                <c:pt idx="5876">
                  <c:v>0.75225411043667867</c:v>
                </c:pt>
                <c:pt idx="5877">
                  <c:v>0.75225411043667867</c:v>
                </c:pt>
                <c:pt idx="5878">
                  <c:v>0.75225411043667867</c:v>
                </c:pt>
                <c:pt idx="5879">
                  <c:v>0.75219517944487002</c:v>
                </c:pt>
                <c:pt idx="5880">
                  <c:v>0.75213624845306148</c:v>
                </c:pt>
                <c:pt idx="5881">
                  <c:v>0.75213624845306148</c:v>
                </c:pt>
                <c:pt idx="5882">
                  <c:v>0.75207731746125284</c:v>
                </c:pt>
                <c:pt idx="5883">
                  <c:v>0.75207731746125284</c:v>
                </c:pt>
                <c:pt idx="5884">
                  <c:v>0.75207731746125284</c:v>
                </c:pt>
                <c:pt idx="5885">
                  <c:v>0.7520183864694443</c:v>
                </c:pt>
                <c:pt idx="5886">
                  <c:v>0.75195945547763565</c:v>
                </c:pt>
                <c:pt idx="5887">
                  <c:v>0.75195945547763565</c:v>
                </c:pt>
                <c:pt idx="5888">
                  <c:v>0.75195945547763565</c:v>
                </c:pt>
                <c:pt idx="5889">
                  <c:v>0.75190052448582712</c:v>
                </c:pt>
                <c:pt idx="5890">
                  <c:v>0.75184159349401847</c:v>
                </c:pt>
                <c:pt idx="5891">
                  <c:v>0.75184159349401847</c:v>
                </c:pt>
                <c:pt idx="5892">
                  <c:v>0.75184159349401847</c:v>
                </c:pt>
                <c:pt idx="5893">
                  <c:v>0.75178266250220993</c:v>
                </c:pt>
                <c:pt idx="5894">
                  <c:v>0.75178266250220993</c:v>
                </c:pt>
                <c:pt idx="5895">
                  <c:v>0.75178266250220993</c:v>
                </c:pt>
                <c:pt idx="5896">
                  <c:v>0.75178266250220993</c:v>
                </c:pt>
                <c:pt idx="5897">
                  <c:v>0.75178266250220993</c:v>
                </c:pt>
                <c:pt idx="5898">
                  <c:v>0.75172373151040128</c:v>
                </c:pt>
                <c:pt idx="5899">
                  <c:v>0.75166480051859275</c:v>
                </c:pt>
                <c:pt idx="5900">
                  <c:v>0.7516058695267841</c:v>
                </c:pt>
                <c:pt idx="5901">
                  <c:v>0.75154693853497556</c:v>
                </c:pt>
                <c:pt idx="5902">
                  <c:v>0.75154693853497556</c:v>
                </c:pt>
                <c:pt idx="5903">
                  <c:v>0.75154693853497556</c:v>
                </c:pt>
                <c:pt idx="5904">
                  <c:v>0.75148800754316691</c:v>
                </c:pt>
                <c:pt idx="5905">
                  <c:v>0.75142907655135838</c:v>
                </c:pt>
                <c:pt idx="5906">
                  <c:v>0.75137014555954973</c:v>
                </c:pt>
                <c:pt idx="5907">
                  <c:v>0.75131121456774119</c:v>
                </c:pt>
                <c:pt idx="5908">
                  <c:v>0.75125228357593254</c:v>
                </c:pt>
                <c:pt idx="5909">
                  <c:v>0.75119335258412401</c:v>
                </c:pt>
                <c:pt idx="5910">
                  <c:v>0.75113442159231536</c:v>
                </c:pt>
                <c:pt idx="5911">
                  <c:v>0.75113442159231536</c:v>
                </c:pt>
                <c:pt idx="5912">
                  <c:v>0.75107549060050682</c:v>
                </c:pt>
                <c:pt idx="5913">
                  <c:v>0.75107549060050682</c:v>
                </c:pt>
                <c:pt idx="5914">
                  <c:v>0.75101655960869818</c:v>
                </c:pt>
                <c:pt idx="5915">
                  <c:v>0.75095762861688964</c:v>
                </c:pt>
                <c:pt idx="5916">
                  <c:v>0.75089869762508099</c:v>
                </c:pt>
                <c:pt idx="5917">
                  <c:v>0.75083976663327245</c:v>
                </c:pt>
                <c:pt idx="5918">
                  <c:v>0.75078083564146381</c:v>
                </c:pt>
                <c:pt idx="5919">
                  <c:v>0.75072190464965527</c:v>
                </c:pt>
                <c:pt idx="5920">
                  <c:v>0.75072190464965527</c:v>
                </c:pt>
                <c:pt idx="5921">
                  <c:v>0.75066297365784662</c:v>
                </c:pt>
                <c:pt idx="5922">
                  <c:v>0.75060404266603808</c:v>
                </c:pt>
                <c:pt idx="5923">
                  <c:v>0.75054511167422944</c:v>
                </c:pt>
                <c:pt idx="5924">
                  <c:v>0.75054511167422944</c:v>
                </c:pt>
                <c:pt idx="5925">
                  <c:v>0.75054511167422944</c:v>
                </c:pt>
                <c:pt idx="5926">
                  <c:v>0.7504861806824209</c:v>
                </c:pt>
                <c:pt idx="5927">
                  <c:v>0.75042724969061225</c:v>
                </c:pt>
                <c:pt idx="5928">
                  <c:v>0.75042724969061225</c:v>
                </c:pt>
                <c:pt idx="5929">
                  <c:v>0.75036831869880372</c:v>
                </c:pt>
                <c:pt idx="5930">
                  <c:v>0.75030938770699507</c:v>
                </c:pt>
                <c:pt idx="5931">
                  <c:v>0.75025045671518653</c:v>
                </c:pt>
                <c:pt idx="5932">
                  <c:v>0.75019152572337788</c:v>
                </c:pt>
                <c:pt idx="5933">
                  <c:v>0.75013259473156935</c:v>
                </c:pt>
                <c:pt idx="5934">
                  <c:v>0.7500736637397607</c:v>
                </c:pt>
                <c:pt idx="5935">
                  <c:v>0.7500736637397607</c:v>
                </c:pt>
                <c:pt idx="5936">
                  <c:v>0.7500736637397607</c:v>
                </c:pt>
                <c:pt idx="5937">
                  <c:v>0.75001473274795216</c:v>
                </c:pt>
                <c:pt idx="5938">
                  <c:v>0.75001473274795216</c:v>
                </c:pt>
                <c:pt idx="5939">
                  <c:v>0.75001473274795216</c:v>
                </c:pt>
                <c:pt idx="5940">
                  <c:v>0.75001473274795216</c:v>
                </c:pt>
                <c:pt idx="5941">
                  <c:v>0.74995580175614363</c:v>
                </c:pt>
                <c:pt idx="5942">
                  <c:v>0.74995580175614363</c:v>
                </c:pt>
                <c:pt idx="5943">
                  <c:v>0.74989687076433498</c:v>
                </c:pt>
                <c:pt idx="5944">
                  <c:v>0.74989687076433498</c:v>
                </c:pt>
                <c:pt idx="5945">
                  <c:v>0.74983793977252633</c:v>
                </c:pt>
                <c:pt idx="5946">
                  <c:v>0.74983793977252633</c:v>
                </c:pt>
                <c:pt idx="5947">
                  <c:v>0.74983793977252633</c:v>
                </c:pt>
                <c:pt idx="5948">
                  <c:v>0.74977900878071779</c:v>
                </c:pt>
                <c:pt idx="5949">
                  <c:v>0.74972007778890926</c:v>
                </c:pt>
                <c:pt idx="5950">
                  <c:v>0.74966114679710061</c:v>
                </c:pt>
                <c:pt idx="5951">
                  <c:v>0.74960221580529196</c:v>
                </c:pt>
                <c:pt idx="5952">
                  <c:v>0.74954328481348342</c:v>
                </c:pt>
                <c:pt idx="5953">
                  <c:v>0.74948435382167489</c:v>
                </c:pt>
                <c:pt idx="5954">
                  <c:v>0.74942542282986624</c:v>
                </c:pt>
                <c:pt idx="5955">
                  <c:v>0.74936649183805759</c:v>
                </c:pt>
                <c:pt idx="5956">
                  <c:v>0.74930756084624905</c:v>
                </c:pt>
                <c:pt idx="5957">
                  <c:v>0.74930756084624905</c:v>
                </c:pt>
                <c:pt idx="5958">
                  <c:v>0.74924862985444052</c:v>
                </c:pt>
                <c:pt idx="5959">
                  <c:v>0.74918969886263187</c:v>
                </c:pt>
                <c:pt idx="5960">
                  <c:v>0.74918969886263187</c:v>
                </c:pt>
                <c:pt idx="5961">
                  <c:v>0.74913076787082322</c:v>
                </c:pt>
                <c:pt idx="5962">
                  <c:v>0.74907183687901469</c:v>
                </c:pt>
                <c:pt idx="5963">
                  <c:v>0.74901290588720615</c:v>
                </c:pt>
                <c:pt idx="5964">
                  <c:v>0.7489539748953975</c:v>
                </c:pt>
                <c:pt idx="5965">
                  <c:v>0.7489539748953975</c:v>
                </c:pt>
                <c:pt idx="5966">
                  <c:v>0.74889504390358885</c:v>
                </c:pt>
                <c:pt idx="5967">
                  <c:v>0.74883611291178032</c:v>
                </c:pt>
                <c:pt idx="5968">
                  <c:v>0.74877718191997178</c:v>
                </c:pt>
                <c:pt idx="5969">
                  <c:v>0.74877718191997178</c:v>
                </c:pt>
                <c:pt idx="5970">
                  <c:v>0.74871825092816313</c:v>
                </c:pt>
                <c:pt idx="5971">
                  <c:v>0.74871825092816313</c:v>
                </c:pt>
                <c:pt idx="5972">
                  <c:v>0.74865931993635448</c:v>
                </c:pt>
                <c:pt idx="5973">
                  <c:v>0.74860038894454595</c:v>
                </c:pt>
                <c:pt idx="5974">
                  <c:v>0.74860038894454595</c:v>
                </c:pt>
                <c:pt idx="5975">
                  <c:v>0.74854145795273741</c:v>
                </c:pt>
                <c:pt idx="5976">
                  <c:v>0.74848252696092876</c:v>
                </c:pt>
                <c:pt idx="5977">
                  <c:v>0.74848252696092876</c:v>
                </c:pt>
                <c:pt idx="5978">
                  <c:v>0.74842359596912011</c:v>
                </c:pt>
                <c:pt idx="5979">
                  <c:v>0.74836466497731158</c:v>
                </c:pt>
                <c:pt idx="5980">
                  <c:v>0.74830573398550304</c:v>
                </c:pt>
                <c:pt idx="5981">
                  <c:v>0.74824680299369439</c:v>
                </c:pt>
                <c:pt idx="5982">
                  <c:v>0.74818787200188575</c:v>
                </c:pt>
                <c:pt idx="5983">
                  <c:v>0.74812894101007721</c:v>
                </c:pt>
                <c:pt idx="5984">
                  <c:v>0.74807001001826867</c:v>
                </c:pt>
                <c:pt idx="5985">
                  <c:v>0.74807001001826867</c:v>
                </c:pt>
                <c:pt idx="5986">
                  <c:v>0.74807001001826867</c:v>
                </c:pt>
                <c:pt idx="5987">
                  <c:v>0.74801107902646002</c:v>
                </c:pt>
                <c:pt idx="5988">
                  <c:v>0.74795214803465138</c:v>
                </c:pt>
                <c:pt idx="5989">
                  <c:v>0.74789321704284284</c:v>
                </c:pt>
                <c:pt idx="5990">
                  <c:v>0.7478342860510343</c:v>
                </c:pt>
                <c:pt idx="5991">
                  <c:v>0.74777535505922565</c:v>
                </c:pt>
                <c:pt idx="5992">
                  <c:v>0.74771642406741701</c:v>
                </c:pt>
                <c:pt idx="5993">
                  <c:v>0.74765749307560847</c:v>
                </c:pt>
                <c:pt idx="5994">
                  <c:v>0.74759856208379993</c:v>
                </c:pt>
                <c:pt idx="5995">
                  <c:v>0.74753963109199129</c:v>
                </c:pt>
                <c:pt idx="5996">
                  <c:v>0.74753963109199129</c:v>
                </c:pt>
                <c:pt idx="5997">
                  <c:v>0.74748070010018264</c:v>
                </c:pt>
                <c:pt idx="5998">
                  <c:v>0.74748070010018264</c:v>
                </c:pt>
                <c:pt idx="5999">
                  <c:v>0.7474217691083741</c:v>
                </c:pt>
                <c:pt idx="6000">
                  <c:v>0.7474217691083741</c:v>
                </c:pt>
                <c:pt idx="6001">
                  <c:v>0.74736283811656556</c:v>
                </c:pt>
                <c:pt idx="6002">
                  <c:v>0.74736283811656556</c:v>
                </c:pt>
                <c:pt idx="6003">
                  <c:v>0.74730390712475692</c:v>
                </c:pt>
                <c:pt idx="6004">
                  <c:v>0.74730390712475692</c:v>
                </c:pt>
                <c:pt idx="6005">
                  <c:v>0.74724497613294827</c:v>
                </c:pt>
                <c:pt idx="6006">
                  <c:v>0.74718604514113973</c:v>
                </c:pt>
                <c:pt idx="6007">
                  <c:v>0.7471271141493312</c:v>
                </c:pt>
                <c:pt idx="6008">
                  <c:v>0.74706818315752255</c:v>
                </c:pt>
                <c:pt idx="6009">
                  <c:v>0.7470092521657139</c:v>
                </c:pt>
                <c:pt idx="6010">
                  <c:v>0.74695032117390536</c:v>
                </c:pt>
                <c:pt idx="6011">
                  <c:v>0.74689139018209683</c:v>
                </c:pt>
                <c:pt idx="6012">
                  <c:v>0.74683245919028818</c:v>
                </c:pt>
                <c:pt idx="6013">
                  <c:v>0.74683245919028818</c:v>
                </c:pt>
                <c:pt idx="6014">
                  <c:v>0.74683245919028818</c:v>
                </c:pt>
                <c:pt idx="6015">
                  <c:v>0.74683245919028818</c:v>
                </c:pt>
                <c:pt idx="6016">
                  <c:v>0.74677352819847953</c:v>
                </c:pt>
                <c:pt idx="6017">
                  <c:v>0.74671459720667099</c:v>
                </c:pt>
                <c:pt idx="6018">
                  <c:v>0.74665566621486246</c:v>
                </c:pt>
                <c:pt idx="6019">
                  <c:v>0.74659673522305381</c:v>
                </c:pt>
                <c:pt idx="6020">
                  <c:v>0.74653780423124516</c:v>
                </c:pt>
                <c:pt idx="6021">
                  <c:v>0.74647887323943662</c:v>
                </c:pt>
                <c:pt idx="6022">
                  <c:v>0.74641994224762809</c:v>
                </c:pt>
                <c:pt idx="6023">
                  <c:v>0.74641994224762809</c:v>
                </c:pt>
                <c:pt idx="6024">
                  <c:v>0.74636101125581944</c:v>
                </c:pt>
                <c:pt idx="6025">
                  <c:v>0.74636101125581944</c:v>
                </c:pt>
                <c:pt idx="6026">
                  <c:v>0.74636101125581944</c:v>
                </c:pt>
                <c:pt idx="6027">
                  <c:v>0.74636101125581944</c:v>
                </c:pt>
                <c:pt idx="6028">
                  <c:v>0.74636101125581944</c:v>
                </c:pt>
                <c:pt idx="6029">
                  <c:v>0.74630208026401079</c:v>
                </c:pt>
                <c:pt idx="6030">
                  <c:v>0.74630208026401079</c:v>
                </c:pt>
                <c:pt idx="6031">
                  <c:v>0.74630208026401079</c:v>
                </c:pt>
                <c:pt idx="6032">
                  <c:v>0.74624314927220226</c:v>
                </c:pt>
                <c:pt idx="6033">
                  <c:v>0.74624314927220226</c:v>
                </c:pt>
                <c:pt idx="6034">
                  <c:v>0.74618421828039372</c:v>
                </c:pt>
                <c:pt idx="6035">
                  <c:v>0.74612528728858507</c:v>
                </c:pt>
                <c:pt idx="6036">
                  <c:v>0.74606635629677642</c:v>
                </c:pt>
                <c:pt idx="6037">
                  <c:v>0.74600742530496789</c:v>
                </c:pt>
                <c:pt idx="6038">
                  <c:v>0.74594849431315935</c:v>
                </c:pt>
                <c:pt idx="6039">
                  <c:v>0.7458895633213507</c:v>
                </c:pt>
                <c:pt idx="6040">
                  <c:v>0.74583063232954205</c:v>
                </c:pt>
                <c:pt idx="6041">
                  <c:v>0.74577170133773352</c:v>
                </c:pt>
                <c:pt idx="6042">
                  <c:v>0.74571277034592498</c:v>
                </c:pt>
                <c:pt idx="6043">
                  <c:v>0.74571277034592498</c:v>
                </c:pt>
                <c:pt idx="6044">
                  <c:v>0.74565383935411633</c:v>
                </c:pt>
                <c:pt idx="6045">
                  <c:v>0.74565383935411633</c:v>
                </c:pt>
                <c:pt idx="6046">
                  <c:v>0.74565383935411633</c:v>
                </c:pt>
                <c:pt idx="6047">
                  <c:v>0.74559490836230768</c:v>
                </c:pt>
                <c:pt idx="6048">
                  <c:v>0.74559490836230768</c:v>
                </c:pt>
                <c:pt idx="6049">
                  <c:v>0.74553597737049915</c:v>
                </c:pt>
                <c:pt idx="6050">
                  <c:v>0.74547704637869061</c:v>
                </c:pt>
                <c:pt idx="6051">
                  <c:v>0.74547704637869061</c:v>
                </c:pt>
                <c:pt idx="6052">
                  <c:v>0.74541811538688196</c:v>
                </c:pt>
                <c:pt idx="6053">
                  <c:v>0.74535918439507332</c:v>
                </c:pt>
                <c:pt idx="6054">
                  <c:v>0.74530025340326478</c:v>
                </c:pt>
                <c:pt idx="6055">
                  <c:v>0.74530025340326478</c:v>
                </c:pt>
                <c:pt idx="6056">
                  <c:v>0.74524132241145624</c:v>
                </c:pt>
                <c:pt idx="6057">
                  <c:v>0.74518239141964759</c:v>
                </c:pt>
                <c:pt idx="6058">
                  <c:v>0.74512346042783895</c:v>
                </c:pt>
                <c:pt idx="6059">
                  <c:v>0.74512346042783895</c:v>
                </c:pt>
                <c:pt idx="6060">
                  <c:v>0.74512346042783895</c:v>
                </c:pt>
                <c:pt idx="6061">
                  <c:v>0.74512346042783895</c:v>
                </c:pt>
                <c:pt idx="6062">
                  <c:v>0.74512346042783895</c:v>
                </c:pt>
                <c:pt idx="6063">
                  <c:v>0.74506452943603041</c:v>
                </c:pt>
                <c:pt idx="6064">
                  <c:v>0.74500559844422187</c:v>
                </c:pt>
                <c:pt idx="6065">
                  <c:v>0.74494666745241322</c:v>
                </c:pt>
                <c:pt idx="6066">
                  <c:v>0.74488773646060458</c:v>
                </c:pt>
                <c:pt idx="6067">
                  <c:v>0.74488773646060458</c:v>
                </c:pt>
                <c:pt idx="6068">
                  <c:v>0.74482880546879604</c:v>
                </c:pt>
                <c:pt idx="6069">
                  <c:v>0.74482880546879604</c:v>
                </c:pt>
                <c:pt idx="6070">
                  <c:v>0.7447698744769875</c:v>
                </c:pt>
                <c:pt idx="6071">
                  <c:v>0.7447698744769875</c:v>
                </c:pt>
                <c:pt idx="6072">
                  <c:v>0.74471094348517886</c:v>
                </c:pt>
                <c:pt idx="6073">
                  <c:v>0.74471094348517886</c:v>
                </c:pt>
                <c:pt idx="6074">
                  <c:v>0.74465201249337021</c:v>
                </c:pt>
                <c:pt idx="6075">
                  <c:v>0.74465201249337021</c:v>
                </c:pt>
                <c:pt idx="6076">
                  <c:v>0.74459308150156167</c:v>
                </c:pt>
                <c:pt idx="6077">
                  <c:v>0.74453415050975313</c:v>
                </c:pt>
                <c:pt idx="6078">
                  <c:v>0.74447521951794449</c:v>
                </c:pt>
                <c:pt idx="6079">
                  <c:v>0.74447521951794449</c:v>
                </c:pt>
                <c:pt idx="6080">
                  <c:v>0.74447521951794449</c:v>
                </c:pt>
                <c:pt idx="6081">
                  <c:v>0.74441628852613584</c:v>
                </c:pt>
                <c:pt idx="6082">
                  <c:v>0.74441628852613584</c:v>
                </c:pt>
                <c:pt idx="6083">
                  <c:v>0.74441628852613584</c:v>
                </c:pt>
                <c:pt idx="6084">
                  <c:v>0.7443573575343273</c:v>
                </c:pt>
                <c:pt idx="6085">
                  <c:v>0.74429842654251877</c:v>
                </c:pt>
                <c:pt idx="6086">
                  <c:v>0.74423949555071012</c:v>
                </c:pt>
                <c:pt idx="6087">
                  <c:v>0.74418056455890147</c:v>
                </c:pt>
                <c:pt idx="6088">
                  <c:v>0.74412163356709293</c:v>
                </c:pt>
                <c:pt idx="6089">
                  <c:v>0.7440627025752844</c:v>
                </c:pt>
                <c:pt idx="6090">
                  <c:v>0.74400377158347575</c:v>
                </c:pt>
                <c:pt idx="6091">
                  <c:v>0.7439448405916671</c:v>
                </c:pt>
                <c:pt idx="6092">
                  <c:v>0.74388590959985856</c:v>
                </c:pt>
                <c:pt idx="6093">
                  <c:v>0.74382697860805003</c:v>
                </c:pt>
                <c:pt idx="6094">
                  <c:v>0.74376804761624138</c:v>
                </c:pt>
                <c:pt idx="6095">
                  <c:v>0.74376804761624138</c:v>
                </c:pt>
                <c:pt idx="6096">
                  <c:v>0.74370911662443273</c:v>
                </c:pt>
                <c:pt idx="6097">
                  <c:v>0.74365018563262419</c:v>
                </c:pt>
                <c:pt idx="6098">
                  <c:v>0.74365018563262419</c:v>
                </c:pt>
                <c:pt idx="6099">
                  <c:v>0.74365018563262419</c:v>
                </c:pt>
                <c:pt idx="6100">
                  <c:v>0.74359125464081566</c:v>
                </c:pt>
                <c:pt idx="6101">
                  <c:v>0.74359125464081566</c:v>
                </c:pt>
                <c:pt idx="6102">
                  <c:v>0.74353232364900701</c:v>
                </c:pt>
                <c:pt idx="6103">
                  <c:v>0.74347339265719836</c:v>
                </c:pt>
                <c:pt idx="6104">
                  <c:v>0.74341446166538983</c:v>
                </c:pt>
                <c:pt idx="6105">
                  <c:v>0.74335553067358129</c:v>
                </c:pt>
                <c:pt idx="6106">
                  <c:v>0.74335553067358129</c:v>
                </c:pt>
                <c:pt idx="6107">
                  <c:v>0.74329659968177264</c:v>
                </c:pt>
                <c:pt idx="6108">
                  <c:v>0.74323766868996399</c:v>
                </c:pt>
                <c:pt idx="6109">
                  <c:v>0.74323766868996399</c:v>
                </c:pt>
                <c:pt idx="6110">
                  <c:v>0.74317873769815546</c:v>
                </c:pt>
                <c:pt idx="6111">
                  <c:v>0.74317873769815546</c:v>
                </c:pt>
                <c:pt idx="6112">
                  <c:v>0.74311980670634692</c:v>
                </c:pt>
                <c:pt idx="6113">
                  <c:v>0.74306087571453827</c:v>
                </c:pt>
                <c:pt idx="6114">
                  <c:v>0.74306087571453827</c:v>
                </c:pt>
                <c:pt idx="6115">
                  <c:v>0.74306087571453827</c:v>
                </c:pt>
                <c:pt idx="6116">
                  <c:v>0.74300194472272962</c:v>
                </c:pt>
                <c:pt idx="6117">
                  <c:v>0.74294301373092109</c:v>
                </c:pt>
                <c:pt idx="6118">
                  <c:v>0.74288408273911255</c:v>
                </c:pt>
                <c:pt idx="6119">
                  <c:v>0.7428251517473039</c:v>
                </c:pt>
                <c:pt idx="6120">
                  <c:v>0.74276622075549525</c:v>
                </c:pt>
                <c:pt idx="6121">
                  <c:v>0.74270728976368672</c:v>
                </c:pt>
                <c:pt idx="6122">
                  <c:v>0.74264835877187818</c:v>
                </c:pt>
                <c:pt idx="6123">
                  <c:v>0.74258942778006953</c:v>
                </c:pt>
                <c:pt idx="6124">
                  <c:v>0.74253049678826089</c:v>
                </c:pt>
                <c:pt idx="6125">
                  <c:v>0.74247156579645235</c:v>
                </c:pt>
                <c:pt idx="6126">
                  <c:v>0.74241263480464381</c:v>
                </c:pt>
                <c:pt idx="6127">
                  <c:v>0.74235370381283516</c:v>
                </c:pt>
                <c:pt idx="6128">
                  <c:v>0.74229477282102652</c:v>
                </c:pt>
                <c:pt idx="6129">
                  <c:v>0.74229477282102652</c:v>
                </c:pt>
                <c:pt idx="6130">
                  <c:v>0.74229477282102652</c:v>
                </c:pt>
                <c:pt idx="6131">
                  <c:v>0.74229477282102652</c:v>
                </c:pt>
                <c:pt idx="6132">
                  <c:v>0.74229477282102652</c:v>
                </c:pt>
                <c:pt idx="6133">
                  <c:v>0.74223584182921798</c:v>
                </c:pt>
                <c:pt idx="6134">
                  <c:v>0.74217691083740944</c:v>
                </c:pt>
                <c:pt idx="6135">
                  <c:v>0.74211797984560079</c:v>
                </c:pt>
                <c:pt idx="6136">
                  <c:v>0.74205904885379215</c:v>
                </c:pt>
                <c:pt idx="6137">
                  <c:v>0.74200011786198361</c:v>
                </c:pt>
                <c:pt idx="6138">
                  <c:v>0.74194118687017507</c:v>
                </c:pt>
                <c:pt idx="6139">
                  <c:v>0.74188225587836643</c:v>
                </c:pt>
                <c:pt idx="6140">
                  <c:v>0.74182332488655778</c:v>
                </c:pt>
                <c:pt idx="6141">
                  <c:v>0.74176439389474924</c:v>
                </c:pt>
                <c:pt idx="6142">
                  <c:v>0.7417054629029407</c:v>
                </c:pt>
                <c:pt idx="6143">
                  <c:v>0.74164653191113206</c:v>
                </c:pt>
                <c:pt idx="6144">
                  <c:v>0.74164653191113206</c:v>
                </c:pt>
                <c:pt idx="6145">
                  <c:v>0.74158760091932341</c:v>
                </c:pt>
                <c:pt idx="6146">
                  <c:v>0.74152866992751487</c:v>
                </c:pt>
                <c:pt idx="6147">
                  <c:v>0.74146973893570634</c:v>
                </c:pt>
                <c:pt idx="6148">
                  <c:v>0.74146973893570634</c:v>
                </c:pt>
                <c:pt idx="6149">
                  <c:v>0.74141080794389769</c:v>
                </c:pt>
                <c:pt idx="6150">
                  <c:v>0.74135187695208904</c:v>
                </c:pt>
                <c:pt idx="6151">
                  <c:v>0.7412929459602805</c:v>
                </c:pt>
                <c:pt idx="6152">
                  <c:v>0.74123401496847197</c:v>
                </c:pt>
                <c:pt idx="6153">
                  <c:v>0.74123401496847197</c:v>
                </c:pt>
                <c:pt idx="6154">
                  <c:v>0.74123401496847197</c:v>
                </c:pt>
                <c:pt idx="6155">
                  <c:v>0.74123401496847197</c:v>
                </c:pt>
                <c:pt idx="6156">
                  <c:v>0.74117508397666332</c:v>
                </c:pt>
                <c:pt idx="6157">
                  <c:v>0.74117508397666332</c:v>
                </c:pt>
                <c:pt idx="6158">
                  <c:v>0.74111615298485467</c:v>
                </c:pt>
                <c:pt idx="6159">
                  <c:v>0.74105722199304613</c:v>
                </c:pt>
                <c:pt idx="6160">
                  <c:v>0.7409982910012376</c:v>
                </c:pt>
                <c:pt idx="6161">
                  <c:v>0.74093936000942895</c:v>
                </c:pt>
                <c:pt idx="6162">
                  <c:v>0.7408804290176203</c:v>
                </c:pt>
                <c:pt idx="6163">
                  <c:v>0.7408804290176203</c:v>
                </c:pt>
                <c:pt idx="6164">
                  <c:v>0.74082149802581176</c:v>
                </c:pt>
                <c:pt idx="6165">
                  <c:v>0.74082149802581176</c:v>
                </c:pt>
                <c:pt idx="6166">
                  <c:v>0.74076256703400323</c:v>
                </c:pt>
                <c:pt idx="6167">
                  <c:v>0.74070363604219458</c:v>
                </c:pt>
                <c:pt idx="6168">
                  <c:v>0.74064470505038593</c:v>
                </c:pt>
                <c:pt idx="6169">
                  <c:v>0.74064470505038593</c:v>
                </c:pt>
                <c:pt idx="6170">
                  <c:v>0.7405857740585774</c:v>
                </c:pt>
                <c:pt idx="6171">
                  <c:v>0.7405857740585774</c:v>
                </c:pt>
                <c:pt idx="6172">
                  <c:v>0.74052684306676886</c:v>
                </c:pt>
                <c:pt idx="6173">
                  <c:v>0.74046791207496021</c:v>
                </c:pt>
                <c:pt idx="6174">
                  <c:v>0.74040898108315156</c:v>
                </c:pt>
                <c:pt idx="6175">
                  <c:v>0.74035005009134303</c:v>
                </c:pt>
                <c:pt idx="6176">
                  <c:v>0.74035005009134303</c:v>
                </c:pt>
                <c:pt idx="6177">
                  <c:v>0.74029111909953449</c:v>
                </c:pt>
                <c:pt idx="6178">
                  <c:v>0.74023218810772584</c:v>
                </c:pt>
                <c:pt idx="6179">
                  <c:v>0.74017325711591719</c:v>
                </c:pt>
                <c:pt idx="6180">
                  <c:v>0.74011432612410866</c:v>
                </c:pt>
                <c:pt idx="6181">
                  <c:v>0.74005539513230012</c:v>
                </c:pt>
                <c:pt idx="6182">
                  <c:v>0.74005539513230012</c:v>
                </c:pt>
                <c:pt idx="6183">
                  <c:v>0.73999646414049147</c:v>
                </c:pt>
                <c:pt idx="6184">
                  <c:v>0.73993753314868282</c:v>
                </c:pt>
                <c:pt idx="6185">
                  <c:v>0.73993753314868282</c:v>
                </c:pt>
                <c:pt idx="6186">
                  <c:v>0.73987860215687429</c:v>
                </c:pt>
                <c:pt idx="6187">
                  <c:v>0.73987860215687429</c:v>
                </c:pt>
                <c:pt idx="6188">
                  <c:v>0.73981967116506575</c:v>
                </c:pt>
                <c:pt idx="6189">
                  <c:v>0.73981967116506575</c:v>
                </c:pt>
                <c:pt idx="6190">
                  <c:v>0.7397607401732571</c:v>
                </c:pt>
                <c:pt idx="6191">
                  <c:v>0.73970180918144846</c:v>
                </c:pt>
                <c:pt idx="6192">
                  <c:v>0.73970180918144846</c:v>
                </c:pt>
                <c:pt idx="6193">
                  <c:v>0.73970180918144846</c:v>
                </c:pt>
                <c:pt idx="6194">
                  <c:v>0.73970180918144846</c:v>
                </c:pt>
                <c:pt idx="6195">
                  <c:v>0.73970180918144846</c:v>
                </c:pt>
                <c:pt idx="6196">
                  <c:v>0.73964287818963992</c:v>
                </c:pt>
                <c:pt idx="6197">
                  <c:v>0.73964287818963992</c:v>
                </c:pt>
                <c:pt idx="6198">
                  <c:v>0.73958394719783138</c:v>
                </c:pt>
                <c:pt idx="6199">
                  <c:v>0.73952501620602273</c:v>
                </c:pt>
                <c:pt idx="6200">
                  <c:v>0.73946608521421409</c:v>
                </c:pt>
                <c:pt idx="6201">
                  <c:v>0.73940715422240555</c:v>
                </c:pt>
                <c:pt idx="6202">
                  <c:v>0.73934822323059701</c:v>
                </c:pt>
                <c:pt idx="6203">
                  <c:v>0.73928929223878836</c:v>
                </c:pt>
                <c:pt idx="6204">
                  <c:v>0.73923036124697972</c:v>
                </c:pt>
                <c:pt idx="6205">
                  <c:v>0.73923036124697972</c:v>
                </c:pt>
                <c:pt idx="6206">
                  <c:v>0.73923036124697972</c:v>
                </c:pt>
                <c:pt idx="6207">
                  <c:v>0.73923036124697972</c:v>
                </c:pt>
                <c:pt idx="6208">
                  <c:v>0.73917143025517118</c:v>
                </c:pt>
                <c:pt idx="6209">
                  <c:v>0.73911249926336264</c:v>
                </c:pt>
                <c:pt idx="6210">
                  <c:v>0.73911249926336264</c:v>
                </c:pt>
                <c:pt idx="6211">
                  <c:v>0.739053568271554</c:v>
                </c:pt>
                <c:pt idx="6212">
                  <c:v>0.73899463727974535</c:v>
                </c:pt>
                <c:pt idx="6213">
                  <c:v>0.73893570628793681</c:v>
                </c:pt>
                <c:pt idx="6214">
                  <c:v>0.73887677529612827</c:v>
                </c:pt>
                <c:pt idx="6215">
                  <c:v>0.73881784430431963</c:v>
                </c:pt>
                <c:pt idx="6216">
                  <c:v>0.73875891331251098</c:v>
                </c:pt>
                <c:pt idx="6217">
                  <c:v>0.73869998232070244</c:v>
                </c:pt>
                <c:pt idx="6218">
                  <c:v>0.73869998232070244</c:v>
                </c:pt>
                <c:pt idx="6219">
                  <c:v>0.73864105132889391</c:v>
                </c:pt>
                <c:pt idx="6220">
                  <c:v>0.73858212033708526</c:v>
                </c:pt>
                <c:pt idx="6221">
                  <c:v>0.73852318934527661</c:v>
                </c:pt>
                <c:pt idx="6222">
                  <c:v>0.73846425835346807</c:v>
                </c:pt>
                <c:pt idx="6223">
                  <c:v>0.73840532736165954</c:v>
                </c:pt>
                <c:pt idx="6224">
                  <c:v>0.73834639636985089</c:v>
                </c:pt>
                <c:pt idx="6225">
                  <c:v>0.73828746537804224</c:v>
                </c:pt>
                <c:pt idx="6226">
                  <c:v>0.73828746537804224</c:v>
                </c:pt>
                <c:pt idx="6227">
                  <c:v>0.73828746537804224</c:v>
                </c:pt>
                <c:pt idx="6228">
                  <c:v>0.73828746537804224</c:v>
                </c:pt>
                <c:pt idx="6229">
                  <c:v>0.7382285343862337</c:v>
                </c:pt>
                <c:pt idx="6230">
                  <c:v>0.73816960339442517</c:v>
                </c:pt>
                <c:pt idx="6231">
                  <c:v>0.73816960339442517</c:v>
                </c:pt>
                <c:pt idx="6232">
                  <c:v>0.73811067240261652</c:v>
                </c:pt>
                <c:pt idx="6233">
                  <c:v>0.73811067240261652</c:v>
                </c:pt>
                <c:pt idx="6234">
                  <c:v>0.73811067240261652</c:v>
                </c:pt>
                <c:pt idx="6235">
                  <c:v>0.73811067240261652</c:v>
                </c:pt>
                <c:pt idx="6236">
                  <c:v>0.73811067240261652</c:v>
                </c:pt>
                <c:pt idx="6237">
                  <c:v>0.73805174141080787</c:v>
                </c:pt>
                <c:pt idx="6238">
                  <c:v>0.73805174141080787</c:v>
                </c:pt>
                <c:pt idx="6239">
                  <c:v>0.73805174141080787</c:v>
                </c:pt>
                <c:pt idx="6240">
                  <c:v>0.73805174141080787</c:v>
                </c:pt>
                <c:pt idx="6241">
                  <c:v>0.73805174141080787</c:v>
                </c:pt>
                <c:pt idx="6242">
                  <c:v>0.73799281041899933</c:v>
                </c:pt>
                <c:pt idx="6243">
                  <c:v>0.7379338794271908</c:v>
                </c:pt>
                <c:pt idx="6244">
                  <c:v>0.73787494843538215</c:v>
                </c:pt>
                <c:pt idx="6245">
                  <c:v>0.73787494843538215</c:v>
                </c:pt>
                <c:pt idx="6246">
                  <c:v>0.73787494843538215</c:v>
                </c:pt>
                <c:pt idx="6247">
                  <c:v>0.73787494843538215</c:v>
                </c:pt>
                <c:pt idx="6248">
                  <c:v>0.73787494843538215</c:v>
                </c:pt>
                <c:pt idx="6249">
                  <c:v>0.7378160174435735</c:v>
                </c:pt>
                <c:pt idx="6250">
                  <c:v>0.73775708645176497</c:v>
                </c:pt>
                <c:pt idx="6251">
                  <c:v>0.73769815545995643</c:v>
                </c:pt>
                <c:pt idx="6252">
                  <c:v>0.73769815545995643</c:v>
                </c:pt>
                <c:pt idx="6253">
                  <c:v>0.73763922446814778</c:v>
                </c:pt>
                <c:pt idx="6254">
                  <c:v>0.73758029347633913</c:v>
                </c:pt>
                <c:pt idx="6255">
                  <c:v>0.7375213624845306</c:v>
                </c:pt>
                <c:pt idx="6256">
                  <c:v>0.7375213624845306</c:v>
                </c:pt>
                <c:pt idx="6257">
                  <c:v>0.7375213624845306</c:v>
                </c:pt>
                <c:pt idx="6258">
                  <c:v>0.7375213624845306</c:v>
                </c:pt>
                <c:pt idx="6259">
                  <c:v>0.73746243149272206</c:v>
                </c:pt>
                <c:pt idx="6260">
                  <c:v>0.73740350050091341</c:v>
                </c:pt>
                <c:pt idx="6261">
                  <c:v>0.73740350050091341</c:v>
                </c:pt>
                <c:pt idx="6262">
                  <c:v>0.73740350050091341</c:v>
                </c:pt>
                <c:pt idx="6263">
                  <c:v>0.73740350050091341</c:v>
                </c:pt>
                <c:pt idx="6264">
                  <c:v>0.73734456950910476</c:v>
                </c:pt>
                <c:pt idx="6265">
                  <c:v>0.73734456950910476</c:v>
                </c:pt>
                <c:pt idx="6266">
                  <c:v>0.73728563851729623</c:v>
                </c:pt>
                <c:pt idx="6267">
                  <c:v>0.73728563851729623</c:v>
                </c:pt>
                <c:pt idx="6268">
                  <c:v>0.73722670752548769</c:v>
                </c:pt>
                <c:pt idx="6269">
                  <c:v>0.73716777653367904</c:v>
                </c:pt>
                <c:pt idx="6270">
                  <c:v>0.73710884554187039</c:v>
                </c:pt>
                <c:pt idx="6271">
                  <c:v>0.73704991455006186</c:v>
                </c:pt>
                <c:pt idx="6272">
                  <c:v>0.73699098355825332</c:v>
                </c:pt>
                <c:pt idx="6273">
                  <c:v>0.73699098355825332</c:v>
                </c:pt>
                <c:pt idx="6274">
                  <c:v>0.73699098355825332</c:v>
                </c:pt>
                <c:pt idx="6275">
                  <c:v>0.73699098355825332</c:v>
                </c:pt>
                <c:pt idx="6276">
                  <c:v>0.73693205256644467</c:v>
                </c:pt>
                <c:pt idx="6277">
                  <c:v>0.73687312157463603</c:v>
                </c:pt>
                <c:pt idx="6278">
                  <c:v>0.73681419058282749</c:v>
                </c:pt>
                <c:pt idx="6279">
                  <c:v>0.73681419058282749</c:v>
                </c:pt>
                <c:pt idx="6280">
                  <c:v>0.73675525959101895</c:v>
                </c:pt>
                <c:pt idx="6281">
                  <c:v>0.7366963285992103</c:v>
                </c:pt>
                <c:pt idx="6282">
                  <c:v>0.73663739760740166</c:v>
                </c:pt>
                <c:pt idx="6283">
                  <c:v>0.73657846661559312</c:v>
                </c:pt>
                <c:pt idx="6284">
                  <c:v>0.73657846661559312</c:v>
                </c:pt>
                <c:pt idx="6285">
                  <c:v>0.73651953562378458</c:v>
                </c:pt>
                <c:pt idx="6286">
                  <c:v>0.73646060463197593</c:v>
                </c:pt>
                <c:pt idx="6287">
                  <c:v>0.73640167364016729</c:v>
                </c:pt>
                <c:pt idx="6288">
                  <c:v>0.73634274264835875</c:v>
                </c:pt>
                <c:pt idx="6289">
                  <c:v>0.73634274264835875</c:v>
                </c:pt>
                <c:pt idx="6290">
                  <c:v>0.73628381165655021</c:v>
                </c:pt>
                <c:pt idx="6291">
                  <c:v>0.73622488066474157</c:v>
                </c:pt>
                <c:pt idx="6292">
                  <c:v>0.73616594967293292</c:v>
                </c:pt>
                <c:pt idx="6293">
                  <c:v>0.73610701868112438</c:v>
                </c:pt>
                <c:pt idx="6294">
                  <c:v>0.73604808768931584</c:v>
                </c:pt>
                <c:pt idx="6295">
                  <c:v>0.7359891566975072</c:v>
                </c:pt>
                <c:pt idx="6296">
                  <c:v>0.73593022570569855</c:v>
                </c:pt>
                <c:pt idx="6297">
                  <c:v>0.73593022570569855</c:v>
                </c:pt>
                <c:pt idx="6298">
                  <c:v>0.73593022570569855</c:v>
                </c:pt>
                <c:pt idx="6299">
                  <c:v>0.73587129471389001</c:v>
                </c:pt>
                <c:pt idx="6300">
                  <c:v>0.73587129471389001</c:v>
                </c:pt>
                <c:pt idx="6301">
                  <c:v>0.73581236372208148</c:v>
                </c:pt>
                <c:pt idx="6302">
                  <c:v>0.73575343273027283</c:v>
                </c:pt>
                <c:pt idx="6303">
                  <c:v>0.73569450173846418</c:v>
                </c:pt>
                <c:pt idx="6304">
                  <c:v>0.73569450173846418</c:v>
                </c:pt>
                <c:pt idx="6305">
                  <c:v>0.73563557074665564</c:v>
                </c:pt>
                <c:pt idx="6306">
                  <c:v>0.73557663975484711</c:v>
                </c:pt>
                <c:pt idx="6307">
                  <c:v>0.73557663975484711</c:v>
                </c:pt>
                <c:pt idx="6308">
                  <c:v>0.73551770876303846</c:v>
                </c:pt>
                <c:pt idx="6309">
                  <c:v>0.73545877777122981</c:v>
                </c:pt>
                <c:pt idx="6310">
                  <c:v>0.73539984677942127</c:v>
                </c:pt>
                <c:pt idx="6311">
                  <c:v>0.73534091578761274</c:v>
                </c:pt>
                <c:pt idx="6312">
                  <c:v>0.73528198479580409</c:v>
                </c:pt>
                <c:pt idx="6313">
                  <c:v>0.73528198479580409</c:v>
                </c:pt>
                <c:pt idx="6314">
                  <c:v>0.73522305380399544</c:v>
                </c:pt>
                <c:pt idx="6315">
                  <c:v>0.73522305380399544</c:v>
                </c:pt>
                <c:pt idx="6316">
                  <c:v>0.7351641228121869</c:v>
                </c:pt>
                <c:pt idx="6317">
                  <c:v>0.73510519182037837</c:v>
                </c:pt>
                <c:pt idx="6318">
                  <c:v>0.73510519182037837</c:v>
                </c:pt>
                <c:pt idx="6319">
                  <c:v>0.73504626082856972</c:v>
                </c:pt>
                <c:pt idx="6320">
                  <c:v>0.73498732983676107</c:v>
                </c:pt>
                <c:pt idx="6321">
                  <c:v>0.73492839884495254</c:v>
                </c:pt>
                <c:pt idx="6322">
                  <c:v>0.734869467853144</c:v>
                </c:pt>
                <c:pt idx="6323">
                  <c:v>0.73481053686133535</c:v>
                </c:pt>
                <c:pt idx="6324">
                  <c:v>0.7347516058695267</c:v>
                </c:pt>
                <c:pt idx="6325">
                  <c:v>0.73469267487771817</c:v>
                </c:pt>
                <c:pt idx="6326">
                  <c:v>0.73463374388590963</c:v>
                </c:pt>
                <c:pt idx="6327">
                  <c:v>0.73463374388590963</c:v>
                </c:pt>
                <c:pt idx="6328">
                  <c:v>0.73463374388590963</c:v>
                </c:pt>
                <c:pt idx="6329">
                  <c:v>0.73463374388590963</c:v>
                </c:pt>
                <c:pt idx="6330">
                  <c:v>0.73463374388590963</c:v>
                </c:pt>
                <c:pt idx="6331">
                  <c:v>0.73457481289410098</c:v>
                </c:pt>
                <c:pt idx="6332">
                  <c:v>0.73451588190229233</c:v>
                </c:pt>
                <c:pt idx="6333">
                  <c:v>0.7344569509104838</c:v>
                </c:pt>
                <c:pt idx="6334">
                  <c:v>0.7344569509104838</c:v>
                </c:pt>
                <c:pt idx="6335">
                  <c:v>0.73439801991867526</c:v>
                </c:pt>
                <c:pt idx="6336">
                  <c:v>0.73439801991867526</c:v>
                </c:pt>
                <c:pt idx="6337">
                  <c:v>0.73439801991867526</c:v>
                </c:pt>
                <c:pt idx="6338">
                  <c:v>0.73433908892686661</c:v>
                </c:pt>
                <c:pt idx="6339">
                  <c:v>0.73428015793505796</c:v>
                </c:pt>
                <c:pt idx="6340">
                  <c:v>0.73422122694324943</c:v>
                </c:pt>
                <c:pt idx="6341">
                  <c:v>0.73422122694324943</c:v>
                </c:pt>
                <c:pt idx="6342">
                  <c:v>0.73422122694324943</c:v>
                </c:pt>
                <c:pt idx="6343">
                  <c:v>0.73416229595144089</c:v>
                </c:pt>
                <c:pt idx="6344">
                  <c:v>0.73410336495963224</c:v>
                </c:pt>
                <c:pt idx="6345">
                  <c:v>0.73410336495963224</c:v>
                </c:pt>
                <c:pt idx="6346">
                  <c:v>0.73404443396782371</c:v>
                </c:pt>
                <c:pt idx="6347">
                  <c:v>0.73398550297601517</c:v>
                </c:pt>
                <c:pt idx="6348">
                  <c:v>0.73392657198420652</c:v>
                </c:pt>
                <c:pt idx="6349">
                  <c:v>0.73386764099239787</c:v>
                </c:pt>
                <c:pt idx="6350">
                  <c:v>0.73380871000058934</c:v>
                </c:pt>
                <c:pt idx="6351">
                  <c:v>0.73380871000058934</c:v>
                </c:pt>
                <c:pt idx="6352">
                  <c:v>0.73380871000058934</c:v>
                </c:pt>
                <c:pt idx="6353">
                  <c:v>0.73380871000058934</c:v>
                </c:pt>
                <c:pt idx="6354">
                  <c:v>0.7337497790087808</c:v>
                </c:pt>
                <c:pt idx="6355">
                  <c:v>0.73369084801697215</c:v>
                </c:pt>
                <c:pt idx="6356">
                  <c:v>0.7336319170251635</c:v>
                </c:pt>
                <c:pt idx="6357">
                  <c:v>0.73357298603335497</c:v>
                </c:pt>
                <c:pt idx="6358">
                  <c:v>0.73351405504154643</c:v>
                </c:pt>
                <c:pt idx="6359">
                  <c:v>0.73351405504154643</c:v>
                </c:pt>
                <c:pt idx="6360">
                  <c:v>0.73351405504154643</c:v>
                </c:pt>
                <c:pt idx="6361">
                  <c:v>0.73345512404973778</c:v>
                </c:pt>
                <c:pt idx="6362">
                  <c:v>0.73339619305792914</c:v>
                </c:pt>
                <c:pt idx="6363">
                  <c:v>0.7333372620661206</c:v>
                </c:pt>
                <c:pt idx="6364">
                  <c:v>0.7333372620661206</c:v>
                </c:pt>
                <c:pt idx="6365">
                  <c:v>0.7333372620661206</c:v>
                </c:pt>
                <c:pt idx="6366">
                  <c:v>0.73327833107431206</c:v>
                </c:pt>
                <c:pt idx="6367">
                  <c:v>0.73321940008250341</c:v>
                </c:pt>
                <c:pt idx="6368">
                  <c:v>0.73316046909069477</c:v>
                </c:pt>
                <c:pt idx="6369">
                  <c:v>0.73310153809888623</c:v>
                </c:pt>
                <c:pt idx="6370">
                  <c:v>0.73310153809888623</c:v>
                </c:pt>
                <c:pt idx="6371">
                  <c:v>0.73310153809888623</c:v>
                </c:pt>
                <c:pt idx="6372">
                  <c:v>0.73304260710707769</c:v>
                </c:pt>
                <c:pt idx="6373">
                  <c:v>0.73298367611526904</c:v>
                </c:pt>
                <c:pt idx="6374">
                  <c:v>0.7329247451234604</c:v>
                </c:pt>
                <c:pt idx="6375">
                  <c:v>0.7329247451234604</c:v>
                </c:pt>
                <c:pt idx="6376">
                  <c:v>0.73286581413165186</c:v>
                </c:pt>
                <c:pt idx="6377">
                  <c:v>0.73280688313984332</c:v>
                </c:pt>
                <c:pt idx="6378">
                  <c:v>0.73274795214803468</c:v>
                </c:pt>
                <c:pt idx="6379">
                  <c:v>0.73274795214803468</c:v>
                </c:pt>
                <c:pt idx="6380">
                  <c:v>0.73274795214803468</c:v>
                </c:pt>
                <c:pt idx="6381">
                  <c:v>0.73268902115622603</c:v>
                </c:pt>
                <c:pt idx="6382">
                  <c:v>0.73263009016441749</c:v>
                </c:pt>
                <c:pt idx="6383">
                  <c:v>0.73263009016441749</c:v>
                </c:pt>
                <c:pt idx="6384">
                  <c:v>0.73257115917260895</c:v>
                </c:pt>
                <c:pt idx="6385">
                  <c:v>0.73251222818080031</c:v>
                </c:pt>
                <c:pt idx="6386">
                  <c:v>0.73245329718899166</c:v>
                </c:pt>
                <c:pt idx="6387">
                  <c:v>0.73245329718899166</c:v>
                </c:pt>
                <c:pt idx="6388">
                  <c:v>0.73239436619718312</c:v>
                </c:pt>
                <c:pt idx="6389">
                  <c:v>0.73233543520537459</c:v>
                </c:pt>
                <c:pt idx="6390">
                  <c:v>0.73233543520537459</c:v>
                </c:pt>
                <c:pt idx="6391">
                  <c:v>0.73227650421356594</c:v>
                </c:pt>
                <c:pt idx="6392">
                  <c:v>0.73221757322175729</c:v>
                </c:pt>
                <c:pt idx="6393">
                  <c:v>0.73215864222994875</c:v>
                </c:pt>
                <c:pt idx="6394">
                  <c:v>0.73209971123814022</c:v>
                </c:pt>
                <c:pt idx="6395">
                  <c:v>0.73204078024633157</c:v>
                </c:pt>
                <c:pt idx="6396">
                  <c:v>0.73198184925452292</c:v>
                </c:pt>
                <c:pt idx="6397">
                  <c:v>0.73192291826271438</c:v>
                </c:pt>
                <c:pt idx="6398">
                  <c:v>0.73186398727090585</c:v>
                </c:pt>
                <c:pt idx="6399">
                  <c:v>0.7318050562790972</c:v>
                </c:pt>
                <c:pt idx="6400">
                  <c:v>0.73174612528728855</c:v>
                </c:pt>
                <c:pt idx="6401">
                  <c:v>0.73168719429548001</c:v>
                </c:pt>
                <c:pt idx="6402">
                  <c:v>0.73162826330367148</c:v>
                </c:pt>
                <c:pt idx="6403">
                  <c:v>0.73156933231186283</c:v>
                </c:pt>
                <c:pt idx="6404">
                  <c:v>0.73151040132005418</c:v>
                </c:pt>
                <c:pt idx="6405">
                  <c:v>0.73145147032824565</c:v>
                </c:pt>
                <c:pt idx="6406">
                  <c:v>0.73145147032824565</c:v>
                </c:pt>
                <c:pt idx="6407">
                  <c:v>0.73139253933643711</c:v>
                </c:pt>
                <c:pt idx="6408">
                  <c:v>0.73133360834462846</c:v>
                </c:pt>
                <c:pt idx="6409">
                  <c:v>0.73127467735281981</c:v>
                </c:pt>
                <c:pt idx="6410">
                  <c:v>0.73127467735281981</c:v>
                </c:pt>
                <c:pt idx="6411">
                  <c:v>0.73121574636101128</c:v>
                </c:pt>
                <c:pt idx="6412">
                  <c:v>0.73115681536920274</c:v>
                </c:pt>
                <c:pt idx="6413">
                  <c:v>0.73115681536920274</c:v>
                </c:pt>
                <c:pt idx="6414">
                  <c:v>0.73115681536920274</c:v>
                </c:pt>
                <c:pt idx="6415">
                  <c:v>0.73109788437739409</c:v>
                </c:pt>
                <c:pt idx="6416">
                  <c:v>0.73103895338558544</c:v>
                </c:pt>
                <c:pt idx="6417">
                  <c:v>0.73103895338558544</c:v>
                </c:pt>
                <c:pt idx="6418">
                  <c:v>0.73098002239377691</c:v>
                </c:pt>
                <c:pt idx="6419">
                  <c:v>0.73092109140196837</c:v>
                </c:pt>
                <c:pt idx="6420">
                  <c:v>0.73086216041015972</c:v>
                </c:pt>
                <c:pt idx="6421">
                  <c:v>0.73080322941835107</c:v>
                </c:pt>
                <c:pt idx="6422">
                  <c:v>0.73074429842654254</c:v>
                </c:pt>
                <c:pt idx="6423">
                  <c:v>0.730685367434734</c:v>
                </c:pt>
                <c:pt idx="6424">
                  <c:v>0.73062643644292535</c:v>
                </c:pt>
                <c:pt idx="6425">
                  <c:v>0.73062643644292535</c:v>
                </c:pt>
                <c:pt idx="6426">
                  <c:v>0.73056750545111671</c:v>
                </c:pt>
                <c:pt idx="6427">
                  <c:v>0.73050857445930817</c:v>
                </c:pt>
                <c:pt idx="6428">
                  <c:v>0.73044964346749963</c:v>
                </c:pt>
                <c:pt idx="6429">
                  <c:v>0.73044964346749963</c:v>
                </c:pt>
                <c:pt idx="6430">
                  <c:v>0.73039071247569098</c:v>
                </c:pt>
                <c:pt idx="6431">
                  <c:v>0.73033178148388234</c:v>
                </c:pt>
                <c:pt idx="6432">
                  <c:v>0.73033178148388234</c:v>
                </c:pt>
                <c:pt idx="6433">
                  <c:v>0.7302728504920738</c:v>
                </c:pt>
                <c:pt idx="6434">
                  <c:v>0.73021391950026526</c:v>
                </c:pt>
                <c:pt idx="6435">
                  <c:v>0.73015498850845661</c:v>
                </c:pt>
                <c:pt idx="6436">
                  <c:v>0.73009605751664797</c:v>
                </c:pt>
                <c:pt idx="6437">
                  <c:v>0.73003712652483943</c:v>
                </c:pt>
                <c:pt idx="6438">
                  <c:v>0.72997819553303089</c:v>
                </c:pt>
                <c:pt idx="6439">
                  <c:v>0.72991926454122225</c:v>
                </c:pt>
                <c:pt idx="6440">
                  <c:v>0.7298603335494136</c:v>
                </c:pt>
                <c:pt idx="6441">
                  <c:v>0.72980140255760506</c:v>
                </c:pt>
                <c:pt idx="6442">
                  <c:v>0.72974247156579652</c:v>
                </c:pt>
                <c:pt idx="6443">
                  <c:v>0.72968354057398788</c:v>
                </c:pt>
                <c:pt idx="6444">
                  <c:v>0.72962460958217923</c:v>
                </c:pt>
                <c:pt idx="6445">
                  <c:v>0.72962460958217923</c:v>
                </c:pt>
                <c:pt idx="6446">
                  <c:v>0.72956567859037069</c:v>
                </c:pt>
                <c:pt idx="6447">
                  <c:v>0.72950674759856216</c:v>
                </c:pt>
                <c:pt idx="6448">
                  <c:v>0.72944781660675351</c:v>
                </c:pt>
                <c:pt idx="6449">
                  <c:v>0.72938888561494486</c:v>
                </c:pt>
                <c:pt idx="6450">
                  <c:v>0.72938888561494486</c:v>
                </c:pt>
                <c:pt idx="6451">
                  <c:v>0.72932995462313632</c:v>
                </c:pt>
                <c:pt idx="6452">
                  <c:v>0.72927102363132779</c:v>
                </c:pt>
                <c:pt idx="6453">
                  <c:v>0.72921209263951914</c:v>
                </c:pt>
                <c:pt idx="6454">
                  <c:v>0.72915316164771049</c:v>
                </c:pt>
                <c:pt idx="6455">
                  <c:v>0.72909423065590195</c:v>
                </c:pt>
                <c:pt idx="6456">
                  <c:v>0.72903529966409342</c:v>
                </c:pt>
                <c:pt idx="6457">
                  <c:v>0.72897636867228477</c:v>
                </c:pt>
                <c:pt idx="6458">
                  <c:v>0.72891743768047612</c:v>
                </c:pt>
                <c:pt idx="6459">
                  <c:v>0.72885850668866758</c:v>
                </c:pt>
                <c:pt idx="6460">
                  <c:v>0.72885850668866758</c:v>
                </c:pt>
                <c:pt idx="6461">
                  <c:v>0.72885850668866758</c:v>
                </c:pt>
                <c:pt idx="6462">
                  <c:v>0.72885850668866758</c:v>
                </c:pt>
                <c:pt idx="6463">
                  <c:v>0.72879957569685905</c:v>
                </c:pt>
                <c:pt idx="6464">
                  <c:v>0.72879957569685905</c:v>
                </c:pt>
                <c:pt idx="6465">
                  <c:v>0.72879957569685905</c:v>
                </c:pt>
                <c:pt idx="6466">
                  <c:v>0.72879957569685905</c:v>
                </c:pt>
                <c:pt idx="6467">
                  <c:v>0.72879957569685905</c:v>
                </c:pt>
                <c:pt idx="6468">
                  <c:v>0.72879957569685905</c:v>
                </c:pt>
                <c:pt idx="6469">
                  <c:v>0.7287406447050504</c:v>
                </c:pt>
                <c:pt idx="6470">
                  <c:v>0.72868171371324175</c:v>
                </c:pt>
                <c:pt idx="6471">
                  <c:v>0.72862278272143322</c:v>
                </c:pt>
                <c:pt idx="6472">
                  <c:v>0.72862278272143322</c:v>
                </c:pt>
                <c:pt idx="6473">
                  <c:v>0.72856385172962468</c:v>
                </c:pt>
                <c:pt idx="6474">
                  <c:v>0.72856385172962468</c:v>
                </c:pt>
                <c:pt idx="6475">
                  <c:v>0.72850492073781603</c:v>
                </c:pt>
                <c:pt idx="6476">
                  <c:v>0.72844598974600738</c:v>
                </c:pt>
                <c:pt idx="6477">
                  <c:v>0.72844598974600738</c:v>
                </c:pt>
                <c:pt idx="6478">
                  <c:v>0.72838705875419885</c:v>
                </c:pt>
                <c:pt idx="6479">
                  <c:v>0.72838705875419885</c:v>
                </c:pt>
                <c:pt idx="6480">
                  <c:v>0.72838705875419885</c:v>
                </c:pt>
                <c:pt idx="6481">
                  <c:v>0.72838705875419885</c:v>
                </c:pt>
                <c:pt idx="6482">
                  <c:v>0.72832812776239031</c:v>
                </c:pt>
                <c:pt idx="6483">
                  <c:v>0.72826919677058166</c:v>
                </c:pt>
                <c:pt idx="6484">
                  <c:v>0.72826919677058166</c:v>
                </c:pt>
                <c:pt idx="6485">
                  <c:v>0.72821026577877301</c:v>
                </c:pt>
                <c:pt idx="6486">
                  <c:v>0.72821026577877301</c:v>
                </c:pt>
                <c:pt idx="6487">
                  <c:v>0.72821026577877301</c:v>
                </c:pt>
                <c:pt idx="6488">
                  <c:v>0.72815133478696448</c:v>
                </c:pt>
                <c:pt idx="6489">
                  <c:v>0.72809240379515594</c:v>
                </c:pt>
                <c:pt idx="6490">
                  <c:v>0.72803347280334729</c:v>
                </c:pt>
                <c:pt idx="6491">
                  <c:v>0.72797454181153864</c:v>
                </c:pt>
                <c:pt idx="6492">
                  <c:v>0.72791561081973011</c:v>
                </c:pt>
                <c:pt idx="6493">
                  <c:v>0.72785667982792157</c:v>
                </c:pt>
                <c:pt idx="6494">
                  <c:v>0.72779774883611292</c:v>
                </c:pt>
                <c:pt idx="6495">
                  <c:v>0.72779774883611292</c:v>
                </c:pt>
                <c:pt idx="6496">
                  <c:v>0.72773881784430428</c:v>
                </c:pt>
                <c:pt idx="6497">
                  <c:v>0.72767988685249574</c:v>
                </c:pt>
                <c:pt idx="6498">
                  <c:v>0.7276209558606872</c:v>
                </c:pt>
                <c:pt idx="6499">
                  <c:v>0.72756202486887855</c:v>
                </c:pt>
                <c:pt idx="6500">
                  <c:v>0.72756202486887855</c:v>
                </c:pt>
                <c:pt idx="6501">
                  <c:v>0.72750309387706991</c:v>
                </c:pt>
                <c:pt idx="6502">
                  <c:v>0.72744416288526137</c:v>
                </c:pt>
                <c:pt idx="6503">
                  <c:v>0.72738523189345283</c:v>
                </c:pt>
                <c:pt idx="6504">
                  <c:v>0.72738523189345283</c:v>
                </c:pt>
                <c:pt idx="6505">
                  <c:v>0.72732630090164418</c:v>
                </c:pt>
                <c:pt idx="6506">
                  <c:v>0.72732630090164418</c:v>
                </c:pt>
                <c:pt idx="6507">
                  <c:v>0.72726736990983554</c:v>
                </c:pt>
                <c:pt idx="6508">
                  <c:v>0.727208438918027</c:v>
                </c:pt>
                <c:pt idx="6509">
                  <c:v>0.727208438918027</c:v>
                </c:pt>
                <c:pt idx="6510">
                  <c:v>0.72714950792621846</c:v>
                </c:pt>
                <c:pt idx="6511">
                  <c:v>0.72709057693440982</c:v>
                </c:pt>
                <c:pt idx="6512">
                  <c:v>0.72709057693440982</c:v>
                </c:pt>
                <c:pt idx="6513">
                  <c:v>0.72709057693440982</c:v>
                </c:pt>
                <c:pt idx="6514">
                  <c:v>0.72709057693440982</c:v>
                </c:pt>
                <c:pt idx="6515">
                  <c:v>0.72709057693440982</c:v>
                </c:pt>
                <c:pt idx="6516">
                  <c:v>0.72703164594260117</c:v>
                </c:pt>
                <c:pt idx="6517">
                  <c:v>0.72697271495079263</c:v>
                </c:pt>
                <c:pt idx="6518">
                  <c:v>0.72691378395898409</c:v>
                </c:pt>
                <c:pt idx="6519">
                  <c:v>0.72691378395898409</c:v>
                </c:pt>
                <c:pt idx="6520">
                  <c:v>0.72685485296717545</c:v>
                </c:pt>
                <c:pt idx="6521">
                  <c:v>0.7267959219753668</c:v>
                </c:pt>
                <c:pt idx="6522">
                  <c:v>0.72673699098355826</c:v>
                </c:pt>
                <c:pt idx="6523">
                  <c:v>0.72667805999174973</c:v>
                </c:pt>
                <c:pt idx="6524">
                  <c:v>0.72661912899994108</c:v>
                </c:pt>
                <c:pt idx="6525">
                  <c:v>0.72656019800813243</c:v>
                </c:pt>
                <c:pt idx="6526">
                  <c:v>0.72650126701632389</c:v>
                </c:pt>
                <c:pt idx="6527">
                  <c:v>0.72644233602451536</c:v>
                </c:pt>
                <c:pt idx="6528">
                  <c:v>0.72638340503270671</c:v>
                </c:pt>
                <c:pt idx="6529">
                  <c:v>0.72632447404089806</c:v>
                </c:pt>
                <c:pt idx="6530">
                  <c:v>0.72632447404089806</c:v>
                </c:pt>
                <c:pt idx="6531">
                  <c:v>0.72626554304908952</c:v>
                </c:pt>
                <c:pt idx="6532">
                  <c:v>0.72626554304908952</c:v>
                </c:pt>
                <c:pt idx="6533">
                  <c:v>0.72620661205728099</c:v>
                </c:pt>
                <c:pt idx="6534">
                  <c:v>0.72614768106547234</c:v>
                </c:pt>
                <c:pt idx="6535">
                  <c:v>0.72608875007366369</c:v>
                </c:pt>
                <c:pt idx="6536">
                  <c:v>0.72602981908185515</c:v>
                </c:pt>
                <c:pt idx="6537">
                  <c:v>0.72597088809004662</c:v>
                </c:pt>
                <c:pt idx="6538">
                  <c:v>0.72591195709823797</c:v>
                </c:pt>
                <c:pt idx="6539">
                  <c:v>0.72585302610642932</c:v>
                </c:pt>
                <c:pt idx="6540">
                  <c:v>0.72585302610642932</c:v>
                </c:pt>
                <c:pt idx="6541">
                  <c:v>0.72579409511462079</c:v>
                </c:pt>
                <c:pt idx="6542">
                  <c:v>0.72579409511462079</c:v>
                </c:pt>
                <c:pt idx="6543">
                  <c:v>0.72573516412281225</c:v>
                </c:pt>
                <c:pt idx="6544">
                  <c:v>0.7256762331310036</c:v>
                </c:pt>
                <c:pt idx="6545">
                  <c:v>0.72561730213919495</c:v>
                </c:pt>
                <c:pt idx="6546">
                  <c:v>0.72555837114738642</c:v>
                </c:pt>
                <c:pt idx="6547">
                  <c:v>0.72549944015557788</c:v>
                </c:pt>
                <c:pt idx="6548">
                  <c:v>0.72544050916376923</c:v>
                </c:pt>
                <c:pt idx="6549">
                  <c:v>0.72544050916376923</c:v>
                </c:pt>
                <c:pt idx="6550">
                  <c:v>0.72538157817196058</c:v>
                </c:pt>
                <c:pt idx="6551">
                  <c:v>0.72532264718015205</c:v>
                </c:pt>
                <c:pt idx="6552">
                  <c:v>0.72526371618834351</c:v>
                </c:pt>
                <c:pt idx="6553">
                  <c:v>0.72526371618834351</c:v>
                </c:pt>
                <c:pt idx="6554">
                  <c:v>0.72526371618834351</c:v>
                </c:pt>
                <c:pt idx="6555">
                  <c:v>0.72520478519653486</c:v>
                </c:pt>
                <c:pt idx="6556">
                  <c:v>0.72514585420472621</c:v>
                </c:pt>
                <c:pt idx="6557">
                  <c:v>0.72508692321291768</c:v>
                </c:pt>
                <c:pt idx="6558">
                  <c:v>0.72502799222110914</c:v>
                </c:pt>
                <c:pt idx="6559">
                  <c:v>0.72502799222110914</c:v>
                </c:pt>
                <c:pt idx="6560">
                  <c:v>0.72502799222110914</c:v>
                </c:pt>
                <c:pt idx="6561">
                  <c:v>0.72496906122930049</c:v>
                </c:pt>
                <c:pt idx="6562">
                  <c:v>0.72491013023749185</c:v>
                </c:pt>
                <c:pt idx="6563">
                  <c:v>0.72485119924568331</c:v>
                </c:pt>
                <c:pt idx="6564">
                  <c:v>0.72479226825387477</c:v>
                </c:pt>
                <c:pt idx="6565">
                  <c:v>0.72479226825387477</c:v>
                </c:pt>
                <c:pt idx="6566">
                  <c:v>0.72479226825387477</c:v>
                </c:pt>
                <c:pt idx="6567">
                  <c:v>0.72479226825387477</c:v>
                </c:pt>
                <c:pt idx="6568">
                  <c:v>0.72473333726206612</c:v>
                </c:pt>
                <c:pt idx="6569">
                  <c:v>0.72473333726206612</c:v>
                </c:pt>
                <c:pt idx="6570">
                  <c:v>0.72473333726206612</c:v>
                </c:pt>
                <c:pt idx="6571">
                  <c:v>0.72467440627025748</c:v>
                </c:pt>
                <c:pt idx="6572">
                  <c:v>0.72461547527844894</c:v>
                </c:pt>
                <c:pt idx="6573">
                  <c:v>0.7245565442866404</c:v>
                </c:pt>
                <c:pt idx="6574">
                  <c:v>0.7245565442866404</c:v>
                </c:pt>
                <c:pt idx="6575">
                  <c:v>0.72449761329483175</c:v>
                </c:pt>
                <c:pt idx="6576">
                  <c:v>0.72443868230302311</c:v>
                </c:pt>
                <c:pt idx="6577">
                  <c:v>0.72437975131121457</c:v>
                </c:pt>
                <c:pt idx="6578">
                  <c:v>0.72432082031940603</c:v>
                </c:pt>
                <c:pt idx="6579">
                  <c:v>0.72426188932759739</c:v>
                </c:pt>
                <c:pt idx="6580">
                  <c:v>0.72426188932759739</c:v>
                </c:pt>
                <c:pt idx="6581">
                  <c:v>0.72420295833578874</c:v>
                </c:pt>
                <c:pt idx="6582">
                  <c:v>0.72420295833578874</c:v>
                </c:pt>
                <c:pt idx="6583">
                  <c:v>0.7241440273439802</c:v>
                </c:pt>
                <c:pt idx="6584">
                  <c:v>0.72408509635217166</c:v>
                </c:pt>
                <c:pt idx="6585">
                  <c:v>0.72408509635217166</c:v>
                </c:pt>
                <c:pt idx="6586">
                  <c:v>0.72402616536036302</c:v>
                </c:pt>
                <c:pt idx="6587">
                  <c:v>0.72396723436855437</c:v>
                </c:pt>
                <c:pt idx="6588">
                  <c:v>0.72390830337674583</c:v>
                </c:pt>
                <c:pt idx="6589">
                  <c:v>0.72390830337674583</c:v>
                </c:pt>
                <c:pt idx="6590">
                  <c:v>0.7238493723849373</c:v>
                </c:pt>
                <c:pt idx="6591">
                  <c:v>0.7238493723849373</c:v>
                </c:pt>
                <c:pt idx="6592">
                  <c:v>0.72379044139312865</c:v>
                </c:pt>
                <c:pt idx="6593">
                  <c:v>0.72373151040132</c:v>
                </c:pt>
                <c:pt idx="6594">
                  <c:v>0.72367257940951146</c:v>
                </c:pt>
                <c:pt idx="6595">
                  <c:v>0.72361364841770293</c:v>
                </c:pt>
                <c:pt idx="6596">
                  <c:v>0.72355471742589428</c:v>
                </c:pt>
                <c:pt idx="6597">
                  <c:v>0.72349578643408563</c:v>
                </c:pt>
                <c:pt idx="6598">
                  <c:v>0.72349578643408563</c:v>
                </c:pt>
                <c:pt idx="6599">
                  <c:v>0.72349578643408563</c:v>
                </c:pt>
                <c:pt idx="6600">
                  <c:v>0.72343685544227709</c:v>
                </c:pt>
                <c:pt idx="6601">
                  <c:v>0.72337792445046856</c:v>
                </c:pt>
                <c:pt idx="6602">
                  <c:v>0.72337792445046856</c:v>
                </c:pt>
                <c:pt idx="6603">
                  <c:v>0.72331899345865991</c:v>
                </c:pt>
                <c:pt idx="6604">
                  <c:v>0.72331899345865991</c:v>
                </c:pt>
                <c:pt idx="6605">
                  <c:v>0.72331899345865991</c:v>
                </c:pt>
                <c:pt idx="6606">
                  <c:v>0.72331899345865991</c:v>
                </c:pt>
                <c:pt idx="6607">
                  <c:v>0.72331899345865991</c:v>
                </c:pt>
                <c:pt idx="6608">
                  <c:v>0.72326006246685126</c:v>
                </c:pt>
                <c:pt idx="6609">
                  <c:v>0.72326006246685126</c:v>
                </c:pt>
                <c:pt idx="6610">
                  <c:v>0.72326006246685126</c:v>
                </c:pt>
                <c:pt idx="6611">
                  <c:v>0.72320113147504272</c:v>
                </c:pt>
                <c:pt idx="6612">
                  <c:v>0.72320113147504272</c:v>
                </c:pt>
                <c:pt idx="6613">
                  <c:v>0.72320113147504272</c:v>
                </c:pt>
                <c:pt idx="6614">
                  <c:v>0.72314220048323419</c:v>
                </c:pt>
                <c:pt idx="6615">
                  <c:v>0.72314220048323419</c:v>
                </c:pt>
                <c:pt idx="6616">
                  <c:v>0.72308326949142554</c:v>
                </c:pt>
                <c:pt idx="6617">
                  <c:v>0.72302433849961689</c:v>
                </c:pt>
                <c:pt idx="6618">
                  <c:v>0.72296540750780836</c:v>
                </c:pt>
                <c:pt idx="6619">
                  <c:v>0.72296540750780836</c:v>
                </c:pt>
                <c:pt idx="6620">
                  <c:v>0.72290647651599982</c:v>
                </c:pt>
                <c:pt idx="6621">
                  <c:v>0.72284754552419117</c:v>
                </c:pt>
                <c:pt idx="6622">
                  <c:v>0.72278861453238252</c:v>
                </c:pt>
                <c:pt idx="6623">
                  <c:v>0.72272968354057399</c:v>
                </c:pt>
                <c:pt idx="6624">
                  <c:v>0.72272968354057399</c:v>
                </c:pt>
                <c:pt idx="6625">
                  <c:v>0.72267075254876545</c:v>
                </c:pt>
                <c:pt idx="6626">
                  <c:v>0.72267075254876545</c:v>
                </c:pt>
                <c:pt idx="6627">
                  <c:v>0.7226118215569568</c:v>
                </c:pt>
                <c:pt idx="6628">
                  <c:v>0.72255289056514815</c:v>
                </c:pt>
                <c:pt idx="6629">
                  <c:v>0.72249395957333962</c:v>
                </c:pt>
                <c:pt idx="6630">
                  <c:v>0.72249395957333962</c:v>
                </c:pt>
                <c:pt idx="6631">
                  <c:v>0.72249395957333962</c:v>
                </c:pt>
                <c:pt idx="6632">
                  <c:v>0.72243502858153108</c:v>
                </c:pt>
                <c:pt idx="6633">
                  <c:v>0.72237609758972243</c:v>
                </c:pt>
                <c:pt idx="6634">
                  <c:v>0.72231716659791378</c:v>
                </c:pt>
                <c:pt idx="6635">
                  <c:v>0.72231716659791378</c:v>
                </c:pt>
                <c:pt idx="6636">
                  <c:v>0.72225823560610525</c:v>
                </c:pt>
                <c:pt idx="6637">
                  <c:v>0.72219930461429671</c:v>
                </c:pt>
                <c:pt idx="6638">
                  <c:v>0.72214037362248806</c:v>
                </c:pt>
                <c:pt idx="6639">
                  <c:v>0.72214037362248806</c:v>
                </c:pt>
                <c:pt idx="6640">
                  <c:v>0.72214037362248806</c:v>
                </c:pt>
                <c:pt idx="6641">
                  <c:v>0.72208144263067942</c:v>
                </c:pt>
                <c:pt idx="6642">
                  <c:v>0.72202251163887088</c:v>
                </c:pt>
                <c:pt idx="6643">
                  <c:v>0.72196358064706234</c:v>
                </c:pt>
                <c:pt idx="6644">
                  <c:v>0.72190464965525369</c:v>
                </c:pt>
                <c:pt idx="6645">
                  <c:v>0.72190464965525369</c:v>
                </c:pt>
                <c:pt idx="6646">
                  <c:v>0.72184571866344505</c:v>
                </c:pt>
                <c:pt idx="6647">
                  <c:v>0.72178678767163651</c:v>
                </c:pt>
                <c:pt idx="6648">
                  <c:v>0.72172785667982797</c:v>
                </c:pt>
                <c:pt idx="6649">
                  <c:v>0.72166892568801932</c:v>
                </c:pt>
                <c:pt idx="6650">
                  <c:v>0.72160999469621068</c:v>
                </c:pt>
                <c:pt idx="6651">
                  <c:v>0.72155106370440214</c:v>
                </c:pt>
                <c:pt idx="6652">
                  <c:v>0.7214921327125936</c:v>
                </c:pt>
                <c:pt idx="6653">
                  <c:v>0.7214921327125936</c:v>
                </c:pt>
                <c:pt idx="6654">
                  <c:v>0.7214921327125936</c:v>
                </c:pt>
                <c:pt idx="6655">
                  <c:v>0.7214921327125936</c:v>
                </c:pt>
                <c:pt idx="6656">
                  <c:v>0.7214921327125936</c:v>
                </c:pt>
                <c:pt idx="6657">
                  <c:v>0.7214921327125936</c:v>
                </c:pt>
                <c:pt idx="6658">
                  <c:v>0.72143320172078496</c:v>
                </c:pt>
                <c:pt idx="6659">
                  <c:v>0.72137427072897631</c:v>
                </c:pt>
                <c:pt idx="6660">
                  <c:v>0.72131533973716777</c:v>
                </c:pt>
                <c:pt idx="6661">
                  <c:v>0.72125640874535923</c:v>
                </c:pt>
                <c:pt idx="6662">
                  <c:v>0.72125640874535923</c:v>
                </c:pt>
                <c:pt idx="6663">
                  <c:v>0.72119747775355059</c:v>
                </c:pt>
                <c:pt idx="6664">
                  <c:v>0.72119747775355059</c:v>
                </c:pt>
                <c:pt idx="6665">
                  <c:v>0.72113854676174194</c:v>
                </c:pt>
                <c:pt idx="6666">
                  <c:v>0.72113854676174194</c:v>
                </c:pt>
                <c:pt idx="6667">
                  <c:v>0.7210796157699334</c:v>
                </c:pt>
                <c:pt idx="6668">
                  <c:v>0.7210796157699334</c:v>
                </c:pt>
                <c:pt idx="6669">
                  <c:v>0.7210796157699334</c:v>
                </c:pt>
                <c:pt idx="6670">
                  <c:v>0.72102068477812487</c:v>
                </c:pt>
                <c:pt idx="6671">
                  <c:v>0.72102068477812487</c:v>
                </c:pt>
                <c:pt idx="6672">
                  <c:v>0.72096175378631622</c:v>
                </c:pt>
                <c:pt idx="6673">
                  <c:v>0.72096175378631622</c:v>
                </c:pt>
                <c:pt idx="6674">
                  <c:v>0.72090282279450757</c:v>
                </c:pt>
                <c:pt idx="6675">
                  <c:v>0.72084389180269903</c:v>
                </c:pt>
                <c:pt idx="6676">
                  <c:v>0.72084389180269903</c:v>
                </c:pt>
                <c:pt idx="6677">
                  <c:v>0.72084389180269903</c:v>
                </c:pt>
                <c:pt idx="6678">
                  <c:v>0.7207849608108905</c:v>
                </c:pt>
                <c:pt idx="6679">
                  <c:v>0.7207849608108905</c:v>
                </c:pt>
                <c:pt idx="6680">
                  <c:v>0.7207849608108905</c:v>
                </c:pt>
                <c:pt idx="6681">
                  <c:v>0.72072602981908185</c:v>
                </c:pt>
                <c:pt idx="6682">
                  <c:v>0.72072602981908185</c:v>
                </c:pt>
                <c:pt idx="6683">
                  <c:v>0.72072602981908185</c:v>
                </c:pt>
                <c:pt idx="6684">
                  <c:v>0.7206670988272732</c:v>
                </c:pt>
                <c:pt idx="6685">
                  <c:v>0.72060816783546466</c:v>
                </c:pt>
                <c:pt idx="6686">
                  <c:v>0.72054923684365613</c:v>
                </c:pt>
                <c:pt idx="6687">
                  <c:v>0.72054923684365613</c:v>
                </c:pt>
                <c:pt idx="6688">
                  <c:v>0.72049030585184748</c:v>
                </c:pt>
                <c:pt idx="6689">
                  <c:v>0.72049030585184748</c:v>
                </c:pt>
                <c:pt idx="6690">
                  <c:v>0.72043137486003883</c:v>
                </c:pt>
                <c:pt idx="6691">
                  <c:v>0.72037244386823029</c:v>
                </c:pt>
                <c:pt idx="6692">
                  <c:v>0.72031351287642176</c:v>
                </c:pt>
                <c:pt idx="6693">
                  <c:v>0.72025458188461311</c:v>
                </c:pt>
                <c:pt idx="6694">
                  <c:v>0.72019565089280446</c:v>
                </c:pt>
                <c:pt idx="6695">
                  <c:v>0.72013671990099593</c:v>
                </c:pt>
                <c:pt idx="6696">
                  <c:v>0.72007778890918739</c:v>
                </c:pt>
                <c:pt idx="6697">
                  <c:v>0.72001885791737874</c:v>
                </c:pt>
                <c:pt idx="6698">
                  <c:v>0.71995992692557009</c:v>
                </c:pt>
                <c:pt idx="6699">
                  <c:v>0.71995992692557009</c:v>
                </c:pt>
                <c:pt idx="6700">
                  <c:v>0.71990099593376156</c:v>
                </c:pt>
                <c:pt idx="6701">
                  <c:v>0.71984206494195302</c:v>
                </c:pt>
                <c:pt idx="6702">
                  <c:v>0.71978313395014437</c:v>
                </c:pt>
                <c:pt idx="6703">
                  <c:v>0.71972420295833572</c:v>
                </c:pt>
                <c:pt idx="6704">
                  <c:v>0.71966527196652719</c:v>
                </c:pt>
                <c:pt idx="6705">
                  <c:v>0.71960634097471865</c:v>
                </c:pt>
                <c:pt idx="6706">
                  <c:v>0.71954740998291</c:v>
                </c:pt>
                <c:pt idx="6707">
                  <c:v>0.71948847899110135</c:v>
                </c:pt>
                <c:pt idx="6708">
                  <c:v>0.71942954799929282</c:v>
                </c:pt>
                <c:pt idx="6709">
                  <c:v>0.71942954799929282</c:v>
                </c:pt>
                <c:pt idx="6710">
                  <c:v>0.71937061700748428</c:v>
                </c:pt>
                <c:pt idx="6711">
                  <c:v>0.71937061700748428</c:v>
                </c:pt>
                <c:pt idx="6712">
                  <c:v>0.71937061700748428</c:v>
                </c:pt>
                <c:pt idx="6713">
                  <c:v>0.71931168601567563</c:v>
                </c:pt>
                <c:pt idx="6714">
                  <c:v>0.71925275502386699</c:v>
                </c:pt>
                <c:pt idx="6715">
                  <c:v>0.71925275502386699</c:v>
                </c:pt>
                <c:pt idx="6716">
                  <c:v>0.71919382403205845</c:v>
                </c:pt>
                <c:pt idx="6717">
                  <c:v>0.71913489304024991</c:v>
                </c:pt>
                <c:pt idx="6718">
                  <c:v>0.71907596204844126</c:v>
                </c:pt>
                <c:pt idx="6719">
                  <c:v>0.71901703105663262</c:v>
                </c:pt>
                <c:pt idx="6720">
                  <c:v>0.71895810006482408</c:v>
                </c:pt>
                <c:pt idx="6721">
                  <c:v>0.71895810006482408</c:v>
                </c:pt>
                <c:pt idx="6722">
                  <c:v>0.71889916907301554</c:v>
                </c:pt>
                <c:pt idx="6723">
                  <c:v>0.71889916907301554</c:v>
                </c:pt>
                <c:pt idx="6724">
                  <c:v>0.71889916907301554</c:v>
                </c:pt>
                <c:pt idx="6725">
                  <c:v>0.71889916907301554</c:v>
                </c:pt>
                <c:pt idx="6726">
                  <c:v>0.71889916907301554</c:v>
                </c:pt>
                <c:pt idx="6727">
                  <c:v>0.71884023808120689</c:v>
                </c:pt>
                <c:pt idx="6728">
                  <c:v>0.71878130708939825</c:v>
                </c:pt>
                <c:pt idx="6729">
                  <c:v>0.71878130708939825</c:v>
                </c:pt>
                <c:pt idx="6730">
                  <c:v>0.71872237609758971</c:v>
                </c:pt>
                <c:pt idx="6731">
                  <c:v>0.71872237609758971</c:v>
                </c:pt>
                <c:pt idx="6732">
                  <c:v>0.71866344510578117</c:v>
                </c:pt>
                <c:pt idx="6733">
                  <c:v>0.71860451411397253</c:v>
                </c:pt>
                <c:pt idx="6734">
                  <c:v>0.71860451411397253</c:v>
                </c:pt>
                <c:pt idx="6735">
                  <c:v>0.71854558312216388</c:v>
                </c:pt>
                <c:pt idx="6736">
                  <c:v>0.71848665213035534</c:v>
                </c:pt>
                <c:pt idx="6737">
                  <c:v>0.7184277211385468</c:v>
                </c:pt>
                <c:pt idx="6738">
                  <c:v>0.71836879014673816</c:v>
                </c:pt>
                <c:pt idx="6739">
                  <c:v>0.71836879014673816</c:v>
                </c:pt>
                <c:pt idx="6740">
                  <c:v>0.71836879014673816</c:v>
                </c:pt>
                <c:pt idx="6741">
                  <c:v>0.71830985915492951</c:v>
                </c:pt>
                <c:pt idx="6742">
                  <c:v>0.71830985915492951</c:v>
                </c:pt>
                <c:pt idx="6743">
                  <c:v>0.71825092816312097</c:v>
                </c:pt>
                <c:pt idx="6744">
                  <c:v>0.71819199717131244</c:v>
                </c:pt>
                <c:pt idx="6745">
                  <c:v>0.71813306617950379</c:v>
                </c:pt>
                <c:pt idx="6746">
                  <c:v>0.71807413518769514</c:v>
                </c:pt>
                <c:pt idx="6747">
                  <c:v>0.7180152041958866</c:v>
                </c:pt>
                <c:pt idx="6748">
                  <c:v>0.71795627320407807</c:v>
                </c:pt>
                <c:pt idx="6749">
                  <c:v>0.71789734221226942</c:v>
                </c:pt>
                <c:pt idx="6750">
                  <c:v>0.71789734221226942</c:v>
                </c:pt>
                <c:pt idx="6751">
                  <c:v>0.71789734221226942</c:v>
                </c:pt>
                <c:pt idx="6752">
                  <c:v>0.71783841122046077</c:v>
                </c:pt>
                <c:pt idx="6753">
                  <c:v>0.71777948022865223</c:v>
                </c:pt>
                <c:pt idx="6754">
                  <c:v>0.71777948022865223</c:v>
                </c:pt>
                <c:pt idx="6755">
                  <c:v>0.71777948022865223</c:v>
                </c:pt>
                <c:pt idx="6756">
                  <c:v>0.7177205492368437</c:v>
                </c:pt>
                <c:pt idx="6757">
                  <c:v>0.7177205492368437</c:v>
                </c:pt>
                <c:pt idx="6758">
                  <c:v>0.71766161824503505</c:v>
                </c:pt>
                <c:pt idx="6759">
                  <c:v>0.7176026872532264</c:v>
                </c:pt>
                <c:pt idx="6760">
                  <c:v>0.7176026872532264</c:v>
                </c:pt>
                <c:pt idx="6761">
                  <c:v>0.71754375626141786</c:v>
                </c:pt>
                <c:pt idx="6762">
                  <c:v>0.71754375626141786</c:v>
                </c:pt>
                <c:pt idx="6763">
                  <c:v>0.71754375626141786</c:v>
                </c:pt>
                <c:pt idx="6764">
                  <c:v>0.71748482526960933</c:v>
                </c:pt>
                <c:pt idx="6765">
                  <c:v>0.71748482526960933</c:v>
                </c:pt>
                <c:pt idx="6766">
                  <c:v>0.71748482526960933</c:v>
                </c:pt>
                <c:pt idx="6767">
                  <c:v>0.71742589427780068</c:v>
                </c:pt>
                <c:pt idx="6768">
                  <c:v>0.71736696328599203</c:v>
                </c:pt>
                <c:pt idx="6769">
                  <c:v>0.7173080322941835</c:v>
                </c:pt>
                <c:pt idx="6770">
                  <c:v>0.71724910130237496</c:v>
                </c:pt>
                <c:pt idx="6771">
                  <c:v>0.71719017031056631</c:v>
                </c:pt>
                <c:pt idx="6772">
                  <c:v>0.71713123931875766</c:v>
                </c:pt>
                <c:pt idx="6773">
                  <c:v>0.71707230832694913</c:v>
                </c:pt>
                <c:pt idx="6774">
                  <c:v>0.71701337733514059</c:v>
                </c:pt>
                <c:pt idx="6775">
                  <c:v>0.71695444634333194</c:v>
                </c:pt>
                <c:pt idx="6776">
                  <c:v>0.71695444634333194</c:v>
                </c:pt>
                <c:pt idx="6777">
                  <c:v>0.71689551535152329</c:v>
                </c:pt>
                <c:pt idx="6778">
                  <c:v>0.71683658435971476</c:v>
                </c:pt>
                <c:pt idx="6779">
                  <c:v>0.71677765336790622</c:v>
                </c:pt>
                <c:pt idx="6780">
                  <c:v>0.71671872237609757</c:v>
                </c:pt>
                <c:pt idx="6781">
                  <c:v>0.71671872237609757</c:v>
                </c:pt>
                <c:pt idx="6782">
                  <c:v>0.71665979138428892</c:v>
                </c:pt>
                <c:pt idx="6783">
                  <c:v>0.71660086039248039</c:v>
                </c:pt>
                <c:pt idx="6784">
                  <c:v>0.71654192940067185</c:v>
                </c:pt>
                <c:pt idx="6785">
                  <c:v>0.71654192940067185</c:v>
                </c:pt>
                <c:pt idx="6786">
                  <c:v>0.7164829984088632</c:v>
                </c:pt>
                <c:pt idx="6787">
                  <c:v>0.71642406741705456</c:v>
                </c:pt>
                <c:pt idx="6788">
                  <c:v>0.71642406741705456</c:v>
                </c:pt>
                <c:pt idx="6789">
                  <c:v>0.71636513642524602</c:v>
                </c:pt>
                <c:pt idx="6790">
                  <c:v>0.71630620543343748</c:v>
                </c:pt>
                <c:pt idx="6791">
                  <c:v>0.71624727444162883</c:v>
                </c:pt>
                <c:pt idx="6792">
                  <c:v>0.71618834344982019</c:v>
                </c:pt>
                <c:pt idx="6793">
                  <c:v>0.71612941245801165</c:v>
                </c:pt>
                <c:pt idx="6794">
                  <c:v>0.71607048146620311</c:v>
                </c:pt>
                <c:pt idx="6795">
                  <c:v>0.71607048146620311</c:v>
                </c:pt>
                <c:pt idx="6796">
                  <c:v>0.71601155047439446</c:v>
                </c:pt>
                <c:pt idx="6797">
                  <c:v>0.71595261948258582</c:v>
                </c:pt>
                <c:pt idx="6798">
                  <c:v>0.71589368849077728</c:v>
                </c:pt>
                <c:pt idx="6799">
                  <c:v>0.71583475749896874</c:v>
                </c:pt>
                <c:pt idx="6800">
                  <c:v>0.71583475749896874</c:v>
                </c:pt>
                <c:pt idx="6801">
                  <c:v>0.7157758265071601</c:v>
                </c:pt>
                <c:pt idx="6802">
                  <c:v>0.71571689551535145</c:v>
                </c:pt>
                <c:pt idx="6803">
                  <c:v>0.71571689551535145</c:v>
                </c:pt>
                <c:pt idx="6804">
                  <c:v>0.71571689551535145</c:v>
                </c:pt>
                <c:pt idx="6805">
                  <c:v>0.71565796452354291</c:v>
                </c:pt>
                <c:pt idx="6806">
                  <c:v>0.71565796452354291</c:v>
                </c:pt>
                <c:pt idx="6807">
                  <c:v>0.71559903353173437</c:v>
                </c:pt>
                <c:pt idx="6808">
                  <c:v>0.71554010253992573</c:v>
                </c:pt>
                <c:pt idx="6809">
                  <c:v>0.71548117154811708</c:v>
                </c:pt>
                <c:pt idx="6810">
                  <c:v>0.71542224055630854</c:v>
                </c:pt>
                <c:pt idx="6811">
                  <c:v>0.71536330956450001</c:v>
                </c:pt>
                <c:pt idx="6812">
                  <c:v>0.71530437857269136</c:v>
                </c:pt>
                <c:pt idx="6813">
                  <c:v>0.71530437857269136</c:v>
                </c:pt>
                <c:pt idx="6814">
                  <c:v>0.71530437857269136</c:v>
                </c:pt>
                <c:pt idx="6815">
                  <c:v>0.71530437857269136</c:v>
                </c:pt>
                <c:pt idx="6816">
                  <c:v>0.71524544758088271</c:v>
                </c:pt>
                <c:pt idx="6817">
                  <c:v>0.71524544758088271</c:v>
                </c:pt>
                <c:pt idx="6818">
                  <c:v>0.71524544758088271</c:v>
                </c:pt>
                <c:pt idx="6819">
                  <c:v>0.71518651658907417</c:v>
                </c:pt>
                <c:pt idx="6820">
                  <c:v>0.71512758559726564</c:v>
                </c:pt>
                <c:pt idx="6821">
                  <c:v>0.71506865460545699</c:v>
                </c:pt>
                <c:pt idx="6822">
                  <c:v>0.71500972361364834</c:v>
                </c:pt>
                <c:pt idx="6823">
                  <c:v>0.71500972361364834</c:v>
                </c:pt>
                <c:pt idx="6824">
                  <c:v>0.7149507926218398</c:v>
                </c:pt>
                <c:pt idx="6825">
                  <c:v>0.71489186163003127</c:v>
                </c:pt>
                <c:pt idx="6826">
                  <c:v>0.71483293063822262</c:v>
                </c:pt>
                <c:pt idx="6827">
                  <c:v>0.71477399964641397</c:v>
                </c:pt>
                <c:pt idx="6828">
                  <c:v>0.71471506865460543</c:v>
                </c:pt>
                <c:pt idx="6829">
                  <c:v>0.7146561376627969</c:v>
                </c:pt>
                <c:pt idx="6830">
                  <c:v>0.71459720667098825</c:v>
                </c:pt>
                <c:pt idx="6831">
                  <c:v>0.7145382756791796</c:v>
                </c:pt>
                <c:pt idx="6832">
                  <c:v>0.7145382756791796</c:v>
                </c:pt>
                <c:pt idx="6833">
                  <c:v>0.7145382756791796</c:v>
                </c:pt>
                <c:pt idx="6834">
                  <c:v>0.71447934468737107</c:v>
                </c:pt>
                <c:pt idx="6835">
                  <c:v>0.71442041369556253</c:v>
                </c:pt>
                <c:pt idx="6836">
                  <c:v>0.71436148270375388</c:v>
                </c:pt>
                <c:pt idx="6837">
                  <c:v>0.71436148270375388</c:v>
                </c:pt>
                <c:pt idx="6838">
                  <c:v>0.71430255171194523</c:v>
                </c:pt>
                <c:pt idx="6839">
                  <c:v>0.7142436207201367</c:v>
                </c:pt>
                <c:pt idx="6840">
                  <c:v>0.71418468972832816</c:v>
                </c:pt>
                <c:pt idx="6841">
                  <c:v>0.71418468972832816</c:v>
                </c:pt>
                <c:pt idx="6842">
                  <c:v>0.71412575873651951</c:v>
                </c:pt>
                <c:pt idx="6843">
                  <c:v>0.71406682774471086</c:v>
                </c:pt>
                <c:pt idx="6844">
                  <c:v>0.71406682774471086</c:v>
                </c:pt>
                <c:pt idx="6845">
                  <c:v>0.71400789675290233</c:v>
                </c:pt>
                <c:pt idx="6846">
                  <c:v>0.71400789675290233</c:v>
                </c:pt>
                <c:pt idx="6847">
                  <c:v>0.71400789675290233</c:v>
                </c:pt>
                <c:pt idx="6848">
                  <c:v>0.71394896576109379</c:v>
                </c:pt>
                <c:pt idx="6849">
                  <c:v>0.71389003476928514</c:v>
                </c:pt>
                <c:pt idx="6850">
                  <c:v>0.71383110377747649</c:v>
                </c:pt>
                <c:pt idx="6851">
                  <c:v>0.71377217278566796</c:v>
                </c:pt>
                <c:pt idx="6852">
                  <c:v>0.71377217278566796</c:v>
                </c:pt>
                <c:pt idx="6853">
                  <c:v>0.71371324179385942</c:v>
                </c:pt>
                <c:pt idx="6854">
                  <c:v>0.71365431080205077</c:v>
                </c:pt>
                <c:pt idx="6855">
                  <c:v>0.71359537981024213</c:v>
                </c:pt>
                <c:pt idx="6856">
                  <c:v>0.71353644881843359</c:v>
                </c:pt>
                <c:pt idx="6857">
                  <c:v>0.71353644881843359</c:v>
                </c:pt>
                <c:pt idx="6858">
                  <c:v>0.71347751782662505</c:v>
                </c:pt>
                <c:pt idx="6859">
                  <c:v>0.7134185868348164</c:v>
                </c:pt>
                <c:pt idx="6860">
                  <c:v>0.7134185868348164</c:v>
                </c:pt>
                <c:pt idx="6861">
                  <c:v>0.71335965584300776</c:v>
                </c:pt>
                <c:pt idx="6862">
                  <c:v>0.71335965584300776</c:v>
                </c:pt>
                <c:pt idx="6863">
                  <c:v>0.71335965584300776</c:v>
                </c:pt>
                <c:pt idx="6864">
                  <c:v>0.71335965584300776</c:v>
                </c:pt>
                <c:pt idx="6865">
                  <c:v>0.71330072485119922</c:v>
                </c:pt>
                <c:pt idx="6866">
                  <c:v>0.71324179385939068</c:v>
                </c:pt>
                <c:pt idx="6867">
                  <c:v>0.71318286286758203</c:v>
                </c:pt>
                <c:pt idx="6868">
                  <c:v>0.71312393187577339</c:v>
                </c:pt>
                <c:pt idx="6869">
                  <c:v>0.71306500088396485</c:v>
                </c:pt>
                <c:pt idx="6870">
                  <c:v>0.71300606989215631</c:v>
                </c:pt>
                <c:pt idx="6871">
                  <c:v>0.71300606989215631</c:v>
                </c:pt>
                <c:pt idx="6872">
                  <c:v>0.71294713890034767</c:v>
                </c:pt>
                <c:pt idx="6873">
                  <c:v>0.71288820790853902</c:v>
                </c:pt>
                <c:pt idx="6874">
                  <c:v>0.71282927691673048</c:v>
                </c:pt>
                <c:pt idx="6875">
                  <c:v>0.71277034592492194</c:v>
                </c:pt>
                <c:pt idx="6876">
                  <c:v>0.71277034592492194</c:v>
                </c:pt>
                <c:pt idx="6877">
                  <c:v>0.7127114149331133</c:v>
                </c:pt>
                <c:pt idx="6878">
                  <c:v>0.71265248394130476</c:v>
                </c:pt>
                <c:pt idx="6879">
                  <c:v>0.71259355294949622</c:v>
                </c:pt>
                <c:pt idx="6880">
                  <c:v>0.71259355294949622</c:v>
                </c:pt>
                <c:pt idx="6881">
                  <c:v>0.71259355294949622</c:v>
                </c:pt>
                <c:pt idx="6882">
                  <c:v>0.71253462195768758</c:v>
                </c:pt>
                <c:pt idx="6883">
                  <c:v>0.71247569096587893</c:v>
                </c:pt>
                <c:pt idx="6884">
                  <c:v>0.71241675997407039</c:v>
                </c:pt>
                <c:pt idx="6885">
                  <c:v>0.71235782898226185</c:v>
                </c:pt>
                <c:pt idx="6886">
                  <c:v>0.71229889799045321</c:v>
                </c:pt>
                <c:pt idx="6887">
                  <c:v>0.71229889799045321</c:v>
                </c:pt>
                <c:pt idx="6888">
                  <c:v>0.71229889799045321</c:v>
                </c:pt>
                <c:pt idx="6889">
                  <c:v>0.71223996699864456</c:v>
                </c:pt>
                <c:pt idx="6890">
                  <c:v>0.71223996699864456</c:v>
                </c:pt>
                <c:pt idx="6891">
                  <c:v>0.71218103600683602</c:v>
                </c:pt>
                <c:pt idx="6892">
                  <c:v>0.71212210501502748</c:v>
                </c:pt>
                <c:pt idx="6893">
                  <c:v>0.71206317402321884</c:v>
                </c:pt>
                <c:pt idx="6894">
                  <c:v>0.71200424303141019</c:v>
                </c:pt>
                <c:pt idx="6895">
                  <c:v>0.71194531203960165</c:v>
                </c:pt>
                <c:pt idx="6896">
                  <c:v>0.71188638104779312</c:v>
                </c:pt>
                <c:pt idx="6897">
                  <c:v>0.71182745005598447</c:v>
                </c:pt>
                <c:pt idx="6898">
                  <c:v>0.71176851906417582</c:v>
                </c:pt>
                <c:pt idx="6899">
                  <c:v>0.71170958807236728</c:v>
                </c:pt>
                <c:pt idx="6900">
                  <c:v>0.71165065708055875</c:v>
                </c:pt>
                <c:pt idx="6901">
                  <c:v>0.71165065708055875</c:v>
                </c:pt>
                <c:pt idx="6902">
                  <c:v>0.7115917260887501</c:v>
                </c:pt>
                <c:pt idx="6903">
                  <c:v>0.71153279509694145</c:v>
                </c:pt>
                <c:pt idx="6904">
                  <c:v>0.71147386410513291</c:v>
                </c:pt>
                <c:pt idx="6905">
                  <c:v>0.71141493311332438</c:v>
                </c:pt>
                <c:pt idx="6906">
                  <c:v>0.71141493311332438</c:v>
                </c:pt>
                <c:pt idx="6907">
                  <c:v>0.71135600212151573</c:v>
                </c:pt>
                <c:pt idx="6908">
                  <c:v>0.71129707112970708</c:v>
                </c:pt>
                <c:pt idx="6909">
                  <c:v>0.71129707112970708</c:v>
                </c:pt>
                <c:pt idx="6910">
                  <c:v>0.71123814013789854</c:v>
                </c:pt>
                <c:pt idx="6911">
                  <c:v>0.71117920914609001</c:v>
                </c:pt>
                <c:pt idx="6912">
                  <c:v>0.71112027815428136</c:v>
                </c:pt>
                <c:pt idx="6913">
                  <c:v>0.71106134716247271</c:v>
                </c:pt>
                <c:pt idx="6914">
                  <c:v>0.71100241617066418</c:v>
                </c:pt>
                <c:pt idx="6915">
                  <c:v>0.71094348517885564</c:v>
                </c:pt>
                <c:pt idx="6916">
                  <c:v>0.71094348517885564</c:v>
                </c:pt>
                <c:pt idx="6917">
                  <c:v>0.71088455418704699</c:v>
                </c:pt>
                <c:pt idx="6918">
                  <c:v>0.71082562319523834</c:v>
                </c:pt>
                <c:pt idx="6919">
                  <c:v>0.71076669220342981</c:v>
                </c:pt>
                <c:pt idx="6920">
                  <c:v>0.71070776121162127</c:v>
                </c:pt>
                <c:pt idx="6921">
                  <c:v>0.71064883021981262</c:v>
                </c:pt>
                <c:pt idx="6922">
                  <c:v>0.71058989922800397</c:v>
                </c:pt>
                <c:pt idx="6923">
                  <c:v>0.71058989922800397</c:v>
                </c:pt>
                <c:pt idx="6924">
                  <c:v>0.71053096823619544</c:v>
                </c:pt>
                <c:pt idx="6925">
                  <c:v>0.71053096823619544</c:v>
                </c:pt>
                <c:pt idx="6926">
                  <c:v>0.7104720372443869</c:v>
                </c:pt>
                <c:pt idx="6927">
                  <c:v>0.71041310625257825</c:v>
                </c:pt>
                <c:pt idx="6928">
                  <c:v>0.7103541752607696</c:v>
                </c:pt>
                <c:pt idx="6929">
                  <c:v>0.7103541752607696</c:v>
                </c:pt>
                <c:pt idx="6930">
                  <c:v>0.71029524426896107</c:v>
                </c:pt>
                <c:pt idx="6931">
                  <c:v>0.71023631327715253</c:v>
                </c:pt>
                <c:pt idx="6932">
                  <c:v>0.71017738228534388</c:v>
                </c:pt>
                <c:pt idx="6933">
                  <c:v>0.71011845129353524</c:v>
                </c:pt>
                <c:pt idx="6934">
                  <c:v>0.7100595203017267</c:v>
                </c:pt>
                <c:pt idx="6935">
                  <c:v>0.71000058930991816</c:v>
                </c:pt>
                <c:pt idx="6936">
                  <c:v>0.71000058930991816</c:v>
                </c:pt>
                <c:pt idx="6937">
                  <c:v>0.71000058930991816</c:v>
                </c:pt>
                <c:pt idx="6938">
                  <c:v>0.70994165831810951</c:v>
                </c:pt>
                <c:pt idx="6939">
                  <c:v>0.70994165831810951</c:v>
                </c:pt>
                <c:pt idx="6940">
                  <c:v>0.70988272732630087</c:v>
                </c:pt>
                <c:pt idx="6941">
                  <c:v>0.70982379633449233</c:v>
                </c:pt>
                <c:pt idx="6942">
                  <c:v>0.70976486534268379</c:v>
                </c:pt>
                <c:pt idx="6943">
                  <c:v>0.70970593435087515</c:v>
                </c:pt>
                <c:pt idx="6944">
                  <c:v>0.7096470033590665</c:v>
                </c:pt>
                <c:pt idx="6945">
                  <c:v>0.7096470033590665</c:v>
                </c:pt>
                <c:pt idx="6946">
                  <c:v>0.7096470033590665</c:v>
                </c:pt>
                <c:pt idx="6947">
                  <c:v>0.70958807236725796</c:v>
                </c:pt>
                <c:pt idx="6948">
                  <c:v>0.70958807236725796</c:v>
                </c:pt>
                <c:pt idx="6949">
                  <c:v>0.70952914137544942</c:v>
                </c:pt>
                <c:pt idx="6950">
                  <c:v>0.70952914137544942</c:v>
                </c:pt>
                <c:pt idx="6951">
                  <c:v>0.70952914137544942</c:v>
                </c:pt>
                <c:pt idx="6952">
                  <c:v>0.70952914137544942</c:v>
                </c:pt>
                <c:pt idx="6953">
                  <c:v>0.70952914137544942</c:v>
                </c:pt>
                <c:pt idx="6954">
                  <c:v>0.70947021038364078</c:v>
                </c:pt>
                <c:pt idx="6955">
                  <c:v>0.70947021038364078</c:v>
                </c:pt>
                <c:pt idx="6956">
                  <c:v>0.70947021038364078</c:v>
                </c:pt>
                <c:pt idx="6957">
                  <c:v>0.70941127939183213</c:v>
                </c:pt>
                <c:pt idx="6958">
                  <c:v>0.70941127939183213</c:v>
                </c:pt>
                <c:pt idx="6959">
                  <c:v>0.70941127939183213</c:v>
                </c:pt>
                <c:pt idx="6960">
                  <c:v>0.70935234840002359</c:v>
                </c:pt>
                <c:pt idx="6961">
                  <c:v>0.70935234840002359</c:v>
                </c:pt>
                <c:pt idx="6962">
                  <c:v>0.70929341740821505</c:v>
                </c:pt>
                <c:pt idx="6963">
                  <c:v>0.70923448641640641</c:v>
                </c:pt>
                <c:pt idx="6964">
                  <c:v>0.70917555542459776</c:v>
                </c:pt>
                <c:pt idx="6965">
                  <c:v>0.70917555542459776</c:v>
                </c:pt>
                <c:pt idx="6966">
                  <c:v>0.70917555542459776</c:v>
                </c:pt>
                <c:pt idx="6967">
                  <c:v>0.70911662443278922</c:v>
                </c:pt>
                <c:pt idx="6968">
                  <c:v>0.70905769344098069</c:v>
                </c:pt>
                <c:pt idx="6969">
                  <c:v>0.70899876244917204</c:v>
                </c:pt>
                <c:pt idx="6970">
                  <c:v>0.70893983145736339</c:v>
                </c:pt>
                <c:pt idx="6971">
                  <c:v>0.70893983145736339</c:v>
                </c:pt>
                <c:pt idx="6972">
                  <c:v>0.70888090046555485</c:v>
                </c:pt>
                <c:pt idx="6973">
                  <c:v>0.70882196947374632</c:v>
                </c:pt>
                <c:pt idx="6974">
                  <c:v>0.70876303848193767</c:v>
                </c:pt>
                <c:pt idx="6975">
                  <c:v>0.70870410749012902</c:v>
                </c:pt>
                <c:pt idx="6976">
                  <c:v>0.70864517649832048</c:v>
                </c:pt>
                <c:pt idx="6977">
                  <c:v>0.70858624550651195</c:v>
                </c:pt>
                <c:pt idx="6978">
                  <c:v>0.7085273145147033</c:v>
                </c:pt>
                <c:pt idx="6979">
                  <c:v>0.70846838352289465</c:v>
                </c:pt>
                <c:pt idx="6980">
                  <c:v>0.70840945253108611</c:v>
                </c:pt>
                <c:pt idx="6981">
                  <c:v>0.70835052153927758</c:v>
                </c:pt>
                <c:pt idx="6982">
                  <c:v>0.70829159054746893</c:v>
                </c:pt>
                <c:pt idx="6983">
                  <c:v>0.70823265955566028</c:v>
                </c:pt>
                <c:pt idx="6984">
                  <c:v>0.70823265955566028</c:v>
                </c:pt>
                <c:pt idx="6985">
                  <c:v>0.70817372856385175</c:v>
                </c:pt>
                <c:pt idx="6986">
                  <c:v>0.70811479757204321</c:v>
                </c:pt>
                <c:pt idx="6987">
                  <c:v>0.70811479757204321</c:v>
                </c:pt>
                <c:pt idx="6988">
                  <c:v>0.70811479757204321</c:v>
                </c:pt>
                <c:pt idx="6989">
                  <c:v>0.70805586658023456</c:v>
                </c:pt>
                <c:pt idx="6990">
                  <c:v>0.70799693558842591</c:v>
                </c:pt>
                <c:pt idx="6991">
                  <c:v>0.70799693558842591</c:v>
                </c:pt>
                <c:pt idx="6992">
                  <c:v>0.70793800459661738</c:v>
                </c:pt>
                <c:pt idx="6993">
                  <c:v>0.70787907360480884</c:v>
                </c:pt>
                <c:pt idx="6994">
                  <c:v>0.70787907360480884</c:v>
                </c:pt>
                <c:pt idx="6995">
                  <c:v>0.70782014261300019</c:v>
                </c:pt>
                <c:pt idx="6996">
                  <c:v>0.70776121162119154</c:v>
                </c:pt>
                <c:pt idx="6997">
                  <c:v>0.70770228062938301</c:v>
                </c:pt>
                <c:pt idx="6998">
                  <c:v>0.70764334963757447</c:v>
                </c:pt>
                <c:pt idx="6999">
                  <c:v>0.70764334963757447</c:v>
                </c:pt>
                <c:pt idx="7000">
                  <c:v>0.70764334963757447</c:v>
                </c:pt>
                <c:pt idx="7001">
                  <c:v>0.70758441864576582</c:v>
                </c:pt>
                <c:pt idx="7002">
                  <c:v>0.70758441864576582</c:v>
                </c:pt>
                <c:pt idx="7003">
                  <c:v>0.70752548765395717</c:v>
                </c:pt>
                <c:pt idx="7004">
                  <c:v>0.70752548765395717</c:v>
                </c:pt>
                <c:pt idx="7005">
                  <c:v>0.70746655666214864</c:v>
                </c:pt>
                <c:pt idx="7006">
                  <c:v>0.7074076256703401</c:v>
                </c:pt>
                <c:pt idx="7007">
                  <c:v>0.70734869467853145</c:v>
                </c:pt>
                <c:pt idx="7008">
                  <c:v>0.70728976368672281</c:v>
                </c:pt>
                <c:pt idx="7009">
                  <c:v>0.70723083269491427</c:v>
                </c:pt>
                <c:pt idx="7010">
                  <c:v>0.70717190170310573</c:v>
                </c:pt>
                <c:pt idx="7011">
                  <c:v>0.70717190170310573</c:v>
                </c:pt>
                <c:pt idx="7012">
                  <c:v>0.70711297071129708</c:v>
                </c:pt>
                <c:pt idx="7013">
                  <c:v>0.70705403971948844</c:v>
                </c:pt>
                <c:pt idx="7014">
                  <c:v>0.7069951087276799</c:v>
                </c:pt>
                <c:pt idx="7015">
                  <c:v>0.7069951087276799</c:v>
                </c:pt>
                <c:pt idx="7016">
                  <c:v>0.7069951087276799</c:v>
                </c:pt>
                <c:pt idx="7017">
                  <c:v>0.70693617773587136</c:v>
                </c:pt>
                <c:pt idx="7018">
                  <c:v>0.70687724674406271</c:v>
                </c:pt>
                <c:pt idx="7019">
                  <c:v>0.70681831575225407</c:v>
                </c:pt>
                <c:pt idx="7020">
                  <c:v>0.70675938476044553</c:v>
                </c:pt>
                <c:pt idx="7021">
                  <c:v>0.70675938476044553</c:v>
                </c:pt>
                <c:pt idx="7022">
                  <c:v>0.70670045376863699</c:v>
                </c:pt>
                <c:pt idx="7023">
                  <c:v>0.70670045376863699</c:v>
                </c:pt>
                <c:pt idx="7024">
                  <c:v>0.70670045376863699</c:v>
                </c:pt>
                <c:pt idx="7025">
                  <c:v>0.70670045376863699</c:v>
                </c:pt>
                <c:pt idx="7026">
                  <c:v>0.70670045376863699</c:v>
                </c:pt>
                <c:pt idx="7027">
                  <c:v>0.70670045376863699</c:v>
                </c:pt>
                <c:pt idx="7028">
                  <c:v>0.70664152277682835</c:v>
                </c:pt>
                <c:pt idx="7029">
                  <c:v>0.70664152277682835</c:v>
                </c:pt>
                <c:pt idx="7030">
                  <c:v>0.7065825917850197</c:v>
                </c:pt>
                <c:pt idx="7031">
                  <c:v>0.70652366079321116</c:v>
                </c:pt>
                <c:pt idx="7032">
                  <c:v>0.70646472980140262</c:v>
                </c:pt>
                <c:pt idx="7033">
                  <c:v>0.70640579880959398</c:v>
                </c:pt>
                <c:pt idx="7034">
                  <c:v>0.70640579880959398</c:v>
                </c:pt>
                <c:pt idx="7035">
                  <c:v>0.70634686781778533</c:v>
                </c:pt>
                <c:pt idx="7036">
                  <c:v>0.70628793682597679</c:v>
                </c:pt>
                <c:pt idx="7037">
                  <c:v>0.70622900583416826</c:v>
                </c:pt>
                <c:pt idx="7038">
                  <c:v>0.70617007484235961</c:v>
                </c:pt>
                <c:pt idx="7039">
                  <c:v>0.70611114385055096</c:v>
                </c:pt>
                <c:pt idx="7040">
                  <c:v>0.70611114385055096</c:v>
                </c:pt>
                <c:pt idx="7041">
                  <c:v>0.70611114385055096</c:v>
                </c:pt>
                <c:pt idx="7042">
                  <c:v>0.70611114385055096</c:v>
                </c:pt>
                <c:pt idx="7043">
                  <c:v>0.70605221285874242</c:v>
                </c:pt>
                <c:pt idx="7044">
                  <c:v>0.70599328186693389</c:v>
                </c:pt>
                <c:pt idx="7045">
                  <c:v>0.70593435087512524</c:v>
                </c:pt>
                <c:pt idx="7046">
                  <c:v>0.70587541988331659</c:v>
                </c:pt>
                <c:pt idx="7047">
                  <c:v>0.70581648889150805</c:v>
                </c:pt>
                <c:pt idx="7048">
                  <c:v>0.70581648889150805</c:v>
                </c:pt>
                <c:pt idx="7049">
                  <c:v>0.70575755789969952</c:v>
                </c:pt>
                <c:pt idx="7050">
                  <c:v>0.70575755789969952</c:v>
                </c:pt>
                <c:pt idx="7051">
                  <c:v>0.70569862690789087</c:v>
                </c:pt>
                <c:pt idx="7052">
                  <c:v>0.70563969591608222</c:v>
                </c:pt>
                <c:pt idx="7053">
                  <c:v>0.70558076492427368</c:v>
                </c:pt>
                <c:pt idx="7054">
                  <c:v>0.70558076492427368</c:v>
                </c:pt>
                <c:pt idx="7055">
                  <c:v>0.70552183393246515</c:v>
                </c:pt>
                <c:pt idx="7056">
                  <c:v>0.70552183393246515</c:v>
                </c:pt>
                <c:pt idx="7057">
                  <c:v>0.7054629029406565</c:v>
                </c:pt>
                <c:pt idx="7058">
                  <c:v>0.70540397194884785</c:v>
                </c:pt>
                <c:pt idx="7059">
                  <c:v>0.70540397194884785</c:v>
                </c:pt>
                <c:pt idx="7060">
                  <c:v>0.70540397194884785</c:v>
                </c:pt>
                <c:pt idx="7061">
                  <c:v>0.70534504095703932</c:v>
                </c:pt>
                <c:pt idx="7062">
                  <c:v>0.70534504095703932</c:v>
                </c:pt>
                <c:pt idx="7063">
                  <c:v>0.70528610996523078</c:v>
                </c:pt>
                <c:pt idx="7064">
                  <c:v>0.70522717897342213</c:v>
                </c:pt>
                <c:pt idx="7065">
                  <c:v>0.70516824798161348</c:v>
                </c:pt>
                <c:pt idx="7066">
                  <c:v>0.70510931698980495</c:v>
                </c:pt>
                <c:pt idx="7067">
                  <c:v>0.70505038599799641</c:v>
                </c:pt>
                <c:pt idx="7068">
                  <c:v>0.70499145500618776</c:v>
                </c:pt>
                <c:pt idx="7069">
                  <c:v>0.70499145500618776</c:v>
                </c:pt>
                <c:pt idx="7070">
                  <c:v>0.70493252401437911</c:v>
                </c:pt>
                <c:pt idx="7071">
                  <c:v>0.70493252401437911</c:v>
                </c:pt>
                <c:pt idx="7072">
                  <c:v>0.70487359302257058</c:v>
                </c:pt>
                <c:pt idx="7073">
                  <c:v>0.70481466203076204</c:v>
                </c:pt>
                <c:pt idx="7074">
                  <c:v>0.70475573103895339</c:v>
                </c:pt>
                <c:pt idx="7075">
                  <c:v>0.70469680004714474</c:v>
                </c:pt>
                <c:pt idx="7076">
                  <c:v>0.70469680004714474</c:v>
                </c:pt>
                <c:pt idx="7077">
                  <c:v>0.70469680004714474</c:v>
                </c:pt>
                <c:pt idx="7078">
                  <c:v>0.70463786905533621</c:v>
                </c:pt>
                <c:pt idx="7079">
                  <c:v>0.70457893806352767</c:v>
                </c:pt>
                <c:pt idx="7080">
                  <c:v>0.70452000707171902</c:v>
                </c:pt>
                <c:pt idx="7081">
                  <c:v>0.70452000707171902</c:v>
                </c:pt>
                <c:pt idx="7082">
                  <c:v>0.70452000707171902</c:v>
                </c:pt>
                <c:pt idx="7083">
                  <c:v>0.70446107607991038</c:v>
                </c:pt>
                <c:pt idx="7084">
                  <c:v>0.70440214508810184</c:v>
                </c:pt>
                <c:pt idx="7085">
                  <c:v>0.7043432140962933</c:v>
                </c:pt>
                <c:pt idx="7086">
                  <c:v>0.70428428310448465</c:v>
                </c:pt>
                <c:pt idx="7087">
                  <c:v>0.70428428310448465</c:v>
                </c:pt>
                <c:pt idx="7088">
                  <c:v>0.70422535211267601</c:v>
                </c:pt>
                <c:pt idx="7089">
                  <c:v>0.70416642112086747</c:v>
                </c:pt>
                <c:pt idx="7090">
                  <c:v>0.70410749012905893</c:v>
                </c:pt>
                <c:pt idx="7091">
                  <c:v>0.70404855913725028</c:v>
                </c:pt>
                <c:pt idx="7092">
                  <c:v>0.70404855913725028</c:v>
                </c:pt>
                <c:pt idx="7093">
                  <c:v>0.70398962814544164</c:v>
                </c:pt>
                <c:pt idx="7094">
                  <c:v>0.7039306971536331</c:v>
                </c:pt>
                <c:pt idx="7095">
                  <c:v>0.7039306971536331</c:v>
                </c:pt>
                <c:pt idx="7096">
                  <c:v>0.70387176616182456</c:v>
                </c:pt>
                <c:pt idx="7097">
                  <c:v>0.70381283517001592</c:v>
                </c:pt>
                <c:pt idx="7098">
                  <c:v>0.70375390417820727</c:v>
                </c:pt>
                <c:pt idx="7099">
                  <c:v>0.70375390417820727</c:v>
                </c:pt>
                <c:pt idx="7100">
                  <c:v>0.70375390417820727</c:v>
                </c:pt>
                <c:pt idx="7101">
                  <c:v>0.70369497318639873</c:v>
                </c:pt>
                <c:pt idx="7102">
                  <c:v>0.70369497318639873</c:v>
                </c:pt>
                <c:pt idx="7103">
                  <c:v>0.70363604219459019</c:v>
                </c:pt>
                <c:pt idx="7104">
                  <c:v>0.70363604219459019</c:v>
                </c:pt>
                <c:pt idx="7105">
                  <c:v>0.70363604219459019</c:v>
                </c:pt>
                <c:pt idx="7106">
                  <c:v>0.70357711120278155</c:v>
                </c:pt>
                <c:pt idx="7107">
                  <c:v>0.7035181802109729</c:v>
                </c:pt>
                <c:pt idx="7108">
                  <c:v>0.7035181802109729</c:v>
                </c:pt>
                <c:pt idx="7109">
                  <c:v>0.70345924921916436</c:v>
                </c:pt>
                <c:pt idx="7110">
                  <c:v>0.70340031822735583</c:v>
                </c:pt>
                <c:pt idx="7111">
                  <c:v>0.70334138723554718</c:v>
                </c:pt>
                <c:pt idx="7112">
                  <c:v>0.70334138723554718</c:v>
                </c:pt>
                <c:pt idx="7113">
                  <c:v>0.70328245624373853</c:v>
                </c:pt>
                <c:pt idx="7114">
                  <c:v>0.70322352525192999</c:v>
                </c:pt>
                <c:pt idx="7115">
                  <c:v>0.70322352525192999</c:v>
                </c:pt>
                <c:pt idx="7116">
                  <c:v>0.70316459426012146</c:v>
                </c:pt>
                <c:pt idx="7117">
                  <c:v>0.70310566326831281</c:v>
                </c:pt>
                <c:pt idx="7118">
                  <c:v>0.70304673227650416</c:v>
                </c:pt>
                <c:pt idx="7119">
                  <c:v>0.70304673227650416</c:v>
                </c:pt>
                <c:pt idx="7120">
                  <c:v>0.70298780128469562</c:v>
                </c:pt>
                <c:pt idx="7121">
                  <c:v>0.70292887029288709</c:v>
                </c:pt>
                <c:pt idx="7122">
                  <c:v>0.70286993930107844</c:v>
                </c:pt>
                <c:pt idx="7123">
                  <c:v>0.70286993930107844</c:v>
                </c:pt>
                <c:pt idx="7124">
                  <c:v>0.70281100830926979</c:v>
                </c:pt>
                <c:pt idx="7125">
                  <c:v>0.70281100830926979</c:v>
                </c:pt>
                <c:pt idx="7126">
                  <c:v>0.70275207731746125</c:v>
                </c:pt>
                <c:pt idx="7127">
                  <c:v>0.70269314632565272</c:v>
                </c:pt>
                <c:pt idx="7128">
                  <c:v>0.70263421533384407</c:v>
                </c:pt>
                <c:pt idx="7129">
                  <c:v>0.70257528434203542</c:v>
                </c:pt>
                <c:pt idx="7130">
                  <c:v>0.70257528434203542</c:v>
                </c:pt>
                <c:pt idx="7131">
                  <c:v>0.70251635335022689</c:v>
                </c:pt>
                <c:pt idx="7132">
                  <c:v>0.70245742235841835</c:v>
                </c:pt>
                <c:pt idx="7133">
                  <c:v>0.7023984913666097</c:v>
                </c:pt>
                <c:pt idx="7134">
                  <c:v>0.70233956037480105</c:v>
                </c:pt>
                <c:pt idx="7135">
                  <c:v>0.70228062938299252</c:v>
                </c:pt>
                <c:pt idx="7136">
                  <c:v>0.70228062938299252</c:v>
                </c:pt>
                <c:pt idx="7137">
                  <c:v>0.70228062938299252</c:v>
                </c:pt>
                <c:pt idx="7138">
                  <c:v>0.70228062938299252</c:v>
                </c:pt>
                <c:pt idx="7139">
                  <c:v>0.70222169839118398</c:v>
                </c:pt>
                <c:pt idx="7140">
                  <c:v>0.70222169839118398</c:v>
                </c:pt>
                <c:pt idx="7141">
                  <c:v>0.70216276739937533</c:v>
                </c:pt>
                <c:pt idx="7142">
                  <c:v>0.70216276739937533</c:v>
                </c:pt>
                <c:pt idx="7143">
                  <c:v>0.70210383640756668</c:v>
                </c:pt>
                <c:pt idx="7144">
                  <c:v>0.70204490541575815</c:v>
                </c:pt>
                <c:pt idx="7145">
                  <c:v>0.70204490541575815</c:v>
                </c:pt>
                <c:pt idx="7146">
                  <c:v>0.70198597442394961</c:v>
                </c:pt>
                <c:pt idx="7147">
                  <c:v>0.70192704343214096</c:v>
                </c:pt>
                <c:pt idx="7148">
                  <c:v>0.70186811244033231</c:v>
                </c:pt>
                <c:pt idx="7149">
                  <c:v>0.70180918144852378</c:v>
                </c:pt>
                <c:pt idx="7150">
                  <c:v>0.70175025045671524</c:v>
                </c:pt>
                <c:pt idx="7151">
                  <c:v>0.70169131946490659</c:v>
                </c:pt>
                <c:pt idx="7152">
                  <c:v>0.70163238847309795</c:v>
                </c:pt>
                <c:pt idx="7153">
                  <c:v>0.70163238847309795</c:v>
                </c:pt>
                <c:pt idx="7154">
                  <c:v>0.70157345748128941</c:v>
                </c:pt>
                <c:pt idx="7155">
                  <c:v>0.70157345748128941</c:v>
                </c:pt>
                <c:pt idx="7156">
                  <c:v>0.70157345748128941</c:v>
                </c:pt>
                <c:pt idx="7157">
                  <c:v>0.70157345748128941</c:v>
                </c:pt>
                <c:pt idx="7158">
                  <c:v>0.70151452648948087</c:v>
                </c:pt>
                <c:pt idx="7159">
                  <c:v>0.70151452648948087</c:v>
                </c:pt>
                <c:pt idx="7160">
                  <c:v>0.70151452648948087</c:v>
                </c:pt>
                <c:pt idx="7161">
                  <c:v>0.70145559549767222</c:v>
                </c:pt>
                <c:pt idx="7162">
                  <c:v>0.70145559549767222</c:v>
                </c:pt>
                <c:pt idx="7163">
                  <c:v>0.70139666450586358</c:v>
                </c:pt>
                <c:pt idx="7164">
                  <c:v>0.70133773351405504</c:v>
                </c:pt>
                <c:pt idx="7165">
                  <c:v>0.7012788025222465</c:v>
                </c:pt>
                <c:pt idx="7166">
                  <c:v>0.7012788025222465</c:v>
                </c:pt>
                <c:pt idx="7167">
                  <c:v>0.7012788025222465</c:v>
                </c:pt>
                <c:pt idx="7168">
                  <c:v>0.7012788025222465</c:v>
                </c:pt>
                <c:pt idx="7169">
                  <c:v>0.70121987153043785</c:v>
                </c:pt>
                <c:pt idx="7170">
                  <c:v>0.70121987153043785</c:v>
                </c:pt>
                <c:pt idx="7171">
                  <c:v>0.70116094053862921</c:v>
                </c:pt>
                <c:pt idx="7172">
                  <c:v>0.70116094053862921</c:v>
                </c:pt>
                <c:pt idx="7173">
                  <c:v>0.70110200954682067</c:v>
                </c:pt>
                <c:pt idx="7174">
                  <c:v>0.70104307855501213</c:v>
                </c:pt>
                <c:pt idx="7175">
                  <c:v>0.70104307855501213</c:v>
                </c:pt>
                <c:pt idx="7176">
                  <c:v>0.70104307855501213</c:v>
                </c:pt>
                <c:pt idx="7177">
                  <c:v>0.70098414756320349</c:v>
                </c:pt>
                <c:pt idx="7178">
                  <c:v>0.70092521657139484</c:v>
                </c:pt>
                <c:pt idx="7179">
                  <c:v>0.7008662855795863</c:v>
                </c:pt>
                <c:pt idx="7180">
                  <c:v>0.7008662855795863</c:v>
                </c:pt>
                <c:pt idx="7181">
                  <c:v>0.70080735458777776</c:v>
                </c:pt>
                <c:pt idx="7182">
                  <c:v>0.70080735458777776</c:v>
                </c:pt>
                <c:pt idx="7183">
                  <c:v>0.70080735458777776</c:v>
                </c:pt>
                <c:pt idx="7184">
                  <c:v>0.70080735458777776</c:v>
                </c:pt>
                <c:pt idx="7185">
                  <c:v>0.70080735458777776</c:v>
                </c:pt>
                <c:pt idx="7186">
                  <c:v>0.70074842359596912</c:v>
                </c:pt>
                <c:pt idx="7187">
                  <c:v>0.70068949260416047</c:v>
                </c:pt>
                <c:pt idx="7188">
                  <c:v>0.70068949260416047</c:v>
                </c:pt>
                <c:pt idx="7189">
                  <c:v>0.70063056161235193</c:v>
                </c:pt>
                <c:pt idx="7190">
                  <c:v>0.70063056161235193</c:v>
                </c:pt>
                <c:pt idx="7191">
                  <c:v>0.7005716306205434</c:v>
                </c:pt>
                <c:pt idx="7192">
                  <c:v>0.70051269962873475</c:v>
                </c:pt>
                <c:pt idx="7193">
                  <c:v>0.7004537686369261</c:v>
                </c:pt>
                <c:pt idx="7194">
                  <c:v>0.70039483764511756</c:v>
                </c:pt>
                <c:pt idx="7195">
                  <c:v>0.70033590665330903</c:v>
                </c:pt>
                <c:pt idx="7196">
                  <c:v>0.70027697566150038</c:v>
                </c:pt>
                <c:pt idx="7197">
                  <c:v>0.70021804466969173</c:v>
                </c:pt>
                <c:pt idx="7198">
                  <c:v>0.70015911367788319</c:v>
                </c:pt>
                <c:pt idx="7199">
                  <c:v>0.70015911367788319</c:v>
                </c:pt>
                <c:pt idx="7200">
                  <c:v>0.70010018268607466</c:v>
                </c:pt>
                <c:pt idx="7201">
                  <c:v>0.70004125169426601</c:v>
                </c:pt>
                <c:pt idx="7202">
                  <c:v>0.69998232070245736</c:v>
                </c:pt>
                <c:pt idx="7203">
                  <c:v>0.69992338971064882</c:v>
                </c:pt>
                <c:pt idx="7204">
                  <c:v>0.69992338971064882</c:v>
                </c:pt>
                <c:pt idx="7205">
                  <c:v>0.69992338971064882</c:v>
                </c:pt>
                <c:pt idx="7206">
                  <c:v>0.69986445871884029</c:v>
                </c:pt>
                <c:pt idx="7207">
                  <c:v>0.69980552772703164</c:v>
                </c:pt>
                <c:pt idx="7208">
                  <c:v>0.69974659673522299</c:v>
                </c:pt>
                <c:pt idx="7209">
                  <c:v>0.69968766574341446</c:v>
                </c:pt>
                <c:pt idx="7210">
                  <c:v>0.69962873475160592</c:v>
                </c:pt>
                <c:pt idx="7211">
                  <c:v>0.69962873475160592</c:v>
                </c:pt>
                <c:pt idx="7212">
                  <c:v>0.69956980375979727</c:v>
                </c:pt>
                <c:pt idx="7213">
                  <c:v>0.69951087276798862</c:v>
                </c:pt>
                <c:pt idx="7214">
                  <c:v>0.69945194177618009</c:v>
                </c:pt>
                <c:pt idx="7215">
                  <c:v>0.69939301078437155</c:v>
                </c:pt>
                <c:pt idx="7216">
                  <c:v>0.69939301078437155</c:v>
                </c:pt>
                <c:pt idx="7217">
                  <c:v>0.6993340797925629</c:v>
                </c:pt>
                <c:pt idx="7218">
                  <c:v>0.69927514880075425</c:v>
                </c:pt>
                <c:pt idx="7219">
                  <c:v>0.69921621780894572</c:v>
                </c:pt>
                <c:pt idx="7220">
                  <c:v>0.69921621780894572</c:v>
                </c:pt>
                <c:pt idx="7221">
                  <c:v>0.69915728681713718</c:v>
                </c:pt>
                <c:pt idx="7222">
                  <c:v>0.69909835582532853</c:v>
                </c:pt>
                <c:pt idx="7223">
                  <c:v>0.69909835582532853</c:v>
                </c:pt>
                <c:pt idx="7224">
                  <c:v>0.69903942483351988</c:v>
                </c:pt>
                <c:pt idx="7225">
                  <c:v>0.69903942483351988</c:v>
                </c:pt>
                <c:pt idx="7226">
                  <c:v>0.69898049384171135</c:v>
                </c:pt>
                <c:pt idx="7227">
                  <c:v>0.69892156284990281</c:v>
                </c:pt>
                <c:pt idx="7228">
                  <c:v>0.69892156284990281</c:v>
                </c:pt>
                <c:pt idx="7229">
                  <c:v>0.69886263185809416</c:v>
                </c:pt>
                <c:pt idx="7230">
                  <c:v>0.69886263185809416</c:v>
                </c:pt>
                <c:pt idx="7231">
                  <c:v>0.69880370086628552</c:v>
                </c:pt>
                <c:pt idx="7232">
                  <c:v>0.69880370086628552</c:v>
                </c:pt>
                <c:pt idx="7233">
                  <c:v>0.69874476987447698</c:v>
                </c:pt>
                <c:pt idx="7234">
                  <c:v>0.69874476987447698</c:v>
                </c:pt>
                <c:pt idx="7235">
                  <c:v>0.69868583888266844</c:v>
                </c:pt>
                <c:pt idx="7236">
                  <c:v>0.69862690789085979</c:v>
                </c:pt>
                <c:pt idx="7237">
                  <c:v>0.69856797689905115</c:v>
                </c:pt>
                <c:pt idx="7238">
                  <c:v>0.69850904590724261</c:v>
                </c:pt>
                <c:pt idx="7239">
                  <c:v>0.69850904590724261</c:v>
                </c:pt>
                <c:pt idx="7240">
                  <c:v>0.69850904590724261</c:v>
                </c:pt>
                <c:pt idx="7241">
                  <c:v>0.69850904590724261</c:v>
                </c:pt>
                <c:pt idx="7242">
                  <c:v>0.69850904590724261</c:v>
                </c:pt>
                <c:pt idx="7243">
                  <c:v>0.69845011491543407</c:v>
                </c:pt>
                <c:pt idx="7244">
                  <c:v>0.69839118392362542</c:v>
                </c:pt>
                <c:pt idx="7245">
                  <c:v>0.69833225293181678</c:v>
                </c:pt>
                <c:pt idx="7246">
                  <c:v>0.69827332194000824</c:v>
                </c:pt>
                <c:pt idx="7247">
                  <c:v>0.6982143909481997</c:v>
                </c:pt>
                <c:pt idx="7248">
                  <c:v>0.6982143909481997</c:v>
                </c:pt>
                <c:pt idx="7249">
                  <c:v>0.69815545995639106</c:v>
                </c:pt>
                <c:pt idx="7250">
                  <c:v>0.69809652896458241</c:v>
                </c:pt>
                <c:pt idx="7251">
                  <c:v>0.69809652896458241</c:v>
                </c:pt>
                <c:pt idx="7252">
                  <c:v>0.69809652896458241</c:v>
                </c:pt>
                <c:pt idx="7253">
                  <c:v>0.69803759797277387</c:v>
                </c:pt>
                <c:pt idx="7254">
                  <c:v>0.69797866698096533</c:v>
                </c:pt>
                <c:pt idx="7255">
                  <c:v>0.69791973598915669</c:v>
                </c:pt>
                <c:pt idx="7256">
                  <c:v>0.69786080499734804</c:v>
                </c:pt>
                <c:pt idx="7257">
                  <c:v>0.6978018740055395</c:v>
                </c:pt>
                <c:pt idx="7258">
                  <c:v>0.6978018740055395</c:v>
                </c:pt>
                <c:pt idx="7259">
                  <c:v>0.69774294301373097</c:v>
                </c:pt>
                <c:pt idx="7260">
                  <c:v>0.69768401202192232</c:v>
                </c:pt>
                <c:pt idx="7261">
                  <c:v>0.69768401202192232</c:v>
                </c:pt>
                <c:pt idx="7262">
                  <c:v>0.69762508103011367</c:v>
                </c:pt>
                <c:pt idx="7263">
                  <c:v>0.69756615003830513</c:v>
                </c:pt>
                <c:pt idx="7264">
                  <c:v>0.6975072190464966</c:v>
                </c:pt>
                <c:pt idx="7265">
                  <c:v>0.69744828805468795</c:v>
                </c:pt>
                <c:pt idx="7266">
                  <c:v>0.6973893570628793</c:v>
                </c:pt>
                <c:pt idx="7267">
                  <c:v>0.6973893570628793</c:v>
                </c:pt>
                <c:pt idx="7268">
                  <c:v>0.6973893570628793</c:v>
                </c:pt>
                <c:pt idx="7269">
                  <c:v>0.69733042607107076</c:v>
                </c:pt>
                <c:pt idx="7270">
                  <c:v>0.69727149507926223</c:v>
                </c:pt>
                <c:pt idx="7271">
                  <c:v>0.69721256408745358</c:v>
                </c:pt>
                <c:pt idx="7272">
                  <c:v>0.69715363309564493</c:v>
                </c:pt>
                <c:pt idx="7273">
                  <c:v>0.69715363309564493</c:v>
                </c:pt>
                <c:pt idx="7274">
                  <c:v>0.69709470210383639</c:v>
                </c:pt>
                <c:pt idx="7275">
                  <c:v>0.69703577111202786</c:v>
                </c:pt>
                <c:pt idx="7276">
                  <c:v>0.69703577111202786</c:v>
                </c:pt>
                <c:pt idx="7277">
                  <c:v>0.69697684012021921</c:v>
                </c:pt>
                <c:pt idx="7278">
                  <c:v>0.69697684012021921</c:v>
                </c:pt>
                <c:pt idx="7279">
                  <c:v>0.69691790912841056</c:v>
                </c:pt>
                <c:pt idx="7280">
                  <c:v>0.69685897813660203</c:v>
                </c:pt>
                <c:pt idx="7281">
                  <c:v>0.69680004714479349</c:v>
                </c:pt>
                <c:pt idx="7282">
                  <c:v>0.69674111615298484</c:v>
                </c:pt>
                <c:pt idx="7283">
                  <c:v>0.69674111615298484</c:v>
                </c:pt>
                <c:pt idx="7284">
                  <c:v>0.69668218516117619</c:v>
                </c:pt>
                <c:pt idx="7285">
                  <c:v>0.69662325416936766</c:v>
                </c:pt>
                <c:pt idx="7286">
                  <c:v>0.69662325416936766</c:v>
                </c:pt>
                <c:pt idx="7287">
                  <c:v>0.69656432317755912</c:v>
                </c:pt>
                <c:pt idx="7288">
                  <c:v>0.69650539218575047</c:v>
                </c:pt>
                <c:pt idx="7289">
                  <c:v>0.69650539218575047</c:v>
                </c:pt>
                <c:pt idx="7290">
                  <c:v>0.69650539218575047</c:v>
                </c:pt>
                <c:pt idx="7291">
                  <c:v>0.69644646119394182</c:v>
                </c:pt>
                <c:pt idx="7292">
                  <c:v>0.69644646119394182</c:v>
                </c:pt>
                <c:pt idx="7293">
                  <c:v>0.69644646119394182</c:v>
                </c:pt>
                <c:pt idx="7294">
                  <c:v>0.69644646119394182</c:v>
                </c:pt>
                <c:pt idx="7295">
                  <c:v>0.69638753020213329</c:v>
                </c:pt>
                <c:pt idx="7296">
                  <c:v>0.69632859921032475</c:v>
                </c:pt>
                <c:pt idx="7297">
                  <c:v>0.6962696682185161</c:v>
                </c:pt>
                <c:pt idx="7298">
                  <c:v>0.69621073722670745</c:v>
                </c:pt>
                <c:pt idx="7299">
                  <c:v>0.69621073722670745</c:v>
                </c:pt>
                <c:pt idx="7300">
                  <c:v>0.69615180623489892</c:v>
                </c:pt>
                <c:pt idx="7301">
                  <c:v>0.69609287524309038</c:v>
                </c:pt>
                <c:pt idx="7302">
                  <c:v>0.69609287524309038</c:v>
                </c:pt>
                <c:pt idx="7303">
                  <c:v>0.69609287524309038</c:v>
                </c:pt>
                <c:pt idx="7304">
                  <c:v>0.69609287524309038</c:v>
                </c:pt>
                <c:pt idx="7305">
                  <c:v>0.69603394425128173</c:v>
                </c:pt>
                <c:pt idx="7306">
                  <c:v>0.69603394425128173</c:v>
                </c:pt>
                <c:pt idx="7307">
                  <c:v>0.69597501325947309</c:v>
                </c:pt>
                <c:pt idx="7308">
                  <c:v>0.69597501325947309</c:v>
                </c:pt>
                <c:pt idx="7309">
                  <c:v>0.69591608226766455</c:v>
                </c:pt>
                <c:pt idx="7310">
                  <c:v>0.69585715127585601</c:v>
                </c:pt>
                <c:pt idx="7311">
                  <c:v>0.69585715127585601</c:v>
                </c:pt>
                <c:pt idx="7312">
                  <c:v>0.69579822028404736</c:v>
                </c:pt>
                <c:pt idx="7313">
                  <c:v>0.69579822028404736</c:v>
                </c:pt>
                <c:pt idx="7314">
                  <c:v>0.69573928929223872</c:v>
                </c:pt>
                <c:pt idx="7315">
                  <c:v>0.69573928929223872</c:v>
                </c:pt>
                <c:pt idx="7316">
                  <c:v>0.69568035830043018</c:v>
                </c:pt>
                <c:pt idx="7317">
                  <c:v>0.69568035830043018</c:v>
                </c:pt>
                <c:pt idx="7318">
                  <c:v>0.69568035830043018</c:v>
                </c:pt>
                <c:pt idx="7319">
                  <c:v>0.69562142730862164</c:v>
                </c:pt>
                <c:pt idx="7320">
                  <c:v>0.69562142730862164</c:v>
                </c:pt>
                <c:pt idx="7321">
                  <c:v>0.69556249631681299</c:v>
                </c:pt>
                <c:pt idx="7322">
                  <c:v>0.69550356532500435</c:v>
                </c:pt>
                <c:pt idx="7323">
                  <c:v>0.69550356532500435</c:v>
                </c:pt>
                <c:pt idx="7324">
                  <c:v>0.69544463433319581</c:v>
                </c:pt>
                <c:pt idx="7325">
                  <c:v>0.69538570334138727</c:v>
                </c:pt>
                <c:pt idx="7326">
                  <c:v>0.69538570334138727</c:v>
                </c:pt>
                <c:pt idx="7327">
                  <c:v>0.69532677234957863</c:v>
                </c:pt>
                <c:pt idx="7328">
                  <c:v>0.69532677234957863</c:v>
                </c:pt>
                <c:pt idx="7329">
                  <c:v>0.69526784135776998</c:v>
                </c:pt>
                <c:pt idx="7330">
                  <c:v>0.69526784135776998</c:v>
                </c:pt>
                <c:pt idx="7331">
                  <c:v>0.69526784135776998</c:v>
                </c:pt>
                <c:pt idx="7332">
                  <c:v>0.69526784135776998</c:v>
                </c:pt>
                <c:pt idx="7333">
                  <c:v>0.69520891036596144</c:v>
                </c:pt>
                <c:pt idx="7334">
                  <c:v>0.69520891036596144</c:v>
                </c:pt>
                <c:pt idx="7335">
                  <c:v>0.69520891036596144</c:v>
                </c:pt>
                <c:pt idx="7336">
                  <c:v>0.6951499793741529</c:v>
                </c:pt>
                <c:pt idx="7337">
                  <c:v>0.6951499793741529</c:v>
                </c:pt>
                <c:pt idx="7338">
                  <c:v>0.69509104838234426</c:v>
                </c:pt>
                <c:pt idx="7339">
                  <c:v>0.69509104838234426</c:v>
                </c:pt>
                <c:pt idx="7340">
                  <c:v>0.69503211739053561</c:v>
                </c:pt>
                <c:pt idx="7341">
                  <c:v>0.69497318639872707</c:v>
                </c:pt>
                <c:pt idx="7342">
                  <c:v>0.69491425540691854</c:v>
                </c:pt>
                <c:pt idx="7343">
                  <c:v>0.69491425540691854</c:v>
                </c:pt>
                <c:pt idx="7344">
                  <c:v>0.69485532441510989</c:v>
                </c:pt>
                <c:pt idx="7345">
                  <c:v>0.69485532441510989</c:v>
                </c:pt>
                <c:pt idx="7346">
                  <c:v>0.69485532441510989</c:v>
                </c:pt>
                <c:pt idx="7347">
                  <c:v>0.69479639342330124</c:v>
                </c:pt>
                <c:pt idx="7348">
                  <c:v>0.69479639342330124</c:v>
                </c:pt>
                <c:pt idx="7349">
                  <c:v>0.69479639342330124</c:v>
                </c:pt>
                <c:pt idx="7350">
                  <c:v>0.69479639342330124</c:v>
                </c:pt>
                <c:pt idx="7351">
                  <c:v>0.6947374624314927</c:v>
                </c:pt>
                <c:pt idx="7352">
                  <c:v>0.6947374624314927</c:v>
                </c:pt>
                <c:pt idx="7353">
                  <c:v>0.6947374624314927</c:v>
                </c:pt>
                <c:pt idx="7354">
                  <c:v>0.69467853143968417</c:v>
                </c:pt>
                <c:pt idx="7355">
                  <c:v>0.69467853143968417</c:v>
                </c:pt>
                <c:pt idx="7356">
                  <c:v>0.69467853143968417</c:v>
                </c:pt>
                <c:pt idx="7357">
                  <c:v>0.69461960044787552</c:v>
                </c:pt>
                <c:pt idx="7358">
                  <c:v>0.69461960044787552</c:v>
                </c:pt>
                <c:pt idx="7359">
                  <c:v>0.69461960044787552</c:v>
                </c:pt>
                <c:pt idx="7360">
                  <c:v>0.69456066945606687</c:v>
                </c:pt>
                <c:pt idx="7361">
                  <c:v>0.69456066945606687</c:v>
                </c:pt>
                <c:pt idx="7362">
                  <c:v>0.69456066945606687</c:v>
                </c:pt>
                <c:pt idx="7363">
                  <c:v>0.69456066945606687</c:v>
                </c:pt>
                <c:pt idx="7364">
                  <c:v>0.69456066945606687</c:v>
                </c:pt>
                <c:pt idx="7365">
                  <c:v>0.69450173846425833</c:v>
                </c:pt>
                <c:pt idx="7366">
                  <c:v>0.69450173846425833</c:v>
                </c:pt>
                <c:pt idx="7367">
                  <c:v>0.6944428074724498</c:v>
                </c:pt>
                <c:pt idx="7368">
                  <c:v>0.69438387648064115</c:v>
                </c:pt>
                <c:pt idx="7369">
                  <c:v>0.6943249454888325</c:v>
                </c:pt>
                <c:pt idx="7370">
                  <c:v>0.6943249454888325</c:v>
                </c:pt>
                <c:pt idx="7371">
                  <c:v>0.6943249454888325</c:v>
                </c:pt>
                <c:pt idx="7372">
                  <c:v>0.69426601449702396</c:v>
                </c:pt>
                <c:pt idx="7373">
                  <c:v>0.69420708350521543</c:v>
                </c:pt>
                <c:pt idx="7374">
                  <c:v>0.69420708350521543</c:v>
                </c:pt>
                <c:pt idx="7375">
                  <c:v>0.69414815251340678</c:v>
                </c:pt>
                <c:pt idx="7376">
                  <c:v>0.69408922152159813</c:v>
                </c:pt>
                <c:pt idx="7377">
                  <c:v>0.6940302905297896</c:v>
                </c:pt>
                <c:pt idx="7378">
                  <c:v>0.69397135953798106</c:v>
                </c:pt>
                <c:pt idx="7379">
                  <c:v>0.69391242854617241</c:v>
                </c:pt>
                <c:pt idx="7380">
                  <c:v>0.69385349755436376</c:v>
                </c:pt>
                <c:pt idx="7381">
                  <c:v>0.69385349755436376</c:v>
                </c:pt>
                <c:pt idx="7382">
                  <c:v>0.69379456656255523</c:v>
                </c:pt>
                <c:pt idx="7383">
                  <c:v>0.69373563557074669</c:v>
                </c:pt>
                <c:pt idx="7384">
                  <c:v>0.69373563557074669</c:v>
                </c:pt>
                <c:pt idx="7385">
                  <c:v>0.69373563557074669</c:v>
                </c:pt>
                <c:pt idx="7386">
                  <c:v>0.69373563557074669</c:v>
                </c:pt>
                <c:pt idx="7387">
                  <c:v>0.69367670457893804</c:v>
                </c:pt>
                <c:pt idx="7388">
                  <c:v>0.69367670457893804</c:v>
                </c:pt>
                <c:pt idx="7389">
                  <c:v>0.69361777358712939</c:v>
                </c:pt>
                <c:pt idx="7390">
                  <c:v>0.69355884259532086</c:v>
                </c:pt>
                <c:pt idx="7391">
                  <c:v>0.69355884259532086</c:v>
                </c:pt>
                <c:pt idx="7392">
                  <c:v>0.69349991160351232</c:v>
                </c:pt>
                <c:pt idx="7393">
                  <c:v>0.69344098061170367</c:v>
                </c:pt>
                <c:pt idx="7394">
                  <c:v>0.69338204961989502</c:v>
                </c:pt>
                <c:pt idx="7395">
                  <c:v>0.69332311862808649</c:v>
                </c:pt>
                <c:pt idx="7396">
                  <c:v>0.69332311862808649</c:v>
                </c:pt>
                <c:pt idx="7397">
                  <c:v>0.69332311862808649</c:v>
                </c:pt>
                <c:pt idx="7398">
                  <c:v>0.69332311862808649</c:v>
                </c:pt>
                <c:pt idx="7399">
                  <c:v>0.69332311862808649</c:v>
                </c:pt>
                <c:pt idx="7400">
                  <c:v>0.69326418763627795</c:v>
                </c:pt>
                <c:pt idx="7401">
                  <c:v>0.6932052566444693</c:v>
                </c:pt>
                <c:pt idx="7402">
                  <c:v>0.6932052566444693</c:v>
                </c:pt>
                <c:pt idx="7403">
                  <c:v>0.69314632565266066</c:v>
                </c:pt>
                <c:pt idx="7404">
                  <c:v>0.69308739466085212</c:v>
                </c:pt>
                <c:pt idx="7405">
                  <c:v>0.69308739466085212</c:v>
                </c:pt>
                <c:pt idx="7406">
                  <c:v>0.69308739466085212</c:v>
                </c:pt>
                <c:pt idx="7407">
                  <c:v>0.69308739466085212</c:v>
                </c:pt>
                <c:pt idx="7408">
                  <c:v>0.69308739466085212</c:v>
                </c:pt>
                <c:pt idx="7409">
                  <c:v>0.69302846366904358</c:v>
                </c:pt>
                <c:pt idx="7410">
                  <c:v>0.69302846366904358</c:v>
                </c:pt>
                <c:pt idx="7411">
                  <c:v>0.69302846366904358</c:v>
                </c:pt>
                <c:pt idx="7412">
                  <c:v>0.69296953267723493</c:v>
                </c:pt>
                <c:pt idx="7413">
                  <c:v>0.69291060168542629</c:v>
                </c:pt>
                <c:pt idx="7414">
                  <c:v>0.69291060168542629</c:v>
                </c:pt>
                <c:pt idx="7415">
                  <c:v>0.69285167069361775</c:v>
                </c:pt>
                <c:pt idx="7416">
                  <c:v>0.69279273970180921</c:v>
                </c:pt>
                <c:pt idx="7417">
                  <c:v>0.69279273970180921</c:v>
                </c:pt>
                <c:pt idx="7418">
                  <c:v>0.69273380871000056</c:v>
                </c:pt>
                <c:pt idx="7419">
                  <c:v>0.69267487771819192</c:v>
                </c:pt>
                <c:pt idx="7420">
                  <c:v>0.69261594672638338</c:v>
                </c:pt>
                <c:pt idx="7421">
                  <c:v>0.69261594672638338</c:v>
                </c:pt>
                <c:pt idx="7422">
                  <c:v>0.69255701573457484</c:v>
                </c:pt>
                <c:pt idx="7423">
                  <c:v>0.6924980847427662</c:v>
                </c:pt>
                <c:pt idx="7424">
                  <c:v>0.69243915375095755</c:v>
                </c:pt>
                <c:pt idx="7425">
                  <c:v>0.69238022275914901</c:v>
                </c:pt>
                <c:pt idx="7426">
                  <c:v>0.69238022275914901</c:v>
                </c:pt>
                <c:pt idx="7427">
                  <c:v>0.69238022275914901</c:v>
                </c:pt>
                <c:pt idx="7428">
                  <c:v>0.69232129176734047</c:v>
                </c:pt>
                <c:pt idx="7429">
                  <c:v>0.69226236077553183</c:v>
                </c:pt>
                <c:pt idx="7430">
                  <c:v>0.69226236077553183</c:v>
                </c:pt>
                <c:pt idx="7431">
                  <c:v>0.69220342978372318</c:v>
                </c:pt>
                <c:pt idx="7432">
                  <c:v>0.69214449879191464</c:v>
                </c:pt>
                <c:pt idx="7433">
                  <c:v>0.69208556780010611</c:v>
                </c:pt>
                <c:pt idx="7434">
                  <c:v>0.69208556780010611</c:v>
                </c:pt>
                <c:pt idx="7435">
                  <c:v>0.69202663680829746</c:v>
                </c:pt>
                <c:pt idx="7436">
                  <c:v>0.69196770581648881</c:v>
                </c:pt>
                <c:pt idx="7437">
                  <c:v>0.69190877482468027</c:v>
                </c:pt>
                <c:pt idx="7438">
                  <c:v>0.69184984383287174</c:v>
                </c:pt>
                <c:pt idx="7439">
                  <c:v>0.69179091284106309</c:v>
                </c:pt>
                <c:pt idx="7440">
                  <c:v>0.69173198184925444</c:v>
                </c:pt>
                <c:pt idx="7441">
                  <c:v>0.6916730508574459</c:v>
                </c:pt>
                <c:pt idx="7442">
                  <c:v>0.69161411986563737</c:v>
                </c:pt>
                <c:pt idx="7443">
                  <c:v>0.69161411986563737</c:v>
                </c:pt>
                <c:pt idx="7444">
                  <c:v>0.69155518887382872</c:v>
                </c:pt>
                <c:pt idx="7445">
                  <c:v>0.69149625788202007</c:v>
                </c:pt>
                <c:pt idx="7446">
                  <c:v>0.69143732689021165</c:v>
                </c:pt>
                <c:pt idx="7447">
                  <c:v>0.69143732689021165</c:v>
                </c:pt>
                <c:pt idx="7448">
                  <c:v>0.691378395898403</c:v>
                </c:pt>
                <c:pt idx="7449">
                  <c:v>0.69131946490659435</c:v>
                </c:pt>
                <c:pt idx="7450">
                  <c:v>0.69126053391478581</c:v>
                </c:pt>
                <c:pt idx="7451">
                  <c:v>0.69120160292297728</c:v>
                </c:pt>
                <c:pt idx="7452">
                  <c:v>0.69114267193116863</c:v>
                </c:pt>
                <c:pt idx="7453">
                  <c:v>0.69108374093935998</c:v>
                </c:pt>
                <c:pt idx="7454">
                  <c:v>0.69108374093935998</c:v>
                </c:pt>
                <c:pt idx="7455">
                  <c:v>0.69102480994755144</c:v>
                </c:pt>
                <c:pt idx="7456">
                  <c:v>0.69096587895574291</c:v>
                </c:pt>
                <c:pt idx="7457">
                  <c:v>0.69090694796393426</c:v>
                </c:pt>
                <c:pt idx="7458">
                  <c:v>0.69090694796393426</c:v>
                </c:pt>
                <c:pt idx="7459">
                  <c:v>0.69084801697212561</c:v>
                </c:pt>
                <c:pt idx="7460">
                  <c:v>0.69078908598031707</c:v>
                </c:pt>
                <c:pt idx="7461">
                  <c:v>0.69073015498850854</c:v>
                </c:pt>
                <c:pt idx="7462">
                  <c:v>0.69073015498850854</c:v>
                </c:pt>
                <c:pt idx="7463">
                  <c:v>0.69073015498850854</c:v>
                </c:pt>
                <c:pt idx="7464">
                  <c:v>0.69067122399669989</c:v>
                </c:pt>
                <c:pt idx="7465">
                  <c:v>0.69067122399669989</c:v>
                </c:pt>
                <c:pt idx="7466">
                  <c:v>0.69061229300489124</c:v>
                </c:pt>
                <c:pt idx="7467">
                  <c:v>0.69055336201308271</c:v>
                </c:pt>
                <c:pt idx="7468">
                  <c:v>0.69049443102127417</c:v>
                </c:pt>
                <c:pt idx="7469">
                  <c:v>0.69049443102127417</c:v>
                </c:pt>
                <c:pt idx="7470">
                  <c:v>0.69043550002946552</c:v>
                </c:pt>
                <c:pt idx="7471">
                  <c:v>0.69037656903765687</c:v>
                </c:pt>
                <c:pt idx="7472">
                  <c:v>0.69031763804584834</c:v>
                </c:pt>
                <c:pt idx="7473">
                  <c:v>0.6902587070540398</c:v>
                </c:pt>
                <c:pt idx="7474">
                  <c:v>0.6902587070540398</c:v>
                </c:pt>
                <c:pt idx="7475">
                  <c:v>0.69019977606223115</c:v>
                </c:pt>
                <c:pt idx="7476">
                  <c:v>0.6901408450704225</c:v>
                </c:pt>
                <c:pt idx="7477">
                  <c:v>0.69008191407861397</c:v>
                </c:pt>
                <c:pt idx="7478">
                  <c:v>0.69002298308680543</c:v>
                </c:pt>
                <c:pt idx="7479">
                  <c:v>0.68996405209499678</c:v>
                </c:pt>
                <c:pt idx="7480">
                  <c:v>0.68990512110318813</c:v>
                </c:pt>
                <c:pt idx="7481">
                  <c:v>0.6898461901113796</c:v>
                </c:pt>
                <c:pt idx="7482">
                  <c:v>0.68978725911957106</c:v>
                </c:pt>
                <c:pt idx="7483">
                  <c:v>0.68972832812776241</c:v>
                </c:pt>
                <c:pt idx="7484">
                  <c:v>0.68966939713595377</c:v>
                </c:pt>
                <c:pt idx="7485">
                  <c:v>0.68961046614414523</c:v>
                </c:pt>
                <c:pt idx="7486">
                  <c:v>0.68955153515233669</c:v>
                </c:pt>
                <c:pt idx="7487">
                  <c:v>0.68949260416052804</c:v>
                </c:pt>
                <c:pt idx="7488">
                  <c:v>0.68949260416052804</c:v>
                </c:pt>
                <c:pt idx="7489">
                  <c:v>0.6894336731687194</c:v>
                </c:pt>
                <c:pt idx="7490">
                  <c:v>0.68937474217691086</c:v>
                </c:pt>
                <c:pt idx="7491">
                  <c:v>0.68931581118510232</c:v>
                </c:pt>
                <c:pt idx="7492">
                  <c:v>0.68925688019329368</c:v>
                </c:pt>
                <c:pt idx="7493">
                  <c:v>0.68925688019329368</c:v>
                </c:pt>
                <c:pt idx="7494">
                  <c:v>0.68925688019329368</c:v>
                </c:pt>
                <c:pt idx="7495">
                  <c:v>0.68925688019329368</c:v>
                </c:pt>
                <c:pt idx="7496">
                  <c:v>0.68925688019329368</c:v>
                </c:pt>
                <c:pt idx="7497">
                  <c:v>0.68925688019329368</c:v>
                </c:pt>
                <c:pt idx="7498">
                  <c:v>0.68925688019329368</c:v>
                </c:pt>
                <c:pt idx="7499">
                  <c:v>0.68925688019329368</c:v>
                </c:pt>
                <c:pt idx="7500">
                  <c:v>0.68919794920148503</c:v>
                </c:pt>
                <c:pt idx="7501">
                  <c:v>0.68913901820967649</c:v>
                </c:pt>
                <c:pt idx="7502">
                  <c:v>0.68913901820967649</c:v>
                </c:pt>
                <c:pt idx="7503">
                  <c:v>0.68908008721786795</c:v>
                </c:pt>
                <c:pt idx="7504">
                  <c:v>0.68908008721786795</c:v>
                </c:pt>
                <c:pt idx="7505">
                  <c:v>0.68908008721786795</c:v>
                </c:pt>
                <c:pt idx="7506">
                  <c:v>0.68902115622605931</c:v>
                </c:pt>
                <c:pt idx="7507">
                  <c:v>0.68896222523425066</c:v>
                </c:pt>
                <c:pt idx="7508">
                  <c:v>0.68890329424244212</c:v>
                </c:pt>
                <c:pt idx="7509">
                  <c:v>0.68884436325063358</c:v>
                </c:pt>
                <c:pt idx="7510">
                  <c:v>0.68884436325063358</c:v>
                </c:pt>
                <c:pt idx="7511">
                  <c:v>0.68878543225882494</c:v>
                </c:pt>
                <c:pt idx="7512">
                  <c:v>0.68872650126701629</c:v>
                </c:pt>
                <c:pt idx="7513">
                  <c:v>0.68866757027520775</c:v>
                </c:pt>
                <c:pt idx="7514">
                  <c:v>0.68860863928339922</c:v>
                </c:pt>
                <c:pt idx="7515">
                  <c:v>0.68854970829159057</c:v>
                </c:pt>
                <c:pt idx="7516">
                  <c:v>0.68854970829159057</c:v>
                </c:pt>
                <c:pt idx="7517">
                  <c:v>0.68849077729978192</c:v>
                </c:pt>
                <c:pt idx="7518">
                  <c:v>0.68843184630797338</c:v>
                </c:pt>
                <c:pt idx="7519">
                  <c:v>0.68837291531616485</c:v>
                </c:pt>
                <c:pt idx="7520">
                  <c:v>0.6883139843243562</c:v>
                </c:pt>
                <c:pt idx="7521">
                  <c:v>0.68825505333254755</c:v>
                </c:pt>
                <c:pt idx="7522">
                  <c:v>0.68825505333254755</c:v>
                </c:pt>
                <c:pt idx="7523">
                  <c:v>0.68825505333254755</c:v>
                </c:pt>
                <c:pt idx="7524">
                  <c:v>0.68819612234073901</c:v>
                </c:pt>
                <c:pt idx="7525">
                  <c:v>0.68813719134893048</c:v>
                </c:pt>
                <c:pt idx="7526">
                  <c:v>0.68807826035712183</c:v>
                </c:pt>
                <c:pt idx="7527">
                  <c:v>0.68807826035712183</c:v>
                </c:pt>
                <c:pt idx="7528">
                  <c:v>0.68807826035712183</c:v>
                </c:pt>
                <c:pt idx="7529">
                  <c:v>0.68807826035712183</c:v>
                </c:pt>
                <c:pt idx="7530">
                  <c:v>0.68801932936531318</c:v>
                </c:pt>
                <c:pt idx="7531">
                  <c:v>0.68796039837350464</c:v>
                </c:pt>
                <c:pt idx="7532">
                  <c:v>0.68790146738169611</c:v>
                </c:pt>
                <c:pt idx="7533">
                  <c:v>0.68790146738169611</c:v>
                </c:pt>
                <c:pt idx="7534">
                  <c:v>0.68784253638988746</c:v>
                </c:pt>
                <c:pt idx="7535">
                  <c:v>0.68778360539807881</c:v>
                </c:pt>
                <c:pt idx="7536">
                  <c:v>0.68772467440627028</c:v>
                </c:pt>
                <c:pt idx="7537">
                  <c:v>0.68766574341446174</c:v>
                </c:pt>
                <c:pt idx="7538">
                  <c:v>0.68760681242265309</c:v>
                </c:pt>
                <c:pt idx="7539">
                  <c:v>0.68754788143084444</c:v>
                </c:pt>
                <c:pt idx="7540">
                  <c:v>0.68754788143084444</c:v>
                </c:pt>
                <c:pt idx="7541">
                  <c:v>0.68754788143084444</c:v>
                </c:pt>
                <c:pt idx="7542">
                  <c:v>0.68748895043903591</c:v>
                </c:pt>
                <c:pt idx="7543">
                  <c:v>0.68748895043903591</c:v>
                </c:pt>
                <c:pt idx="7544">
                  <c:v>0.68748895043903591</c:v>
                </c:pt>
                <c:pt idx="7545">
                  <c:v>0.68743001944722737</c:v>
                </c:pt>
                <c:pt idx="7546">
                  <c:v>0.68737108845541872</c:v>
                </c:pt>
                <c:pt idx="7547">
                  <c:v>0.68731215746361007</c:v>
                </c:pt>
                <c:pt idx="7548">
                  <c:v>0.68731215746361007</c:v>
                </c:pt>
                <c:pt idx="7549">
                  <c:v>0.68725322647180154</c:v>
                </c:pt>
                <c:pt idx="7550">
                  <c:v>0.687194295479993</c:v>
                </c:pt>
                <c:pt idx="7551">
                  <c:v>0.687194295479993</c:v>
                </c:pt>
                <c:pt idx="7552">
                  <c:v>0.687194295479993</c:v>
                </c:pt>
                <c:pt idx="7553">
                  <c:v>0.68713536448818435</c:v>
                </c:pt>
                <c:pt idx="7554">
                  <c:v>0.68713536448818435</c:v>
                </c:pt>
                <c:pt idx="7555">
                  <c:v>0.68713536448818435</c:v>
                </c:pt>
                <c:pt idx="7556">
                  <c:v>0.68713536448818435</c:v>
                </c:pt>
                <c:pt idx="7557">
                  <c:v>0.6870764334963757</c:v>
                </c:pt>
                <c:pt idx="7558">
                  <c:v>0.68701750250456717</c:v>
                </c:pt>
                <c:pt idx="7559">
                  <c:v>0.68701750250456717</c:v>
                </c:pt>
                <c:pt idx="7560">
                  <c:v>0.68701750250456717</c:v>
                </c:pt>
                <c:pt idx="7561">
                  <c:v>0.68695857151275863</c:v>
                </c:pt>
                <c:pt idx="7562">
                  <c:v>0.68695857151275863</c:v>
                </c:pt>
                <c:pt idx="7563">
                  <c:v>0.68695857151275863</c:v>
                </c:pt>
                <c:pt idx="7564">
                  <c:v>0.68689964052094998</c:v>
                </c:pt>
                <c:pt idx="7565">
                  <c:v>0.68684070952914134</c:v>
                </c:pt>
                <c:pt idx="7566">
                  <c:v>0.6867817785373328</c:v>
                </c:pt>
                <c:pt idx="7567">
                  <c:v>0.6867817785373328</c:v>
                </c:pt>
                <c:pt idx="7568">
                  <c:v>0.68672284754552426</c:v>
                </c:pt>
                <c:pt idx="7569">
                  <c:v>0.68666391655371561</c:v>
                </c:pt>
                <c:pt idx="7570">
                  <c:v>0.68666391655371561</c:v>
                </c:pt>
                <c:pt idx="7571">
                  <c:v>0.68660498556190697</c:v>
                </c:pt>
                <c:pt idx="7572">
                  <c:v>0.68660498556190697</c:v>
                </c:pt>
                <c:pt idx="7573">
                  <c:v>0.68654605457009843</c:v>
                </c:pt>
                <c:pt idx="7574">
                  <c:v>0.68648712357828989</c:v>
                </c:pt>
                <c:pt idx="7575">
                  <c:v>0.68642819258648125</c:v>
                </c:pt>
                <c:pt idx="7576">
                  <c:v>0.68642819258648125</c:v>
                </c:pt>
                <c:pt idx="7577">
                  <c:v>0.6863692615946726</c:v>
                </c:pt>
                <c:pt idx="7578">
                  <c:v>0.68631033060286406</c:v>
                </c:pt>
                <c:pt idx="7579">
                  <c:v>0.68625139961105552</c:v>
                </c:pt>
                <c:pt idx="7580">
                  <c:v>0.68619246861924688</c:v>
                </c:pt>
                <c:pt idx="7581">
                  <c:v>0.68613353762743823</c:v>
                </c:pt>
                <c:pt idx="7582">
                  <c:v>0.68607460663562969</c:v>
                </c:pt>
                <c:pt idx="7583">
                  <c:v>0.68601567564382115</c:v>
                </c:pt>
                <c:pt idx="7584">
                  <c:v>0.68595674465201251</c:v>
                </c:pt>
                <c:pt idx="7585">
                  <c:v>0.68595674465201251</c:v>
                </c:pt>
                <c:pt idx="7586">
                  <c:v>0.68595674465201251</c:v>
                </c:pt>
                <c:pt idx="7587">
                  <c:v>0.68589781366020386</c:v>
                </c:pt>
                <c:pt idx="7588">
                  <c:v>0.68589781366020386</c:v>
                </c:pt>
                <c:pt idx="7589">
                  <c:v>0.68589781366020386</c:v>
                </c:pt>
                <c:pt idx="7590">
                  <c:v>0.68589781366020386</c:v>
                </c:pt>
                <c:pt idx="7591">
                  <c:v>0.68589781366020386</c:v>
                </c:pt>
                <c:pt idx="7592">
                  <c:v>0.68583888266839532</c:v>
                </c:pt>
                <c:pt idx="7593">
                  <c:v>0.68577995167658679</c:v>
                </c:pt>
                <c:pt idx="7594">
                  <c:v>0.68572102068477814</c:v>
                </c:pt>
                <c:pt idx="7595">
                  <c:v>0.68566208969296949</c:v>
                </c:pt>
                <c:pt idx="7596">
                  <c:v>0.68566208969296949</c:v>
                </c:pt>
                <c:pt idx="7597">
                  <c:v>0.68566208969296949</c:v>
                </c:pt>
                <c:pt idx="7598">
                  <c:v>0.68560315870116095</c:v>
                </c:pt>
                <c:pt idx="7599">
                  <c:v>0.68554422770935242</c:v>
                </c:pt>
                <c:pt idx="7600">
                  <c:v>0.68554422770935242</c:v>
                </c:pt>
                <c:pt idx="7601">
                  <c:v>0.68548529671754377</c:v>
                </c:pt>
                <c:pt idx="7602">
                  <c:v>0.68542636572573512</c:v>
                </c:pt>
                <c:pt idx="7603">
                  <c:v>0.68536743473392658</c:v>
                </c:pt>
                <c:pt idx="7604">
                  <c:v>0.68530850374211805</c:v>
                </c:pt>
                <c:pt idx="7605">
                  <c:v>0.6852495727503094</c:v>
                </c:pt>
                <c:pt idx="7606">
                  <c:v>0.6852495727503094</c:v>
                </c:pt>
                <c:pt idx="7607">
                  <c:v>0.6852495727503094</c:v>
                </c:pt>
                <c:pt idx="7608">
                  <c:v>0.68519064175850075</c:v>
                </c:pt>
                <c:pt idx="7609">
                  <c:v>0.68519064175850075</c:v>
                </c:pt>
                <c:pt idx="7610">
                  <c:v>0.68513171076669221</c:v>
                </c:pt>
                <c:pt idx="7611">
                  <c:v>0.68507277977488368</c:v>
                </c:pt>
                <c:pt idx="7612">
                  <c:v>0.68501384878307503</c:v>
                </c:pt>
                <c:pt idx="7613">
                  <c:v>0.68495491779126638</c:v>
                </c:pt>
                <c:pt idx="7614">
                  <c:v>0.68495491779126638</c:v>
                </c:pt>
                <c:pt idx="7615">
                  <c:v>0.68489598679945785</c:v>
                </c:pt>
                <c:pt idx="7616">
                  <c:v>0.68489598679945785</c:v>
                </c:pt>
                <c:pt idx="7617">
                  <c:v>0.68483705580764931</c:v>
                </c:pt>
                <c:pt idx="7618">
                  <c:v>0.68477812481584066</c:v>
                </c:pt>
                <c:pt idx="7619">
                  <c:v>0.68471919382403201</c:v>
                </c:pt>
                <c:pt idx="7620">
                  <c:v>0.68466026283222348</c:v>
                </c:pt>
                <c:pt idx="7621">
                  <c:v>0.68460133184041494</c:v>
                </c:pt>
                <c:pt idx="7622">
                  <c:v>0.68454240084860629</c:v>
                </c:pt>
                <c:pt idx="7623">
                  <c:v>0.68448346985679764</c:v>
                </c:pt>
                <c:pt idx="7624">
                  <c:v>0.68442453886498911</c:v>
                </c:pt>
                <c:pt idx="7625">
                  <c:v>0.68436560787318057</c:v>
                </c:pt>
                <c:pt idx="7626">
                  <c:v>0.68436560787318057</c:v>
                </c:pt>
                <c:pt idx="7627">
                  <c:v>0.68430667688137192</c:v>
                </c:pt>
                <c:pt idx="7628">
                  <c:v>0.68430667688137192</c:v>
                </c:pt>
                <c:pt idx="7629">
                  <c:v>0.68430667688137192</c:v>
                </c:pt>
                <c:pt idx="7630">
                  <c:v>0.68424774588956327</c:v>
                </c:pt>
                <c:pt idx="7631">
                  <c:v>0.68418881489775474</c:v>
                </c:pt>
                <c:pt idx="7632">
                  <c:v>0.68418881489775474</c:v>
                </c:pt>
                <c:pt idx="7633">
                  <c:v>0.6841298839059462</c:v>
                </c:pt>
                <c:pt idx="7634">
                  <c:v>0.68407095291413755</c:v>
                </c:pt>
                <c:pt idx="7635">
                  <c:v>0.68401202192232891</c:v>
                </c:pt>
                <c:pt idx="7636">
                  <c:v>0.68395309093052037</c:v>
                </c:pt>
                <c:pt idx="7637">
                  <c:v>0.68389415993871183</c:v>
                </c:pt>
                <c:pt idx="7638">
                  <c:v>0.68389415993871183</c:v>
                </c:pt>
                <c:pt idx="7639">
                  <c:v>0.68383522894690318</c:v>
                </c:pt>
                <c:pt idx="7640">
                  <c:v>0.68383522894690318</c:v>
                </c:pt>
                <c:pt idx="7641">
                  <c:v>0.68377629795509454</c:v>
                </c:pt>
                <c:pt idx="7642">
                  <c:v>0.68377629795509454</c:v>
                </c:pt>
                <c:pt idx="7643">
                  <c:v>0.68377629795509454</c:v>
                </c:pt>
                <c:pt idx="7644">
                  <c:v>0.683717366963286</c:v>
                </c:pt>
                <c:pt idx="7645">
                  <c:v>0.683717366963286</c:v>
                </c:pt>
                <c:pt idx="7646">
                  <c:v>0.683717366963286</c:v>
                </c:pt>
                <c:pt idx="7647">
                  <c:v>0.683717366963286</c:v>
                </c:pt>
                <c:pt idx="7648">
                  <c:v>0.68365843597147746</c:v>
                </c:pt>
                <c:pt idx="7649">
                  <c:v>0.68359950497966881</c:v>
                </c:pt>
                <c:pt idx="7650">
                  <c:v>0.68359950497966881</c:v>
                </c:pt>
                <c:pt idx="7651">
                  <c:v>0.68354057398786017</c:v>
                </c:pt>
                <c:pt idx="7652">
                  <c:v>0.68348164299605163</c:v>
                </c:pt>
                <c:pt idx="7653">
                  <c:v>0.68348164299605163</c:v>
                </c:pt>
                <c:pt idx="7654">
                  <c:v>0.68342271200424309</c:v>
                </c:pt>
                <c:pt idx="7655">
                  <c:v>0.68336378101243445</c:v>
                </c:pt>
                <c:pt idx="7656">
                  <c:v>0.6833048500206258</c:v>
                </c:pt>
                <c:pt idx="7657">
                  <c:v>0.68324591902881726</c:v>
                </c:pt>
                <c:pt idx="7658">
                  <c:v>0.68324591902881726</c:v>
                </c:pt>
                <c:pt idx="7659">
                  <c:v>0.68324591902881726</c:v>
                </c:pt>
                <c:pt idx="7660">
                  <c:v>0.68318698803700872</c:v>
                </c:pt>
                <c:pt idx="7661">
                  <c:v>0.68312805704520008</c:v>
                </c:pt>
                <c:pt idx="7662">
                  <c:v>0.68306912605339143</c:v>
                </c:pt>
                <c:pt idx="7663">
                  <c:v>0.68301019506158289</c:v>
                </c:pt>
                <c:pt idx="7664">
                  <c:v>0.68295126406977436</c:v>
                </c:pt>
                <c:pt idx="7665">
                  <c:v>0.68289233307796571</c:v>
                </c:pt>
                <c:pt idx="7666">
                  <c:v>0.68283340208615706</c:v>
                </c:pt>
                <c:pt idx="7667">
                  <c:v>0.68277447109434852</c:v>
                </c:pt>
                <c:pt idx="7668">
                  <c:v>0.68271554010253999</c:v>
                </c:pt>
                <c:pt idx="7669">
                  <c:v>0.68271554010253999</c:v>
                </c:pt>
                <c:pt idx="7670">
                  <c:v>0.68265660911073134</c:v>
                </c:pt>
                <c:pt idx="7671">
                  <c:v>0.68259767811892269</c:v>
                </c:pt>
                <c:pt idx="7672">
                  <c:v>0.68253874712711415</c:v>
                </c:pt>
                <c:pt idx="7673">
                  <c:v>0.68253874712711415</c:v>
                </c:pt>
                <c:pt idx="7674">
                  <c:v>0.68247981613530562</c:v>
                </c:pt>
                <c:pt idx="7675">
                  <c:v>0.68247981613530562</c:v>
                </c:pt>
                <c:pt idx="7676">
                  <c:v>0.68242088514349697</c:v>
                </c:pt>
                <c:pt idx="7677">
                  <c:v>0.68236195415168832</c:v>
                </c:pt>
                <c:pt idx="7678">
                  <c:v>0.68230302315987978</c:v>
                </c:pt>
                <c:pt idx="7679">
                  <c:v>0.68230302315987978</c:v>
                </c:pt>
                <c:pt idx="7680">
                  <c:v>0.68224409216807125</c:v>
                </c:pt>
                <c:pt idx="7681">
                  <c:v>0.6821851611762626</c:v>
                </c:pt>
                <c:pt idx="7682">
                  <c:v>0.68212623018445395</c:v>
                </c:pt>
                <c:pt idx="7683">
                  <c:v>0.68212623018445395</c:v>
                </c:pt>
                <c:pt idx="7684">
                  <c:v>0.68206729919264542</c:v>
                </c:pt>
                <c:pt idx="7685">
                  <c:v>0.68206729919264542</c:v>
                </c:pt>
                <c:pt idx="7686">
                  <c:v>0.68200836820083688</c:v>
                </c:pt>
                <c:pt idx="7687">
                  <c:v>0.68194943720902823</c:v>
                </c:pt>
                <c:pt idx="7688">
                  <c:v>0.68189050621721958</c:v>
                </c:pt>
                <c:pt idx="7689">
                  <c:v>0.68189050621721958</c:v>
                </c:pt>
                <c:pt idx="7690">
                  <c:v>0.68183157522541105</c:v>
                </c:pt>
                <c:pt idx="7691">
                  <c:v>0.68183157522541105</c:v>
                </c:pt>
                <c:pt idx="7692">
                  <c:v>0.68183157522541105</c:v>
                </c:pt>
                <c:pt idx="7693">
                  <c:v>0.68177264423360251</c:v>
                </c:pt>
                <c:pt idx="7694">
                  <c:v>0.68177264423360251</c:v>
                </c:pt>
                <c:pt idx="7695">
                  <c:v>0.68171371324179386</c:v>
                </c:pt>
                <c:pt idx="7696">
                  <c:v>0.68171371324179386</c:v>
                </c:pt>
                <c:pt idx="7697">
                  <c:v>0.68165478224998521</c:v>
                </c:pt>
                <c:pt idx="7698">
                  <c:v>0.68159585125817668</c:v>
                </c:pt>
                <c:pt idx="7699">
                  <c:v>0.68159585125817668</c:v>
                </c:pt>
                <c:pt idx="7700">
                  <c:v>0.68153692026636814</c:v>
                </c:pt>
                <c:pt idx="7701">
                  <c:v>0.68147798927455949</c:v>
                </c:pt>
                <c:pt idx="7702">
                  <c:v>0.68141905828275084</c:v>
                </c:pt>
                <c:pt idx="7703">
                  <c:v>0.68136012729094231</c:v>
                </c:pt>
                <c:pt idx="7704">
                  <c:v>0.68130119629913377</c:v>
                </c:pt>
                <c:pt idx="7705">
                  <c:v>0.68124226530732512</c:v>
                </c:pt>
                <c:pt idx="7706">
                  <c:v>0.68118333431551648</c:v>
                </c:pt>
                <c:pt idx="7707">
                  <c:v>0.68118333431551648</c:v>
                </c:pt>
                <c:pt idx="7708">
                  <c:v>0.68118333431551648</c:v>
                </c:pt>
                <c:pt idx="7709">
                  <c:v>0.68118333431551648</c:v>
                </c:pt>
                <c:pt idx="7710">
                  <c:v>0.68118333431551648</c:v>
                </c:pt>
                <c:pt idx="7711">
                  <c:v>0.68112440332370794</c:v>
                </c:pt>
                <c:pt idx="7712">
                  <c:v>0.6810654723318994</c:v>
                </c:pt>
                <c:pt idx="7713">
                  <c:v>0.6810654723318994</c:v>
                </c:pt>
                <c:pt idx="7714">
                  <c:v>0.6810654723318994</c:v>
                </c:pt>
                <c:pt idx="7715">
                  <c:v>0.6810654723318994</c:v>
                </c:pt>
                <c:pt idx="7716">
                  <c:v>0.68100654134009075</c:v>
                </c:pt>
                <c:pt idx="7717">
                  <c:v>0.68100654134009075</c:v>
                </c:pt>
                <c:pt idx="7718">
                  <c:v>0.68094761034828211</c:v>
                </c:pt>
                <c:pt idx="7719">
                  <c:v>0.68094761034828211</c:v>
                </c:pt>
                <c:pt idx="7720">
                  <c:v>0.68088867935647357</c:v>
                </c:pt>
                <c:pt idx="7721">
                  <c:v>0.68082974836466503</c:v>
                </c:pt>
                <c:pt idx="7722">
                  <c:v>0.68082974836466503</c:v>
                </c:pt>
                <c:pt idx="7723">
                  <c:v>0.68077081737285638</c:v>
                </c:pt>
                <c:pt idx="7724">
                  <c:v>0.68071188638104774</c:v>
                </c:pt>
                <c:pt idx="7725">
                  <c:v>0.6806529553892392</c:v>
                </c:pt>
                <c:pt idx="7726">
                  <c:v>0.68059402439743066</c:v>
                </c:pt>
                <c:pt idx="7727">
                  <c:v>0.68059402439743066</c:v>
                </c:pt>
                <c:pt idx="7728">
                  <c:v>0.68053509340562202</c:v>
                </c:pt>
                <c:pt idx="7729">
                  <c:v>0.68047616241381337</c:v>
                </c:pt>
                <c:pt idx="7730">
                  <c:v>0.68047616241381337</c:v>
                </c:pt>
                <c:pt idx="7731">
                  <c:v>0.68041723142200483</c:v>
                </c:pt>
                <c:pt idx="7732">
                  <c:v>0.68041723142200483</c:v>
                </c:pt>
                <c:pt idx="7733">
                  <c:v>0.68035830043019629</c:v>
                </c:pt>
                <c:pt idx="7734">
                  <c:v>0.68035830043019629</c:v>
                </c:pt>
                <c:pt idx="7735">
                  <c:v>0.68029936943838765</c:v>
                </c:pt>
                <c:pt idx="7736">
                  <c:v>0.68029936943838765</c:v>
                </c:pt>
                <c:pt idx="7737">
                  <c:v>0.680240438446579</c:v>
                </c:pt>
                <c:pt idx="7738">
                  <c:v>0.68018150745477046</c:v>
                </c:pt>
                <c:pt idx="7739">
                  <c:v>0.68018150745477046</c:v>
                </c:pt>
                <c:pt idx="7740">
                  <c:v>0.68012257646296193</c:v>
                </c:pt>
                <c:pt idx="7741">
                  <c:v>0.68006364547115328</c:v>
                </c:pt>
                <c:pt idx="7742">
                  <c:v>0.68000471447934463</c:v>
                </c:pt>
                <c:pt idx="7743">
                  <c:v>0.68000471447934463</c:v>
                </c:pt>
                <c:pt idx="7744">
                  <c:v>0.68000471447934463</c:v>
                </c:pt>
                <c:pt idx="7745">
                  <c:v>0.67994578348753609</c:v>
                </c:pt>
                <c:pt idx="7746">
                  <c:v>0.67988685249572756</c:v>
                </c:pt>
                <c:pt idx="7747">
                  <c:v>0.67988685249572756</c:v>
                </c:pt>
                <c:pt idx="7748">
                  <c:v>0.67988685249572756</c:v>
                </c:pt>
                <c:pt idx="7749">
                  <c:v>0.67982792150391891</c:v>
                </c:pt>
                <c:pt idx="7750">
                  <c:v>0.67976899051211026</c:v>
                </c:pt>
                <c:pt idx="7751">
                  <c:v>0.67971005952030172</c:v>
                </c:pt>
                <c:pt idx="7752">
                  <c:v>0.67965112852849319</c:v>
                </c:pt>
                <c:pt idx="7753">
                  <c:v>0.67965112852849319</c:v>
                </c:pt>
                <c:pt idx="7754">
                  <c:v>0.67965112852849319</c:v>
                </c:pt>
                <c:pt idx="7755">
                  <c:v>0.67959219753668454</c:v>
                </c:pt>
                <c:pt idx="7756">
                  <c:v>0.67959219753668454</c:v>
                </c:pt>
                <c:pt idx="7757">
                  <c:v>0.67959219753668454</c:v>
                </c:pt>
                <c:pt idx="7758">
                  <c:v>0.67953326654487589</c:v>
                </c:pt>
                <c:pt idx="7759">
                  <c:v>0.67947433555306735</c:v>
                </c:pt>
                <c:pt idx="7760">
                  <c:v>0.67941540456125882</c:v>
                </c:pt>
                <c:pt idx="7761">
                  <c:v>0.67935647356945017</c:v>
                </c:pt>
                <c:pt idx="7762">
                  <c:v>0.67929754257764152</c:v>
                </c:pt>
                <c:pt idx="7763">
                  <c:v>0.67929754257764152</c:v>
                </c:pt>
                <c:pt idx="7764">
                  <c:v>0.67923861158583299</c:v>
                </c:pt>
                <c:pt idx="7765">
                  <c:v>0.67917968059402445</c:v>
                </c:pt>
                <c:pt idx="7766">
                  <c:v>0.6791207496022158</c:v>
                </c:pt>
                <c:pt idx="7767">
                  <c:v>0.67906181861040715</c:v>
                </c:pt>
                <c:pt idx="7768">
                  <c:v>0.67906181861040715</c:v>
                </c:pt>
                <c:pt idx="7769">
                  <c:v>0.67900288761859862</c:v>
                </c:pt>
                <c:pt idx="7770">
                  <c:v>0.67894395662679008</c:v>
                </c:pt>
                <c:pt idx="7771">
                  <c:v>0.67894395662679008</c:v>
                </c:pt>
                <c:pt idx="7772">
                  <c:v>0.67888502563498143</c:v>
                </c:pt>
                <c:pt idx="7773">
                  <c:v>0.67882609464317278</c:v>
                </c:pt>
                <c:pt idx="7774">
                  <c:v>0.67876716365136425</c:v>
                </c:pt>
                <c:pt idx="7775">
                  <c:v>0.67870823265955571</c:v>
                </c:pt>
                <c:pt idx="7776">
                  <c:v>0.67864930166774706</c:v>
                </c:pt>
                <c:pt idx="7777">
                  <c:v>0.67864930166774706</c:v>
                </c:pt>
                <c:pt idx="7778">
                  <c:v>0.67864930166774706</c:v>
                </c:pt>
                <c:pt idx="7779">
                  <c:v>0.67859037067593841</c:v>
                </c:pt>
                <c:pt idx="7780">
                  <c:v>0.67853143968412988</c:v>
                </c:pt>
                <c:pt idx="7781">
                  <c:v>0.67853143968412988</c:v>
                </c:pt>
                <c:pt idx="7782">
                  <c:v>0.67847250869232134</c:v>
                </c:pt>
                <c:pt idx="7783">
                  <c:v>0.67847250869232134</c:v>
                </c:pt>
                <c:pt idx="7784">
                  <c:v>0.67841357770051269</c:v>
                </c:pt>
                <c:pt idx="7785">
                  <c:v>0.67841357770051269</c:v>
                </c:pt>
                <c:pt idx="7786">
                  <c:v>0.67835464670870405</c:v>
                </c:pt>
                <c:pt idx="7787">
                  <c:v>0.67829571571689551</c:v>
                </c:pt>
                <c:pt idx="7788">
                  <c:v>0.67823678472508697</c:v>
                </c:pt>
                <c:pt idx="7789">
                  <c:v>0.67817785373327832</c:v>
                </c:pt>
                <c:pt idx="7790">
                  <c:v>0.67817785373327832</c:v>
                </c:pt>
                <c:pt idx="7791">
                  <c:v>0.67811892274146968</c:v>
                </c:pt>
                <c:pt idx="7792">
                  <c:v>0.67805999174966114</c:v>
                </c:pt>
                <c:pt idx="7793">
                  <c:v>0.67805999174966114</c:v>
                </c:pt>
                <c:pt idx="7794">
                  <c:v>0.67805999174966114</c:v>
                </c:pt>
                <c:pt idx="7795">
                  <c:v>0.6780010607578526</c:v>
                </c:pt>
                <c:pt idx="7796">
                  <c:v>0.67794212976604395</c:v>
                </c:pt>
                <c:pt idx="7797">
                  <c:v>0.67788319877423531</c:v>
                </c:pt>
                <c:pt idx="7798">
                  <c:v>0.67782426778242677</c:v>
                </c:pt>
                <c:pt idx="7799">
                  <c:v>0.67776533679061823</c:v>
                </c:pt>
                <c:pt idx="7800">
                  <c:v>0.67776533679061823</c:v>
                </c:pt>
                <c:pt idx="7801">
                  <c:v>0.67770640579880959</c:v>
                </c:pt>
                <c:pt idx="7802">
                  <c:v>0.67764747480700094</c:v>
                </c:pt>
                <c:pt idx="7803">
                  <c:v>0.6775885438151924</c:v>
                </c:pt>
                <c:pt idx="7804">
                  <c:v>0.6775885438151924</c:v>
                </c:pt>
                <c:pt idx="7805">
                  <c:v>0.67752961282338386</c:v>
                </c:pt>
                <c:pt idx="7806">
                  <c:v>0.67752961282338386</c:v>
                </c:pt>
                <c:pt idx="7807">
                  <c:v>0.67752961282338386</c:v>
                </c:pt>
                <c:pt idx="7808">
                  <c:v>0.67747068183157522</c:v>
                </c:pt>
                <c:pt idx="7809">
                  <c:v>0.67741175083976657</c:v>
                </c:pt>
                <c:pt idx="7810">
                  <c:v>0.67735281984795803</c:v>
                </c:pt>
                <c:pt idx="7811">
                  <c:v>0.6772938888561495</c:v>
                </c:pt>
                <c:pt idx="7812">
                  <c:v>0.67723495786434085</c:v>
                </c:pt>
                <c:pt idx="7813">
                  <c:v>0.6771760268725322</c:v>
                </c:pt>
                <c:pt idx="7814">
                  <c:v>0.67711709588072366</c:v>
                </c:pt>
                <c:pt idx="7815">
                  <c:v>0.67711709588072366</c:v>
                </c:pt>
                <c:pt idx="7816">
                  <c:v>0.67711709588072366</c:v>
                </c:pt>
                <c:pt idx="7817">
                  <c:v>0.67705816488891513</c:v>
                </c:pt>
                <c:pt idx="7818">
                  <c:v>0.67699923389710648</c:v>
                </c:pt>
                <c:pt idx="7819">
                  <c:v>0.67694030290529783</c:v>
                </c:pt>
                <c:pt idx="7820">
                  <c:v>0.67694030290529783</c:v>
                </c:pt>
                <c:pt idx="7821">
                  <c:v>0.67694030290529783</c:v>
                </c:pt>
                <c:pt idx="7822">
                  <c:v>0.67688137191348929</c:v>
                </c:pt>
                <c:pt idx="7823">
                  <c:v>0.67682244092168076</c:v>
                </c:pt>
                <c:pt idx="7824">
                  <c:v>0.67676350992987211</c:v>
                </c:pt>
                <c:pt idx="7825">
                  <c:v>0.67676350992987211</c:v>
                </c:pt>
                <c:pt idx="7826">
                  <c:v>0.67670457893806346</c:v>
                </c:pt>
                <c:pt idx="7827">
                  <c:v>0.67664564794625492</c:v>
                </c:pt>
                <c:pt idx="7828">
                  <c:v>0.67658671695444639</c:v>
                </c:pt>
                <c:pt idx="7829">
                  <c:v>0.67658671695444639</c:v>
                </c:pt>
                <c:pt idx="7830">
                  <c:v>0.67652778596263774</c:v>
                </c:pt>
                <c:pt idx="7831">
                  <c:v>0.67646885497082909</c:v>
                </c:pt>
                <c:pt idx="7832">
                  <c:v>0.67646885497082909</c:v>
                </c:pt>
                <c:pt idx="7833">
                  <c:v>0.67640992397902056</c:v>
                </c:pt>
                <c:pt idx="7834">
                  <c:v>0.67640992397902056</c:v>
                </c:pt>
                <c:pt idx="7835">
                  <c:v>0.67635099298721202</c:v>
                </c:pt>
                <c:pt idx="7836">
                  <c:v>0.67635099298721202</c:v>
                </c:pt>
                <c:pt idx="7837">
                  <c:v>0.67629206199540337</c:v>
                </c:pt>
                <c:pt idx="7838">
                  <c:v>0.67629206199540337</c:v>
                </c:pt>
                <c:pt idx="7839">
                  <c:v>0.67629206199540337</c:v>
                </c:pt>
                <c:pt idx="7840">
                  <c:v>0.67623313100359472</c:v>
                </c:pt>
                <c:pt idx="7841">
                  <c:v>0.67623313100359472</c:v>
                </c:pt>
                <c:pt idx="7842">
                  <c:v>0.67617420001178619</c:v>
                </c:pt>
                <c:pt idx="7843">
                  <c:v>0.67611526901997765</c:v>
                </c:pt>
                <c:pt idx="7844">
                  <c:v>0.676056338028169</c:v>
                </c:pt>
                <c:pt idx="7845">
                  <c:v>0.67599740703636035</c:v>
                </c:pt>
                <c:pt idx="7846">
                  <c:v>0.67593847604455182</c:v>
                </c:pt>
                <c:pt idx="7847">
                  <c:v>0.67587954505274328</c:v>
                </c:pt>
                <c:pt idx="7848">
                  <c:v>0.67582061406093463</c:v>
                </c:pt>
                <c:pt idx="7849">
                  <c:v>0.67576168306912598</c:v>
                </c:pt>
                <c:pt idx="7850">
                  <c:v>0.67576168306912598</c:v>
                </c:pt>
                <c:pt idx="7851">
                  <c:v>0.67570275207731745</c:v>
                </c:pt>
                <c:pt idx="7852">
                  <c:v>0.67564382108550891</c:v>
                </c:pt>
                <c:pt idx="7853">
                  <c:v>0.67564382108550891</c:v>
                </c:pt>
                <c:pt idx="7854">
                  <c:v>0.67558489009370026</c:v>
                </c:pt>
                <c:pt idx="7855">
                  <c:v>0.67552595910189162</c:v>
                </c:pt>
                <c:pt idx="7856">
                  <c:v>0.67546702811008308</c:v>
                </c:pt>
                <c:pt idx="7857">
                  <c:v>0.67546702811008308</c:v>
                </c:pt>
                <c:pt idx="7858">
                  <c:v>0.67540809711827454</c:v>
                </c:pt>
                <c:pt idx="7859">
                  <c:v>0.67540809711827454</c:v>
                </c:pt>
                <c:pt idx="7860">
                  <c:v>0.67540809711827454</c:v>
                </c:pt>
                <c:pt idx="7861">
                  <c:v>0.67534916612646589</c:v>
                </c:pt>
                <c:pt idx="7862">
                  <c:v>0.67529023513465725</c:v>
                </c:pt>
                <c:pt idx="7863">
                  <c:v>0.67523130414284871</c:v>
                </c:pt>
                <c:pt idx="7864">
                  <c:v>0.67517237315104017</c:v>
                </c:pt>
                <c:pt idx="7865">
                  <c:v>0.67517237315104017</c:v>
                </c:pt>
                <c:pt idx="7866">
                  <c:v>0.67517237315104017</c:v>
                </c:pt>
                <c:pt idx="7867">
                  <c:v>0.67511344215923152</c:v>
                </c:pt>
                <c:pt idx="7868">
                  <c:v>0.67505451116742288</c:v>
                </c:pt>
                <c:pt idx="7869">
                  <c:v>0.67505451116742288</c:v>
                </c:pt>
                <c:pt idx="7870">
                  <c:v>0.67499558017561434</c:v>
                </c:pt>
                <c:pt idx="7871">
                  <c:v>0.6749366491838058</c:v>
                </c:pt>
                <c:pt idx="7872">
                  <c:v>0.6749366491838058</c:v>
                </c:pt>
                <c:pt idx="7873">
                  <c:v>0.6749366491838058</c:v>
                </c:pt>
                <c:pt idx="7874">
                  <c:v>0.67487771819199716</c:v>
                </c:pt>
                <c:pt idx="7875">
                  <c:v>0.67481878720018851</c:v>
                </c:pt>
                <c:pt idx="7876">
                  <c:v>0.67475985620837997</c:v>
                </c:pt>
                <c:pt idx="7877">
                  <c:v>0.67470092521657143</c:v>
                </c:pt>
                <c:pt idx="7878">
                  <c:v>0.67464199422476279</c:v>
                </c:pt>
                <c:pt idx="7879">
                  <c:v>0.67464199422476279</c:v>
                </c:pt>
                <c:pt idx="7880">
                  <c:v>0.67458306323295414</c:v>
                </c:pt>
                <c:pt idx="7881">
                  <c:v>0.6745241322411456</c:v>
                </c:pt>
                <c:pt idx="7882">
                  <c:v>0.6745241322411456</c:v>
                </c:pt>
                <c:pt idx="7883">
                  <c:v>0.67446520124933707</c:v>
                </c:pt>
                <c:pt idx="7884">
                  <c:v>0.67446520124933707</c:v>
                </c:pt>
                <c:pt idx="7885">
                  <c:v>0.67446520124933707</c:v>
                </c:pt>
                <c:pt idx="7886">
                  <c:v>0.67440627025752842</c:v>
                </c:pt>
                <c:pt idx="7887">
                  <c:v>0.67434733926571977</c:v>
                </c:pt>
                <c:pt idx="7888">
                  <c:v>0.67434733926571977</c:v>
                </c:pt>
                <c:pt idx="7889">
                  <c:v>0.67434733926571977</c:v>
                </c:pt>
                <c:pt idx="7890">
                  <c:v>0.67428840827391123</c:v>
                </c:pt>
                <c:pt idx="7891">
                  <c:v>0.67428840827391123</c:v>
                </c:pt>
                <c:pt idx="7892">
                  <c:v>0.6742294772821027</c:v>
                </c:pt>
                <c:pt idx="7893">
                  <c:v>0.6742294772821027</c:v>
                </c:pt>
                <c:pt idx="7894">
                  <c:v>0.67417054629029405</c:v>
                </c:pt>
                <c:pt idx="7895">
                  <c:v>0.6741116152984854</c:v>
                </c:pt>
                <c:pt idx="7896">
                  <c:v>0.6741116152984854</c:v>
                </c:pt>
                <c:pt idx="7897">
                  <c:v>0.6741116152984854</c:v>
                </c:pt>
                <c:pt idx="7898">
                  <c:v>0.67405268430667686</c:v>
                </c:pt>
                <c:pt idx="7899">
                  <c:v>0.67405268430667686</c:v>
                </c:pt>
                <c:pt idx="7900">
                  <c:v>0.67405268430667686</c:v>
                </c:pt>
                <c:pt idx="7901">
                  <c:v>0.67405268430667686</c:v>
                </c:pt>
                <c:pt idx="7902">
                  <c:v>0.67399375331486833</c:v>
                </c:pt>
                <c:pt idx="7903">
                  <c:v>0.67393482232305968</c:v>
                </c:pt>
                <c:pt idx="7904">
                  <c:v>0.67393482232305968</c:v>
                </c:pt>
                <c:pt idx="7905">
                  <c:v>0.67393482232305968</c:v>
                </c:pt>
                <c:pt idx="7906">
                  <c:v>0.67393482232305968</c:v>
                </c:pt>
                <c:pt idx="7907">
                  <c:v>0.67393482232305968</c:v>
                </c:pt>
                <c:pt idx="7908">
                  <c:v>0.67393482232305968</c:v>
                </c:pt>
                <c:pt idx="7909">
                  <c:v>0.67387589133125103</c:v>
                </c:pt>
                <c:pt idx="7910">
                  <c:v>0.67381696033944249</c:v>
                </c:pt>
                <c:pt idx="7911">
                  <c:v>0.67375802934763396</c:v>
                </c:pt>
                <c:pt idx="7912">
                  <c:v>0.67369909835582531</c:v>
                </c:pt>
                <c:pt idx="7913">
                  <c:v>0.67364016736401666</c:v>
                </c:pt>
                <c:pt idx="7914">
                  <c:v>0.67364016736401666</c:v>
                </c:pt>
                <c:pt idx="7915">
                  <c:v>0.67358123637220813</c:v>
                </c:pt>
                <c:pt idx="7916">
                  <c:v>0.67352230538039959</c:v>
                </c:pt>
                <c:pt idx="7917">
                  <c:v>0.67352230538039959</c:v>
                </c:pt>
                <c:pt idx="7918">
                  <c:v>0.67346337438859094</c:v>
                </c:pt>
                <c:pt idx="7919">
                  <c:v>0.67346337438859094</c:v>
                </c:pt>
                <c:pt idx="7920">
                  <c:v>0.67346337438859094</c:v>
                </c:pt>
                <c:pt idx="7921">
                  <c:v>0.67340444339678229</c:v>
                </c:pt>
                <c:pt idx="7922">
                  <c:v>0.67340444339678229</c:v>
                </c:pt>
                <c:pt idx="7923">
                  <c:v>0.67340444339678229</c:v>
                </c:pt>
                <c:pt idx="7924">
                  <c:v>0.67340444339678229</c:v>
                </c:pt>
                <c:pt idx="7925">
                  <c:v>0.67334551240497376</c:v>
                </c:pt>
                <c:pt idx="7926">
                  <c:v>0.67328658141316522</c:v>
                </c:pt>
                <c:pt idx="7927">
                  <c:v>0.67322765042135657</c:v>
                </c:pt>
                <c:pt idx="7928">
                  <c:v>0.67316871942954792</c:v>
                </c:pt>
                <c:pt idx="7929">
                  <c:v>0.67310978843773939</c:v>
                </c:pt>
                <c:pt idx="7930">
                  <c:v>0.67310978843773939</c:v>
                </c:pt>
                <c:pt idx="7931">
                  <c:v>0.67305085744593085</c:v>
                </c:pt>
                <c:pt idx="7932">
                  <c:v>0.6729919264541222</c:v>
                </c:pt>
                <c:pt idx="7933">
                  <c:v>0.67293299546231355</c:v>
                </c:pt>
                <c:pt idx="7934">
                  <c:v>0.67287406447050502</c:v>
                </c:pt>
                <c:pt idx="7935">
                  <c:v>0.67281513347869648</c:v>
                </c:pt>
                <c:pt idx="7936">
                  <c:v>0.67281513347869648</c:v>
                </c:pt>
                <c:pt idx="7937">
                  <c:v>0.67275620248688783</c:v>
                </c:pt>
                <c:pt idx="7938">
                  <c:v>0.67269727149507919</c:v>
                </c:pt>
                <c:pt idx="7939">
                  <c:v>0.67263834050327065</c:v>
                </c:pt>
                <c:pt idx="7940">
                  <c:v>0.67257940951146211</c:v>
                </c:pt>
                <c:pt idx="7941">
                  <c:v>0.67252047851965346</c:v>
                </c:pt>
                <c:pt idx="7942">
                  <c:v>0.67252047851965346</c:v>
                </c:pt>
                <c:pt idx="7943">
                  <c:v>0.67246154752784482</c:v>
                </c:pt>
                <c:pt idx="7944">
                  <c:v>0.67240261653603628</c:v>
                </c:pt>
                <c:pt idx="7945">
                  <c:v>0.67240261653603628</c:v>
                </c:pt>
                <c:pt idx="7946">
                  <c:v>0.67234368554422774</c:v>
                </c:pt>
                <c:pt idx="7947">
                  <c:v>0.67228475455241909</c:v>
                </c:pt>
                <c:pt idx="7948">
                  <c:v>0.67228475455241909</c:v>
                </c:pt>
                <c:pt idx="7949">
                  <c:v>0.67228475455241909</c:v>
                </c:pt>
                <c:pt idx="7950">
                  <c:v>0.67222582356061045</c:v>
                </c:pt>
                <c:pt idx="7951">
                  <c:v>0.67216689256880191</c:v>
                </c:pt>
                <c:pt idx="7952">
                  <c:v>0.67210796157699337</c:v>
                </c:pt>
                <c:pt idx="7953">
                  <c:v>0.67204903058518473</c:v>
                </c:pt>
                <c:pt idx="7954">
                  <c:v>0.67199009959337608</c:v>
                </c:pt>
                <c:pt idx="7955">
                  <c:v>0.67193116860156754</c:v>
                </c:pt>
                <c:pt idx="7956">
                  <c:v>0.671872237609759</c:v>
                </c:pt>
                <c:pt idx="7957">
                  <c:v>0.671872237609759</c:v>
                </c:pt>
                <c:pt idx="7958">
                  <c:v>0.671872237609759</c:v>
                </c:pt>
                <c:pt idx="7959">
                  <c:v>0.67181330661795036</c:v>
                </c:pt>
                <c:pt idx="7960">
                  <c:v>0.67181330661795036</c:v>
                </c:pt>
                <c:pt idx="7961">
                  <c:v>0.67175437562614171</c:v>
                </c:pt>
                <c:pt idx="7962">
                  <c:v>0.67175437562614171</c:v>
                </c:pt>
                <c:pt idx="7963">
                  <c:v>0.67175437562614171</c:v>
                </c:pt>
                <c:pt idx="7964">
                  <c:v>0.67169544463433317</c:v>
                </c:pt>
                <c:pt idx="7965">
                  <c:v>0.67169544463433317</c:v>
                </c:pt>
                <c:pt idx="7966">
                  <c:v>0.67163651364252464</c:v>
                </c:pt>
                <c:pt idx="7967">
                  <c:v>0.67163651364252464</c:v>
                </c:pt>
                <c:pt idx="7968">
                  <c:v>0.67157758265071599</c:v>
                </c:pt>
                <c:pt idx="7969">
                  <c:v>0.67151865165890734</c:v>
                </c:pt>
                <c:pt idx="7970">
                  <c:v>0.6714597206670988</c:v>
                </c:pt>
                <c:pt idx="7971">
                  <c:v>0.67140078967529027</c:v>
                </c:pt>
                <c:pt idx="7972">
                  <c:v>0.67134185868348162</c:v>
                </c:pt>
                <c:pt idx="7973">
                  <c:v>0.67128292769167297</c:v>
                </c:pt>
                <c:pt idx="7974">
                  <c:v>0.67128292769167297</c:v>
                </c:pt>
                <c:pt idx="7975">
                  <c:v>0.67122399669986443</c:v>
                </c:pt>
                <c:pt idx="7976">
                  <c:v>0.6711650657080559</c:v>
                </c:pt>
                <c:pt idx="7977">
                  <c:v>0.67110613471624725</c:v>
                </c:pt>
                <c:pt idx="7978">
                  <c:v>0.6710472037244386</c:v>
                </c:pt>
                <c:pt idx="7979">
                  <c:v>0.6710472037244386</c:v>
                </c:pt>
                <c:pt idx="7980">
                  <c:v>0.67098827273263006</c:v>
                </c:pt>
                <c:pt idx="7981">
                  <c:v>0.67092934174082153</c:v>
                </c:pt>
                <c:pt idx="7982">
                  <c:v>0.67092934174082153</c:v>
                </c:pt>
                <c:pt idx="7983">
                  <c:v>0.67092934174082153</c:v>
                </c:pt>
                <c:pt idx="7984">
                  <c:v>0.67087041074901288</c:v>
                </c:pt>
                <c:pt idx="7985">
                  <c:v>0.67081147975720423</c:v>
                </c:pt>
                <c:pt idx="7986">
                  <c:v>0.67081147975720423</c:v>
                </c:pt>
                <c:pt idx="7987">
                  <c:v>0.6707525487653957</c:v>
                </c:pt>
                <c:pt idx="7988">
                  <c:v>0.67069361777358716</c:v>
                </c:pt>
                <c:pt idx="7989">
                  <c:v>0.67063468678177851</c:v>
                </c:pt>
                <c:pt idx="7990">
                  <c:v>0.67057575578996986</c:v>
                </c:pt>
                <c:pt idx="7991">
                  <c:v>0.67057575578996986</c:v>
                </c:pt>
                <c:pt idx="7992">
                  <c:v>0.67057575578996986</c:v>
                </c:pt>
                <c:pt idx="7993">
                  <c:v>0.67057575578996986</c:v>
                </c:pt>
                <c:pt idx="7994">
                  <c:v>0.67057575578996986</c:v>
                </c:pt>
                <c:pt idx="7995">
                  <c:v>0.67057575578996986</c:v>
                </c:pt>
                <c:pt idx="7996">
                  <c:v>0.67057575578996986</c:v>
                </c:pt>
                <c:pt idx="7997">
                  <c:v>0.67051682479816133</c:v>
                </c:pt>
                <c:pt idx="7998">
                  <c:v>0.67045789380635279</c:v>
                </c:pt>
                <c:pt idx="7999">
                  <c:v>0.67039896281454414</c:v>
                </c:pt>
                <c:pt idx="8000">
                  <c:v>0.67034003182273549</c:v>
                </c:pt>
                <c:pt idx="8001">
                  <c:v>0.67028110083092696</c:v>
                </c:pt>
                <c:pt idx="8002">
                  <c:v>0.67028110083092696</c:v>
                </c:pt>
                <c:pt idx="8003">
                  <c:v>0.67028110083092696</c:v>
                </c:pt>
                <c:pt idx="8004">
                  <c:v>0.67028110083092696</c:v>
                </c:pt>
                <c:pt idx="8005">
                  <c:v>0.67028110083092696</c:v>
                </c:pt>
                <c:pt idx="8006">
                  <c:v>0.67022216983911842</c:v>
                </c:pt>
                <c:pt idx="8007">
                  <c:v>0.67016323884730977</c:v>
                </c:pt>
                <c:pt idx="8008">
                  <c:v>0.67016323884730977</c:v>
                </c:pt>
                <c:pt idx="8009">
                  <c:v>0.67010430785550124</c:v>
                </c:pt>
                <c:pt idx="8010">
                  <c:v>0.6700453768636927</c:v>
                </c:pt>
                <c:pt idx="8011">
                  <c:v>0.66998644587188405</c:v>
                </c:pt>
                <c:pt idx="8012">
                  <c:v>0.66998644587188405</c:v>
                </c:pt>
                <c:pt idx="8013">
                  <c:v>0.6699275148800754</c:v>
                </c:pt>
                <c:pt idx="8014">
                  <c:v>0.6699275148800754</c:v>
                </c:pt>
                <c:pt idx="8015">
                  <c:v>0.66986858388826687</c:v>
                </c:pt>
                <c:pt idx="8016">
                  <c:v>0.66980965289645833</c:v>
                </c:pt>
                <c:pt idx="8017">
                  <c:v>0.66980965289645833</c:v>
                </c:pt>
                <c:pt idx="8018">
                  <c:v>0.66975072190464968</c:v>
                </c:pt>
                <c:pt idx="8019">
                  <c:v>0.66969179091284103</c:v>
                </c:pt>
                <c:pt idx="8020">
                  <c:v>0.6696328599210325</c:v>
                </c:pt>
                <c:pt idx="8021">
                  <c:v>0.66957392892922396</c:v>
                </c:pt>
                <c:pt idx="8022">
                  <c:v>0.66951499793741531</c:v>
                </c:pt>
                <c:pt idx="8023">
                  <c:v>0.66945606694560666</c:v>
                </c:pt>
                <c:pt idx="8024">
                  <c:v>0.66945606694560666</c:v>
                </c:pt>
                <c:pt idx="8025">
                  <c:v>0.66939713595379813</c:v>
                </c:pt>
                <c:pt idx="8026">
                  <c:v>0.66939713595379813</c:v>
                </c:pt>
                <c:pt idx="8027">
                  <c:v>0.66933820496198959</c:v>
                </c:pt>
                <c:pt idx="8028">
                  <c:v>0.66933820496198959</c:v>
                </c:pt>
                <c:pt idx="8029">
                  <c:v>0.66927927397018094</c:v>
                </c:pt>
                <c:pt idx="8030">
                  <c:v>0.6692203429783723</c:v>
                </c:pt>
                <c:pt idx="8031">
                  <c:v>0.66916141198656376</c:v>
                </c:pt>
                <c:pt idx="8032">
                  <c:v>0.66910248099475522</c:v>
                </c:pt>
                <c:pt idx="8033">
                  <c:v>0.66910248099475522</c:v>
                </c:pt>
                <c:pt idx="8034">
                  <c:v>0.66910248099475522</c:v>
                </c:pt>
                <c:pt idx="8035">
                  <c:v>0.66910248099475522</c:v>
                </c:pt>
                <c:pt idx="8036">
                  <c:v>0.66910248099475522</c:v>
                </c:pt>
                <c:pt idx="8037">
                  <c:v>0.66904355000294657</c:v>
                </c:pt>
                <c:pt idx="8038">
                  <c:v>0.66898461901113793</c:v>
                </c:pt>
                <c:pt idx="8039">
                  <c:v>0.66892568801932939</c:v>
                </c:pt>
                <c:pt idx="8040">
                  <c:v>0.66892568801932939</c:v>
                </c:pt>
                <c:pt idx="8041">
                  <c:v>0.66892568801932939</c:v>
                </c:pt>
                <c:pt idx="8042">
                  <c:v>0.66886675702752085</c:v>
                </c:pt>
                <c:pt idx="8043">
                  <c:v>0.66880782603571221</c:v>
                </c:pt>
                <c:pt idx="8044">
                  <c:v>0.66874889504390356</c:v>
                </c:pt>
                <c:pt idx="8045">
                  <c:v>0.66874889504390356</c:v>
                </c:pt>
                <c:pt idx="8046">
                  <c:v>0.66868996405209502</c:v>
                </c:pt>
                <c:pt idx="8047">
                  <c:v>0.66863103306028648</c:v>
                </c:pt>
                <c:pt idx="8048">
                  <c:v>0.66863103306028648</c:v>
                </c:pt>
                <c:pt idx="8049">
                  <c:v>0.66857210206847784</c:v>
                </c:pt>
                <c:pt idx="8050">
                  <c:v>0.66851317107666919</c:v>
                </c:pt>
                <c:pt idx="8051">
                  <c:v>0.66845424008486065</c:v>
                </c:pt>
                <c:pt idx="8052">
                  <c:v>0.66845424008486065</c:v>
                </c:pt>
                <c:pt idx="8053">
                  <c:v>0.66845424008486065</c:v>
                </c:pt>
                <c:pt idx="8054">
                  <c:v>0.66839530909305211</c:v>
                </c:pt>
                <c:pt idx="8055">
                  <c:v>0.66839530909305211</c:v>
                </c:pt>
                <c:pt idx="8056">
                  <c:v>0.66833637810124347</c:v>
                </c:pt>
                <c:pt idx="8057">
                  <c:v>0.66827744710943482</c:v>
                </c:pt>
                <c:pt idx="8058">
                  <c:v>0.66821851611762628</c:v>
                </c:pt>
                <c:pt idx="8059">
                  <c:v>0.66815958512581775</c:v>
                </c:pt>
                <c:pt idx="8060">
                  <c:v>0.66815958512581775</c:v>
                </c:pt>
                <c:pt idx="8061">
                  <c:v>0.6681006541340091</c:v>
                </c:pt>
                <c:pt idx="8062">
                  <c:v>0.66804172314220045</c:v>
                </c:pt>
                <c:pt idx="8063">
                  <c:v>0.66798279215039191</c:v>
                </c:pt>
                <c:pt idx="8064">
                  <c:v>0.66792386115858338</c:v>
                </c:pt>
                <c:pt idx="8065">
                  <c:v>0.66786493016677473</c:v>
                </c:pt>
                <c:pt idx="8066">
                  <c:v>0.66786493016677473</c:v>
                </c:pt>
                <c:pt idx="8067">
                  <c:v>0.66786493016677473</c:v>
                </c:pt>
                <c:pt idx="8068">
                  <c:v>0.66780599917496608</c:v>
                </c:pt>
                <c:pt idx="8069">
                  <c:v>0.66780599917496608</c:v>
                </c:pt>
                <c:pt idx="8070">
                  <c:v>0.66780599917496608</c:v>
                </c:pt>
                <c:pt idx="8071">
                  <c:v>0.66774706818315754</c:v>
                </c:pt>
                <c:pt idx="8072">
                  <c:v>0.66774706818315754</c:v>
                </c:pt>
                <c:pt idx="8073">
                  <c:v>0.66774706818315754</c:v>
                </c:pt>
                <c:pt idx="8074">
                  <c:v>0.66774706818315754</c:v>
                </c:pt>
                <c:pt idx="8075">
                  <c:v>0.66768813719134901</c:v>
                </c:pt>
                <c:pt idx="8076">
                  <c:v>0.66762920619954036</c:v>
                </c:pt>
                <c:pt idx="8077">
                  <c:v>0.66762920619954036</c:v>
                </c:pt>
                <c:pt idx="8078">
                  <c:v>0.66757027520773171</c:v>
                </c:pt>
                <c:pt idx="8079">
                  <c:v>0.66757027520773171</c:v>
                </c:pt>
                <c:pt idx="8080">
                  <c:v>0.66757027520773171</c:v>
                </c:pt>
                <c:pt idx="8081">
                  <c:v>0.66757027520773171</c:v>
                </c:pt>
                <c:pt idx="8082">
                  <c:v>0.66751134421592317</c:v>
                </c:pt>
                <c:pt idx="8083">
                  <c:v>0.66751134421592317</c:v>
                </c:pt>
                <c:pt idx="8084">
                  <c:v>0.66751134421592317</c:v>
                </c:pt>
                <c:pt idx="8085">
                  <c:v>0.66745241322411464</c:v>
                </c:pt>
                <c:pt idx="8086">
                  <c:v>0.66739348223230599</c:v>
                </c:pt>
                <c:pt idx="8087">
                  <c:v>0.66739348223230599</c:v>
                </c:pt>
                <c:pt idx="8088">
                  <c:v>0.66733455124049734</c:v>
                </c:pt>
                <c:pt idx="8089">
                  <c:v>0.66727562024868881</c:v>
                </c:pt>
                <c:pt idx="8090">
                  <c:v>0.66721668925688027</c:v>
                </c:pt>
                <c:pt idx="8091">
                  <c:v>0.66715775826507162</c:v>
                </c:pt>
                <c:pt idx="8092">
                  <c:v>0.66709882727326297</c:v>
                </c:pt>
                <c:pt idx="8093">
                  <c:v>0.66703989628145444</c:v>
                </c:pt>
                <c:pt idx="8094">
                  <c:v>0.6669809652896459</c:v>
                </c:pt>
                <c:pt idx="8095">
                  <c:v>0.6669809652896459</c:v>
                </c:pt>
                <c:pt idx="8096">
                  <c:v>0.66692203429783725</c:v>
                </c:pt>
                <c:pt idx="8097">
                  <c:v>0.6668631033060286</c:v>
                </c:pt>
                <c:pt idx="8098">
                  <c:v>0.6668631033060286</c:v>
                </c:pt>
                <c:pt idx="8099">
                  <c:v>0.66680417231422007</c:v>
                </c:pt>
                <c:pt idx="8100">
                  <c:v>0.66680417231422007</c:v>
                </c:pt>
                <c:pt idx="8101">
                  <c:v>0.66680417231422007</c:v>
                </c:pt>
                <c:pt idx="8102">
                  <c:v>0.66680417231422007</c:v>
                </c:pt>
                <c:pt idx="8103">
                  <c:v>0.66674524132241153</c:v>
                </c:pt>
                <c:pt idx="8104">
                  <c:v>0.66674524132241153</c:v>
                </c:pt>
                <c:pt idx="8105">
                  <c:v>0.66668631033060288</c:v>
                </c:pt>
                <c:pt idx="8106">
                  <c:v>0.66662737933879423</c:v>
                </c:pt>
                <c:pt idx="8107">
                  <c:v>0.66662737933879423</c:v>
                </c:pt>
                <c:pt idx="8108">
                  <c:v>0.6665684483469857</c:v>
                </c:pt>
                <c:pt idx="8109">
                  <c:v>0.66650951735517716</c:v>
                </c:pt>
                <c:pt idx="8110">
                  <c:v>0.66650951735517716</c:v>
                </c:pt>
                <c:pt idx="8111">
                  <c:v>0.66645058636336851</c:v>
                </c:pt>
                <c:pt idx="8112">
                  <c:v>0.66639165537155987</c:v>
                </c:pt>
                <c:pt idx="8113">
                  <c:v>0.66639165537155987</c:v>
                </c:pt>
                <c:pt idx="8114">
                  <c:v>0.66633272437975133</c:v>
                </c:pt>
                <c:pt idx="8115">
                  <c:v>0.66627379338794279</c:v>
                </c:pt>
                <c:pt idx="8116">
                  <c:v>0.66621486239613414</c:v>
                </c:pt>
                <c:pt idx="8117">
                  <c:v>0.66621486239613414</c:v>
                </c:pt>
                <c:pt idx="8118">
                  <c:v>0.66621486239613414</c:v>
                </c:pt>
                <c:pt idx="8119">
                  <c:v>0.6661559314043255</c:v>
                </c:pt>
                <c:pt idx="8120">
                  <c:v>0.66609700041251696</c:v>
                </c:pt>
                <c:pt idx="8121">
                  <c:v>0.66609700041251696</c:v>
                </c:pt>
                <c:pt idx="8122">
                  <c:v>0.66603806942070842</c:v>
                </c:pt>
                <c:pt idx="8123">
                  <c:v>0.66597913842889978</c:v>
                </c:pt>
                <c:pt idx="8124">
                  <c:v>0.66597913842889978</c:v>
                </c:pt>
                <c:pt idx="8125">
                  <c:v>0.66597913842889978</c:v>
                </c:pt>
                <c:pt idx="8126">
                  <c:v>0.66597913842889978</c:v>
                </c:pt>
                <c:pt idx="8127">
                  <c:v>0.66592020743709113</c:v>
                </c:pt>
                <c:pt idx="8128">
                  <c:v>0.66586127644528259</c:v>
                </c:pt>
                <c:pt idx="8129">
                  <c:v>0.66586127644528259</c:v>
                </c:pt>
                <c:pt idx="8130">
                  <c:v>0.66586127644528259</c:v>
                </c:pt>
                <c:pt idx="8131">
                  <c:v>0.66580234545347405</c:v>
                </c:pt>
                <c:pt idx="8132">
                  <c:v>0.66574341446166541</c:v>
                </c:pt>
                <c:pt idx="8133">
                  <c:v>0.66574341446166541</c:v>
                </c:pt>
                <c:pt idx="8134">
                  <c:v>0.66574341446166541</c:v>
                </c:pt>
                <c:pt idx="8135">
                  <c:v>0.66574341446166541</c:v>
                </c:pt>
                <c:pt idx="8136">
                  <c:v>0.66568448346985676</c:v>
                </c:pt>
                <c:pt idx="8137">
                  <c:v>0.66562555247804822</c:v>
                </c:pt>
                <c:pt idx="8138">
                  <c:v>0.66562555247804822</c:v>
                </c:pt>
                <c:pt idx="8139">
                  <c:v>0.66562555247804822</c:v>
                </c:pt>
                <c:pt idx="8140">
                  <c:v>0.66562555247804822</c:v>
                </c:pt>
                <c:pt idx="8141">
                  <c:v>0.66562555247804822</c:v>
                </c:pt>
                <c:pt idx="8142">
                  <c:v>0.66556662148623968</c:v>
                </c:pt>
                <c:pt idx="8143">
                  <c:v>0.66550769049443104</c:v>
                </c:pt>
                <c:pt idx="8144">
                  <c:v>0.66544875950262239</c:v>
                </c:pt>
                <c:pt idx="8145">
                  <c:v>0.66538982851081385</c:v>
                </c:pt>
                <c:pt idx="8146">
                  <c:v>0.66533089751900532</c:v>
                </c:pt>
                <c:pt idx="8147">
                  <c:v>0.66527196652719667</c:v>
                </c:pt>
                <c:pt idx="8148">
                  <c:v>0.66527196652719667</c:v>
                </c:pt>
                <c:pt idx="8149">
                  <c:v>0.66521303553538802</c:v>
                </c:pt>
                <c:pt idx="8150">
                  <c:v>0.66515410454357948</c:v>
                </c:pt>
                <c:pt idx="8151">
                  <c:v>0.66509517355177095</c:v>
                </c:pt>
                <c:pt idx="8152">
                  <c:v>0.6650362425599623</c:v>
                </c:pt>
                <c:pt idx="8153">
                  <c:v>0.66497731156815365</c:v>
                </c:pt>
                <c:pt idx="8154">
                  <c:v>0.66497731156815365</c:v>
                </c:pt>
                <c:pt idx="8155">
                  <c:v>0.66497731156815365</c:v>
                </c:pt>
                <c:pt idx="8156">
                  <c:v>0.66497731156815365</c:v>
                </c:pt>
                <c:pt idx="8157">
                  <c:v>0.66491838057634511</c:v>
                </c:pt>
                <c:pt idx="8158">
                  <c:v>0.66491838057634511</c:v>
                </c:pt>
                <c:pt idx="8159">
                  <c:v>0.66491838057634511</c:v>
                </c:pt>
                <c:pt idx="8160">
                  <c:v>0.66491838057634511</c:v>
                </c:pt>
                <c:pt idx="8161">
                  <c:v>0.66491838057634511</c:v>
                </c:pt>
                <c:pt idx="8162">
                  <c:v>0.66485944958453658</c:v>
                </c:pt>
                <c:pt idx="8163">
                  <c:v>0.66480051859272793</c:v>
                </c:pt>
                <c:pt idx="8164">
                  <c:v>0.66474158760091928</c:v>
                </c:pt>
                <c:pt idx="8165">
                  <c:v>0.66474158760091928</c:v>
                </c:pt>
                <c:pt idx="8166">
                  <c:v>0.66474158760091928</c:v>
                </c:pt>
                <c:pt idx="8167">
                  <c:v>0.66468265660911074</c:v>
                </c:pt>
                <c:pt idx="8168">
                  <c:v>0.66462372561730221</c:v>
                </c:pt>
                <c:pt idx="8169">
                  <c:v>0.66456479462549356</c:v>
                </c:pt>
                <c:pt idx="8170">
                  <c:v>0.66450586363368491</c:v>
                </c:pt>
                <c:pt idx="8171">
                  <c:v>0.66444693264187638</c:v>
                </c:pt>
                <c:pt idx="8172">
                  <c:v>0.66444693264187638</c:v>
                </c:pt>
                <c:pt idx="8173">
                  <c:v>0.66444693264187638</c:v>
                </c:pt>
                <c:pt idx="8174">
                  <c:v>0.66438800165006784</c:v>
                </c:pt>
                <c:pt idx="8175">
                  <c:v>0.66432907065825919</c:v>
                </c:pt>
                <c:pt idx="8176">
                  <c:v>0.66432907065825919</c:v>
                </c:pt>
                <c:pt idx="8177">
                  <c:v>0.66427013966645054</c:v>
                </c:pt>
                <c:pt idx="8178">
                  <c:v>0.66421120867464201</c:v>
                </c:pt>
                <c:pt idx="8179">
                  <c:v>0.66415227768283347</c:v>
                </c:pt>
                <c:pt idx="8180">
                  <c:v>0.66409334669102482</c:v>
                </c:pt>
                <c:pt idx="8181">
                  <c:v>0.66409334669102482</c:v>
                </c:pt>
                <c:pt idx="8182">
                  <c:v>0.66409334669102482</c:v>
                </c:pt>
                <c:pt idx="8183">
                  <c:v>0.66403441569921617</c:v>
                </c:pt>
                <c:pt idx="8184">
                  <c:v>0.66397548470740764</c:v>
                </c:pt>
                <c:pt idx="8185">
                  <c:v>0.66397548470740764</c:v>
                </c:pt>
                <c:pt idx="8186">
                  <c:v>0.6639165537155991</c:v>
                </c:pt>
                <c:pt idx="8187">
                  <c:v>0.6639165537155991</c:v>
                </c:pt>
                <c:pt idx="8188">
                  <c:v>0.66385762272379045</c:v>
                </c:pt>
                <c:pt idx="8189">
                  <c:v>0.66385762272379045</c:v>
                </c:pt>
                <c:pt idx="8190">
                  <c:v>0.66385762272379045</c:v>
                </c:pt>
                <c:pt idx="8191">
                  <c:v>0.66385762272379045</c:v>
                </c:pt>
                <c:pt idx="8192">
                  <c:v>0.66385762272379045</c:v>
                </c:pt>
                <c:pt idx="8193">
                  <c:v>0.66385762272379045</c:v>
                </c:pt>
                <c:pt idx="8194">
                  <c:v>0.6637986917319818</c:v>
                </c:pt>
                <c:pt idx="8195">
                  <c:v>0.66373976074017327</c:v>
                </c:pt>
                <c:pt idx="8196">
                  <c:v>0.66373976074017327</c:v>
                </c:pt>
                <c:pt idx="8197">
                  <c:v>0.66368082974836473</c:v>
                </c:pt>
                <c:pt idx="8198">
                  <c:v>0.66362189875655608</c:v>
                </c:pt>
                <c:pt idx="8199">
                  <c:v>0.66356296776474744</c:v>
                </c:pt>
                <c:pt idx="8200">
                  <c:v>0.6635040367729389</c:v>
                </c:pt>
                <c:pt idx="8201">
                  <c:v>0.6635040367729389</c:v>
                </c:pt>
                <c:pt idx="8202">
                  <c:v>0.6635040367729389</c:v>
                </c:pt>
                <c:pt idx="8203">
                  <c:v>0.66344510578113036</c:v>
                </c:pt>
                <c:pt idx="8204">
                  <c:v>0.66344510578113036</c:v>
                </c:pt>
                <c:pt idx="8205">
                  <c:v>0.66338617478932171</c:v>
                </c:pt>
                <c:pt idx="8206">
                  <c:v>0.66338617478932171</c:v>
                </c:pt>
                <c:pt idx="8207">
                  <c:v>0.66338617478932171</c:v>
                </c:pt>
                <c:pt idx="8208">
                  <c:v>0.66332724379751307</c:v>
                </c:pt>
                <c:pt idx="8209">
                  <c:v>0.66326831280570453</c:v>
                </c:pt>
                <c:pt idx="8210">
                  <c:v>0.66326831280570453</c:v>
                </c:pt>
                <c:pt idx="8211">
                  <c:v>0.66320938181389599</c:v>
                </c:pt>
                <c:pt idx="8212">
                  <c:v>0.66315045082208735</c:v>
                </c:pt>
                <c:pt idx="8213">
                  <c:v>0.6630915198302787</c:v>
                </c:pt>
                <c:pt idx="8214">
                  <c:v>0.6630915198302787</c:v>
                </c:pt>
                <c:pt idx="8215">
                  <c:v>0.6630915198302787</c:v>
                </c:pt>
                <c:pt idx="8216">
                  <c:v>0.66303258883847016</c:v>
                </c:pt>
                <c:pt idx="8217">
                  <c:v>0.66297365784666162</c:v>
                </c:pt>
                <c:pt idx="8218">
                  <c:v>0.66297365784666162</c:v>
                </c:pt>
                <c:pt idx="8219">
                  <c:v>0.66291472685485298</c:v>
                </c:pt>
                <c:pt idx="8220">
                  <c:v>0.66285579586304433</c:v>
                </c:pt>
                <c:pt idx="8221">
                  <c:v>0.66285579586304433</c:v>
                </c:pt>
                <c:pt idx="8222">
                  <c:v>0.66279686487123579</c:v>
                </c:pt>
                <c:pt idx="8223">
                  <c:v>0.66273793387942725</c:v>
                </c:pt>
                <c:pt idx="8224">
                  <c:v>0.66267900288761861</c:v>
                </c:pt>
                <c:pt idx="8225">
                  <c:v>0.66267900288761861</c:v>
                </c:pt>
                <c:pt idx="8226">
                  <c:v>0.66262007189580996</c:v>
                </c:pt>
                <c:pt idx="8227">
                  <c:v>0.66256114090400142</c:v>
                </c:pt>
                <c:pt idx="8228">
                  <c:v>0.66250220991219289</c:v>
                </c:pt>
                <c:pt idx="8229">
                  <c:v>0.66250220991219289</c:v>
                </c:pt>
                <c:pt idx="8230">
                  <c:v>0.66244327892038424</c:v>
                </c:pt>
                <c:pt idx="8231">
                  <c:v>0.66244327892038424</c:v>
                </c:pt>
                <c:pt idx="8232">
                  <c:v>0.66238434792857559</c:v>
                </c:pt>
                <c:pt idx="8233">
                  <c:v>0.66238434792857559</c:v>
                </c:pt>
                <c:pt idx="8234">
                  <c:v>0.66232541693676705</c:v>
                </c:pt>
                <c:pt idx="8235">
                  <c:v>0.66226648594495852</c:v>
                </c:pt>
                <c:pt idx="8236">
                  <c:v>0.66220755495314987</c:v>
                </c:pt>
                <c:pt idx="8237">
                  <c:v>0.66220755495314987</c:v>
                </c:pt>
                <c:pt idx="8238">
                  <c:v>0.66220755495314987</c:v>
                </c:pt>
                <c:pt idx="8239">
                  <c:v>0.66220755495314987</c:v>
                </c:pt>
                <c:pt idx="8240">
                  <c:v>0.66220755495314987</c:v>
                </c:pt>
                <c:pt idx="8241">
                  <c:v>0.66214862396134122</c:v>
                </c:pt>
                <c:pt idx="8242">
                  <c:v>0.66214862396134122</c:v>
                </c:pt>
                <c:pt idx="8243">
                  <c:v>0.66208969296953268</c:v>
                </c:pt>
                <c:pt idx="8244">
                  <c:v>0.66208969296953268</c:v>
                </c:pt>
                <c:pt idx="8245">
                  <c:v>0.66208969296953268</c:v>
                </c:pt>
                <c:pt idx="8246">
                  <c:v>0.66208969296953268</c:v>
                </c:pt>
                <c:pt idx="8247">
                  <c:v>0.66203076197772415</c:v>
                </c:pt>
                <c:pt idx="8248">
                  <c:v>0.6619718309859155</c:v>
                </c:pt>
                <c:pt idx="8249">
                  <c:v>0.6619718309859155</c:v>
                </c:pt>
                <c:pt idx="8250">
                  <c:v>0.6619718309859155</c:v>
                </c:pt>
                <c:pt idx="8251">
                  <c:v>0.66191289999410685</c:v>
                </c:pt>
                <c:pt idx="8252">
                  <c:v>0.66185396900229831</c:v>
                </c:pt>
                <c:pt idx="8253">
                  <c:v>0.66179503801048978</c:v>
                </c:pt>
                <c:pt idx="8254">
                  <c:v>0.66173610701868113</c:v>
                </c:pt>
                <c:pt idx="8255">
                  <c:v>0.66167717602687248</c:v>
                </c:pt>
                <c:pt idx="8256">
                  <c:v>0.66167717602687248</c:v>
                </c:pt>
                <c:pt idx="8257">
                  <c:v>0.66167717602687248</c:v>
                </c:pt>
                <c:pt idx="8258">
                  <c:v>0.66167717602687248</c:v>
                </c:pt>
                <c:pt idx="8259">
                  <c:v>0.66161824503506395</c:v>
                </c:pt>
                <c:pt idx="8260">
                  <c:v>0.66161824503506395</c:v>
                </c:pt>
                <c:pt idx="8261">
                  <c:v>0.66161824503506395</c:v>
                </c:pt>
                <c:pt idx="8262">
                  <c:v>0.66155931404325541</c:v>
                </c:pt>
                <c:pt idx="8263">
                  <c:v>0.66155931404325541</c:v>
                </c:pt>
                <c:pt idx="8264">
                  <c:v>0.66150038305144676</c:v>
                </c:pt>
                <c:pt idx="8265">
                  <c:v>0.66150038305144676</c:v>
                </c:pt>
                <c:pt idx="8266">
                  <c:v>0.66150038305144676</c:v>
                </c:pt>
                <c:pt idx="8267">
                  <c:v>0.66144145205963811</c:v>
                </c:pt>
                <c:pt idx="8268">
                  <c:v>0.66138252106782958</c:v>
                </c:pt>
                <c:pt idx="8269">
                  <c:v>0.66132359007602104</c:v>
                </c:pt>
                <c:pt idx="8270">
                  <c:v>0.66132359007602104</c:v>
                </c:pt>
                <c:pt idx="8271">
                  <c:v>0.66126465908421239</c:v>
                </c:pt>
                <c:pt idx="8272">
                  <c:v>0.66126465908421239</c:v>
                </c:pt>
                <c:pt idx="8273">
                  <c:v>0.66120572809240374</c:v>
                </c:pt>
                <c:pt idx="8274">
                  <c:v>0.66114679710059521</c:v>
                </c:pt>
                <c:pt idx="8275">
                  <c:v>0.66108786610878667</c:v>
                </c:pt>
                <c:pt idx="8276">
                  <c:v>0.66102893511697802</c:v>
                </c:pt>
                <c:pt idx="8277">
                  <c:v>0.66097000412516937</c:v>
                </c:pt>
                <c:pt idx="8278">
                  <c:v>0.66091107313336084</c:v>
                </c:pt>
                <c:pt idx="8279">
                  <c:v>0.66091107313336084</c:v>
                </c:pt>
                <c:pt idx="8280">
                  <c:v>0.6608521421415523</c:v>
                </c:pt>
                <c:pt idx="8281">
                  <c:v>0.6608521421415523</c:v>
                </c:pt>
                <c:pt idx="8282">
                  <c:v>0.66079321114974365</c:v>
                </c:pt>
                <c:pt idx="8283">
                  <c:v>0.66073428015793501</c:v>
                </c:pt>
                <c:pt idx="8284">
                  <c:v>0.66067534916612647</c:v>
                </c:pt>
                <c:pt idx="8285">
                  <c:v>0.66061641817431793</c:v>
                </c:pt>
                <c:pt idx="8286">
                  <c:v>0.66055748718250928</c:v>
                </c:pt>
                <c:pt idx="8287">
                  <c:v>0.66055748718250928</c:v>
                </c:pt>
                <c:pt idx="8288">
                  <c:v>0.66049855619070064</c:v>
                </c:pt>
                <c:pt idx="8289">
                  <c:v>0.6604396251988921</c:v>
                </c:pt>
                <c:pt idx="8290">
                  <c:v>0.66038069420708356</c:v>
                </c:pt>
                <c:pt idx="8291">
                  <c:v>0.66038069420708356</c:v>
                </c:pt>
                <c:pt idx="8292">
                  <c:v>0.66032176321527492</c:v>
                </c:pt>
                <c:pt idx="8293">
                  <c:v>0.66026283222346627</c:v>
                </c:pt>
                <c:pt idx="8294">
                  <c:v>0.66026283222346627</c:v>
                </c:pt>
                <c:pt idx="8295">
                  <c:v>0.66026283222346627</c:v>
                </c:pt>
                <c:pt idx="8296">
                  <c:v>0.66020390123165773</c:v>
                </c:pt>
                <c:pt idx="8297">
                  <c:v>0.66014497023984919</c:v>
                </c:pt>
                <c:pt idx="8298">
                  <c:v>0.66008603924804055</c:v>
                </c:pt>
                <c:pt idx="8299">
                  <c:v>0.6600271082562319</c:v>
                </c:pt>
                <c:pt idx="8300">
                  <c:v>0.65996817726442336</c:v>
                </c:pt>
                <c:pt idx="8301">
                  <c:v>0.65990924627261482</c:v>
                </c:pt>
                <c:pt idx="8302">
                  <c:v>0.65985031528080618</c:v>
                </c:pt>
                <c:pt idx="8303">
                  <c:v>0.65979138428899753</c:v>
                </c:pt>
                <c:pt idx="8304">
                  <c:v>0.65973245329718899</c:v>
                </c:pt>
                <c:pt idx="8305">
                  <c:v>0.65973245329718899</c:v>
                </c:pt>
                <c:pt idx="8306">
                  <c:v>0.65967352230538046</c:v>
                </c:pt>
                <c:pt idx="8307">
                  <c:v>0.65961459131357181</c:v>
                </c:pt>
                <c:pt idx="8308">
                  <c:v>0.65961459131357181</c:v>
                </c:pt>
                <c:pt idx="8309">
                  <c:v>0.65955566032176316</c:v>
                </c:pt>
                <c:pt idx="8310">
                  <c:v>0.65949672932995462</c:v>
                </c:pt>
                <c:pt idx="8311">
                  <c:v>0.65943779833814609</c:v>
                </c:pt>
                <c:pt idx="8312">
                  <c:v>0.65937886734633744</c:v>
                </c:pt>
                <c:pt idx="8313">
                  <c:v>0.65931993635452879</c:v>
                </c:pt>
                <c:pt idx="8314">
                  <c:v>0.65931993635452879</c:v>
                </c:pt>
                <c:pt idx="8315">
                  <c:v>0.65926100536272025</c:v>
                </c:pt>
                <c:pt idx="8316">
                  <c:v>0.65926100536272025</c:v>
                </c:pt>
                <c:pt idx="8317">
                  <c:v>0.65926100536272025</c:v>
                </c:pt>
                <c:pt idx="8318">
                  <c:v>0.65920207437091172</c:v>
                </c:pt>
                <c:pt idx="8319">
                  <c:v>0.65914314337910307</c:v>
                </c:pt>
                <c:pt idx="8320">
                  <c:v>0.65908421238729442</c:v>
                </c:pt>
                <c:pt idx="8321">
                  <c:v>0.65902528139548588</c:v>
                </c:pt>
                <c:pt idx="8322">
                  <c:v>0.65896635040367735</c:v>
                </c:pt>
                <c:pt idx="8323">
                  <c:v>0.6589074194118687</c:v>
                </c:pt>
                <c:pt idx="8324">
                  <c:v>0.65884848842006005</c:v>
                </c:pt>
                <c:pt idx="8325">
                  <c:v>0.65878955742825152</c:v>
                </c:pt>
                <c:pt idx="8326">
                  <c:v>0.65873062643644298</c:v>
                </c:pt>
                <c:pt idx="8327">
                  <c:v>0.65873062643644298</c:v>
                </c:pt>
                <c:pt idx="8328">
                  <c:v>0.65873062643644298</c:v>
                </c:pt>
                <c:pt idx="8329">
                  <c:v>0.65867169544463433</c:v>
                </c:pt>
                <c:pt idx="8330">
                  <c:v>0.65861276445282568</c:v>
                </c:pt>
                <c:pt idx="8331">
                  <c:v>0.65861276445282568</c:v>
                </c:pt>
                <c:pt idx="8332">
                  <c:v>0.65861276445282568</c:v>
                </c:pt>
                <c:pt idx="8333">
                  <c:v>0.65861276445282568</c:v>
                </c:pt>
                <c:pt idx="8334">
                  <c:v>0.65855383346101715</c:v>
                </c:pt>
                <c:pt idx="8335">
                  <c:v>0.65849490246920861</c:v>
                </c:pt>
                <c:pt idx="8336">
                  <c:v>0.65849490246920861</c:v>
                </c:pt>
                <c:pt idx="8337">
                  <c:v>0.65843597147739996</c:v>
                </c:pt>
                <c:pt idx="8338">
                  <c:v>0.65843597147739996</c:v>
                </c:pt>
                <c:pt idx="8339">
                  <c:v>0.65843597147739996</c:v>
                </c:pt>
                <c:pt idx="8340">
                  <c:v>0.65843597147739996</c:v>
                </c:pt>
                <c:pt idx="8341">
                  <c:v>0.65837704048559131</c:v>
                </c:pt>
                <c:pt idx="8342">
                  <c:v>0.65831810949378278</c:v>
                </c:pt>
                <c:pt idx="8343">
                  <c:v>0.65825917850197424</c:v>
                </c:pt>
                <c:pt idx="8344">
                  <c:v>0.65820024751016559</c:v>
                </c:pt>
                <c:pt idx="8345">
                  <c:v>0.65814131651835694</c:v>
                </c:pt>
                <c:pt idx="8346">
                  <c:v>0.65808238552654841</c:v>
                </c:pt>
                <c:pt idx="8347">
                  <c:v>0.65802345453473987</c:v>
                </c:pt>
                <c:pt idx="8348">
                  <c:v>0.65796452354293122</c:v>
                </c:pt>
                <c:pt idx="8349">
                  <c:v>0.65790559255112258</c:v>
                </c:pt>
                <c:pt idx="8350">
                  <c:v>0.65784666155931404</c:v>
                </c:pt>
                <c:pt idx="8351">
                  <c:v>0.65784666155931404</c:v>
                </c:pt>
                <c:pt idx="8352">
                  <c:v>0.65784666155931404</c:v>
                </c:pt>
                <c:pt idx="8353">
                  <c:v>0.65784666155931404</c:v>
                </c:pt>
                <c:pt idx="8354">
                  <c:v>0.65784666155931404</c:v>
                </c:pt>
                <c:pt idx="8355">
                  <c:v>0.6577877305675055</c:v>
                </c:pt>
                <c:pt idx="8356">
                  <c:v>0.6577877305675055</c:v>
                </c:pt>
                <c:pt idx="8357">
                  <c:v>0.65772879957569685</c:v>
                </c:pt>
                <c:pt idx="8358">
                  <c:v>0.65766986858388821</c:v>
                </c:pt>
                <c:pt idx="8359">
                  <c:v>0.65761093759207967</c:v>
                </c:pt>
                <c:pt idx="8360">
                  <c:v>0.65761093759207967</c:v>
                </c:pt>
                <c:pt idx="8361">
                  <c:v>0.65755200660027113</c:v>
                </c:pt>
                <c:pt idx="8362">
                  <c:v>0.65755200660027113</c:v>
                </c:pt>
                <c:pt idx="8363">
                  <c:v>0.65749307560846248</c:v>
                </c:pt>
                <c:pt idx="8364">
                  <c:v>0.65743414461665384</c:v>
                </c:pt>
                <c:pt idx="8365">
                  <c:v>0.65743414461665384</c:v>
                </c:pt>
                <c:pt idx="8366">
                  <c:v>0.6573752136248453</c:v>
                </c:pt>
                <c:pt idx="8367">
                  <c:v>0.6573752136248453</c:v>
                </c:pt>
                <c:pt idx="8368">
                  <c:v>0.6573752136248453</c:v>
                </c:pt>
                <c:pt idx="8369">
                  <c:v>0.65731628263303676</c:v>
                </c:pt>
                <c:pt idx="8370">
                  <c:v>0.65725735164122812</c:v>
                </c:pt>
                <c:pt idx="8371">
                  <c:v>0.65725735164122812</c:v>
                </c:pt>
                <c:pt idx="8372">
                  <c:v>0.65725735164122812</c:v>
                </c:pt>
                <c:pt idx="8373">
                  <c:v>0.65719842064941947</c:v>
                </c:pt>
                <c:pt idx="8374">
                  <c:v>0.65713948965761093</c:v>
                </c:pt>
                <c:pt idx="8375">
                  <c:v>0.65713948965761093</c:v>
                </c:pt>
                <c:pt idx="8376">
                  <c:v>0.65708055866580239</c:v>
                </c:pt>
                <c:pt idx="8377">
                  <c:v>0.65702162767399375</c:v>
                </c:pt>
                <c:pt idx="8378">
                  <c:v>0.6569626966821851</c:v>
                </c:pt>
                <c:pt idx="8379">
                  <c:v>0.6569626966821851</c:v>
                </c:pt>
                <c:pt idx="8380">
                  <c:v>0.6569626966821851</c:v>
                </c:pt>
                <c:pt idx="8381">
                  <c:v>0.65690376569037656</c:v>
                </c:pt>
                <c:pt idx="8382">
                  <c:v>0.65690376569037656</c:v>
                </c:pt>
                <c:pt idx="8383">
                  <c:v>0.65690376569037656</c:v>
                </c:pt>
                <c:pt idx="8384">
                  <c:v>0.65684483469856803</c:v>
                </c:pt>
                <c:pt idx="8385">
                  <c:v>0.65678590370675938</c:v>
                </c:pt>
                <c:pt idx="8386">
                  <c:v>0.65672697271495073</c:v>
                </c:pt>
                <c:pt idx="8387">
                  <c:v>0.65666804172314219</c:v>
                </c:pt>
                <c:pt idx="8388">
                  <c:v>0.65660911073133366</c:v>
                </c:pt>
                <c:pt idx="8389">
                  <c:v>0.65660911073133366</c:v>
                </c:pt>
                <c:pt idx="8390">
                  <c:v>0.65655017973952501</c:v>
                </c:pt>
                <c:pt idx="8391">
                  <c:v>0.65649124874771636</c:v>
                </c:pt>
                <c:pt idx="8392">
                  <c:v>0.65643231775590782</c:v>
                </c:pt>
                <c:pt idx="8393">
                  <c:v>0.65643231775590782</c:v>
                </c:pt>
                <c:pt idx="8394">
                  <c:v>0.65643231775590782</c:v>
                </c:pt>
                <c:pt idx="8395">
                  <c:v>0.65637338676409929</c:v>
                </c:pt>
                <c:pt idx="8396">
                  <c:v>0.65637338676409929</c:v>
                </c:pt>
                <c:pt idx="8397">
                  <c:v>0.65637338676409929</c:v>
                </c:pt>
                <c:pt idx="8398">
                  <c:v>0.65631445577229064</c:v>
                </c:pt>
                <c:pt idx="8399">
                  <c:v>0.65631445577229064</c:v>
                </c:pt>
                <c:pt idx="8400">
                  <c:v>0.65625552478048199</c:v>
                </c:pt>
                <c:pt idx="8401">
                  <c:v>0.65619659378867345</c:v>
                </c:pt>
                <c:pt idx="8402">
                  <c:v>0.65613766279686492</c:v>
                </c:pt>
                <c:pt idx="8403">
                  <c:v>0.65607873180505627</c:v>
                </c:pt>
                <c:pt idx="8404">
                  <c:v>0.65601980081324762</c:v>
                </c:pt>
                <c:pt idx="8405">
                  <c:v>0.65596086982143909</c:v>
                </c:pt>
                <c:pt idx="8406">
                  <c:v>0.65590193882963055</c:v>
                </c:pt>
                <c:pt idx="8407">
                  <c:v>0.6558430078378219</c:v>
                </c:pt>
                <c:pt idx="8408">
                  <c:v>0.65578407684601325</c:v>
                </c:pt>
                <c:pt idx="8409">
                  <c:v>0.65572514585420472</c:v>
                </c:pt>
                <c:pt idx="8410">
                  <c:v>0.65572514585420472</c:v>
                </c:pt>
                <c:pt idx="8411">
                  <c:v>0.65566621486239618</c:v>
                </c:pt>
                <c:pt idx="8412">
                  <c:v>0.65560728387058753</c:v>
                </c:pt>
                <c:pt idx="8413">
                  <c:v>0.65554835287877888</c:v>
                </c:pt>
                <c:pt idx="8414">
                  <c:v>0.65548942188697035</c:v>
                </c:pt>
                <c:pt idx="8415">
                  <c:v>0.65548942188697035</c:v>
                </c:pt>
                <c:pt idx="8416">
                  <c:v>0.65548942188697035</c:v>
                </c:pt>
                <c:pt idx="8417">
                  <c:v>0.65548942188697035</c:v>
                </c:pt>
                <c:pt idx="8418">
                  <c:v>0.65548942188697035</c:v>
                </c:pt>
                <c:pt idx="8419">
                  <c:v>0.65543049089516181</c:v>
                </c:pt>
                <c:pt idx="8420">
                  <c:v>0.65537155990335316</c:v>
                </c:pt>
                <c:pt idx="8421">
                  <c:v>0.65537155990335316</c:v>
                </c:pt>
                <c:pt idx="8422">
                  <c:v>0.65531262891154451</c:v>
                </c:pt>
                <c:pt idx="8423">
                  <c:v>0.65525369791973598</c:v>
                </c:pt>
                <c:pt idx="8424">
                  <c:v>0.65519476692792744</c:v>
                </c:pt>
                <c:pt idx="8425">
                  <c:v>0.65513583593611879</c:v>
                </c:pt>
                <c:pt idx="8426">
                  <c:v>0.65507690494431015</c:v>
                </c:pt>
                <c:pt idx="8427">
                  <c:v>0.65507690494431015</c:v>
                </c:pt>
                <c:pt idx="8428">
                  <c:v>0.65501797395250161</c:v>
                </c:pt>
                <c:pt idx="8429">
                  <c:v>0.65501797395250161</c:v>
                </c:pt>
                <c:pt idx="8430">
                  <c:v>0.65501797395250161</c:v>
                </c:pt>
                <c:pt idx="8431">
                  <c:v>0.65501797395250161</c:v>
                </c:pt>
                <c:pt idx="8432">
                  <c:v>0.65501797395250161</c:v>
                </c:pt>
                <c:pt idx="8433">
                  <c:v>0.65501797395250161</c:v>
                </c:pt>
                <c:pt idx="8434">
                  <c:v>0.65495904296069307</c:v>
                </c:pt>
                <c:pt idx="8435">
                  <c:v>0.65490011196888442</c:v>
                </c:pt>
                <c:pt idx="8436">
                  <c:v>0.65490011196888442</c:v>
                </c:pt>
                <c:pt idx="8437">
                  <c:v>0.65484118097707578</c:v>
                </c:pt>
                <c:pt idx="8438">
                  <c:v>0.65478224998526724</c:v>
                </c:pt>
                <c:pt idx="8439">
                  <c:v>0.6547233189934587</c:v>
                </c:pt>
                <c:pt idx="8440">
                  <c:v>0.65466438800165005</c:v>
                </c:pt>
                <c:pt idx="8441">
                  <c:v>0.65460545700984141</c:v>
                </c:pt>
                <c:pt idx="8442">
                  <c:v>0.65460545700984141</c:v>
                </c:pt>
                <c:pt idx="8443">
                  <c:v>0.65460545700984141</c:v>
                </c:pt>
                <c:pt idx="8444">
                  <c:v>0.65460545700984141</c:v>
                </c:pt>
                <c:pt idx="8445">
                  <c:v>0.65454652601803287</c:v>
                </c:pt>
                <c:pt idx="8446">
                  <c:v>0.65454652601803287</c:v>
                </c:pt>
                <c:pt idx="8447">
                  <c:v>0.65454652601803287</c:v>
                </c:pt>
                <c:pt idx="8448">
                  <c:v>0.65448759502622433</c:v>
                </c:pt>
                <c:pt idx="8449">
                  <c:v>0.65442866403441569</c:v>
                </c:pt>
                <c:pt idx="8450">
                  <c:v>0.65436973304260704</c:v>
                </c:pt>
                <c:pt idx="8451">
                  <c:v>0.6543108020507985</c:v>
                </c:pt>
                <c:pt idx="8452">
                  <c:v>0.65425187105898996</c:v>
                </c:pt>
                <c:pt idx="8453">
                  <c:v>0.65425187105898996</c:v>
                </c:pt>
                <c:pt idx="8454">
                  <c:v>0.65419294006718132</c:v>
                </c:pt>
                <c:pt idx="8455">
                  <c:v>0.65413400907537267</c:v>
                </c:pt>
                <c:pt idx="8456">
                  <c:v>0.65407507808356413</c:v>
                </c:pt>
                <c:pt idx="8457">
                  <c:v>0.6540161470917556</c:v>
                </c:pt>
                <c:pt idx="8458">
                  <c:v>0.65395721609994695</c:v>
                </c:pt>
                <c:pt idx="8459">
                  <c:v>0.6538982851081383</c:v>
                </c:pt>
                <c:pt idx="8460">
                  <c:v>0.65383935411632976</c:v>
                </c:pt>
                <c:pt idx="8461">
                  <c:v>0.65378042312452123</c:v>
                </c:pt>
                <c:pt idx="8462">
                  <c:v>0.65372149213271258</c:v>
                </c:pt>
                <c:pt idx="8463">
                  <c:v>0.65366256114090393</c:v>
                </c:pt>
                <c:pt idx="8464">
                  <c:v>0.65366256114090393</c:v>
                </c:pt>
                <c:pt idx="8465">
                  <c:v>0.65360363014909539</c:v>
                </c:pt>
                <c:pt idx="8466">
                  <c:v>0.65354469915728686</c:v>
                </c:pt>
                <c:pt idx="8467">
                  <c:v>0.65354469915728686</c:v>
                </c:pt>
                <c:pt idx="8468">
                  <c:v>0.65348576816547821</c:v>
                </c:pt>
                <c:pt idx="8469">
                  <c:v>0.65342683717366956</c:v>
                </c:pt>
                <c:pt idx="8470">
                  <c:v>0.65336790618186102</c:v>
                </c:pt>
                <c:pt idx="8471">
                  <c:v>0.65336790618186102</c:v>
                </c:pt>
                <c:pt idx="8472">
                  <c:v>0.65330897519005249</c:v>
                </c:pt>
                <c:pt idx="8473">
                  <c:v>0.65330897519005249</c:v>
                </c:pt>
                <c:pt idx="8474">
                  <c:v>0.65325004419824384</c:v>
                </c:pt>
                <c:pt idx="8475">
                  <c:v>0.65325004419824384</c:v>
                </c:pt>
                <c:pt idx="8476">
                  <c:v>0.65325004419824384</c:v>
                </c:pt>
                <c:pt idx="8477">
                  <c:v>0.65319111320643519</c:v>
                </c:pt>
                <c:pt idx="8478">
                  <c:v>0.65313218221462666</c:v>
                </c:pt>
                <c:pt idx="8479">
                  <c:v>0.65313218221462666</c:v>
                </c:pt>
                <c:pt idx="8480">
                  <c:v>0.65313218221462666</c:v>
                </c:pt>
                <c:pt idx="8481">
                  <c:v>0.65307325122281812</c:v>
                </c:pt>
                <c:pt idx="8482">
                  <c:v>0.65301432023100947</c:v>
                </c:pt>
                <c:pt idx="8483">
                  <c:v>0.65295538923920082</c:v>
                </c:pt>
                <c:pt idx="8484">
                  <c:v>0.65289645824739229</c:v>
                </c:pt>
                <c:pt idx="8485">
                  <c:v>0.65283752725558375</c:v>
                </c:pt>
                <c:pt idx="8486">
                  <c:v>0.65283752725558375</c:v>
                </c:pt>
                <c:pt idx="8487">
                  <c:v>0.6527785962637751</c:v>
                </c:pt>
                <c:pt idx="8488">
                  <c:v>0.6527785962637751</c:v>
                </c:pt>
                <c:pt idx="8489">
                  <c:v>0.65271966527196645</c:v>
                </c:pt>
                <c:pt idx="8490">
                  <c:v>0.65266073428015792</c:v>
                </c:pt>
                <c:pt idx="8491">
                  <c:v>0.65266073428015792</c:v>
                </c:pt>
                <c:pt idx="8492">
                  <c:v>0.65266073428015792</c:v>
                </c:pt>
                <c:pt idx="8493">
                  <c:v>0.65266073428015792</c:v>
                </c:pt>
                <c:pt idx="8494">
                  <c:v>0.65260180328834938</c:v>
                </c:pt>
                <c:pt idx="8495">
                  <c:v>0.65260180328834938</c:v>
                </c:pt>
                <c:pt idx="8496">
                  <c:v>0.65254287229654073</c:v>
                </c:pt>
                <c:pt idx="8497">
                  <c:v>0.65254287229654073</c:v>
                </c:pt>
                <c:pt idx="8498">
                  <c:v>0.65254287229654073</c:v>
                </c:pt>
                <c:pt idx="8499">
                  <c:v>0.65248394130473208</c:v>
                </c:pt>
                <c:pt idx="8500">
                  <c:v>0.65242501031292355</c:v>
                </c:pt>
                <c:pt idx="8501">
                  <c:v>0.65242501031292355</c:v>
                </c:pt>
                <c:pt idx="8502">
                  <c:v>0.65242501031292355</c:v>
                </c:pt>
                <c:pt idx="8503">
                  <c:v>0.65236607932111501</c:v>
                </c:pt>
                <c:pt idx="8504">
                  <c:v>0.65236607932111501</c:v>
                </c:pt>
                <c:pt idx="8505">
                  <c:v>0.65230714832930636</c:v>
                </c:pt>
                <c:pt idx="8506">
                  <c:v>0.65224821733749772</c:v>
                </c:pt>
                <c:pt idx="8507">
                  <c:v>0.65218928634568918</c:v>
                </c:pt>
                <c:pt idx="8508">
                  <c:v>0.65213035535388064</c:v>
                </c:pt>
                <c:pt idx="8509">
                  <c:v>0.65207142436207199</c:v>
                </c:pt>
                <c:pt idx="8510">
                  <c:v>0.65207142436207199</c:v>
                </c:pt>
                <c:pt idx="8511">
                  <c:v>0.65207142436207199</c:v>
                </c:pt>
                <c:pt idx="8512">
                  <c:v>0.65201249337026335</c:v>
                </c:pt>
                <c:pt idx="8513">
                  <c:v>0.65201249337026335</c:v>
                </c:pt>
                <c:pt idx="8514">
                  <c:v>0.65201249337026335</c:v>
                </c:pt>
                <c:pt idx="8515">
                  <c:v>0.65195356237845481</c:v>
                </c:pt>
                <c:pt idx="8516">
                  <c:v>0.65189463138664627</c:v>
                </c:pt>
                <c:pt idx="8517">
                  <c:v>0.65183570039483762</c:v>
                </c:pt>
                <c:pt idx="8518">
                  <c:v>0.65183570039483762</c:v>
                </c:pt>
                <c:pt idx="8519">
                  <c:v>0.65183570039483762</c:v>
                </c:pt>
                <c:pt idx="8520">
                  <c:v>0.65177676940302898</c:v>
                </c:pt>
                <c:pt idx="8521">
                  <c:v>0.65171783841122044</c:v>
                </c:pt>
                <c:pt idx="8522">
                  <c:v>0.6516589074194119</c:v>
                </c:pt>
                <c:pt idx="8523">
                  <c:v>0.65159997642760326</c:v>
                </c:pt>
                <c:pt idx="8524">
                  <c:v>0.65154104543579461</c:v>
                </c:pt>
                <c:pt idx="8525">
                  <c:v>0.65148211444398607</c:v>
                </c:pt>
                <c:pt idx="8526">
                  <c:v>0.65142318345217753</c:v>
                </c:pt>
                <c:pt idx="8527">
                  <c:v>0.65142318345217753</c:v>
                </c:pt>
                <c:pt idx="8528">
                  <c:v>0.65136425246036889</c:v>
                </c:pt>
                <c:pt idx="8529">
                  <c:v>0.65136425246036889</c:v>
                </c:pt>
                <c:pt idx="8530">
                  <c:v>0.65130532146856024</c:v>
                </c:pt>
                <c:pt idx="8531">
                  <c:v>0.65130532146856024</c:v>
                </c:pt>
                <c:pt idx="8532">
                  <c:v>0.65130532146856024</c:v>
                </c:pt>
                <c:pt idx="8533">
                  <c:v>0.6512463904767517</c:v>
                </c:pt>
                <c:pt idx="8534">
                  <c:v>0.65118745948494317</c:v>
                </c:pt>
                <c:pt idx="8535">
                  <c:v>0.65112852849313452</c:v>
                </c:pt>
                <c:pt idx="8536">
                  <c:v>0.65106959750132587</c:v>
                </c:pt>
                <c:pt idx="8537">
                  <c:v>0.65101066650951733</c:v>
                </c:pt>
                <c:pt idx="8538">
                  <c:v>0.6509517355177088</c:v>
                </c:pt>
                <c:pt idx="8539">
                  <c:v>0.6509517355177088</c:v>
                </c:pt>
                <c:pt idx="8540">
                  <c:v>0.6509517355177088</c:v>
                </c:pt>
                <c:pt idx="8541">
                  <c:v>0.65089280452590015</c:v>
                </c:pt>
                <c:pt idx="8542">
                  <c:v>0.65089280452590015</c:v>
                </c:pt>
                <c:pt idx="8543">
                  <c:v>0.6508338735340915</c:v>
                </c:pt>
                <c:pt idx="8544">
                  <c:v>0.6508338735340915</c:v>
                </c:pt>
                <c:pt idx="8545">
                  <c:v>0.65077494254228296</c:v>
                </c:pt>
                <c:pt idx="8546">
                  <c:v>0.65071601155047443</c:v>
                </c:pt>
                <c:pt idx="8547">
                  <c:v>0.65065708055866578</c:v>
                </c:pt>
                <c:pt idx="8548">
                  <c:v>0.65059814956685713</c:v>
                </c:pt>
                <c:pt idx="8549">
                  <c:v>0.65059814956685713</c:v>
                </c:pt>
                <c:pt idx="8550">
                  <c:v>0.65053921857504859</c:v>
                </c:pt>
                <c:pt idx="8551">
                  <c:v>0.65048028758324006</c:v>
                </c:pt>
                <c:pt idx="8552">
                  <c:v>0.65048028758324006</c:v>
                </c:pt>
                <c:pt idx="8553">
                  <c:v>0.65042135659143141</c:v>
                </c:pt>
                <c:pt idx="8554">
                  <c:v>0.65036242559962276</c:v>
                </c:pt>
                <c:pt idx="8555">
                  <c:v>0.65036242559962276</c:v>
                </c:pt>
                <c:pt idx="8556">
                  <c:v>0.65030349460781423</c:v>
                </c:pt>
                <c:pt idx="8557">
                  <c:v>0.65030349460781423</c:v>
                </c:pt>
                <c:pt idx="8558">
                  <c:v>0.65024456361600569</c:v>
                </c:pt>
                <c:pt idx="8559">
                  <c:v>0.65018563262419704</c:v>
                </c:pt>
                <c:pt idx="8560">
                  <c:v>0.65018563262419704</c:v>
                </c:pt>
                <c:pt idx="8561">
                  <c:v>0.65018563262419704</c:v>
                </c:pt>
                <c:pt idx="8562">
                  <c:v>0.65018563262419704</c:v>
                </c:pt>
                <c:pt idx="8563">
                  <c:v>0.65018563262419704</c:v>
                </c:pt>
                <c:pt idx="8564">
                  <c:v>0.65018563262419704</c:v>
                </c:pt>
                <c:pt idx="8565">
                  <c:v>0.65012670163238839</c:v>
                </c:pt>
                <c:pt idx="8566">
                  <c:v>0.65012670163238839</c:v>
                </c:pt>
                <c:pt idx="8567">
                  <c:v>0.65012670163238839</c:v>
                </c:pt>
                <c:pt idx="8568">
                  <c:v>0.65012670163238839</c:v>
                </c:pt>
                <c:pt idx="8569">
                  <c:v>0.65012670163238839</c:v>
                </c:pt>
                <c:pt idx="8570">
                  <c:v>0.65012670163238839</c:v>
                </c:pt>
                <c:pt idx="8571">
                  <c:v>0.65006777064057986</c:v>
                </c:pt>
                <c:pt idx="8572">
                  <c:v>0.65006777064057986</c:v>
                </c:pt>
                <c:pt idx="8573">
                  <c:v>0.65006777064057986</c:v>
                </c:pt>
                <c:pt idx="8574">
                  <c:v>0.65000883964877132</c:v>
                </c:pt>
                <c:pt idx="8575">
                  <c:v>0.64994990865696267</c:v>
                </c:pt>
                <c:pt idx="8576">
                  <c:v>0.64989097766515402</c:v>
                </c:pt>
                <c:pt idx="8577">
                  <c:v>0.64989097766515402</c:v>
                </c:pt>
                <c:pt idx="8578">
                  <c:v>0.64983204667334549</c:v>
                </c:pt>
                <c:pt idx="8579">
                  <c:v>0.64977311568153695</c:v>
                </c:pt>
                <c:pt idx="8580">
                  <c:v>0.6497141846897283</c:v>
                </c:pt>
                <c:pt idx="8581">
                  <c:v>0.64965525369791965</c:v>
                </c:pt>
                <c:pt idx="8582">
                  <c:v>0.64965525369791965</c:v>
                </c:pt>
                <c:pt idx="8583">
                  <c:v>0.64959632270611112</c:v>
                </c:pt>
                <c:pt idx="8584">
                  <c:v>0.64953739171430258</c:v>
                </c:pt>
                <c:pt idx="8585">
                  <c:v>0.64947846072249393</c:v>
                </c:pt>
                <c:pt idx="8586">
                  <c:v>0.64941952973068529</c:v>
                </c:pt>
                <c:pt idx="8587">
                  <c:v>0.64936059873887675</c:v>
                </c:pt>
                <c:pt idx="8588">
                  <c:v>0.64930166774706821</c:v>
                </c:pt>
                <c:pt idx="8589">
                  <c:v>0.64924273675525956</c:v>
                </c:pt>
                <c:pt idx="8590">
                  <c:v>0.64924273675525956</c:v>
                </c:pt>
                <c:pt idx="8591">
                  <c:v>0.64918380576345092</c:v>
                </c:pt>
                <c:pt idx="8592">
                  <c:v>0.64912487477164238</c:v>
                </c:pt>
                <c:pt idx="8593">
                  <c:v>0.64906594377983384</c:v>
                </c:pt>
                <c:pt idx="8594">
                  <c:v>0.64906594377983384</c:v>
                </c:pt>
                <c:pt idx="8595">
                  <c:v>0.64900701278802519</c:v>
                </c:pt>
                <c:pt idx="8596">
                  <c:v>0.64900701278802519</c:v>
                </c:pt>
                <c:pt idx="8597">
                  <c:v>0.64900701278802519</c:v>
                </c:pt>
                <c:pt idx="8598">
                  <c:v>0.64900701278802519</c:v>
                </c:pt>
                <c:pt idx="8599">
                  <c:v>0.64900701278802519</c:v>
                </c:pt>
                <c:pt idx="8600">
                  <c:v>0.64900701278802519</c:v>
                </c:pt>
                <c:pt idx="8601">
                  <c:v>0.64894808179621655</c:v>
                </c:pt>
                <c:pt idx="8602">
                  <c:v>0.64888915080440812</c:v>
                </c:pt>
                <c:pt idx="8603">
                  <c:v>0.64883021981259947</c:v>
                </c:pt>
                <c:pt idx="8604">
                  <c:v>0.64877128882079083</c:v>
                </c:pt>
                <c:pt idx="8605">
                  <c:v>0.64877128882079083</c:v>
                </c:pt>
                <c:pt idx="8606">
                  <c:v>0.64871235782898229</c:v>
                </c:pt>
                <c:pt idx="8607">
                  <c:v>0.64871235782898229</c:v>
                </c:pt>
                <c:pt idx="8608">
                  <c:v>0.64865342683717375</c:v>
                </c:pt>
                <c:pt idx="8609">
                  <c:v>0.64865342683717375</c:v>
                </c:pt>
                <c:pt idx="8610">
                  <c:v>0.6485944958453651</c:v>
                </c:pt>
                <c:pt idx="8611">
                  <c:v>0.64853556485355646</c:v>
                </c:pt>
                <c:pt idx="8612">
                  <c:v>0.64847663386174792</c:v>
                </c:pt>
                <c:pt idx="8613">
                  <c:v>0.64841770286993938</c:v>
                </c:pt>
                <c:pt idx="8614">
                  <c:v>0.64835877187813074</c:v>
                </c:pt>
                <c:pt idx="8615">
                  <c:v>0.64835877187813074</c:v>
                </c:pt>
                <c:pt idx="8616">
                  <c:v>0.64835877187813074</c:v>
                </c:pt>
                <c:pt idx="8617">
                  <c:v>0.64835877187813074</c:v>
                </c:pt>
                <c:pt idx="8618">
                  <c:v>0.64835877187813074</c:v>
                </c:pt>
                <c:pt idx="8619">
                  <c:v>0.64835877187813074</c:v>
                </c:pt>
                <c:pt idx="8620">
                  <c:v>0.64829984088632209</c:v>
                </c:pt>
                <c:pt idx="8621">
                  <c:v>0.64829984088632209</c:v>
                </c:pt>
                <c:pt idx="8622">
                  <c:v>0.64829984088632209</c:v>
                </c:pt>
                <c:pt idx="8623">
                  <c:v>0.64829984088632209</c:v>
                </c:pt>
                <c:pt idx="8624">
                  <c:v>0.64824090989451355</c:v>
                </c:pt>
                <c:pt idx="8625">
                  <c:v>0.64824090989451355</c:v>
                </c:pt>
                <c:pt idx="8626">
                  <c:v>0.64818197890270501</c:v>
                </c:pt>
                <c:pt idx="8627">
                  <c:v>0.64812304791089637</c:v>
                </c:pt>
                <c:pt idx="8628">
                  <c:v>0.64806411691908772</c:v>
                </c:pt>
                <c:pt idx="8629">
                  <c:v>0.64806411691908772</c:v>
                </c:pt>
                <c:pt idx="8630">
                  <c:v>0.64806411691908772</c:v>
                </c:pt>
                <c:pt idx="8631">
                  <c:v>0.64800518592727918</c:v>
                </c:pt>
                <c:pt idx="8632">
                  <c:v>0.64794625493547064</c:v>
                </c:pt>
                <c:pt idx="8633">
                  <c:v>0.647887323943662</c:v>
                </c:pt>
                <c:pt idx="8634">
                  <c:v>0.647887323943662</c:v>
                </c:pt>
                <c:pt idx="8635">
                  <c:v>0.64782839295185335</c:v>
                </c:pt>
                <c:pt idx="8636">
                  <c:v>0.64776946196004481</c:v>
                </c:pt>
                <c:pt idx="8637">
                  <c:v>0.64771053096823628</c:v>
                </c:pt>
                <c:pt idx="8638">
                  <c:v>0.64765159997642763</c:v>
                </c:pt>
                <c:pt idx="8639">
                  <c:v>0.64759266898461898</c:v>
                </c:pt>
                <c:pt idx="8640">
                  <c:v>0.64753373799281044</c:v>
                </c:pt>
                <c:pt idx="8641">
                  <c:v>0.64747480700100191</c:v>
                </c:pt>
                <c:pt idx="8642">
                  <c:v>0.64741587600919326</c:v>
                </c:pt>
                <c:pt idx="8643">
                  <c:v>0.64735694501738461</c:v>
                </c:pt>
                <c:pt idx="8644">
                  <c:v>0.64729801402557607</c:v>
                </c:pt>
                <c:pt idx="8645">
                  <c:v>0.64729801402557607</c:v>
                </c:pt>
                <c:pt idx="8646">
                  <c:v>0.64723908303376754</c:v>
                </c:pt>
                <c:pt idx="8647">
                  <c:v>0.64718015204195889</c:v>
                </c:pt>
                <c:pt idx="8648">
                  <c:v>0.64718015204195889</c:v>
                </c:pt>
                <c:pt idx="8649">
                  <c:v>0.64712122105015024</c:v>
                </c:pt>
                <c:pt idx="8650">
                  <c:v>0.64712122105015024</c:v>
                </c:pt>
                <c:pt idx="8651">
                  <c:v>0.64712122105015024</c:v>
                </c:pt>
                <c:pt idx="8652">
                  <c:v>0.64712122105015024</c:v>
                </c:pt>
                <c:pt idx="8653">
                  <c:v>0.64712122105015024</c:v>
                </c:pt>
                <c:pt idx="8654">
                  <c:v>0.64712122105015024</c:v>
                </c:pt>
                <c:pt idx="8655">
                  <c:v>0.6470622900583417</c:v>
                </c:pt>
                <c:pt idx="8656">
                  <c:v>0.6470622900583417</c:v>
                </c:pt>
                <c:pt idx="8657">
                  <c:v>0.64700335906653317</c:v>
                </c:pt>
                <c:pt idx="8658">
                  <c:v>0.64694442807472452</c:v>
                </c:pt>
                <c:pt idx="8659">
                  <c:v>0.64688549708291587</c:v>
                </c:pt>
                <c:pt idx="8660">
                  <c:v>0.64682656609110734</c:v>
                </c:pt>
                <c:pt idx="8661">
                  <c:v>0.6467676350992988</c:v>
                </c:pt>
                <c:pt idx="8662">
                  <c:v>0.64670870410749015</c:v>
                </c:pt>
                <c:pt idx="8663">
                  <c:v>0.6466497731156815</c:v>
                </c:pt>
                <c:pt idx="8664">
                  <c:v>0.64659084212387297</c:v>
                </c:pt>
                <c:pt idx="8665">
                  <c:v>0.64653191113206443</c:v>
                </c:pt>
                <c:pt idx="8666">
                  <c:v>0.64647298014025578</c:v>
                </c:pt>
                <c:pt idx="8667">
                  <c:v>0.64641404914844713</c:v>
                </c:pt>
                <c:pt idx="8668">
                  <c:v>0.6463551181566386</c:v>
                </c:pt>
                <c:pt idx="8669">
                  <c:v>0.6463551181566386</c:v>
                </c:pt>
                <c:pt idx="8670">
                  <c:v>0.64629618716483006</c:v>
                </c:pt>
                <c:pt idx="8671">
                  <c:v>0.64623725617302141</c:v>
                </c:pt>
                <c:pt idx="8672">
                  <c:v>0.64623725617302141</c:v>
                </c:pt>
                <c:pt idx="8673">
                  <c:v>0.64617832518121276</c:v>
                </c:pt>
                <c:pt idx="8674">
                  <c:v>0.64617832518121276</c:v>
                </c:pt>
                <c:pt idx="8675">
                  <c:v>0.64617832518121276</c:v>
                </c:pt>
                <c:pt idx="8676">
                  <c:v>0.64611939418940423</c:v>
                </c:pt>
                <c:pt idx="8677">
                  <c:v>0.64611939418940423</c:v>
                </c:pt>
                <c:pt idx="8678">
                  <c:v>0.64611939418940423</c:v>
                </c:pt>
                <c:pt idx="8679">
                  <c:v>0.64606046319759569</c:v>
                </c:pt>
                <c:pt idx="8680">
                  <c:v>0.64606046319759569</c:v>
                </c:pt>
                <c:pt idx="8681">
                  <c:v>0.64606046319759569</c:v>
                </c:pt>
                <c:pt idx="8682">
                  <c:v>0.64606046319759569</c:v>
                </c:pt>
                <c:pt idx="8683">
                  <c:v>0.64606046319759569</c:v>
                </c:pt>
                <c:pt idx="8684">
                  <c:v>0.64606046319759569</c:v>
                </c:pt>
                <c:pt idx="8685">
                  <c:v>0.64600153220578704</c:v>
                </c:pt>
                <c:pt idx="8686">
                  <c:v>0.64600153220578704</c:v>
                </c:pt>
                <c:pt idx="8687">
                  <c:v>0.6459426012139784</c:v>
                </c:pt>
                <c:pt idx="8688">
                  <c:v>0.64588367022216986</c:v>
                </c:pt>
                <c:pt idx="8689">
                  <c:v>0.64582473923036132</c:v>
                </c:pt>
                <c:pt idx="8690">
                  <c:v>0.64576580823855267</c:v>
                </c:pt>
                <c:pt idx="8691">
                  <c:v>0.64570687724674403</c:v>
                </c:pt>
                <c:pt idx="8692">
                  <c:v>0.64570687724674403</c:v>
                </c:pt>
                <c:pt idx="8693">
                  <c:v>0.64564794625493549</c:v>
                </c:pt>
                <c:pt idx="8694">
                  <c:v>0.64558901526312695</c:v>
                </c:pt>
                <c:pt idx="8695">
                  <c:v>0.64553008427131831</c:v>
                </c:pt>
                <c:pt idx="8696">
                  <c:v>0.64547115327950966</c:v>
                </c:pt>
                <c:pt idx="8697">
                  <c:v>0.64541222228770112</c:v>
                </c:pt>
                <c:pt idx="8698">
                  <c:v>0.64535329129589258</c:v>
                </c:pt>
                <c:pt idx="8699">
                  <c:v>0.64529436030408394</c:v>
                </c:pt>
                <c:pt idx="8700">
                  <c:v>0.64529436030408394</c:v>
                </c:pt>
                <c:pt idx="8701">
                  <c:v>0.64529436030408394</c:v>
                </c:pt>
                <c:pt idx="8702">
                  <c:v>0.64529436030408394</c:v>
                </c:pt>
                <c:pt idx="8703">
                  <c:v>0.64529436030408394</c:v>
                </c:pt>
                <c:pt idx="8704">
                  <c:v>0.64523542931227529</c:v>
                </c:pt>
                <c:pt idx="8705">
                  <c:v>0.64517649832046675</c:v>
                </c:pt>
                <c:pt idx="8706">
                  <c:v>0.64511756732865821</c:v>
                </c:pt>
                <c:pt idx="8707">
                  <c:v>0.64505863633684957</c:v>
                </c:pt>
                <c:pt idx="8708">
                  <c:v>0.64505863633684957</c:v>
                </c:pt>
                <c:pt idx="8709">
                  <c:v>0.64499970534504092</c:v>
                </c:pt>
                <c:pt idx="8710">
                  <c:v>0.64499970534504092</c:v>
                </c:pt>
                <c:pt idx="8711">
                  <c:v>0.64494077435323238</c:v>
                </c:pt>
                <c:pt idx="8712">
                  <c:v>0.64494077435323238</c:v>
                </c:pt>
                <c:pt idx="8713">
                  <c:v>0.64494077435323238</c:v>
                </c:pt>
                <c:pt idx="8714">
                  <c:v>0.64488184336142385</c:v>
                </c:pt>
                <c:pt idx="8715">
                  <c:v>0.6448229123696152</c:v>
                </c:pt>
                <c:pt idx="8716">
                  <c:v>0.64476398137780655</c:v>
                </c:pt>
                <c:pt idx="8717">
                  <c:v>0.64476398137780655</c:v>
                </c:pt>
                <c:pt idx="8718">
                  <c:v>0.64470505038599801</c:v>
                </c:pt>
                <c:pt idx="8719">
                  <c:v>0.64470505038599801</c:v>
                </c:pt>
                <c:pt idx="8720">
                  <c:v>0.64470505038599801</c:v>
                </c:pt>
                <c:pt idx="8721">
                  <c:v>0.64464611939418948</c:v>
                </c:pt>
                <c:pt idx="8722">
                  <c:v>0.64464611939418948</c:v>
                </c:pt>
                <c:pt idx="8723">
                  <c:v>0.64458718840238083</c:v>
                </c:pt>
                <c:pt idx="8724">
                  <c:v>0.64458718840238083</c:v>
                </c:pt>
                <c:pt idx="8725">
                  <c:v>0.64452825741057218</c:v>
                </c:pt>
                <c:pt idx="8726">
                  <c:v>0.64446932641876364</c:v>
                </c:pt>
                <c:pt idx="8727">
                  <c:v>0.64446932641876364</c:v>
                </c:pt>
                <c:pt idx="8728">
                  <c:v>0.64441039542695511</c:v>
                </c:pt>
                <c:pt idx="8729">
                  <c:v>0.64435146443514646</c:v>
                </c:pt>
                <c:pt idx="8730">
                  <c:v>0.64435146443514646</c:v>
                </c:pt>
                <c:pt idx="8731">
                  <c:v>0.64435146443514646</c:v>
                </c:pt>
                <c:pt idx="8732">
                  <c:v>0.64435146443514646</c:v>
                </c:pt>
                <c:pt idx="8733">
                  <c:v>0.64435146443514646</c:v>
                </c:pt>
                <c:pt idx="8734">
                  <c:v>0.64429253344333781</c:v>
                </c:pt>
                <c:pt idx="8735">
                  <c:v>0.64423360245152927</c:v>
                </c:pt>
                <c:pt idx="8736">
                  <c:v>0.64417467145972074</c:v>
                </c:pt>
                <c:pt idx="8737">
                  <c:v>0.64417467145972074</c:v>
                </c:pt>
                <c:pt idx="8738">
                  <c:v>0.64417467145972074</c:v>
                </c:pt>
                <c:pt idx="8739">
                  <c:v>0.64411574046791209</c:v>
                </c:pt>
                <c:pt idx="8740">
                  <c:v>0.64405680947610344</c:v>
                </c:pt>
                <c:pt idx="8741">
                  <c:v>0.64405680947610344</c:v>
                </c:pt>
                <c:pt idx="8742">
                  <c:v>0.64399787848429491</c:v>
                </c:pt>
                <c:pt idx="8743">
                  <c:v>0.64399787848429491</c:v>
                </c:pt>
                <c:pt idx="8744">
                  <c:v>0.64393894749248637</c:v>
                </c:pt>
                <c:pt idx="8745">
                  <c:v>0.64393894749248637</c:v>
                </c:pt>
                <c:pt idx="8746">
                  <c:v>0.64388001650067772</c:v>
                </c:pt>
                <c:pt idx="8747">
                  <c:v>0.64382108550886907</c:v>
                </c:pt>
                <c:pt idx="8748">
                  <c:v>0.64382108550886907</c:v>
                </c:pt>
                <c:pt idx="8749">
                  <c:v>0.64376215451706054</c:v>
                </c:pt>
                <c:pt idx="8750">
                  <c:v>0.64376215451706054</c:v>
                </c:pt>
                <c:pt idx="8751">
                  <c:v>0.643703223525252</c:v>
                </c:pt>
                <c:pt idx="8752">
                  <c:v>0.64364429253344335</c:v>
                </c:pt>
                <c:pt idx="8753">
                  <c:v>0.6435853615416347</c:v>
                </c:pt>
                <c:pt idx="8754">
                  <c:v>0.64352643054982617</c:v>
                </c:pt>
                <c:pt idx="8755">
                  <c:v>0.64346749955801763</c:v>
                </c:pt>
                <c:pt idx="8756">
                  <c:v>0.64340856856620898</c:v>
                </c:pt>
                <c:pt idx="8757">
                  <c:v>0.64334963757440033</c:v>
                </c:pt>
                <c:pt idx="8758">
                  <c:v>0.6432907065825918</c:v>
                </c:pt>
                <c:pt idx="8759">
                  <c:v>0.6432907065825918</c:v>
                </c:pt>
                <c:pt idx="8760">
                  <c:v>0.64323177559078326</c:v>
                </c:pt>
                <c:pt idx="8761">
                  <c:v>0.64317284459897461</c:v>
                </c:pt>
                <c:pt idx="8762">
                  <c:v>0.64317284459897461</c:v>
                </c:pt>
                <c:pt idx="8763">
                  <c:v>0.64317284459897461</c:v>
                </c:pt>
                <c:pt idx="8764">
                  <c:v>0.64311391360716597</c:v>
                </c:pt>
                <c:pt idx="8765">
                  <c:v>0.64311391360716597</c:v>
                </c:pt>
                <c:pt idx="8766">
                  <c:v>0.64305498261535743</c:v>
                </c:pt>
                <c:pt idx="8767">
                  <c:v>0.64299605162354889</c:v>
                </c:pt>
                <c:pt idx="8768">
                  <c:v>0.64293712063174024</c:v>
                </c:pt>
                <c:pt idx="8769">
                  <c:v>0.64293712063174024</c:v>
                </c:pt>
                <c:pt idx="8770">
                  <c:v>0.6428781896399316</c:v>
                </c:pt>
                <c:pt idx="8771">
                  <c:v>0.64281925864812306</c:v>
                </c:pt>
                <c:pt idx="8772">
                  <c:v>0.64281925864812306</c:v>
                </c:pt>
                <c:pt idx="8773">
                  <c:v>0.64276032765631452</c:v>
                </c:pt>
                <c:pt idx="8774">
                  <c:v>0.64270139666450588</c:v>
                </c:pt>
                <c:pt idx="8775">
                  <c:v>0.64270139666450588</c:v>
                </c:pt>
                <c:pt idx="8776">
                  <c:v>0.64270139666450588</c:v>
                </c:pt>
                <c:pt idx="8777">
                  <c:v>0.64264246567269723</c:v>
                </c:pt>
                <c:pt idx="8778">
                  <c:v>0.64264246567269723</c:v>
                </c:pt>
                <c:pt idx="8779">
                  <c:v>0.64258353468088869</c:v>
                </c:pt>
                <c:pt idx="8780">
                  <c:v>0.64252460368908015</c:v>
                </c:pt>
                <c:pt idx="8781">
                  <c:v>0.64252460368908015</c:v>
                </c:pt>
                <c:pt idx="8782">
                  <c:v>0.64252460368908015</c:v>
                </c:pt>
                <c:pt idx="8783">
                  <c:v>0.64252460368908015</c:v>
                </c:pt>
                <c:pt idx="8784">
                  <c:v>0.64252460368908015</c:v>
                </c:pt>
                <c:pt idx="8785">
                  <c:v>0.64252460368908015</c:v>
                </c:pt>
                <c:pt idx="8786">
                  <c:v>0.64246567269727151</c:v>
                </c:pt>
                <c:pt idx="8787">
                  <c:v>0.64246567269727151</c:v>
                </c:pt>
                <c:pt idx="8788">
                  <c:v>0.64246567269727151</c:v>
                </c:pt>
                <c:pt idx="8789">
                  <c:v>0.64240674170546286</c:v>
                </c:pt>
                <c:pt idx="8790">
                  <c:v>0.64240674170546286</c:v>
                </c:pt>
                <c:pt idx="8791">
                  <c:v>0.64240674170546286</c:v>
                </c:pt>
                <c:pt idx="8792">
                  <c:v>0.64234781071365432</c:v>
                </c:pt>
                <c:pt idx="8793">
                  <c:v>0.64234781071365432</c:v>
                </c:pt>
                <c:pt idx="8794">
                  <c:v>0.64228887972184578</c:v>
                </c:pt>
                <c:pt idx="8795">
                  <c:v>0.64222994873003714</c:v>
                </c:pt>
                <c:pt idx="8796">
                  <c:v>0.64217101773822849</c:v>
                </c:pt>
                <c:pt idx="8797">
                  <c:v>0.64217101773822849</c:v>
                </c:pt>
                <c:pt idx="8798">
                  <c:v>0.64211208674641995</c:v>
                </c:pt>
                <c:pt idx="8799">
                  <c:v>0.64211208674641995</c:v>
                </c:pt>
                <c:pt idx="8800">
                  <c:v>0.64205315575461142</c:v>
                </c:pt>
                <c:pt idx="8801">
                  <c:v>0.64205315575461142</c:v>
                </c:pt>
                <c:pt idx="8802">
                  <c:v>0.64199422476280277</c:v>
                </c:pt>
                <c:pt idx="8803">
                  <c:v>0.64199422476280277</c:v>
                </c:pt>
                <c:pt idx="8804">
                  <c:v>0.64199422476280277</c:v>
                </c:pt>
                <c:pt idx="8805">
                  <c:v>0.64199422476280277</c:v>
                </c:pt>
                <c:pt idx="8806">
                  <c:v>0.64199422476280277</c:v>
                </c:pt>
                <c:pt idx="8807">
                  <c:v>0.64193529377099412</c:v>
                </c:pt>
                <c:pt idx="8808">
                  <c:v>0.64187636277918558</c:v>
                </c:pt>
                <c:pt idx="8809">
                  <c:v>0.64181743178737705</c:v>
                </c:pt>
                <c:pt idx="8810">
                  <c:v>0.64181743178737705</c:v>
                </c:pt>
                <c:pt idx="8811">
                  <c:v>0.64181743178737705</c:v>
                </c:pt>
                <c:pt idx="8812">
                  <c:v>0.64181743178737705</c:v>
                </c:pt>
                <c:pt idx="8813">
                  <c:v>0.6417585007955684</c:v>
                </c:pt>
                <c:pt idx="8814">
                  <c:v>0.64169956980375975</c:v>
                </c:pt>
                <c:pt idx="8815">
                  <c:v>0.64169956980375975</c:v>
                </c:pt>
                <c:pt idx="8816">
                  <c:v>0.64164063881195121</c:v>
                </c:pt>
                <c:pt idx="8817">
                  <c:v>0.64158170782014268</c:v>
                </c:pt>
                <c:pt idx="8818">
                  <c:v>0.64158170782014268</c:v>
                </c:pt>
                <c:pt idx="8819">
                  <c:v>0.64152277682833403</c:v>
                </c:pt>
                <c:pt idx="8820">
                  <c:v>0.64146384583652538</c:v>
                </c:pt>
                <c:pt idx="8821">
                  <c:v>0.64146384583652538</c:v>
                </c:pt>
                <c:pt idx="8822">
                  <c:v>0.64140491484471684</c:v>
                </c:pt>
                <c:pt idx="8823">
                  <c:v>0.64134598385290831</c:v>
                </c:pt>
                <c:pt idx="8824">
                  <c:v>0.64134598385290831</c:v>
                </c:pt>
                <c:pt idx="8825">
                  <c:v>0.64128705286109966</c:v>
                </c:pt>
                <c:pt idx="8826">
                  <c:v>0.64128705286109966</c:v>
                </c:pt>
                <c:pt idx="8827">
                  <c:v>0.64122812186929101</c:v>
                </c:pt>
                <c:pt idx="8828">
                  <c:v>0.64116919087748248</c:v>
                </c:pt>
                <c:pt idx="8829">
                  <c:v>0.64111025988567394</c:v>
                </c:pt>
                <c:pt idx="8830">
                  <c:v>0.64105132889386529</c:v>
                </c:pt>
                <c:pt idx="8831">
                  <c:v>0.64099239790205664</c:v>
                </c:pt>
                <c:pt idx="8832">
                  <c:v>0.64099239790205664</c:v>
                </c:pt>
                <c:pt idx="8833">
                  <c:v>0.64093346691024811</c:v>
                </c:pt>
                <c:pt idx="8834">
                  <c:v>0.64087453591843957</c:v>
                </c:pt>
                <c:pt idx="8835">
                  <c:v>0.64081560492663092</c:v>
                </c:pt>
                <c:pt idx="8836">
                  <c:v>0.64081560492663092</c:v>
                </c:pt>
                <c:pt idx="8837">
                  <c:v>0.64075667393482227</c:v>
                </c:pt>
                <c:pt idx="8838">
                  <c:v>0.64069774294301374</c:v>
                </c:pt>
                <c:pt idx="8839">
                  <c:v>0.6406388119512052</c:v>
                </c:pt>
                <c:pt idx="8840">
                  <c:v>0.64057988095939655</c:v>
                </c:pt>
                <c:pt idx="8841">
                  <c:v>0.64057988095939655</c:v>
                </c:pt>
                <c:pt idx="8842">
                  <c:v>0.64057988095939655</c:v>
                </c:pt>
                <c:pt idx="8843">
                  <c:v>0.6405209499675879</c:v>
                </c:pt>
                <c:pt idx="8844">
                  <c:v>0.64046201897577937</c:v>
                </c:pt>
                <c:pt idx="8845">
                  <c:v>0.64040308798397083</c:v>
                </c:pt>
                <c:pt idx="8846">
                  <c:v>0.64040308798397083</c:v>
                </c:pt>
                <c:pt idx="8847">
                  <c:v>0.64040308798397083</c:v>
                </c:pt>
                <c:pt idx="8848">
                  <c:v>0.64040308798397083</c:v>
                </c:pt>
                <c:pt idx="8849">
                  <c:v>0.64034415699216218</c:v>
                </c:pt>
                <c:pt idx="8850">
                  <c:v>0.64028522600035354</c:v>
                </c:pt>
                <c:pt idx="8851">
                  <c:v>0.64028522600035354</c:v>
                </c:pt>
                <c:pt idx="8852">
                  <c:v>0.64028522600035354</c:v>
                </c:pt>
                <c:pt idx="8853">
                  <c:v>0.64028522600035354</c:v>
                </c:pt>
                <c:pt idx="8854">
                  <c:v>0.640226295008545</c:v>
                </c:pt>
                <c:pt idx="8855">
                  <c:v>0.64016736401673646</c:v>
                </c:pt>
                <c:pt idx="8856">
                  <c:v>0.64010843302492781</c:v>
                </c:pt>
                <c:pt idx="8857">
                  <c:v>0.64004950203311917</c:v>
                </c:pt>
                <c:pt idx="8858">
                  <c:v>0.63999057104131063</c:v>
                </c:pt>
                <c:pt idx="8859">
                  <c:v>0.63999057104131063</c:v>
                </c:pt>
                <c:pt idx="8860">
                  <c:v>0.63993164004950209</c:v>
                </c:pt>
                <c:pt idx="8861">
                  <c:v>0.63993164004950209</c:v>
                </c:pt>
                <c:pt idx="8862">
                  <c:v>0.63987270905769345</c:v>
                </c:pt>
                <c:pt idx="8863">
                  <c:v>0.6398137780658848</c:v>
                </c:pt>
                <c:pt idx="8864">
                  <c:v>0.63975484707407626</c:v>
                </c:pt>
                <c:pt idx="8865">
                  <c:v>0.63969591608226772</c:v>
                </c:pt>
                <c:pt idx="8866">
                  <c:v>0.63969591608226772</c:v>
                </c:pt>
                <c:pt idx="8867">
                  <c:v>0.63963698509045908</c:v>
                </c:pt>
                <c:pt idx="8868">
                  <c:v>0.63963698509045908</c:v>
                </c:pt>
                <c:pt idx="8869">
                  <c:v>0.63957805409865043</c:v>
                </c:pt>
                <c:pt idx="8870">
                  <c:v>0.63951912310684189</c:v>
                </c:pt>
                <c:pt idx="8871">
                  <c:v>0.63946019211503335</c:v>
                </c:pt>
                <c:pt idx="8872">
                  <c:v>0.63940126112322471</c:v>
                </c:pt>
                <c:pt idx="8873">
                  <c:v>0.63934233013141606</c:v>
                </c:pt>
                <c:pt idx="8874">
                  <c:v>0.63934233013141606</c:v>
                </c:pt>
                <c:pt idx="8875">
                  <c:v>0.63928339913960752</c:v>
                </c:pt>
                <c:pt idx="8876">
                  <c:v>0.63922446814779899</c:v>
                </c:pt>
                <c:pt idx="8877">
                  <c:v>0.63922446814779899</c:v>
                </c:pt>
                <c:pt idx="8878">
                  <c:v>0.63922446814779899</c:v>
                </c:pt>
                <c:pt idx="8879">
                  <c:v>0.63922446814779899</c:v>
                </c:pt>
                <c:pt idx="8880">
                  <c:v>0.63922446814779899</c:v>
                </c:pt>
                <c:pt idx="8881">
                  <c:v>0.63916553715599034</c:v>
                </c:pt>
                <c:pt idx="8882">
                  <c:v>0.63916553715599034</c:v>
                </c:pt>
                <c:pt idx="8883">
                  <c:v>0.63910660616418169</c:v>
                </c:pt>
                <c:pt idx="8884">
                  <c:v>0.63910660616418169</c:v>
                </c:pt>
                <c:pt idx="8885">
                  <c:v>0.63910660616418169</c:v>
                </c:pt>
                <c:pt idx="8886">
                  <c:v>0.63904767517237315</c:v>
                </c:pt>
                <c:pt idx="8887">
                  <c:v>0.63904767517237315</c:v>
                </c:pt>
                <c:pt idx="8888">
                  <c:v>0.63898874418056462</c:v>
                </c:pt>
                <c:pt idx="8889">
                  <c:v>0.63892981318875597</c:v>
                </c:pt>
                <c:pt idx="8890">
                  <c:v>0.63887088219694732</c:v>
                </c:pt>
                <c:pt idx="8891">
                  <c:v>0.63887088219694732</c:v>
                </c:pt>
                <c:pt idx="8892">
                  <c:v>0.63887088219694732</c:v>
                </c:pt>
                <c:pt idx="8893">
                  <c:v>0.63881195120513878</c:v>
                </c:pt>
                <c:pt idx="8894">
                  <c:v>0.63875302021333025</c:v>
                </c:pt>
                <c:pt idx="8895">
                  <c:v>0.6386940892215216</c:v>
                </c:pt>
                <c:pt idx="8896">
                  <c:v>0.6386940892215216</c:v>
                </c:pt>
                <c:pt idx="8897">
                  <c:v>0.6386940892215216</c:v>
                </c:pt>
                <c:pt idx="8898">
                  <c:v>0.6386940892215216</c:v>
                </c:pt>
                <c:pt idx="8899">
                  <c:v>0.6386940892215216</c:v>
                </c:pt>
                <c:pt idx="8900">
                  <c:v>0.63863515822971295</c:v>
                </c:pt>
                <c:pt idx="8901">
                  <c:v>0.63863515822971295</c:v>
                </c:pt>
                <c:pt idx="8902">
                  <c:v>0.63863515822971295</c:v>
                </c:pt>
                <c:pt idx="8903">
                  <c:v>0.63863515822971295</c:v>
                </c:pt>
                <c:pt idx="8904">
                  <c:v>0.63857622723790441</c:v>
                </c:pt>
                <c:pt idx="8905">
                  <c:v>0.63857622723790441</c:v>
                </c:pt>
                <c:pt idx="8906">
                  <c:v>0.63851729624609588</c:v>
                </c:pt>
                <c:pt idx="8907">
                  <c:v>0.63851729624609588</c:v>
                </c:pt>
                <c:pt idx="8908">
                  <c:v>0.63845836525428723</c:v>
                </c:pt>
                <c:pt idx="8909">
                  <c:v>0.63839943426247858</c:v>
                </c:pt>
                <c:pt idx="8910">
                  <c:v>0.63839943426247858</c:v>
                </c:pt>
                <c:pt idx="8911">
                  <c:v>0.63834050327067005</c:v>
                </c:pt>
                <c:pt idx="8912">
                  <c:v>0.63828157227886151</c:v>
                </c:pt>
                <c:pt idx="8913">
                  <c:v>0.63828157227886151</c:v>
                </c:pt>
                <c:pt idx="8914">
                  <c:v>0.63828157227886151</c:v>
                </c:pt>
                <c:pt idx="8915">
                  <c:v>0.63822264128705286</c:v>
                </c:pt>
                <c:pt idx="8916">
                  <c:v>0.63816371029524421</c:v>
                </c:pt>
                <c:pt idx="8917">
                  <c:v>0.63816371029524421</c:v>
                </c:pt>
                <c:pt idx="8918">
                  <c:v>0.63816371029524421</c:v>
                </c:pt>
                <c:pt idx="8919">
                  <c:v>0.63810477930343568</c:v>
                </c:pt>
                <c:pt idx="8920">
                  <c:v>0.63804584831162714</c:v>
                </c:pt>
                <c:pt idx="8921">
                  <c:v>0.63798691731981849</c:v>
                </c:pt>
                <c:pt idx="8922">
                  <c:v>0.63798691731981849</c:v>
                </c:pt>
                <c:pt idx="8923">
                  <c:v>0.63798691731981849</c:v>
                </c:pt>
                <c:pt idx="8924">
                  <c:v>0.63792798632800984</c:v>
                </c:pt>
                <c:pt idx="8925">
                  <c:v>0.63792798632800984</c:v>
                </c:pt>
                <c:pt idx="8926">
                  <c:v>0.63786905533620131</c:v>
                </c:pt>
                <c:pt idx="8927">
                  <c:v>0.63781012434439277</c:v>
                </c:pt>
                <c:pt idx="8928">
                  <c:v>0.63775119335258412</c:v>
                </c:pt>
                <c:pt idx="8929">
                  <c:v>0.63769226236077547</c:v>
                </c:pt>
                <c:pt idx="8930">
                  <c:v>0.63769226236077547</c:v>
                </c:pt>
                <c:pt idx="8931">
                  <c:v>0.63763333136896694</c:v>
                </c:pt>
                <c:pt idx="8932">
                  <c:v>0.63763333136896694</c:v>
                </c:pt>
                <c:pt idx="8933">
                  <c:v>0.63763333136896694</c:v>
                </c:pt>
                <c:pt idx="8934">
                  <c:v>0.63763333136896694</c:v>
                </c:pt>
                <c:pt idx="8935">
                  <c:v>0.6375744003771584</c:v>
                </c:pt>
                <c:pt idx="8936">
                  <c:v>0.63751546938534975</c:v>
                </c:pt>
                <c:pt idx="8937">
                  <c:v>0.63751546938534975</c:v>
                </c:pt>
                <c:pt idx="8938">
                  <c:v>0.63751546938534975</c:v>
                </c:pt>
                <c:pt idx="8939">
                  <c:v>0.63751546938534975</c:v>
                </c:pt>
                <c:pt idx="8940">
                  <c:v>0.63745653839354111</c:v>
                </c:pt>
                <c:pt idx="8941">
                  <c:v>0.63745653839354111</c:v>
                </c:pt>
                <c:pt idx="8942">
                  <c:v>0.63739760740173257</c:v>
                </c:pt>
                <c:pt idx="8943">
                  <c:v>0.63733867640992403</c:v>
                </c:pt>
                <c:pt idx="8944">
                  <c:v>0.63727974541811538</c:v>
                </c:pt>
                <c:pt idx="8945">
                  <c:v>0.63722081442630674</c:v>
                </c:pt>
                <c:pt idx="8946">
                  <c:v>0.63722081442630674</c:v>
                </c:pt>
                <c:pt idx="8947">
                  <c:v>0.6371618834344982</c:v>
                </c:pt>
                <c:pt idx="8948">
                  <c:v>0.6371618834344982</c:v>
                </c:pt>
                <c:pt idx="8949">
                  <c:v>0.63710295244268966</c:v>
                </c:pt>
                <c:pt idx="8950">
                  <c:v>0.63704402145088102</c:v>
                </c:pt>
                <c:pt idx="8951">
                  <c:v>0.63698509045907237</c:v>
                </c:pt>
                <c:pt idx="8952">
                  <c:v>0.63698509045907237</c:v>
                </c:pt>
                <c:pt idx="8953">
                  <c:v>0.63692615946726383</c:v>
                </c:pt>
                <c:pt idx="8954">
                  <c:v>0.63686722847545529</c:v>
                </c:pt>
                <c:pt idx="8955">
                  <c:v>0.63680829748364665</c:v>
                </c:pt>
                <c:pt idx="8956">
                  <c:v>0.636749366491838</c:v>
                </c:pt>
                <c:pt idx="8957">
                  <c:v>0.636749366491838</c:v>
                </c:pt>
                <c:pt idx="8958">
                  <c:v>0.63669043550002946</c:v>
                </c:pt>
                <c:pt idx="8959">
                  <c:v>0.63669043550002946</c:v>
                </c:pt>
                <c:pt idx="8960">
                  <c:v>0.63669043550002946</c:v>
                </c:pt>
                <c:pt idx="8961">
                  <c:v>0.63663150450822092</c:v>
                </c:pt>
                <c:pt idx="8962">
                  <c:v>0.63663150450822092</c:v>
                </c:pt>
                <c:pt idx="8963">
                  <c:v>0.63657257351641228</c:v>
                </c:pt>
                <c:pt idx="8964">
                  <c:v>0.63651364252460363</c:v>
                </c:pt>
                <c:pt idx="8965">
                  <c:v>0.63645471153279509</c:v>
                </c:pt>
                <c:pt idx="8966">
                  <c:v>0.63645471153279509</c:v>
                </c:pt>
                <c:pt idx="8967">
                  <c:v>0.63639578054098656</c:v>
                </c:pt>
                <c:pt idx="8968">
                  <c:v>0.63639578054098656</c:v>
                </c:pt>
                <c:pt idx="8969">
                  <c:v>0.63639578054098656</c:v>
                </c:pt>
                <c:pt idx="8970">
                  <c:v>0.63633684954917791</c:v>
                </c:pt>
                <c:pt idx="8971">
                  <c:v>0.63633684954917791</c:v>
                </c:pt>
                <c:pt idx="8972">
                  <c:v>0.63627791855736926</c:v>
                </c:pt>
                <c:pt idx="8973">
                  <c:v>0.63621898756556072</c:v>
                </c:pt>
                <c:pt idx="8974">
                  <c:v>0.63616005657375219</c:v>
                </c:pt>
                <c:pt idx="8975">
                  <c:v>0.63610112558194354</c:v>
                </c:pt>
                <c:pt idx="8976">
                  <c:v>0.63610112558194354</c:v>
                </c:pt>
                <c:pt idx="8977">
                  <c:v>0.63604219459013489</c:v>
                </c:pt>
                <c:pt idx="8978">
                  <c:v>0.63598326359832635</c:v>
                </c:pt>
                <c:pt idx="8979">
                  <c:v>0.63592433260651782</c:v>
                </c:pt>
                <c:pt idx="8980">
                  <c:v>0.63586540161470917</c:v>
                </c:pt>
                <c:pt idx="8981">
                  <c:v>0.63580647062290052</c:v>
                </c:pt>
                <c:pt idx="8982">
                  <c:v>0.63574753963109198</c:v>
                </c:pt>
                <c:pt idx="8983">
                  <c:v>0.63568860863928345</c:v>
                </c:pt>
                <c:pt idx="8984">
                  <c:v>0.63568860863928345</c:v>
                </c:pt>
                <c:pt idx="8985">
                  <c:v>0.63568860863928345</c:v>
                </c:pt>
                <c:pt idx="8986">
                  <c:v>0.63568860863928345</c:v>
                </c:pt>
                <c:pt idx="8987">
                  <c:v>0.6356296776474748</c:v>
                </c:pt>
                <c:pt idx="8988">
                  <c:v>0.63557074665566615</c:v>
                </c:pt>
                <c:pt idx="8989">
                  <c:v>0.63557074665566615</c:v>
                </c:pt>
                <c:pt idx="8990">
                  <c:v>0.63551181566385762</c:v>
                </c:pt>
                <c:pt idx="8991">
                  <c:v>0.63545288467204908</c:v>
                </c:pt>
                <c:pt idx="8992">
                  <c:v>0.63539395368024043</c:v>
                </c:pt>
                <c:pt idx="8993">
                  <c:v>0.63533502268843178</c:v>
                </c:pt>
                <c:pt idx="8994">
                  <c:v>0.63527609169662325</c:v>
                </c:pt>
                <c:pt idx="8995">
                  <c:v>0.63527609169662325</c:v>
                </c:pt>
                <c:pt idx="8996">
                  <c:v>0.63521716070481471</c:v>
                </c:pt>
                <c:pt idx="8997">
                  <c:v>0.63521716070481471</c:v>
                </c:pt>
                <c:pt idx="8998">
                  <c:v>0.63521716070481471</c:v>
                </c:pt>
                <c:pt idx="8999">
                  <c:v>0.63515822971300606</c:v>
                </c:pt>
                <c:pt idx="9000">
                  <c:v>0.63509929872119741</c:v>
                </c:pt>
                <c:pt idx="9001">
                  <c:v>0.63504036772938888</c:v>
                </c:pt>
                <c:pt idx="9002">
                  <c:v>0.63498143673758034</c:v>
                </c:pt>
                <c:pt idx="9003">
                  <c:v>0.63492250574577169</c:v>
                </c:pt>
                <c:pt idx="9004">
                  <c:v>0.63486357475396304</c:v>
                </c:pt>
                <c:pt idx="9005">
                  <c:v>0.63480464376215451</c:v>
                </c:pt>
                <c:pt idx="9006">
                  <c:v>0.63474571277034597</c:v>
                </c:pt>
                <c:pt idx="9007">
                  <c:v>0.63474571277034597</c:v>
                </c:pt>
                <c:pt idx="9008">
                  <c:v>0.63468678177853732</c:v>
                </c:pt>
                <c:pt idx="9009">
                  <c:v>0.63468678177853732</c:v>
                </c:pt>
                <c:pt idx="9010">
                  <c:v>0.63462785078672868</c:v>
                </c:pt>
                <c:pt idx="9011">
                  <c:v>0.63456891979492014</c:v>
                </c:pt>
                <c:pt idx="9012">
                  <c:v>0.6345099888031116</c:v>
                </c:pt>
                <c:pt idx="9013">
                  <c:v>0.63445105781130295</c:v>
                </c:pt>
                <c:pt idx="9014">
                  <c:v>0.63445105781130295</c:v>
                </c:pt>
                <c:pt idx="9015">
                  <c:v>0.63439212681949431</c:v>
                </c:pt>
                <c:pt idx="9016">
                  <c:v>0.63439212681949431</c:v>
                </c:pt>
                <c:pt idx="9017">
                  <c:v>0.63433319582768577</c:v>
                </c:pt>
                <c:pt idx="9018">
                  <c:v>0.63433319582768577</c:v>
                </c:pt>
                <c:pt idx="9019">
                  <c:v>0.63427426483587723</c:v>
                </c:pt>
                <c:pt idx="9020">
                  <c:v>0.63421533384406859</c:v>
                </c:pt>
                <c:pt idx="9021">
                  <c:v>0.63415640285225994</c:v>
                </c:pt>
                <c:pt idx="9022">
                  <c:v>0.63415640285225994</c:v>
                </c:pt>
                <c:pt idx="9023">
                  <c:v>0.63415640285225994</c:v>
                </c:pt>
                <c:pt idx="9024">
                  <c:v>0.63415640285225994</c:v>
                </c:pt>
                <c:pt idx="9025">
                  <c:v>0.6340974718604514</c:v>
                </c:pt>
                <c:pt idx="9026">
                  <c:v>0.6340974718604514</c:v>
                </c:pt>
                <c:pt idx="9027">
                  <c:v>0.6340974718604514</c:v>
                </c:pt>
                <c:pt idx="9028">
                  <c:v>0.63403854086864286</c:v>
                </c:pt>
                <c:pt idx="9029">
                  <c:v>0.63397960987683422</c:v>
                </c:pt>
                <c:pt idx="9030">
                  <c:v>0.63397960987683422</c:v>
                </c:pt>
                <c:pt idx="9031">
                  <c:v>0.63392067888502557</c:v>
                </c:pt>
                <c:pt idx="9032">
                  <c:v>0.63392067888502557</c:v>
                </c:pt>
                <c:pt idx="9033">
                  <c:v>0.63392067888502557</c:v>
                </c:pt>
                <c:pt idx="9034">
                  <c:v>0.63386174789321703</c:v>
                </c:pt>
                <c:pt idx="9035">
                  <c:v>0.63380281690140849</c:v>
                </c:pt>
                <c:pt idx="9036">
                  <c:v>0.63374388590959985</c:v>
                </c:pt>
                <c:pt idx="9037">
                  <c:v>0.63374388590959985</c:v>
                </c:pt>
                <c:pt idx="9038">
                  <c:v>0.6336849549177912</c:v>
                </c:pt>
                <c:pt idx="9039">
                  <c:v>0.63362602392598266</c:v>
                </c:pt>
                <c:pt idx="9040">
                  <c:v>0.63356709293417413</c:v>
                </c:pt>
                <c:pt idx="9041">
                  <c:v>0.63350816194236548</c:v>
                </c:pt>
                <c:pt idx="9042">
                  <c:v>0.63350816194236548</c:v>
                </c:pt>
                <c:pt idx="9043">
                  <c:v>0.63350816194236548</c:v>
                </c:pt>
                <c:pt idx="9044">
                  <c:v>0.63350816194236548</c:v>
                </c:pt>
                <c:pt idx="9045">
                  <c:v>0.63350816194236548</c:v>
                </c:pt>
                <c:pt idx="9046">
                  <c:v>0.63344923095055683</c:v>
                </c:pt>
                <c:pt idx="9047">
                  <c:v>0.63344923095055683</c:v>
                </c:pt>
                <c:pt idx="9048">
                  <c:v>0.63344923095055683</c:v>
                </c:pt>
                <c:pt idx="9049">
                  <c:v>0.63344923095055683</c:v>
                </c:pt>
                <c:pt idx="9050">
                  <c:v>0.63339029995874829</c:v>
                </c:pt>
                <c:pt idx="9051">
                  <c:v>0.63339029995874829</c:v>
                </c:pt>
                <c:pt idx="9052">
                  <c:v>0.63333136896693976</c:v>
                </c:pt>
                <c:pt idx="9053">
                  <c:v>0.63327243797513111</c:v>
                </c:pt>
                <c:pt idx="9054">
                  <c:v>0.63321350698332246</c:v>
                </c:pt>
                <c:pt idx="9055">
                  <c:v>0.63321350698332246</c:v>
                </c:pt>
                <c:pt idx="9056">
                  <c:v>0.63315457599151392</c:v>
                </c:pt>
                <c:pt idx="9057">
                  <c:v>0.63315457599151392</c:v>
                </c:pt>
                <c:pt idx="9058">
                  <c:v>0.63315457599151392</c:v>
                </c:pt>
                <c:pt idx="9059">
                  <c:v>0.63309564499970539</c:v>
                </c:pt>
                <c:pt idx="9060">
                  <c:v>0.63303671400789674</c:v>
                </c:pt>
                <c:pt idx="9061">
                  <c:v>0.63297778301608809</c:v>
                </c:pt>
                <c:pt idx="9062">
                  <c:v>0.63291885202427955</c:v>
                </c:pt>
                <c:pt idx="9063">
                  <c:v>0.63285992103247102</c:v>
                </c:pt>
                <c:pt idx="9064">
                  <c:v>0.63285992103247102</c:v>
                </c:pt>
                <c:pt idx="9065">
                  <c:v>0.63280099004066237</c:v>
                </c:pt>
                <c:pt idx="9066">
                  <c:v>0.63280099004066237</c:v>
                </c:pt>
                <c:pt idx="9067">
                  <c:v>0.63274205904885372</c:v>
                </c:pt>
                <c:pt idx="9068">
                  <c:v>0.63268312805704519</c:v>
                </c:pt>
                <c:pt idx="9069">
                  <c:v>0.63262419706523665</c:v>
                </c:pt>
                <c:pt idx="9070">
                  <c:v>0.632565266073428</c:v>
                </c:pt>
                <c:pt idx="9071">
                  <c:v>0.63250633508161935</c:v>
                </c:pt>
                <c:pt idx="9072">
                  <c:v>0.63250633508161935</c:v>
                </c:pt>
                <c:pt idx="9073">
                  <c:v>0.63244740408981082</c:v>
                </c:pt>
                <c:pt idx="9074">
                  <c:v>0.63244740408981082</c:v>
                </c:pt>
                <c:pt idx="9075">
                  <c:v>0.63238847309800228</c:v>
                </c:pt>
                <c:pt idx="9076">
                  <c:v>0.63238847309800228</c:v>
                </c:pt>
                <c:pt idx="9077">
                  <c:v>0.63232954210619363</c:v>
                </c:pt>
                <c:pt idx="9078">
                  <c:v>0.63227061111438498</c:v>
                </c:pt>
                <c:pt idx="9079">
                  <c:v>0.63221168012257645</c:v>
                </c:pt>
                <c:pt idx="9080">
                  <c:v>0.63215274913076791</c:v>
                </c:pt>
                <c:pt idx="9081">
                  <c:v>0.63215274913076791</c:v>
                </c:pt>
                <c:pt idx="9082">
                  <c:v>0.63215274913076791</c:v>
                </c:pt>
                <c:pt idx="9083">
                  <c:v>0.63209381813895926</c:v>
                </c:pt>
                <c:pt idx="9084">
                  <c:v>0.63209381813895926</c:v>
                </c:pt>
                <c:pt idx="9085">
                  <c:v>0.63203488714715061</c:v>
                </c:pt>
                <c:pt idx="9086">
                  <c:v>0.63203488714715061</c:v>
                </c:pt>
                <c:pt idx="9087">
                  <c:v>0.63203488714715061</c:v>
                </c:pt>
                <c:pt idx="9088">
                  <c:v>0.63197595615534208</c:v>
                </c:pt>
                <c:pt idx="9089">
                  <c:v>0.63197595615534208</c:v>
                </c:pt>
                <c:pt idx="9090">
                  <c:v>0.63191702516353354</c:v>
                </c:pt>
                <c:pt idx="9091">
                  <c:v>0.63185809417172489</c:v>
                </c:pt>
                <c:pt idx="9092">
                  <c:v>0.63179916317991625</c:v>
                </c:pt>
                <c:pt idx="9093">
                  <c:v>0.63174023218810771</c:v>
                </c:pt>
                <c:pt idx="9094">
                  <c:v>0.63174023218810771</c:v>
                </c:pt>
                <c:pt idx="9095">
                  <c:v>0.63174023218810771</c:v>
                </c:pt>
                <c:pt idx="9096">
                  <c:v>0.63168130119629917</c:v>
                </c:pt>
                <c:pt idx="9097">
                  <c:v>0.63162237020449052</c:v>
                </c:pt>
                <c:pt idx="9098">
                  <c:v>0.63162237020449052</c:v>
                </c:pt>
                <c:pt idx="9099">
                  <c:v>0.63156343921268188</c:v>
                </c:pt>
                <c:pt idx="9100">
                  <c:v>0.63156343921268188</c:v>
                </c:pt>
                <c:pt idx="9101">
                  <c:v>0.63150450822087334</c:v>
                </c:pt>
                <c:pt idx="9102">
                  <c:v>0.6314455772290648</c:v>
                </c:pt>
                <c:pt idx="9103">
                  <c:v>0.63138664623725615</c:v>
                </c:pt>
                <c:pt idx="9104">
                  <c:v>0.63132771524544751</c:v>
                </c:pt>
                <c:pt idx="9105">
                  <c:v>0.63126878425363897</c:v>
                </c:pt>
                <c:pt idx="9106">
                  <c:v>0.63120985326183043</c:v>
                </c:pt>
                <c:pt idx="9107">
                  <c:v>0.63115092227002179</c:v>
                </c:pt>
                <c:pt idx="9108">
                  <c:v>0.63109199127821314</c:v>
                </c:pt>
                <c:pt idx="9109">
                  <c:v>0.6310330602864046</c:v>
                </c:pt>
                <c:pt idx="9110">
                  <c:v>0.63097412929459606</c:v>
                </c:pt>
                <c:pt idx="9111">
                  <c:v>0.63091519830278742</c:v>
                </c:pt>
                <c:pt idx="9112">
                  <c:v>0.63091519830278742</c:v>
                </c:pt>
                <c:pt idx="9113">
                  <c:v>0.63091519830278742</c:v>
                </c:pt>
                <c:pt idx="9114">
                  <c:v>0.63091519830278742</c:v>
                </c:pt>
                <c:pt idx="9115">
                  <c:v>0.63085626731097877</c:v>
                </c:pt>
                <c:pt idx="9116">
                  <c:v>0.63079733631917023</c:v>
                </c:pt>
                <c:pt idx="9117">
                  <c:v>0.63079733631917023</c:v>
                </c:pt>
                <c:pt idx="9118">
                  <c:v>0.6307384053273617</c:v>
                </c:pt>
                <c:pt idx="9119">
                  <c:v>0.6307384053273617</c:v>
                </c:pt>
                <c:pt idx="9120">
                  <c:v>0.63067947433555305</c:v>
                </c:pt>
                <c:pt idx="9121">
                  <c:v>0.6306205433437444</c:v>
                </c:pt>
                <c:pt idx="9122">
                  <c:v>0.6306205433437444</c:v>
                </c:pt>
                <c:pt idx="9123">
                  <c:v>0.6306205433437444</c:v>
                </c:pt>
                <c:pt idx="9124">
                  <c:v>0.63056161235193586</c:v>
                </c:pt>
                <c:pt idx="9125">
                  <c:v>0.63050268136012733</c:v>
                </c:pt>
                <c:pt idx="9126">
                  <c:v>0.63044375036831868</c:v>
                </c:pt>
                <c:pt idx="9127">
                  <c:v>0.63044375036831868</c:v>
                </c:pt>
                <c:pt idx="9128">
                  <c:v>0.63038481937651003</c:v>
                </c:pt>
                <c:pt idx="9129">
                  <c:v>0.63032588838470149</c:v>
                </c:pt>
                <c:pt idx="9130">
                  <c:v>0.63026695739289296</c:v>
                </c:pt>
                <c:pt idx="9131">
                  <c:v>0.63026695739289296</c:v>
                </c:pt>
                <c:pt idx="9132">
                  <c:v>0.63026695739289296</c:v>
                </c:pt>
                <c:pt idx="9133">
                  <c:v>0.63026695739289296</c:v>
                </c:pt>
                <c:pt idx="9134">
                  <c:v>0.63020802640108431</c:v>
                </c:pt>
                <c:pt idx="9135">
                  <c:v>0.63020802640108431</c:v>
                </c:pt>
                <c:pt idx="9136">
                  <c:v>0.63014909540927566</c:v>
                </c:pt>
                <c:pt idx="9137">
                  <c:v>0.63014909540927566</c:v>
                </c:pt>
                <c:pt idx="9138">
                  <c:v>0.63009016441746712</c:v>
                </c:pt>
                <c:pt idx="9139">
                  <c:v>0.63003123342565859</c:v>
                </c:pt>
                <c:pt idx="9140">
                  <c:v>0.62997230243384994</c:v>
                </c:pt>
                <c:pt idx="9141">
                  <c:v>0.62991337144204129</c:v>
                </c:pt>
                <c:pt idx="9142">
                  <c:v>0.62985444045023276</c:v>
                </c:pt>
                <c:pt idx="9143">
                  <c:v>0.62985444045023276</c:v>
                </c:pt>
                <c:pt idx="9144">
                  <c:v>0.62979550945842422</c:v>
                </c:pt>
                <c:pt idx="9145">
                  <c:v>0.62979550945842422</c:v>
                </c:pt>
                <c:pt idx="9146">
                  <c:v>0.62973657846661557</c:v>
                </c:pt>
                <c:pt idx="9147">
                  <c:v>0.62973657846661557</c:v>
                </c:pt>
                <c:pt idx="9148">
                  <c:v>0.62973657846661557</c:v>
                </c:pt>
                <c:pt idx="9149">
                  <c:v>0.62967764747480692</c:v>
                </c:pt>
                <c:pt idx="9150">
                  <c:v>0.62961871648299839</c:v>
                </c:pt>
                <c:pt idx="9151">
                  <c:v>0.62955978549118985</c:v>
                </c:pt>
                <c:pt idx="9152">
                  <c:v>0.62955978549118985</c:v>
                </c:pt>
                <c:pt idx="9153">
                  <c:v>0.6295008544993812</c:v>
                </c:pt>
                <c:pt idx="9154">
                  <c:v>0.62944192350757255</c:v>
                </c:pt>
                <c:pt idx="9155">
                  <c:v>0.62944192350757255</c:v>
                </c:pt>
                <c:pt idx="9156">
                  <c:v>0.62938299251576402</c:v>
                </c:pt>
                <c:pt idx="9157">
                  <c:v>0.62932406152395548</c:v>
                </c:pt>
                <c:pt idx="9158">
                  <c:v>0.62932406152395548</c:v>
                </c:pt>
                <c:pt idx="9159">
                  <c:v>0.62926513053214683</c:v>
                </c:pt>
                <c:pt idx="9160">
                  <c:v>0.62926513053214683</c:v>
                </c:pt>
                <c:pt idx="9161">
                  <c:v>0.62920619954033818</c:v>
                </c:pt>
                <c:pt idx="9162">
                  <c:v>0.62920619954033818</c:v>
                </c:pt>
                <c:pt idx="9163">
                  <c:v>0.62914726854852965</c:v>
                </c:pt>
                <c:pt idx="9164">
                  <c:v>0.62908833755672111</c:v>
                </c:pt>
                <c:pt idx="9165">
                  <c:v>0.62902940656491246</c:v>
                </c:pt>
                <c:pt idx="9166">
                  <c:v>0.62897047557310382</c:v>
                </c:pt>
                <c:pt idx="9167">
                  <c:v>0.62891154458129528</c:v>
                </c:pt>
                <c:pt idx="9168">
                  <c:v>0.62885261358948674</c:v>
                </c:pt>
                <c:pt idx="9169">
                  <c:v>0.62879368259767809</c:v>
                </c:pt>
                <c:pt idx="9170">
                  <c:v>0.62879368259767809</c:v>
                </c:pt>
                <c:pt idx="9171">
                  <c:v>0.62873475160586945</c:v>
                </c:pt>
                <c:pt idx="9172">
                  <c:v>0.62873475160586945</c:v>
                </c:pt>
                <c:pt idx="9173">
                  <c:v>0.62867582061406091</c:v>
                </c:pt>
                <c:pt idx="9174">
                  <c:v>0.62867582061406091</c:v>
                </c:pt>
                <c:pt idx="9175">
                  <c:v>0.62861688962225237</c:v>
                </c:pt>
                <c:pt idx="9176">
                  <c:v>0.62855795863044372</c:v>
                </c:pt>
                <c:pt idx="9177">
                  <c:v>0.62855795863044372</c:v>
                </c:pt>
                <c:pt idx="9178">
                  <c:v>0.62855795863044372</c:v>
                </c:pt>
                <c:pt idx="9179">
                  <c:v>0.62855795863044372</c:v>
                </c:pt>
                <c:pt idx="9180">
                  <c:v>0.62849902763863508</c:v>
                </c:pt>
                <c:pt idx="9181">
                  <c:v>0.62849902763863508</c:v>
                </c:pt>
                <c:pt idx="9182">
                  <c:v>0.62849902763863508</c:v>
                </c:pt>
                <c:pt idx="9183">
                  <c:v>0.62844009664682654</c:v>
                </c:pt>
                <c:pt idx="9184">
                  <c:v>0.62844009664682654</c:v>
                </c:pt>
                <c:pt idx="9185">
                  <c:v>0.62844009664682654</c:v>
                </c:pt>
                <c:pt idx="9186">
                  <c:v>0.62844009664682654</c:v>
                </c:pt>
                <c:pt idx="9187">
                  <c:v>0.62844009664682654</c:v>
                </c:pt>
                <c:pt idx="9188">
                  <c:v>0.628381165655018</c:v>
                </c:pt>
                <c:pt idx="9189">
                  <c:v>0.62832223466320936</c:v>
                </c:pt>
                <c:pt idx="9190">
                  <c:v>0.62826330367140071</c:v>
                </c:pt>
                <c:pt idx="9191">
                  <c:v>0.62820437267959217</c:v>
                </c:pt>
                <c:pt idx="9192">
                  <c:v>0.62814544168778363</c:v>
                </c:pt>
                <c:pt idx="9193">
                  <c:v>0.62808651069597499</c:v>
                </c:pt>
                <c:pt idx="9194">
                  <c:v>0.62802757970416634</c:v>
                </c:pt>
                <c:pt idx="9195">
                  <c:v>0.62802757970416634</c:v>
                </c:pt>
                <c:pt idx="9196">
                  <c:v>0.6279686487123578</c:v>
                </c:pt>
                <c:pt idx="9197">
                  <c:v>0.62790971772054927</c:v>
                </c:pt>
                <c:pt idx="9198">
                  <c:v>0.62785078672874062</c:v>
                </c:pt>
                <c:pt idx="9199">
                  <c:v>0.62785078672874062</c:v>
                </c:pt>
                <c:pt idx="9200">
                  <c:v>0.62779185573693197</c:v>
                </c:pt>
                <c:pt idx="9201">
                  <c:v>0.62773292474512343</c:v>
                </c:pt>
                <c:pt idx="9202">
                  <c:v>0.6276739937533149</c:v>
                </c:pt>
                <c:pt idx="9203">
                  <c:v>0.62761506276150625</c:v>
                </c:pt>
                <c:pt idx="9204">
                  <c:v>0.62761506276150625</c:v>
                </c:pt>
                <c:pt idx="9205">
                  <c:v>0.62755613176969771</c:v>
                </c:pt>
                <c:pt idx="9206">
                  <c:v>0.62749720077788917</c:v>
                </c:pt>
                <c:pt idx="9207">
                  <c:v>0.62749720077788917</c:v>
                </c:pt>
                <c:pt idx="9208">
                  <c:v>0.62743826978608053</c:v>
                </c:pt>
                <c:pt idx="9209">
                  <c:v>0.62743826978608053</c:v>
                </c:pt>
                <c:pt idx="9210">
                  <c:v>0.62743826978608053</c:v>
                </c:pt>
                <c:pt idx="9211">
                  <c:v>0.62743826978608053</c:v>
                </c:pt>
                <c:pt idx="9212">
                  <c:v>0.62737933879427188</c:v>
                </c:pt>
                <c:pt idx="9213">
                  <c:v>0.62732040780246334</c:v>
                </c:pt>
                <c:pt idx="9214">
                  <c:v>0.62726147681065481</c:v>
                </c:pt>
                <c:pt idx="9215">
                  <c:v>0.62726147681065481</c:v>
                </c:pt>
                <c:pt idx="9216">
                  <c:v>0.62726147681065481</c:v>
                </c:pt>
                <c:pt idx="9217">
                  <c:v>0.62726147681065481</c:v>
                </c:pt>
                <c:pt idx="9218">
                  <c:v>0.62726147681065481</c:v>
                </c:pt>
                <c:pt idx="9219">
                  <c:v>0.62720254581884616</c:v>
                </c:pt>
                <c:pt idx="9220">
                  <c:v>0.62720254581884616</c:v>
                </c:pt>
                <c:pt idx="9221">
                  <c:v>0.62720254581884616</c:v>
                </c:pt>
                <c:pt idx="9222">
                  <c:v>0.62720254581884616</c:v>
                </c:pt>
                <c:pt idx="9223">
                  <c:v>0.62720254581884616</c:v>
                </c:pt>
                <c:pt idx="9224">
                  <c:v>0.62714361482703751</c:v>
                </c:pt>
                <c:pt idx="9225">
                  <c:v>0.62708468383522897</c:v>
                </c:pt>
                <c:pt idx="9226">
                  <c:v>0.62708468383522897</c:v>
                </c:pt>
                <c:pt idx="9227">
                  <c:v>0.62708468383522897</c:v>
                </c:pt>
                <c:pt idx="9228">
                  <c:v>0.62708468383522897</c:v>
                </c:pt>
                <c:pt idx="9229">
                  <c:v>0.62702575284342044</c:v>
                </c:pt>
                <c:pt idx="9230">
                  <c:v>0.62696682185161179</c:v>
                </c:pt>
                <c:pt idx="9231">
                  <c:v>0.62690789085980314</c:v>
                </c:pt>
                <c:pt idx="9232">
                  <c:v>0.6268489598679946</c:v>
                </c:pt>
                <c:pt idx="9233">
                  <c:v>0.62679002887618607</c:v>
                </c:pt>
                <c:pt idx="9234">
                  <c:v>0.62679002887618607</c:v>
                </c:pt>
                <c:pt idx="9235">
                  <c:v>0.62673109788437742</c:v>
                </c:pt>
                <c:pt idx="9236">
                  <c:v>0.62673109788437742</c:v>
                </c:pt>
                <c:pt idx="9237">
                  <c:v>0.62673109788437742</c:v>
                </c:pt>
                <c:pt idx="9238">
                  <c:v>0.62667216689256877</c:v>
                </c:pt>
                <c:pt idx="9239">
                  <c:v>0.62661323590076023</c:v>
                </c:pt>
                <c:pt idx="9240">
                  <c:v>0.6265543049089517</c:v>
                </c:pt>
                <c:pt idx="9241">
                  <c:v>0.62649537391714305</c:v>
                </c:pt>
                <c:pt idx="9242">
                  <c:v>0.6264364429253344</c:v>
                </c:pt>
                <c:pt idx="9243">
                  <c:v>0.62637751193352587</c:v>
                </c:pt>
                <c:pt idx="9244">
                  <c:v>0.62631858094171733</c:v>
                </c:pt>
                <c:pt idx="9245">
                  <c:v>0.62625964994990868</c:v>
                </c:pt>
                <c:pt idx="9246">
                  <c:v>0.62620071895810003</c:v>
                </c:pt>
                <c:pt idx="9247">
                  <c:v>0.62620071895810003</c:v>
                </c:pt>
                <c:pt idx="9248">
                  <c:v>0.6261417879662915</c:v>
                </c:pt>
                <c:pt idx="9249">
                  <c:v>0.6261417879662915</c:v>
                </c:pt>
                <c:pt idx="9250">
                  <c:v>0.6261417879662915</c:v>
                </c:pt>
                <c:pt idx="9251">
                  <c:v>0.6261417879662915</c:v>
                </c:pt>
                <c:pt idx="9252">
                  <c:v>0.6261417879662915</c:v>
                </c:pt>
                <c:pt idx="9253">
                  <c:v>0.62608285697448296</c:v>
                </c:pt>
                <c:pt idx="9254">
                  <c:v>0.62608285697448296</c:v>
                </c:pt>
                <c:pt idx="9255">
                  <c:v>0.62608285697448296</c:v>
                </c:pt>
                <c:pt idx="9256">
                  <c:v>0.62602392598267431</c:v>
                </c:pt>
                <c:pt idx="9257">
                  <c:v>0.62602392598267431</c:v>
                </c:pt>
                <c:pt idx="9258">
                  <c:v>0.62596499499086566</c:v>
                </c:pt>
                <c:pt idx="9259">
                  <c:v>0.62590606399905713</c:v>
                </c:pt>
                <c:pt idx="9260">
                  <c:v>0.62590606399905713</c:v>
                </c:pt>
                <c:pt idx="9261">
                  <c:v>0.62590606399905713</c:v>
                </c:pt>
                <c:pt idx="9262">
                  <c:v>0.62590606399905713</c:v>
                </c:pt>
                <c:pt idx="9263">
                  <c:v>0.62584713300724859</c:v>
                </c:pt>
                <c:pt idx="9264">
                  <c:v>0.62578820201543994</c:v>
                </c:pt>
                <c:pt idx="9265">
                  <c:v>0.62578820201543994</c:v>
                </c:pt>
                <c:pt idx="9266">
                  <c:v>0.62572927102363129</c:v>
                </c:pt>
                <c:pt idx="9267">
                  <c:v>0.62572927102363129</c:v>
                </c:pt>
                <c:pt idx="9268">
                  <c:v>0.62567034003182276</c:v>
                </c:pt>
                <c:pt idx="9269">
                  <c:v>0.62561140904001422</c:v>
                </c:pt>
                <c:pt idx="9270">
                  <c:v>0.62561140904001422</c:v>
                </c:pt>
                <c:pt idx="9271">
                  <c:v>0.62555247804820557</c:v>
                </c:pt>
                <c:pt idx="9272">
                  <c:v>0.62549354705639693</c:v>
                </c:pt>
                <c:pt idx="9273">
                  <c:v>0.62543461606458839</c:v>
                </c:pt>
                <c:pt idx="9274">
                  <c:v>0.62543461606458839</c:v>
                </c:pt>
                <c:pt idx="9275">
                  <c:v>0.62537568507277985</c:v>
                </c:pt>
                <c:pt idx="9276">
                  <c:v>0.62537568507277985</c:v>
                </c:pt>
                <c:pt idx="9277">
                  <c:v>0.6253167540809712</c:v>
                </c:pt>
                <c:pt idx="9278">
                  <c:v>0.62525782308916256</c:v>
                </c:pt>
                <c:pt idx="9279">
                  <c:v>0.62519889209735402</c:v>
                </c:pt>
                <c:pt idx="9280">
                  <c:v>0.62513996110554548</c:v>
                </c:pt>
                <c:pt idx="9281">
                  <c:v>0.62513996110554548</c:v>
                </c:pt>
                <c:pt idx="9282">
                  <c:v>0.62513996110554548</c:v>
                </c:pt>
                <c:pt idx="9283">
                  <c:v>0.62508103011373684</c:v>
                </c:pt>
                <c:pt idx="9284">
                  <c:v>0.62508103011373684</c:v>
                </c:pt>
                <c:pt idx="9285">
                  <c:v>0.62508103011373684</c:v>
                </c:pt>
                <c:pt idx="9286">
                  <c:v>0.62502209912192819</c:v>
                </c:pt>
                <c:pt idx="9287">
                  <c:v>0.62496316813011965</c:v>
                </c:pt>
                <c:pt idx="9288">
                  <c:v>0.62490423713831111</c:v>
                </c:pt>
                <c:pt idx="9289">
                  <c:v>0.62490423713831111</c:v>
                </c:pt>
                <c:pt idx="9290">
                  <c:v>0.62484530614650247</c:v>
                </c:pt>
                <c:pt idx="9291">
                  <c:v>0.62478637515469382</c:v>
                </c:pt>
                <c:pt idx="9292">
                  <c:v>0.62478637515469382</c:v>
                </c:pt>
                <c:pt idx="9293">
                  <c:v>0.62472744416288528</c:v>
                </c:pt>
                <c:pt idx="9294">
                  <c:v>0.62466851317107674</c:v>
                </c:pt>
                <c:pt idx="9295">
                  <c:v>0.62466851317107674</c:v>
                </c:pt>
                <c:pt idx="9296">
                  <c:v>0.6246095821792681</c:v>
                </c:pt>
                <c:pt idx="9297">
                  <c:v>0.62455065118745945</c:v>
                </c:pt>
                <c:pt idx="9298">
                  <c:v>0.62449172019565091</c:v>
                </c:pt>
                <c:pt idx="9299">
                  <c:v>0.62443278920384238</c:v>
                </c:pt>
                <c:pt idx="9300">
                  <c:v>0.62437385821203373</c:v>
                </c:pt>
                <c:pt idx="9301">
                  <c:v>0.62431492722022508</c:v>
                </c:pt>
                <c:pt idx="9302">
                  <c:v>0.62431492722022508</c:v>
                </c:pt>
                <c:pt idx="9303">
                  <c:v>0.62425599622841654</c:v>
                </c:pt>
                <c:pt idx="9304">
                  <c:v>0.62419706523660801</c:v>
                </c:pt>
                <c:pt idx="9305">
                  <c:v>0.62419706523660801</c:v>
                </c:pt>
                <c:pt idx="9306">
                  <c:v>0.62413813424479936</c:v>
                </c:pt>
                <c:pt idx="9307">
                  <c:v>0.62407920325299071</c:v>
                </c:pt>
                <c:pt idx="9308">
                  <c:v>0.62402027226118217</c:v>
                </c:pt>
                <c:pt idx="9309">
                  <c:v>0.62402027226118217</c:v>
                </c:pt>
                <c:pt idx="9310">
                  <c:v>0.62396134126937364</c:v>
                </c:pt>
                <c:pt idx="9311">
                  <c:v>0.62396134126937364</c:v>
                </c:pt>
                <c:pt idx="9312">
                  <c:v>0.62390241027756499</c:v>
                </c:pt>
                <c:pt idx="9313">
                  <c:v>0.62384347928575634</c:v>
                </c:pt>
                <c:pt idx="9314">
                  <c:v>0.6237845482939478</c:v>
                </c:pt>
                <c:pt idx="9315">
                  <c:v>0.6237845482939478</c:v>
                </c:pt>
                <c:pt idx="9316">
                  <c:v>0.6237845482939478</c:v>
                </c:pt>
                <c:pt idx="9317">
                  <c:v>0.62372561730213927</c:v>
                </c:pt>
                <c:pt idx="9318">
                  <c:v>0.62366668631033062</c:v>
                </c:pt>
                <c:pt idx="9319">
                  <c:v>0.62366668631033062</c:v>
                </c:pt>
                <c:pt idx="9320">
                  <c:v>0.62360775531852197</c:v>
                </c:pt>
                <c:pt idx="9321">
                  <c:v>0.62354882432671344</c:v>
                </c:pt>
                <c:pt idx="9322">
                  <c:v>0.6234898933349049</c:v>
                </c:pt>
                <c:pt idx="9323">
                  <c:v>0.6234898933349049</c:v>
                </c:pt>
                <c:pt idx="9324">
                  <c:v>0.6234898933349049</c:v>
                </c:pt>
                <c:pt idx="9325">
                  <c:v>0.6234898933349049</c:v>
                </c:pt>
                <c:pt idx="9326">
                  <c:v>0.62343096234309625</c:v>
                </c:pt>
                <c:pt idx="9327">
                  <c:v>0.6233720313512876</c:v>
                </c:pt>
                <c:pt idx="9328">
                  <c:v>0.62331310035947907</c:v>
                </c:pt>
                <c:pt idx="9329">
                  <c:v>0.62325416936767053</c:v>
                </c:pt>
                <c:pt idx="9330">
                  <c:v>0.62325416936767053</c:v>
                </c:pt>
                <c:pt idx="9331">
                  <c:v>0.62325416936767053</c:v>
                </c:pt>
                <c:pt idx="9332">
                  <c:v>0.62319523837586188</c:v>
                </c:pt>
                <c:pt idx="9333">
                  <c:v>0.62319523837586188</c:v>
                </c:pt>
                <c:pt idx="9334">
                  <c:v>0.62313630738405323</c:v>
                </c:pt>
                <c:pt idx="9335">
                  <c:v>0.6230773763922447</c:v>
                </c:pt>
                <c:pt idx="9336">
                  <c:v>0.62301844540043616</c:v>
                </c:pt>
                <c:pt idx="9337">
                  <c:v>0.62301844540043616</c:v>
                </c:pt>
                <c:pt idx="9338">
                  <c:v>0.62295951440862751</c:v>
                </c:pt>
                <c:pt idx="9339">
                  <c:v>0.62290058341681886</c:v>
                </c:pt>
                <c:pt idx="9340">
                  <c:v>0.62284165242501033</c:v>
                </c:pt>
                <c:pt idx="9341">
                  <c:v>0.62278272143320179</c:v>
                </c:pt>
                <c:pt idx="9342">
                  <c:v>0.62272379044139314</c:v>
                </c:pt>
                <c:pt idx="9343">
                  <c:v>0.6226648594495845</c:v>
                </c:pt>
                <c:pt idx="9344">
                  <c:v>0.6226648594495845</c:v>
                </c:pt>
                <c:pt idx="9345">
                  <c:v>0.6226648594495845</c:v>
                </c:pt>
                <c:pt idx="9346">
                  <c:v>0.62260592845777596</c:v>
                </c:pt>
                <c:pt idx="9347">
                  <c:v>0.62260592845777596</c:v>
                </c:pt>
                <c:pt idx="9348">
                  <c:v>0.62260592845777596</c:v>
                </c:pt>
                <c:pt idx="9349">
                  <c:v>0.62254699746596742</c:v>
                </c:pt>
                <c:pt idx="9350">
                  <c:v>0.62248806647415877</c:v>
                </c:pt>
                <c:pt idx="9351">
                  <c:v>0.62242913548235013</c:v>
                </c:pt>
                <c:pt idx="9352">
                  <c:v>0.62242913548235013</c:v>
                </c:pt>
                <c:pt idx="9353">
                  <c:v>0.62237020449054159</c:v>
                </c:pt>
                <c:pt idx="9354">
                  <c:v>0.62231127349873305</c:v>
                </c:pt>
                <c:pt idx="9355">
                  <c:v>0.62231127349873305</c:v>
                </c:pt>
                <c:pt idx="9356">
                  <c:v>0.62225234250692441</c:v>
                </c:pt>
                <c:pt idx="9357">
                  <c:v>0.62219341151511576</c:v>
                </c:pt>
                <c:pt idx="9358">
                  <c:v>0.62213448052330722</c:v>
                </c:pt>
                <c:pt idx="9359">
                  <c:v>0.62207554953149868</c:v>
                </c:pt>
                <c:pt idx="9360">
                  <c:v>0.62201661853969004</c:v>
                </c:pt>
                <c:pt idx="9361">
                  <c:v>0.62195768754788139</c:v>
                </c:pt>
                <c:pt idx="9362">
                  <c:v>0.62189875655607285</c:v>
                </c:pt>
                <c:pt idx="9363">
                  <c:v>0.62183982556426431</c:v>
                </c:pt>
                <c:pt idx="9364">
                  <c:v>0.62183982556426431</c:v>
                </c:pt>
                <c:pt idx="9365">
                  <c:v>0.62178089457245567</c:v>
                </c:pt>
                <c:pt idx="9366">
                  <c:v>0.62172196358064702</c:v>
                </c:pt>
                <c:pt idx="9367">
                  <c:v>0.62172196358064702</c:v>
                </c:pt>
                <c:pt idx="9368">
                  <c:v>0.62166303258883848</c:v>
                </c:pt>
                <c:pt idx="9369">
                  <c:v>0.62166303258883848</c:v>
                </c:pt>
                <c:pt idx="9370">
                  <c:v>0.62166303258883848</c:v>
                </c:pt>
                <c:pt idx="9371">
                  <c:v>0.62160410159702995</c:v>
                </c:pt>
                <c:pt idx="9372">
                  <c:v>0.6215451706052213</c:v>
                </c:pt>
                <c:pt idx="9373">
                  <c:v>0.62148623961341265</c:v>
                </c:pt>
                <c:pt idx="9374">
                  <c:v>0.62148623961341265</c:v>
                </c:pt>
                <c:pt idx="9375">
                  <c:v>0.62142730862160411</c:v>
                </c:pt>
                <c:pt idx="9376">
                  <c:v>0.62142730862160411</c:v>
                </c:pt>
                <c:pt idx="9377">
                  <c:v>0.62136837762979558</c:v>
                </c:pt>
                <c:pt idx="9378">
                  <c:v>0.62130944663798693</c:v>
                </c:pt>
                <c:pt idx="9379">
                  <c:v>0.62130944663798693</c:v>
                </c:pt>
                <c:pt idx="9380">
                  <c:v>0.62130944663798693</c:v>
                </c:pt>
                <c:pt idx="9381">
                  <c:v>0.62125051564617828</c:v>
                </c:pt>
                <c:pt idx="9382">
                  <c:v>0.62125051564617828</c:v>
                </c:pt>
                <c:pt idx="9383">
                  <c:v>0.62119158465436974</c:v>
                </c:pt>
                <c:pt idx="9384">
                  <c:v>0.62113265366256121</c:v>
                </c:pt>
                <c:pt idx="9385">
                  <c:v>0.62113265366256121</c:v>
                </c:pt>
                <c:pt idx="9386">
                  <c:v>0.62107372267075256</c:v>
                </c:pt>
                <c:pt idx="9387">
                  <c:v>0.62101479167894391</c:v>
                </c:pt>
                <c:pt idx="9388">
                  <c:v>0.62095586068713537</c:v>
                </c:pt>
                <c:pt idx="9389">
                  <c:v>0.62089692969532684</c:v>
                </c:pt>
                <c:pt idx="9390">
                  <c:v>0.62083799870351819</c:v>
                </c:pt>
                <c:pt idx="9391">
                  <c:v>0.62083799870351819</c:v>
                </c:pt>
                <c:pt idx="9392">
                  <c:v>0.62083799870351819</c:v>
                </c:pt>
                <c:pt idx="9393">
                  <c:v>0.62077906771170954</c:v>
                </c:pt>
                <c:pt idx="9394">
                  <c:v>0.62077906771170954</c:v>
                </c:pt>
                <c:pt idx="9395">
                  <c:v>0.62072013671990101</c:v>
                </c:pt>
                <c:pt idx="9396">
                  <c:v>0.62066120572809247</c:v>
                </c:pt>
                <c:pt idx="9397">
                  <c:v>0.62066120572809247</c:v>
                </c:pt>
                <c:pt idx="9398">
                  <c:v>0.62060227473628382</c:v>
                </c:pt>
                <c:pt idx="9399">
                  <c:v>0.62060227473628382</c:v>
                </c:pt>
                <c:pt idx="9400">
                  <c:v>0.62054334374447517</c:v>
                </c:pt>
                <c:pt idx="9401">
                  <c:v>0.62054334374447517</c:v>
                </c:pt>
                <c:pt idx="9402">
                  <c:v>0.62048441275266664</c:v>
                </c:pt>
                <c:pt idx="9403">
                  <c:v>0.62048441275266664</c:v>
                </c:pt>
                <c:pt idx="9404">
                  <c:v>0.6204254817608581</c:v>
                </c:pt>
                <c:pt idx="9405">
                  <c:v>0.6204254817608581</c:v>
                </c:pt>
                <c:pt idx="9406">
                  <c:v>0.62036655076904945</c:v>
                </c:pt>
                <c:pt idx="9407">
                  <c:v>0.6203076197772408</c:v>
                </c:pt>
                <c:pt idx="9408">
                  <c:v>0.62024868878543227</c:v>
                </c:pt>
                <c:pt idx="9409">
                  <c:v>0.62018975779362373</c:v>
                </c:pt>
                <c:pt idx="9410">
                  <c:v>0.62013082680181508</c:v>
                </c:pt>
                <c:pt idx="9411">
                  <c:v>0.62013082680181508</c:v>
                </c:pt>
                <c:pt idx="9412">
                  <c:v>0.62007189581000643</c:v>
                </c:pt>
                <c:pt idx="9413">
                  <c:v>0.6200129648181979</c:v>
                </c:pt>
                <c:pt idx="9414">
                  <c:v>0.6200129648181979</c:v>
                </c:pt>
                <c:pt idx="9415">
                  <c:v>0.6200129648181979</c:v>
                </c:pt>
                <c:pt idx="9416">
                  <c:v>0.6200129648181979</c:v>
                </c:pt>
                <c:pt idx="9417">
                  <c:v>0.61995403382638936</c:v>
                </c:pt>
                <c:pt idx="9418">
                  <c:v>0.61995403382638936</c:v>
                </c:pt>
                <c:pt idx="9419">
                  <c:v>0.61989510283458071</c:v>
                </c:pt>
                <c:pt idx="9420">
                  <c:v>0.61989510283458071</c:v>
                </c:pt>
                <c:pt idx="9421">
                  <c:v>0.61989510283458071</c:v>
                </c:pt>
                <c:pt idx="9422">
                  <c:v>0.61983617184277207</c:v>
                </c:pt>
                <c:pt idx="9423">
                  <c:v>0.61977724085096353</c:v>
                </c:pt>
                <c:pt idx="9424">
                  <c:v>0.61977724085096353</c:v>
                </c:pt>
                <c:pt idx="9425">
                  <c:v>0.61977724085096353</c:v>
                </c:pt>
                <c:pt idx="9426">
                  <c:v>0.61971830985915499</c:v>
                </c:pt>
                <c:pt idx="9427">
                  <c:v>0.61971830985915499</c:v>
                </c:pt>
                <c:pt idx="9428">
                  <c:v>0.61971830985915499</c:v>
                </c:pt>
                <c:pt idx="9429">
                  <c:v>0.61971830985915499</c:v>
                </c:pt>
                <c:pt idx="9430">
                  <c:v>0.61965937886734634</c:v>
                </c:pt>
                <c:pt idx="9431">
                  <c:v>0.6196004478755377</c:v>
                </c:pt>
                <c:pt idx="9432">
                  <c:v>0.6196004478755377</c:v>
                </c:pt>
                <c:pt idx="9433">
                  <c:v>0.6196004478755377</c:v>
                </c:pt>
                <c:pt idx="9434">
                  <c:v>0.61954151688372916</c:v>
                </c:pt>
                <c:pt idx="9435">
                  <c:v>0.61948258589192062</c:v>
                </c:pt>
                <c:pt idx="9436">
                  <c:v>0.61948258589192062</c:v>
                </c:pt>
                <c:pt idx="9437">
                  <c:v>0.61948258589192062</c:v>
                </c:pt>
                <c:pt idx="9438">
                  <c:v>0.61948258589192062</c:v>
                </c:pt>
                <c:pt idx="9439">
                  <c:v>0.61948258589192062</c:v>
                </c:pt>
                <c:pt idx="9440">
                  <c:v>0.61948258589192062</c:v>
                </c:pt>
                <c:pt idx="9441">
                  <c:v>0.61948258589192062</c:v>
                </c:pt>
                <c:pt idx="9442">
                  <c:v>0.61948258589192062</c:v>
                </c:pt>
                <c:pt idx="9443">
                  <c:v>0.61942365490011198</c:v>
                </c:pt>
                <c:pt idx="9444">
                  <c:v>0.61942365490011198</c:v>
                </c:pt>
                <c:pt idx="9445">
                  <c:v>0.61942365490011198</c:v>
                </c:pt>
                <c:pt idx="9446">
                  <c:v>0.61936472390830333</c:v>
                </c:pt>
                <c:pt idx="9447">
                  <c:v>0.61936472390830333</c:v>
                </c:pt>
                <c:pt idx="9448">
                  <c:v>0.61930579291649479</c:v>
                </c:pt>
                <c:pt idx="9449">
                  <c:v>0.61924686192468625</c:v>
                </c:pt>
                <c:pt idx="9450">
                  <c:v>0.61924686192468625</c:v>
                </c:pt>
                <c:pt idx="9451">
                  <c:v>0.61918793093287761</c:v>
                </c:pt>
                <c:pt idx="9452">
                  <c:v>0.61918793093287761</c:v>
                </c:pt>
                <c:pt idx="9453">
                  <c:v>0.61918793093287761</c:v>
                </c:pt>
                <c:pt idx="9454">
                  <c:v>0.61912899994106896</c:v>
                </c:pt>
                <c:pt idx="9455">
                  <c:v>0.61907006894926042</c:v>
                </c:pt>
                <c:pt idx="9456">
                  <c:v>0.61907006894926042</c:v>
                </c:pt>
                <c:pt idx="9457">
                  <c:v>0.61901113795745188</c:v>
                </c:pt>
                <c:pt idx="9458">
                  <c:v>0.61901113795745188</c:v>
                </c:pt>
                <c:pt idx="9459">
                  <c:v>0.61901113795745188</c:v>
                </c:pt>
                <c:pt idx="9460">
                  <c:v>0.61895220696564324</c:v>
                </c:pt>
                <c:pt idx="9461">
                  <c:v>0.61889327597383459</c:v>
                </c:pt>
                <c:pt idx="9462">
                  <c:v>0.61883434498202605</c:v>
                </c:pt>
                <c:pt idx="9463">
                  <c:v>0.61883434498202605</c:v>
                </c:pt>
                <c:pt idx="9464">
                  <c:v>0.61883434498202605</c:v>
                </c:pt>
                <c:pt idx="9465">
                  <c:v>0.61883434498202605</c:v>
                </c:pt>
                <c:pt idx="9466">
                  <c:v>0.61877541399021752</c:v>
                </c:pt>
                <c:pt idx="9467">
                  <c:v>0.61871648299840887</c:v>
                </c:pt>
                <c:pt idx="9468">
                  <c:v>0.61865755200660022</c:v>
                </c:pt>
                <c:pt idx="9469">
                  <c:v>0.61859862101479168</c:v>
                </c:pt>
                <c:pt idx="9470">
                  <c:v>0.61853969002298315</c:v>
                </c:pt>
                <c:pt idx="9471">
                  <c:v>0.6184807590311745</c:v>
                </c:pt>
                <c:pt idx="9472">
                  <c:v>0.6184807590311745</c:v>
                </c:pt>
                <c:pt idx="9473">
                  <c:v>0.61842182803936585</c:v>
                </c:pt>
                <c:pt idx="9474">
                  <c:v>0.61836289704755731</c:v>
                </c:pt>
                <c:pt idx="9475">
                  <c:v>0.61830396605574878</c:v>
                </c:pt>
                <c:pt idx="9476">
                  <c:v>0.61824503506394013</c:v>
                </c:pt>
                <c:pt idx="9477">
                  <c:v>0.61818610407213148</c:v>
                </c:pt>
                <c:pt idx="9478">
                  <c:v>0.61812717308032294</c:v>
                </c:pt>
                <c:pt idx="9479">
                  <c:v>0.61806824208851441</c:v>
                </c:pt>
                <c:pt idx="9480">
                  <c:v>0.61806824208851441</c:v>
                </c:pt>
                <c:pt idx="9481">
                  <c:v>0.61806824208851441</c:v>
                </c:pt>
                <c:pt idx="9482">
                  <c:v>0.61800931109670576</c:v>
                </c:pt>
                <c:pt idx="9483">
                  <c:v>0.61795038010489711</c:v>
                </c:pt>
                <c:pt idx="9484">
                  <c:v>0.61789144911308858</c:v>
                </c:pt>
                <c:pt idx="9485">
                  <c:v>0.61783251812128004</c:v>
                </c:pt>
                <c:pt idx="9486">
                  <c:v>0.61783251812128004</c:v>
                </c:pt>
                <c:pt idx="9487">
                  <c:v>0.61777358712947139</c:v>
                </c:pt>
                <c:pt idx="9488">
                  <c:v>0.61771465613766274</c:v>
                </c:pt>
                <c:pt idx="9489">
                  <c:v>0.61765572514585421</c:v>
                </c:pt>
                <c:pt idx="9490">
                  <c:v>0.61759679415404567</c:v>
                </c:pt>
                <c:pt idx="9491">
                  <c:v>0.61759679415404567</c:v>
                </c:pt>
                <c:pt idx="9492">
                  <c:v>0.61753786316223702</c:v>
                </c:pt>
                <c:pt idx="9493">
                  <c:v>0.61753786316223702</c:v>
                </c:pt>
                <c:pt idx="9494">
                  <c:v>0.61753786316223702</c:v>
                </c:pt>
                <c:pt idx="9495">
                  <c:v>0.61753786316223702</c:v>
                </c:pt>
                <c:pt idx="9496">
                  <c:v>0.61747893217042837</c:v>
                </c:pt>
                <c:pt idx="9497">
                  <c:v>0.61742000117861984</c:v>
                </c:pt>
                <c:pt idx="9498">
                  <c:v>0.6173610701868113</c:v>
                </c:pt>
                <c:pt idx="9499">
                  <c:v>0.6173610701868113</c:v>
                </c:pt>
                <c:pt idx="9500">
                  <c:v>0.61730213919500265</c:v>
                </c:pt>
                <c:pt idx="9501">
                  <c:v>0.61730213919500265</c:v>
                </c:pt>
                <c:pt idx="9502">
                  <c:v>0.61730213919500265</c:v>
                </c:pt>
                <c:pt idx="9503">
                  <c:v>0.617243208203194</c:v>
                </c:pt>
                <c:pt idx="9504">
                  <c:v>0.617243208203194</c:v>
                </c:pt>
                <c:pt idx="9505">
                  <c:v>0.617243208203194</c:v>
                </c:pt>
                <c:pt idx="9506">
                  <c:v>0.61718427721138547</c:v>
                </c:pt>
                <c:pt idx="9507">
                  <c:v>0.61712534621957693</c:v>
                </c:pt>
                <c:pt idx="9508">
                  <c:v>0.61706641522776828</c:v>
                </c:pt>
                <c:pt idx="9509">
                  <c:v>0.61700748423595964</c:v>
                </c:pt>
                <c:pt idx="9510">
                  <c:v>0.6169485532441511</c:v>
                </c:pt>
                <c:pt idx="9511">
                  <c:v>0.6169485532441511</c:v>
                </c:pt>
                <c:pt idx="9512">
                  <c:v>0.6169485532441511</c:v>
                </c:pt>
                <c:pt idx="9513">
                  <c:v>0.61688962225234256</c:v>
                </c:pt>
                <c:pt idx="9514">
                  <c:v>0.61683069126053391</c:v>
                </c:pt>
                <c:pt idx="9515">
                  <c:v>0.61683069126053391</c:v>
                </c:pt>
                <c:pt idx="9516">
                  <c:v>0.61683069126053391</c:v>
                </c:pt>
                <c:pt idx="9517">
                  <c:v>0.61677176026872527</c:v>
                </c:pt>
                <c:pt idx="9518">
                  <c:v>0.61671282927691673</c:v>
                </c:pt>
                <c:pt idx="9519">
                  <c:v>0.61665389828510819</c:v>
                </c:pt>
                <c:pt idx="9520">
                  <c:v>0.61659496729329955</c:v>
                </c:pt>
                <c:pt idx="9521">
                  <c:v>0.61659496729329955</c:v>
                </c:pt>
                <c:pt idx="9522">
                  <c:v>0.6165360363014909</c:v>
                </c:pt>
                <c:pt idx="9523">
                  <c:v>0.61647710530968236</c:v>
                </c:pt>
                <c:pt idx="9524">
                  <c:v>0.61641817431787382</c:v>
                </c:pt>
                <c:pt idx="9525">
                  <c:v>0.61635924332606518</c:v>
                </c:pt>
                <c:pt idx="9526">
                  <c:v>0.61630031233425653</c:v>
                </c:pt>
                <c:pt idx="9527">
                  <c:v>0.61624138134244799</c:v>
                </c:pt>
                <c:pt idx="9528">
                  <c:v>0.61618245035063945</c:v>
                </c:pt>
                <c:pt idx="9529">
                  <c:v>0.61618245035063945</c:v>
                </c:pt>
                <c:pt idx="9530">
                  <c:v>0.61618245035063945</c:v>
                </c:pt>
                <c:pt idx="9531">
                  <c:v>0.61618245035063945</c:v>
                </c:pt>
                <c:pt idx="9532">
                  <c:v>0.61618245035063945</c:v>
                </c:pt>
                <c:pt idx="9533">
                  <c:v>0.61618245035063945</c:v>
                </c:pt>
                <c:pt idx="9534">
                  <c:v>0.61612351935883081</c:v>
                </c:pt>
                <c:pt idx="9535">
                  <c:v>0.61612351935883081</c:v>
                </c:pt>
                <c:pt idx="9536">
                  <c:v>0.61612351935883081</c:v>
                </c:pt>
                <c:pt idx="9537">
                  <c:v>0.61612351935883081</c:v>
                </c:pt>
                <c:pt idx="9538">
                  <c:v>0.61606458836702216</c:v>
                </c:pt>
                <c:pt idx="9539">
                  <c:v>0.61600565737521362</c:v>
                </c:pt>
                <c:pt idx="9540">
                  <c:v>0.61594672638340509</c:v>
                </c:pt>
                <c:pt idx="9541">
                  <c:v>0.61594672638340509</c:v>
                </c:pt>
                <c:pt idx="9542">
                  <c:v>0.61594672638340509</c:v>
                </c:pt>
                <c:pt idx="9543">
                  <c:v>0.61588779539159644</c:v>
                </c:pt>
                <c:pt idx="9544">
                  <c:v>0.61582886439978779</c:v>
                </c:pt>
                <c:pt idx="9545">
                  <c:v>0.61576993340797925</c:v>
                </c:pt>
                <c:pt idx="9546">
                  <c:v>0.61571100241617072</c:v>
                </c:pt>
                <c:pt idx="9547">
                  <c:v>0.61565207142436207</c:v>
                </c:pt>
                <c:pt idx="9548">
                  <c:v>0.61565207142436207</c:v>
                </c:pt>
                <c:pt idx="9549">
                  <c:v>0.61565207142436207</c:v>
                </c:pt>
                <c:pt idx="9550">
                  <c:v>0.61559314043255342</c:v>
                </c:pt>
                <c:pt idx="9551">
                  <c:v>0.61553420944074488</c:v>
                </c:pt>
                <c:pt idx="9552">
                  <c:v>0.61547527844893635</c:v>
                </c:pt>
                <c:pt idx="9553">
                  <c:v>0.61547527844893635</c:v>
                </c:pt>
                <c:pt idx="9554">
                  <c:v>0.61547527844893635</c:v>
                </c:pt>
                <c:pt idx="9555">
                  <c:v>0.6154163474571277</c:v>
                </c:pt>
                <c:pt idx="9556">
                  <c:v>0.6154163474571277</c:v>
                </c:pt>
                <c:pt idx="9557">
                  <c:v>0.61535741646531905</c:v>
                </c:pt>
                <c:pt idx="9558">
                  <c:v>0.61529848547351051</c:v>
                </c:pt>
                <c:pt idx="9559">
                  <c:v>0.61523955448170198</c:v>
                </c:pt>
                <c:pt idx="9560">
                  <c:v>0.61518062348989333</c:v>
                </c:pt>
                <c:pt idx="9561">
                  <c:v>0.61518062348989333</c:v>
                </c:pt>
                <c:pt idx="9562">
                  <c:v>0.61518062348989333</c:v>
                </c:pt>
                <c:pt idx="9563">
                  <c:v>0.61512169249808468</c:v>
                </c:pt>
                <c:pt idx="9564">
                  <c:v>0.61506276150627615</c:v>
                </c:pt>
                <c:pt idx="9565">
                  <c:v>0.61500383051446761</c:v>
                </c:pt>
                <c:pt idx="9566">
                  <c:v>0.61500383051446761</c:v>
                </c:pt>
                <c:pt idx="9567">
                  <c:v>0.61500383051446761</c:v>
                </c:pt>
                <c:pt idx="9568">
                  <c:v>0.61500383051446761</c:v>
                </c:pt>
                <c:pt idx="9569">
                  <c:v>0.61494489952265896</c:v>
                </c:pt>
                <c:pt idx="9570">
                  <c:v>0.61494489952265896</c:v>
                </c:pt>
                <c:pt idx="9571">
                  <c:v>0.61488596853085031</c:v>
                </c:pt>
                <c:pt idx="9572">
                  <c:v>0.61482703753904178</c:v>
                </c:pt>
                <c:pt idx="9573">
                  <c:v>0.61476810654723324</c:v>
                </c:pt>
                <c:pt idx="9574">
                  <c:v>0.61470917555542459</c:v>
                </c:pt>
                <c:pt idx="9575">
                  <c:v>0.61470917555542459</c:v>
                </c:pt>
                <c:pt idx="9576">
                  <c:v>0.61470917555542459</c:v>
                </c:pt>
                <c:pt idx="9577">
                  <c:v>0.61465024456361594</c:v>
                </c:pt>
                <c:pt idx="9578">
                  <c:v>0.61465024456361594</c:v>
                </c:pt>
                <c:pt idx="9579">
                  <c:v>0.61465024456361594</c:v>
                </c:pt>
                <c:pt idx="9580">
                  <c:v>0.61459131357180741</c:v>
                </c:pt>
                <c:pt idx="9581">
                  <c:v>0.61459131357180741</c:v>
                </c:pt>
                <c:pt idx="9582">
                  <c:v>0.61459131357180741</c:v>
                </c:pt>
                <c:pt idx="9583">
                  <c:v>0.61459131357180741</c:v>
                </c:pt>
                <c:pt idx="9584">
                  <c:v>0.61453238257999887</c:v>
                </c:pt>
                <c:pt idx="9585">
                  <c:v>0.61453238257999887</c:v>
                </c:pt>
                <c:pt idx="9586">
                  <c:v>0.61447345158819022</c:v>
                </c:pt>
                <c:pt idx="9587">
                  <c:v>0.61447345158819022</c:v>
                </c:pt>
                <c:pt idx="9588">
                  <c:v>0.61441452059638157</c:v>
                </c:pt>
                <c:pt idx="9589">
                  <c:v>0.61441452059638157</c:v>
                </c:pt>
                <c:pt idx="9590">
                  <c:v>0.61435558960457304</c:v>
                </c:pt>
                <c:pt idx="9591">
                  <c:v>0.6142966586127645</c:v>
                </c:pt>
                <c:pt idx="9592">
                  <c:v>0.6142966586127645</c:v>
                </c:pt>
                <c:pt idx="9593">
                  <c:v>0.61423772762095585</c:v>
                </c:pt>
                <c:pt idx="9594">
                  <c:v>0.61417879662914721</c:v>
                </c:pt>
                <c:pt idx="9595">
                  <c:v>0.61411986563733867</c:v>
                </c:pt>
                <c:pt idx="9596">
                  <c:v>0.61411986563733867</c:v>
                </c:pt>
                <c:pt idx="9597">
                  <c:v>0.61406093464553013</c:v>
                </c:pt>
                <c:pt idx="9598">
                  <c:v>0.61400200365372148</c:v>
                </c:pt>
                <c:pt idx="9599">
                  <c:v>0.61394307266191284</c:v>
                </c:pt>
                <c:pt idx="9600">
                  <c:v>0.61394307266191284</c:v>
                </c:pt>
                <c:pt idx="9601">
                  <c:v>0.61394307266191284</c:v>
                </c:pt>
                <c:pt idx="9602">
                  <c:v>0.6138841416701043</c:v>
                </c:pt>
                <c:pt idx="9603">
                  <c:v>0.61382521067829576</c:v>
                </c:pt>
                <c:pt idx="9604">
                  <c:v>0.61382521067829576</c:v>
                </c:pt>
                <c:pt idx="9605">
                  <c:v>0.61376627968648712</c:v>
                </c:pt>
                <c:pt idx="9606">
                  <c:v>0.61376627968648712</c:v>
                </c:pt>
                <c:pt idx="9607">
                  <c:v>0.61370734869467847</c:v>
                </c:pt>
                <c:pt idx="9608">
                  <c:v>0.61364841770286993</c:v>
                </c:pt>
                <c:pt idx="9609">
                  <c:v>0.61358948671106139</c:v>
                </c:pt>
                <c:pt idx="9610">
                  <c:v>0.61358948671106139</c:v>
                </c:pt>
                <c:pt idx="9611">
                  <c:v>0.61358948671106139</c:v>
                </c:pt>
                <c:pt idx="9612">
                  <c:v>0.61353055571925275</c:v>
                </c:pt>
                <c:pt idx="9613">
                  <c:v>0.6134716247274441</c:v>
                </c:pt>
                <c:pt idx="9614">
                  <c:v>0.6134716247274441</c:v>
                </c:pt>
                <c:pt idx="9615">
                  <c:v>0.61341269373563556</c:v>
                </c:pt>
                <c:pt idx="9616">
                  <c:v>0.61341269373563556</c:v>
                </c:pt>
                <c:pt idx="9617">
                  <c:v>0.61335376274382702</c:v>
                </c:pt>
                <c:pt idx="9618">
                  <c:v>0.61335376274382702</c:v>
                </c:pt>
                <c:pt idx="9619">
                  <c:v>0.61329483175201838</c:v>
                </c:pt>
                <c:pt idx="9620">
                  <c:v>0.61329483175201838</c:v>
                </c:pt>
                <c:pt idx="9621">
                  <c:v>0.61323590076020973</c:v>
                </c:pt>
                <c:pt idx="9622">
                  <c:v>0.61317696976840119</c:v>
                </c:pt>
                <c:pt idx="9623">
                  <c:v>0.61317696976840119</c:v>
                </c:pt>
                <c:pt idx="9624">
                  <c:v>0.61311803877659266</c:v>
                </c:pt>
                <c:pt idx="9625">
                  <c:v>0.61311803877659266</c:v>
                </c:pt>
                <c:pt idx="9626">
                  <c:v>0.61305910778478401</c:v>
                </c:pt>
                <c:pt idx="9627">
                  <c:v>0.61305910778478401</c:v>
                </c:pt>
                <c:pt idx="9628">
                  <c:v>0.61300017679297536</c:v>
                </c:pt>
                <c:pt idx="9629">
                  <c:v>0.61300017679297536</c:v>
                </c:pt>
                <c:pt idx="9630">
                  <c:v>0.61300017679297536</c:v>
                </c:pt>
                <c:pt idx="9631">
                  <c:v>0.61300017679297536</c:v>
                </c:pt>
                <c:pt idx="9632">
                  <c:v>0.61294124580116682</c:v>
                </c:pt>
                <c:pt idx="9633">
                  <c:v>0.61294124580116682</c:v>
                </c:pt>
                <c:pt idx="9634">
                  <c:v>0.61294124580116682</c:v>
                </c:pt>
                <c:pt idx="9635">
                  <c:v>0.61288231480935829</c:v>
                </c:pt>
                <c:pt idx="9636">
                  <c:v>0.61288231480935829</c:v>
                </c:pt>
                <c:pt idx="9637">
                  <c:v>0.61282338381754964</c:v>
                </c:pt>
                <c:pt idx="9638">
                  <c:v>0.61282338381754964</c:v>
                </c:pt>
                <c:pt idx="9639">
                  <c:v>0.61276445282574099</c:v>
                </c:pt>
                <c:pt idx="9640">
                  <c:v>0.61270552183393245</c:v>
                </c:pt>
                <c:pt idx="9641">
                  <c:v>0.61264659084212392</c:v>
                </c:pt>
                <c:pt idx="9642">
                  <c:v>0.61258765985031527</c:v>
                </c:pt>
                <c:pt idx="9643">
                  <c:v>0.61252872885850662</c:v>
                </c:pt>
                <c:pt idx="9644">
                  <c:v>0.61246979786669808</c:v>
                </c:pt>
                <c:pt idx="9645">
                  <c:v>0.61246979786669808</c:v>
                </c:pt>
                <c:pt idx="9646">
                  <c:v>0.61246979786669808</c:v>
                </c:pt>
                <c:pt idx="9647">
                  <c:v>0.61241086687488955</c:v>
                </c:pt>
                <c:pt idx="9648">
                  <c:v>0.6123519358830809</c:v>
                </c:pt>
                <c:pt idx="9649">
                  <c:v>0.61229300489127225</c:v>
                </c:pt>
                <c:pt idx="9650">
                  <c:v>0.61223407389946372</c:v>
                </c:pt>
                <c:pt idx="9651">
                  <c:v>0.61217514290765518</c:v>
                </c:pt>
                <c:pt idx="9652">
                  <c:v>0.61211621191584653</c:v>
                </c:pt>
                <c:pt idx="9653">
                  <c:v>0.61211621191584653</c:v>
                </c:pt>
                <c:pt idx="9654">
                  <c:v>0.61205728092403788</c:v>
                </c:pt>
                <c:pt idx="9655">
                  <c:v>0.61199834993222935</c:v>
                </c:pt>
                <c:pt idx="9656">
                  <c:v>0.61193941894042081</c:v>
                </c:pt>
                <c:pt idx="9657">
                  <c:v>0.61188048794861216</c:v>
                </c:pt>
                <c:pt idx="9658">
                  <c:v>0.61182155695680351</c:v>
                </c:pt>
                <c:pt idx="9659">
                  <c:v>0.61182155695680351</c:v>
                </c:pt>
                <c:pt idx="9660">
                  <c:v>0.61176262596499498</c:v>
                </c:pt>
                <c:pt idx="9661">
                  <c:v>0.61170369497318644</c:v>
                </c:pt>
                <c:pt idx="9662">
                  <c:v>0.61170369497318644</c:v>
                </c:pt>
                <c:pt idx="9663">
                  <c:v>0.61164476398137779</c:v>
                </c:pt>
                <c:pt idx="9664">
                  <c:v>0.61158583298956914</c:v>
                </c:pt>
                <c:pt idx="9665">
                  <c:v>0.61152690199776061</c:v>
                </c:pt>
                <c:pt idx="9666">
                  <c:v>0.61146797100595207</c:v>
                </c:pt>
                <c:pt idx="9667">
                  <c:v>0.61140904001414342</c:v>
                </c:pt>
                <c:pt idx="9668">
                  <c:v>0.61135010902233478</c:v>
                </c:pt>
                <c:pt idx="9669">
                  <c:v>0.61129117803052624</c:v>
                </c:pt>
                <c:pt idx="9670">
                  <c:v>0.61129117803052624</c:v>
                </c:pt>
                <c:pt idx="9671">
                  <c:v>0.6112322470387177</c:v>
                </c:pt>
                <c:pt idx="9672">
                  <c:v>0.61117331604690905</c:v>
                </c:pt>
                <c:pt idx="9673">
                  <c:v>0.61111438505510041</c:v>
                </c:pt>
                <c:pt idx="9674">
                  <c:v>0.61105545406329187</c:v>
                </c:pt>
                <c:pt idx="9675">
                  <c:v>0.61099652307148333</c:v>
                </c:pt>
                <c:pt idx="9676">
                  <c:v>0.61093759207967469</c:v>
                </c:pt>
                <c:pt idx="9677">
                  <c:v>0.61093759207967469</c:v>
                </c:pt>
                <c:pt idx="9678">
                  <c:v>0.61087866108786604</c:v>
                </c:pt>
                <c:pt idx="9679">
                  <c:v>0.61087866108786604</c:v>
                </c:pt>
                <c:pt idx="9680">
                  <c:v>0.61087866108786604</c:v>
                </c:pt>
                <c:pt idx="9681">
                  <c:v>0.6108197300960575</c:v>
                </c:pt>
                <c:pt idx="9682">
                  <c:v>0.61076079910424896</c:v>
                </c:pt>
                <c:pt idx="9683">
                  <c:v>0.61070186811244032</c:v>
                </c:pt>
                <c:pt idx="9684">
                  <c:v>0.61064293712063167</c:v>
                </c:pt>
                <c:pt idx="9685">
                  <c:v>0.61064293712063167</c:v>
                </c:pt>
                <c:pt idx="9686">
                  <c:v>0.61064293712063167</c:v>
                </c:pt>
                <c:pt idx="9687">
                  <c:v>0.61064293712063167</c:v>
                </c:pt>
                <c:pt idx="9688">
                  <c:v>0.61064293712063167</c:v>
                </c:pt>
                <c:pt idx="9689">
                  <c:v>0.61064293712063167</c:v>
                </c:pt>
                <c:pt idx="9690">
                  <c:v>0.61058400612882313</c:v>
                </c:pt>
                <c:pt idx="9691">
                  <c:v>0.61052507513701459</c:v>
                </c:pt>
                <c:pt idx="9692">
                  <c:v>0.61046614414520595</c:v>
                </c:pt>
                <c:pt idx="9693">
                  <c:v>0.61046614414520595</c:v>
                </c:pt>
                <c:pt idx="9694">
                  <c:v>0.6104072131533973</c:v>
                </c:pt>
                <c:pt idx="9695">
                  <c:v>0.6104072131533973</c:v>
                </c:pt>
                <c:pt idx="9696">
                  <c:v>0.61034828216158876</c:v>
                </c:pt>
                <c:pt idx="9697">
                  <c:v>0.61034828216158876</c:v>
                </c:pt>
                <c:pt idx="9698">
                  <c:v>0.61028935116978023</c:v>
                </c:pt>
                <c:pt idx="9699">
                  <c:v>0.61028935116978023</c:v>
                </c:pt>
                <c:pt idx="9700">
                  <c:v>0.61023042017797158</c:v>
                </c:pt>
                <c:pt idx="9701">
                  <c:v>0.61017148918616293</c:v>
                </c:pt>
                <c:pt idx="9702">
                  <c:v>0.61017148918616293</c:v>
                </c:pt>
                <c:pt idx="9703">
                  <c:v>0.61017148918616293</c:v>
                </c:pt>
                <c:pt idx="9704">
                  <c:v>0.61011255819435439</c:v>
                </c:pt>
                <c:pt idx="9705">
                  <c:v>0.61011255819435439</c:v>
                </c:pt>
                <c:pt idx="9706">
                  <c:v>0.61005362720254586</c:v>
                </c:pt>
                <c:pt idx="9707">
                  <c:v>0.61005362720254586</c:v>
                </c:pt>
                <c:pt idx="9708">
                  <c:v>0.61005362720254586</c:v>
                </c:pt>
                <c:pt idx="9709">
                  <c:v>0.61005362720254586</c:v>
                </c:pt>
                <c:pt idx="9710">
                  <c:v>0.60999469621073721</c:v>
                </c:pt>
                <c:pt idx="9711">
                  <c:v>0.60993576521892856</c:v>
                </c:pt>
                <c:pt idx="9712">
                  <c:v>0.60993576521892856</c:v>
                </c:pt>
                <c:pt idx="9713">
                  <c:v>0.60993576521892856</c:v>
                </c:pt>
                <c:pt idx="9714">
                  <c:v>0.60987683422712002</c:v>
                </c:pt>
                <c:pt idx="9715">
                  <c:v>0.60987683422712002</c:v>
                </c:pt>
                <c:pt idx="9716">
                  <c:v>0.60981790323531149</c:v>
                </c:pt>
                <c:pt idx="9717">
                  <c:v>0.60981790323531149</c:v>
                </c:pt>
                <c:pt idx="9718">
                  <c:v>0.60981790323531149</c:v>
                </c:pt>
                <c:pt idx="9719">
                  <c:v>0.60975897224350284</c:v>
                </c:pt>
                <c:pt idx="9720">
                  <c:v>0.60975897224350284</c:v>
                </c:pt>
                <c:pt idx="9721">
                  <c:v>0.60975897224350284</c:v>
                </c:pt>
                <c:pt idx="9722">
                  <c:v>0.60970004125169419</c:v>
                </c:pt>
                <c:pt idx="9723">
                  <c:v>0.60964111025988565</c:v>
                </c:pt>
                <c:pt idx="9724">
                  <c:v>0.60964111025988565</c:v>
                </c:pt>
                <c:pt idx="9725">
                  <c:v>0.60964111025988565</c:v>
                </c:pt>
                <c:pt idx="9726">
                  <c:v>0.60958217926807712</c:v>
                </c:pt>
                <c:pt idx="9727">
                  <c:v>0.60952324827626847</c:v>
                </c:pt>
                <c:pt idx="9728">
                  <c:v>0.60946431728445982</c:v>
                </c:pt>
                <c:pt idx="9729">
                  <c:v>0.60946431728445982</c:v>
                </c:pt>
                <c:pt idx="9730">
                  <c:v>0.60940538629265129</c:v>
                </c:pt>
                <c:pt idx="9731">
                  <c:v>0.60940538629265129</c:v>
                </c:pt>
                <c:pt idx="9732">
                  <c:v>0.60934645530084275</c:v>
                </c:pt>
                <c:pt idx="9733">
                  <c:v>0.6092875243090341</c:v>
                </c:pt>
                <c:pt idx="9734">
                  <c:v>0.6092875243090341</c:v>
                </c:pt>
                <c:pt idx="9735">
                  <c:v>0.6092875243090341</c:v>
                </c:pt>
                <c:pt idx="9736">
                  <c:v>0.6092875243090341</c:v>
                </c:pt>
                <c:pt idx="9737">
                  <c:v>0.6092875243090341</c:v>
                </c:pt>
                <c:pt idx="9738">
                  <c:v>0.60922859331722545</c:v>
                </c:pt>
                <c:pt idx="9739">
                  <c:v>0.60922859331722545</c:v>
                </c:pt>
                <c:pt idx="9740">
                  <c:v>0.60916966232541692</c:v>
                </c:pt>
                <c:pt idx="9741">
                  <c:v>0.60916966232541692</c:v>
                </c:pt>
                <c:pt idx="9742">
                  <c:v>0.60911073133360838</c:v>
                </c:pt>
                <c:pt idx="9743">
                  <c:v>0.60905180034179973</c:v>
                </c:pt>
                <c:pt idx="9744">
                  <c:v>0.60905180034179973</c:v>
                </c:pt>
                <c:pt idx="9745">
                  <c:v>0.60899286934999108</c:v>
                </c:pt>
                <c:pt idx="9746">
                  <c:v>0.60899286934999108</c:v>
                </c:pt>
                <c:pt idx="9747">
                  <c:v>0.60893393835818255</c:v>
                </c:pt>
                <c:pt idx="9748">
                  <c:v>0.60893393835818255</c:v>
                </c:pt>
                <c:pt idx="9749">
                  <c:v>0.60887500736637401</c:v>
                </c:pt>
                <c:pt idx="9750">
                  <c:v>0.60881607637456536</c:v>
                </c:pt>
                <c:pt idx="9751">
                  <c:v>0.60875714538275671</c:v>
                </c:pt>
                <c:pt idx="9752">
                  <c:v>0.60869821439094818</c:v>
                </c:pt>
                <c:pt idx="9753">
                  <c:v>0.60869821439094818</c:v>
                </c:pt>
                <c:pt idx="9754">
                  <c:v>0.60869821439094818</c:v>
                </c:pt>
                <c:pt idx="9755">
                  <c:v>0.60869821439094818</c:v>
                </c:pt>
                <c:pt idx="9756">
                  <c:v>0.60869821439094818</c:v>
                </c:pt>
                <c:pt idx="9757">
                  <c:v>0.60863928339913964</c:v>
                </c:pt>
                <c:pt idx="9758">
                  <c:v>0.60858035240733099</c:v>
                </c:pt>
                <c:pt idx="9759">
                  <c:v>0.60858035240733099</c:v>
                </c:pt>
                <c:pt idx="9760">
                  <c:v>0.60852142141552235</c:v>
                </c:pt>
                <c:pt idx="9761">
                  <c:v>0.60846249042371381</c:v>
                </c:pt>
                <c:pt idx="9762">
                  <c:v>0.60840355943190527</c:v>
                </c:pt>
                <c:pt idx="9763">
                  <c:v>0.60840355943190527</c:v>
                </c:pt>
                <c:pt idx="9764">
                  <c:v>0.60834462844009662</c:v>
                </c:pt>
                <c:pt idx="9765">
                  <c:v>0.60834462844009662</c:v>
                </c:pt>
                <c:pt idx="9766">
                  <c:v>0.60828569744828798</c:v>
                </c:pt>
                <c:pt idx="9767">
                  <c:v>0.60828569744828798</c:v>
                </c:pt>
                <c:pt idx="9768">
                  <c:v>0.60828569744828798</c:v>
                </c:pt>
                <c:pt idx="9769">
                  <c:v>0.60822676645647944</c:v>
                </c:pt>
                <c:pt idx="9770">
                  <c:v>0.60822676645647944</c:v>
                </c:pt>
                <c:pt idx="9771">
                  <c:v>0.60822676645647944</c:v>
                </c:pt>
                <c:pt idx="9772">
                  <c:v>0.6081678354646709</c:v>
                </c:pt>
                <c:pt idx="9773">
                  <c:v>0.60810890447286226</c:v>
                </c:pt>
                <c:pt idx="9774">
                  <c:v>0.60810890447286226</c:v>
                </c:pt>
                <c:pt idx="9775">
                  <c:v>0.60804997348105361</c:v>
                </c:pt>
                <c:pt idx="9776">
                  <c:v>0.60799104248924507</c:v>
                </c:pt>
                <c:pt idx="9777">
                  <c:v>0.60793211149743653</c:v>
                </c:pt>
                <c:pt idx="9778">
                  <c:v>0.60793211149743653</c:v>
                </c:pt>
                <c:pt idx="9779">
                  <c:v>0.60787318050562789</c:v>
                </c:pt>
                <c:pt idx="9780">
                  <c:v>0.60781424951381924</c:v>
                </c:pt>
                <c:pt idx="9781">
                  <c:v>0.6077553185220107</c:v>
                </c:pt>
                <c:pt idx="9782">
                  <c:v>0.6077553185220107</c:v>
                </c:pt>
                <c:pt idx="9783">
                  <c:v>0.60769638753020216</c:v>
                </c:pt>
                <c:pt idx="9784">
                  <c:v>0.60763745653839352</c:v>
                </c:pt>
                <c:pt idx="9785">
                  <c:v>0.60757852554658487</c:v>
                </c:pt>
                <c:pt idx="9786">
                  <c:v>0.60751959455477633</c:v>
                </c:pt>
                <c:pt idx="9787">
                  <c:v>0.6074606635629678</c:v>
                </c:pt>
                <c:pt idx="9788">
                  <c:v>0.60740173257115915</c:v>
                </c:pt>
                <c:pt idx="9789">
                  <c:v>0.60740173257115915</c:v>
                </c:pt>
                <c:pt idx="9790">
                  <c:v>0.6073428015793505</c:v>
                </c:pt>
                <c:pt idx="9791">
                  <c:v>0.6073428015793505</c:v>
                </c:pt>
                <c:pt idx="9792">
                  <c:v>0.60728387058754196</c:v>
                </c:pt>
                <c:pt idx="9793">
                  <c:v>0.60728387058754196</c:v>
                </c:pt>
                <c:pt idx="9794">
                  <c:v>0.60728387058754196</c:v>
                </c:pt>
                <c:pt idx="9795">
                  <c:v>0.60722493959573343</c:v>
                </c:pt>
                <c:pt idx="9796">
                  <c:v>0.60716600860392478</c:v>
                </c:pt>
                <c:pt idx="9797">
                  <c:v>0.60716600860392478</c:v>
                </c:pt>
                <c:pt idx="9798">
                  <c:v>0.60710707761211613</c:v>
                </c:pt>
                <c:pt idx="9799">
                  <c:v>0.60710707761211613</c:v>
                </c:pt>
                <c:pt idx="9800">
                  <c:v>0.60710707761211613</c:v>
                </c:pt>
                <c:pt idx="9801">
                  <c:v>0.60710707761211613</c:v>
                </c:pt>
                <c:pt idx="9802">
                  <c:v>0.60710707761211613</c:v>
                </c:pt>
                <c:pt idx="9803">
                  <c:v>0.60710707761211613</c:v>
                </c:pt>
                <c:pt idx="9804">
                  <c:v>0.60704814662030759</c:v>
                </c:pt>
                <c:pt idx="9805">
                  <c:v>0.60698921562849906</c:v>
                </c:pt>
                <c:pt idx="9806">
                  <c:v>0.60698921562849906</c:v>
                </c:pt>
                <c:pt idx="9807">
                  <c:v>0.60698921562849906</c:v>
                </c:pt>
                <c:pt idx="9808">
                  <c:v>0.60693028463669041</c:v>
                </c:pt>
                <c:pt idx="9809">
                  <c:v>0.60687135364488176</c:v>
                </c:pt>
                <c:pt idx="9810">
                  <c:v>0.60681242265307322</c:v>
                </c:pt>
                <c:pt idx="9811">
                  <c:v>0.60675349166126469</c:v>
                </c:pt>
                <c:pt idx="9812">
                  <c:v>0.60675349166126469</c:v>
                </c:pt>
                <c:pt idx="9813">
                  <c:v>0.60675349166126469</c:v>
                </c:pt>
                <c:pt idx="9814">
                  <c:v>0.60669456066945604</c:v>
                </c:pt>
                <c:pt idx="9815">
                  <c:v>0.60669456066945604</c:v>
                </c:pt>
                <c:pt idx="9816">
                  <c:v>0.60663562967764739</c:v>
                </c:pt>
                <c:pt idx="9817">
                  <c:v>0.60657669868583886</c:v>
                </c:pt>
                <c:pt idx="9818">
                  <c:v>0.60657669868583886</c:v>
                </c:pt>
                <c:pt idx="9819">
                  <c:v>0.60657669868583886</c:v>
                </c:pt>
                <c:pt idx="9820">
                  <c:v>0.60651776769403032</c:v>
                </c:pt>
                <c:pt idx="9821">
                  <c:v>0.60651776769403032</c:v>
                </c:pt>
                <c:pt idx="9822">
                  <c:v>0.60645883670222167</c:v>
                </c:pt>
                <c:pt idx="9823">
                  <c:v>0.60645883670222167</c:v>
                </c:pt>
                <c:pt idx="9824">
                  <c:v>0.60645883670222167</c:v>
                </c:pt>
                <c:pt idx="9825">
                  <c:v>0.60639990571041302</c:v>
                </c:pt>
                <c:pt idx="9826">
                  <c:v>0.6063409747186046</c:v>
                </c:pt>
                <c:pt idx="9827">
                  <c:v>0.6063409747186046</c:v>
                </c:pt>
                <c:pt idx="9828">
                  <c:v>0.60628204372679595</c:v>
                </c:pt>
                <c:pt idx="9829">
                  <c:v>0.6062231127349873</c:v>
                </c:pt>
                <c:pt idx="9830">
                  <c:v>0.6062231127349873</c:v>
                </c:pt>
                <c:pt idx="9831">
                  <c:v>0.60616418174317876</c:v>
                </c:pt>
                <c:pt idx="9832">
                  <c:v>0.60616418174317876</c:v>
                </c:pt>
                <c:pt idx="9833">
                  <c:v>0.60616418174317876</c:v>
                </c:pt>
                <c:pt idx="9834">
                  <c:v>0.60616418174317876</c:v>
                </c:pt>
                <c:pt idx="9835">
                  <c:v>0.60616418174317876</c:v>
                </c:pt>
                <c:pt idx="9836">
                  <c:v>0.60616418174317876</c:v>
                </c:pt>
                <c:pt idx="9837">
                  <c:v>0.60610525075137023</c:v>
                </c:pt>
                <c:pt idx="9838">
                  <c:v>0.60604631975956158</c:v>
                </c:pt>
                <c:pt idx="9839">
                  <c:v>0.60598738876775293</c:v>
                </c:pt>
                <c:pt idx="9840">
                  <c:v>0.60598738876775293</c:v>
                </c:pt>
                <c:pt idx="9841">
                  <c:v>0.6059284577759444</c:v>
                </c:pt>
                <c:pt idx="9842">
                  <c:v>0.60586952678413586</c:v>
                </c:pt>
                <c:pt idx="9843">
                  <c:v>0.60581059579232721</c:v>
                </c:pt>
                <c:pt idx="9844">
                  <c:v>0.60581059579232721</c:v>
                </c:pt>
                <c:pt idx="9845">
                  <c:v>0.60581059579232721</c:v>
                </c:pt>
                <c:pt idx="9846">
                  <c:v>0.60581059579232721</c:v>
                </c:pt>
                <c:pt idx="9847">
                  <c:v>0.60575166480051856</c:v>
                </c:pt>
                <c:pt idx="9848">
                  <c:v>0.60569273380871003</c:v>
                </c:pt>
                <c:pt idx="9849">
                  <c:v>0.60569273380871003</c:v>
                </c:pt>
                <c:pt idx="9850">
                  <c:v>0.60563380281690149</c:v>
                </c:pt>
                <c:pt idx="9851">
                  <c:v>0.60557487182509284</c:v>
                </c:pt>
                <c:pt idx="9852">
                  <c:v>0.60557487182509284</c:v>
                </c:pt>
                <c:pt idx="9853">
                  <c:v>0.60557487182509284</c:v>
                </c:pt>
                <c:pt idx="9854">
                  <c:v>0.60551594083328419</c:v>
                </c:pt>
                <c:pt idx="9855">
                  <c:v>0.60551594083328419</c:v>
                </c:pt>
                <c:pt idx="9856">
                  <c:v>0.60545700984147566</c:v>
                </c:pt>
                <c:pt idx="9857">
                  <c:v>0.60539807884966712</c:v>
                </c:pt>
                <c:pt idx="9858">
                  <c:v>0.60533914785785847</c:v>
                </c:pt>
                <c:pt idx="9859">
                  <c:v>0.60533914785785847</c:v>
                </c:pt>
                <c:pt idx="9860">
                  <c:v>0.60533914785785847</c:v>
                </c:pt>
                <c:pt idx="9861">
                  <c:v>0.60528021686604982</c:v>
                </c:pt>
                <c:pt idx="9862">
                  <c:v>0.60528021686604982</c:v>
                </c:pt>
                <c:pt idx="9863">
                  <c:v>0.60522128587424129</c:v>
                </c:pt>
                <c:pt idx="9864">
                  <c:v>0.60522128587424129</c:v>
                </c:pt>
                <c:pt idx="9865">
                  <c:v>0.60516235488243275</c:v>
                </c:pt>
                <c:pt idx="9866">
                  <c:v>0.60516235488243275</c:v>
                </c:pt>
                <c:pt idx="9867">
                  <c:v>0.6051034238906241</c:v>
                </c:pt>
                <c:pt idx="9868">
                  <c:v>0.60504449289881546</c:v>
                </c:pt>
                <c:pt idx="9869">
                  <c:v>0.60498556190700692</c:v>
                </c:pt>
                <c:pt idx="9870">
                  <c:v>0.60498556190700692</c:v>
                </c:pt>
                <c:pt idx="9871">
                  <c:v>0.60492663091519838</c:v>
                </c:pt>
                <c:pt idx="9872">
                  <c:v>0.60486769992338973</c:v>
                </c:pt>
                <c:pt idx="9873">
                  <c:v>0.60486769992338973</c:v>
                </c:pt>
                <c:pt idx="9874">
                  <c:v>0.60480876893158109</c:v>
                </c:pt>
                <c:pt idx="9875">
                  <c:v>0.60474983793977255</c:v>
                </c:pt>
                <c:pt idx="9876">
                  <c:v>0.60474983793977255</c:v>
                </c:pt>
                <c:pt idx="9877">
                  <c:v>0.60474983793977255</c:v>
                </c:pt>
                <c:pt idx="9878">
                  <c:v>0.60474983793977255</c:v>
                </c:pt>
                <c:pt idx="9879">
                  <c:v>0.60474983793977255</c:v>
                </c:pt>
                <c:pt idx="9880">
                  <c:v>0.60474983793977255</c:v>
                </c:pt>
                <c:pt idx="9881">
                  <c:v>0.60474983793977255</c:v>
                </c:pt>
                <c:pt idx="9882">
                  <c:v>0.60469090694796401</c:v>
                </c:pt>
                <c:pt idx="9883">
                  <c:v>0.60463197595615537</c:v>
                </c:pt>
                <c:pt idx="9884">
                  <c:v>0.60457304496434672</c:v>
                </c:pt>
                <c:pt idx="9885">
                  <c:v>0.60451411397253818</c:v>
                </c:pt>
                <c:pt idx="9886">
                  <c:v>0.60445518298072964</c:v>
                </c:pt>
                <c:pt idx="9887">
                  <c:v>0.60445518298072964</c:v>
                </c:pt>
                <c:pt idx="9888">
                  <c:v>0.604396251988921</c:v>
                </c:pt>
                <c:pt idx="9889">
                  <c:v>0.60433732099711235</c:v>
                </c:pt>
                <c:pt idx="9890">
                  <c:v>0.60433732099711235</c:v>
                </c:pt>
                <c:pt idx="9891">
                  <c:v>0.60427839000530381</c:v>
                </c:pt>
                <c:pt idx="9892">
                  <c:v>0.60421945901349527</c:v>
                </c:pt>
                <c:pt idx="9893">
                  <c:v>0.60416052802168663</c:v>
                </c:pt>
                <c:pt idx="9894">
                  <c:v>0.60416052802168663</c:v>
                </c:pt>
                <c:pt idx="9895">
                  <c:v>0.60416052802168663</c:v>
                </c:pt>
                <c:pt idx="9896">
                  <c:v>0.60410159702987798</c:v>
                </c:pt>
                <c:pt idx="9897">
                  <c:v>0.60410159702987798</c:v>
                </c:pt>
                <c:pt idx="9898">
                  <c:v>0.60410159702987798</c:v>
                </c:pt>
                <c:pt idx="9899">
                  <c:v>0.60404266603806944</c:v>
                </c:pt>
                <c:pt idx="9900">
                  <c:v>0.60404266603806944</c:v>
                </c:pt>
                <c:pt idx="9901">
                  <c:v>0.60404266603806944</c:v>
                </c:pt>
                <c:pt idx="9902">
                  <c:v>0.60398373504626091</c:v>
                </c:pt>
                <c:pt idx="9903">
                  <c:v>0.60398373504626091</c:v>
                </c:pt>
                <c:pt idx="9904">
                  <c:v>0.60398373504626091</c:v>
                </c:pt>
                <c:pt idx="9905">
                  <c:v>0.60392480405445226</c:v>
                </c:pt>
                <c:pt idx="9906">
                  <c:v>0.60392480405445226</c:v>
                </c:pt>
                <c:pt idx="9907">
                  <c:v>0.60392480405445226</c:v>
                </c:pt>
                <c:pt idx="9908">
                  <c:v>0.60392480405445226</c:v>
                </c:pt>
                <c:pt idx="9909">
                  <c:v>0.60392480405445226</c:v>
                </c:pt>
                <c:pt idx="9910">
                  <c:v>0.60386587306264361</c:v>
                </c:pt>
                <c:pt idx="9911">
                  <c:v>0.60380694207083507</c:v>
                </c:pt>
                <c:pt idx="9912">
                  <c:v>0.60374801107902654</c:v>
                </c:pt>
                <c:pt idx="9913">
                  <c:v>0.60368908008721789</c:v>
                </c:pt>
                <c:pt idx="9914">
                  <c:v>0.60363014909540924</c:v>
                </c:pt>
                <c:pt idx="9915">
                  <c:v>0.6035712181036007</c:v>
                </c:pt>
                <c:pt idx="9916">
                  <c:v>0.60351228711179217</c:v>
                </c:pt>
                <c:pt idx="9917">
                  <c:v>0.60345335611998352</c:v>
                </c:pt>
                <c:pt idx="9918">
                  <c:v>0.60345335611998352</c:v>
                </c:pt>
                <c:pt idx="9919">
                  <c:v>0.60339442512817487</c:v>
                </c:pt>
                <c:pt idx="9920">
                  <c:v>0.60339442512817487</c:v>
                </c:pt>
                <c:pt idx="9921">
                  <c:v>0.60333549413636633</c:v>
                </c:pt>
                <c:pt idx="9922">
                  <c:v>0.6032765631445578</c:v>
                </c:pt>
                <c:pt idx="9923">
                  <c:v>0.6032765631445578</c:v>
                </c:pt>
                <c:pt idx="9924">
                  <c:v>0.6032765631445578</c:v>
                </c:pt>
                <c:pt idx="9925">
                  <c:v>0.60321763215274915</c:v>
                </c:pt>
                <c:pt idx="9926">
                  <c:v>0.60321763215274915</c:v>
                </c:pt>
                <c:pt idx="9927">
                  <c:v>0.6031587011609405</c:v>
                </c:pt>
                <c:pt idx="9928">
                  <c:v>0.6031587011609405</c:v>
                </c:pt>
                <c:pt idx="9929">
                  <c:v>0.60309977016913197</c:v>
                </c:pt>
                <c:pt idx="9930">
                  <c:v>0.60309977016913197</c:v>
                </c:pt>
                <c:pt idx="9931">
                  <c:v>0.60304083917732343</c:v>
                </c:pt>
                <c:pt idx="9932">
                  <c:v>0.60304083917732343</c:v>
                </c:pt>
                <c:pt idx="9933">
                  <c:v>0.60298190818551478</c:v>
                </c:pt>
                <c:pt idx="9934">
                  <c:v>0.60292297719370613</c:v>
                </c:pt>
                <c:pt idx="9935">
                  <c:v>0.6028640462018976</c:v>
                </c:pt>
                <c:pt idx="9936">
                  <c:v>0.60280511521008906</c:v>
                </c:pt>
                <c:pt idx="9937">
                  <c:v>0.60280511521008906</c:v>
                </c:pt>
                <c:pt idx="9938">
                  <c:v>0.60274618421828041</c:v>
                </c:pt>
                <c:pt idx="9939">
                  <c:v>0.60274618421828041</c:v>
                </c:pt>
                <c:pt idx="9940">
                  <c:v>0.60274618421828041</c:v>
                </c:pt>
                <c:pt idx="9941">
                  <c:v>0.60268725322647176</c:v>
                </c:pt>
                <c:pt idx="9942">
                  <c:v>0.60262832223466323</c:v>
                </c:pt>
                <c:pt idx="9943">
                  <c:v>0.60256939124285469</c:v>
                </c:pt>
                <c:pt idx="9944">
                  <c:v>0.60251046025104604</c:v>
                </c:pt>
                <c:pt idx="9945">
                  <c:v>0.60245152925923739</c:v>
                </c:pt>
                <c:pt idx="9946">
                  <c:v>0.60239259826742886</c:v>
                </c:pt>
                <c:pt idx="9947">
                  <c:v>0.60239259826742886</c:v>
                </c:pt>
                <c:pt idx="9948">
                  <c:v>0.60239259826742886</c:v>
                </c:pt>
                <c:pt idx="9949">
                  <c:v>0.60239259826742886</c:v>
                </c:pt>
                <c:pt idx="9950">
                  <c:v>0.60239259826742886</c:v>
                </c:pt>
                <c:pt idx="9951">
                  <c:v>0.60233366727562032</c:v>
                </c:pt>
                <c:pt idx="9952">
                  <c:v>0.60227473628381167</c:v>
                </c:pt>
                <c:pt idx="9953">
                  <c:v>0.60221580529200303</c:v>
                </c:pt>
                <c:pt idx="9954">
                  <c:v>0.60215687430019449</c:v>
                </c:pt>
                <c:pt idx="9955">
                  <c:v>0.60215687430019449</c:v>
                </c:pt>
                <c:pt idx="9956">
                  <c:v>0.60209794330838595</c:v>
                </c:pt>
                <c:pt idx="9957">
                  <c:v>0.6020390123165773</c:v>
                </c:pt>
                <c:pt idx="9958">
                  <c:v>0.60198008132476866</c:v>
                </c:pt>
                <c:pt idx="9959">
                  <c:v>0.60198008132476866</c:v>
                </c:pt>
                <c:pt idx="9960">
                  <c:v>0.60192115033296012</c:v>
                </c:pt>
                <c:pt idx="9961">
                  <c:v>0.60192115033296012</c:v>
                </c:pt>
                <c:pt idx="9962">
                  <c:v>0.60192115033296012</c:v>
                </c:pt>
                <c:pt idx="9963">
                  <c:v>0.60192115033296012</c:v>
                </c:pt>
                <c:pt idx="9964">
                  <c:v>0.60186221934115158</c:v>
                </c:pt>
                <c:pt idx="9965">
                  <c:v>0.60180328834934294</c:v>
                </c:pt>
                <c:pt idx="9966">
                  <c:v>0.60174435735753429</c:v>
                </c:pt>
                <c:pt idx="9967">
                  <c:v>0.60174435735753429</c:v>
                </c:pt>
                <c:pt idx="9968">
                  <c:v>0.60174435735753429</c:v>
                </c:pt>
                <c:pt idx="9969">
                  <c:v>0.60168542636572575</c:v>
                </c:pt>
                <c:pt idx="9970">
                  <c:v>0.60162649537391721</c:v>
                </c:pt>
                <c:pt idx="9971">
                  <c:v>0.60156756438210857</c:v>
                </c:pt>
                <c:pt idx="9972">
                  <c:v>0.60150863339029992</c:v>
                </c:pt>
                <c:pt idx="9973">
                  <c:v>0.60150863339029992</c:v>
                </c:pt>
                <c:pt idx="9974">
                  <c:v>0.60144970239849138</c:v>
                </c:pt>
                <c:pt idx="9975">
                  <c:v>0.60139077140668284</c:v>
                </c:pt>
                <c:pt idx="9976">
                  <c:v>0.60139077140668284</c:v>
                </c:pt>
                <c:pt idx="9977">
                  <c:v>0.6013318404148742</c:v>
                </c:pt>
                <c:pt idx="9978">
                  <c:v>0.6013318404148742</c:v>
                </c:pt>
                <c:pt idx="9979">
                  <c:v>0.6013318404148742</c:v>
                </c:pt>
                <c:pt idx="9980">
                  <c:v>0.60127290942306555</c:v>
                </c:pt>
                <c:pt idx="9981">
                  <c:v>0.60121397843125701</c:v>
                </c:pt>
                <c:pt idx="9982">
                  <c:v>0.60115504743944848</c:v>
                </c:pt>
                <c:pt idx="9983">
                  <c:v>0.60115504743944848</c:v>
                </c:pt>
                <c:pt idx="9984">
                  <c:v>0.60115504743944848</c:v>
                </c:pt>
                <c:pt idx="9985">
                  <c:v>0.60115504743944848</c:v>
                </c:pt>
                <c:pt idx="9986">
                  <c:v>0.60115504743944848</c:v>
                </c:pt>
                <c:pt idx="9987">
                  <c:v>0.60109611644763983</c:v>
                </c:pt>
                <c:pt idx="9988">
                  <c:v>0.60103718545583118</c:v>
                </c:pt>
                <c:pt idx="9989">
                  <c:v>0.60097825446402264</c:v>
                </c:pt>
                <c:pt idx="9990">
                  <c:v>0.60097825446402264</c:v>
                </c:pt>
                <c:pt idx="9991">
                  <c:v>0.60091932347221411</c:v>
                </c:pt>
                <c:pt idx="9992">
                  <c:v>0.60086039248040546</c:v>
                </c:pt>
                <c:pt idx="9993">
                  <c:v>0.60080146148859681</c:v>
                </c:pt>
                <c:pt idx="9994">
                  <c:v>0.60074253049678827</c:v>
                </c:pt>
                <c:pt idx="9995">
                  <c:v>0.60068359950497974</c:v>
                </c:pt>
                <c:pt idx="9996">
                  <c:v>0.60068359950497974</c:v>
                </c:pt>
                <c:pt idx="9997">
                  <c:v>0.60068359950497974</c:v>
                </c:pt>
                <c:pt idx="9998">
                  <c:v>0.60068359950497974</c:v>
                </c:pt>
                <c:pt idx="9999">
                  <c:v>0.60062466851317109</c:v>
                </c:pt>
                <c:pt idx="10000">
                  <c:v>0.60056573752136244</c:v>
                </c:pt>
                <c:pt idx="10001">
                  <c:v>0.6005068065295539</c:v>
                </c:pt>
                <c:pt idx="10002">
                  <c:v>0.6005068065295539</c:v>
                </c:pt>
                <c:pt idx="10003">
                  <c:v>0.6005068065295539</c:v>
                </c:pt>
                <c:pt idx="10004">
                  <c:v>0.60044787553774537</c:v>
                </c:pt>
                <c:pt idx="10005">
                  <c:v>0.60038894454593672</c:v>
                </c:pt>
                <c:pt idx="10006">
                  <c:v>0.60033001355412807</c:v>
                </c:pt>
                <c:pt idx="10007">
                  <c:v>0.60027108256231954</c:v>
                </c:pt>
                <c:pt idx="10008">
                  <c:v>0.600212151570511</c:v>
                </c:pt>
                <c:pt idx="10009">
                  <c:v>0.600212151570511</c:v>
                </c:pt>
                <c:pt idx="10010">
                  <c:v>0.600212151570511</c:v>
                </c:pt>
                <c:pt idx="10011">
                  <c:v>0.600212151570511</c:v>
                </c:pt>
                <c:pt idx="10012">
                  <c:v>0.60015322057870235</c:v>
                </c:pt>
                <c:pt idx="10013">
                  <c:v>0.60015322057870235</c:v>
                </c:pt>
                <c:pt idx="10014">
                  <c:v>0.6000942895868937</c:v>
                </c:pt>
                <c:pt idx="10015">
                  <c:v>0.60003535859508517</c:v>
                </c:pt>
                <c:pt idx="10016">
                  <c:v>0.59997642760327663</c:v>
                </c:pt>
                <c:pt idx="10017">
                  <c:v>0.59991749661146798</c:v>
                </c:pt>
                <c:pt idx="10018">
                  <c:v>0.59985856561965933</c:v>
                </c:pt>
                <c:pt idx="10019">
                  <c:v>0.59985856561965933</c:v>
                </c:pt>
                <c:pt idx="10020">
                  <c:v>0.5997996346278508</c:v>
                </c:pt>
                <c:pt idx="10021">
                  <c:v>0.59974070363604226</c:v>
                </c:pt>
                <c:pt idx="10022">
                  <c:v>0.59968177264423361</c:v>
                </c:pt>
                <c:pt idx="10023">
                  <c:v>0.59962284165242496</c:v>
                </c:pt>
                <c:pt idx="10024">
                  <c:v>0.59956391066061643</c:v>
                </c:pt>
                <c:pt idx="10025">
                  <c:v>0.59950497966880789</c:v>
                </c:pt>
                <c:pt idx="10026">
                  <c:v>0.59950497966880789</c:v>
                </c:pt>
                <c:pt idx="10027">
                  <c:v>0.59944604867699924</c:v>
                </c:pt>
                <c:pt idx="10028">
                  <c:v>0.5993871176851906</c:v>
                </c:pt>
                <c:pt idx="10029">
                  <c:v>0.59932818669338206</c:v>
                </c:pt>
                <c:pt idx="10030">
                  <c:v>0.59926925570157352</c:v>
                </c:pt>
                <c:pt idx="10031">
                  <c:v>0.59926925570157352</c:v>
                </c:pt>
                <c:pt idx="10032">
                  <c:v>0.59926925570157352</c:v>
                </c:pt>
                <c:pt idx="10033">
                  <c:v>0.59921032470976487</c:v>
                </c:pt>
                <c:pt idx="10034">
                  <c:v>0.59915139371795623</c:v>
                </c:pt>
                <c:pt idx="10035">
                  <c:v>0.59915139371795623</c:v>
                </c:pt>
                <c:pt idx="10036">
                  <c:v>0.59909246272614769</c:v>
                </c:pt>
                <c:pt idx="10037">
                  <c:v>0.59903353173433915</c:v>
                </c:pt>
                <c:pt idx="10038">
                  <c:v>0.59897460074253051</c:v>
                </c:pt>
                <c:pt idx="10039">
                  <c:v>0.59891566975072186</c:v>
                </c:pt>
                <c:pt idx="10040">
                  <c:v>0.59885673875891332</c:v>
                </c:pt>
                <c:pt idx="10041">
                  <c:v>0.59879780776710478</c:v>
                </c:pt>
                <c:pt idx="10042">
                  <c:v>0.59879780776710478</c:v>
                </c:pt>
                <c:pt idx="10043">
                  <c:v>0.59873887677529614</c:v>
                </c:pt>
                <c:pt idx="10044">
                  <c:v>0.59873887677529614</c:v>
                </c:pt>
                <c:pt idx="10045">
                  <c:v>0.59867994578348749</c:v>
                </c:pt>
                <c:pt idx="10046">
                  <c:v>0.59867994578348749</c:v>
                </c:pt>
                <c:pt idx="10047">
                  <c:v>0.59862101479167895</c:v>
                </c:pt>
                <c:pt idx="10048">
                  <c:v>0.59856208379987041</c:v>
                </c:pt>
                <c:pt idx="10049">
                  <c:v>0.59850315280806177</c:v>
                </c:pt>
                <c:pt idx="10050">
                  <c:v>0.59844422181625312</c:v>
                </c:pt>
                <c:pt idx="10051">
                  <c:v>0.59838529082444458</c:v>
                </c:pt>
                <c:pt idx="10052">
                  <c:v>0.59832635983263605</c:v>
                </c:pt>
                <c:pt idx="10053">
                  <c:v>0.5982674288408274</c:v>
                </c:pt>
                <c:pt idx="10054">
                  <c:v>0.5982674288408274</c:v>
                </c:pt>
                <c:pt idx="10055">
                  <c:v>0.59820849784901875</c:v>
                </c:pt>
                <c:pt idx="10056">
                  <c:v>0.59820849784901875</c:v>
                </c:pt>
                <c:pt idx="10057">
                  <c:v>0.59814956685721021</c:v>
                </c:pt>
                <c:pt idx="10058">
                  <c:v>0.59814956685721021</c:v>
                </c:pt>
                <c:pt idx="10059">
                  <c:v>0.59814956685721021</c:v>
                </c:pt>
                <c:pt idx="10060">
                  <c:v>0.59809063586540168</c:v>
                </c:pt>
                <c:pt idx="10061">
                  <c:v>0.59809063586540168</c:v>
                </c:pt>
                <c:pt idx="10062">
                  <c:v>0.59803170487359303</c:v>
                </c:pt>
                <c:pt idx="10063">
                  <c:v>0.59797277388178438</c:v>
                </c:pt>
                <c:pt idx="10064">
                  <c:v>0.59791384288997584</c:v>
                </c:pt>
                <c:pt idx="10065">
                  <c:v>0.59791384288997584</c:v>
                </c:pt>
                <c:pt idx="10066">
                  <c:v>0.59785491189816731</c:v>
                </c:pt>
                <c:pt idx="10067">
                  <c:v>0.59785491189816731</c:v>
                </c:pt>
                <c:pt idx="10068">
                  <c:v>0.59779598090635866</c:v>
                </c:pt>
                <c:pt idx="10069">
                  <c:v>0.59779598090635866</c:v>
                </c:pt>
                <c:pt idx="10070">
                  <c:v>0.59773704991455001</c:v>
                </c:pt>
                <c:pt idx="10071">
                  <c:v>0.59773704991455001</c:v>
                </c:pt>
                <c:pt idx="10072">
                  <c:v>0.59767811892274147</c:v>
                </c:pt>
                <c:pt idx="10073">
                  <c:v>0.59761918793093294</c:v>
                </c:pt>
                <c:pt idx="10074">
                  <c:v>0.59756025693912429</c:v>
                </c:pt>
                <c:pt idx="10075">
                  <c:v>0.59750132594731564</c:v>
                </c:pt>
                <c:pt idx="10076">
                  <c:v>0.59744239495550711</c:v>
                </c:pt>
                <c:pt idx="10077">
                  <c:v>0.59738346396369857</c:v>
                </c:pt>
                <c:pt idx="10078">
                  <c:v>0.59732453297188992</c:v>
                </c:pt>
                <c:pt idx="10079">
                  <c:v>0.59732453297188992</c:v>
                </c:pt>
                <c:pt idx="10080">
                  <c:v>0.59726560198008127</c:v>
                </c:pt>
                <c:pt idx="10081">
                  <c:v>0.59726560198008127</c:v>
                </c:pt>
                <c:pt idx="10082">
                  <c:v>0.59720667098827274</c:v>
                </c:pt>
                <c:pt idx="10083">
                  <c:v>0.59720667098827274</c:v>
                </c:pt>
                <c:pt idx="10084">
                  <c:v>0.59720667098827274</c:v>
                </c:pt>
                <c:pt idx="10085">
                  <c:v>0.5971477399964642</c:v>
                </c:pt>
                <c:pt idx="10086">
                  <c:v>0.5971477399964642</c:v>
                </c:pt>
                <c:pt idx="10087">
                  <c:v>0.59708880900465555</c:v>
                </c:pt>
                <c:pt idx="10088">
                  <c:v>0.5970298780128469</c:v>
                </c:pt>
                <c:pt idx="10089">
                  <c:v>0.59697094702103837</c:v>
                </c:pt>
                <c:pt idx="10090">
                  <c:v>0.59697094702103837</c:v>
                </c:pt>
                <c:pt idx="10091">
                  <c:v>0.59697094702103837</c:v>
                </c:pt>
                <c:pt idx="10092">
                  <c:v>0.59697094702103837</c:v>
                </c:pt>
                <c:pt idx="10093">
                  <c:v>0.59697094702103837</c:v>
                </c:pt>
                <c:pt idx="10094">
                  <c:v>0.59691201602922983</c:v>
                </c:pt>
                <c:pt idx="10095">
                  <c:v>0.59685308503742118</c:v>
                </c:pt>
                <c:pt idx="10096">
                  <c:v>0.59685308503742118</c:v>
                </c:pt>
                <c:pt idx="10097">
                  <c:v>0.59679415404561253</c:v>
                </c:pt>
                <c:pt idx="10098">
                  <c:v>0.596735223053804</c:v>
                </c:pt>
                <c:pt idx="10099">
                  <c:v>0.59667629206199546</c:v>
                </c:pt>
                <c:pt idx="10100">
                  <c:v>0.59661736107018681</c:v>
                </c:pt>
                <c:pt idx="10101">
                  <c:v>0.59655843007837817</c:v>
                </c:pt>
                <c:pt idx="10102">
                  <c:v>0.59655843007837817</c:v>
                </c:pt>
                <c:pt idx="10103">
                  <c:v>0.59649949908656963</c:v>
                </c:pt>
                <c:pt idx="10104">
                  <c:v>0.59649949908656963</c:v>
                </c:pt>
                <c:pt idx="10105">
                  <c:v>0.59644056809476109</c:v>
                </c:pt>
                <c:pt idx="10106">
                  <c:v>0.59638163710295244</c:v>
                </c:pt>
                <c:pt idx="10107">
                  <c:v>0.5963227061111438</c:v>
                </c:pt>
                <c:pt idx="10108">
                  <c:v>0.5963227061111438</c:v>
                </c:pt>
                <c:pt idx="10109">
                  <c:v>0.59626377511933526</c:v>
                </c:pt>
                <c:pt idx="10110">
                  <c:v>0.59626377511933526</c:v>
                </c:pt>
                <c:pt idx="10111">
                  <c:v>0.59626377511933526</c:v>
                </c:pt>
                <c:pt idx="10112">
                  <c:v>0.59620484412752672</c:v>
                </c:pt>
                <c:pt idx="10113">
                  <c:v>0.59614591313571808</c:v>
                </c:pt>
                <c:pt idx="10114">
                  <c:v>0.59614591313571808</c:v>
                </c:pt>
                <c:pt idx="10115">
                  <c:v>0.59614591313571808</c:v>
                </c:pt>
                <c:pt idx="10116">
                  <c:v>0.59614591313571808</c:v>
                </c:pt>
                <c:pt idx="10117">
                  <c:v>0.59608698214390943</c:v>
                </c:pt>
                <c:pt idx="10118">
                  <c:v>0.59602805115210089</c:v>
                </c:pt>
                <c:pt idx="10119">
                  <c:v>0.59602805115210089</c:v>
                </c:pt>
                <c:pt idx="10120">
                  <c:v>0.59602805115210089</c:v>
                </c:pt>
                <c:pt idx="10121">
                  <c:v>0.59596912016029235</c:v>
                </c:pt>
                <c:pt idx="10122">
                  <c:v>0.59596912016029235</c:v>
                </c:pt>
                <c:pt idx="10123">
                  <c:v>0.59596912016029235</c:v>
                </c:pt>
                <c:pt idx="10124">
                  <c:v>0.59591018916848371</c:v>
                </c:pt>
                <c:pt idx="10125">
                  <c:v>0.59591018916848371</c:v>
                </c:pt>
                <c:pt idx="10126">
                  <c:v>0.59591018916848371</c:v>
                </c:pt>
                <c:pt idx="10127">
                  <c:v>0.59585125817667506</c:v>
                </c:pt>
                <c:pt idx="10128">
                  <c:v>0.59585125817667506</c:v>
                </c:pt>
                <c:pt idx="10129">
                  <c:v>0.59579232718486652</c:v>
                </c:pt>
                <c:pt idx="10130">
                  <c:v>0.59579232718486652</c:v>
                </c:pt>
                <c:pt idx="10131">
                  <c:v>0.59579232718486652</c:v>
                </c:pt>
                <c:pt idx="10132">
                  <c:v>0.59573339619305798</c:v>
                </c:pt>
                <c:pt idx="10133">
                  <c:v>0.59567446520124934</c:v>
                </c:pt>
                <c:pt idx="10134">
                  <c:v>0.59567446520124934</c:v>
                </c:pt>
                <c:pt idx="10135">
                  <c:v>0.59567446520124934</c:v>
                </c:pt>
                <c:pt idx="10136">
                  <c:v>0.59567446520124934</c:v>
                </c:pt>
                <c:pt idx="10137">
                  <c:v>0.59567446520124934</c:v>
                </c:pt>
                <c:pt idx="10138">
                  <c:v>0.59561553420944069</c:v>
                </c:pt>
                <c:pt idx="10139">
                  <c:v>0.59555660321763215</c:v>
                </c:pt>
                <c:pt idx="10140">
                  <c:v>0.59549767222582362</c:v>
                </c:pt>
                <c:pt idx="10141">
                  <c:v>0.59543874123401497</c:v>
                </c:pt>
                <c:pt idx="10142">
                  <c:v>0.59537981024220632</c:v>
                </c:pt>
                <c:pt idx="10143">
                  <c:v>0.59532087925039778</c:v>
                </c:pt>
                <c:pt idx="10144">
                  <c:v>0.59532087925039778</c:v>
                </c:pt>
                <c:pt idx="10145">
                  <c:v>0.59532087925039778</c:v>
                </c:pt>
                <c:pt idx="10146">
                  <c:v>0.59526194825858925</c:v>
                </c:pt>
                <c:pt idx="10147">
                  <c:v>0.5952030172667806</c:v>
                </c:pt>
                <c:pt idx="10148">
                  <c:v>0.59514408627497195</c:v>
                </c:pt>
                <c:pt idx="10149">
                  <c:v>0.59508515528316341</c:v>
                </c:pt>
                <c:pt idx="10150">
                  <c:v>0.59502622429135488</c:v>
                </c:pt>
                <c:pt idx="10151">
                  <c:v>0.59496729329954623</c:v>
                </c:pt>
                <c:pt idx="10152">
                  <c:v>0.59490836230773758</c:v>
                </c:pt>
                <c:pt idx="10153">
                  <c:v>0.59484943131592904</c:v>
                </c:pt>
                <c:pt idx="10154">
                  <c:v>0.59479050032412051</c:v>
                </c:pt>
                <c:pt idx="10155">
                  <c:v>0.59479050032412051</c:v>
                </c:pt>
                <c:pt idx="10156">
                  <c:v>0.59479050032412051</c:v>
                </c:pt>
                <c:pt idx="10157">
                  <c:v>0.59473156933231186</c:v>
                </c:pt>
                <c:pt idx="10158">
                  <c:v>0.59473156933231186</c:v>
                </c:pt>
                <c:pt idx="10159">
                  <c:v>0.59467263834050321</c:v>
                </c:pt>
                <c:pt idx="10160">
                  <c:v>0.59461370734869468</c:v>
                </c:pt>
                <c:pt idx="10161">
                  <c:v>0.59461370734869468</c:v>
                </c:pt>
                <c:pt idx="10162">
                  <c:v>0.59455477635688614</c:v>
                </c:pt>
                <c:pt idx="10163">
                  <c:v>0.59449584536507749</c:v>
                </c:pt>
                <c:pt idx="10164">
                  <c:v>0.59449584536507749</c:v>
                </c:pt>
                <c:pt idx="10165">
                  <c:v>0.59443691437326884</c:v>
                </c:pt>
                <c:pt idx="10166">
                  <c:v>0.59437798338146031</c:v>
                </c:pt>
                <c:pt idx="10167">
                  <c:v>0.59431905238965177</c:v>
                </c:pt>
                <c:pt idx="10168">
                  <c:v>0.59431905238965177</c:v>
                </c:pt>
                <c:pt idx="10169">
                  <c:v>0.59431905238965177</c:v>
                </c:pt>
                <c:pt idx="10170">
                  <c:v>0.59426012139784312</c:v>
                </c:pt>
                <c:pt idx="10171">
                  <c:v>0.59426012139784312</c:v>
                </c:pt>
                <c:pt idx="10172">
                  <c:v>0.59420119040603447</c:v>
                </c:pt>
                <c:pt idx="10173">
                  <c:v>0.59414225941422594</c:v>
                </c:pt>
                <c:pt idx="10174">
                  <c:v>0.5940833284224174</c:v>
                </c:pt>
                <c:pt idx="10175">
                  <c:v>0.5940833284224174</c:v>
                </c:pt>
                <c:pt idx="10176">
                  <c:v>0.59402439743060875</c:v>
                </c:pt>
                <c:pt idx="10177">
                  <c:v>0.59402439743060875</c:v>
                </c:pt>
                <c:pt idx="10178">
                  <c:v>0.5939654664388001</c:v>
                </c:pt>
                <c:pt idx="10179">
                  <c:v>0.59390653544699157</c:v>
                </c:pt>
                <c:pt idx="10180">
                  <c:v>0.59384760445518303</c:v>
                </c:pt>
                <c:pt idx="10181">
                  <c:v>0.59378867346337438</c:v>
                </c:pt>
                <c:pt idx="10182">
                  <c:v>0.59372974247156574</c:v>
                </c:pt>
                <c:pt idx="10183">
                  <c:v>0.59372974247156574</c:v>
                </c:pt>
                <c:pt idx="10184">
                  <c:v>0.5936708114797572</c:v>
                </c:pt>
                <c:pt idx="10185">
                  <c:v>0.59361188048794866</c:v>
                </c:pt>
                <c:pt idx="10186">
                  <c:v>0.59355294949614001</c:v>
                </c:pt>
                <c:pt idx="10187">
                  <c:v>0.59349401850433137</c:v>
                </c:pt>
                <c:pt idx="10188">
                  <c:v>0.59343508751252283</c:v>
                </c:pt>
                <c:pt idx="10189">
                  <c:v>0.59337615652071429</c:v>
                </c:pt>
                <c:pt idx="10190">
                  <c:v>0.59331722552890565</c:v>
                </c:pt>
                <c:pt idx="10191">
                  <c:v>0.59331722552890565</c:v>
                </c:pt>
                <c:pt idx="10192">
                  <c:v>0.593258294537097</c:v>
                </c:pt>
                <c:pt idx="10193">
                  <c:v>0.59319936354528846</c:v>
                </c:pt>
                <c:pt idx="10194">
                  <c:v>0.59314043255347992</c:v>
                </c:pt>
                <c:pt idx="10195">
                  <c:v>0.59308150156167128</c:v>
                </c:pt>
                <c:pt idx="10196">
                  <c:v>0.59308150156167128</c:v>
                </c:pt>
                <c:pt idx="10197">
                  <c:v>0.59308150156167128</c:v>
                </c:pt>
                <c:pt idx="10198">
                  <c:v>0.59308150156167128</c:v>
                </c:pt>
                <c:pt idx="10199">
                  <c:v>0.59308150156167128</c:v>
                </c:pt>
                <c:pt idx="10200">
                  <c:v>0.59308150156167128</c:v>
                </c:pt>
                <c:pt idx="10201">
                  <c:v>0.59308150156167128</c:v>
                </c:pt>
                <c:pt idx="10202">
                  <c:v>0.59302257056986263</c:v>
                </c:pt>
                <c:pt idx="10203">
                  <c:v>0.59296363957805409</c:v>
                </c:pt>
                <c:pt idx="10204">
                  <c:v>0.59296363957805409</c:v>
                </c:pt>
                <c:pt idx="10205">
                  <c:v>0.59290470858624555</c:v>
                </c:pt>
                <c:pt idx="10206">
                  <c:v>0.59290470858624555</c:v>
                </c:pt>
                <c:pt idx="10207">
                  <c:v>0.59284577759443691</c:v>
                </c:pt>
                <c:pt idx="10208">
                  <c:v>0.59284577759443691</c:v>
                </c:pt>
                <c:pt idx="10209">
                  <c:v>0.59284577759443691</c:v>
                </c:pt>
                <c:pt idx="10210">
                  <c:v>0.59284577759443691</c:v>
                </c:pt>
                <c:pt idx="10211">
                  <c:v>0.59278684660262826</c:v>
                </c:pt>
                <c:pt idx="10212">
                  <c:v>0.59278684660262826</c:v>
                </c:pt>
                <c:pt idx="10213">
                  <c:v>0.59272791561081972</c:v>
                </c:pt>
                <c:pt idx="10214">
                  <c:v>0.59272791561081972</c:v>
                </c:pt>
                <c:pt idx="10215">
                  <c:v>0.59266898461901119</c:v>
                </c:pt>
                <c:pt idx="10216">
                  <c:v>0.59261005362720254</c:v>
                </c:pt>
                <c:pt idx="10217">
                  <c:v>0.59261005362720254</c:v>
                </c:pt>
                <c:pt idx="10218">
                  <c:v>0.59255112263539389</c:v>
                </c:pt>
                <c:pt idx="10219">
                  <c:v>0.59255112263539389</c:v>
                </c:pt>
                <c:pt idx="10220">
                  <c:v>0.59249219164358535</c:v>
                </c:pt>
                <c:pt idx="10221">
                  <c:v>0.59243326065177682</c:v>
                </c:pt>
                <c:pt idx="10222">
                  <c:v>0.59237432965996817</c:v>
                </c:pt>
                <c:pt idx="10223">
                  <c:v>0.59231539866815952</c:v>
                </c:pt>
                <c:pt idx="10224">
                  <c:v>0.59225646767635098</c:v>
                </c:pt>
                <c:pt idx="10225">
                  <c:v>0.59219753668454245</c:v>
                </c:pt>
                <c:pt idx="10226">
                  <c:v>0.59219753668454245</c:v>
                </c:pt>
                <c:pt idx="10227">
                  <c:v>0.5921386056927338</c:v>
                </c:pt>
                <c:pt idx="10228">
                  <c:v>0.59207967470092515</c:v>
                </c:pt>
                <c:pt idx="10229">
                  <c:v>0.59207967470092515</c:v>
                </c:pt>
                <c:pt idx="10230">
                  <c:v>0.59207967470092515</c:v>
                </c:pt>
                <c:pt idx="10231">
                  <c:v>0.59202074370911661</c:v>
                </c:pt>
                <c:pt idx="10232">
                  <c:v>0.59196181271730808</c:v>
                </c:pt>
                <c:pt idx="10233">
                  <c:v>0.59196181271730808</c:v>
                </c:pt>
                <c:pt idx="10234">
                  <c:v>0.59196181271730808</c:v>
                </c:pt>
                <c:pt idx="10235">
                  <c:v>0.59196181271730808</c:v>
                </c:pt>
                <c:pt idx="10236">
                  <c:v>0.59190288172549943</c:v>
                </c:pt>
                <c:pt idx="10237">
                  <c:v>0.59184395073369078</c:v>
                </c:pt>
                <c:pt idx="10238">
                  <c:v>0.59178501974188225</c:v>
                </c:pt>
                <c:pt idx="10239">
                  <c:v>0.59178501974188225</c:v>
                </c:pt>
                <c:pt idx="10240">
                  <c:v>0.59172608875007371</c:v>
                </c:pt>
                <c:pt idx="10241">
                  <c:v>0.59166715775826506</c:v>
                </c:pt>
                <c:pt idx="10242">
                  <c:v>0.59160822676645641</c:v>
                </c:pt>
                <c:pt idx="10243">
                  <c:v>0.59154929577464788</c:v>
                </c:pt>
                <c:pt idx="10244">
                  <c:v>0.59149036478283934</c:v>
                </c:pt>
                <c:pt idx="10245">
                  <c:v>0.59149036478283934</c:v>
                </c:pt>
                <c:pt idx="10246">
                  <c:v>0.59143143379103069</c:v>
                </c:pt>
                <c:pt idx="10247">
                  <c:v>0.59137250279922204</c:v>
                </c:pt>
                <c:pt idx="10248">
                  <c:v>0.59131357180741351</c:v>
                </c:pt>
                <c:pt idx="10249">
                  <c:v>0.59125464081560497</c:v>
                </c:pt>
                <c:pt idx="10250">
                  <c:v>0.59125464081560497</c:v>
                </c:pt>
                <c:pt idx="10251">
                  <c:v>0.59119570982379632</c:v>
                </c:pt>
                <c:pt idx="10252">
                  <c:v>0.59113677883198767</c:v>
                </c:pt>
                <c:pt idx="10253">
                  <c:v>0.59107784784017914</c:v>
                </c:pt>
                <c:pt idx="10254">
                  <c:v>0.5910189168483706</c:v>
                </c:pt>
                <c:pt idx="10255">
                  <c:v>0.59095998585656195</c:v>
                </c:pt>
                <c:pt idx="10256">
                  <c:v>0.59090105486475331</c:v>
                </c:pt>
                <c:pt idx="10257">
                  <c:v>0.59090105486475331</c:v>
                </c:pt>
                <c:pt idx="10258">
                  <c:v>0.59084212387294477</c:v>
                </c:pt>
                <c:pt idx="10259">
                  <c:v>0.59084212387294477</c:v>
                </c:pt>
                <c:pt idx="10260">
                  <c:v>0.59078319288113623</c:v>
                </c:pt>
                <c:pt idx="10261">
                  <c:v>0.59078319288113623</c:v>
                </c:pt>
                <c:pt idx="10262">
                  <c:v>0.59072426188932758</c:v>
                </c:pt>
                <c:pt idx="10263">
                  <c:v>0.59066533089751894</c:v>
                </c:pt>
                <c:pt idx="10264">
                  <c:v>0.5906063999057104</c:v>
                </c:pt>
                <c:pt idx="10265">
                  <c:v>0.59054746891390186</c:v>
                </c:pt>
                <c:pt idx="10266">
                  <c:v>0.59054746891390186</c:v>
                </c:pt>
                <c:pt idx="10267">
                  <c:v>0.59048853792209322</c:v>
                </c:pt>
                <c:pt idx="10268">
                  <c:v>0.59048853792209322</c:v>
                </c:pt>
                <c:pt idx="10269">
                  <c:v>0.59042960693028457</c:v>
                </c:pt>
                <c:pt idx="10270">
                  <c:v>0.59037067593847603</c:v>
                </c:pt>
                <c:pt idx="10271">
                  <c:v>0.59037067593847603</c:v>
                </c:pt>
                <c:pt idx="10272">
                  <c:v>0.59037067593847603</c:v>
                </c:pt>
                <c:pt idx="10273">
                  <c:v>0.59031174494666749</c:v>
                </c:pt>
                <c:pt idx="10274">
                  <c:v>0.59025281395485885</c:v>
                </c:pt>
                <c:pt idx="10275">
                  <c:v>0.5901938829630502</c:v>
                </c:pt>
                <c:pt idx="10276">
                  <c:v>0.59013495197124166</c:v>
                </c:pt>
                <c:pt idx="10277">
                  <c:v>0.59007602097943312</c:v>
                </c:pt>
                <c:pt idx="10278">
                  <c:v>0.59001708998762448</c:v>
                </c:pt>
                <c:pt idx="10279">
                  <c:v>0.59001708998762448</c:v>
                </c:pt>
                <c:pt idx="10280">
                  <c:v>0.58995815899581583</c:v>
                </c:pt>
                <c:pt idx="10281">
                  <c:v>0.58989922800400729</c:v>
                </c:pt>
                <c:pt idx="10282">
                  <c:v>0.58984029701219876</c:v>
                </c:pt>
                <c:pt idx="10283">
                  <c:v>0.58978136602039011</c:v>
                </c:pt>
                <c:pt idx="10284">
                  <c:v>0.58978136602039011</c:v>
                </c:pt>
                <c:pt idx="10285">
                  <c:v>0.58978136602039011</c:v>
                </c:pt>
                <c:pt idx="10286">
                  <c:v>0.58978136602039011</c:v>
                </c:pt>
                <c:pt idx="10287">
                  <c:v>0.58972243502858146</c:v>
                </c:pt>
                <c:pt idx="10288">
                  <c:v>0.58966350403677292</c:v>
                </c:pt>
                <c:pt idx="10289">
                  <c:v>0.58960457304496439</c:v>
                </c:pt>
                <c:pt idx="10290">
                  <c:v>0.58960457304496439</c:v>
                </c:pt>
                <c:pt idx="10291">
                  <c:v>0.58960457304496439</c:v>
                </c:pt>
                <c:pt idx="10292">
                  <c:v>0.58960457304496439</c:v>
                </c:pt>
                <c:pt idx="10293">
                  <c:v>0.58954564205315574</c:v>
                </c:pt>
                <c:pt idx="10294">
                  <c:v>0.58948671106134709</c:v>
                </c:pt>
                <c:pt idx="10295">
                  <c:v>0.58942778006953855</c:v>
                </c:pt>
                <c:pt idx="10296">
                  <c:v>0.58942778006953855</c:v>
                </c:pt>
                <c:pt idx="10297">
                  <c:v>0.58936884907773002</c:v>
                </c:pt>
                <c:pt idx="10298">
                  <c:v>0.58930991808592137</c:v>
                </c:pt>
                <c:pt idx="10299">
                  <c:v>0.58930991808592137</c:v>
                </c:pt>
                <c:pt idx="10300">
                  <c:v>0.58930991808592137</c:v>
                </c:pt>
                <c:pt idx="10301">
                  <c:v>0.58925098709411272</c:v>
                </c:pt>
                <c:pt idx="10302">
                  <c:v>0.58919205610230418</c:v>
                </c:pt>
                <c:pt idx="10303">
                  <c:v>0.58919205610230418</c:v>
                </c:pt>
                <c:pt idx="10304">
                  <c:v>0.58913312511049565</c:v>
                </c:pt>
                <c:pt idx="10305">
                  <c:v>0.58913312511049565</c:v>
                </c:pt>
                <c:pt idx="10306">
                  <c:v>0.58913312511049565</c:v>
                </c:pt>
                <c:pt idx="10307">
                  <c:v>0.589074194118687</c:v>
                </c:pt>
                <c:pt idx="10308">
                  <c:v>0.58901526312687835</c:v>
                </c:pt>
                <c:pt idx="10309">
                  <c:v>0.58895633213506982</c:v>
                </c:pt>
                <c:pt idx="10310">
                  <c:v>0.58889740114326128</c:v>
                </c:pt>
                <c:pt idx="10311">
                  <c:v>0.58883847015145263</c:v>
                </c:pt>
                <c:pt idx="10312">
                  <c:v>0.58877953915964398</c:v>
                </c:pt>
                <c:pt idx="10313">
                  <c:v>0.58877953915964398</c:v>
                </c:pt>
                <c:pt idx="10314">
                  <c:v>0.58872060816783545</c:v>
                </c:pt>
                <c:pt idx="10315">
                  <c:v>0.58872060816783545</c:v>
                </c:pt>
                <c:pt idx="10316">
                  <c:v>0.58866167717602691</c:v>
                </c:pt>
                <c:pt idx="10317">
                  <c:v>0.58860274618421826</c:v>
                </c:pt>
                <c:pt idx="10318">
                  <c:v>0.58854381519240961</c:v>
                </c:pt>
                <c:pt idx="10319">
                  <c:v>0.58848488420060108</c:v>
                </c:pt>
                <c:pt idx="10320">
                  <c:v>0.58842595320879254</c:v>
                </c:pt>
                <c:pt idx="10321">
                  <c:v>0.58836702221698389</c:v>
                </c:pt>
                <c:pt idx="10322">
                  <c:v>0.58836702221698389</c:v>
                </c:pt>
                <c:pt idx="10323">
                  <c:v>0.58830809122517524</c:v>
                </c:pt>
                <c:pt idx="10324">
                  <c:v>0.58830809122517524</c:v>
                </c:pt>
                <c:pt idx="10325">
                  <c:v>0.58824916023336671</c:v>
                </c:pt>
                <c:pt idx="10326">
                  <c:v>0.58824916023336671</c:v>
                </c:pt>
                <c:pt idx="10327">
                  <c:v>0.58819022924155817</c:v>
                </c:pt>
                <c:pt idx="10328">
                  <c:v>0.58819022924155817</c:v>
                </c:pt>
                <c:pt idx="10329">
                  <c:v>0.58813129824974952</c:v>
                </c:pt>
                <c:pt idx="10330">
                  <c:v>0.58813129824974952</c:v>
                </c:pt>
                <c:pt idx="10331">
                  <c:v>0.58813129824974952</c:v>
                </c:pt>
                <c:pt idx="10332">
                  <c:v>0.58807236725794088</c:v>
                </c:pt>
                <c:pt idx="10333">
                  <c:v>0.58807236725794088</c:v>
                </c:pt>
                <c:pt idx="10334">
                  <c:v>0.58801343626613234</c:v>
                </c:pt>
                <c:pt idx="10335">
                  <c:v>0.5879545052743238</c:v>
                </c:pt>
                <c:pt idx="10336">
                  <c:v>0.58789557428251515</c:v>
                </c:pt>
                <c:pt idx="10337">
                  <c:v>0.58789557428251515</c:v>
                </c:pt>
                <c:pt idx="10338">
                  <c:v>0.58783664329070651</c:v>
                </c:pt>
                <c:pt idx="10339">
                  <c:v>0.58783664329070651</c:v>
                </c:pt>
                <c:pt idx="10340">
                  <c:v>0.58777771229889797</c:v>
                </c:pt>
                <c:pt idx="10341">
                  <c:v>0.58777771229889797</c:v>
                </c:pt>
                <c:pt idx="10342">
                  <c:v>0.58777771229889797</c:v>
                </c:pt>
                <c:pt idx="10343">
                  <c:v>0.58771878130708943</c:v>
                </c:pt>
                <c:pt idx="10344">
                  <c:v>0.58765985031528079</c:v>
                </c:pt>
                <c:pt idx="10345">
                  <c:v>0.58765985031528079</c:v>
                </c:pt>
                <c:pt idx="10346">
                  <c:v>0.58765985031528079</c:v>
                </c:pt>
                <c:pt idx="10347">
                  <c:v>0.58765985031528079</c:v>
                </c:pt>
                <c:pt idx="10348">
                  <c:v>0.58760091932347214</c:v>
                </c:pt>
                <c:pt idx="10349">
                  <c:v>0.5875419883316636</c:v>
                </c:pt>
                <c:pt idx="10350">
                  <c:v>0.58748305733985506</c:v>
                </c:pt>
                <c:pt idx="10351">
                  <c:v>0.58742412634804642</c:v>
                </c:pt>
                <c:pt idx="10352">
                  <c:v>0.58736519535623777</c:v>
                </c:pt>
                <c:pt idx="10353">
                  <c:v>0.58736519535623777</c:v>
                </c:pt>
                <c:pt idx="10354">
                  <c:v>0.58730626436442923</c:v>
                </c:pt>
                <c:pt idx="10355">
                  <c:v>0.58730626436442923</c:v>
                </c:pt>
                <c:pt idx="10356">
                  <c:v>0.58724733337262069</c:v>
                </c:pt>
                <c:pt idx="10357">
                  <c:v>0.58718840238081205</c:v>
                </c:pt>
                <c:pt idx="10358">
                  <c:v>0.5871294713890034</c:v>
                </c:pt>
                <c:pt idx="10359">
                  <c:v>0.5871294713890034</c:v>
                </c:pt>
                <c:pt idx="10360">
                  <c:v>0.5871294713890034</c:v>
                </c:pt>
                <c:pt idx="10361">
                  <c:v>0.5871294713890034</c:v>
                </c:pt>
                <c:pt idx="10362">
                  <c:v>0.5871294713890034</c:v>
                </c:pt>
                <c:pt idx="10363">
                  <c:v>0.5871294713890034</c:v>
                </c:pt>
                <c:pt idx="10364">
                  <c:v>0.58707054039719486</c:v>
                </c:pt>
                <c:pt idx="10365">
                  <c:v>0.58701160940538633</c:v>
                </c:pt>
                <c:pt idx="10366">
                  <c:v>0.58701160940538633</c:v>
                </c:pt>
                <c:pt idx="10367">
                  <c:v>0.58701160940538633</c:v>
                </c:pt>
                <c:pt idx="10368">
                  <c:v>0.58695267841357768</c:v>
                </c:pt>
                <c:pt idx="10369">
                  <c:v>0.58689374742176903</c:v>
                </c:pt>
                <c:pt idx="10370">
                  <c:v>0.58689374742176903</c:v>
                </c:pt>
                <c:pt idx="10371">
                  <c:v>0.58689374742176903</c:v>
                </c:pt>
                <c:pt idx="10372">
                  <c:v>0.58689374742176903</c:v>
                </c:pt>
                <c:pt idx="10373">
                  <c:v>0.58683481642996049</c:v>
                </c:pt>
                <c:pt idx="10374">
                  <c:v>0.58677588543815196</c:v>
                </c:pt>
                <c:pt idx="10375">
                  <c:v>0.58671695444634331</c:v>
                </c:pt>
                <c:pt idx="10376">
                  <c:v>0.58671695444634331</c:v>
                </c:pt>
                <c:pt idx="10377">
                  <c:v>0.58665802345453466</c:v>
                </c:pt>
                <c:pt idx="10378">
                  <c:v>0.58665802345453466</c:v>
                </c:pt>
                <c:pt idx="10379">
                  <c:v>0.58659909246272612</c:v>
                </c:pt>
                <c:pt idx="10380">
                  <c:v>0.58659909246272612</c:v>
                </c:pt>
                <c:pt idx="10381">
                  <c:v>0.58659909246272612</c:v>
                </c:pt>
                <c:pt idx="10382">
                  <c:v>0.58659909246272612</c:v>
                </c:pt>
                <c:pt idx="10383">
                  <c:v>0.58659909246272612</c:v>
                </c:pt>
                <c:pt idx="10384">
                  <c:v>0.58659909246272612</c:v>
                </c:pt>
                <c:pt idx="10385">
                  <c:v>0.58659909246272612</c:v>
                </c:pt>
                <c:pt idx="10386">
                  <c:v>0.58659909246272612</c:v>
                </c:pt>
                <c:pt idx="10387">
                  <c:v>0.58654016147091759</c:v>
                </c:pt>
                <c:pt idx="10388">
                  <c:v>0.58648123047910894</c:v>
                </c:pt>
                <c:pt idx="10389">
                  <c:v>0.58642229948730029</c:v>
                </c:pt>
                <c:pt idx="10390">
                  <c:v>0.58636336849549175</c:v>
                </c:pt>
                <c:pt idx="10391">
                  <c:v>0.58630443750368322</c:v>
                </c:pt>
                <c:pt idx="10392">
                  <c:v>0.58630443750368322</c:v>
                </c:pt>
                <c:pt idx="10393">
                  <c:v>0.58624550651187457</c:v>
                </c:pt>
                <c:pt idx="10394">
                  <c:v>0.58624550651187457</c:v>
                </c:pt>
                <c:pt idx="10395">
                  <c:v>0.58618657552006592</c:v>
                </c:pt>
                <c:pt idx="10396">
                  <c:v>0.58618657552006592</c:v>
                </c:pt>
                <c:pt idx="10397">
                  <c:v>0.58612764452825739</c:v>
                </c:pt>
                <c:pt idx="10398">
                  <c:v>0.58612764452825739</c:v>
                </c:pt>
                <c:pt idx="10399">
                  <c:v>0.58612764452825739</c:v>
                </c:pt>
                <c:pt idx="10400">
                  <c:v>0.58612764452825739</c:v>
                </c:pt>
                <c:pt idx="10401">
                  <c:v>0.58612764452825739</c:v>
                </c:pt>
                <c:pt idx="10402">
                  <c:v>0.58612764452825739</c:v>
                </c:pt>
                <c:pt idx="10403">
                  <c:v>0.58612764452825739</c:v>
                </c:pt>
                <c:pt idx="10404">
                  <c:v>0.58606871353644885</c:v>
                </c:pt>
                <c:pt idx="10405">
                  <c:v>0.58606871353644885</c:v>
                </c:pt>
                <c:pt idx="10406">
                  <c:v>0.58606871353644885</c:v>
                </c:pt>
                <c:pt idx="10407">
                  <c:v>0.5860097825446402</c:v>
                </c:pt>
                <c:pt idx="10408">
                  <c:v>0.5860097825446402</c:v>
                </c:pt>
                <c:pt idx="10409">
                  <c:v>0.58595085155283155</c:v>
                </c:pt>
                <c:pt idx="10410">
                  <c:v>0.58595085155283155</c:v>
                </c:pt>
                <c:pt idx="10411">
                  <c:v>0.58589192056102302</c:v>
                </c:pt>
                <c:pt idx="10412">
                  <c:v>0.58589192056102302</c:v>
                </c:pt>
                <c:pt idx="10413">
                  <c:v>0.58583298956921448</c:v>
                </c:pt>
                <c:pt idx="10414">
                  <c:v>0.58583298956921448</c:v>
                </c:pt>
                <c:pt idx="10415">
                  <c:v>0.58577405857740583</c:v>
                </c:pt>
                <c:pt idx="10416">
                  <c:v>0.58571512758559718</c:v>
                </c:pt>
                <c:pt idx="10417">
                  <c:v>0.58565619659378865</c:v>
                </c:pt>
                <c:pt idx="10418">
                  <c:v>0.58559726560198011</c:v>
                </c:pt>
                <c:pt idx="10419">
                  <c:v>0.58559726560198011</c:v>
                </c:pt>
                <c:pt idx="10420">
                  <c:v>0.58553833461017146</c:v>
                </c:pt>
                <c:pt idx="10421">
                  <c:v>0.58553833461017146</c:v>
                </c:pt>
                <c:pt idx="10422">
                  <c:v>0.58547940361836281</c:v>
                </c:pt>
                <c:pt idx="10423">
                  <c:v>0.58542047262655428</c:v>
                </c:pt>
                <c:pt idx="10424">
                  <c:v>0.58542047262655428</c:v>
                </c:pt>
                <c:pt idx="10425">
                  <c:v>0.58536154163474574</c:v>
                </c:pt>
                <c:pt idx="10426">
                  <c:v>0.58536154163474574</c:v>
                </c:pt>
                <c:pt idx="10427">
                  <c:v>0.58536154163474574</c:v>
                </c:pt>
                <c:pt idx="10428">
                  <c:v>0.58530261064293709</c:v>
                </c:pt>
                <c:pt idx="10429">
                  <c:v>0.58530261064293709</c:v>
                </c:pt>
                <c:pt idx="10430">
                  <c:v>0.58530261064293709</c:v>
                </c:pt>
                <c:pt idx="10431">
                  <c:v>0.58530261064293709</c:v>
                </c:pt>
                <c:pt idx="10432">
                  <c:v>0.58530261064293709</c:v>
                </c:pt>
                <c:pt idx="10433">
                  <c:v>0.58524367965112845</c:v>
                </c:pt>
                <c:pt idx="10434">
                  <c:v>0.58524367965112845</c:v>
                </c:pt>
                <c:pt idx="10435">
                  <c:v>0.58518474865931991</c:v>
                </c:pt>
                <c:pt idx="10436">
                  <c:v>0.58518474865931991</c:v>
                </c:pt>
                <c:pt idx="10437">
                  <c:v>0.58518474865931991</c:v>
                </c:pt>
                <c:pt idx="10438">
                  <c:v>0.58518474865931991</c:v>
                </c:pt>
                <c:pt idx="10439">
                  <c:v>0.58518474865931991</c:v>
                </c:pt>
                <c:pt idx="10440">
                  <c:v>0.58518474865931991</c:v>
                </c:pt>
                <c:pt idx="10441">
                  <c:v>0.58512581766751137</c:v>
                </c:pt>
                <c:pt idx="10442">
                  <c:v>0.58506688667570272</c:v>
                </c:pt>
                <c:pt idx="10443">
                  <c:v>0.58500795568389419</c:v>
                </c:pt>
                <c:pt idx="10444">
                  <c:v>0.58500795568389419</c:v>
                </c:pt>
                <c:pt idx="10445">
                  <c:v>0.58500795568389419</c:v>
                </c:pt>
                <c:pt idx="10446">
                  <c:v>0.58500795568389419</c:v>
                </c:pt>
                <c:pt idx="10447">
                  <c:v>0.58500795568389419</c:v>
                </c:pt>
                <c:pt idx="10448">
                  <c:v>0.58500795568389419</c:v>
                </c:pt>
                <c:pt idx="10449">
                  <c:v>0.58494902469208565</c:v>
                </c:pt>
                <c:pt idx="10450">
                  <c:v>0.58494902469208565</c:v>
                </c:pt>
                <c:pt idx="10451">
                  <c:v>0.58494902469208565</c:v>
                </c:pt>
                <c:pt idx="10452">
                  <c:v>0.58494902469208565</c:v>
                </c:pt>
                <c:pt idx="10453">
                  <c:v>0.584890093700277</c:v>
                </c:pt>
                <c:pt idx="10454">
                  <c:v>0.58483116270846836</c:v>
                </c:pt>
                <c:pt idx="10455">
                  <c:v>0.58477223171665982</c:v>
                </c:pt>
                <c:pt idx="10456">
                  <c:v>0.58477223171665982</c:v>
                </c:pt>
                <c:pt idx="10457">
                  <c:v>0.58471330072485128</c:v>
                </c:pt>
                <c:pt idx="10458">
                  <c:v>0.58465436973304263</c:v>
                </c:pt>
                <c:pt idx="10459">
                  <c:v>0.58459543874123399</c:v>
                </c:pt>
                <c:pt idx="10460">
                  <c:v>0.58459543874123399</c:v>
                </c:pt>
                <c:pt idx="10461">
                  <c:v>0.58453650774942545</c:v>
                </c:pt>
                <c:pt idx="10462">
                  <c:v>0.58453650774942545</c:v>
                </c:pt>
                <c:pt idx="10463">
                  <c:v>0.58453650774942545</c:v>
                </c:pt>
                <c:pt idx="10464">
                  <c:v>0.58447757675761691</c:v>
                </c:pt>
                <c:pt idx="10465">
                  <c:v>0.58441864576580826</c:v>
                </c:pt>
                <c:pt idx="10466">
                  <c:v>0.58441864576580826</c:v>
                </c:pt>
                <c:pt idx="10467">
                  <c:v>0.58435971477399962</c:v>
                </c:pt>
                <c:pt idx="10468">
                  <c:v>0.58435971477399962</c:v>
                </c:pt>
                <c:pt idx="10469">
                  <c:v>0.58430078378219108</c:v>
                </c:pt>
                <c:pt idx="10470">
                  <c:v>0.58430078378219108</c:v>
                </c:pt>
                <c:pt idx="10471">
                  <c:v>0.58430078378219108</c:v>
                </c:pt>
                <c:pt idx="10472">
                  <c:v>0.58424185279038254</c:v>
                </c:pt>
                <c:pt idx="10473">
                  <c:v>0.5841829217985739</c:v>
                </c:pt>
                <c:pt idx="10474">
                  <c:v>0.58412399080676525</c:v>
                </c:pt>
                <c:pt idx="10475">
                  <c:v>0.58406505981495671</c:v>
                </c:pt>
                <c:pt idx="10476">
                  <c:v>0.58406505981495671</c:v>
                </c:pt>
                <c:pt idx="10477">
                  <c:v>0.58406505981495671</c:v>
                </c:pt>
                <c:pt idx="10478">
                  <c:v>0.58406505981495671</c:v>
                </c:pt>
                <c:pt idx="10479">
                  <c:v>0.58406505981495671</c:v>
                </c:pt>
                <c:pt idx="10480">
                  <c:v>0.58406505981495671</c:v>
                </c:pt>
                <c:pt idx="10481">
                  <c:v>0.58406505981495671</c:v>
                </c:pt>
                <c:pt idx="10482">
                  <c:v>0.58400612882314817</c:v>
                </c:pt>
                <c:pt idx="10483">
                  <c:v>0.58394719783133953</c:v>
                </c:pt>
                <c:pt idx="10484">
                  <c:v>0.58394719783133953</c:v>
                </c:pt>
                <c:pt idx="10485">
                  <c:v>0.58388826683953088</c:v>
                </c:pt>
                <c:pt idx="10486">
                  <c:v>0.58382933584772234</c:v>
                </c:pt>
                <c:pt idx="10487">
                  <c:v>0.5837704048559138</c:v>
                </c:pt>
                <c:pt idx="10488">
                  <c:v>0.5837704048559138</c:v>
                </c:pt>
                <c:pt idx="10489">
                  <c:v>0.58371147386410516</c:v>
                </c:pt>
                <c:pt idx="10490">
                  <c:v>0.58365254287229651</c:v>
                </c:pt>
                <c:pt idx="10491">
                  <c:v>0.58365254287229651</c:v>
                </c:pt>
                <c:pt idx="10492">
                  <c:v>0.58359361188048797</c:v>
                </c:pt>
                <c:pt idx="10493">
                  <c:v>0.58353468088867944</c:v>
                </c:pt>
                <c:pt idx="10494">
                  <c:v>0.58347574989687079</c:v>
                </c:pt>
                <c:pt idx="10495">
                  <c:v>0.58341681890506214</c:v>
                </c:pt>
                <c:pt idx="10496">
                  <c:v>0.58341681890506214</c:v>
                </c:pt>
                <c:pt idx="10497">
                  <c:v>0.58341681890506214</c:v>
                </c:pt>
                <c:pt idx="10498">
                  <c:v>0.58341681890506214</c:v>
                </c:pt>
                <c:pt idx="10499">
                  <c:v>0.5833578879132536</c:v>
                </c:pt>
                <c:pt idx="10500">
                  <c:v>0.58329895692144507</c:v>
                </c:pt>
                <c:pt idx="10501">
                  <c:v>0.58329895692144507</c:v>
                </c:pt>
                <c:pt idx="10502">
                  <c:v>0.58324002592963642</c:v>
                </c:pt>
                <c:pt idx="10503">
                  <c:v>0.58318109493782777</c:v>
                </c:pt>
                <c:pt idx="10504">
                  <c:v>0.58312216394601923</c:v>
                </c:pt>
                <c:pt idx="10505">
                  <c:v>0.5830632329542107</c:v>
                </c:pt>
                <c:pt idx="10506">
                  <c:v>0.5830632329542107</c:v>
                </c:pt>
                <c:pt idx="10507">
                  <c:v>0.58300430196240205</c:v>
                </c:pt>
                <c:pt idx="10508">
                  <c:v>0.5829453709705934</c:v>
                </c:pt>
                <c:pt idx="10509">
                  <c:v>0.58288643997878486</c:v>
                </c:pt>
                <c:pt idx="10510">
                  <c:v>0.58288643997878486</c:v>
                </c:pt>
                <c:pt idx="10511">
                  <c:v>0.58282750898697633</c:v>
                </c:pt>
                <c:pt idx="10512">
                  <c:v>0.58282750898697633</c:v>
                </c:pt>
                <c:pt idx="10513">
                  <c:v>0.58282750898697633</c:v>
                </c:pt>
                <c:pt idx="10514">
                  <c:v>0.58282750898697633</c:v>
                </c:pt>
                <c:pt idx="10515">
                  <c:v>0.58282750898697633</c:v>
                </c:pt>
                <c:pt idx="10516">
                  <c:v>0.58282750898697633</c:v>
                </c:pt>
                <c:pt idx="10517">
                  <c:v>0.58276857799516768</c:v>
                </c:pt>
                <c:pt idx="10518">
                  <c:v>0.58270964700335903</c:v>
                </c:pt>
                <c:pt idx="10519">
                  <c:v>0.5826507160115505</c:v>
                </c:pt>
                <c:pt idx="10520">
                  <c:v>0.5826507160115505</c:v>
                </c:pt>
                <c:pt idx="10521">
                  <c:v>0.58259178501974196</c:v>
                </c:pt>
                <c:pt idx="10522">
                  <c:v>0.58253285402793331</c:v>
                </c:pt>
                <c:pt idx="10523">
                  <c:v>0.58247392303612466</c:v>
                </c:pt>
                <c:pt idx="10524">
                  <c:v>0.58241499204431613</c:v>
                </c:pt>
                <c:pt idx="10525">
                  <c:v>0.58241499204431613</c:v>
                </c:pt>
                <c:pt idx="10526">
                  <c:v>0.58235606105250759</c:v>
                </c:pt>
                <c:pt idx="10527">
                  <c:v>0.58229713006069894</c:v>
                </c:pt>
                <c:pt idx="10528">
                  <c:v>0.58223819906889029</c:v>
                </c:pt>
                <c:pt idx="10529">
                  <c:v>0.58217926807708176</c:v>
                </c:pt>
                <c:pt idx="10530">
                  <c:v>0.58217926807708176</c:v>
                </c:pt>
                <c:pt idx="10531">
                  <c:v>0.58217926807708176</c:v>
                </c:pt>
                <c:pt idx="10532">
                  <c:v>0.58217926807708176</c:v>
                </c:pt>
                <c:pt idx="10533">
                  <c:v>0.58212033708527322</c:v>
                </c:pt>
                <c:pt idx="10534">
                  <c:v>0.58206140609346457</c:v>
                </c:pt>
                <c:pt idx="10535">
                  <c:v>0.58200247510165593</c:v>
                </c:pt>
                <c:pt idx="10536">
                  <c:v>0.58194354410984739</c:v>
                </c:pt>
                <c:pt idx="10537">
                  <c:v>0.58188461311803885</c:v>
                </c:pt>
                <c:pt idx="10538">
                  <c:v>0.58188461311803885</c:v>
                </c:pt>
                <c:pt idx="10539">
                  <c:v>0.5818256821262302</c:v>
                </c:pt>
                <c:pt idx="10540">
                  <c:v>0.5818256821262302</c:v>
                </c:pt>
                <c:pt idx="10541">
                  <c:v>0.5818256821262302</c:v>
                </c:pt>
                <c:pt idx="10542">
                  <c:v>0.58176675113442156</c:v>
                </c:pt>
                <c:pt idx="10543">
                  <c:v>0.58176675113442156</c:v>
                </c:pt>
                <c:pt idx="10544">
                  <c:v>0.58170782014261302</c:v>
                </c:pt>
                <c:pt idx="10545">
                  <c:v>0.58164888915080448</c:v>
                </c:pt>
                <c:pt idx="10546">
                  <c:v>0.58164888915080448</c:v>
                </c:pt>
                <c:pt idx="10547">
                  <c:v>0.58158995815899583</c:v>
                </c:pt>
                <c:pt idx="10548">
                  <c:v>0.58158995815899583</c:v>
                </c:pt>
                <c:pt idx="10549">
                  <c:v>0.58158995815899583</c:v>
                </c:pt>
                <c:pt idx="10550">
                  <c:v>0.58153102716718719</c:v>
                </c:pt>
                <c:pt idx="10551">
                  <c:v>0.58147209617537865</c:v>
                </c:pt>
                <c:pt idx="10552">
                  <c:v>0.58147209617537865</c:v>
                </c:pt>
                <c:pt idx="10553">
                  <c:v>0.58141316518357011</c:v>
                </c:pt>
                <c:pt idx="10554">
                  <c:v>0.58135423419176147</c:v>
                </c:pt>
                <c:pt idx="10555">
                  <c:v>0.58135423419176147</c:v>
                </c:pt>
                <c:pt idx="10556">
                  <c:v>0.58129530319995282</c:v>
                </c:pt>
                <c:pt idx="10557">
                  <c:v>0.58129530319995282</c:v>
                </c:pt>
                <c:pt idx="10558">
                  <c:v>0.58123637220814428</c:v>
                </c:pt>
                <c:pt idx="10559">
                  <c:v>0.58117744121633574</c:v>
                </c:pt>
                <c:pt idx="10560">
                  <c:v>0.58117744121633574</c:v>
                </c:pt>
                <c:pt idx="10561">
                  <c:v>0.5811185102245271</c:v>
                </c:pt>
                <c:pt idx="10562">
                  <c:v>0.5811185102245271</c:v>
                </c:pt>
                <c:pt idx="10563">
                  <c:v>0.58105957923271845</c:v>
                </c:pt>
                <c:pt idx="10564">
                  <c:v>0.58105957923271845</c:v>
                </c:pt>
                <c:pt idx="10565">
                  <c:v>0.58105957923271845</c:v>
                </c:pt>
                <c:pt idx="10566">
                  <c:v>0.58100064824090991</c:v>
                </c:pt>
                <c:pt idx="10567">
                  <c:v>0.58100064824090991</c:v>
                </c:pt>
                <c:pt idx="10568">
                  <c:v>0.58094171724910137</c:v>
                </c:pt>
                <c:pt idx="10569">
                  <c:v>0.58088278625729273</c:v>
                </c:pt>
                <c:pt idx="10570">
                  <c:v>0.58088278625729273</c:v>
                </c:pt>
                <c:pt idx="10571">
                  <c:v>0.58088278625729273</c:v>
                </c:pt>
                <c:pt idx="10572">
                  <c:v>0.58088278625729273</c:v>
                </c:pt>
                <c:pt idx="10573">
                  <c:v>0.58088278625729273</c:v>
                </c:pt>
                <c:pt idx="10574">
                  <c:v>0.58082385526548408</c:v>
                </c:pt>
                <c:pt idx="10575">
                  <c:v>0.58082385526548408</c:v>
                </c:pt>
                <c:pt idx="10576">
                  <c:v>0.58082385526548408</c:v>
                </c:pt>
                <c:pt idx="10577">
                  <c:v>0.58076492427367554</c:v>
                </c:pt>
                <c:pt idx="10578">
                  <c:v>0.58070599328186701</c:v>
                </c:pt>
                <c:pt idx="10579">
                  <c:v>0.58064706229005836</c:v>
                </c:pt>
                <c:pt idx="10580">
                  <c:v>0.58064706229005836</c:v>
                </c:pt>
                <c:pt idx="10581">
                  <c:v>0.58058813129824971</c:v>
                </c:pt>
                <c:pt idx="10582">
                  <c:v>0.58058813129824971</c:v>
                </c:pt>
                <c:pt idx="10583">
                  <c:v>0.58058813129824971</c:v>
                </c:pt>
                <c:pt idx="10584">
                  <c:v>0.58058813129824971</c:v>
                </c:pt>
                <c:pt idx="10585">
                  <c:v>0.58052920030644117</c:v>
                </c:pt>
                <c:pt idx="10586">
                  <c:v>0.58047026931463264</c:v>
                </c:pt>
                <c:pt idx="10587">
                  <c:v>0.58047026931463264</c:v>
                </c:pt>
                <c:pt idx="10588">
                  <c:v>0.58041133832282399</c:v>
                </c:pt>
                <c:pt idx="10589">
                  <c:v>0.58035240733101534</c:v>
                </c:pt>
                <c:pt idx="10590">
                  <c:v>0.5802934763392068</c:v>
                </c:pt>
                <c:pt idx="10591">
                  <c:v>0.58023454534739827</c:v>
                </c:pt>
                <c:pt idx="10592">
                  <c:v>0.58017561435558962</c:v>
                </c:pt>
                <c:pt idx="10593">
                  <c:v>0.58011668336378097</c:v>
                </c:pt>
                <c:pt idx="10594">
                  <c:v>0.58005775237197243</c:v>
                </c:pt>
                <c:pt idx="10595">
                  <c:v>0.5799988213801639</c:v>
                </c:pt>
                <c:pt idx="10596">
                  <c:v>0.57993989038835525</c:v>
                </c:pt>
                <c:pt idx="10597">
                  <c:v>0.5798809593965466</c:v>
                </c:pt>
                <c:pt idx="10598">
                  <c:v>0.5798809593965466</c:v>
                </c:pt>
                <c:pt idx="10599">
                  <c:v>0.57982202840473807</c:v>
                </c:pt>
                <c:pt idx="10600">
                  <c:v>0.57976309741292953</c:v>
                </c:pt>
                <c:pt idx="10601">
                  <c:v>0.57976309741292953</c:v>
                </c:pt>
                <c:pt idx="10602">
                  <c:v>0.57976309741292953</c:v>
                </c:pt>
                <c:pt idx="10603">
                  <c:v>0.57976309741292953</c:v>
                </c:pt>
                <c:pt idx="10604">
                  <c:v>0.57976309741292953</c:v>
                </c:pt>
                <c:pt idx="10605">
                  <c:v>0.57976309741292953</c:v>
                </c:pt>
                <c:pt idx="10606">
                  <c:v>0.57970416642112088</c:v>
                </c:pt>
                <c:pt idx="10607">
                  <c:v>0.57964523542931223</c:v>
                </c:pt>
                <c:pt idx="10608">
                  <c:v>0.57964523542931223</c:v>
                </c:pt>
                <c:pt idx="10609">
                  <c:v>0.57964523542931223</c:v>
                </c:pt>
                <c:pt idx="10610">
                  <c:v>0.5795863044375037</c:v>
                </c:pt>
                <c:pt idx="10611">
                  <c:v>0.5795863044375037</c:v>
                </c:pt>
                <c:pt idx="10612">
                  <c:v>0.5795863044375037</c:v>
                </c:pt>
                <c:pt idx="10613">
                  <c:v>0.5795863044375037</c:v>
                </c:pt>
                <c:pt idx="10614">
                  <c:v>0.5795863044375037</c:v>
                </c:pt>
                <c:pt idx="10615">
                  <c:v>0.5795863044375037</c:v>
                </c:pt>
                <c:pt idx="10616">
                  <c:v>0.57952737344569516</c:v>
                </c:pt>
                <c:pt idx="10617">
                  <c:v>0.57952737344569516</c:v>
                </c:pt>
                <c:pt idx="10618">
                  <c:v>0.57952737344569516</c:v>
                </c:pt>
                <c:pt idx="10619">
                  <c:v>0.57952737344569516</c:v>
                </c:pt>
                <c:pt idx="10620">
                  <c:v>0.57946844245388651</c:v>
                </c:pt>
                <c:pt idx="10621">
                  <c:v>0.57940951146207786</c:v>
                </c:pt>
                <c:pt idx="10622">
                  <c:v>0.57935058047026933</c:v>
                </c:pt>
                <c:pt idx="10623">
                  <c:v>0.57929164947846079</c:v>
                </c:pt>
                <c:pt idx="10624">
                  <c:v>0.57923271848665214</c:v>
                </c:pt>
                <c:pt idx="10625">
                  <c:v>0.57917378749484349</c:v>
                </c:pt>
                <c:pt idx="10626">
                  <c:v>0.57911485650303496</c:v>
                </c:pt>
                <c:pt idx="10627">
                  <c:v>0.57905592551122642</c:v>
                </c:pt>
                <c:pt idx="10628">
                  <c:v>0.57905592551122642</c:v>
                </c:pt>
                <c:pt idx="10629">
                  <c:v>0.57899699451941777</c:v>
                </c:pt>
                <c:pt idx="10630">
                  <c:v>0.57899699451941777</c:v>
                </c:pt>
                <c:pt idx="10631">
                  <c:v>0.57893806352760913</c:v>
                </c:pt>
                <c:pt idx="10632">
                  <c:v>0.57893806352760913</c:v>
                </c:pt>
                <c:pt idx="10633">
                  <c:v>0.57887913253580059</c:v>
                </c:pt>
                <c:pt idx="10634">
                  <c:v>0.57882020154399205</c:v>
                </c:pt>
                <c:pt idx="10635">
                  <c:v>0.5787612705521834</c:v>
                </c:pt>
                <c:pt idx="10636">
                  <c:v>0.57870233956037476</c:v>
                </c:pt>
                <c:pt idx="10637">
                  <c:v>0.57870233956037476</c:v>
                </c:pt>
                <c:pt idx="10638">
                  <c:v>0.57870233956037476</c:v>
                </c:pt>
                <c:pt idx="10639">
                  <c:v>0.57864340856856622</c:v>
                </c:pt>
                <c:pt idx="10640">
                  <c:v>0.57864340856856622</c:v>
                </c:pt>
                <c:pt idx="10641">
                  <c:v>0.57858447757675768</c:v>
                </c:pt>
                <c:pt idx="10642">
                  <c:v>0.57858447757675768</c:v>
                </c:pt>
                <c:pt idx="10643">
                  <c:v>0.57858447757675768</c:v>
                </c:pt>
                <c:pt idx="10644">
                  <c:v>0.57852554658494904</c:v>
                </c:pt>
                <c:pt idx="10645">
                  <c:v>0.57846661559314039</c:v>
                </c:pt>
                <c:pt idx="10646">
                  <c:v>0.57840768460133185</c:v>
                </c:pt>
                <c:pt idx="10647">
                  <c:v>0.57834875360952331</c:v>
                </c:pt>
                <c:pt idx="10648">
                  <c:v>0.57828982261771467</c:v>
                </c:pt>
                <c:pt idx="10649">
                  <c:v>0.57823089162590602</c:v>
                </c:pt>
                <c:pt idx="10650">
                  <c:v>0.57817196063409748</c:v>
                </c:pt>
                <c:pt idx="10651">
                  <c:v>0.57811302964228894</c:v>
                </c:pt>
                <c:pt idx="10652">
                  <c:v>0.57811302964228894</c:v>
                </c:pt>
                <c:pt idx="10653">
                  <c:v>0.57811302964228894</c:v>
                </c:pt>
                <c:pt idx="10654">
                  <c:v>0.57811302964228894</c:v>
                </c:pt>
                <c:pt idx="10655">
                  <c:v>0.5780540986504803</c:v>
                </c:pt>
                <c:pt idx="10656">
                  <c:v>0.5780540986504803</c:v>
                </c:pt>
                <c:pt idx="10657">
                  <c:v>0.57799516765867165</c:v>
                </c:pt>
                <c:pt idx="10658">
                  <c:v>0.57793623666686311</c:v>
                </c:pt>
                <c:pt idx="10659">
                  <c:v>0.57793623666686311</c:v>
                </c:pt>
                <c:pt idx="10660">
                  <c:v>0.57787730567505458</c:v>
                </c:pt>
                <c:pt idx="10661">
                  <c:v>0.57787730567505458</c:v>
                </c:pt>
                <c:pt idx="10662">
                  <c:v>0.57787730567505458</c:v>
                </c:pt>
                <c:pt idx="10663">
                  <c:v>0.57781837468324593</c:v>
                </c:pt>
                <c:pt idx="10664">
                  <c:v>0.57781837468324593</c:v>
                </c:pt>
                <c:pt idx="10665">
                  <c:v>0.57775944369143728</c:v>
                </c:pt>
                <c:pt idx="10666">
                  <c:v>0.57770051269962874</c:v>
                </c:pt>
                <c:pt idx="10667">
                  <c:v>0.57764158170782021</c:v>
                </c:pt>
                <c:pt idx="10668">
                  <c:v>0.57758265071601156</c:v>
                </c:pt>
                <c:pt idx="10669">
                  <c:v>0.57758265071601156</c:v>
                </c:pt>
                <c:pt idx="10670">
                  <c:v>0.57752371972420291</c:v>
                </c:pt>
                <c:pt idx="10671">
                  <c:v>0.57746478873239437</c:v>
                </c:pt>
                <c:pt idx="10672">
                  <c:v>0.57746478873239437</c:v>
                </c:pt>
                <c:pt idx="10673">
                  <c:v>0.57746478873239437</c:v>
                </c:pt>
                <c:pt idx="10674">
                  <c:v>0.57740585774058584</c:v>
                </c:pt>
                <c:pt idx="10675">
                  <c:v>0.57734692674877719</c:v>
                </c:pt>
                <c:pt idx="10676">
                  <c:v>0.57728799575696854</c:v>
                </c:pt>
                <c:pt idx="10677">
                  <c:v>0.57722906476516</c:v>
                </c:pt>
                <c:pt idx="10678">
                  <c:v>0.57722906476516</c:v>
                </c:pt>
                <c:pt idx="10679">
                  <c:v>0.57717013377335147</c:v>
                </c:pt>
                <c:pt idx="10680">
                  <c:v>0.57711120278154282</c:v>
                </c:pt>
                <c:pt idx="10681">
                  <c:v>0.57705227178973417</c:v>
                </c:pt>
                <c:pt idx="10682">
                  <c:v>0.57699334079792564</c:v>
                </c:pt>
                <c:pt idx="10683">
                  <c:v>0.57699334079792564</c:v>
                </c:pt>
                <c:pt idx="10684">
                  <c:v>0.5769344098061171</c:v>
                </c:pt>
                <c:pt idx="10685">
                  <c:v>0.5769344098061171</c:v>
                </c:pt>
                <c:pt idx="10686">
                  <c:v>0.5769344098061171</c:v>
                </c:pt>
                <c:pt idx="10687">
                  <c:v>0.57687547881430845</c:v>
                </c:pt>
                <c:pt idx="10688">
                  <c:v>0.5768165478224998</c:v>
                </c:pt>
                <c:pt idx="10689">
                  <c:v>0.57675761683069127</c:v>
                </c:pt>
                <c:pt idx="10690">
                  <c:v>0.57675761683069127</c:v>
                </c:pt>
                <c:pt idx="10691">
                  <c:v>0.57675761683069127</c:v>
                </c:pt>
                <c:pt idx="10692">
                  <c:v>0.57669868583888273</c:v>
                </c:pt>
                <c:pt idx="10693">
                  <c:v>0.57669868583888273</c:v>
                </c:pt>
                <c:pt idx="10694">
                  <c:v>0.57669868583888273</c:v>
                </c:pt>
                <c:pt idx="10695">
                  <c:v>0.57663975484707408</c:v>
                </c:pt>
                <c:pt idx="10696">
                  <c:v>0.57663975484707408</c:v>
                </c:pt>
                <c:pt idx="10697">
                  <c:v>0.57658082385526543</c:v>
                </c:pt>
                <c:pt idx="10698">
                  <c:v>0.57658082385526543</c:v>
                </c:pt>
                <c:pt idx="10699">
                  <c:v>0.5765218928634569</c:v>
                </c:pt>
                <c:pt idx="10700">
                  <c:v>0.5765218928634569</c:v>
                </c:pt>
                <c:pt idx="10701">
                  <c:v>0.57646296187164836</c:v>
                </c:pt>
                <c:pt idx="10702">
                  <c:v>0.57646296187164836</c:v>
                </c:pt>
                <c:pt idx="10703">
                  <c:v>0.57646296187164836</c:v>
                </c:pt>
                <c:pt idx="10704">
                  <c:v>0.57646296187164836</c:v>
                </c:pt>
                <c:pt idx="10705">
                  <c:v>0.57640403087983971</c:v>
                </c:pt>
                <c:pt idx="10706">
                  <c:v>0.57634509988803106</c:v>
                </c:pt>
                <c:pt idx="10707">
                  <c:v>0.57628616889622253</c:v>
                </c:pt>
                <c:pt idx="10708">
                  <c:v>0.57628616889622253</c:v>
                </c:pt>
                <c:pt idx="10709">
                  <c:v>0.57622723790441399</c:v>
                </c:pt>
                <c:pt idx="10710">
                  <c:v>0.57622723790441399</c:v>
                </c:pt>
                <c:pt idx="10711">
                  <c:v>0.57622723790441399</c:v>
                </c:pt>
                <c:pt idx="10712">
                  <c:v>0.57622723790441399</c:v>
                </c:pt>
                <c:pt idx="10713">
                  <c:v>0.57622723790441399</c:v>
                </c:pt>
                <c:pt idx="10714">
                  <c:v>0.57616830691260534</c:v>
                </c:pt>
                <c:pt idx="10715">
                  <c:v>0.5761093759207967</c:v>
                </c:pt>
                <c:pt idx="10716">
                  <c:v>0.57605044492898816</c:v>
                </c:pt>
                <c:pt idx="10717">
                  <c:v>0.57605044492898816</c:v>
                </c:pt>
                <c:pt idx="10718">
                  <c:v>0.57599151393717962</c:v>
                </c:pt>
                <c:pt idx="10719">
                  <c:v>0.57599151393717962</c:v>
                </c:pt>
                <c:pt idx="10720">
                  <c:v>0.57599151393717962</c:v>
                </c:pt>
                <c:pt idx="10721">
                  <c:v>0.57593258294537097</c:v>
                </c:pt>
                <c:pt idx="10722">
                  <c:v>0.57587365195356233</c:v>
                </c:pt>
                <c:pt idx="10723">
                  <c:v>0.57581472096175379</c:v>
                </c:pt>
                <c:pt idx="10724">
                  <c:v>0.57575578996994525</c:v>
                </c:pt>
                <c:pt idx="10725">
                  <c:v>0.57569685897813661</c:v>
                </c:pt>
                <c:pt idx="10726">
                  <c:v>0.57569685897813661</c:v>
                </c:pt>
                <c:pt idx="10727">
                  <c:v>0.57563792798632796</c:v>
                </c:pt>
                <c:pt idx="10728">
                  <c:v>0.57557899699451942</c:v>
                </c:pt>
                <c:pt idx="10729">
                  <c:v>0.57552006600271088</c:v>
                </c:pt>
                <c:pt idx="10730">
                  <c:v>0.57546113501090224</c:v>
                </c:pt>
                <c:pt idx="10731">
                  <c:v>0.57546113501090224</c:v>
                </c:pt>
                <c:pt idx="10732">
                  <c:v>0.57546113501090224</c:v>
                </c:pt>
                <c:pt idx="10733">
                  <c:v>0.57540220401909359</c:v>
                </c:pt>
                <c:pt idx="10734">
                  <c:v>0.57534327302728505</c:v>
                </c:pt>
                <c:pt idx="10735">
                  <c:v>0.57534327302728505</c:v>
                </c:pt>
                <c:pt idx="10736">
                  <c:v>0.57528434203547651</c:v>
                </c:pt>
                <c:pt idx="10737">
                  <c:v>0.57522541104366787</c:v>
                </c:pt>
                <c:pt idx="10738">
                  <c:v>0.57522541104366787</c:v>
                </c:pt>
                <c:pt idx="10739">
                  <c:v>0.57516648005185922</c:v>
                </c:pt>
                <c:pt idx="10740">
                  <c:v>0.57516648005185922</c:v>
                </c:pt>
                <c:pt idx="10741">
                  <c:v>0.57516648005185922</c:v>
                </c:pt>
                <c:pt idx="10742">
                  <c:v>0.57516648005185922</c:v>
                </c:pt>
                <c:pt idx="10743">
                  <c:v>0.57510754906005068</c:v>
                </c:pt>
                <c:pt idx="10744">
                  <c:v>0.57510754906005068</c:v>
                </c:pt>
                <c:pt idx="10745">
                  <c:v>0.57504861806824215</c:v>
                </c:pt>
                <c:pt idx="10746">
                  <c:v>0.57504861806824215</c:v>
                </c:pt>
                <c:pt idx="10747">
                  <c:v>0.5749896870764335</c:v>
                </c:pt>
                <c:pt idx="10748">
                  <c:v>0.5749896870764335</c:v>
                </c:pt>
                <c:pt idx="10749">
                  <c:v>0.5749896870764335</c:v>
                </c:pt>
                <c:pt idx="10750">
                  <c:v>0.5749896870764335</c:v>
                </c:pt>
                <c:pt idx="10751">
                  <c:v>0.57493075608462485</c:v>
                </c:pt>
                <c:pt idx="10752">
                  <c:v>0.57487182509281631</c:v>
                </c:pt>
                <c:pt idx="10753">
                  <c:v>0.57487182509281631</c:v>
                </c:pt>
                <c:pt idx="10754">
                  <c:v>0.57481289410100778</c:v>
                </c:pt>
                <c:pt idx="10755">
                  <c:v>0.57475396310919913</c:v>
                </c:pt>
                <c:pt idx="10756">
                  <c:v>0.57475396310919913</c:v>
                </c:pt>
                <c:pt idx="10757">
                  <c:v>0.57475396310919913</c:v>
                </c:pt>
                <c:pt idx="10758">
                  <c:v>0.57475396310919913</c:v>
                </c:pt>
                <c:pt idx="10759">
                  <c:v>0.57475396310919913</c:v>
                </c:pt>
                <c:pt idx="10760">
                  <c:v>0.57475396310919913</c:v>
                </c:pt>
                <c:pt idx="10761">
                  <c:v>0.57475396310919913</c:v>
                </c:pt>
                <c:pt idx="10762">
                  <c:v>0.57475396310919913</c:v>
                </c:pt>
                <c:pt idx="10763">
                  <c:v>0.57469503211739048</c:v>
                </c:pt>
                <c:pt idx="10764">
                  <c:v>0.57463610112558194</c:v>
                </c:pt>
                <c:pt idx="10765">
                  <c:v>0.57463610112558194</c:v>
                </c:pt>
                <c:pt idx="10766">
                  <c:v>0.57463610112558194</c:v>
                </c:pt>
                <c:pt idx="10767">
                  <c:v>0.57463610112558194</c:v>
                </c:pt>
                <c:pt idx="10768">
                  <c:v>0.57457717013377341</c:v>
                </c:pt>
                <c:pt idx="10769">
                  <c:v>0.57457717013377341</c:v>
                </c:pt>
                <c:pt idx="10770">
                  <c:v>0.57451823914196476</c:v>
                </c:pt>
                <c:pt idx="10771">
                  <c:v>0.57445930815015611</c:v>
                </c:pt>
                <c:pt idx="10772">
                  <c:v>0.57440037715834757</c:v>
                </c:pt>
                <c:pt idx="10773">
                  <c:v>0.57434144616653904</c:v>
                </c:pt>
                <c:pt idx="10774">
                  <c:v>0.57428251517473039</c:v>
                </c:pt>
                <c:pt idx="10775">
                  <c:v>0.57422358418292174</c:v>
                </c:pt>
                <c:pt idx="10776">
                  <c:v>0.57416465319111321</c:v>
                </c:pt>
                <c:pt idx="10777">
                  <c:v>0.57416465319111321</c:v>
                </c:pt>
                <c:pt idx="10778">
                  <c:v>0.57410572219930467</c:v>
                </c:pt>
                <c:pt idx="10779">
                  <c:v>0.57404679120749602</c:v>
                </c:pt>
                <c:pt idx="10780">
                  <c:v>0.57398786021568737</c:v>
                </c:pt>
                <c:pt idx="10781">
                  <c:v>0.57392892922387884</c:v>
                </c:pt>
                <c:pt idx="10782">
                  <c:v>0.5738699982320703</c:v>
                </c:pt>
                <c:pt idx="10783">
                  <c:v>0.5738699982320703</c:v>
                </c:pt>
                <c:pt idx="10784">
                  <c:v>0.5738699982320703</c:v>
                </c:pt>
                <c:pt idx="10785">
                  <c:v>0.57381106724026165</c:v>
                </c:pt>
                <c:pt idx="10786">
                  <c:v>0.573752136248453</c:v>
                </c:pt>
                <c:pt idx="10787">
                  <c:v>0.57369320525664447</c:v>
                </c:pt>
                <c:pt idx="10788">
                  <c:v>0.57363427426483593</c:v>
                </c:pt>
                <c:pt idx="10789">
                  <c:v>0.57357534327302728</c:v>
                </c:pt>
                <c:pt idx="10790">
                  <c:v>0.57357534327302728</c:v>
                </c:pt>
                <c:pt idx="10791">
                  <c:v>0.57357534327302728</c:v>
                </c:pt>
                <c:pt idx="10792">
                  <c:v>0.57351641228121863</c:v>
                </c:pt>
                <c:pt idx="10793">
                  <c:v>0.5734574812894101</c:v>
                </c:pt>
                <c:pt idx="10794">
                  <c:v>0.57339855029760156</c:v>
                </c:pt>
                <c:pt idx="10795">
                  <c:v>0.57333961930579291</c:v>
                </c:pt>
                <c:pt idx="10796">
                  <c:v>0.57333961930579291</c:v>
                </c:pt>
                <c:pt idx="10797">
                  <c:v>0.57333961930579291</c:v>
                </c:pt>
                <c:pt idx="10798">
                  <c:v>0.57328068831398427</c:v>
                </c:pt>
                <c:pt idx="10799">
                  <c:v>0.57328068831398427</c:v>
                </c:pt>
                <c:pt idx="10800">
                  <c:v>0.57328068831398427</c:v>
                </c:pt>
                <c:pt idx="10801">
                  <c:v>0.57328068831398427</c:v>
                </c:pt>
                <c:pt idx="10802">
                  <c:v>0.57328068831398427</c:v>
                </c:pt>
                <c:pt idx="10803">
                  <c:v>0.57322175732217573</c:v>
                </c:pt>
                <c:pt idx="10804">
                  <c:v>0.57316282633036719</c:v>
                </c:pt>
                <c:pt idx="10805">
                  <c:v>0.57316282633036719</c:v>
                </c:pt>
                <c:pt idx="10806">
                  <c:v>0.57310389533855854</c:v>
                </c:pt>
                <c:pt idx="10807">
                  <c:v>0.5730449643467499</c:v>
                </c:pt>
                <c:pt idx="10808">
                  <c:v>0.57298603335494136</c:v>
                </c:pt>
                <c:pt idx="10809">
                  <c:v>0.57292710236313282</c:v>
                </c:pt>
                <c:pt idx="10810">
                  <c:v>0.57292710236313282</c:v>
                </c:pt>
                <c:pt idx="10811">
                  <c:v>0.57292710236313282</c:v>
                </c:pt>
                <c:pt idx="10812">
                  <c:v>0.57292710236313282</c:v>
                </c:pt>
                <c:pt idx="10813">
                  <c:v>0.57292710236313282</c:v>
                </c:pt>
                <c:pt idx="10814">
                  <c:v>0.57292710236313282</c:v>
                </c:pt>
                <c:pt idx="10815">
                  <c:v>0.57292710236313282</c:v>
                </c:pt>
                <c:pt idx="10816">
                  <c:v>0.57292710236313282</c:v>
                </c:pt>
                <c:pt idx="10817">
                  <c:v>0.57286817137132418</c:v>
                </c:pt>
                <c:pt idx="10818">
                  <c:v>0.57280924037951553</c:v>
                </c:pt>
                <c:pt idx="10819">
                  <c:v>0.57280924037951553</c:v>
                </c:pt>
                <c:pt idx="10820">
                  <c:v>0.57280924037951553</c:v>
                </c:pt>
                <c:pt idx="10821">
                  <c:v>0.57275030938770699</c:v>
                </c:pt>
                <c:pt idx="10822">
                  <c:v>0.57269137839589845</c:v>
                </c:pt>
                <c:pt idx="10823">
                  <c:v>0.57269137839589845</c:v>
                </c:pt>
                <c:pt idx="10824">
                  <c:v>0.57269137839589845</c:v>
                </c:pt>
                <c:pt idx="10825">
                  <c:v>0.57269137839589845</c:v>
                </c:pt>
                <c:pt idx="10826">
                  <c:v>0.57269137839589845</c:v>
                </c:pt>
                <c:pt idx="10827">
                  <c:v>0.57263244740408981</c:v>
                </c:pt>
                <c:pt idx="10828">
                  <c:v>0.57257351641228116</c:v>
                </c:pt>
                <c:pt idx="10829">
                  <c:v>0.57251458542047262</c:v>
                </c:pt>
                <c:pt idx="10830">
                  <c:v>0.57245565442866408</c:v>
                </c:pt>
                <c:pt idx="10831">
                  <c:v>0.57239672343685544</c:v>
                </c:pt>
                <c:pt idx="10832">
                  <c:v>0.57233779244504679</c:v>
                </c:pt>
                <c:pt idx="10833">
                  <c:v>0.57227886145323825</c:v>
                </c:pt>
                <c:pt idx="10834">
                  <c:v>0.57221993046142972</c:v>
                </c:pt>
                <c:pt idx="10835">
                  <c:v>0.57216099946962107</c:v>
                </c:pt>
                <c:pt idx="10836">
                  <c:v>0.57210206847781242</c:v>
                </c:pt>
                <c:pt idx="10837">
                  <c:v>0.57204313748600388</c:v>
                </c:pt>
                <c:pt idx="10838">
                  <c:v>0.57204313748600388</c:v>
                </c:pt>
                <c:pt idx="10839">
                  <c:v>0.57198420649419535</c:v>
                </c:pt>
                <c:pt idx="10840">
                  <c:v>0.5719252755023867</c:v>
                </c:pt>
                <c:pt idx="10841">
                  <c:v>0.57186634451057805</c:v>
                </c:pt>
                <c:pt idx="10842">
                  <c:v>0.57180741351876951</c:v>
                </c:pt>
                <c:pt idx="10843">
                  <c:v>0.57174848252696098</c:v>
                </c:pt>
                <c:pt idx="10844">
                  <c:v>0.57168955153515233</c:v>
                </c:pt>
                <c:pt idx="10845">
                  <c:v>0.57168955153515233</c:v>
                </c:pt>
                <c:pt idx="10846">
                  <c:v>0.57168955153515233</c:v>
                </c:pt>
                <c:pt idx="10847">
                  <c:v>0.57168955153515233</c:v>
                </c:pt>
                <c:pt idx="10848">
                  <c:v>0.57163062054334368</c:v>
                </c:pt>
                <c:pt idx="10849">
                  <c:v>0.57163062054334368</c:v>
                </c:pt>
                <c:pt idx="10850">
                  <c:v>0.57157168955153514</c:v>
                </c:pt>
                <c:pt idx="10851">
                  <c:v>0.57157168955153514</c:v>
                </c:pt>
                <c:pt idx="10852">
                  <c:v>0.57151275855972661</c:v>
                </c:pt>
                <c:pt idx="10853">
                  <c:v>0.57151275855972661</c:v>
                </c:pt>
                <c:pt idx="10854">
                  <c:v>0.57151275855972661</c:v>
                </c:pt>
                <c:pt idx="10855">
                  <c:v>0.57145382756791796</c:v>
                </c:pt>
                <c:pt idx="10856">
                  <c:v>0.57139489657610931</c:v>
                </c:pt>
                <c:pt idx="10857">
                  <c:v>0.57133596558430078</c:v>
                </c:pt>
                <c:pt idx="10858">
                  <c:v>0.57133596558430078</c:v>
                </c:pt>
                <c:pt idx="10859">
                  <c:v>0.57133596558430078</c:v>
                </c:pt>
                <c:pt idx="10860">
                  <c:v>0.57133596558430078</c:v>
                </c:pt>
                <c:pt idx="10861">
                  <c:v>0.57127703459249224</c:v>
                </c:pt>
                <c:pt idx="10862">
                  <c:v>0.57121810360068359</c:v>
                </c:pt>
                <c:pt idx="10863">
                  <c:v>0.57115917260887494</c:v>
                </c:pt>
                <c:pt idx="10864">
                  <c:v>0.57110024161706641</c:v>
                </c:pt>
                <c:pt idx="10865">
                  <c:v>0.57110024161706641</c:v>
                </c:pt>
                <c:pt idx="10866">
                  <c:v>0.57104131062525787</c:v>
                </c:pt>
                <c:pt idx="10867">
                  <c:v>0.57098237963344922</c:v>
                </c:pt>
                <c:pt idx="10868">
                  <c:v>0.57092344864164057</c:v>
                </c:pt>
                <c:pt idx="10869">
                  <c:v>0.57086451764983204</c:v>
                </c:pt>
                <c:pt idx="10870">
                  <c:v>0.57086451764983204</c:v>
                </c:pt>
                <c:pt idx="10871">
                  <c:v>0.57086451764983204</c:v>
                </c:pt>
                <c:pt idx="10872">
                  <c:v>0.57086451764983204</c:v>
                </c:pt>
                <c:pt idx="10873">
                  <c:v>0.57086451764983204</c:v>
                </c:pt>
                <c:pt idx="10874">
                  <c:v>0.5708055866580235</c:v>
                </c:pt>
                <c:pt idx="10875">
                  <c:v>0.5708055866580235</c:v>
                </c:pt>
                <c:pt idx="10876">
                  <c:v>0.5708055866580235</c:v>
                </c:pt>
                <c:pt idx="10877">
                  <c:v>0.57074665566621485</c:v>
                </c:pt>
                <c:pt idx="10878">
                  <c:v>0.57074665566621485</c:v>
                </c:pt>
                <c:pt idx="10879">
                  <c:v>0.57074665566621485</c:v>
                </c:pt>
                <c:pt idx="10880">
                  <c:v>0.57074665566621485</c:v>
                </c:pt>
                <c:pt idx="10881">
                  <c:v>0.57074665566621485</c:v>
                </c:pt>
                <c:pt idx="10882">
                  <c:v>0.57074665566621485</c:v>
                </c:pt>
                <c:pt idx="10883">
                  <c:v>0.5706877246744062</c:v>
                </c:pt>
                <c:pt idx="10884">
                  <c:v>0.5706877246744062</c:v>
                </c:pt>
                <c:pt idx="10885">
                  <c:v>0.57062879368259767</c:v>
                </c:pt>
                <c:pt idx="10886">
                  <c:v>0.57062879368259767</c:v>
                </c:pt>
                <c:pt idx="10887">
                  <c:v>0.57056986269078913</c:v>
                </c:pt>
                <c:pt idx="10888">
                  <c:v>0.57051093169898048</c:v>
                </c:pt>
                <c:pt idx="10889">
                  <c:v>0.57045200070717184</c:v>
                </c:pt>
                <c:pt idx="10890">
                  <c:v>0.57045200070717184</c:v>
                </c:pt>
                <c:pt idx="10891">
                  <c:v>0.57045200070717184</c:v>
                </c:pt>
                <c:pt idx="10892">
                  <c:v>0.5703930697153633</c:v>
                </c:pt>
                <c:pt idx="10893">
                  <c:v>0.57033413872355476</c:v>
                </c:pt>
                <c:pt idx="10894">
                  <c:v>0.57027520773174611</c:v>
                </c:pt>
                <c:pt idx="10895">
                  <c:v>0.57027520773174611</c:v>
                </c:pt>
                <c:pt idx="10896">
                  <c:v>0.57021627673993747</c:v>
                </c:pt>
                <c:pt idx="10897">
                  <c:v>0.57015734574812893</c:v>
                </c:pt>
                <c:pt idx="10898">
                  <c:v>0.57009841475632039</c:v>
                </c:pt>
                <c:pt idx="10899">
                  <c:v>0.57003948376451175</c:v>
                </c:pt>
                <c:pt idx="10900">
                  <c:v>0.5699805527727031</c:v>
                </c:pt>
                <c:pt idx="10901">
                  <c:v>0.5699805527727031</c:v>
                </c:pt>
                <c:pt idx="10902">
                  <c:v>0.56992162178089456</c:v>
                </c:pt>
                <c:pt idx="10903">
                  <c:v>0.56986269078908602</c:v>
                </c:pt>
                <c:pt idx="10904">
                  <c:v>0.56980375979727738</c:v>
                </c:pt>
                <c:pt idx="10905">
                  <c:v>0.56974482880546873</c:v>
                </c:pt>
                <c:pt idx="10906">
                  <c:v>0.56968589781366019</c:v>
                </c:pt>
                <c:pt idx="10907">
                  <c:v>0.56962696682185165</c:v>
                </c:pt>
                <c:pt idx="10908">
                  <c:v>0.56962696682185165</c:v>
                </c:pt>
                <c:pt idx="10909">
                  <c:v>0.56962696682185165</c:v>
                </c:pt>
                <c:pt idx="10910">
                  <c:v>0.56962696682185165</c:v>
                </c:pt>
                <c:pt idx="10911">
                  <c:v>0.56962696682185165</c:v>
                </c:pt>
                <c:pt idx="10912">
                  <c:v>0.56956803583004301</c:v>
                </c:pt>
                <c:pt idx="10913">
                  <c:v>0.56950910483823436</c:v>
                </c:pt>
                <c:pt idx="10914">
                  <c:v>0.56945017384642582</c:v>
                </c:pt>
                <c:pt idx="10915">
                  <c:v>0.56939124285461729</c:v>
                </c:pt>
                <c:pt idx="10916">
                  <c:v>0.56933231186280864</c:v>
                </c:pt>
                <c:pt idx="10917">
                  <c:v>0.56927338087099999</c:v>
                </c:pt>
                <c:pt idx="10918">
                  <c:v>0.56921444987919145</c:v>
                </c:pt>
                <c:pt idx="10919">
                  <c:v>0.56915551888738292</c:v>
                </c:pt>
                <c:pt idx="10920">
                  <c:v>0.56909658789557427</c:v>
                </c:pt>
                <c:pt idx="10921">
                  <c:v>0.56903765690376562</c:v>
                </c:pt>
                <c:pt idx="10922">
                  <c:v>0.56897872591195708</c:v>
                </c:pt>
                <c:pt idx="10923">
                  <c:v>0.56891979492014855</c:v>
                </c:pt>
                <c:pt idx="10924">
                  <c:v>0.56891979492014855</c:v>
                </c:pt>
                <c:pt idx="10925">
                  <c:v>0.56891979492014855</c:v>
                </c:pt>
                <c:pt idx="10926">
                  <c:v>0.5688608639283399</c:v>
                </c:pt>
                <c:pt idx="10927">
                  <c:v>0.5688608639283399</c:v>
                </c:pt>
                <c:pt idx="10928">
                  <c:v>0.56880193293653125</c:v>
                </c:pt>
                <c:pt idx="10929">
                  <c:v>0.56874300194472271</c:v>
                </c:pt>
                <c:pt idx="10930">
                  <c:v>0.56868407095291418</c:v>
                </c:pt>
                <c:pt idx="10931">
                  <c:v>0.56862513996110553</c:v>
                </c:pt>
                <c:pt idx="10932">
                  <c:v>0.56856620896929688</c:v>
                </c:pt>
                <c:pt idx="10933">
                  <c:v>0.56850727797748835</c:v>
                </c:pt>
                <c:pt idx="10934">
                  <c:v>0.56844834698567981</c:v>
                </c:pt>
                <c:pt idx="10935">
                  <c:v>0.56838941599387116</c:v>
                </c:pt>
                <c:pt idx="10936">
                  <c:v>0.56833048500206251</c:v>
                </c:pt>
                <c:pt idx="10937">
                  <c:v>0.56833048500206251</c:v>
                </c:pt>
                <c:pt idx="10938">
                  <c:v>0.56827155401025398</c:v>
                </c:pt>
                <c:pt idx="10939">
                  <c:v>0.56821262301844544</c:v>
                </c:pt>
                <c:pt idx="10940">
                  <c:v>0.56815369202663679</c:v>
                </c:pt>
                <c:pt idx="10941">
                  <c:v>0.56815369202663679</c:v>
                </c:pt>
                <c:pt idx="10942">
                  <c:v>0.56809476103482814</c:v>
                </c:pt>
                <c:pt idx="10943">
                  <c:v>0.56809476103482814</c:v>
                </c:pt>
                <c:pt idx="10944">
                  <c:v>0.56803583004301961</c:v>
                </c:pt>
                <c:pt idx="10945">
                  <c:v>0.56803583004301961</c:v>
                </c:pt>
                <c:pt idx="10946">
                  <c:v>0.56797689905121107</c:v>
                </c:pt>
                <c:pt idx="10947">
                  <c:v>0.56797689905121107</c:v>
                </c:pt>
                <c:pt idx="10948">
                  <c:v>0.56797689905121107</c:v>
                </c:pt>
                <c:pt idx="10949">
                  <c:v>0.56797689905121107</c:v>
                </c:pt>
                <c:pt idx="10950">
                  <c:v>0.56791796805940242</c:v>
                </c:pt>
                <c:pt idx="10951">
                  <c:v>0.56785903706759377</c:v>
                </c:pt>
                <c:pt idx="10952">
                  <c:v>0.56785903706759377</c:v>
                </c:pt>
                <c:pt idx="10953">
                  <c:v>0.56785903706759377</c:v>
                </c:pt>
                <c:pt idx="10954">
                  <c:v>0.56780010607578524</c:v>
                </c:pt>
                <c:pt idx="10955">
                  <c:v>0.56780010607578524</c:v>
                </c:pt>
                <c:pt idx="10956">
                  <c:v>0.5677411750839767</c:v>
                </c:pt>
                <c:pt idx="10957">
                  <c:v>0.5677411750839767</c:v>
                </c:pt>
                <c:pt idx="10958">
                  <c:v>0.56768224409216805</c:v>
                </c:pt>
                <c:pt idx="10959">
                  <c:v>0.56762331310035941</c:v>
                </c:pt>
                <c:pt idx="10960">
                  <c:v>0.56762331310035941</c:v>
                </c:pt>
                <c:pt idx="10961">
                  <c:v>0.56762331310035941</c:v>
                </c:pt>
                <c:pt idx="10962">
                  <c:v>0.56756438210855087</c:v>
                </c:pt>
                <c:pt idx="10963">
                  <c:v>0.56756438210855087</c:v>
                </c:pt>
                <c:pt idx="10964">
                  <c:v>0.56750545111674233</c:v>
                </c:pt>
                <c:pt idx="10965">
                  <c:v>0.56750545111674233</c:v>
                </c:pt>
                <c:pt idx="10966">
                  <c:v>0.56750545111674233</c:v>
                </c:pt>
                <c:pt idx="10967">
                  <c:v>0.56750545111674233</c:v>
                </c:pt>
                <c:pt idx="10968">
                  <c:v>0.56744652012493368</c:v>
                </c:pt>
                <c:pt idx="10969">
                  <c:v>0.56738758913312504</c:v>
                </c:pt>
                <c:pt idx="10970">
                  <c:v>0.5673286581413165</c:v>
                </c:pt>
                <c:pt idx="10971">
                  <c:v>0.5673286581413165</c:v>
                </c:pt>
                <c:pt idx="10972">
                  <c:v>0.56726972714950796</c:v>
                </c:pt>
                <c:pt idx="10973">
                  <c:v>0.56721079615769932</c:v>
                </c:pt>
                <c:pt idx="10974">
                  <c:v>0.56715186516589067</c:v>
                </c:pt>
                <c:pt idx="10975">
                  <c:v>0.56709293417408213</c:v>
                </c:pt>
                <c:pt idx="10976">
                  <c:v>0.56703400318227359</c:v>
                </c:pt>
                <c:pt idx="10977">
                  <c:v>0.56703400318227359</c:v>
                </c:pt>
                <c:pt idx="10978">
                  <c:v>0.56703400318227359</c:v>
                </c:pt>
                <c:pt idx="10979">
                  <c:v>0.56697507219046495</c:v>
                </c:pt>
                <c:pt idx="10980">
                  <c:v>0.5669161411986563</c:v>
                </c:pt>
                <c:pt idx="10981">
                  <c:v>0.56685721020684776</c:v>
                </c:pt>
                <c:pt idx="10982">
                  <c:v>0.56679827921503922</c:v>
                </c:pt>
                <c:pt idx="10983">
                  <c:v>0.56679827921503922</c:v>
                </c:pt>
                <c:pt idx="10984">
                  <c:v>0.56679827921503922</c:v>
                </c:pt>
                <c:pt idx="10985">
                  <c:v>0.56673934822323058</c:v>
                </c:pt>
                <c:pt idx="10986">
                  <c:v>0.56668041723142193</c:v>
                </c:pt>
                <c:pt idx="10987">
                  <c:v>0.56668041723142193</c:v>
                </c:pt>
                <c:pt idx="10988">
                  <c:v>0.56668041723142193</c:v>
                </c:pt>
                <c:pt idx="10989">
                  <c:v>0.56668041723142193</c:v>
                </c:pt>
                <c:pt idx="10990">
                  <c:v>0.56662148623961339</c:v>
                </c:pt>
                <c:pt idx="10991">
                  <c:v>0.56656255524780486</c:v>
                </c:pt>
                <c:pt idx="10992">
                  <c:v>0.56656255524780486</c:v>
                </c:pt>
                <c:pt idx="10993">
                  <c:v>0.56656255524780486</c:v>
                </c:pt>
                <c:pt idx="10994">
                  <c:v>0.56650362425599621</c:v>
                </c:pt>
                <c:pt idx="10995">
                  <c:v>0.56644469326418756</c:v>
                </c:pt>
                <c:pt idx="10996">
                  <c:v>0.56644469326418756</c:v>
                </c:pt>
                <c:pt idx="10997">
                  <c:v>0.56644469326418756</c:v>
                </c:pt>
                <c:pt idx="10998">
                  <c:v>0.56638576227237902</c:v>
                </c:pt>
                <c:pt idx="10999">
                  <c:v>0.56638576227237902</c:v>
                </c:pt>
                <c:pt idx="11000">
                  <c:v>0.56632683128057049</c:v>
                </c:pt>
                <c:pt idx="11001">
                  <c:v>0.56626790028876184</c:v>
                </c:pt>
                <c:pt idx="11002">
                  <c:v>0.56620896929695319</c:v>
                </c:pt>
                <c:pt idx="11003">
                  <c:v>0.56620896929695319</c:v>
                </c:pt>
                <c:pt idx="11004">
                  <c:v>0.56615003830514465</c:v>
                </c:pt>
                <c:pt idx="11005">
                  <c:v>0.56609110731333612</c:v>
                </c:pt>
                <c:pt idx="11006">
                  <c:v>0.56609110731333612</c:v>
                </c:pt>
                <c:pt idx="11007">
                  <c:v>0.56603217632152747</c:v>
                </c:pt>
                <c:pt idx="11008">
                  <c:v>0.56603217632152747</c:v>
                </c:pt>
                <c:pt idx="11009">
                  <c:v>0.56603217632152747</c:v>
                </c:pt>
                <c:pt idx="11010">
                  <c:v>0.56597324532971882</c:v>
                </c:pt>
                <c:pt idx="11011">
                  <c:v>0.56591431433791028</c:v>
                </c:pt>
                <c:pt idx="11012">
                  <c:v>0.56591431433791028</c:v>
                </c:pt>
                <c:pt idx="11013">
                  <c:v>0.56585538334610175</c:v>
                </c:pt>
                <c:pt idx="11014">
                  <c:v>0.56585538334610175</c:v>
                </c:pt>
                <c:pt idx="11015">
                  <c:v>0.56585538334610175</c:v>
                </c:pt>
                <c:pt idx="11016">
                  <c:v>0.56585538334610175</c:v>
                </c:pt>
                <c:pt idx="11017">
                  <c:v>0.56585538334610175</c:v>
                </c:pt>
                <c:pt idx="11018">
                  <c:v>0.5657964523542931</c:v>
                </c:pt>
                <c:pt idx="11019">
                  <c:v>0.56573752136248445</c:v>
                </c:pt>
                <c:pt idx="11020">
                  <c:v>0.56567859037067592</c:v>
                </c:pt>
                <c:pt idx="11021">
                  <c:v>0.56567859037067592</c:v>
                </c:pt>
                <c:pt idx="11022">
                  <c:v>0.56561965937886738</c:v>
                </c:pt>
                <c:pt idx="11023">
                  <c:v>0.56556072838705873</c:v>
                </c:pt>
                <c:pt idx="11024">
                  <c:v>0.56550179739525008</c:v>
                </c:pt>
                <c:pt idx="11025">
                  <c:v>0.56544286640344155</c:v>
                </c:pt>
                <c:pt idx="11026">
                  <c:v>0.56544286640344155</c:v>
                </c:pt>
                <c:pt idx="11027">
                  <c:v>0.56544286640344155</c:v>
                </c:pt>
                <c:pt idx="11028">
                  <c:v>0.56538393541163301</c:v>
                </c:pt>
                <c:pt idx="11029">
                  <c:v>0.56538393541163301</c:v>
                </c:pt>
                <c:pt idx="11030">
                  <c:v>0.56538393541163301</c:v>
                </c:pt>
                <c:pt idx="11031">
                  <c:v>0.56532500441982436</c:v>
                </c:pt>
                <c:pt idx="11032">
                  <c:v>0.56532500441982436</c:v>
                </c:pt>
                <c:pt idx="11033">
                  <c:v>0.56526607342801571</c:v>
                </c:pt>
                <c:pt idx="11034">
                  <c:v>0.56520714243620718</c:v>
                </c:pt>
                <c:pt idx="11035">
                  <c:v>0.56520714243620718</c:v>
                </c:pt>
                <c:pt idx="11036">
                  <c:v>0.56520714243620718</c:v>
                </c:pt>
                <c:pt idx="11037">
                  <c:v>0.56514821144439864</c:v>
                </c:pt>
                <c:pt idx="11038">
                  <c:v>0.56514821144439864</c:v>
                </c:pt>
                <c:pt idx="11039">
                  <c:v>0.56508928045258999</c:v>
                </c:pt>
                <c:pt idx="11040">
                  <c:v>0.56503034946078134</c:v>
                </c:pt>
                <c:pt idx="11041">
                  <c:v>0.56503034946078134</c:v>
                </c:pt>
                <c:pt idx="11042">
                  <c:v>0.56497141846897281</c:v>
                </c:pt>
                <c:pt idx="11043">
                  <c:v>0.56491248747716427</c:v>
                </c:pt>
                <c:pt idx="11044">
                  <c:v>0.56491248747716427</c:v>
                </c:pt>
                <c:pt idx="11045">
                  <c:v>0.56491248747716427</c:v>
                </c:pt>
                <c:pt idx="11046">
                  <c:v>0.56485355648535562</c:v>
                </c:pt>
                <c:pt idx="11047">
                  <c:v>0.56485355648535562</c:v>
                </c:pt>
                <c:pt idx="11048">
                  <c:v>0.56479462549354698</c:v>
                </c:pt>
                <c:pt idx="11049">
                  <c:v>0.56473569450173844</c:v>
                </c:pt>
                <c:pt idx="11050">
                  <c:v>0.56473569450173844</c:v>
                </c:pt>
                <c:pt idx="11051">
                  <c:v>0.56473569450173844</c:v>
                </c:pt>
                <c:pt idx="11052">
                  <c:v>0.56473569450173844</c:v>
                </c:pt>
                <c:pt idx="11053">
                  <c:v>0.5646767635099299</c:v>
                </c:pt>
                <c:pt idx="11054">
                  <c:v>0.56461783251812125</c:v>
                </c:pt>
                <c:pt idx="11055">
                  <c:v>0.56455890152631261</c:v>
                </c:pt>
                <c:pt idx="11056">
                  <c:v>0.56455890152631261</c:v>
                </c:pt>
                <c:pt idx="11057">
                  <c:v>0.56455890152631261</c:v>
                </c:pt>
                <c:pt idx="11058">
                  <c:v>0.56449997053450407</c:v>
                </c:pt>
                <c:pt idx="11059">
                  <c:v>0.56444103954269553</c:v>
                </c:pt>
                <c:pt idx="11060">
                  <c:v>0.56438210855088689</c:v>
                </c:pt>
                <c:pt idx="11061">
                  <c:v>0.56432317755907824</c:v>
                </c:pt>
                <c:pt idx="11062">
                  <c:v>0.56432317755907824</c:v>
                </c:pt>
                <c:pt idx="11063">
                  <c:v>0.5642642465672697</c:v>
                </c:pt>
                <c:pt idx="11064">
                  <c:v>0.56420531557546116</c:v>
                </c:pt>
                <c:pt idx="11065">
                  <c:v>0.56414638458365252</c:v>
                </c:pt>
                <c:pt idx="11066">
                  <c:v>0.56408745359184387</c:v>
                </c:pt>
                <c:pt idx="11067">
                  <c:v>0.56402852260003533</c:v>
                </c:pt>
                <c:pt idx="11068">
                  <c:v>0.56396959160822679</c:v>
                </c:pt>
                <c:pt idx="11069">
                  <c:v>0.56396959160822679</c:v>
                </c:pt>
                <c:pt idx="11070">
                  <c:v>0.56396959160822679</c:v>
                </c:pt>
                <c:pt idx="11071">
                  <c:v>0.56396959160822679</c:v>
                </c:pt>
                <c:pt idx="11072">
                  <c:v>0.56391066061641815</c:v>
                </c:pt>
                <c:pt idx="11073">
                  <c:v>0.56391066061641815</c:v>
                </c:pt>
                <c:pt idx="11074">
                  <c:v>0.5638517296246095</c:v>
                </c:pt>
                <c:pt idx="11075">
                  <c:v>0.56379279863280107</c:v>
                </c:pt>
                <c:pt idx="11076">
                  <c:v>0.56373386764099243</c:v>
                </c:pt>
                <c:pt idx="11077">
                  <c:v>0.56367493664918378</c:v>
                </c:pt>
                <c:pt idx="11078">
                  <c:v>0.56361600565737524</c:v>
                </c:pt>
                <c:pt idx="11079">
                  <c:v>0.56361600565737524</c:v>
                </c:pt>
                <c:pt idx="11080">
                  <c:v>0.56361600565737524</c:v>
                </c:pt>
                <c:pt idx="11081">
                  <c:v>0.5635570746655667</c:v>
                </c:pt>
                <c:pt idx="11082">
                  <c:v>0.5635570746655667</c:v>
                </c:pt>
                <c:pt idx="11083">
                  <c:v>0.5635570746655667</c:v>
                </c:pt>
                <c:pt idx="11084">
                  <c:v>0.5635570746655667</c:v>
                </c:pt>
                <c:pt idx="11085">
                  <c:v>0.5635570746655667</c:v>
                </c:pt>
                <c:pt idx="11086">
                  <c:v>0.5635570746655667</c:v>
                </c:pt>
                <c:pt idx="11087">
                  <c:v>0.56349814367375806</c:v>
                </c:pt>
                <c:pt idx="11088">
                  <c:v>0.56343921268194941</c:v>
                </c:pt>
                <c:pt idx="11089">
                  <c:v>0.56338028169014087</c:v>
                </c:pt>
                <c:pt idx="11090">
                  <c:v>0.56332135069833233</c:v>
                </c:pt>
                <c:pt idx="11091">
                  <c:v>0.56332135069833233</c:v>
                </c:pt>
                <c:pt idx="11092">
                  <c:v>0.56332135069833233</c:v>
                </c:pt>
                <c:pt idx="11093">
                  <c:v>0.56326241970652369</c:v>
                </c:pt>
                <c:pt idx="11094">
                  <c:v>0.56320348871471504</c:v>
                </c:pt>
                <c:pt idx="11095">
                  <c:v>0.5631445577229065</c:v>
                </c:pt>
                <c:pt idx="11096">
                  <c:v>0.56308562673109797</c:v>
                </c:pt>
                <c:pt idx="11097">
                  <c:v>0.56302669573928932</c:v>
                </c:pt>
                <c:pt idx="11098">
                  <c:v>0.56296776474748067</c:v>
                </c:pt>
                <c:pt idx="11099">
                  <c:v>0.56296776474748067</c:v>
                </c:pt>
                <c:pt idx="11100">
                  <c:v>0.56290883375567213</c:v>
                </c:pt>
                <c:pt idx="11101">
                  <c:v>0.56290883375567213</c:v>
                </c:pt>
                <c:pt idx="11102">
                  <c:v>0.56290883375567213</c:v>
                </c:pt>
                <c:pt idx="11103">
                  <c:v>0.5628499027638636</c:v>
                </c:pt>
                <c:pt idx="11104">
                  <c:v>0.56279097177205495</c:v>
                </c:pt>
                <c:pt idx="11105">
                  <c:v>0.56279097177205495</c:v>
                </c:pt>
                <c:pt idx="11106">
                  <c:v>0.5627320407802463</c:v>
                </c:pt>
                <c:pt idx="11107">
                  <c:v>0.5627320407802463</c:v>
                </c:pt>
                <c:pt idx="11108">
                  <c:v>0.56267310978843776</c:v>
                </c:pt>
                <c:pt idx="11109">
                  <c:v>0.56267310978843776</c:v>
                </c:pt>
                <c:pt idx="11110">
                  <c:v>0.56261417879662923</c:v>
                </c:pt>
                <c:pt idx="11111">
                  <c:v>0.56255524780482058</c:v>
                </c:pt>
                <c:pt idx="11112">
                  <c:v>0.56255524780482058</c:v>
                </c:pt>
                <c:pt idx="11113">
                  <c:v>0.56255524780482058</c:v>
                </c:pt>
                <c:pt idx="11114">
                  <c:v>0.56255524780482058</c:v>
                </c:pt>
                <c:pt idx="11115">
                  <c:v>0.56255524780482058</c:v>
                </c:pt>
                <c:pt idx="11116">
                  <c:v>0.56255524780482058</c:v>
                </c:pt>
                <c:pt idx="11117">
                  <c:v>0.56255524780482058</c:v>
                </c:pt>
                <c:pt idx="11118">
                  <c:v>0.56255524780482058</c:v>
                </c:pt>
                <c:pt idx="11119">
                  <c:v>0.56249631681301193</c:v>
                </c:pt>
                <c:pt idx="11120">
                  <c:v>0.56243738582120339</c:v>
                </c:pt>
                <c:pt idx="11121">
                  <c:v>0.56237845482939486</c:v>
                </c:pt>
                <c:pt idx="11122">
                  <c:v>0.56231952383758621</c:v>
                </c:pt>
                <c:pt idx="11123">
                  <c:v>0.56226059284577756</c:v>
                </c:pt>
                <c:pt idx="11124">
                  <c:v>0.56220166185396903</c:v>
                </c:pt>
                <c:pt idx="11125">
                  <c:v>0.56214273086216049</c:v>
                </c:pt>
                <c:pt idx="11126">
                  <c:v>0.56208379987035184</c:v>
                </c:pt>
                <c:pt idx="11127">
                  <c:v>0.56202486887854319</c:v>
                </c:pt>
                <c:pt idx="11128">
                  <c:v>0.56196593788673466</c:v>
                </c:pt>
                <c:pt idx="11129">
                  <c:v>0.56196593788673466</c:v>
                </c:pt>
                <c:pt idx="11130">
                  <c:v>0.56190700689492612</c:v>
                </c:pt>
                <c:pt idx="11131">
                  <c:v>0.56184807590311747</c:v>
                </c:pt>
                <c:pt idx="11132">
                  <c:v>0.56184807590311747</c:v>
                </c:pt>
                <c:pt idx="11133">
                  <c:v>0.56178914491130882</c:v>
                </c:pt>
                <c:pt idx="11134">
                  <c:v>0.56173021391950029</c:v>
                </c:pt>
                <c:pt idx="11135">
                  <c:v>0.56173021391950029</c:v>
                </c:pt>
                <c:pt idx="11136">
                  <c:v>0.56167128292769175</c:v>
                </c:pt>
                <c:pt idx="11137">
                  <c:v>0.5616123519358831</c:v>
                </c:pt>
                <c:pt idx="11138">
                  <c:v>0.5616123519358831</c:v>
                </c:pt>
                <c:pt idx="11139">
                  <c:v>0.5616123519358831</c:v>
                </c:pt>
                <c:pt idx="11140">
                  <c:v>0.5616123519358831</c:v>
                </c:pt>
                <c:pt idx="11141">
                  <c:v>0.5616123519358831</c:v>
                </c:pt>
                <c:pt idx="11142">
                  <c:v>0.5616123519358831</c:v>
                </c:pt>
                <c:pt idx="11143">
                  <c:v>0.56155342094407446</c:v>
                </c:pt>
                <c:pt idx="11144">
                  <c:v>0.56155342094407446</c:v>
                </c:pt>
                <c:pt idx="11145">
                  <c:v>0.56149448995226592</c:v>
                </c:pt>
                <c:pt idx="11146">
                  <c:v>0.56143555896045738</c:v>
                </c:pt>
                <c:pt idx="11147">
                  <c:v>0.56143555896045738</c:v>
                </c:pt>
                <c:pt idx="11148">
                  <c:v>0.56143555896045738</c:v>
                </c:pt>
                <c:pt idx="11149">
                  <c:v>0.56137662796864873</c:v>
                </c:pt>
                <c:pt idx="11150">
                  <c:v>0.56131769697684009</c:v>
                </c:pt>
                <c:pt idx="11151">
                  <c:v>0.56125876598503155</c:v>
                </c:pt>
                <c:pt idx="11152">
                  <c:v>0.56119983499322301</c:v>
                </c:pt>
                <c:pt idx="11153">
                  <c:v>0.56114090400141436</c:v>
                </c:pt>
                <c:pt idx="11154">
                  <c:v>0.56114090400141436</c:v>
                </c:pt>
                <c:pt idx="11155">
                  <c:v>0.56114090400141436</c:v>
                </c:pt>
                <c:pt idx="11156">
                  <c:v>0.56114090400141436</c:v>
                </c:pt>
                <c:pt idx="11157">
                  <c:v>0.56108197300960572</c:v>
                </c:pt>
                <c:pt idx="11158">
                  <c:v>0.56102304201779718</c:v>
                </c:pt>
                <c:pt idx="11159">
                  <c:v>0.56096411102598864</c:v>
                </c:pt>
                <c:pt idx="11160">
                  <c:v>0.56096411102598864</c:v>
                </c:pt>
                <c:pt idx="11161">
                  <c:v>0.56096411102598864</c:v>
                </c:pt>
                <c:pt idx="11162">
                  <c:v>0.56096411102598864</c:v>
                </c:pt>
                <c:pt idx="11163">
                  <c:v>0.56090518003418</c:v>
                </c:pt>
                <c:pt idx="11164">
                  <c:v>0.56084624904237135</c:v>
                </c:pt>
                <c:pt idx="11165">
                  <c:v>0.56084624904237135</c:v>
                </c:pt>
                <c:pt idx="11166">
                  <c:v>0.56078731805056281</c:v>
                </c:pt>
                <c:pt idx="11167">
                  <c:v>0.56078731805056281</c:v>
                </c:pt>
                <c:pt idx="11168">
                  <c:v>0.56078731805056281</c:v>
                </c:pt>
                <c:pt idx="11169">
                  <c:v>0.56078731805056281</c:v>
                </c:pt>
                <c:pt idx="11170">
                  <c:v>0.56078731805056281</c:v>
                </c:pt>
                <c:pt idx="11171">
                  <c:v>0.56072838705875427</c:v>
                </c:pt>
                <c:pt idx="11172">
                  <c:v>0.56072838705875427</c:v>
                </c:pt>
                <c:pt idx="11173">
                  <c:v>0.56072838705875427</c:v>
                </c:pt>
                <c:pt idx="11174">
                  <c:v>0.56072838705875427</c:v>
                </c:pt>
                <c:pt idx="11175">
                  <c:v>0.56066945606694563</c:v>
                </c:pt>
                <c:pt idx="11176">
                  <c:v>0.56061052507513698</c:v>
                </c:pt>
                <c:pt idx="11177">
                  <c:v>0.56055159408332844</c:v>
                </c:pt>
                <c:pt idx="11178">
                  <c:v>0.5604926630915199</c:v>
                </c:pt>
                <c:pt idx="11179">
                  <c:v>0.5604926630915199</c:v>
                </c:pt>
                <c:pt idx="11180">
                  <c:v>0.56043373209971126</c:v>
                </c:pt>
                <c:pt idx="11181">
                  <c:v>0.56043373209971126</c:v>
                </c:pt>
                <c:pt idx="11182">
                  <c:v>0.56037480110790261</c:v>
                </c:pt>
                <c:pt idx="11183">
                  <c:v>0.56031587011609407</c:v>
                </c:pt>
                <c:pt idx="11184">
                  <c:v>0.56031587011609407</c:v>
                </c:pt>
                <c:pt idx="11185">
                  <c:v>0.56025693912428554</c:v>
                </c:pt>
                <c:pt idx="11186">
                  <c:v>0.56019800813247689</c:v>
                </c:pt>
                <c:pt idx="11187">
                  <c:v>0.56019800813247689</c:v>
                </c:pt>
                <c:pt idx="11188">
                  <c:v>0.56013907714066824</c:v>
                </c:pt>
                <c:pt idx="11189">
                  <c:v>0.5600801461488597</c:v>
                </c:pt>
                <c:pt idx="11190">
                  <c:v>0.5600801461488597</c:v>
                </c:pt>
                <c:pt idx="11191">
                  <c:v>0.5600801461488597</c:v>
                </c:pt>
                <c:pt idx="11192">
                  <c:v>0.5600801461488597</c:v>
                </c:pt>
                <c:pt idx="11193">
                  <c:v>0.56002121515705117</c:v>
                </c:pt>
                <c:pt idx="11194">
                  <c:v>0.55996228416524252</c:v>
                </c:pt>
                <c:pt idx="11195">
                  <c:v>0.55990335317343387</c:v>
                </c:pt>
                <c:pt idx="11196">
                  <c:v>0.55990335317343387</c:v>
                </c:pt>
                <c:pt idx="11197">
                  <c:v>0.55984442218162533</c:v>
                </c:pt>
                <c:pt idx="11198">
                  <c:v>0.55984442218162533</c:v>
                </c:pt>
                <c:pt idx="11199">
                  <c:v>0.5597854911898168</c:v>
                </c:pt>
                <c:pt idx="11200">
                  <c:v>0.5597854911898168</c:v>
                </c:pt>
                <c:pt idx="11201">
                  <c:v>0.55972656019800815</c:v>
                </c:pt>
                <c:pt idx="11202">
                  <c:v>0.55972656019800815</c:v>
                </c:pt>
                <c:pt idx="11203">
                  <c:v>0.5596676292061995</c:v>
                </c:pt>
                <c:pt idx="11204">
                  <c:v>0.5596676292061995</c:v>
                </c:pt>
                <c:pt idx="11205">
                  <c:v>0.5596676292061995</c:v>
                </c:pt>
                <c:pt idx="11206">
                  <c:v>0.55960869821439096</c:v>
                </c:pt>
                <c:pt idx="11207">
                  <c:v>0.55954976722258243</c:v>
                </c:pt>
                <c:pt idx="11208">
                  <c:v>0.55949083623077378</c:v>
                </c:pt>
                <c:pt idx="11209">
                  <c:v>0.55943190523896513</c:v>
                </c:pt>
                <c:pt idx="11210">
                  <c:v>0.5593729742471566</c:v>
                </c:pt>
                <c:pt idx="11211">
                  <c:v>0.55931404325534806</c:v>
                </c:pt>
                <c:pt idx="11212">
                  <c:v>0.55931404325534806</c:v>
                </c:pt>
                <c:pt idx="11213">
                  <c:v>0.55931404325534806</c:v>
                </c:pt>
                <c:pt idx="11214">
                  <c:v>0.55925511226353941</c:v>
                </c:pt>
                <c:pt idx="11215">
                  <c:v>0.55919618127173076</c:v>
                </c:pt>
                <c:pt idx="11216">
                  <c:v>0.55913725027992223</c:v>
                </c:pt>
                <c:pt idx="11217">
                  <c:v>0.55907831928811369</c:v>
                </c:pt>
                <c:pt idx="11218">
                  <c:v>0.55907831928811369</c:v>
                </c:pt>
                <c:pt idx="11219">
                  <c:v>0.55901938829630504</c:v>
                </c:pt>
                <c:pt idx="11220">
                  <c:v>0.55901938829630504</c:v>
                </c:pt>
                <c:pt idx="11221">
                  <c:v>0.55896045730449639</c:v>
                </c:pt>
                <c:pt idx="11222">
                  <c:v>0.55896045730449639</c:v>
                </c:pt>
                <c:pt idx="11223">
                  <c:v>0.55890152631268786</c:v>
                </c:pt>
                <c:pt idx="11224">
                  <c:v>0.55884259532087932</c:v>
                </c:pt>
                <c:pt idx="11225">
                  <c:v>0.55884259532087932</c:v>
                </c:pt>
                <c:pt idx="11226">
                  <c:v>0.55884259532087932</c:v>
                </c:pt>
                <c:pt idx="11227">
                  <c:v>0.55878366432907067</c:v>
                </c:pt>
                <c:pt idx="11228">
                  <c:v>0.55878366432907067</c:v>
                </c:pt>
                <c:pt idx="11229">
                  <c:v>0.55872473333726203</c:v>
                </c:pt>
                <c:pt idx="11230">
                  <c:v>0.55866580234545349</c:v>
                </c:pt>
                <c:pt idx="11231">
                  <c:v>0.55860687135364495</c:v>
                </c:pt>
                <c:pt idx="11232">
                  <c:v>0.55860687135364495</c:v>
                </c:pt>
                <c:pt idx="11233">
                  <c:v>0.5585479403618363</c:v>
                </c:pt>
                <c:pt idx="11234">
                  <c:v>0.5585479403618363</c:v>
                </c:pt>
                <c:pt idx="11235">
                  <c:v>0.55848900937002766</c:v>
                </c:pt>
                <c:pt idx="11236">
                  <c:v>0.55848900937002766</c:v>
                </c:pt>
                <c:pt idx="11237">
                  <c:v>0.55843007837821912</c:v>
                </c:pt>
                <c:pt idx="11238">
                  <c:v>0.55837114738641058</c:v>
                </c:pt>
                <c:pt idx="11239">
                  <c:v>0.55837114738641058</c:v>
                </c:pt>
                <c:pt idx="11240">
                  <c:v>0.55837114738641058</c:v>
                </c:pt>
                <c:pt idx="11241">
                  <c:v>0.55831221639460193</c:v>
                </c:pt>
                <c:pt idx="11242">
                  <c:v>0.55831221639460193</c:v>
                </c:pt>
                <c:pt idx="11243">
                  <c:v>0.55825328540279329</c:v>
                </c:pt>
                <c:pt idx="11244">
                  <c:v>0.55819435441098475</c:v>
                </c:pt>
                <c:pt idx="11245">
                  <c:v>0.55819435441098475</c:v>
                </c:pt>
                <c:pt idx="11246">
                  <c:v>0.55819435441098475</c:v>
                </c:pt>
                <c:pt idx="11247">
                  <c:v>0.55819435441098475</c:v>
                </c:pt>
                <c:pt idx="11248">
                  <c:v>0.55819435441098475</c:v>
                </c:pt>
                <c:pt idx="11249">
                  <c:v>0.55813542341917621</c:v>
                </c:pt>
                <c:pt idx="11250">
                  <c:v>0.55807649242736757</c:v>
                </c:pt>
                <c:pt idx="11251">
                  <c:v>0.55801756143555892</c:v>
                </c:pt>
                <c:pt idx="11252">
                  <c:v>0.55795863044375038</c:v>
                </c:pt>
                <c:pt idx="11253">
                  <c:v>0.55795863044375038</c:v>
                </c:pt>
                <c:pt idx="11254">
                  <c:v>0.55789969945194184</c:v>
                </c:pt>
                <c:pt idx="11255">
                  <c:v>0.55789969945194184</c:v>
                </c:pt>
                <c:pt idx="11256">
                  <c:v>0.5578407684601332</c:v>
                </c:pt>
                <c:pt idx="11257">
                  <c:v>0.5578407684601332</c:v>
                </c:pt>
                <c:pt idx="11258">
                  <c:v>0.5578407684601332</c:v>
                </c:pt>
                <c:pt idx="11259">
                  <c:v>0.5578407684601332</c:v>
                </c:pt>
                <c:pt idx="11260">
                  <c:v>0.55778183746832455</c:v>
                </c:pt>
                <c:pt idx="11261">
                  <c:v>0.55778183746832455</c:v>
                </c:pt>
                <c:pt idx="11262">
                  <c:v>0.55772290647651601</c:v>
                </c:pt>
                <c:pt idx="11263">
                  <c:v>0.55772290647651601</c:v>
                </c:pt>
                <c:pt idx="11264">
                  <c:v>0.55772290647651601</c:v>
                </c:pt>
                <c:pt idx="11265">
                  <c:v>0.55772290647651601</c:v>
                </c:pt>
                <c:pt idx="11266">
                  <c:v>0.55766397548470747</c:v>
                </c:pt>
                <c:pt idx="11267">
                  <c:v>0.55760504449289883</c:v>
                </c:pt>
                <c:pt idx="11268">
                  <c:v>0.55754611350109018</c:v>
                </c:pt>
                <c:pt idx="11269">
                  <c:v>0.55748718250928164</c:v>
                </c:pt>
                <c:pt idx="11270">
                  <c:v>0.55748718250928164</c:v>
                </c:pt>
                <c:pt idx="11271">
                  <c:v>0.55748718250928164</c:v>
                </c:pt>
                <c:pt idx="11272">
                  <c:v>0.55742825151747311</c:v>
                </c:pt>
                <c:pt idx="11273">
                  <c:v>0.55736932052566446</c:v>
                </c:pt>
                <c:pt idx="11274">
                  <c:v>0.55731038953385581</c:v>
                </c:pt>
                <c:pt idx="11275">
                  <c:v>0.55725145854204727</c:v>
                </c:pt>
                <c:pt idx="11276">
                  <c:v>0.55719252755023874</c:v>
                </c:pt>
                <c:pt idx="11277">
                  <c:v>0.55713359655843009</c:v>
                </c:pt>
                <c:pt idx="11278">
                  <c:v>0.55707466556662144</c:v>
                </c:pt>
                <c:pt idx="11279">
                  <c:v>0.5570157345748129</c:v>
                </c:pt>
                <c:pt idx="11280">
                  <c:v>0.5570157345748129</c:v>
                </c:pt>
                <c:pt idx="11281">
                  <c:v>0.55695680358300437</c:v>
                </c:pt>
                <c:pt idx="11282">
                  <c:v>0.55695680358300437</c:v>
                </c:pt>
                <c:pt idx="11283">
                  <c:v>0.55695680358300437</c:v>
                </c:pt>
                <c:pt idx="11284">
                  <c:v>0.55689787259119572</c:v>
                </c:pt>
                <c:pt idx="11285">
                  <c:v>0.55683894159938707</c:v>
                </c:pt>
                <c:pt idx="11286">
                  <c:v>0.55683894159938707</c:v>
                </c:pt>
                <c:pt idx="11287">
                  <c:v>0.55683894159938707</c:v>
                </c:pt>
                <c:pt idx="11288">
                  <c:v>0.55683894159938707</c:v>
                </c:pt>
                <c:pt idx="11289">
                  <c:v>0.55678001060757853</c:v>
                </c:pt>
                <c:pt idx="11290">
                  <c:v>0.55678001060757853</c:v>
                </c:pt>
                <c:pt idx="11291">
                  <c:v>0.55672107961577</c:v>
                </c:pt>
                <c:pt idx="11292">
                  <c:v>0.55666214862396135</c:v>
                </c:pt>
                <c:pt idx="11293">
                  <c:v>0.55666214862396135</c:v>
                </c:pt>
                <c:pt idx="11294">
                  <c:v>0.55666214862396135</c:v>
                </c:pt>
                <c:pt idx="11295">
                  <c:v>0.55666214862396135</c:v>
                </c:pt>
                <c:pt idx="11296">
                  <c:v>0.5566032176321527</c:v>
                </c:pt>
                <c:pt idx="11297">
                  <c:v>0.55654428664034417</c:v>
                </c:pt>
                <c:pt idx="11298">
                  <c:v>0.55654428664034417</c:v>
                </c:pt>
                <c:pt idx="11299">
                  <c:v>0.55648535564853563</c:v>
                </c:pt>
                <c:pt idx="11300">
                  <c:v>0.55648535564853563</c:v>
                </c:pt>
                <c:pt idx="11301">
                  <c:v>0.55642642465672698</c:v>
                </c:pt>
                <c:pt idx="11302">
                  <c:v>0.55636749366491833</c:v>
                </c:pt>
                <c:pt idx="11303">
                  <c:v>0.5563085626731098</c:v>
                </c:pt>
                <c:pt idx="11304">
                  <c:v>0.55624963168130126</c:v>
                </c:pt>
                <c:pt idx="11305">
                  <c:v>0.55619070068949261</c:v>
                </c:pt>
                <c:pt idx="11306">
                  <c:v>0.55613176969768396</c:v>
                </c:pt>
                <c:pt idx="11307">
                  <c:v>0.55613176969768396</c:v>
                </c:pt>
                <c:pt idx="11308">
                  <c:v>0.55607283870587543</c:v>
                </c:pt>
                <c:pt idx="11309">
                  <c:v>0.55607283870587543</c:v>
                </c:pt>
                <c:pt idx="11310">
                  <c:v>0.55601390771406689</c:v>
                </c:pt>
                <c:pt idx="11311">
                  <c:v>0.55601390771406689</c:v>
                </c:pt>
                <c:pt idx="11312">
                  <c:v>0.55601390771406689</c:v>
                </c:pt>
                <c:pt idx="11313">
                  <c:v>0.55601390771406689</c:v>
                </c:pt>
                <c:pt idx="11314">
                  <c:v>0.55601390771406689</c:v>
                </c:pt>
                <c:pt idx="11315">
                  <c:v>0.55595497672225824</c:v>
                </c:pt>
                <c:pt idx="11316">
                  <c:v>0.5558960457304496</c:v>
                </c:pt>
                <c:pt idx="11317">
                  <c:v>0.5558960457304496</c:v>
                </c:pt>
                <c:pt idx="11318">
                  <c:v>0.55583711473864106</c:v>
                </c:pt>
                <c:pt idx="11319">
                  <c:v>0.55583711473864106</c:v>
                </c:pt>
                <c:pt idx="11320">
                  <c:v>0.55583711473864106</c:v>
                </c:pt>
                <c:pt idx="11321">
                  <c:v>0.55577818374683252</c:v>
                </c:pt>
                <c:pt idx="11322">
                  <c:v>0.55571925275502387</c:v>
                </c:pt>
                <c:pt idx="11323">
                  <c:v>0.55566032176321523</c:v>
                </c:pt>
                <c:pt idx="11324">
                  <c:v>0.55560139077140669</c:v>
                </c:pt>
                <c:pt idx="11325">
                  <c:v>0.55554245977959815</c:v>
                </c:pt>
                <c:pt idx="11326">
                  <c:v>0.5554835287877895</c:v>
                </c:pt>
                <c:pt idx="11327">
                  <c:v>0.55542459779598086</c:v>
                </c:pt>
                <c:pt idx="11328">
                  <c:v>0.55542459779598086</c:v>
                </c:pt>
                <c:pt idx="11329">
                  <c:v>0.55542459779598086</c:v>
                </c:pt>
                <c:pt idx="11330">
                  <c:v>0.55536566680417232</c:v>
                </c:pt>
                <c:pt idx="11331">
                  <c:v>0.55536566680417232</c:v>
                </c:pt>
                <c:pt idx="11332">
                  <c:v>0.55530673581236378</c:v>
                </c:pt>
                <c:pt idx="11333">
                  <c:v>0.55530673581236378</c:v>
                </c:pt>
                <c:pt idx="11334">
                  <c:v>0.55524780482055514</c:v>
                </c:pt>
                <c:pt idx="11335">
                  <c:v>0.55518887382874649</c:v>
                </c:pt>
                <c:pt idx="11336">
                  <c:v>0.55518887382874649</c:v>
                </c:pt>
                <c:pt idx="11337">
                  <c:v>0.55518887382874649</c:v>
                </c:pt>
                <c:pt idx="11338">
                  <c:v>0.55512994283693795</c:v>
                </c:pt>
                <c:pt idx="11339">
                  <c:v>0.55512994283693795</c:v>
                </c:pt>
                <c:pt idx="11340">
                  <c:v>0.55512994283693795</c:v>
                </c:pt>
                <c:pt idx="11341">
                  <c:v>0.55512994283693795</c:v>
                </c:pt>
                <c:pt idx="11342">
                  <c:v>0.55507101184512941</c:v>
                </c:pt>
                <c:pt idx="11343">
                  <c:v>0.55507101184512941</c:v>
                </c:pt>
                <c:pt idx="11344">
                  <c:v>0.55507101184512941</c:v>
                </c:pt>
                <c:pt idx="11345">
                  <c:v>0.55501208085332077</c:v>
                </c:pt>
                <c:pt idx="11346">
                  <c:v>0.55495314986151212</c:v>
                </c:pt>
                <c:pt idx="11347">
                  <c:v>0.55489421886970358</c:v>
                </c:pt>
                <c:pt idx="11348">
                  <c:v>0.55483528787789504</c:v>
                </c:pt>
                <c:pt idx="11349">
                  <c:v>0.55483528787789504</c:v>
                </c:pt>
                <c:pt idx="11350">
                  <c:v>0.5547763568860864</c:v>
                </c:pt>
                <c:pt idx="11351">
                  <c:v>0.5547763568860864</c:v>
                </c:pt>
                <c:pt idx="11352">
                  <c:v>0.55471742589427775</c:v>
                </c:pt>
                <c:pt idx="11353">
                  <c:v>0.55471742589427775</c:v>
                </c:pt>
                <c:pt idx="11354">
                  <c:v>0.55465849490246921</c:v>
                </c:pt>
                <c:pt idx="11355">
                  <c:v>0.55465849490246921</c:v>
                </c:pt>
                <c:pt idx="11356">
                  <c:v>0.55465849490246921</c:v>
                </c:pt>
                <c:pt idx="11357">
                  <c:v>0.55459956391066068</c:v>
                </c:pt>
                <c:pt idx="11358">
                  <c:v>0.55454063291885203</c:v>
                </c:pt>
                <c:pt idx="11359">
                  <c:v>0.55448170192704338</c:v>
                </c:pt>
                <c:pt idx="11360">
                  <c:v>0.55442277093523484</c:v>
                </c:pt>
                <c:pt idx="11361">
                  <c:v>0.55436383994342631</c:v>
                </c:pt>
                <c:pt idx="11362">
                  <c:v>0.55430490895161766</c:v>
                </c:pt>
                <c:pt idx="11363">
                  <c:v>0.55424597795980901</c:v>
                </c:pt>
                <c:pt idx="11364">
                  <c:v>0.55418704696800047</c:v>
                </c:pt>
                <c:pt idx="11365">
                  <c:v>0.55412811597619194</c:v>
                </c:pt>
                <c:pt idx="11366">
                  <c:v>0.55412811597619194</c:v>
                </c:pt>
                <c:pt idx="11367">
                  <c:v>0.55406918498438329</c:v>
                </c:pt>
                <c:pt idx="11368">
                  <c:v>0.55401025399257464</c:v>
                </c:pt>
                <c:pt idx="11369">
                  <c:v>0.55401025399257464</c:v>
                </c:pt>
                <c:pt idx="11370">
                  <c:v>0.55401025399257464</c:v>
                </c:pt>
                <c:pt idx="11371">
                  <c:v>0.5539513230007661</c:v>
                </c:pt>
                <c:pt idx="11372">
                  <c:v>0.55389239200895757</c:v>
                </c:pt>
                <c:pt idx="11373">
                  <c:v>0.55383346101714892</c:v>
                </c:pt>
                <c:pt idx="11374">
                  <c:v>0.55383346101714892</c:v>
                </c:pt>
                <c:pt idx="11375">
                  <c:v>0.55383346101714892</c:v>
                </c:pt>
                <c:pt idx="11376">
                  <c:v>0.55377453002534027</c:v>
                </c:pt>
                <c:pt idx="11377">
                  <c:v>0.55377453002534027</c:v>
                </c:pt>
                <c:pt idx="11378">
                  <c:v>0.55377453002534027</c:v>
                </c:pt>
                <c:pt idx="11379">
                  <c:v>0.55371559903353174</c:v>
                </c:pt>
                <c:pt idx="11380">
                  <c:v>0.5536566680417232</c:v>
                </c:pt>
                <c:pt idx="11381">
                  <c:v>0.55359773704991455</c:v>
                </c:pt>
                <c:pt idx="11382">
                  <c:v>0.5535388060581059</c:v>
                </c:pt>
                <c:pt idx="11383">
                  <c:v>0.55347987506629737</c:v>
                </c:pt>
                <c:pt idx="11384">
                  <c:v>0.55342094407448883</c:v>
                </c:pt>
                <c:pt idx="11385">
                  <c:v>0.55336201308268018</c:v>
                </c:pt>
                <c:pt idx="11386">
                  <c:v>0.55336201308268018</c:v>
                </c:pt>
                <c:pt idx="11387">
                  <c:v>0.55330308209087153</c:v>
                </c:pt>
                <c:pt idx="11388">
                  <c:v>0.55330308209087153</c:v>
                </c:pt>
                <c:pt idx="11389">
                  <c:v>0.55330308209087153</c:v>
                </c:pt>
                <c:pt idx="11390">
                  <c:v>0.55330308209087153</c:v>
                </c:pt>
                <c:pt idx="11391">
                  <c:v>0.55330308209087153</c:v>
                </c:pt>
                <c:pt idx="11392">
                  <c:v>0.55330308209087153</c:v>
                </c:pt>
                <c:pt idx="11393">
                  <c:v>0.553244151099063</c:v>
                </c:pt>
                <c:pt idx="11394">
                  <c:v>0.553244151099063</c:v>
                </c:pt>
                <c:pt idx="11395">
                  <c:v>0.553244151099063</c:v>
                </c:pt>
                <c:pt idx="11396">
                  <c:v>0.553244151099063</c:v>
                </c:pt>
                <c:pt idx="11397">
                  <c:v>0.553244151099063</c:v>
                </c:pt>
                <c:pt idx="11398">
                  <c:v>0.55318522010725446</c:v>
                </c:pt>
                <c:pt idx="11399">
                  <c:v>0.55312628911544581</c:v>
                </c:pt>
                <c:pt idx="11400">
                  <c:v>0.55306735812363716</c:v>
                </c:pt>
                <c:pt idx="11401">
                  <c:v>0.55306735812363716</c:v>
                </c:pt>
                <c:pt idx="11402">
                  <c:v>0.55300842713182863</c:v>
                </c:pt>
                <c:pt idx="11403">
                  <c:v>0.55300842713182863</c:v>
                </c:pt>
                <c:pt idx="11404">
                  <c:v>0.55294949614002009</c:v>
                </c:pt>
                <c:pt idx="11405">
                  <c:v>0.55289056514821144</c:v>
                </c:pt>
                <c:pt idx="11406">
                  <c:v>0.55289056514821144</c:v>
                </c:pt>
                <c:pt idx="11407">
                  <c:v>0.55289056514821144</c:v>
                </c:pt>
                <c:pt idx="11408">
                  <c:v>0.5528316341564028</c:v>
                </c:pt>
                <c:pt idx="11409">
                  <c:v>0.55277270316459426</c:v>
                </c:pt>
                <c:pt idx="11410">
                  <c:v>0.55277270316459426</c:v>
                </c:pt>
                <c:pt idx="11411">
                  <c:v>0.55277270316459426</c:v>
                </c:pt>
                <c:pt idx="11412">
                  <c:v>0.55271377217278572</c:v>
                </c:pt>
                <c:pt idx="11413">
                  <c:v>0.55271377217278572</c:v>
                </c:pt>
                <c:pt idx="11414">
                  <c:v>0.55271377217278572</c:v>
                </c:pt>
                <c:pt idx="11415">
                  <c:v>0.55271377217278572</c:v>
                </c:pt>
                <c:pt idx="11416">
                  <c:v>0.55271377217278572</c:v>
                </c:pt>
                <c:pt idx="11417">
                  <c:v>0.55265484118097707</c:v>
                </c:pt>
                <c:pt idx="11418">
                  <c:v>0.55265484118097707</c:v>
                </c:pt>
                <c:pt idx="11419">
                  <c:v>0.55259591018916843</c:v>
                </c:pt>
                <c:pt idx="11420">
                  <c:v>0.55253697919735989</c:v>
                </c:pt>
                <c:pt idx="11421">
                  <c:v>0.55247804820555135</c:v>
                </c:pt>
                <c:pt idx="11422">
                  <c:v>0.55247804820555135</c:v>
                </c:pt>
                <c:pt idx="11423">
                  <c:v>0.55247804820555135</c:v>
                </c:pt>
                <c:pt idx="11424">
                  <c:v>0.55241911721374271</c:v>
                </c:pt>
                <c:pt idx="11425">
                  <c:v>0.55241911721374271</c:v>
                </c:pt>
                <c:pt idx="11426">
                  <c:v>0.55236018622193406</c:v>
                </c:pt>
                <c:pt idx="11427">
                  <c:v>0.55236018622193406</c:v>
                </c:pt>
                <c:pt idx="11428">
                  <c:v>0.55230125523012552</c:v>
                </c:pt>
                <c:pt idx="11429">
                  <c:v>0.55230125523012552</c:v>
                </c:pt>
                <c:pt idx="11430">
                  <c:v>0.55224232423831698</c:v>
                </c:pt>
                <c:pt idx="11431">
                  <c:v>0.55224232423831698</c:v>
                </c:pt>
                <c:pt idx="11432">
                  <c:v>0.55218339324650834</c:v>
                </c:pt>
                <c:pt idx="11433">
                  <c:v>0.55218339324650834</c:v>
                </c:pt>
                <c:pt idx="11434">
                  <c:v>0.55212446225469969</c:v>
                </c:pt>
                <c:pt idx="11435">
                  <c:v>0.55212446225469969</c:v>
                </c:pt>
                <c:pt idx="11436">
                  <c:v>0.55206553126289115</c:v>
                </c:pt>
                <c:pt idx="11437">
                  <c:v>0.55206553126289115</c:v>
                </c:pt>
                <c:pt idx="11438">
                  <c:v>0.55200660027108261</c:v>
                </c:pt>
                <c:pt idx="11439">
                  <c:v>0.55194766927927397</c:v>
                </c:pt>
                <c:pt idx="11440">
                  <c:v>0.55188873828746532</c:v>
                </c:pt>
                <c:pt idx="11441">
                  <c:v>0.55182980729565678</c:v>
                </c:pt>
                <c:pt idx="11442">
                  <c:v>0.55182980729565678</c:v>
                </c:pt>
                <c:pt idx="11443">
                  <c:v>0.55182980729565678</c:v>
                </c:pt>
                <c:pt idx="11444">
                  <c:v>0.55177087630384825</c:v>
                </c:pt>
                <c:pt idx="11445">
                  <c:v>0.5517119453120396</c:v>
                </c:pt>
                <c:pt idx="11446">
                  <c:v>0.55165301432023095</c:v>
                </c:pt>
                <c:pt idx="11447">
                  <c:v>0.55165301432023095</c:v>
                </c:pt>
                <c:pt idx="11448">
                  <c:v>0.55159408332842241</c:v>
                </c:pt>
                <c:pt idx="11449">
                  <c:v>0.55159408332842241</c:v>
                </c:pt>
                <c:pt idx="11450">
                  <c:v>0.55153515233661388</c:v>
                </c:pt>
                <c:pt idx="11451">
                  <c:v>0.55147622134480523</c:v>
                </c:pt>
                <c:pt idx="11452">
                  <c:v>0.55141729035299658</c:v>
                </c:pt>
                <c:pt idx="11453">
                  <c:v>0.55135835936118804</c:v>
                </c:pt>
                <c:pt idx="11454">
                  <c:v>0.55129942836937951</c:v>
                </c:pt>
                <c:pt idx="11455">
                  <c:v>0.55124049737757086</c:v>
                </c:pt>
                <c:pt idx="11456">
                  <c:v>0.55118156638576221</c:v>
                </c:pt>
                <c:pt idx="11457">
                  <c:v>0.55112263539395367</c:v>
                </c:pt>
                <c:pt idx="11458">
                  <c:v>0.55106370440214514</c:v>
                </c:pt>
                <c:pt idx="11459">
                  <c:v>0.55100477341033649</c:v>
                </c:pt>
                <c:pt idx="11460">
                  <c:v>0.55100477341033649</c:v>
                </c:pt>
                <c:pt idx="11461">
                  <c:v>0.55100477341033649</c:v>
                </c:pt>
                <c:pt idx="11462">
                  <c:v>0.55094584241852784</c:v>
                </c:pt>
                <c:pt idx="11463">
                  <c:v>0.55088691142671931</c:v>
                </c:pt>
                <c:pt idx="11464">
                  <c:v>0.55088691142671931</c:v>
                </c:pt>
                <c:pt idx="11465">
                  <c:v>0.55088691142671931</c:v>
                </c:pt>
                <c:pt idx="11466">
                  <c:v>0.55088691142671931</c:v>
                </c:pt>
                <c:pt idx="11467">
                  <c:v>0.55088691142671931</c:v>
                </c:pt>
                <c:pt idx="11468">
                  <c:v>0.55082798043491077</c:v>
                </c:pt>
                <c:pt idx="11469">
                  <c:v>0.55076904944310212</c:v>
                </c:pt>
                <c:pt idx="11470">
                  <c:v>0.55076904944310212</c:v>
                </c:pt>
                <c:pt idx="11471">
                  <c:v>0.55071011845129347</c:v>
                </c:pt>
                <c:pt idx="11472">
                  <c:v>0.55071011845129347</c:v>
                </c:pt>
                <c:pt idx="11473">
                  <c:v>0.55065118745948494</c:v>
                </c:pt>
                <c:pt idx="11474">
                  <c:v>0.55065118745948494</c:v>
                </c:pt>
                <c:pt idx="11475">
                  <c:v>0.5505922564676764</c:v>
                </c:pt>
                <c:pt idx="11476">
                  <c:v>0.5505922564676764</c:v>
                </c:pt>
                <c:pt idx="11477">
                  <c:v>0.55053332547586775</c:v>
                </c:pt>
                <c:pt idx="11478">
                  <c:v>0.55053332547586775</c:v>
                </c:pt>
                <c:pt idx="11479">
                  <c:v>0.5504743944840591</c:v>
                </c:pt>
                <c:pt idx="11480">
                  <c:v>0.5504743944840591</c:v>
                </c:pt>
                <c:pt idx="11481">
                  <c:v>0.55041546349225057</c:v>
                </c:pt>
                <c:pt idx="11482">
                  <c:v>0.55041546349225057</c:v>
                </c:pt>
                <c:pt idx="11483">
                  <c:v>0.55035653250044203</c:v>
                </c:pt>
                <c:pt idx="11484">
                  <c:v>0.55029760150863338</c:v>
                </c:pt>
                <c:pt idx="11485">
                  <c:v>0.55023867051682473</c:v>
                </c:pt>
                <c:pt idx="11486">
                  <c:v>0.5501797395250162</c:v>
                </c:pt>
                <c:pt idx="11487">
                  <c:v>0.5501797395250162</c:v>
                </c:pt>
                <c:pt idx="11488">
                  <c:v>0.5501797395250162</c:v>
                </c:pt>
                <c:pt idx="11489">
                  <c:v>0.55012080853320766</c:v>
                </c:pt>
                <c:pt idx="11490">
                  <c:v>0.55012080853320766</c:v>
                </c:pt>
                <c:pt idx="11491">
                  <c:v>0.55012080853320766</c:v>
                </c:pt>
                <c:pt idx="11492">
                  <c:v>0.55012080853320766</c:v>
                </c:pt>
                <c:pt idx="11493">
                  <c:v>0.55006187754139901</c:v>
                </c:pt>
                <c:pt idx="11494">
                  <c:v>0.55000294654959037</c:v>
                </c:pt>
                <c:pt idx="11495">
                  <c:v>0.54994401555778183</c:v>
                </c:pt>
                <c:pt idx="11496">
                  <c:v>0.54988508456597329</c:v>
                </c:pt>
                <c:pt idx="11497">
                  <c:v>0.54982615357416464</c:v>
                </c:pt>
                <c:pt idx="11498">
                  <c:v>0.549767222582356</c:v>
                </c:pt>
                <c:pt idx="11499">
                  <c:v>0.54970829159054746</c:v>
                </c:pt>
                <c:pt idx="11500">
                  <c:v>0.54964936059873892</c:v>
                </c:pt>
                <c:pt idx="11501">
                  <c:v>0.54964936059873892</c:v>
                </c:pt>
                <c:pt idx="11502">
                  <c:v>0.54964936059873892</c:v>
                </c:pt>
                <c:pt idx="11503">
                  <c:v>0.54959042960693028</c:v>
                </c:pt>
                <c:pt idx="11504">
                  <c:v>0.54959042960693028</c:v>
                </c:pt>
                <c:pt idx="11505">
                  <c:v>0.54953149861512163</c:v>
                </c:pt>
                <c:pt idx="11506">
                  <c:v>0.54947256762331309</c:v>
                </c:pt>
                <c:pt idx="11507">
                  <c:v>0.54947256762331309</c:v>
                </c:pt>
                <c:pt idx="11508">
                  <c:v>0.54947256762331309</c:v>
                </c:pt>
                <c:pt idx="11509">
                  <c:v>0.54947256762331309</c:v>
                </c:pt>
                <c:pt idx="11510">
                  <c:v>0.54941363663150455</c:v>
                </c:pt>
                <c:pt idx="11511">
                  <c:v>0.54935470563969591</c:v>
                </c:pt>
                <c:pt idx="11512">
                  <c:v>0.54929577464788726</c:v>
                </c:pt>
                <c:pt idx="11513">
                  <c:v>0.54923684365607872</c:v>
                </c:pt>
                <c:pt idx="11514">
                  <c:v>0.54917791266427018</c:v>
                </c:pt>
                <c:pt idx="11515">
                  <c:v>0.54911898167246154</c:v>
                </c:pt>
                <c:pt idx="11516">
                  <c:v>0.54906005068065289</c:v>
                </c:pt>
                <c:pt idx="11517">
                  <c:v>0.54900111968884435</c:v>
                </c:pt>
                <c:pt idx="11518">
                  <c:v>0.54894218869703582</c:v>
                </c:pt>
                <c:pt idx="11519">
                  <c:v>0.54888325770522717</c:v>
                </c:pt>
                <c:pt idx="11520">
                  <c:v>0.54882432671341852</c:v>
                </c:pt>
                <c:pt idx="11521">
                  <c:v>0.54882432671341852</c:v>
                </c:pt>
                <c:pt idx="11522">
                  <c:v>0.54876539572160998</c:v>
                </c:pt>
                <c:pt idx="11523">
                  <c:v>0.54870646472980145</c:v>
                </c:pt>
                <c:pt idx="11524">
                  <c:v>0.54870646472980145</c:v>
                </c:pt>
                <c:pt idx="11525">
                  <c:v>0.54870646472980145</c:v>
                </c:pt>
                <c:pt idx="11526">
                  <c:v>0.5486475337379928</c:v>
                </c:pt>
                <c:pt idx="11527">
                  <c:v>0.54858860274618415</c:v>
                </c:pt>
                <c:pt idx="11528">
                  <c:v>0.54852967175437561</c:v>
                </c:pt>
                <c:pt idx="11529">
                  <c:v>0.54847074076256708</c:v>
                </c:pt>
                <c:pt idx="11530">
                  <c:v>0.54847074076256708</c:v>
                </c:pt>
                <c:pt idx="11531">
                  <c:v>0.54847074076256708</c:v>
                </c:pt>
                <c:pt idx="11532">
                  <c:v>0.54841180977075843</c:v>
                </c:pt>
                <c:pt idx="11533">
                  <c:v>0.54841180977075843</c:v>
                </c:pt>
                <c:pt idx="11534">
                  <c:v>0.54841180977075843</c:v>
                </c:pt>
                <c:pt idx="11535">
                  <c:v>0.54835287877894978</c:v>
                </c:pt>
                <c:pt idx="11536">
                  <c:v>0.54835287877894978</c:v>
                </c:pt>
                <c:pt idx="11537">
                  <c:v>0.54829394778714124</c:v>
                </c:pt>
                <c:pt idx="11538">
                  <c:v>0.54823501679533271</c:v>
                </c:pt>
                <c:pt idx="11539">
                  <c:v>0.54823501679533271</c:v>
                </c:pt>
                <c:pt idx="11540">
                  <c:v>0.54817608580352406</c:v>
                </c:pt>
                <c:pt idx="11541">
                  <c:v>0.54817608580352406</c:v>
                </c:pt>
                <c:pt idx="11542">
                  <c:v>0.54811715481171541</c:v>
                </c:pt>
                <c:pt idx="11543">
                  <c:v>0.54805822381990688</c:v>
                </c:pt>
                <c:pt idx="11544">
                  <c:v>0.54805822381990688</c:v>
                </c:pt>
                <c:pt idx="11545">
                  <c:v>0.54799929282809834</c:v>
                </c:pt>
                <c:pt idx="11546">
                  <c:v>0.54799929282809834</c:v>
                </c:pt>
                <c:pt idx="11547">
                  <c:v>0.54794036183628969</c:v>
                </c:pt>
                <c:pt idx="11548">
                  <c:v>0.54794036183628969</c:v>
                </c:pt>
                <c:pt idx="11549">
                  <c:v>0.54794036183628969</c:v>
                </c:pt>
                <c:pt idx="11550">
                  <c:v>0.54794036183628969</c:v>
                </c:pt>
                <c:pt idx="11551">
                  <c:v>0.54788143084448104</c:v>
                </c:pt>
                <c:pt idx="11552">
                  <c:v>0.54788143084448104</c:v>
                </c:pt>
                <c:pt idx="11553">
                  <c:v>0.54788143084448104</c:v>
                </c:pt>
                <c:pt idx="11554">
                  <c:v>0.54782249985267251</c:v>
                </c:pt>
                <c:pt idx="11555">
                  <c:v>0.54782249985267251</c:v>
                </c:pt>
                <c:pt idx="11556">
                  <c:v>0.54776356886086397</c:v>
                </c:pt>
                <c:pt idx="11557">
                  <c:v>0.54776356886086397</c:v>
                </c:pt>
                <c:pt idx="11558">
                  <c:v>0.54770463786905532</c:v>
                </c:pt>
                <c:pt idx="11559">
                  <c:v>0.54770463786905532</c:v>
                </c:pt>
                <c:pt idx="11560">
                  <c:v>0.54770463786905532</c:v>
                </c:pt>
                <c:pt idx="11561">
                  <c:v>0.54764570687724667</c:v>
                </c:pt>
                <c:pt idx="11562">
                  <c:v>0.54764570687724667</c:v>
                </c:pt>
                <c:pt idx="11563">
                  <c:v>0.54764570687724667</c:v>
                </c:pt>
                <c:pt idx="11564">
                  <c:v>0.54758677588543814</c:v>
                </c:pt>
                <c:pt idx="11565">
                  <c:v>0.54758677588543814</c:v>
                </c:pt>
                <c:pt idx="11566">
                  <c:v>0.5475278448936296</c:v>
                </c:pt>
                <c:pt idx="11567">
                  <c:v>0.54746891390182095</c:v>
                </c:pt>
                <c:pt idx="11568">
                  <c:v>0.5474099829100123</c:v>
                </c:pt>
                <c:pt idx="11569">
                  <c:v>0.54735105191820377</c:v>
                </c:pt>
                <c:pt idx="11570">
                  <c:v>0.54735105191820377</c:v>
                </c:pt>
                <c:pt idx="11571">
                  <c:v>0.54729212092639523</c:v>
                </c:pt>
                <c:pt idx="11572">
                  <c:v>0.54723318993458658</c:v>
                </c:pt>
                <c:pt idx="11573">
                  <c:v>0.54717425894277794</c:v>
                </c:pt>
                <c:pt idx="11574">
                  <c:v>0.5471153279509694</c:v>
                </c:pt>
                <c:pt idx="11575">
                  <c:v>0.5471153279509694</c:v>
                </c:pt>
                <c:pt idx="11576">
                  <c:v>0.5471153279509694</c:v>
                </c:pt>
                <c:pt idx="11577">
                  <c:v>0.54705639695916086</c:v>
                </c:pt>
                <c:pt idx="11578">
                  <c:v>0.54699746596735221</c:v>
                </c:pt>
                <c:pt idx="11579">
                  <c:v>0.54693853497554357</c:v>
                </c:pt>
                <c:pt idx="11580">
                  <c:v>0.54693853497554357</c:v>
                </c:pt>
                <c:pt idx="11581">
                  <c:v>0.54687960398373503</c:v>
                </c:pt>
                <c:pt idx="11582">
                  <c:v>0.54682067299192649</c:v>
                </c:pt>
                <c:pt idx="11583">
                  <c:v>0.54682067299192649</c:v>
                </c:pt>
                <c:pt idx="11584">
                  <c:v>0.54676174200011785</c:v>
                </c:pt>
                <c:pt idx="11585">
                  <c:v>0.5467028110083092</c:v>
                </c:pt>
                <c:pt idx="11586">
                  <c:v>0.5467028110083092</c:v>
                </c:pt>
                <c:pt idx="11587">
                  <c:v>0.5467028110083092</c:v>
                </c:pt>
                <c:pt idx="11588">
                  <c:v>0.54664388001650066</c:v>
                </c:pt>
                <c:pt idx="11589">
                  <c:v>0.54658494902469212</c:v>
                </c:pt>
                <c:pt idx="11590">
                  <c:v>0.54652601803288348</c:v>
                </c:pt>
                <c:pt idx="11591">
                  <c:v>0.54652601803288348</c:v>
                </c:pt>
                <c:pt idx="11592">
                  <c:v>0.54652601803288348</c:v>
                </c:pt>
                <c:pt idx="11593">
                  <c:v>0.54646708704107483</c:v>
                </c:pt>
                <c:pt idx="11594">
                  <c:v>0.54646708704107483</c:v>
                </c:pt>
                <c:pt idx="11595">
                  <c:v>0.54640815604926629</c:v>
                </c:pt>
                <c:pt idx="11596">
                  <c:v>0.54634922505745775</c:v>
                </c:pt>
                <c:pt idx="11597">
                  <c:v>0.54634922505745775</c:v>
                </c:pt>
                <c:pt idx="11598">
                  <c:v>0.54634922505745775</c:v>
                </c:pt>
                <c:pt idx="11599">
                  <c:v>0.54634922505745775</c:v>
                </c:pt>
                <c:pt idx="11600">
                  <c:v>0.54634922505745775</c:v>
                </c:pt>
                <c:pt idx="11601">
                  <c:v>0.54634922505745775</c:v>
                </c:pt>
                <c:pt idx="11602">
                  <c:v>0.54634922505745775</c:v>
                </c:pt>
                <c:pt idx="11603">
                  <c:v>0.54634922505745775</c:v>
                </c:pt>
                <c:pt idx="11604">
                  <c:v>0.54629029406564911</c:v>
                </c:pt>
                <c:pt idx="11605">
                  <c:v>0.54629029406564911</c:v>
                </c:pt>
                <c:pt idx="11606">
                  <c:v>0.54623136307384046</c:v>
                </c:pt>
                <c:pt idx="11607">
                  <c:v>0.54617243208203192</c:v>
                </c:pt>
                <c:pt idx="11608">
                  <c:v>0.54611350109022339</c:v>
                </c:pt>
                <c:pt idx="11609">
                  <c:v>0.54611350109022339</c:v>
                </c:pt>
                <c:pt idx="11610">
                  <c:v>0.54611350109022339</c:v>
                </c:pt>
                <c:pt idx="11611">
                  <c:v>0.54611350109022339</c:v>
                </c:pt>
                <c:pt idx="11612">
                  <c:v>0.54611350109022339</c:v>
                </c:pt>
                <c:pt idx="11613">
                  <c:v>0.54605457009841474</c:v>
                </c:pt>
                <c:pt idx="11614">
                  <c:v>0.54599563910660609</c:v>
                </c:pt>
                <c:pt idx="11615">
                  <c:v>0.54599563910660609</c:v>
                </c:pt>
                <c:pt idx="11616">
                  <c:v>0.54599563910660609</c:v>
                </c:pt>
                <c:pt idx="11617">
                  <c:v>0.54593670811479755</c:v>
                </c:pt>
                <c:pt idx="11618">
                  <c:v>0.54587777712298902</c:v>
                </c:pt>
                <c:pt idx="11619">
                  <c:v>0.54581884613118037</c:v>
                </c:pt>
                <c:pt idx="11620">
                  <c:v>0.54581884613118037</c:v>
                </c:pt>
                <c:pt idx="11621">
                  <c:v>0.54575991513937172</c:v>
                </c:pt>
                <c:pt idx="11622">
                  <c:v>0.54570098414756318</c:v>
                </c:pt>
                <c:pt idx="11623">
                  <c:v>0.54570098414756318</c:v>
                </c:pt>
                <c:pt idx="11624">
                  <c:v>0.54570098414756318</c:v>
                </c:pt>
                <c:pt idx="11625">
                  <c:v>0.54564205315575465</c:v>
                </c:pt>
                <c:pt idx="11626">
                  <c:v>0.54564205315575465</c:v>
                </c:pt>
                <c:pt idx="11627">
                  <c:v>0.545583122163946</c:v>
                </c:pt>
                <c:pt idx="11628">
                  <c:v>0.545583122163946</c:v>
                </c:pt>
                <c:pt idx="11629">
                  <c:v>0.54552419117213735</c:v>
                </c:pt>
                <c:pt idx="11630">
                  <c:v>0.54546526018032881</c:v>
                </c:pt>
                <c:pt idx="11631">
                  <c:v>0.54546526018032881</c:v>
                </c:pt>
                <c:pt idx="11632">
                  <c:v>0.54546526018032881</c:v>
                </c:pt>
                <c:pt idx="11633">
                  <c:v>0.54540632918852028</c:v>
                </c:pt>
                <c:pt idx="11634">
                  <c:v>0.54540632918852028</c:v>
                </c:pt>
                <c:pt idx="11635">
                  <c:v>0.54540632918852028</c:v>
                </c:pt>
                <c:pt idx="11636">
                  <c:v>0.54540632918852028</c:v>
                </c:pt>
                <c:pt idx="11637">
                  <c:v>0.54540632918852028</c:v>
                </c:pt>
                <c:pt idx="11638">
                  <c:v>0.54540632918852028</c:v>
                </c:pt>
                <c:pt idx="11639">
                  <c:v>0.54534739819671163</c:v>
                </c:pt>
                <c:pt idx="11640">
                  <c:v>0.54528846720490298</c:v>
                </c:pt>
                <c:pt idx="11641">
                  <c:v>0.54522953621309445</c:v>
                </c:pt>
                <c:pt idx="11642">
                  <c:v>0.54517060522128591</c:v>
                </c:pt>
                <c:pt idx="11643">
                  <c:v>0.54511167422947726</c:v>
                </c:pt>
                <c:pt idx="11644">
                  <c:v>0.54505274323766861</c:v>
                </c:pt>
                <c:pt idx="11645">
                  <c:v>0.54505274323766861</c:v>
                </c:pt>
                <c:pt idx="11646">
                  <c:v>0.54499381224586008</c:v>
                </c:pt>
                <c:pt idx="11647">
                  <c:v>0.54493488125405154</c:v>
                </c:pt>
                <c:pt idx="11648">
                  <c:v>0.54493488125405154</c:v>
                </c:pt>
                <c:pt idx="11649">
                  <c:v>0.54487595026224289</c:v>
                </c:pt>
                <c:pt idx="11650">
                  <c:v>0.54481701927043424</c:v>
                </c:pt>
                <c:pt idx="11651">
                  <c:v>0.54481701927043424</c:v>
                </c:pt>
                <c:pt idx="11652">
                  <c:v>0.54481701927043424</c:v>
                </c:pt>
                <c:pt idx="11653">
                  <c:v>0.54481701927043424</c:v>
                </c:pt>
                <c:pt idx="11654">
                  <c:v>0.54481701927043424</c:v>
                </c:pt>
                <c:pt idx="11655">
                  <c:v>0.54475808827862571</c:v>
                </c:pt>
                <c:pt idx="11656">
                  <c:v>0.54469915728681717</c:v>
                </c:pt>
                <c:pt idx="11657">
                  <c:v>0.54464022629500852</c:v>
                </c:pt>
                <c:pt idx="11658">
                  <c:v>0.54464022629500852</c:v>
                </c:pt>
                <c:pt idx="11659">
                  <c:v>0.54464022629500852</c:v>
                </c:pt>
                <c:pt idx="11660">
                  <c:v>0.54464022629500852</c:v>
                </c:pt>
                <c:pt idx="11661">
                  <c:v>0.54458129530319987</c:v>
                </c:pt>
                <c:pt idx="11662">
                  <c:v>0.54452236431139134</c:v>
                </c:pt>
                <c:pt idx="11663">
                  <c:v>0.5444634333195828</c:v>
                </c:pt>
                <c:pt idx="11664">
                  <c:v>0.54440450232777415</c:v>
                </c:pt>
                <c:pt idx="11665">
                  <c:v>0.54440450232777415</c:v>
                </c:pt>
                <c:pt idx="11666">
                  <c:v>0.54440450232777415</c:v>
                </c:pt>
                <c:pt idx="11667">
                  <c:v>0.54434557133596551</c:v>
                </c:pt>
                <c:pt idx="11668">
                  <c:v>0.54428664034415697</c:v>
                </c:pt>
                <c:pt idx="11669">
                  <c:v>0.54428664034415697</c:v>
                </c:pt>
                <c:pt idx="11670">
                  <c:v>0.54422770935234843</c:v>
                </c:pt>
                <c:pt idx="11671">
                  <c:v>0.54422770935234843</c:v>
                </c:pt>
                <c:pt idx="11672">
                  <c:v>0.54422770935234843</c:v>
                </c:pt>
                <c:pt idx="11673">
                  <c:v>0.54416877836053978</c:v>
                </c:pt>
                <c:pt idx="11674">
                  <c:v>0.54410984736873114</c:v>
                </c:pt>
                <c:pt idx="11675">
                  <c:v>0.5440509163769226</c:v>
                </c:pt>
                <c:pt idx="11676">
                  <c:v>0.5440509163769226</c:v>
                </c:pt>
                <c:pt idx="11677">
                  <c:v>0.5440509163769226</c:v>
                </c:pt>
                <c:pt idx="11678">
                  <c:v>0.54399198538511406</c:v>
                </c:pt>
                <c:pt idx="11679">
                  <c:v>0.54393305439330542</c:v>
                </c:pt>
                <c:pt idx="11680">
                  <c:v>0.54387412340149677</c:v>
                </c:pt>
                <c:pt idx="11681">
                  <c:v>0.54387412340149677</c:v>
                </c:pt>
                <c:pt idx="11682">
                  <c:v>0.54387412340149677</c:v>
                </c:pt>
                <c:pt idx="11683">
                  <c:v>0.54381519240968823</c:v>
                </c:pt>
                <c:pt idx="11684">
                  <c:v>0.54375626141787969</c:v>
                </c:pt>
                <c:pt idx="11685">
                  <c:v>0.54375626141787969</c:v>
                </c:pt>
                <c:pt idx="11686">
                  <c:v>0.54375626141787969</c:v>
                </c:pt>
                <c:pt idx="11687">
                  <c:v>0.54369733042607105</c:v>
                </c:pt>
                <c:pt idx="11688">
                  <c:v>0.54369733042607105</c:v>
                </c:pt>
                <c:pt idx="11689">
                  <c:v>0.54369733042607105</c:v>
                </c:pt>
                <c:pt idx="11690">
                  <c:v>0.54369733042607105</c:v>
                </c:pt>
                <c:pt idx="11691">
                  <c:v>0.5436383994342624</c:v>
                </c:pt>
                <c:pt idx="11692">
                  <c:v>0.54357946844245386</c:v>
                </c:pt>
                <c:pt idx="11693">
                  <c:v>0.54352053745064532</c:v>
                </c:pt>
                <c:pt idx="11694">
                  <c:v>0.54352053745064532</c:v>
                </c:pt>
                <c:pt idx="11695">
                  <c:v>0.54352053745064532</c:v>
                </c:pt>
                <c:pt idx="11696">
                  <c:v>0.54352053745064532</c:v>
                </c:pt>
                <c:pt idx="11697">
                  <c:v>0.54346160645883668</c:v>
                </c:pt>
                <c:pt idx="11698">
                  <c:v>0.54346160645883668</c:v>
                </c:pt>
                <c:pt idx="11699">
                  <c:v>0.54346160645883668</c:v>
                </c:pt>
                <c:pt idx="11700">
                  <c:v>0.54346160645883668</c:v>
                </c:pt>
                <c:pt idx="11701">
                  <c:v>0.54346160645883668</c:v>
                </c:pt>
                <c:pt idx="11702">
                  <c:v>0.54346160645883668</c:v>
                </c:pt>
                <c:pt idx="11703">
                  <c:v>0.54340267546702803</c:v>
                </c:pt>
                <c:pt idx="11704">
                  <c:v>0.54340267546702803</c:v>
                </c:pt>
                <c:pt idx="11705">
                  <c:v>0.54340267546702803</c:v>
                </c:pt>
                <c:pt idx="11706">
                  <c:v>0.54334374447521949</c:v>
                </c:pt>
                <c:pt idx="11707">
                  <c:v>0.54328481348341096</c:v>
                </c:pt>
                <c:pt idx="11708">
                  <c:v>0.54322588249160231</c:v>
                </c:pt>
                <c:pt idx="11709">
                  <c:v>0.54316695149979366</c:v>
                </c:pt>
                <c:pt idx="11710">
                  <c:v>0.54316695149979366</c:v>
                </c:pt>
                <c:pt idx="11711">
                  <c:v>0.54316695149979366</c:v>
                </c:pt>
                <c:pt idx="11712">
                  <c:v>0.54310802050798512</c:v>
                </c:pt>
                <c:pt idx="11713">
                  <c:v>0.54304908951617659</c:v>
                </c:pt>
                <c:pt idx="11714">
                  <c:v>0.54304908951617659</c:v>
                </c:pt>
                <c:pt idx="11715">
                  <c:v>0.54299015852436794</c:v>
                </c:pt>
                <c:pt idx="11716">
                  <c:v>0.54293122753255929</c:v>
                </c:pt>
                <c:pt idx="11717">
                  <c:v>0.54287229654075075</c:v>
                </c:pt>
                <c:pt idx="11718">
                  <c:v>0.54287229654075075</c:v>
                </c:pt>
                <c:pt idx="11719">
                  <c:v>0.54281336554894222</c:v>
                </c:pt>
                <c:pt idx="11720">
                  <c:v>0.54281336554894222</c:v>
                </c:pt>
                <c:pt idx="11721">
                  <c:v>0.54275443455713357</c:v>
                </c:pt>
                <c:pt idx="11722">
                  <c:v>0.54275443455713357</c:v>
                </c:pt>
                <c:pt idx="11723">
                  <c:v>0.54269550356532492</c:v>
                </c:pt>
                <c:pt idx="11724">
                  <c:v>0.54269550356532492</c:v>
                </c:pt>
                <c:pt idx="11725">
                  <c:v>0.54269550356532492</c:v>
                </c:pt>
                <c:pt idx="11726">
                  <c:v>0.54269550356532492</c:v>
                </c:pt>
                <c:pt idx="11727">
                  <c:v>0.54263657257351638</c:v>
                </c:pt>
                <c:pt idx="11728">
                  <c:v>0.54263657257351638</c:v>
                </c:pt>
                <c:pt idx="11729">
                  <c:v>0.54263657257351638</c:v>
                </c:pt>
                <c:pt idx="11730">
                  <c:v>0.54263657257351638</c:v>
                </c:pt>
                <c:pt idx="11731">
                  <c:v>0.54257764158170785</c:v>
                </c:pt>
                <c:pt idx="11732">
                  <c:v>0.5425187105898992</c:v>
                </c:pt>
                <c:pt idx="11733">
                  <c:v>0.5425187105898992</c:v>
                </c:pt>
                <c:pt idx="11734">
                  <c:v>0.54245977959809066</c:v>
                </c:pt>
                <c:pt idx="11735">
                  <c:v>0.54245977959809066</c:v>
                </c:pt>
                <c:pt idx="11736">
                  <c:v>0.54240084860628213</c:v>
                </c:pt>
                <c:pt idx="11737">
                  <c:v>0.54234191761447348</c:v>
                </c:pt>
                <c:pt idx="11738">
                  <c:v>0.54228298662266483</c:v>
                </c:pt>
                <c:pt idx="11739">
                  <c:v>0.54222405563085629</c:v>
                </c:pt>
                <c:pt idx="11740">
                  <c:v>0.54222405563085629</c:v>
                </c:pt>
                <c:pt idx="11741">
                  <c:v>0.54222405563085629</c:v>
                </c:pt>
                <c:pt idx="11742">
                  <c:v>0.54222405563085629</c:v>
                </c:pt>
                <c:pt idx="11743">
                  <c:v>0.54222405563085629</c:v>
                </c:pt>
                <c:pt idx="11744">
                  <c:v>0.54216512463904776</c:v>
                </c:pt>
                <c:pt idx="11745">
                  <c:v>0.54210619364723911</c:v>
                </c:pt>
                <c:pt idx="11746">
                  <c:v>0.54210619364723911</c:v>
                </c:pt>
                <c:pt idx="11747">
                  <c:v>0.54210619364723911</c:v>
                </c:pt>
                <c:pt idx="11748">
                  <c:v>0.54204726265543046</c:v>
                </c:pt>
                <c:pt idx="11749">
                  <c:v>0.54198833166362193</c:v>
                </c:pt>
                <c:pt idx="11750">
                  <c:v>0.54198833166362193</c:v>
                </c:pt>
                <c:pt idx="11751">
                  <c:v>0.54192940067181339</c:v>
                </c:pt>
                <c:pt idx="11752">
                  <c:v>0.54187046968000474</c:v>
                </c:pt>
                <c:pt idx="11753">
                  <c:v>0.54187046968000474</c:v>
                </c:pt>
                <c:pt idx="11754">
                  <c:v>0.54181153868819609</c:v>
                </c:pt>
                <c:pt idx="11755">
                  <c:v>0.54175260769638756</c:v>
                </c:pt>
                <c:pt idx="11756">
                  <c:v>0.54169367670457902</c:v>
                </c:pt>
                <c:pt idx="11757">
                  <c:v>0.54163474571277037</c:v>
                </c:pt>
                <c:pt idx="11758">
                  <c:v>0.54157581472096172</c:v>
                </c:pt>
                <c:pt idx="11759">
                  <c:v>0.54151688372915319</c:v>
                </c:pt>
                <c:pt idx="11760">
                  <c:v>0.54151688372915319</c:v>
                </c:pt>
                <c:pt idx="11761">
                  <c:v>0.54151688372915319</c:v>
                </c:pt>
                <c:pt idx="11762">
                  <c:v>0.54151688372915319</c:v>
                </c:pt>
                <c:pt idx="11763">
                  <c:v>0.54145795273734465</c:v>
                </c:pt>
                <c:pt idx="11764">
                  <c:v>0.541399021745536</c:v>
                </c:pt>
                <c:pt idx="11765">
                  <c:v>0.541399021745536</c:v>
                </c:pt>
                <c:pt idx="11766">
                  <c:v>0.54134009075372735</c:v>
                </c:pt>
                <c:pt idx="11767">
                  <c:v>0.54128115976191882</c:v>
                </c:pt>
                <c:pt idx="11768">
                  <c:v>0.54128115976191882</c:v>
                </c:pt>
                <c:pt idx="11769">
                  <c:v>0.54122222877011028</c:v>
                </c:pt>
                <c:pt idx="11770">
                  <c:v>0.54122222877011028</c:v>
                </c:pt>
                <c:pt idx="11771">
                  <c:v>0.54122222877011028</c:v>
                </c:pt>
                <c:pt idx="11772">
                  <c:v>0.54116329777830163</c:v>
                </c:pt>
                <c:pt idx="11773">
                  <c:v>0.54110436678649299</c:v>
                </c:pt>
                <c:pt idx="11774">
                  <c:v>0.54104543579468445</c:v>
                </c:pt>
                <c:pt idx="11775">
                  <c:v>0.54098650480287591</c:v>
                </c:pt>
                <c:pt idx="11776">
                  <c:v>0.54098650480287591</c:v>
                </c:pt>
                <c:pt idx="11777">
                  <c:v>0.54098650480287591</c:v>
                </c:pt>
                <c:pt idx="11778">
                  <c:v>0.54098650480287591</c:v>
                </c:pt>
                <c:pt idx="11779">
                  <c:v>0.54098650480287591</c:v>
                </c:pt>
                <c:pt idx="11780">
                  <c:v>0.54098650480287591</c:v>
                </c:pt>
                <c:pt idx="11781">
                  <c:v>0.54098650480287591</c:v>
                </c:pt>
                <c:pt idx="11782">
                  <c:v>0.54092757381106726</c:v>
                </c:pt>
                <c:pt idx="11783">
                  <c:v>0.54092757381106726</c:v>
                </c:pt>
                <c:pt idx="11784">
                  <c:v>0.54086864281925862</c:v>
                </c:pt>
                <c:pt idx="11785">
                  <c:v>0.54086864281925862</c:v>
                </c:pt>
                <c:pt idx="11786">
                  <c:v>0.54086864281925862</c:v>
                </c:pt>
                <c:pt idx="11787">
                  <c:v>0.54086864281925862</c:v>
                </c:pt>
                <c:pt idx="11788">
                  <c:v>0.54086864281925862</c:v>
                </c:pt>
                <c:pt idx="11789">
                  <c:v>0.54086864281925862</c:v>
                </c:pt>
                <c:pt idx="11790">
                  <c:v>0.54080971182745008</c:v>
                </c:pt>
                <c:pt idx="11791">
                  <c:v>0.54075078083564154</c:v>
                </c:pt>
                <c:pt idx="11792">
                  <c:v>0.54069184984383289</c:v>
                </c:pt>
                <c:pt idx="11793">
                  <c:v>0.54063291885202425</c:v>
                </c:pt>
                <c:pt idx="11794">
                  <c:v>0.54057398786021571</c:v>
                </c:pt>
                <c:pt idx="11795">
                  <c:v>0.54057398786021571</c:v>
                </c:pt>
                <c:pt idx="11796">
                  <c:v>0.54051505686840717</c:v>
                </c:pt>
                <c:pt idx="11797">
                  <c:v>0.54045612587659853</c:v>
                </c:pt>
                <c:pt idx="11798">
                  <c:v>0.54045612587659853</c:v>
                </c:pt>
                <c:pt idx="11799">
                  <c:v>0.54045612587659853</c:v>
                </c:pt>
                <c:pt idx="11800">
                  <c:v>0.54045612587659853</c:v>
                </c:pt>
                <c:pt idx="11801">
                  <c:v>0.54039719488478988</c:v>
                </c:pt>
                <c:pt idx="11802">
                  <c:v>0.54033826389298134</c:v>
                </c:pt>
                <c:pt idx="11803">
                  <c:v>0.5402793329011728</c:v>
                </c:pt>
                <c:pt idx="11804">
                  <c:v>0.54022040190936416</c:v>
                </c:pt>
                <c:pt idx="11805">
                  <c:v>0.54016147091755551</c:v>
                </c:pt>
                <c:pt idx="11806">
                  <c:v>0.54016147091755551</c:v>
                </c:pt>
                <c:pt idx="11807">
                  <c:v>0.54010253992574697</c:v>
                </c:pt>
                <c:pt idx="11808">
                  <c:v>0.54010253992574697</c:v>
                </c:pt>
                <c:pt idx="11809">
                  <c:v>0.54010253992574697</c:v>
                </c:pt>
                <c:pt idx="11810">
                  <c:v>0.54004360893393843</c:v>
                </c:pt>
                <c:pt idx="11811">
                  <c:v>0.54004360893393843</c:v>
                </c:pt>
                <c:pt idx="11812">
                  <c:v>0.54004360893393843</c:v>
                </c:pt>
                <c:pt idx="11813">
                  <c:v>0.54004360893393843</c:v>
                </c:pt>
                <c:pt idx="11814">
                  <c:v>0.54004360893393843</c:v>
                </c:pt>
                <c:pt idx="11815">
                  <c:v>0.53998467794212979</c:v>
                </c:pt>
                <c:pt idx="11816">
                  <c:v>0.53992574695032114</c:v>
                </c:pt>
                <c:pt idx="11817">
                  <c:v>0.53992574695032114</c:v>
                </c:pt>
                <c:pt idx="11818">
                  <c:v>0.53992574695032114</c:v>
                </c:pt>
                <c:pt idx="11819">
                  <c:v>0.53992574695032114</c:v>
                </c:pt>
                <c:pt idx="11820">
                  <c:v>0.53992574695032114</c:v>
                </c:pt>
                <c:pt idx="11821">
                  <c:v>0.5398668159585126</c:v>
                </c:pt>
                <c:pt idx="11822">
                  <c:v>0.5398668159585126</c:v>
                </c:pt>
                <c:pt idx="11823">
                  <c:v>0.5398668159585126</c:v>
                </c:pt>
                <c:pt idx="11824">
                  <c:v>0.53980788496670407</c:v>
                </c:pt>
                <c:pt idx="11825">
                  <c:v>0.53974895397489542</c:v>
                </c:pt>
                <c:pt idx="11826">
                  <c:v>0.53969002298308677</c:v>
                </c:pt>
                <c:pt idx="11827">
                  <c:v>0.53969002298308677</c:v>
                </c:pt>
                <c:pt idx="11828">
                  <c:v>0.53969002298308677</c:v>
                </c:pt>
                <c:pt idx="11829">
                  <c:v>0.53963109199127823</c:v>
                </c:pt>
                <c:pt idx="11830">
                  <c:v>0.53963109199127823</c:v>
                </c:pt>
                <c:pt idx="11831">
                  <c:v>0.53963109199127823</c:v>
                </c:pt>
                <c:pt idx="11832">
                  <c:v>0.5395721609994697</c:v>
                </c:pt>
                <c:pt idx="11833">
                  <c:v>0.5395721609994697</c:v>
                </c:pt>
                <c:pt idx="11834">
                  <c:v>0.53951323000766105</c:v>
                </c:pt>
                <c:pt idx="11835">
                  <c:v>0.5394542990158524</c:v>
                </c:pt>
                <c:pt idx="11836">
                  <c:v>0.53939536802404386</c:v>
                </c:pt>
                <c:pt idx="11837">
                  <c:v>0.53933643703223533</c:v>
                </c:pt>
                <c:pt idx="11838">
                  <c:v>0.53933643703223533</c:v>
                </c:pt>
                <c:pt idx="11839">
                  <c:v>0.53927750604042668</c:v>
                </c:pt>
                <c:pt idx="11840">
                  <c:v>0.53921857504861803</c:v>
                </c:pt>
                <c:pt idx="11841">
                  <c:v>0.53921857504861803</c:v>
                </c:pt>
                <c:pt idx="11842">
                  <c:v>0.5391596440568095</c:v>
                </c:pt>
                <c:pt idx="11843">
                  <c:v>0.53910071306500096</c:v>
                </c:pt>
                <c:pt idx="11844">
                  <c:v>0.53910071306500096</c:v>
                </c:pt>
                <c:pt idx="11845">
                  <c:v>0.53910071306500096</c:v>
                </c:pt>
                <c:pt idx="11846">
                  <c:v>0.53904178207319231</c:v>
                </c:pt>
                <c:pt idx="11847">
                  <c:v>0.53904178207319231</c:v>
                </c:pt>
                <c:pt idx="11848">
                  <c:v>0.53898285108138366</c:v>
                </c:pt>
                <c:pt idx="11849">
                  <c:v>0.53892392008957513</c:v>
                </c:pt>
                <c:pt idx="11850">
                  <c:v>0.53886498909776659</c:v>
                </c:pt>
                <c:pt idx="11851">
                  <c:v>0.53886498909776659</c:v>
                </c:pt>
                <c:pt idx="11852">
                  <c:v>0.53886498909776659</c:v>
                </c:pt>
                <c:pt idx="11853">
                  <c:v>0.53886498909776659</c:v>
                </c:pt>
                <c:pt idx="11854">
                  <c:v>0.53886498909776659</c:v>
                </c:pt>
                <c:pt idx="11855">
                  <c:v>0.53880605810595794</c:v>
                </c:pt>
                <c:pt idx="11856">
                  <c:v>0.53880605810595794</c:v>
                </c:pt>
                <c:pt idx="11857">
                  <c:v>0.53880605810595794</c:v>
                </c:pt>
                <c:pt idx="11858">
                  <c:v>0.53880605810595794</c:v>
                </c:pt>
                <c:pt idx="11859">
                  <c:v>0.53874712711414929</c:v>
                </c:pt>
                <c:pt idx="11860">
                  <c:v>0.53868819612234076</c:v>
                </c:pt>
                <c:pt idx="11861">
                  <c:v>0.53862926513053222</c:v>
                </c:pt>
                <c:pt idx="11862">
                  <c:v>0.53857033413872357</c:v>
                </c:pt>
                <c:pt idx="11863">
                  <c:v>0.53851140314691492</c:v>
                </c:pt>
                <c:pt idx="11864">
                  <c:v>0.53845247215510639</c:v>
                </c:pt>
                <c:pt idx="11865">
                  <c:v>0.53845247215510639</c:v>
                </c:pt>
                <c:pt idx="11866">
                  <c:v>0.53845247215510639</c:v>
                </c:pt>
                <c:pt idx="11867">
                  <c:v>0.53845247215510639</c:v>
                </c:pt>
                <c:pt idx="11868">
                  <c:v>0.53839354116329785</c:v>
                </c:pt>
                <c:pt idx="11869">
                  <c:v>0.5383346101714892</c:v>
                </c:pt>
                <c:pt idx="11870">
                  <c:v>0.53827567917968056</c:v>
                </c:pt>
                <c:pt idx="11871">
                  <c:v>0.53821674818787202</c:v>
                </c:pt>
                <c:pt idx="11872">
                  <c:v>0.53821674818787202</c:v>
                </c:pt>
                <c:pt idx="11873">
                  <c:v>0.53815781719606348</c:v>
                </c:pt>
                <c:pt idx="11874">
                  <c:v>0.53809888620425483</c:v>
                </c:pt>
                <c:pt idx="11875">
                  <c:v>0.53803995521244619</c:v>
                </c:pt>
                <c:pt idx="11876">
                  <c:v>0.53798102422063765</c:v>
                </c:pt>
                <c:pt idx="11877">
                  <c:v>0.53798102422063765</c:v>
                </c:pt>
                <c:pt idx="11878">
                  <c:v>0.53792209322882911</c:v>
                </c:pt>
                <c:pt idx="11879">
                  <c:v>0.53792209322882911</c:v>
                </c:pt>
                <c:pt idx="11880">
                  <c:v>0.53792209322882911</c:v>
                </c:pt>
                <c:pt idx="11881">
                  <c:v>0.53786316223702046</c:v>
                </c:pt>
                <c:pt idx="11882">
                  <c:v>0.53780423124521182</c:v>
                </c:pt>
                <c:pt idx="11883">
                  <c:v>0.53774530025340328</c:v>
                </c:pt>
                <c:pt idx="11884">
                  <c:v>0.53768636926159474</c:v>
                </c:pt>
                <c:pt idx="11885">
                  <c:v>0.53768636926159474</c:v>
                </c:pt>
                <c:pt idx="11886">
                  <c:v>0.5376274382697861</c:v>
                </c:pt>
                <c:pt idx="11887">
                  <c:v>0.53756850727797745</c:v>
                </c:pt>
                <c:pt idx="11888">
                  <c:v>0.53756850727797745</c:v>
                </c:pt>
                <c:pt idx="11889">
                  <c:v>0.53756850727797745</c:v>
                </c:pt>
                <c:pt idx="11890">
                  <c:v>0.53750957628616891</c:v>
                </c:pt>
                <c:pt idx="11891">
                  <c:v>0.53750957628616891</c:v>
                </c:pt>
                <c:pt idx="11892">
                  <c:v>0.53750957628616891</c:v>
                </c:pt>
                <c:pt idx="11893">
                  <c:v>0.53750957628616891</c:v>
                </c:pt>
                <c:pt idx="11894">
                  <c:v>0.53750957628616891</c:v>
                </c:pt>
                <c:pt idx="11895">
                  <c:v>0.53750957628616891</c:v>
                </c:pt>
                <c:pt idx="11896">
                  <c:v>0.53750957628616891</c:v>
                </c:pt>
                <c:pt idx="11897">
                  <c:v>0.53745064529436037</c:v>
                </c:pt>
                <c:pt idx="11898">
                  <c:v>0.53745064529436037</c:v>
                </c:pt>
                <c:pt idx="11899">
                  <c:v>0.53745064529436037</c:v>
                </c:pt>
                <c:pt idx="11900">
                  <c:v>0.53739171430255173</c:v>
                </c:pt>
                <c:pt idx="11901">
                  <c:v>0.53733278331074308</c:v>
                </c:pt>
                <c:pt idx="11902">
                  <c:v>0.53727385231893454</c:v>
                </c:pt>
                <c:pt idx="11903">
                  <c:v>0.537214921327126</c:v>
                </c:pt>
                <c:pt idx="11904">
                  <c:v>0.53715599033531736</c:v>
                </c:pt>
                <c:pt idx="11905">
                  <c:v>0.53715599033531736</c:v>
                </c:pt>
                <c:pt idx="11906">
                  <c:v>0.53709705934350871</c:v>
                </c:pt>
                <c:pt idx="11907">
                  <c:v>0.53709705934350871</c:v>
                </c:pt>
                <c:pt idx="11908">
                  <c:v>0.53703812835170017</c:v>
                </c:pt>
                <c:pt idx="11909">
                  <c:v>0.53697919735989164</c:v>
                </c:pt>
                <c:pt idx="11910">
                  <c:v>0.53697919735989164</c:v>
                </c:pt>
                <c:pt idx="11911">
                  <c:v>0.53692026636808299</c:v>
                </c:pt>
                <c:pt idx="11912">
                  <c:v>0.53686133537627434</c:v>
                </c:pt>
                <c:pt idx="11913">
                  <c:v>0.53686133537627434</c:v>
                </c:pt>
                <c:pt idx="11914">
                  <c:v>0.5368024043844658</c:v>
                </c:pt>
                <c:pt idx="11915">
                  <c:v>0.53674347339265727</c:v>
                </c:pt>
                <c:pt idx="11916">
                  <c:v>0.53674347339265727</c:v>
                </c:pt>
                <c:pt idx="11917">
                  <c:v>0.53674347339265727</c:v>
                </c:pt>
                <c:pt idx="11918">
                  <c:v>0.53674347339265727</c:v>
                </c:pt>
                <c:pt idx="11919">
                  <c:v>0.53674347339265727</c:v>
                </c:pt>
                <c:pt idx="11920">
                  <c:v>0.53668454240084862</c:v>
                </c:pt>
                <c:pt idx="11921">
                  <c:v>0.53668454240084862</c:v>
                </c:pt>
                <c:pt idx="11922">
                  <c:v>0.53668454240084862</c:v>
                </c:pt>
                <c:pt idx="11923">
                  <c:v>0.53668454240084862</c:v>
                </c:pt>
                <c:pt idx="11924">
                  <c:v>0.53668454240084862</c:v>
                </c:pt>
                <c:pt idx="11925">
                  <c:v>0.53668454240084862</c:v>
                </c:pt>
                <c:pt idx="11926">
                  <c:v>0.53668454240084862</c:v>
                </c:pt>
                <c:pt idx="11927">
                  <c:v>0.53662561140903997</c:v>
                </c:pt>
                <c:pt idx="11928">
                  <c:v>0.53656668041723143</c:v>
                </c:pt>
                <c:pt idx="11929">
                  <c:v>0.53656668041723143</c:v>
                </c:pt>
                <c:pt idx="11930">
                  <c:v>0.5365077494254229</c:v>
                </c:pt>
                <c:pt idx="11931">
                  <c:v>0.5365077494254229</c:v>
                </c:pt>
                <c:pt idx="11932">
                  <c:v>0.5365077494254229</c:v>
                </c:pt>
                <c:pt idx="11933">
                  <c:v>0.5365077494254229</c:v>
                </c:pt>
                <c:pt idx="11934">
                  <c:v>0.53644881843361425</c:v>
                </c:pt>
                <c:pt idx="11935">
                  <c:v>0.53644881843361425</c:v>
                </c:pt>
                <c:pt idx="11936">
                  <c:v>0.5363898874418056</c:v>
                </c:pt>
                <c:pt idx="11937">
                  <c:v>0.5363898874418056</c:v>
                </c:pt>
                <c:pt idx="11938">
                  <c:v>0.53633095644999706</c:v>
                </c:pt>
                <c:pt idx="11939">
                  <c:v>0.53627202545818853</c:v>
                </c:pt>
                <c:pt idx="11940">
                  <c:v>0.53621309446637988</c:v>
                </c:pt>
                <c:pt idx="11941">
                  <c:v>0.53621309446637988</c:v>
                </c:pt>
                <c:pt idx="11942">
                  <c:v>0.53615416347457123</c:v>
                </c:pt>
                <c:pt idx="11943">
                  <c:v>0.53615416347457123</c:v>
                </c:pt>
                <c:pt idx="11944">
                  <c:v>0.53615416347457123</c:v>
                </c:pt>
                <c:pt idx="11945">
                  <c:v>0.53615416347457123</c:v>
                </c:pt>
                <c:pt idx="11946">
                  <c:v>0.5360952324827627</c:v>
                </c:pt>
                <c:pt idx="11947">
                  <c:v>0.53603630149095416</c:v>
                </c:pt>
                <c:pt idx="11948">
                  <c:v>0.53603630149095416</c:v>
                </c:pt>
                <c:pt idx="11949">
                  <c:v>0.53597737049914551</c:v>
                </c:pt>
                <c:pt idx="11950">
                  <c:v>0.53597737049914551</c:v>
                </c:pt>
                <c:pt idx="11951">
                  <c:v>0.53597737049914551</c:v>
                </c:pt>
                <c:pt idx="11952">
                  <c:v>0.53591843950733686</c:v>
                </c:pt>
                <c:pt idx="11953">
                  <c:v>0.53585950851552833</c:v>
                </c:pt>
                <c:pt idx="11954">
                  <c:v>0.53580057752371979</c:v>
                </c:pt>
                <c:pt idx="11955">
                  <c:v>0.53580057752371979</c:v>
                </c:pt>
                <c:pt idx="11956">
                  <c:v>0.53574164653191114</c:v>
                </c:pt>
                <c:pt idx="11957">
                  <c:v>0.53568271554010249</c:v>
                </c:pt>
                <c:pt idx="11958">
                  <c:v>0.53562378454829396</c:v>
                </c:pt>
                <c:pt idx="11959">
                  <c:v>0.53556485355648542</c:v>
                </c:pt>
                <c:pt idx="11960">
                  <c:v>0.53556485355648542</c:v>
                </c:pt>
                <c:pt idx="11961">
                  <c:v>0.53550592256467677</c:v>
                </c:pt>
                <c:pt idx="11962">
                  <c:v>0.53544699157286813</c:v>
                </c:pt>
                <c:pt idx="11963">
                  <c:v>0.53538806058105959</c:v>
                </c:pt>
                <c:pt idx="11964">
                  <c:v>0.53532912958925105</c:v>
                </c:pt>
                <c:pt idx="11965">
                  <c:v>0.53532912958925105</c:v>
                </c:pt>
                <c:pt idx="11966">
                  <c:v>0.53532912958925105</c:v>
                </c:pt>
                <c:pt idx="11967">
                  <c:v>0.5352701985974424</c:v>
                </c:pt>
                <c:pt idx="11968">
                  <c:v>0.5352701985974424</c:v>
                </c:pt>
                <c:pt idx="11969">
                  <c:v>0.5352701985974424</c:v>
                </c:pt>
                <c:pt idx="11970">
                  <c:v>0.53521126760563376</c:v>
                </c:pt>
                <c:pt idx="11971">
                  <c:v>0.53515233661382522</c:v>
                </c:pt>
                <c:pt idx="11972">
                  <c:v>0.53509340562201668</c:v>
                </c:pt>
                <c:pt idx="11973">
                  <c:v>0.53509340562201668</c:v>
                </c:pt>
                <c:pt idx="11974">
                  <c:v>0.53509340562201668</c:v>
                </c:pt>
                <c:pt idx="11975">
                  <c:v>0.53509340562201668</c:v>
                </c:pt>
                <c:pt idx="11976">
                  <c:v>0.53509340562201668</c:v>
                </c:pt>
                <c:pt idx="11977">
                  <c:v>0.53503447463020803</c:v>
                </c:pt>
                <c:pt idx="11978">
                  <c:v>0.53497554363839939</c:v>
                </c:pt>
                <c:pt idx="11979">
                  <c:v>0.53491661264659085</c:v>
                </c:pt>
                <c:pt idx="11980">
                  <c:v>0.53485768165478231</c:v>
                </c:pt>
                <c:pt idx="11981">
                  <c:v>0.53485768165478231</c:v>
                </c:pt>
                <c:pt idx="11982">
                  <c:v>0.53485768165478231</c:v>
                </c:pt>
                <c:pt idx="11983">
                  <c:v>0.53479875066297367</c:v>
                </c:pt>
                <c:pt idx="11984">
                  <c:v>0.53473981967116502</c:v>
                </c:pt>
                <c:pt idx="11985">
                  <c:v>0.53473981967116502</c:v>
                </c:pt>
                <c:pt idx="11986">
                  <c:v>0.53473981967116502</c:v>
                </c:pt>
                <c:pt idx="11987">
                  <c:v>0.53468088867935648</c:v>
                </c:pt>
                <c:pt idx="11988">
                  <c:v>0.53462195768754794</c:v>
                </c:pt>
                <c:pt idx="11989">
                  <c:v>0.5345630266957393</c:v>
                </c:pt>
                <c:pt idx="11990">
                  <c:v>0.5345630266957393</c:v>
                </c:pt>
                <c:pt idx="11991">
                  <c:v>0.53450409570393065</c:v>
                </c:pt>
                <c:pt idx="11992">
                  <c:v>0.53450409570393065</c:v>
                </c:pt>
                <c:pt idx="11993">
                  <c:v>0.53444516471212211</c:v>
                </c:pt>
                <c:pt idx="11994">
                  <c:v>0.53438623372031357</c:v>
                </c:pt>
                <c:pt idx="11995">
                  <c:v>0.53438623372031357</c:v>
                </c:pt>
                <c:pt idx="11996">
                  <c:v>0.53432730272850493</c:v>
                </c:pt>
                <c:pt idx="11997">
                  <c:v>0.53426837173669628</c:v>
                </c:pt>
                <c:pt idx="11998">
                  <c:v>0.53420944074488774</c:v>
                </c:pt>
                <c:pt idx="11999">
                  <c:v>0.53420944074488774</c:v>
                </c:pt>
                <c:pt idx="12000">
                  <c:v>0.53415050975307921</c:v>
                </c:pt>
                <c:pt idx="12001">
                  <c:v>0.53409157876127056</c:v>
                </c:pt>
                <c:pt idx="12002">
                  <c:v>0.53409157876127056</c:v>
                </c:pt>
                <c:pt idx="12003">
                  <c:v>0.53403264776946191</c:v>
                </c:pt>
                <c:pt idx="12004">
                  <c:v>0.53403264776946191</c:v>
                </c:pt>
                <c:pt idx="12005">
                  <c:v>0.53397371677765337</c:v>
                </c:pt>
                <c:pt idx="12006">
                  <c:v>0.53391478578584484</c:v>
                </c:pt>
                <c:pt idx="12007">
                  <c:v>0.53385585479403619</c:v>
                </c:pt>
                <c:pt idx="12008">
                  <c:v>0.53379692380222754</c:v>
                </c:pt>
                <c:pt idx="12009">
                  <c:v>0.533737992810419</c:v>
                </c:pt>
                <c:pt idx="12010">
                  <c:v>0.53367906181861047</c:v>
                </c:pt>
                <c:pt idx="12011">
                  <c:v>0.53362013082680182</c:v>
                </c:pt>
                <c:pt idx="12012">
                  <c:v>0.53362013082680182</c:v>
                </c:pt>
                <c:pt idx="12013">
                  <c:v>0.53362013082680182</c:v>
                </c:pt>
                <c:pt idx="12014">
                  <c:v>0.53356119983499317</c:v>
                </c:pt>
                <c:pt idx="12015">
                  <c:v>0.53356119983499317</c:v>
                </c:pt>
                <c:pt idx="12016">
                  <c:v>0.53350226884318463</c:v>
                </c:pt>
                <c:pt idx="12017">
                  <c:v>0.53350226884318463</c:v>
                </c:pt>
                <c:pt idx="12018">
                  <c:v>0.5334433378513761</c:v>
                </c:pt>
                <c:pt idx="12019">
                  <c:v>0.5334433378513761</c:v>
                </c:pt>
                <c:pt idx="12020">
                  <c:v>0.53338440685956745</c:v>
                </c:pt>
                <c:pt idx="12021">
                  <c:v>0.53338440685956745</c:v>
                </c:pt>
                <c:pt idx="12022">
                  <c:v>0.5333254758677588</c:v>
                </c:pt>
                <c:pt idx="12023">
                  <c:v>0.5333254758677588</c:v>
                </c:pt>
                <c:pt idx="12024">
                  <c:v>0.53326654487595027</c:v>
                </c:pt>
                <c:pt idx="12025">
                  <c:v>0.53326654487595027</c:v>
                </c:pt>
                <c:pt idx="12026">
                  <c:v>0.53320761388414173</c:v>
                </c:pt>
                <c:pt idx="12027">
                  <c:v>0.53320761388414173</c:v>
                </c:pt>
                <c:pt idx="12028">
                  <c:v>0.53320761388414173</c:v>
                </c:pt>
                <c:pt idx="12029">
                  <c:v>0.53320761388414173</c:v>
                </c:pt>
                <c:pt idx="12030">
                  <c:v>0.53320761388414173</c:v>
                </c:pt>
                <c:pt idx="12031">
                  <c:v>0.53320761388414173</c:v>
                </c:pt>
                <c:pt idx="12032">
                  <c:v>0.53320761388414173</c:v>
                </c:pt>
                <c:pt idx="12033">
                  <c:v>0.53320761388414173</c:v>
                </c:pt>
                <c:pt idx="12034">
                  <c:v>0.53314868289233308</c:v>
                </c:pt>
                <c:pt idx="12035">
                  <c:v>0.53314868289233308</c:v>
                </c:pt>
                <c:pt idx="12036">
                  <c:v>0.53308975190052443</c:v>
                </c:pt>
                <c:pt idx="12037">
                  <c:v>0.5330308209087159</c:v>
                </c:pt>
                <c:pt idx="12038">
                  <c:v>0.5330308209087159</c:v>
                </c:pt>
                <c:pt idx="12039">
                  <c:v>0.53297188991690736</c:v>
                </c:pt>
                <c:pt idx="12040">
                  <c:v>0.53297188991690736</c:v>
                </c:pt>
                <c:pt idx="12041">
                  <c:v>0.53297188991690736</c:v>
                </c:pt>
                <c:pt idx="12042">
                  <c:v>0.53291295892509871</c:v>
                </c:pt>
                <c:pt idx="12043">
                  <c:v>0.53291295892509871</c:v>
                </c:pt>
                <c:pt idx="12044">
                  <c:v>0.53285402793329006</c:v>
                </c:pt>
                <c:pt idx="12045">
                  <c:v>0.53279509694148153</c:v>
                </c:pt>
                <c:pt idx="12046">
                  <c:v>0.53279509694148153</c:v>
                </c:pt>
                <c:pt idx="12047">
                  <c:v>0.53273616594967299</c:v>
                </c:pt>
                <c:pt idx="12048">
                  <c:v>0.53267723495786434</c:v>
                </c:pt>
                <c:pt idx="12049">
                  <c:v>0.5326183039660557</c:v>
                </c:pt>
                <c:pt idx="12050">
                  <c:v>0.5326183039660557</c:v>
                </c:pt>
                <c:pt idx="12051">
                  <c:v>0.53255937297424716</c:v>
                </c:pt>
                <c:pt idx="12052">
                  <c:v>0.53250044198243862</c:v>
                </c:pt>
                <c:pt idx="12053">
                  <c:v>0.53250044198243862</c:v>
                </c:pt>
                <c:pt idx="12054">
                  <c:v>0.53244151099062997</c:v>
                </c:pt>
                <c:pt idx="12055">
                  <c:v>0.53238257999882133</c:v>
                </c:pt>
                <c:pt idx="12056">
                  <c:v>0.53232364900701279</c:v>
                </c:pt>
                <c:pt idx="12057">
                  <c:v>0.53226471801520425</c:v>
                </c:pt>
                <c:pt idx="12058">
                  <c:v>0.53226471801520425</c:v>
                </c:pt>
                <c:pt idx="12059">
                  <c:v>0.5322057870233956</c:v>
                </c:pt>
                <c:pt idx="12060">
                  <c:v>0.53214685603158696</c:v>
                </c:pt>
                <c:pt idx="12061">
                  <c:v>0.53214685603158696</c:v>
                </c:pt>
                <c:pt idx="12062">
                  <c:v>0.53214685603158696</c:v>
                </c:pt>
                <c:pt idx="12063">
                  <c:v>0.53214685603158696</c:v>
                </c:pt>
                <c:pt idx="12064">
                  <c:v>0.53208792503977842</c:v>
                </c:pt>
                <c:pt idx="12065">
                  <c:v>0.53208792503977842</c:v>
                </c:pt>
                <c:pt idx="12066">
                  <c:v>0.53208792503977842</c:v>
                </c:pt>
                <c:pt idx="12067">
                  <c:v>0.53202899404796988</c:v>
                </c:pt>
                <c:pt idx="12068">
                  <c:v>0.53202899404796988</c:v>
                </c:pt>
                <c:pt idx="12069">
                  <c:v>0.53197006305616124</c:v>
                </c:pt>
                <c:pt idx="12070">
                  <c:v>0.53191113206435259</c:v>
                </c:pt>
                <c:pt idx="12071">
                  <c:v>0.53191113206435259</c:v>
                </c:pt>
                <c:pt idx="12072">
                  <c:v>0.53191113206435259</c:v>
                </c:pt>
                <c:pt idx="12073">
                  <c:v>0.53191113206435259</c:v>
                </c:pt>
                <c:pt idx="12074">
                  <c:v>0.53185220107254405</c:v>
                </c:pt>
                <c:pt idx="12075">
                  <c:v>0.53179327008073551</c:v>
                </c:pt>
                <c:pt idx="12076">
                  <c:v>0.53173433908892687</c:v>
                </c:pt>
                <c:pt idx="12077">
                  <c:v>0.53173433908892687</c:v>
                </c:pt>
                <c:pt idx="12078">
                  <c:v>0.53173433908892687</c:v>
                </c:pt>
                <c:pt idx="12079">
                  <c:v>0.53167540809711822</c:v>
                </c:pt>
                <c:pt idx="12080">
                  <c:v>0.53161647710530968</c:v>
                </c:pt>
                <c:pt idx="12081">
                  <c:v>0.53155754611350114</c:v>
                </c:pt>
                <c:pt idx="12082">
                  <c:v>0.5314986151216925</c:v>
                </c:pt>
                <c:pt idx="12083">
                  <c:v>0.53143968412988385</c:v>
                </c:pt>
                <c:pt idx="12084">
                  <c:v>0.53138075313807531</c:v>
                </c:pt>
                <c:pt idx="12085">
                  <c:v>0.53132182214626678</c:v>
                </c:pt>
                <c:pt idx="12086">
                  <c:v>0.53126289115445813</c:v>
                </c:pt>
                <c:pt idx="12087">
                  <c:v>0.53126289115445813</c:v>
                </c:pt>
                <c:pt idx="12088">
                  <c:v>0.53120396016264948</c:v>
                </c:pt>
                <c:pt idx="12089">
                  <c:v>0.53114502917084094</c:v>
                </c:pt>
                <c:pt idx="12090">
                  <c:v>0.53114502917084094</c:v>
                </c:pt>
                <c:pt idx="12091">
                  <c:v>0.53114502917084094</c:v>
                </c:pt>
                <c:pt idx="12092">
                  <c:v>0.53114502917084094</c:v>
                </c:pt>
                <c:pt idx="12093">
                  <c:v>0.53114502917084094</c:v>
                </c:pt>
                <c:pt idx="12094">
                  <c:v>0.53114502917084094</c:v>
                </c:pt>
                <c:pt idx="12095">
                  <c:v>0.53114502917084094</c:v>
                </c:pt>
                <c:pt idx="12096">
                  <c:v>0.53114502917084094</c:v>
                </c:pt>
                <c:pt idx="12097">
                  <c:v>0.53114502917084094</c:v>
                </c:pt>
                <c:pt idx="12098">
                  <c:v>0.53108609817903241</c:v>
                </c:pt>
                <c:pt idx="12099">
                  <c:v>0.53102716718722376</c:v>
                </c:pt>
                <c:pt idx="12100">
                  <c:v>0.53102716718722376</c:v>
                </c:pt>
                <c:pt idx="12101">
                  <c:v>0.53102716718722376</c:v>
                </c:pt>
                <c:pt idx="12102">
                  <c:v>0.53102716718722376</c:v>
                </c:pt>
                <c:pt idx="12103">
                  <c:v>0.53102716718722376</c:v>
                </c:pt>
                <c:pt idx="12104">
                  <c:v>0.53096823619541511</c:v>
                </c:pt>
                <c:pt idx="12105">
                  <c:v>0.53090930520360657</c:v>
                </c:pt>
                <c:pt idx="12106">
                  <c:v>0.53085037421179804</c:v>
                </c:pt>
                <c:pt idx="12107">
                  <c:v>0.53085037421179804</c:v>
                </c:pt>
                <c:pt idx="12108">
                  <c:v>0.53085037421179804</c:v>
                </c:pt>
                <c:pt idx="12109">
                  <c:v>0.53079144321998939</c:v>
                </c:pt>
                <c:pt idx="12110">
                  <c:v>0.53079144321998939</c:v>
                </c:pt>
                <c:pt idx="12111">
                  <c:v>0.53073251222818074</c:v>
                </c:pt>
                <c:pt idx="12112">
                  <c:v>0.5306735812363722</c:v>
                </c:pt>
                <c:pt idx="12113">
                  <c:v>0.53061465024456367</c:v>
                </c:pt>
                <c:pt idx="12114">
                  <c:v>0.53055571925275502</c:v>
                </c:pt>
                <c:pt idx="12115">
                  <c:v>0.53049678826094637</c:v>
                </c:pt>
                <c:pt idx="12116">
                  <c:v>0.53049678826094637</c:v>
                </c:pt>
                <c:pt idx="12117">
                  <c:v>0.53049678826094637</c:v>
                </c:pt>
                <c:pt idx="12118">
                  <c:v>0.53049678826094637</c:v>
                </c:pt>
                <c:pt idx="12119">
                  <c:v>0.53049678826094637</c:v>
                </c:pt>
                <c:pt idx="12120">
                  <c:v>0.53043785726913784</c:v>
                </c:pt>
                <c:pt idx="12121">
                  <c:v>0.53043785726913784</c:v>
                </c:pt>
                <c:pt idx="12122">
                  <c:v>0.5303789262773293</c:v>
                </c:pt>
                <c:pt idx="12123">
                  <c:v>0.5303789262773293</c:v>
                </c:pt>
                <c:pt idx="12124">
                  <c:v>0.53031999528552065</c:v>
                </c:pt>
                <c:pt idx="12125">
                  <c:v>0.53031999528552065</c:v>
                </c:pt>
                <c:pt idx="12126">
                  <c:v>0.530261064293712</c:v>
                </c:pt>
                <c:pt idx="12127">
                  <c:v>0.530261064293712</c:v>
                </c:pt>
                <c:pt idx="12128">
                  <c:v>0.530261064293712</c:v>
                </c:pt>
                <c:pt idx="12129">
                  <c:v>0.53020213330190347</c:v>
                </c:pt>
                <c:pt idx="12130">
                  <c:v>0.53020213330190347</c:v>
                </c:pt>
                <c:pt idx="12131">
                  <c:v>0.53020213330190347</c:v>
                </c:pt>
                <c:pt idx="12132">
                  <c:v>0.53020213330190347</c:v>
                </c:pt>
                <c:pt idx="12133">
                  <c:v>0.53020213330190347</c:v>
                </c:pt>
                <c:pt idx="12134">
                  <c:v>0.53014320231009493</c:v>
                </c:pt>
                <c:pt idx="12135">
                  <c:v>0.53014320231009493</c:v>
                </c:pt>
                <c:pt idx="12136">
                  <c:v>0.53008427131828628</c:v>
                </c:pt>
                <c:pt idx="12137">
                  <c:v>0.53002534032647763</c:v>
                </c:pt>
                <c:pt idx="12138">
                  <c:v>0.5299664093346691</c:v>
                </c:pt>
                <c:pt idx="12139">
                  <c:v>0.5299664093346691</c:v>
                </c:pt>
                <c:pt idx="12140">
                  <c:v>0.52990747834286056</c:v>
                </c:pt>
                <c:pt idx="12141">
                  <c:v>0.52990747834286056</c:v>
                </c:pt>
                <c:pt idx="12142">
                  <c:v>0.52990747834286056</c:v>
                </c:pt>
                <c:pt idx="12143">
                  <c:v>0.52990747834286056</c:v>
                </c:pt>
                <c:pt idx="12144">
                  <c:v>0.52990747834286056</c:v>
                </c:pt>
                <c:pt idx="12145">
                  <c:v>0.52984854735105191</c:v>
                </c:pt>
                <c:pt idx="12146">
                  <c:v>0.52978961635924327</c:v>
                </c:pt>
                <c:pt idx="12147">
                  <c:v>0.52978961635924327</c:v>
                </c:pt>
                <c:pt idx="12148">
                  <c:v>0.52978961635924327</c:v>
                </c:pt>
                <c:pt idx="12149">
                  <c:v>0.52973068536743473</c:v>
                </c:pt>
                <c:pt idx="12150">
                  <c:v>0.52973068536743473</c:v>
                </c:pt>
                <c:pt idx="12151">
                  <c:v>0.52967175437562619</c:v>
                </c:pt>
                <c:pt idx="12152">
                  <c:v>0.52967175437562619</c:v>
                </c:pt>
                <c:pt idx="12153">
                  <c:v>0.52967175437562619</c:v>
                </c:pt>
                <c:pt idx="12154">
                  <c:v>0.52961282338381754</c:v>
                </c:pt>
                <c:pt idx="12155">
                  <c:v>0.52961282338381754</c:v>
                </c:pt>
                <c:pt idx="12156">
                  <c:v>0.5295538923920089</c:v>
                </c:pt>
                <c:pt idx="12157">
                  <c:v>0.5295538923920089</c:v>
                </c:pt>
                <c:pt idx="12158">
                  <c:v>0.52949496140020036</c:v>
                </c:pt>
                <c:pt idx="12159">
                  <c:v>0.52943603040839182</c:v>
                </c:pt>
                <c:pt idx="12160">
                  <c:v>0.52943603040839182</c:v>
                </c:pt>
                <c:pt idx="12161">
                  <c:v>0.52937709941658317</c:v>
                </c:pt>
                <c:pt idx="12162">
                  <c:v>0.52937709941658317</c:v>
                </c:pt>
                <c:pt idx="12163">
                  <c:v>0.52931816842477453</c:v>
                </c:pt>
                <c:pt idx="12164">
                  <c:v>0.52925923743296599</c:v>
                </c:pt>
                <c:pt idx="12165">
                  <c:v>0.52920030644115745</c:v>
                </c:pt>
                <c:pt idx="12166">
                  <c:v>0.52920030644115745</c:v>
                </c:pt>
                <c:pt idx="12167">
                  <c:v>0.52920030644115745</c:v>
                </c:pt>
                <c:pt idx="12168">
                  <c:v>0.52920030644115745</c:v>
                </c:pt>
                <c:pt idx="12169">
                  <c:v>0.52914137544934881</c:v>
                </c:pt>
                <c:pt idx="12170">
                  <c:v>0.52914137544934881</c:v>
                </c:pt>
                <c:pt idx="12171">
                  <c:v>0.52908244445754016</c:v>
                </c:pt>
                <c:pt idx="12172">
                  <c:v>0.52908244445754016</c:v>
                </c:pt>
                <c:pt idx="12173">
                  <c:v>0.52902351346573162</c:v>
                </c:pt>
                <c:pt idx="12174">
                  <c:v>0.52896458247392308</c:v>
                </c:pt>
                <c:pt idx="12175">
                  <c:v>0.52890565148211444</c:v>
                </c:pt>
                <c:pt idx="12176">
                  <c:v>0.52890565148211444</c:v>
                </c:pt>
                <c:pt idx="12177">
                  <c:v>0.52884672049030579</c:v>
                </c:pt>
                <c:pt idx="12178">
                  <c:v>0.52878778949849725</c:v>
                </c:pt>
                <c:pt idx="12179">
                  <c:v>0.52878778949849725</c:v>
                </c:pt>
                <c:pt idx="12180">
                  <c:v>0.52872885850668871</c:v>
                </c:pt>
                <c:pt idx="12181">
                  <c:v>0.52866992751488007</c:v>
                </c:pt>
                <c:pt idx="12182">
                  <c:v>0.52861099652307142</c:v>
                </c:pt>
                <c:pt idx="12183">
                  <c:v>0.52861099652307142</c:v>
                </c:pt>
                <c:pt idx="12184">
                  <c:v>0.52861099652307142</c:v>
                </c:pt>
                <c:pt idx="12185">
                  <c:v>0.52855206553126288</c:v>
                </c:pt>
                <c:pt idx="12186">
                  <c:v>0.52849313453945435</c:v>
                </c:pt>
                <c:pt idx="12187">
                  <c:v>0.52849313453945435</c:v>
                </c:pt>
                <c:pt idx="12188">
                  <c:v>0.52849313453945435</c:v>
                </c:pt>
                <c:pt idx="12189">
                  <c:v>0.52849313453945435</c:v>
                </c:pt>
                <c:pt idx="12190">
                  <c:v>0.52849313453945435</c:v>
                </c:pt>
                <c:pt idx="12191">
                  <c:v>0.5284342035476457</c:v>
                </c:pt>
                <c:pt idx="12192">
                  <c:v>0.5284342035476457</c:v>
                </c:pt>
                <c:pt idx="12193">
                  <c:v>0.52837527255583705</c:v>
                </c:pt>
                <c:pt idx="12194">
                  <c:v>0.52837527255583705</c:v>
                </c:pt>
                <c:pt idx="12195">
                  <c:v>0.52831634156402851</c:v>
                </c:pt>
                <c:pt idx="12196">
                  <c:v>0.52831634156402851</c:v>
                </c:pt>
                <c:pt idx="12197">
                  <c:v>0.52831634156402851</c:v>
                </c:pt>
                <c:pt idx="12198">
                  <c:v>0.52825741057221998</c:v>
                </c:pt>
                <c:pt idx="12199">
                  <c:v>0.52819847958041133</c:v>
                </c:pt>
                <c:pt idx="12200">
                  <c:v>0.52819847958041133</c:v>
                </c:pt>
                <c:pt idx="12201">
                  <c:v>0.52819847958041133</c:v>
                </c:pt>
                <c:pt idx="12202">
                  <c:v>0.52813954858860268</c:v>
                </c:pt>
                <c:pt idx="12203">
                  <c:v>0.52808061759679414</c:v>
                </c:pt>
                <c:pt idx="12204">
                  <c:v>0.52802168660498561</c:v>
                </c:pt>
                <c:pt idx="12205">
                  <c:v>0.52796275561317696</c:v>
                </c:pt>
                <c:pt idx="12206">
                  <c:v>0.52790382462136831</c:v>
                </c:pt>
                <c:pt idx="12207">
                  <c:v>0.52790382462136831</c:v>
                </c:pt>
                <c:pt idx="12208">
                  <c:v>0.52790382462136831</c:v>
                </c:pt>
                <c:pt idx="12209">
                  <c:v>0.52784489362955977</c:v>
                </c:pt>
                <c:pt idx="12210">
                  <c:v>0.52784489362955977</c:v>
                </c:pt>
                <c:pt idx="12211">
                  <c:v>0.52778596263775124</c:v>
                </c:pt>
                <c:pt idx="12212">
                  <c:v>0.52778596263775124</c:v>
                </c:pt>
                <c:pt idx="12213">
                  <c:v>0.52772703164594259</c:v>
                </c:pt>
                <c:pt idx="12214">
                  <c:v>0.52772703164594259</c:v>
                </c:pt>
                <c:pt idx="12215">
                  <c:v>0.52766810065413394</c:v>
                </c:pt>
                <c:pt idx="12216">
                  <c:v>0.52766810065413394</c:v>
                </c:pt>
                <c:pt idx="12217">
                  <c:v>0.52760916966232541</c:v>
                </c:pt>
                <c:pt idx="12218">
                  <c:v>0.52755023867051687</c:v>
                </c:pt>
                <c:pt idx="12219">
                  <c:v>0.52749130767870822</c:v>
                </c:pt>
                <c:pt idx="12220">
                  <c:v>0.52749130767870822</c:v>
                </c:pt>
                <c:pt idx="12221">
                  <c:v>0.52749130767870822</c:v>
                </c:pt>
                <c:pt idx="12222">
                  <c:v>0.52749130767870822</c:v>
                </c:pt>
                <c:pt idx="12223">
                  <c:v>0.52749130767870822</c:v>
                </c:pt>
                <c:pt idx="12224">
                  <c:v>0.52749130767870822</c:v>
                </c:pt>
                <c:pt idx="12225">
                  <c:v>0.52743237668689957</c:v>
                </c:pt>
                <c:pt idx="12226">
                  <c:v>0.52743237668689957</c:v>
                </c:pt>
                <c:pt idx="12227">
                  <c:v>0.52737344569509104</c:v>
                </c:pt>
                <c:pt idx="12228">
                  <c:v>0.5273145147032825</c:v>
                </c:pt>
                <c:pt idx="12229">
                  <c:v>0.52725558371147385</c:v>
                </c:pt>
                <c:pt idx="12230">
                  <c:v>0.5271966527196652</c:v>
                </c:pt>
                <c:pt idx="12231">
                  <c:v>0.52713772172785667</c:v>
                </c:pt>
                <c:pt idx="12232">
                  <c:v>0.52713772172785667</c:v>
                </c:pt>
                <c:pt idx="12233">
                  <c:v>0.52707879073604813</c:v>
                </c:pt>
                <c:pt idx="12234">
                  <c:v>0.52707879073604813</c:v>
                </c:pt>
                <c:pt idx="12235">
                  <c:v>0.52701985974423948</c:v>
                </c:pt>
                <c:pt idx="12236">
                  <c:v>0.52701985974423948</c:v>
                </c:pt>
                <c:pt idx="12237">
                  <c:v>0.52701985974423948</c:v>
                </c:pt>
                <c:pt idx="12238">
                  <c:v>0.52701985974423948</c:v>
                </c:pt>
                <c:pt idx="12239">
                  <c:v>0.52701985974423948</c:v>
                </c:pt>
                <c:pt idx="12240">
                  <c:v>0.52696092875243083</c:v>
                </c:pt>
                <c:pt idx="12241">
                  <c:v>0.52696092875243083</c:v>
                </c:pt>
                <c:pt idx="12242">
                  <c:v>0.5269019977606223</c:v>
                </c:pt>
                <c:pt idx="12243">
                  <c:v>0.52684306676881376</c:v>
                </c:pt>
                <c:pt idx="12244">
                  <c:v>0.52678413577700511</c:v>
                </c:pt>
                <c:pt idx="12245">
                  <c:v>0.52678413577700511</c:v>
                </c:pt>
                <c:pt idx="12246">
                  <c:v>0.52678413577700511</c:v>
                </c:pt>
                <c:pt idx="12247">
                  <c:v>0.52678413577700511</c:v>
                </c:pt>
                <c:pt idx="12248">
                  <c:v>0.52678413577700511</c:v>
                </c:pt>
                <c:pt idx="12249">
                  <c:v>0.52678413577700511</c:v>
                </c:pt>
                <c:pt idx="12250">
                  <c:v>0.52672520478519647</c:v>
                </c:pt>
                <c:pt idx="12251">
                  <c:v>0.52666627379338793</c:v>
                </c:pt>
                <c:pt idx="12252">
                  <c:v>0.52666627379338793</c:v>
                </c:pt>
                <c:pt idx="12253">
                  <c:v>0.52660734280157939</c:v>
                </c:pt>
                <c:pt idx="12254">
                  <c:v>0.52654841180977074</c:v>
                </c:pt>
                <c:pt idx="12255">
                  <c:v>0.5264894808179621</c:v>
                </c:pt>
                <c:pt idx="12256">
                  <c:v>0.5264894808179621</c:v>
                </c:pt>
                <c:pt idx="12257">
                  <c:v>0.5264894808179621</c:v>
                </c:pt>
                <c:pt idx="12258">
                  <c:v>0.5264894808179621</c:v>
                </c:pt>
                <c:pt idx="12259">
                  <c:v>0.52643054982615356</c:v>
                </c:pt>
                <c:pt idx="12260">
                  <c:v>0.52643054982615356</c:v>
                </c:pt>
                <c:pt idx="12261">
                  <c:v>0.52637161883434502</c:v>
                </c:pt>
                <c:pt idx="12262">
                  <c:v>0.52637161883434502</c:v>
                </c:pt>
                <c:pt idx="12263">
                  <c:v>0.52637161883434502</c:v>
                </c:pt>
                <c:pt idx="12264">
                  <c:v>0.52631268784253638</c:v>
                </c:pt>
                <c:pt idx="12265">
                  <c:v>0.52625375685072773</c:v>
                </c:pt>
                <c:pt idx="12266">
                  <c:v>0.52619482585891919</c:v>
                </c:pt>
                <c:pt idx="12267">
                  <c:v>0.52619482585891919</c:v>
                </c:pt>
                <c:pt idx="12268">
                  <c:v>0.52619482585891919</c:v>
                </c:pt>
                <c:pt idx="12269">
                  <c:v>0.52613589486711065</c:v>
                </c:pt>
                <c:pt idx="12270">
                  <c:v>0.52607696387530201</c:v>
                </c:pt>
                <c:pt idx="12271">
                  <c:v>0.52601803288349336</c:v>
                </c:pt>
                <c:pt idx="12272">
                  <c:v>0.52595910189168482</c:v>
                </c:pt>
                <c:pt idx="12273">
                  <c:v>0.52590017089987628</c:v>
                </c:pt>
                <c:pt idx="12274">
                  <c:v>0.52590017089987628</c:v>
                </c:pt>
                <c:pt idx="12275">
                  <c:v>0.52584123990806764</c:v>
                </c:pt>
                <c:pt idx="12276">
                  <c:v>0.52578230891625899</c:v>
                </c:pt>
                <c:pt idx="12277">
                  <c:v>0.52572337792445045</c:v>
                </c:pt>
                <c:pt idx="12278">
                  <c:v>0.52572337792445045</c:v>
                </c:pt>
                <c:pt idx="12279">
                  <c:v>0.52572337792445045</c:v>
                </c:pt>
                <c:pt idx="12280">
                  <c:v>0.52566444693264192</c:v>
                </c:pt>
                <c:pt idx="12281">
                  <c:v>0.52566444693264192</c:v>
                </c:pt>
                <c:pt idx="12282">
                  <c:v>0.52566444693264192</c:v>
                </c:pt>
                <c:pt idx="12283">
                  <c:v>0.52566444693264192</c:v>
                </c:pt>
                <c:pt idx="12284">
                  <c:v>0.52566444693264192</c:v>
                </c:pt>
                <c:pt idx="12285">
                  <c:v>0.52560551594083327</c:v>
                </c:pt>
                <c:pt idx="12286">
                  <c:v>0.52554658494902462</c:v>
                </c:pt>
                <c:pt idx="12287">
                  <c:v>0.52554658494902462</c:v>
                </c:pt>
                <c:pt idx="12288">
                  <c:v>0.52554658494902462</c:v>
                </c:pt>
                <c:pt idx="12289">
                  <c:v>0.52554658494902462</c:v>
                </c:pt>
                <c:pt idx="12290">
                  <c:v>0.52548765395721608</c:v>
                </c:pt>
                <c:pt idx="12291">
                  <c:v>0.52548765395721608</c:v>
                </c:pt>
                <c:pt idx="12292">
                  <c:v>0.52548765395721608</c:v>
                </c:pt>
                <c:pt idx="12293">
                  <c:v>0.52542872296540755</c:v>
                </c:pt>
                <c:pt idx="12294">
                  <c:v>0.5253697919735989</c:v>
                </c:pt>
                <c:pt idx="12295">
                  <c:v>0.5253697919735989</c:v>
                </c:pt>
                <c:pt idx="12296">
                  <c:v>0.5253697919735989</c:v>
                </c:pt>
                <c:pt idx="12297">
                  <c:v>0.52531086098179025</c:v>
                </c:pt>
                <c:pt idx="12298">
                  <c:v>0.52525192998998171</c:v>
                </c:pt>
                <c:pt idx="12299">
                  <c:v>0.52519299899817318</c:v>
                </c:pt>
                <c:pt idx="12300">
                  <c:v>0.52513406800636453</c:v>
                </c:pt>
                <c:pt idx="12301">
                  <c:v>0.52507513701455588</c:v>
                </c:pt>
                <c:pt idx="12302">
                  <c:v>0.52501620602274734</c:v>
                </c:pt>
                <c:pt idx="12303">
                  <c:v>0.52495727503093881</c:v>
                </c:pt>
                <c:pt idx="12304">
                  <c:v>0.52495727503093881</c:v>
                </c:pt>
                <c:pt idx="12305">
                  <c:v>0.52489834403913016</c:v>
                </c:pt>
                <c:pt idx="12306">
                  <c:v>0.52483941304732151</c:v>
                </c:pt>
                <c:pt idx="12307">
                  <c:v>0.52478048205551298</c:v>
                </c:pt>
                <c:pt idx="12308">
                  <c:v>0.52472155106370444</c:v>
                </c:pt>
                <c:pt idx="12309">
                  <c:v>0.52472155106370444</c:v>
                </c:pt>
                <c:pt idx="12310">
                  <c:v>0.52472155106370444</c:v>
                </c:pt>
                <c:pt idx="12311">
                  <c:v>0.52466262007189579</c:v>
                </c:pt>
                <c:pt idx="12312">
                  <c:v>0.52460368908008714</c:v>
                </c:pt>
                <c:pt idx="12313">
                  <c:v>0.52460368908008714</c:v>
                </c:pt>
                <c:pt idx="12314">
                  <c:v>0.52460368908008714</c:v>
                </c:pt>
                <c:pt idx="12315">
                  <c:v>0.52460368908008714</c:v>
                </c:pt>
                <c:pt idx="12316">
                  <c:v>0.52460368908008714</c:v>
                </c:pt>
                <c:pt idx="12317">
                  <c:v>0.52454475808827861</c:v>
                </c:pt>
                <c:pt idx="12318">
                  <c:v>0.52448582709647007</c:v>
                </c:pt>
                <c:pt idx="12319">
                  <c:v>0.52442689610466142</c:v>
                </c:pt>
                <c:pt idx="12320">
                  <c:v>0.52436796511285277</c:v>
                </c:pt>
                <c:pt idx="12321">
                  <c:v>0.52430903412104424</c:v>
                </c:pt>
                <c:pt idx="12322">
                  <c:v>0.52430903412104424</c:v>
                </c:pt>
                <c:pt idx="12323">
                  <c:v>0.5242501031292357</c:v>
                </c:pt>
                <c:pt idx="12324">
                  <c:v>0.5242501031292357</c:v>
                </c:pt>
                <c:pt idx="12325">
                  <c:v>0.52419117213742705</c:v>
                </c:pt>
                <c:pt idx="12326">
                  <c:v>0.5241322411456184</c:v>
                </c:pt>
                <c:pt idx="12327">
                  <c:v>0.5241322411456184</c:v>
                </c:pt>
                <c:pt idx="12328">
                  <c:v>0.52407331015380987</c:v>
                </c:pt>
                <c:pt idx="12329">
                  <c:v>0.52401437916200133</c:v>
                </c:pt>
                <c:pt idx="12330">
                  <c:v>0.52401437916200133</c:v>
                </c:pt>
                <c:pt idx="12331">
                  <c:v>0.52395544817019268</c:v>
                </c:pt>
                <c:pt idx="12332">
                  <c:v>0.52389651717838404</c:v>
                </c:pt>
                <c:pt idx="12333">
                  <c:v>0.5238375861865755</c:v>
                </c:pt>
                <c:pt idx="12334">
                  <c:v>0.5238375861865755</c:v>
                </c:pt>
                <c:pt idx="12335">
                  <c:v>0.5238375861865755</c:v>
                </c:pt>
                <c:pt idx="12336">
                  <c:v>0.52377865519476696</c:v>
                </c:pt>
                <c:pt idx="12337">
                  <c:v>0.52377865519476696</c:v>
                </c:pt>
                <c:pt idx="12338">
                  <c:v>0.52371972420295831</c:v>
                </c:pt>
                <c:pt idx="12339">
                  <c:v>0.52371972420295831</c:v>
                </c:pt>
                <c:pt idx="12340">
                  <c:v>0.52371972420295831</c:v>
                </c:pt>
                <c:pt idx="12341">
                  <c:v>0.52366079321114967</c:v>
                </c:pt>
                <c:pt idx="12342">
                  <c:v>0.52360186221934113</c:v>
                </c:pt>
                <c:pt idx="12343">
                  <c:v>0.52354293122753259</c:v>
                </c:pt>
                <c:pt idx="12344">
                  <c:v>0.52348400023572395</c:v>
                </c:pt>
                <c:pt idx="12345">
                  <c:v>0.52348400023572395</c:v>
                </c:pt>
                <c:pt idx="12346">
                  <c:v>0.5234250692439153</c:v>
                </c:pt>
                <c:pt idx="12347">
                  <c:v>0.52336613825210676</c:v>
                </c:pt>
                <c:pt idx="12348">
                  <c:v>0.52330720726029822</c:v>
                </c:pt>
                <c:pt idx="12349">
                  <c:v>0.52330720726029822</c:v>
                </c:pt>
                <c:pt idx="12350">
                  <c:v>0.52324827626848958</c:v>
                </c:pt>
                <c:pt idx="12351">
                  <c:v>0.52324827626848958</c:v>
                </c:pt>
                <c:pt idx="12352">
                  <c:v>0.52324827626848958</c:v>
                </c:pt>
                <c:pt idx="12353">
                  <c:v>0.52318934527668093</c:v>
                </c:pt>
                <c:pt idx="12354">
                  <c:v>0.52318934527668093</c:v>
                </c:pt>
                <c:pt idx="12355">
                  <c:v>0.52313041428487239</c:v>
                </c:pt>
                <c:pt idx="12356">
                  <c:v>0.52313041428487239</c:v>
                </c:pt>
                <c:pt idx="12357">
                  <c:v>0.52307148329306385</c:v>
                </c:pt>
                <c:pt idx="12358">
                  <c:v>0.52301255230125521</c:v>
                </c:pt>
                <c:pt idx="12359">
                  <c:v>0.52295362130944656</c:v>
                </c:pt>
                <c:pt idx="12360">
                  <c:v>0.52289469031763802</c:v>
                </c:pt>
                <c:pt idx="12361">
                  <c:v>0.52283575932582949</c:v>
                </c:pt>
                <c:pt idx="12362">
                  <c:v>0.52277682833402084</c:v>
                </c:pt>
                <c:pt idx="12363">
                  <c:v>0.52271789734221219</c:v>
                </c:pt>
                <c:pt idx="12364">
                  <c:v>0.52265896635040365</c:v>
                </c:pt>
                <c:pt idx="12365">
                  <c:v>0.52260003535859512</c:v>
                </c:pt>
                <c:pt idx="12366">
                  <c:v>0.52254110436678647</c:v>
                </c:pt>
                <c:pt idx="12367">
                  <c:v>0.52248217337497782</c:v>
                </c:pt>
                <c:pt idx="12368">
                  <c:v>0.52248217337497782</c:v>
                </c:pt>
                <c:pt idx="12369">
                  <c:v>0.52242324238316928</c:v>
                </c:pt>
                <c:pt idx="12370">
                  <c:v>0.52242324238316928</c:v>
                </c:pt>
                <c:pt idx="12371">
                  <c:v>0.52242324238316928</c:v>
                </c:pt>
                <c:pt idx="12372">
                  <c:v>0.52242324238316928</c:v>
                </c:pt>
                <c:pt idx="12373">
                  <c:v>0.52236431139136075</c:v>
                </c:pt>
                <c:pt idx="12374">
                  <c:v>0.52236431139136075</c:v>
                </c:pt>
                <c:pt idx="12375">
                  <c:v>0.52236431139136075</c:v>
                </c:pt>
                <c:pt idx="12376">
                  <c:v>0.5223053803995521</c:v>
                </c:pt>
                <c:pt idx="12377">
                  <c:v>0.5223053803995521</c:v>
                </c:pt>
                <c:pt idx="12378">
                  <c:v>0.5223053803995521</c:v>
                </c:pt>
                <c:pt idx="12379">
                  <c:v>0.52224644940774345</c:v>
                </c:pt>
                <c:pt idx="12380">
                  <c:v>0.52224644940774345</c:v>
                </c:pt>
                <c:pt idx="12381">
                  <c:v>0.52218751841593491</c:v>
                </c:pt>
                <c:pt idx="12382">
                  <c:v>0.52212858742412638</c:v>
                </c:pt>
                <c:pt idx="12383">
                  <c:v>0.52206965643231773</c:v>
                </c:pt>
                <c:pt idx="12384">
                  <c:v>0.52206965643231773</c:v>
                </c:pt>
                <c:pt idx="12385">
                  <c:v>0.52201072544050908</c:v>
                </c:pt>
                <c:pt idx="12386">
                  <c:v>0.52195179444870055</c:v>
                </c:pt>
                <c:pt idx="12387">
                  <c:v>0.52195179444870055</c:v>
                </c:pt>
                <c:pt idx="12388">
                  <c:v>0.52189286345689201</c:v>
                </c:pt>
                <c:pt idx="12389">
                  <c:v>0.52183393246508336</c:v>
                </c:pt>
                <c:pt idx="12390">
                  <c:v>0.52183393246508336</c:v>
                </c:pt>
                <c:pt idx="12391">
                  <c:v>0.52183393246508336</c:v>
                </c:pt>
                <c:pt idx="12392">
                  <c:v>0.52177500147327471</c:v>
                </c:pt>
                <c:pt idx="12393">
                  <c:v>0.52177500147327471</c:v>
                </c:pt>
                <c:pt idx="12394">
                  <c:v>0.52171607048146618</c:v>
                </c:pt>
                <c:pt idx="12395">
                  <c:v>0.52165713948965764</c:v>
                </c:pt>
                <c:pt idx="12396">
                  <c:v>0.52159820849784899</c:v>
                </c:pt>
                <c:pt idx="12397">
                  <c:v>0.52153927750604034</c:v>
                </c:pt>
                <c:pt idx="12398">
                  <c:v>0.52148034651423181</c:v>
                </c:pt>
                <c:pt idx="12399">
                  <c:v>0.52142141552242327</c:v>
                </c:pt>
                <c:pt idx="12400">
                  <c:v>0.52136248453061462</c:v>
                </c:pt>
                <c:pt idx="12401">
                  <c:v>0.52136248453061462</c:v>
                </c:pt>
                <c:pt idx="12402">
                  <c:v>0.52130355353880597</c:v>
                </c:pt>
                <c:pt idx="12403">
                  <c:v>0.52130355353880597</c:v>
                </c:pt>
                <c:pt idx="12404">
                  <c:v>0.52130355353880597</c:v>
                </c:pt>
                <c:pt idx="12405">
                  <c:v>0.52130355353880597</c:v>
                </c:pt>
                <c:pt idx="12406">
                  <c:v>0.52124462254699755</c:v>
                </c:pt>
                <c:pt idx="12407">
                  <c:v>0.5211856915551889</c:v>
                </c:pt>
                <c:pt idx="12408">
                  <c:v>0.5211856915551889</c:v>
                </c:pt>
                <c:pt idx="12409">
                  <c:v>0.5211856915551889</c:v>
                </c:pt>
                <c:pt idx="12410">
                  <c:v>0.52112676056338025</c:v>
                </c:pt>
                <c:pt idx="12411">
                  <c:v>0.52112676056338025</c:v>
                </c:pt>
                <c:pt idx="12412">
                  <c:v>0.52106782957157172</c:v>
                </c:pt>
                <c:pt idx="12413">
                  <c:v>0.52100889857976318</c:v>
                </c:pt>
                <c:pt idx="12414">
                  <c:v>0.52094996758795453</c:v>
                </c:pt>
                <c:pt idx="12415">
                  <c:v>0.52094996758795453</c:v>
                </c:pt>
                <c:pt idx="12416">
                  <c:v>0.52089103659614588</c:v>
                </c:pt>
                <c:pt idx="12417">
                  <c:v>0.52083210560433735</c:v>
                </c:pt>
                <c:pt idx="12418">
                  <c:v>0.52077317461252881</c:v>
                </c:pt>
                <c:pt idx="12419">
                  <c:v>0.52071424362072016</c:v>
                </c:pt>
                <c:pt idx="12420">
                  <c:v>0.52071424362072016</c:v>
                </c:pt>
                <c:pt idx="12421">
                  <c:v>0.52071424362072016</c:v>
                </c:pt>
                <c:pt idx="12422">
                  <c:v>0.52071424362072016</c:v>
                </c:pt>
                <c:pt idx="12423">
                  <c:v>0.52065531262891152</c:v>
                </c:pt>
                <c:pt idx="12424">
                  <c:v>0.52059638163710298</c:v>
                </c:pt>
                <c:pt idx="12425">
                  <c:v>0.52059638163710298</c:v>
                </c:pt>
                <c:pt idx="12426">
                  <c:v>0.52053745064529444</c:v>
                </c:pt>
                <c:pt idx="12427">
                  <c:v>0.52053745064529444</c:v>
                </c:pt>
                <c:pt idx="12428">
                  <c:v>0.52053745064529444</c:v>
                </c:pt>
                <c:pt idx="12429">
                  <c:v>0.52047851965348579</c:v>
                </c:pt>
                <c:pt idx="12430">
                  <c:v>0.52047851965348579</c:v>
                </c:pt>
                <c:pt idx="12431">
                  <c:v>0.52047851965348579</c:v>
                </c:pt>
                <c:pt idx="12432">
                  <c:v>0.52047851965348579</c:v>
                </c:pt>
                <c:pt idx="12433">
                  <c:v>0.52041958866167715</c:v>
                </c:pt>
                <c:pt idx="12434">
                  <c:v>0.52041958866167715</c:v>
                </c:pt>
                <c:pt idx="12435">
                  <c:v>0.52036065766986861</c:v>
                </c:pt>
                <c:pt idx="12436">
                  <c:v>0.52030172667806007</c:v>
                </c:pt>
                <c:pt idx="12437">
                  <c:v>0.52024279568625142</c:v>
                </c:pt>
                <c:pt idx="12438">
                  <c:v>0.52018386469444278</c:v>
                </c:pt>
                <c:pt idx="12439">
                  <c:v>0.52018386469444278</c:v>
                </c:pt>
                <c:pt idx="12440">
                  <c:v>0.52012493370263424</c:v>
                </c:pt>
                <c:pt idx="12441">
                  <c:v>0.52012493370263424</c:v>
                </c:pt>
                <c:pt idx="12442">
                  <c:v>0.5200660027108257</c:v>
                </c:pt>
                <c:pt idx="12443">
                  <c:v>0.52000707171901706</c:v>
                </c:pt>
                <c:pt idx="12444">
                  <c:v>0.51994814072720841</c:v>
                </c:pt>
                <c:pt idx="12445">
                  <c:v>0.51994814072720841</c:v>
                </c:pt>
                <c:pt idx="12446">
                  <c:v>0.51988920973539987</c:v>
                </c:pt>
                <c:pt idx="12447">
                  <c:v>0.51983027874359133</c:v>
                </c:pt>
                <c:pt idx="12448">
                  <c:v>0.51977134775178269</c:v>
                </c:pt>
                <c:pt idx="12449">
                  <c:v>0.51971241675997404</c:v>
                </c:pt>
                <c:pt idx="12450">
                  <c:v>0.5196534857681655</c:v>
                </c:pt>
                <c:pt idx="12451">
                  <c:v>0.5196534857681655</c:v>
                </c:pt>
                <c:pt idx="12452">
                  <c:v>0.51959455477635696</c:v>
                </c:pt>
                <c:pt idx="12453">
                  <c:v>0.51953562378454832</c:v>
                </c:pt>
                <c:pt idx="12454">
                  <c:v>0.51953562378454832</c:v>
                </c:pt>
                <c:pt idx="12455">
                  <c:v>0.51953562378454832</c:v>
                </c:pt>
                <c:pt idx="12456">
                  <c:v>0.51947669279273967</c:v>
                </c:pt>
                <c:pt idx="12457">
                  <c:v>0.51947669279273967</c:v>
                </c:pt>
                <c:pt idx="12458">
                  <c:v>0.51941776180093113</c:v>
                </c:pt>
                <c:pt idx="12459">
                  <c:v>0.5193588308091226</c:v>
                </c:pt>
                <c:pt idx="12460">
                  <c:v>0.51929989981731395</c:v>
                </c:pt>
                <c:pt idx="12461">
                  <c:v>0.51929989981731395</c:v>
                </c:pt>
                <c:pt idx="12462">
                  <c:v>0.51929989981731395</c:v>
                </c:pt>
                <c:pt idx="12463">
                  <c:v>0.51929989981731395</c:v>
                </c:pt>
                <c:pt idx="12464">
                  <c:v>0.51929989981731395</c:v>
                </c:pt>
                <c:pt idx="12465">
                  <c:v>0.5192409688255053</c:v>
                </c:pt>
                <c:pt idx="12466">
                  <c:v>0.51918203783369676</c:v>
                </c:pt>
                <c:pt idx="12467">
                  <c:v>0.51918203783369676</c:v>
                </c:pt>
                <c:pt idx="12468">
                  <c:v>0.51918203783369676</c:v>
                </c:pt>
                <c:pt idx="12469">
                  <c:v>0.51918203783369676</c:v>
                </c:pt>
                <c:pt idx="12470">
                  <c:v>0.51918203783369676</c:v>
                </c:pt>
                <c:pt idx="12471">
                  <c:v>0.51918203783369676</c:v>
                </c:pt>
                <c:pt idx="12472">
                  <c:v>0.51918203783369676</c:v>
                </c:pt>
                <c:pt idx="12473">
                  <c:v>0.51918203783369676</c:v>
                </c:pt>
                <c:pt idx="12474">
                  <c:v>0.51912310684188823</c:v>
                </c:pt>
                <c:pt idx="12475">
                  <c:v>0.51906417585007958</c:v>
                </c:pt>
                <c:pt idx="12476">
                  <c:v>0.51906417585007958</c:v>
                </c:pt>
                <c:pt idx="12477">
                  <c:v>0.51906417585007958</c:v>
                </c:pt>
                <c:pt idx="12478">
                  <c:v>0.51906417585007958</c:v>
                </c:pt>
                <c:pt idx="12479">
                  <c:v>0.51900524485827093</c:v>
                </c:pt>
                <c:pt idx="12480">
                  <c:v>0.51900524485827093</c:v>
                </c:pt>
                <c:pt idx="12481">
                  <c:v>0.51894631386646239</c:v>
                </c:pt>
                <c:pt idx="12482">
                  <c:v>0.51894631386646239</c:v>
                </c:pt>
                <c:pt idx="12483">
                  <c:v>0.51894631386646239</c:v>
                </c:pt>
                <c:pt idx="12484">
                  <c:v>0.51888738287465386</c:v>
                </c:pt>
                <c:pt idx="12485">
                  <c:v>0.51882845188284521</c:v>
                </c:pt>
                <c:pt idx="12486">
                  <c:v>0.51882845188284521</c:v>
                </c:pt>
                <c:pt idx="12487">
                  <c:v>0.51876952089103656</c:v>
                </c:pt>
                <c:pt idx="12488">
                  <c:v>0.51871058989922803</c:v>
                </c:pt>
                <c:pt idx="12489">
                  <c:v>0.51871058989922803</c:v>
                </c:pt>
                <c:pt idx="12490">
                  <c:v>0.51871058989922803</c:v>
                </c:pt>
                <c:pt idx="12491">
                  <c:v>0.51865165890741949</c:v>
                </c:pt>
                <c:pt idx="12492">
                  <c:v>0.51865165890741949</c:v>
                </c:pt>
                <c:pt idx="12493">
                  <c:v>0.51865165890741949</c:v>
                </c:pt>
                <c:pt idx="12494">
                  <c:v>0.51859272791561084</c:v>
                </c:pt>
                <c:pt idx="12495">
                  <c:v>0.51853379692380219</c:v>
                </c:pt>
                <c:pt idx="12496">
                  <c:v>0.51853379692380219</c:v>
                </c:pt>
                <c:pt idx="12497">
                  <c:v>0.51847486593199366</c:v>
                </c:pt>
                <c:pt idx="12498">
                  <c:v>0.51841593494018512</c:v>
                </c:pt>
                <c:pt idx="12499">
                  <c:v>0.51835700394837647</c:v>
                </c:pt>
                <c:pt idx="12500">
                  <c:v>0.51835700394837647</c:v>
                </c:pt>
                <c:pt idx="12501">
                  <c:v>0.51829807295656782</c:v>
                </c:pt>
                <c:pt idx="12502">
                  <c:v>0.51823914196475929</c:v>
                </c:pt>
                <c:pt idx="12503">
                  <c:v>0.51823914196475929</c:v>
                </c:pt>
                <c:pt idx="12504">
                  <c:v>0.51823914196475929</c:v>
                </c:pt>
                <c:pt idx="12505">
                  <c:v>0.51823914196475929</c:v>
                </c:pt>
                <c:pt idx="12506">
                  <c:v>0.51823914196475929</c:v>
                </c:pt>
                <c:pt idx="12507">
                  <c:v>0.51818021097295075</c:v>
                </c:pt>
                <c:pt idx="12508">
                  <c:v>0.51818021097295075</c:v>
                </c:pt>
                <c:pt idx="12509">
                  <c:v>0.5181212799811421</c:v>
                </c:pt>
                <c:pt idx="12510">
                  <c:v>0.51806234898933345</c:v>
                </c:pt>
                <c:pt idx="12511">
                  <c:v>0.51800341799752492</c:v>
                </c:pt>
                <c:pt idx="12512">
                  <c:v>0.51794448700571638</c:v>
                </c:pt>
                <c:pt idx="12513">
                  <c:v>0.51794448700571638</c:v>
                </c:pt>
                <c:pt idx="12514">
                  <c:v>0.51794448700571638</c:v>
                </c:pt>
                <c:pt idx="12515">
                  <c:v>0.51794448700571638</c:v>
                </c:pt>
                <c:pt idx="12516">
                  <c:v>0.51788555601390773</c:v>
                </c:pt>
                <c:pt idx="12517">
                  <c:v>0.51782662502209909</c:v>
                </c:pt>
                <c:pt idx="12518">
                  <c:v>0.51782662502209909</c:v>
                </c:pt>
                <c:pt idx="12519">
                  <c:v>0.51776769403029055</c:v>
                </c:pt>
                <c:pt idx="12520">
                  <c:v>0.51770876303848201</c:v>
                </c:pt>
                <c:pt idx="12521">
                  <c:v>0.51770876303848201</c:v>
                </c:pt>
                <c:pt idx="12522">
                  <c:v>0.51764983204667336</c:v>
                </c:pt>
                <c:pt idx="12523">
                  <c:v>0.51759090105486472</c:v>
                </c:pt>
                <c:pt idx="12524">
                  <c:v>0.51753197006305618</c:v>
                </c:pt>
                <c:pt idx="12525">
                  <c:v>0.51753197006305618</c:v>
                </c:pt>
                <c:pt idx="12526">
                  <c:v>0.51753197006305618</c:v>
                </c:pt>
                <c:pt idx="12527">
                  <c:v>0.51753197006305618</c:v>
                </c:pt>
                <c:pt idx="12528">
                  <c:v>0.51747303907124764</c:v>
                </c:pt>
                <c:pt idx="12529">
                  <c:v>0.51741410807943899</c:v>
                </c:pt>
                <c:pt idx="12530">
                  <c:v>0.51741410807943899</c:v>
                </c:pt>
                <c:pt idx="12531">
                  <c:v>0.51735517708763035</c:v>
                </c:pt>
                <c:pt idx="12532">
                  <c:v>0.51729624609582181</c:v>
                </c:pt>
                <c:pt idx="12533">
                  <c:v>0.51723731510401327</c:v>
                </c:pt>
                <c:pt idx="12534">
                  <c:v>0.51723731510401327</c:v>
                </c:pt>
                <c:pt idx="12535">
                  <c:v>0.51717838411220463</c:v>
                </c:pt>
                <c:pt idx="12536">
                  <c:v>0.51711945312039598</c:v>
                </c:pt>
                <c:pt idx="12537">
                  <c:v>0.51706052212858744</c:v>
                </c:pt>
                <c:pt idx="12538">
                  <c:v>0.5170015911367789</c:v>
                </c:pt>
                <c:pt idx="12539">
                  <c:v>0.5170015911367789</c:v>
                </c:pt>
                <c:pt idx="12540">
                  <c:v>0.51694266014497026</c:v>
                </c:pt>
                <c:pt idx="12541">
                  <c:v>0.51688372915316161</c:v>
                </c:pt>
                <c:pt idx="12542">
                  <c:v>0.51688372915316161</c:v>
                </c:pt>
                <c:pt idx="12543">
                  <c:v>0.51682479816135307</c:v>
                </c:pt>
                <c:pt idx="12544">
                  <c:v>0.51682479816135307</c:v>
                </c:pt>
                <c:pt idx="12545">
                  <c:v>0.51676586716954453</c:v>
                </c:pt>
                <c:pt idx="12546">
                  <c:v>0.51670693617773589</c:v>
                </c:pt>
                <c:pt idx="12547">
                  <c:v>0.51664800518592724</c:v>
                </c:pt>
                <c:pt idx="12548">
                  <c:v>0.5165890741941187</c:v>
                </c:pt>
                <c:pt idx="12549">
                  <c:v>0.51653014320231017</c:v>
                </c:pt>
                <c:pt idx="12550">
                  <c:v>0.51647121221050152</c:v>
                </c:pt>
                <c:pt idx="12551">
                  <c:v>0.51641228121869287</c:v>
                </c:pt>
                <c:pt idx="12552">
                  <c:v>0.51635335022688433</c:v>
                </c:pt>
                <c:pt idx="12553">
                  <c:v>0.51635335022688433</c:v>
                </c:pt>
                <c:pt idx="12554">
                  <c:v>0.5162944192350758</c:v>
                </c:pt>
                <c:pt idx="12555">
                  <c:v>0.51623548824326715</c:v>
                </c:pt>
                <c:pt idx="12556">
                  <c:v>0.5161765572514585</c:v>
                </c:pt>
                <c:pt idx="12557">
                  <c:v>0.51611762625964996</c:v>
                </c:pt>
                <c:pt idx="12558">
                  <c:v>0.51605869526784143</c:v>
                </c:pt>
                <c:pt idx="12559">
                  <c:v>0.51605869526784143</c:v>
                </c:pt>
                <c:pt idx="12560">
                  <c:v>0.51599976427603278</c:v>
                </c:pt>
                <c:pt idx="12561">
                  <c:v>0.51594083328422413</c:v>
                </c:pt>
                <c:pt idx="12562">
                  <c:v>0.5158819022924156</c:v>
                </c:pt>
                <c:pt idx="12563">
                  <c:v>0.51582297130060706</c:v>
                </c:pt>
                <c:pt idx="12564">
                  <c:v>0.51576404030879841</c:v>
                </c:pt>
                <c:pt idx="12565">
                  <c:v>0.51570510931698976</c:v>
                </c:pt>
                <c:pt idx="12566">
                  <c:v>0.51564617832518123</c:v>
                </c:pt>
                <c:pt idx="12567">
                  <c:v>0.51564617832518123</c:v>
                </c:pt>
                <c:pt idx="12568">
                  <c:v>0.51564617832518123</c:v>
                </c:pt>
                <c:pt idx="12569">
                  <c:v>0.51558724733337269</c:v>
                </c:pt>
                <c:pt idx="12570">
                  <c:v>0.51558724733337269</c:v>
                </c:pt>
                <c:pt idx="12571">
                  <c:v>0.51558724733337269</c:v>
                </c:pt>
                <c:pt idx="12572">
                  <c:v>0.51552831634156404</c:v>
                </c:pt>
                <c:pt idx="12573">
                  <c:v>0.51546938534975539</c:v>
                </c:pt>
                <c:pt idx="12574">
                  <c:v>0.51546938534975539</c:v>
                </c:pt>
                <c:pt idx="12575">
                  <c:v>0.51546938534975539</c:v>
                </c:pt>
                <c:pt idx="12576">
                  <c:v>0.51546938534975539</c:v>
                </c:pt>
                <c:pt idx="12577">
                  <c:v>0.51541045435794686</c:v>
                </c:pt>
                <c:pt idx="12578">
                  <c:v>0.51535152336613832</c:v>
                </c:pt>
                <c:pt idx="12579">
                  <c:v>0.51535152336613832</c:v>
                </c:pt>
                <c:pt idx="12580">
                  <c:v>0.51535152336613832</c:v>
                </c:pt>
                <c:pt idx="12581">
                  <c:v>0.51535152336613832</c:v>
                </c:pt>
                <c:pt idx="12582">
                  <c:v>0.51529259237432967</c:v>
                </c:pt>
                <c:pt idx="12583">
                  <c:v>0.51523366138252102</c:v>
                </c:pt>
                <c:pt idx="12584">
                  <c:v>0.51517473039071249</c:v>
                </c:pt>
                <c:pt idx="12585">
                  <c:v>0.51511579939890395</c:v>
                </c:pt>
                <c:pt idx="12586">
                  <c:v>0.51511579939890395</c:v>
                </c:pt>
                <c:pt idx="12587">
                  <c:v>0.5150568684070953</c:v>
                </c:pt>
                <c:pt idx="12588">
                  <c:v>0.51499793741528666</c:v>
                </c:pt>
                <c:pt idx="12589">
                  <c:v>0.51499793741528666</c:v>
                </c:pt>
                <c:pt idx="12590">
                  <c:v>0.51493900642347812</c:v>
                </c:pt>
                <c:pt idx="12591">
                  <c:v>0.51488007543166958</c:v>
                </c:pt>
                <c:pt idx="12592">
                  <c:v>0.51488007543166958</c:v>
                </c:pt>
                <c:pt idx="12593">
                  <c:v>0.51482114443986093</c:v>
                </c:pt>
                <c:pt idx="12594">
                  <c:v>0.51482114443986093</c:v>
                </c:pt>
                <c:pt idx="12595">
                  <c:v>0.51476221344805229</c:v>
                </c:pt>
                <c:pt idx="12596">
                  <c:v>0.51476221344805229</c:v>
                </c:pt>
                <c:pt idx="12597">
                  <c:v>0.51470328245624375</c:v>
                </c:pt>
                <c:pt idx="12598">
                  <c:v>0.51470328245624375</c:v>
                </c:pt>
                <c:pt idx="12599">
                  <c:v>0.51470328245624375</c:v>
                </c:pt>
                <c:pt idx="12600">
                  <c:v>0.51464435146443521</c:v>
                </c:pt>
                <c:pt idx="12601">
                  <c:v>0.51458542047262656</c:v>
                </c:pt>
                <c:pt idx="12602">
                  <c:v>0.51452648948081792</c:v>
                </c:pt>
                <c:pt idx="12603">
                  <c:v>0.51452648948081792</c:v>
                </c:pt>
                <c:pt idx="12604">
                  <c:v>0.51446755848900938</c:v>
                </c:pt>
                <c:pt idx="12605">
                  <c:v>0.51440862749720084</c:v>
                </c:pt>
                <c:pt idx="12606">
                  <c:v>0.51440862749720084</c:v>
                </c:pt>
                <c:pt idx="12607">
                  <c:v>0.51440862749720084</c:v>
                </c:pt>
                <c:pt idx="12608">
                  <c:v>0.5143496965053922</c:v>
                </c:pt>
                <c:pt idx="12609">
                  <c:v>0.5143496965053922</c:v>
                </c:pt>
                <c:pt idx="12610">
                  <c:v>0.51429076551358355</c:v>
                </c:pt>
                <c:pt idx="12611">
                  <c:v>0.51429076551358355</c:v>
                </c:pt>
                <c:pt idx="12612">
                  <c:v>0.51423183452177501</c:v>
                </c:pt>
                <c:pt idx="12613">
                  <c:v>0.51423183452177501</c:v>
                </c:pt>
                <c:pt idx="12614">
                  <c:v>0.51417290352996647</c:v>
                </c:pt>
                <c:pt idx="12615">
                  <c:v>0.51411397253815783</c:v>
                </c:pt>
                <c:pt idx="12616">
                  <c:v>0.51405504154634918</c:v>
                </c:pt>
                <c:pt idx="12617">
                  <c:v>0.51399611055454064</c:v>
                </c:pt>
                <c:pt idx="12618">
                  <c:v>0.5139371795627321</c:v>
                </c:pt>
                <c:pt idx="12619">
                  <c:v>0.51387824857092346</c:v>
                </c:pt>
                <c:pt idx="12620">
                  <c:v>0.51381931757911481</c:v>
                </c:pt>
                <c:pt idx="12621">
                  <c:v>0.51381931757911481</c:v>
                </c:pt>
                <c:pt idx="12622">
                  <c:v>0.51376038658730627</c:v>
                </c:pt>
                <c:pt idx="12623">
                  <c:v>0.51376038658730627</c:v>
                </c:pt>
                <c:pt idx="12624">
                  <c:v>0.51370145559549774</c:v>
                </c:pt>
                <c:pt idx="12625">
                  <c:v>0.51364252460368909</c:v>
                </c:pt>
                <c:pt idx="12626">
                  <c:v>0.51358359361188044</c:v>
                </c:pt>
                <c:pt idx="12627">
                  <c:v>0.5135246626200719</c:v>
                </c:pt>
                <c:pt idx="12628">
                  <c:v>0.51346573162826337</c:v>
                </c:pt>
                <c:pt idx="12629">
                  <c:v>0.51346573162826337</c:v>
                </c:pt>
                <c:pt idx="12630">
                  <c:v>0.51340680063645472</c:v>
                </c:pt>
                <c:pt idx="12631">
                  <c:v>0.51340680063645472</c:v>
                </c:pt>
                <c:pt idx="12632">
                  <c:v>0.51334786964464607</c:v>
                </c:pt>
                <c:pt idx="12633">
                  <c:v>0.51334786964464607</c:v>
                </c:pt>
                <c:pt idx="12634">
                  <c:v>0.51334786964464607</c:v>
                </c:pt>
                <c:pt idx="12635">
                  <c:v>0.51334786964464607</c:v>
                </c:pt>
                <c:pt idx="12636">
                  <c:v>0.51328893865283753</c:v>
                </c:pt>
                <c:pt idx="12637">
                  <c:v>0.51328893865283753</c:v>
                </c:pt>
                <c:pt idx="12638">
                  <c:v>0.51328893865283753</c:v>
                </c:pt>
                <c:pt idx="12639">
                  <c:v>0.51328893865283753</c:v>
                </c:pt>
                <c:pt idx="12640">
                  <c:v>0.513230007661029</c:v>
                </c:pt>
                <c:pt idx="12641">
                  <c:v>0.513230007661029</c:v>
                </c:pt>
                <c:pt idx="12642">
                  <c:v>0.51317107666922035</c:v>
                </c:pt>
                <c:pt idx="12643">
                  <c:v>0.51317107666922035</c:v>
                </c:pt>
                <c:pt idx="12644">
                  <c:v>0.51317107666922035</c:v>
                </c:pt>
                <c:pt idx="12645">
                  <c:v>0.51317107666922035</c:v>
                </c:pt>
                <c:pt idx="12646">
                  <c:v>0.51317107666922035</c:v>
                </c:pt>
                <c:pt idx="12647">
                  <c:v>0.5131121456774117</c:v>
                </c:pt>
                <c:pt idx="12648">
                  <c:v>0.51305321468560317</c:v>
                </c:pt>
                <c:pt idx="12649">
                  <c:v>0.51299428369379463</c:v>
                </c:pt>
                <c:pt idx="12650">
                  <c:v>0.51293535270198598</c:v>
                </c:pt>
                <c:pt idx="12651">
                  <c:v>0.51287642171017733</c:v>
                </c:pt>
                <c:pt idx="12652">
                  <c:v>0.5128174907183688</c:v>
                </c:pt>
                <c:pt idx="12653">
                  <c:v>0.5128174907183688</c:v>
                </c:pt>
                <c:pt idx="12654">
                  <c:v>0.51275855972656026</c:v>
                </c:pt>
                <c:pt idx="12655">
                  <c:v>0.51269962873475161</c:v>
                </c:pt>
                <c:pt idx="12656">
                  <c:v>0.51269962873475161</c:v>
                </c:pt>
                <c:pt idx="12657">
                  <c:v>0.51264069774294296</c:v>
                </c:pt>
                <c:pt idx="12658">
                  <c:v>0.51264069774294296</c:v>
                </c:pt>
                <c:pt idx="12659">
                  <c:v>0.51264069774294296</c:v>
                </c:pt>
                <c:pt idx="12660">
                  <c:v>0.51264069774294296</c:v>
                </c:pt>
                <c:pt idx="12661">
                  <c:v>0.51258176675113443</c:v>
                </c:pt>
                <c:pt idx="12662">
                  <c:v>0.51252283575932589</c:v>
                </c:pt>
                <c:pt idx="12663">
                  <c:v>0.51246390476751724</c:v>
                </c:pt>
                <c:pt idx="12664">
                  <c:v>0.51246390476751724</c:v>
                </c:pt>
                <c:pt idx="12665">
                  <c:v>0.51240497377570859</c:v>
                </c:pt>
                <c:pt idx="12666">
                  <c:v>0.51240497377570859</c:v>
                </c:pt>
                <c:pt idx="12667">
                  <c:v>0.51240497377570859</c:v>
                </c:pt>
                <c:pt idx="12668">
                  <c:v>0.51240497377570859</c:v>
                </c:pt>
                <c:pt idx="12669">
                  <c:v>0.51234604278390006</c:v>
                </c:pt>
                <c:pt idx="12670">
                  <c:v>0.51228711179209152</c:v>
                </c:pt>
                <c:pt idx="12671">
                  <c:v>0.51228711179209152</c:v>
                </c:pt>
                <c:pt idx="12672">
                  <c:v>0.51228711179209152</c:v>
                </c:pt>
                <c:pt idx="12673">
                  <c:v>0.51228711179209152</c:v>
                </c:pt>
                <c:pt idx="12674">
                  <c:v>0.51228711179209152</c:v>
                </c:pt>
                <c:pt idx="12675">
                  <c:v>0.51228711179209152</c:v>
                </c:pt>
                <c:pt idx="12676">
                  <c:v>0.51228711179209152</c:v>
                </c:pt>
                <c:pt idx="12677">
                  <c:v>0.51222818080028287</c:v>
                </c:pt>
                <c:pt idx="12678">
                  <c:v>0.51222818080028287</c:v>
                </c:pt>
                <c:pt idx="12679">
                  <c:v>0.51222818080028287</c:v>
                </c:pt>
                <c:pt idx="12680">
                  <c:v>0.51216924980847423</c:v>
                </c:pt>
                <c:pt idx="12681">
                  <c:v>0.51211031881666569</c:v>
                </c:pt>
                <c:pt idx="12682">
                  <c:v>0.51211031881666569</c:v>
                </c:pt>
                <c:pt idx="12683">
                  <c:v>0.51211031881666569</c:v>
                </c:pt>
                <c:pt idx="12684">
                  <c:v>0.51211031881666569</c:v>
                </c:pt>
                <c:pt idx="12685">
                  <c:v>0.51205138782485715</c:v>
                </c:pt>
                <c:pt idx="12686">
                  <c:v>0.51205138782485715</c:v>
                </c:pt>
                <c:pt idx="12687">
                  <c:v>0.5119924568330485</c:v>
                </c:pt>
                <c:pt idx="12688">
                  <c:v>0.5119924568330485</c:v>
                </c:pt>
                <c:pt idx="12689">
                  <c:v>0.51193352584123986</c:v>
                </c:pt>
                <c:pt idx="12690">
                  <c:v>0.51193352584123986</c:v>
                </c:pt>
                <c:pt idx="12691">
                  <c:v>0.51187459484943132</c:v>
                </c:pt>
                <c:pt idx="12692">
                  <c:v>0.51187459484943132</c:v>
                </c:pt>
                <c:pt idx="12693">
                  <c:v>0.51187459484943132</c:v>
                </c:pt>
                <c:pt idx="12694">
                  <c:v>0.51181566385762278</c:v>
                </c:pt>
                <c:pt idx="12695">
                  <c:v>0.51175673286581413</c:v>
                </c:pt>
                <c:pt idx="12696">
                  <c:v>0.51169780187400549</c:v>
                </c:pt>
                <c:pt idx="12697">
                  <c:v>0.51169780187400549</c:v>
                </c:pt>
                <c:pt idx="12698">
                  <c:v>0.51163887088219695</c:v>
                </c:pt>
                <c:pt idx="12699">
                  <c:v>0.51163887088219695</c:v>
                </c:pt>
                <c:pt idx="12700">
                  <c:v>0.51163887088219695</c:v>
                </c:pt>
                <c:pt idx="12701">
                  <c:v>0.51163887088219695</c:v>
                </c:pt>
                <c:pt idx="12702">
                  <c:v>0.51163887088219695</c:v>
                </c:pt>
                <c:pt idx="12703">
                  <c:v>0.51163887088219695</c:v>
                </c:pt>
                <c:pt idx="12704">
                  <c:v>0.51163887088219695</c:v>
                </c:pt>
                <c:pt idx="12705">
                  <c:v>0.51157993989038841</c:v>
                </c:pt>
                <c:pt idx="12706">
                  <c:v>0.51152100889857977</c:v>
                </c:pt>
                <c:pt idx="12707">
                  <c:v>0.51152100889857977</c:v>
                </c:pt>
                <c:pt idx="12708">
                  <c:v>0.51146207790677112</c:v>
                </c:pt>
                <c:pt idx="12709">
                  <c:v>0.51146207790677112</c:v>
                </c:pt>
                <c:pt idx="12710">
                  <c:v>0.51146207790677112</c:v>
                </c:pt>
                <c:pt idx="12711">
                  <c:v>0.51140314691496258</c:v>
                </c:pt>
                <c:pt idx="12712">
                  <c:v>0.51134421592315404</c:v>
                </c:pt>
                <c:pt idx="12713">
                  <c:v>0.5112852849313454</c:v>
                </c:pt>
                <c:pt idx="12714">
                  <c:v>0.51122635393953675</c:v>
                </c:pt>
                <c:pt idx="12715">
                  <c:v>0.51116742294772821</c:v>
                </c:pt>
                <c:pt idx="12716">
                  <c:v>0.51116742294772821</c:v>
                </c:pt>
                <c:pt idx="12717">
                  <c:v>0.51110849195591967</c:v>
                </c:pt>
                <c:pt idx="12718">
                  <c:v>0.51104956096411103</c:v>
                </c:pt>
                <c:pt idx="12719">
                  <c:v>0.51104956096411103</c:v>
                </c:pt>
                <c:pt idx="12720">
                  <c:v>0.51104956096411103</c:v>
                </c:pt>
                <c:pt idx="12721">
                  <c:v>0.51099062997230238</c:v>
                </c:pt>
                <c:pt idx="12722">
                  <c:v>0.51099062997230238</c:v>
                </c:pt>
                <c:pt idx="12723">
                  <c:v>0.51099062997230238</c:v>
                </c:pt>
                <c:pt idx="12724">
                  <c:v>0.51099062997230238</c:v>
                </c:pt>
                <c:pt idx="12725">
                  <c:v>0.51093169898049384</c:v>
                </c:pt>
                <c:pt idx="12726">
                  <c:v>0.51093169898049384</c:v>
                </c:pt>
                <c:pt idx="12727">
                  <c:v>0.51087276798868531</c:v>
                </c:pt>
                <c:pt idx="12728">
                  <c:v>0.51087276798868531</c:v>
                </c:pt>
                <c:pt idx="12729">
                  <c:v>0.51081383699687666</c:v>
                </c:pt>
                <c:pt idx="12730">
                  <c:v>0.51075490600506801</c:v>
                </c:pt>
                <c:pt idx="12731">
                  <c:v>0.51075490600506801</c:v>
                </c:pt>
                <c:pt idx="12732">
                  <c:v>0.51069597501325947</c:v>
                </c:pt>
                <c:pt idx="12733">
                  <c:v>0.51063704402145094</c:v>
                </c:pt>
                <c:pt idx="12734">
                  <c:v>0.51063704402145094</c:v>
                </c:pt>
                <c:pt idx="12735">
                  <c:v>0.51063704402145094</c:v>
                </c:pt>
                <c:pt idx="12736">
                  <c:v>0.51063704402145094</c:v>
                </c:pt>
                <c:pt idx="12737">
                  <c:v>0.51063704402145094</c:v>
                </c:pt>
                <c:pt idx="12738">
                  <c:v>0.51057811302964229</c:v>
                </c:pt>
                <c:pt idx="12739">
                  <c:v>0.51051918203783364</c:v>
                </c:pt>
                <c:pt idx="12740">
                  <c:v>0.51051918203783364</c:v>
                </c:pt>
                <c:pt idx="12741">
                  <c:v>0.51051918203783364</c:v>
                </c:pt>
                <c:pt idx="12742">
                  <c:v>0.51051918203783364</c:v>
                </c:pt>
                <c:pt idx="12743">
                  <c:v>0.5104602510460251</c:v>
                </c:pt>
                <c:pt idx="12744">
                  <c:v>0.51040132005421657</c:v>
                </c:pt>
                <c:pt idx="12745">
                  <c:v>0.51040132005421657</c:v>
                </c:pt>
                <c:pt idx="12746">
                  <c:v>0.51040132005421657</c:v>
                </c:pt>
                <c:pt idx="12747">
                  <c:v>0.51034238906240792</c:v>
                </c:pt>
                <c:pt idx="12748">
                  <c:v>0.51028345807059927</c:v>
                </c:pt>
                <c:pt idx="12749">
                  <c:v>0.51028345807059927</c:v>
                </c:pt>
                <c:pt idx="12750">
                  <c:v>0.51028345807059927</c:v>
                </c:pt>
                <c:pt idx="12751">
                  <c:v>0.51022452707879073</c:v>
                </c:pt>
                <c:pt idx="12752">
                  <c:v>0.5101655960869822</c:v>
                </c:pt>
                <c:pt idx="12753">
                  <c:v>0.5101655960869822</c:v>
                </c:pt>
                <c:pt idx="12754">
                  <c:v>0.51010666509517355</c:v>
                </c:pt>
                <c:pt idx="12755">
                  <c:v>0.51010666509517355</c:v>
                </c:pt>
                <c:pt idx="12756">
                  <c:v>0.51010666509517355</c:v>
                </c:pt>
                <c:pt idx="12757">
                  <c:v>0.51010666509517355</c:v>
                </c:pt>
                <c:pt idx="12758">
                  <c:v>0.5100477341033649</c:v>
                </c:pt>
                <c:pt idx="12759">
                  <c:v>0.5100477341033649</c:v>
                </c:pt>
                <c:pt idx="12760">
                  <c:v>0.50998880311155637</c:v>
                </c:pt>
                <c:pt idx="12761">
                  <c:v>0.50992987211974783</c:v>
                </c:pt>
                <c:pt idx="12762">
                  <c:v>0.50992987211974783</c:v>
                </c:pt>
                <c:pt idx="12763">
                  <c:v>0.50992987211974783</c:v>
                </c:pt>
                <c:pt idx="12764">
                  <c:v>0.50992987211974783</c:v>
                </c:pt>
                <c:pt idx="12765">
                  <c:v>0.50992987211974783</c:v>
                </c:pt>
                <c:pt idx="12766">
                  <c:v>0.50987094112793918</c:v>
                </c:pt>
                <c:pt idx="12767">
                  <c:v>0.50987094112793918</c:v>
                </c:pt>
                <c:pt idx="12768">
                  <c:v>0.50987094112793918</c:v>
                </c:pt>
                <c:pt idx="12769">
                  <c:v>0.50981201013613053</c:v>
                </c:pt>
                <c:pt idx="12770">
                  <c:v>0.50981201013613053</c:v>
                </c:pt>
                <c:pt idx="12771">
                  <c:v>0.50981201013613053</c:v>
                </c:pt>
                <c:pt idx="12772">
                  <c:v>0.509753079144322</c:v>
                </c:pt>
                <c:pt idx="12773">
                  <c:v>0.50969414815251346</c:v>
                </c:pt>
                <c:pt idx="12774">
                  <c:v>0.50963521716070481</c:v>
                </c:pt>
                <c:pt idx="12775">
                  <c:v>0.50963521716070481</c:v>
                </c:pt>
                <c:pt idx="12776">
                  <c:v>0.50957628616889616</c:v>
                </c:pt>
                <c:pt idx="12777">
                  <c:v>0.50951735517708763</c:v>
                </c:pt>
                <c:pt idx="12778">
                  <c:v>0.50951735517708763</c:v>
                </c:pt>
                <c:pt idx="12779">
                  <c:v>0.50945842418527909</c:v>
                </c:pt>
                <c:pt idx="12780">
                  <c:v>0.50945842418527909</c:v>
                </c:pt>
                <c:pt idx="12781">
                  <c:v>0.50939949319347044</c:v>
                </c:pt>
                <c:pt idx="12782">
                  <c:v>0.5093405622016618</c:v>
                </c:pt>
                <c:pt idx="12783">
                  <c:v>0.5093405622016618</c:v>
                </c:pt>
                <c:pt idx="12784">
                  <c:v>0.50928163120985326</c:v>
                </c:pt>
                <c:pt idx="12785">
                  <c:v>0.50922270021804472</c:v>
                </c:pt>
                <c:pt idx="12786">
                  <c:v>0.50922270021804472</c:v>
                </c:pt>
                <c:pt idx="12787">
                  <c:v>0.50916376922623607</c:v>
                </c:pt>
                <c:pt idx="12788">
                  <c:v>0.50916376922623607</c:v>
                </c:pt>
                <c:pt idx="12789">
                  <c:v>0.50910483823442743</c:v>
                </c:pt>
                <c:pt idx="12790">
                  <c:v>0.50904590724261889</c:v>
                </c:pt>
                <c:pt idx="12791">
                  <c:v>0.50904590724261889</c:v>
                </c:pt>
                <c:pt idx="12792">
                  <c:v>0.50898697625081035</c:v>
                </c:pt>
                <c:pt idx="12793">
                  <c:v>0.5089280452590017</c:v>
                </c:pt>
                <c:pt idx="12794">
                  <c:v>0.5089280452590017</c:v>
                </c:pt>
                <c:pt idx="12795">
                  <c:v>0.5089280452590017</c:v>
                </c:pt>
                <c:pt idx="12796">
                  <c:v>0.5089280452590017</c:v>
                </c:pt>
                <c:pt idx="12797">
                  <c:v>0.5089280452590017</c:v>
                </c:pt>
                <c:pt idx="12798">
                  <c:v>0.5089280452590017</c:v>
                </c:pt>
                <c:pt idx="12799">
                  <c:v>0.50886911426719306</c:v>
                </c:pt>
                <c:pt idx="12800">
                  <c:v>0.50886911426719306</c:v>
                </c:pt>
                <c:pt idx="12801">
                  <c:v>0.50881018327538452</c:v>
                </c:pt>
                <c:pt idx="12802">
                  <c:v>0.50875125228357598</c:v>
                </c:pt>
                <c:pt idx="12803">
                  <c:v>0.50869232129176734</c:v>
                </c:pt>
                <c:pt idx="12804">
                  <c:v>0.50869232129176734</c:v>
                </c:pt>
                <c:pt idx="12805">
                  <c:v>0.50869232129176734</c:v>
                </c:pt>
                <c:pt idx="12806">
                  <c:v>0.50863339029995869</c:v>
                </c:pt>
                <c:pt idx="12807">
                  <c:v>0.50857445930815015</c:v>
                </c:pt>
                <c:pt idx="12808">
                  <c:v>0.50851552831634161</c:v>
                </c:pt>
                <c:pt idx="12809">
                  <c:v>0.50845659732453297</c:v>
                </c:pt>
                <c:pt idx="12810">
                  <c:v>0.50845659732453297</c:v>
                </c:pt>
                <c:pt idx="12811">
                  <c:v>0.50845659732453297</c:v>
                </c:pt>
                <c:pt idx="12812">
                  <c:v>0.50845659732453297</c:v>
                </c:pt>
                <c:pt idx="12813">
                  <c:v>0.50845659732453297</c:v>
                </c:pt>
                <c:pt idx="12814">
                  <c:v>0.50839766633272432</c:v>
                </c:pt>
                <c:pt idx="12815">
                  <c:v>0.50833873534091578</c:v>
                </c:pt>
                <c:pt idx="12816">
                  <c:v>0.50833873534091578</c:v>
                </c:pt>
                <c:pt idx="12817">
                  <c:v>0.50833873534091578</c:v>
                </c:pt>
                <c:pt idx="12818">
                  <c:v>0.50827980434910724</c:v>
                </c:pt>
                <c:pt idx="12819">
                  <c:v>0.50827980434910724</c:v>
                </c:pt>
                <c:pt idx="12820">
                  <c:v>0.50827980434910724</c:v>
                </c:pt>
                <c:pt idx="12821">
                  <c:v>0.50827980434910724</c:v>
                </c:pt>
                <c:pt idx="12822">
                  <c:v>0.5082208733572986</c:v>
                </c:pt>
                <c:pt idx="12823">
                  <c:v>0.50816194236548995</c:v>
                </c:pt>
                <c:pt idx="12824">
                  <c:v>0.50810301137368141</c:v>
                </c:pt>
                <c:pt idx="12825">
                  <c:v>0.50804408038187288</c:v>
                </c:pt>
                <c:pt idx="12826">
                  <c:v>0.50804408038187288</c:v>
                </c:pt>
                <c:pt idx="12827">
                  <c:v>0.50798514939006423</c:v>
                </c:pt>
                <c:pt idx="12828">
                  <c:v>0.50792621839825558</c:v>
                </c:pt>
                <c:pt idx="12829">
                  <c:v>0.50786728740644704</c:v>
                </c:pt>
                <c:pt idx="12830">
                  <c:v>0.50786728740644704</c:v>
                </c:pt>
                <c:pt idx="12831">
                  <c:v>0.50786728740644704</c:v>
                </c:pt>
                <c:pt idx="12832">
                  <c:v>0.50780835641463851</c:v>
                </c:pt>
                <c:pt idx="12833">
                  <c:v>0.50774942542282986</c:v>
                </c:pt>
                <c:pt idx="12834">
                  <c:v>0.50769049443102121</c:v>
                </c:pt>
                <c:pt idx="12835">
                  <c:v>0.50769049443102121</c:v>
                </c:pt>
                <c:pt idx="12836">
                  <c:v>0.50763156343921267</c:v>
                </c:pt>
                <c:pt idx="12837">
                  <c:v>0.50763156343921267</c:v>
                </c:pt>
                <c:pt idx="12838">
                  <c:v>0.50763156343921267</c:v>
                </c:pt>
                <c:pt idx="12839">
                  <c:v>0.50757263244740414</c:v>
                </c:pt>
                <c:pt idx="12840">
                  <c:v>0.50757263244740414</c:v>
                </c:pt>
                <c:pt idx="12841">
                  <c:v>0.50757263244740414</c:v>
                </c:pt>
                <c:pt idx="12842">
                  <c:v>0.50757263244740414</c:v>
                </c:pt>
                <c:pt idx="12843">
                  <c:v>0.50751370145559549</c:v>
                </c:pt>
                <c:pt idx="12844">
                  <c:v>0.50751370145559549</c:v>
                </c:pt>
                <c:pt idx="12845">
                  <c:v>0.50751370145559549</c:v>
                </c:pt>
                <c:pt idx="12846">
                  <c:v>0.50745477046378684</c:v>
                </c:pt>
                <c:pt idx="12847">
                  <c:v>0.5073958394719783</c:v>
                </c:pt>
                <c:pt idx="12848">
                  <c:v>0.50733690848016977</c:v>
                </c:pt>
                <c:pt idx="12849">
                  <c:v>0.50733690848016977</c:v>
                </c:pt>
                <c:pt idx="12850">
                  <c:v>0.50733690848016977</c:v>
                </c:pt>
                <c:pt idx="12851">
                  <c:v>0.50727797748836112</c:v>
                </c:pt>
                <c:pt idx="12852">
                  <c:v>0.50727797748836112</c:v>
                </c:pt>
                <c:pt idx="12853">
                  <c:v>0.50727797748836112</c:v>
                </c:pt>
                <c:pt idx="12854">
                  <c:v>0.50727797748836112</c:v>
                </c:pt>
                <c:pt idx="12855">
                  <c:v>0.50721904649655247</c:v>
                </c:pt>
                <c:pt idx="12856">
                  <c:v>0.50716011550474394</c:v>
                </c:pt>
                <c:pt idx="12857">
                  <c:v>0.5071011845129354</c:v>
                </c:pt>
                <c:pt idx="12858">
                  <c:v>0.5071011845129354</c:v>
                </c:pt>
                <c:pt idx="12859">
                  <c:v>0.5071011845129354</c:v>
                </c:pt>
                <c:pt idx="12860">
                  <c:v>0.5071011845129354</c:v>
                </c:pt>
                <c:pt idx="12861">
                  <c:v>0.5071011845129354</c:v>
                </c:pt>
                <c:pt idx="12862">
                  <c:v>0.5071011845129354</c:v>
                </c:pt>
                <c:pt idx="12863">
                  <c:v>0.50704225352112675</c:v>
                </c:pt>
                <c:pt idx="12864">
                  <c:v>0.50704225352112675</c:v>
                </c:pt>
                <c:pt idx="12865">
                  <c:v>0.50704225352112675</c:v>
                </c:pt>
                <c:pt idx="12866">
                  <c:v>0.5069833225293181</c:v>
                </c:pt>
                <c:pt idx="12867">
                  <c:v>0.5069833225293181</c:v>
                </c:pt>
                <c:pt idx="12868">
                  <c:v>0.50692439153750957</c:v>
                </c:pt>
                <c:pt idx="12869">
                  <c:v>0.50686546054570103</c:v>
                </c:pt>
                <c:pt idx="12870">
                  <c:v>0.50686546054570103</c:v>
                </c:pt>
                <c:pt idx="12871">
                  <c:v>0.50680652955389238</c:v>
                </c:pt>
                <c:pt idx="12872">
                  <c:v>0.50674759856208373</c:v>
                </c:pt>
                <c:pt idx="12873">
                  <c:v>0.50674759856208373</c:v>
                </c:pt>
                <c:pt idx="12874">
                  <c:v>0.5066886675702752</c:v>
                </c:pt>
                <c:pt idx="12875">
                  <c:v>0.5066886675702752</c:v>
                </c:pt>
                <c:pt idx="12876">
                  <c:v>0.5066886675702752</c:v>
                </c:pt>
                <c:pt idx="12877">
                  <c:v>0.5066886675702752</c:v>
                </c:pt>
                <c:pt idx="12878">
                  <c:v>0.50662973657846666</c:v>
                </c:pt>
                <c:pt idx="12879">
                  <c:v>0.50662973657846666</c:v>
                </c:pt>
                <c:pt idx="12880">
                  <c:v>0.50657080558665801</c:v>
                </c:pt>
                <c:pt idx="12881">
                  <c:v>0.50657080558665801</c:v>
                </c:pt>
                <c:pt idx="12882">
                  <c:v>0.50651187459484937</c:v>
                </c:pt>
                <c:pt idx="12883">
                  <c:v>0.50645294360304083</c:v>
                </c:pt>
                <c:pt idx="12884">
                  <c:v>0.50645294360304083</c:v>
                </c:pt>
                <c:pt idx="12885">
                  <c:v>0.50645294360304083</c:v>
                </c:pt>
                <c:pt idx="12886">
                  <c:v>0.50639401261123229</c:v>
                </c:pt>
                <c:pt idx="12887">
                  <c:v>0.50633508161942364</c:v>
                </c:pt>
                <c:pt idx="12888">
                  <c:v>0.506276150627615</c:v>
                </c:pt>
                <c:pt idx="12889">
                  <c:v>0.506276150627615</c:v>
                </c:pt>
                <c:pt idx="12890">
                  <c:v>0.506276150627615</c:v>
                </c:pt>
                <c:pt idx="12891">
                  <c:v>0.50621721963580646</c:v>
                </c:pt>
                <c:pt idx="12892">
                  <c:v>0.50615828864399792</c:v>
                </c:pt>
                <c:pt idx="12893">
                  <c:v>0.50609935765218927</c:v>
                </c:pt>
                <c:pt idx="12894">
                  <c:v>0.50609935765218927</c:v>
                </c:pt>
                <c:pt idx="12895">
                  <c:v>0.50604042666038063</c:v>
                </c:pt>
                <c:pt idx="12896">
                  <c:v>0.50598149566857209</c:v>
                </c:pt>
                <c:pt idx="12897">
                  <c:v>0.50592256467676355</c:v>
                </c:pt>
                <c:pt idx="12898">
                  <c:v>0.50592256467676355</c:v>
                </c:pt>
                <c:pt idx="12899">
                  <c:v>0.50592256467676355</c:v>
                </c:pt>
                <c:pt idx="12900">
                  <c:v>0.50586363368495491</c:v>
                </c:pt>
                <c:pt idx="12901">
                  <c:v>0.50580470269314626</c:v>
                </c:pt>
                <c:pt idx="12902">
                  <c:v>0.50574577170133772</c:v>
                </c:pt>
                <c:pt idx="12903">
                  <c:v>0.50574577170133772</c:v>
                </c:pt>
                <c:pt idx="12904">
                  <c:v>0.50568684070952918</c:v>
                </c:pt>
                <c:pt idx="12905">
                  <c:v>0.50562790971772054</c:v>
                </c:pt>
                <c:pt idx="12906">
                  <c:v>0.50562790971772054</c:v>
                </c:pt>
                <c:pt idx="12907">
                  <c:v>0.50562790971772054</c:v>
                </c:pt>
                <c:pt idx="12908">
                  <c:v>0.50562790971772054</c:v>
                </c:pt>
                <c:pt idx="12909">
                  <c:v>0.50556897872591189</c:v>
                </c:pt>
                <c:pt idx="12910">
                  <c:v>0.50551004773410335</c:v>
                </c:pt>
                <c:pt idx="12911">
                  <c:v>0.50551004773410335</c:v>
                </c:pt>
                <c:pt idx="12912">
                  <c:v>0.50545111674229481</c:v>
                </c:pt>
                <c:pt idx="12913">
                  <c:v>0.50539218575048617</c:v>
                </c:pt>
                <c:pt idx="12914">
                  <c:v>0.50533325475867752</c:v>
                </c:pt>
                <c:pt idx="12915">
                  <c:v>0.50533325475867752</c:v>
                </c:pt>
                <c:pt idx="12916">
                  <c:v>0.50527432376686898</c:v>
                </c:pt>
                <c:pt idx="12917">
                  <c:v>0.50527432376686898</c:v>
                </c:pt>
                <c:pt idx="12918">
                  <c:v>0.50521539277506045</c:v>
                </c:pt>
                <c:pt idx="12919">
                  <c:v>0.5051564617832518</c:v>
                </c:pt>
                <c:pt idx="12920">
                  <c:v>0.50509753079144315</c:v>
                </c:pt>
                <c:pt idx="12921">
                  <c:v>0.50503859979963461</c:v>
                </c:pt>
                <c:pt idx="12922">
                  <c:v>0.50503859979963461</c:v>
                </c:pt>
                <c:pt idx="12923">
                  <c:v>0.50503859979963461</c:v>
                </c:pt>
                <c:pt idx="12924">
                  <c:v>0.50497966880782608</c:v>
                </c:pt>
                <c:pt idx="12925">
                  <c:v>0.50492073781601743</c:v>
                </c:pt>
                <c:pt idx="12926">
                  <c:v>0.50486180682420878</c:v>
                </c:pt>
                <c:pt idx="12927">
                  <c:v>0.50480287583240024</c:v>
                </c:pt>
                <c:pt idx="12928">
                  <c:v>0.50480287583240024</c:v>
                </c:pt>
                <c:pt idx="12929">
                  <c:v>0.50480287583240024</c:v>
                </c:pt>
                <c:pt idx="12930">
                  <c:v>0.50474394484059171</c:v>
                </c:pt>
                <c:pt idx="12931">
                  <c:v>0.50468501384878306</c:v>
                </c:pt>
                <c:pt idx="12932">
                  <c:v>0.50468501384878306</c:v>
                </c:pt>
                <c:pt idx="12933">
                  <c:v>0.50468501384878306</c:v>
                </c:pt>
                <c:pt idx="12934">
                  <c:v>0.50468501384878306</c:v>
                </c:pt>
                <c:pt idx="12935">
                  <c:v>0.50462608285697441</c:v>
                </c:pt>
                <c:pt idx="12936">
                  <c:v>0.50456715186516587</c:v>
                </c:pt>
                <c:pt idx="12937">
                  <c:v>0.50450822087335734</c:v>
                </c:pt>
                <c:pt idx="12938">
                  <c:v>0.50444928988154869</c:v>
                </c:pt>
                <c:pt idx="12939">
                  <c:v>0.50439035888974004</c:v>
                </c:pt>
                <c:pt idx="12940">
                  <c:v>0.50433142789793151</c:v>
                </c:pt>
                <c:pt idx="12941">
                  <c:v>0.50427249690612297</c:v>
                </c:pt>
                <c:pt idx="12942">
                  <c:v>0.50421356591431432</c:v>
                </c:pt>
                <c:pt idx="12943">
                  <c:v>0.50415463492250567</c:v>
                </c:pt>
                <c:pt idx="12944">
                  <c:v>0.50415463492250567</c:v>
                </c:pt>
                <c:pt idx="12945">
                  <c:v>0.50415463492250567</c:v>
                </c:pt>
                <c:pt idx="12946">
                  <c:v>0.50415463492250567</c:v>
                </c:pt>
                <c:pt idx="12947">
                  <c:v>0.50409570393069714</c:v>
                </c:pt>
                <c:pt idx="12948">
                  <c:v>0.5040367729388886</c:v>
                </c:pt>
                <c:pt idx="12949">
                  <c:v>0.5040367729388886</c:v>
                </c:pt>
                <c:pt idx="12950">
                  <c:v>0.5040367729388886</c:v>
                </c:pt>
                <c:pt idx="12951">
                  <c:v>0.5040367729388886</c:v>
                </c:pt>
                <c:pt idx="12952">
                  <c:v>0.50397784194707995</c:v>
                </c:pt>
                <c:pt idx="12953">
                  <c:v>0.50397784194707995</c:v>
                </c:pt>
                <c:pt idx="12954">
                  <c:v>0.5039189109552713</c:v>
                </c:pt>
                <c:pt idx="12955">
                  <c:v>0.50385997996346277</c:v>
                </c:pt>
                <c:pt idx="12956">
                  <c:v>0.50385997996346277</c:v>
                </c:pt>
                <c:pt idx="12957">
                  <c:v>0.50385997996346277</c:v>
                </c:pt>
                <c:pt idx="12958">
                  <c:v>0.50385997996346277</c:v>
                </c:pt>
                <c:pt idx="12959">
                  <c:v>0.50385997996346277</c:v>
                </c:pt>
                <c:pt idx="12960">
                  <c:v>0.50385997996346277</c:v>
                </c:pt>
                <c:pt idx="12961">
                  <c:v>0.50385997996346277</c:v>
                </c:pt>
                <c:pt idx="12962">
                  <c:v>0.50385997996346277</c:v>
                </c:pt>
                <c:pt idx="12963">
                  <c:v>0.50385997996346277</c:v>
                </c:pt>
                <c:pt idx="12964">
                  <c:v>0.50385997996346277</c:v>
                </c:pt>
                <c:pt idx="12965">
                  <c:v>0.50380104897165423</c:v>
                </c:pt>
                <c:pt idx="12966">
                  <c:v>0.50380104897165423</c:v>
                </c:pt>
                <c:pt idx="12967">
                  <c:v>0.50380104897165423</c:v>
                </c:pt>
                <c:pt idx="12968">
                  <c:v>0.50380104897165423</c:v>
                </c:pt>
                <c:pt idx="12969">
                  <c:v>0.50374211797984558</c:v>
                </c:pt>
                <c:pt idx="12970">
                  <c:v>0.50374211797984558</c:v>
                </c:pt>
                <c:pt idx="12971">
                  <c:v>0.50368318698803694</c:v>
                </c:pt>
                <c:pt idx="12972">
                  <c:v>0.5036242559962284</c:v>
                </c:pt>
                <c:pt idx="12973">
                  <c:v>0.50356532500441986</c:v>
                </c:pt>
                <c:pt idx="12974">
                  <c:v>0.50350639401261121</c:v>
                </c:pt>
                <c:pt idx="12975">
                  <c:v>0.50350639401261121</c:v>
                </c:pt>
                <c:pt idx="12976">
                  <c:v>0.50350639401261121</c:v>
                </c:pt>
                <c:pt idx="12977">
                  <c:v>0.50344746302080257</c:v>
                </c:pt>
                <c:pt idx="12978">
                  <c:v>0.50338853202899403</c:v>
                </c:pt>
                <c:pt idx="12979">
                  <c:v>0.50332960103718549</c:v>
                </c:pt>
                <c:pt idx="12980">
                  <c:v>0.50327067004537684</c:v>
                </c:pt>
                <c:pt idx="12981">
                  <c:v>0.5032117390535682</c:v>
                </c:pt>
                <c:pt idx="12982">
                  <c:v>0.50315280806175966</c:v>
                </c:pt>
                <c:pt idx="12983">
                  <c:v>0.50309387706995112</c:v>
                </c:pt>
                <c:pt idx="12984">
                  <c:v>0.50309387706995112</c:v>
                </c:pt>
                <c:pt idx="12985">
                  <c:v>0.50303494607814248</c:v>
                </c:pt>
                <c:pt idx="12986">
                  <c:v>0.50297601508633383</c:v>
                </c:pt>
                <c:pt idx="12987">
                  <c:v>0.50291708409452529</c:v>
                </c:pt>
                <c:pt idx="12988">
                  <c:v>0.50291708409452529</c:v>
                </c:pt>
                <c:pt idx="12989">
                  <c:v>0.50285815310271675</c:v>
                </c:pt>
                <c:pt idx="12990">
                  <c:v>0.50279922211090811</c:v>
                </c:pt>
                <c:pt idx="12991">
                  <c:v>0.50274029111909946</c:v>
                </c:pt>
                <c:pt idx="12992">
                  <c:v>0.50268136012729092</c:v>
                </c:pt>
                <c:pt idx="12993">
                  <c:v>0.50262242913548238</c:v>
                </c:pt>
                <c:pt idx="12994">
                  <c:v>0.50256349814367374</c:v>
                </c:pt>
                <c:pt idx="12995">
                  <c:v>0.50250456715186509</c:v>
                </c:pt>
                <c:pt idx="12996">
                  <c:v>0.50250456715186509</c:v>
                </c:pt>
                <c:pt idx="12997">
                  <c:v>0.50244563616005655</c:v>
                </c:pt>
                <c:pt idx="12998">
                  <c:v>0.50238670516824802</c:v>
                </c:pt>
                <c:pt idx="12999">
                  <c:v>0.50232777417643937</c:v>
                </c:pt>
                <c:pt idx="13000">
                  <c:v>0.50226884318463072</c:v>
                </c:pt>
                <c:pt idx="13001">
                  <c:v>0.50226884318463072</c:v>
                </c:pt>
                <c:pt idx="13002">
                  <c:v>0.50220991219282218</c:v>
                </c:pt>
                <c:pt idx="13003">
                  <c:v>0.50215098120101365</c:v>
                </c:pt>
                <c:pt idx="13004">
                  <c:v>0.50215098120101365</c:v>
                </c:pt>
                <c:pt idx="13005">
                  <c:v>0.502092050209205</c:v>
                </c:pt>
                <c:pt idx="13006">
                  <c:v>0.50203311921739635</c:v>
                </c:pt>
                <c:pt idx="13007">
                  <c:v>0.50197418822558781</c:v>
                </c:pt>
                <c:pt idx="13008">
                  <c:v>0.50197418822558781</c:v>
                </c:pt>
                <c:pt idx="13009">
                  <c:v>0.50191525723377928</c:v>
                </c:pt>
                <c:pt idx="13010">
                  <c:v>0.50191525723377928</c:v>
                </c:pt>
                <c:pt idx="13011">
                  <c:v>0.50185632624197063</c:v>
                </c:pt>
                <c:pt idx="13012">
                  <c:v>0.50179739525016198</c:v>
                </c:pt>
                <c:pt idx="13013">
                  <c:v>0.50179739525016198</c:v>
                </c:pt>
                <c:pt idx="13014">
                  <c:v>0.50173846425835344</c:v>
                </c:pt>
                <c:pt idx="13015">
                  <c:v>0.50167953326654491</c:v>
                </c:pt>
                <c:pt idx="13016">
                  <c:v>0.50167953326654491</c:v>
                </c:pt>
                <c:pt idx="13017">
                  <c:v>0.50167953326654491</c:v>
                </c:pt>
                <c:pt idx="13018">
                  <c:v>0.50162060227473626</c:v>
                </c:pt>
                <c:pt idx="13019">
                  <c:v>0.50156167128292761</c:v>
                </c:pt>
                <c:pt idx="13020">
                  <c:v>0.50156167128292761</c:v>
                </c:pt>
                <c:pt idx="13021">
                  <c:v>0.50156167128292761</c:v>
                </c:pt>
                <c:pt idx="13022">
                  <c:v>0.50150274029111908</c:v>
                </c:pt>
                <c:pt idx="13023">
                  <c:v>0.50150274029111908</c:v>
                </c:pt>
                <c:pt idx="13024">
                  <c:v>0.50144380929931054</c:v>
                </c:pt>
                <c:pt idx="13025">
                  <c:v>0.50138487830750189</c:v>
                </c:pt>
                <c:pt idx="13026">
                  <c:v>0.50138487830750189</c:v>
                </c:pt>
                <c:pt idx="13027">
                  <c:v>0.50138487830750189</c:v>
                </c:pt>
                <c:pt idx="13028">
                  <c:v>0.50138487830750189</c:v>
                </c:pt>
                <c:pt idx="13029">
                  <c:v>0.50138487830750189</c:v>
                </c:pt>
                <c:pt idx="13030">
                  <c:v>0.50138487830750189</c:v>
                </c:pt>
                <c:pt idx="13031">
                  <c:v>0.50138487830750189</c:v>
                </c:pt>
                <c:pt idx="13032">
                  <c:v>0.50138487830750189</c:v>
                </c:pt>
                <c:pt idx="13033">
                  <c:v>0.50132594731569324</c:v>
                </c:pt>
                <c:pt idx="13034">
                  <c:v>0.50132594731569324</c:v>
                </c:pt>
                <c:pt idx="13035">
                  <c:v>0.50132594731569324</c:v>
                </c:pt>
                <c:pt idx="13036">
                  <c:v>0.50126701632388471</c:v>
                </c:pt>
                <c:pt idx="13037">
                  <c:v>0.50126701632388471</c:v>
                </c:pt>
                <c:pt idx="13038">
                  <c:v>0.50120808533207617</c:v>
                </c:pt>
                <c:pt idx="13039">
                  <c:v>0.50120808533207617</c:v>
                </c:pt>
                <c:pt idx="13040">
                  <c:v>0.50114915434026752</c:v>
                </c:pt>
                <c:pt idx="13041">
                  <c:v>0.50114915434026752</c:v>
                </c:pt>
                <c:pt idx="13042">
                  <c:v>0.50114915434026752</c:v>
                </c:pt>
                <c:pt idx="13043">
                  <c:v>0.50114915434026752</c:v>
                </c:pt>
                <c:pt idx="13044">
                  <c:v>0.50114915434026752</c:v>
                </c:pt>
                <c:pt idx="13045">
                  <c:v>0.50109022334845887</c:v>
                </c:pt>
                <c:pt idx="13046">
                  <c:v>0.50103129235665034</c:v>
                </c:pt>
                <c:pt idx="13047">
                  <c:v>0.50103129235665034</c:v>
                </c:pt>
                <c:pt idx="13048">
                  <c:v>0.50103129235665034</c:v>
                </c:pt>
                <c:pt idx="13049">
                  <c:v>0.5009723613648418</c:v>
                </c:pt>
                <c:pt idx="13050">
                  <c:v>0.50091343037303315</c:v>
                </c:pt>
                <c:pt idx="13051">
                  <c:v>0.5008544993812245</c:v>
                </c:pt>
                <c:pt idx="13052">
                  <c:v>0.50079556838941597</c:v>
                </c:pt>
                <c:pt idx="13053">
                  <c:v>0.50073663739760743</c:v>
                </c:pt>
                <c:pt idx="13054">
                  <c:v>0.50073663739760743</c:v>
                </c:pt>
                <c:pt idx="13055">
                  <c:v>0.50073663739760743</c:v>
                </c:pt>
                <c:pt idx="13056">
                  <c:v>0.50067770640579878</c:v>
                </c:pt>
                <c:pt idx="13057">
                  <c:v>0.50067770640579878</c:v>
                </c:pt>
                <c:pt idx="13058">
                  <c:v>0.50061877541399014</c:v>
                </c:pt>
                <c:pt idx="13059">
                  <c:v>0.5005598444221816</c:v>
                </c:pt>
                <c:pt idx="13060">
                  <c:v>0.50050091343037306</c:v>
                </c:pt>
                <c:pt idx="13061">
                  <c:v>0.50050091343037306</c:v>
                </c:pt>
                <c:pt idx="13062">
                  <c:v>0.50050091343037306</c:v>
                </c:pt>
                <c:pt idx="13063">
                  <c:v>0.50050091343037306</c:v>
                </c:pt>
                <c:pt idx="13064">
                  <c:v>0.50050091343037306</c:v>
                </c:pt>
                <c:pt idx="13065">
                  <c:v>0.50044198243856441</c:v>
                </c:pt>
                <c:pt idx="13066">
                  <c:v>0.50044198243856441</c:v>
                </c:pt>
                <c:pt idx="13067">
                  <c:v>0.50038305144675577</c:v>
                </c:pt>
                <c:pt idx="13068">
                  <c:v>0.50038305144675577</c:v>
                </c:pt>
                <c:pt idx="13069">
                  <c:v>0.50038305144675577</c:v>
                </c:pt>
                <c:pt idx="13070">
                  <c:v>0.50032412045494723</c:v>
                </c:pt>
                <c:pt idx="13071">
                  <c:v>0.50026518946313869</c:v>
                </c:pt>
                <c:pt idx="13072">
                  <c:v>0.50020625847133005</c:v>
                </c:pt>
                <c:pt idx="13073">
                  <c:v>0.50020625847133005</c:v>
                </c:pt>
                <c:pt idx="13074">
                  <c:v>0.50020625847133005</c:v>
                </c:pt>
                <c:pt idx="13075">
                  <c:v>0.5001473274795214</c:v>
                </c:pt>
                <c:pt idx="13076">
                  <c:v>0.50008839648771286</c:v>
                </c:pt>
                <c:pt idx="13077">
                  <c:v>0.50002946549590432</c:v>
                </c:pt>
                <c:pt idx="13078">
                  <c:v>0.49997053450409568</c:v>
                </c:pt>
                <c:pt idx="13079">
                  <c:v>0.49997053450409568</c:v>
                </c:pt>
                <c:pt idx="13080">
                  <c:v>0.49997053450409568</c:v>
                </c:pt>
                <c:pt idx="13081">
                  <c:v>0.49991160351228714</c:v>
                </c:pt>
                <c:pt idx="13082">
                  <c:v>0.49985267252047849</c:v>
                </c:pt>
                <c:pt idx="13083">
                  <c:v>0.49985267252047849</c:v>
                </c:pt>
                <c:pt idx="13084">
                  <c:v>0.49979374152866995</c:v>
                </c:pt>
                <c:pt idx="13085">
                  <c:v>0.49979374152866995</c:v>
                </c:pt>
                <c:pt idx="13086">
                  <c:v>0.49973481053686131</c:v>
                </c:pt>
                <c:pt idx="13087">
                  <c:v>0.49973481053686131</c:v>
                </c:pt>
                <c:pt idx="13088">
                  <c:v>0.49967587954505277</c:v>
                </c:pt>
                <c:pt idx="13089">
                  <c:v>0.49961694855324412</c:v>
                </c:pt>
                <c:pt idx="13090">
                  <c:v>0.49961694855324412</c:v>
                </c:pt>
                <c:pt idx="13091">
                  <c:v>0.49955801756143559</c:v>
                </c:pt>
                <c:pt idx="13092">
                  <c:v>0.49955801756143559</c:v>
                </c:pt>
                <c:pt idx="13093">
                  <c:v>0.49949908656962694</c:v>
                </c:pt>
                <c:pt idx="13094">
                  <c:v>0.4994401555778184</c:v>
                </c:pt>
                <c:pt idx="13095">
                  <c:v>0.49938122458600975</c:v>
                </c:pt>
                <c:pt idx="13096">
                  <c:v>0.49932229359420122</c:v>
                </c:pt>
                <c:pt idx="13097">
                  <c:v>0.49932229359420122</c:v>
                </c:pt>
                <c:pt idx="13098">
                  <c:v>0.49926336260239257</c:v>
                </c:pt>
                <c:pt idx="13099">
                  <c:v>0.49926336260239257</c:v>
                </c:pt>
                <c:pt idx="13100">
                  <c:v>0.49920443161058403</c:v>
                </c:pt>
                <c:pt idx="13101">
                  <c:v>0.49920443161058403</c:v>
                </c:pt>
                <c:pt idx="13102">
                  <c:v>0.49920443161058403</c:v>
                </c:pt>
                <c:pt idx="13103">
                  <c:v>0.49920443161058403</c:v>
                </c:pt>
                <c:pt idx="13104">
                  <c:v>0.49914550061877538</c:v>
                </c:pt>
                <c:pt idx="13105">
                  <c:v>0.49914550061877538</c:v>
                </c:pt>
                <c:pt idx="13106">
                  <c:v>0.49908656962696685</c:v>
                </c:pt>
                <c:pt idx="13107">
                  <c:v>0.4990276386351582</c:v>
                </c:pt>
                <c:pt idx="13108">
                  <c:v>0.4990276386351582</c:v>
                </c:pt>
                <c:pt idx="13109">
                  <c:v>0.4990276386351582</c:v>
                </c:pt>
                <c:pt idx="13110">
                  <c:v>0.4990276386351582</c:v>
                </c:pt>
                <c:pt idx="13111">
                  <c:v>0.4990276386351582</c:v>
                </c:pt>
                <c:pt idx="13112">
                  <c:v>0.49896870764334966</c:v>
                </c:pt>
                <c:pt idx="13113">
                  <c:v>0.49890977665154101</c:v>
                </c:pt>
                <c:pt idx="13114">
                  <c:v>0.49890977665154101</c:v>
                </c:pt>
                <c:pt idx="13115">
                  <c:v>0.49890977665154101</c:v>
                </c:pt>
                <c:pt idx="13116">
                  <c:v>0.49890977665154101</c:v>
                </c:pt>
                <c:pt idx="13117">
                  <c:v>0.49885084565973248</c:v>
                </c:pt>
                <c:pt idx="13118">
                  <c:v>0.49879191466792383</c:v>
                </c:pt>
                <c:pt idx="13119">
                  <c:v>0.49879191466792383</c:v>
                </c:pt>
                <c:pt idx="13120">
                  <c:v>0.49879191466792383</c:v>
                </c:pt>
                <c:pt idx="13121">
                  <c:v>0.49873298367611529</c:v>
                </c:pt>
                <c:pt idx="13122">
                  <c:v>0.49873298367611529</c:v>
                </c:pt>
                <c:pt idx="13123">
                  <c:v>0.49867405268430665</c:v>
                </c:pt>
                <c:pt idx="13124">
                  <c:v>0.49861512169249811</c:v>
                </c:pt>
                <c:pt idx="13125">
                  <c:v>0.49855619070068946</c:v>
                </c:pt>
                <c:pt idx="13126">
                  <c:v>0.49849725970888092</c:v>
                </c:pt>
                <c:pt idx="13127">
                  <c:v>0.49849725970888092</c:v>
                </c:pt>
                <c:pt idx="13128">
                  <c:v>0.49843832871707228</c:v>
                </c:pt>
                <c:pt idx="13129">
                  <c:v>0.49843832871707228</c:v>
                </c:pt>
                <c:pt idx="13130">
                  <c:v>0.49837939772526374</c:v>
                </c:pt>
                <c:pt idx="13131">
                  <c:v>0.49832046673345509</c:v>
                </c:pt>
                <c:pt idx="13132">
                  <c:v>0.49832046673345509</c:v>
                </c:pt>
                <c:pt idx="13133">
                  <c:v>0.49832046673345509</c:v>
                </c:pt>
                <c:pt idx="13134">
                  <c:v>0.49832046673345509</c:v>
                </c:pt>
                <c:pt idx="13135">
                  <c:v>0.49826153574164656</c:v>
                </c:pt>
                <c:pt idx="13136">
                  <c:v>0.49826153574164656</c:v>
                </c:pt>
                <c:pt idx="13137">
                  <c:v>0.49820260474983791</c:v>
                </c:pt>
                <c:pt idx="13138">
                  <c:v>0.49820260474983791</c:v>
                </c:pt>
                <c:pt idx="13139">
                  <c:v>0.49814367375802937</c:v>
                </c:pt>
                <c:pt idx="13140">
                  <c:v>0.49814367375802937</c:v>
                </c:pt>
                <c:pt idx="13141">
                  <c:v>0.49808474276622072</c:v>
                </c:pt>
                <c:pt idx="13142">
                  <c:v>0.49808474276622072</c:v>
                </c:pt>
                <c:pt idx="13143">
                  <c:v>0.49808474276622072</c:v>
                </c:pt>
                <c:pt idx="13144">
                  <c:v>0.49808474276622072</c:v>
                </c:pt>
                <c:pt idx="13145">
                  <c:v>0.49802581177441219</c:v>
                </c:pt>
                <c:pt idx="13146">
                  <c:v>0.49796688078260354</c:v>
                </c:pt>
                <c:pt idx="13147">
                  <c:v>0.49796688078260354</c:v>
                </c:pt>
                <c:pt idx="13148">
                  <c:v>0.49796688078260354</c:v>
                </c:pt>
                <c:pt idx="13149">
                  <c:v>0.497907949790795</c:v>
                </c:pt>
                <c:pt idx="13150">
                  <c:v>0.49784901879898635</c:v>
                </c:pt>
                <c:pt idx="13151">
                  <c:v>0.49784901879898635</c:v>
                </c:pt>
                <c:pt idx="13152">
                  <c:v>0.49784901879898635</c:v>
                </c:pt>
                <c:pt idx="13153">
                  <c:v>0.49784901879898635</c:v>
                </c:pt>
                <c:pt idx="13154">
                  <c:v>0.49779008780717782</c:v>
                </c:pt>
                <c:pt idx="13155">
                  <c:v>0.49773115681536917</c:v>
                </c:pt>
                <c:pt idx="13156">
                  <c:v>0.49767222582356063</c:v>
                </c:pt>
                <c:pt idx="13157">
                  <c:v>0.49767222582356063</c:v>
                </c:pt>
                <c:pt idx="13158">
                  <c:v>0.49767222582356063</c:v>
                </c:pt>
                <c:pt idx="13159">
                  <c:v>0.49761329483175198</c:v>
                </c:pt>
                <c:pt idx="13160">
                  <c:v>0.49761329483175198</c:v>
                </c:pt>
                <c:pt idx="13161">
                  <c:v>0.49755436383994345</c:v>
                </c:pt>
                <c:pt idx="13162">
                  <c:v>0.49755436383994345</c:v>
                </c:pt>
                <c:pt idx="13163">
                  <c:v>0.49755436383994345</c:v>
                </c:pt>
                <c:pt idx="13164">
                  <c:v>0.49755436383994345</c:v>
                </c:pt>
                <c:pt idx="13165">
                  <c:v>0.4974954328481348</c:v>
                </c:pt>
                <c:pt idx="13166">
                  <c:v>0.49743650185632626</c:v>
                </c:pt>
                <c:pt idx="13167">
                  <c:v>0.49743650185632626</c:v>
                </c:pt>
                <c:pt idx="13168">
                  <c:v>0.49737757086451762</c:v>
                </c:pt>
                <c:pt idx="13169">
                  <c:v>0.49731863987270908</c:v>
                </c:pt>
                <c:pt idx="13170">
                  <c:v>0.49731863987270908</c:v>
                </c:pt>
                <c:pt idx="13171">
                  <c:v>0.49725970888090043</c:v>
                </c:pt>
                <c:pt idx="13172">
                  <c:v>0.49720077788909189</c:v>
                </c:pt>
                <c:pt idx="13173">
                  <c:v>0.49714184689728325</c:v>
                </c:pt>
                <c:pt idx="13174">
                  <c:v>0.49708291590547471</c:v>
                </c:pt>
                <c:pt idx="13175">
                  <c:v>0.49708291590547471</c:v>
                </c:pt>
                <c:pt idx="13176">
                  <c:v>0.49708291590547471</c:v>
                </c:pt>
                <c:pt idx="13177">
                  <c:v>0.49708291590547471</c:v>
                </c:pt>
                <c:pt idx="13178">
                  <c:v>0.49702398491366606</c:v>
                </c:pt>
                <c:pt idx="13179">
                  <c:v>0.49702398491366606</c:v>
                </c:pt>
                <c:pt idx="13180">
                  <c:v>0.49702398491366606</c:v>
                </c:pt>
                <c:pt idx="13181">
                  <c:v>0.49696505392185752</c:v>
                </c:pt>
                <c:pt idx="13182">
                  <c:v>0.49696505392185752</c:v>
                </c:pt>
                <c:pt idx="13183">
                  <c:v>0.49696505392185752</c:v>
                </c:pt>
                <c:pt idx="13184">
                  <c:v>0.49696505392185752</c:v>
                </c:pt>
                <c:pt idx="13185">
                  <c:v>0.49696505392185752</c:v>
                </c:pt>
                <c:pt idx="13186">
                  <c:v>0.49690612293004888</c:v>
                </c:pt>
                <c:pt idx="13187">
                  <c:v>0.49690612293004888</c:v>
                </c:pt>
                <c:pt idx="13188">
                  <c:v>0.49690612293004888</c:v>
                </c:pt>
                <c:pt idx="13189">
                  <c:v>0.49690612293004888</c:v>
                </c:pt>
                <c:pt idx="13190">
                  <c:v>0.49684719193824034</c:v>
                </c:pt>
                <c:pt idx="13191">
                  <c:v>0.49678826094643169</c:v>
                </c:pt>
                <c:pt idx="13192">
                  <c:v>0.49672932995462316</c:v>
                </c:pt>
                <c:pt idx="13193">
                  <c:v>0.49672932995462316</c:v>
                </c:pt>
                <c:pt idx="13194">
                  <c:v>0.49667039896281451</c:v>
                </c:pt>
                <c:pt idx="13195">
                  <c:v>0.49661146797100597</c:v>
                </c:pt>
                <c:pt idx="13196">
                  <c:v>0.49661146797100597</c:v>
                </c:pt>
                <c:pt idx="13197">
                  <c:v>0.49661146797100597</c:v>
                </c:pt>
                <c:pt idx="13198">
                  <c:v>0.49655253697919732</c:v>
                </c:pt>
                <c:pt idx="13199">
                  <c:v>0.49655253697919732</c:v>
                </c:pt>
                <c:pt idx="13200">
                  <c:v>0.49649360598738879</c:v>
                </c:pt>
                <c:pt idx="13201">
                  <c:v>0.49649360598738879</c:v>
                </c:pt>
                <c:pt idx="13202">
                  <c:v>0.49649360598738879</c:v>
                </c:pt>
                <c:pt idx="13203">
                  <c:v>0.49643467499558014</c:v>
                </c:pt>
                <c:pt idx="13204">
                  <c:v>0.49643467499558014</c:v>
                </c:pt>
                <c:pt idx="13205">
                  <c:v>0.4963757440037716</c:v>
                </c:pt>
                <c:pt idx="13206">
                  <c:v>0.4963757440037716</c:v>
                </c:pt>
                <c:pt idx="13207">
                  <c:v>0.49631681301196295</c:v>
                </c:pt>
                <c:pt idx="13208">
                  <c:v>0.49625788202015442</c:v>
                </c:pt>
                <c:pt idx="13209">
                  <c:v>0.49625788202015442</c:v>
                </c:pt>
                <c:pt idx="13210">
                  <c:v>0.49625788202015442</c:v>
                </c:pt>
                <c:pt idx="13211">
                  <c:v>0.49625788202015442</c:v>
                </c:pt>
                <c:pt idx="13212">
                  <c:v>0.49625788202015442</c:v>
                </c:pt>
                <c:pt idx="13213">
                  <c:v>0.49625788202015442</c:v>
                </c:pt>
                <c:pt idx="13214">
                  <c:v>0.49619895102834577</c:v>
                </c:pt>
                <c:pt idx="13215">
                  <c:v>0.49614002003653723</c:v>
                </c:pt>
                <c:pt idx="13216">
                  <c:v>0.49614002003653723</c:v>
                </c:pt>
                <c:pt idx="13217">
                  <c:v>0.49608108904472858</c:v>
                </c:pt>
                <c:pt idx="13218">
                  <c:v>0.49602215805292005</c:v>
                </c:pt>
                <c:pt idx="13219">
                  <c:v>0.49602215805292005</c:v>
                </c:pt>
                <c:pt idx="13220">
                  <c:v>0.4959632270611114</c:v>
                </c:pt>
                <c:pt idx="13221">
                  <c:v>0.4959632270611114</c:v>
                </c:pt>
                <c:pt idx="13222">
                  <c:v>0.4959632270611114</c:v>
                </c:pt>
                <c:pt idx="13223">
                  <c:v>0.4959632270611114</c:v>
                </c:pt>
                <c:pt idx="13224">
                  <c:v>0.4959632270611114</c:v>
                </c:pt>
                <c:pt idx="13225">
                  <c:v>0.49590429606930286</c:v>
                </c:pt>
                <c:pt idx="13226">
                  <c:v>0.49590429606930286</c:v>
                </c:pt>
                <c:pt idx="13227">
                  <c:v>0.49584536507749422</c:v>
                </c:pt>
                <c:pt idx="13228">
                  <c:v>0.49584536507749422</c:v>
                </c:pt>
                <c:pt idx="13229">
                  <c:v>0.49578643408568568</c:v>
                </c:pt>
                <c:pt idx="13230">
                  <c:v>0.49578643408568568</c:v>
                </c:pt>
                <c:pt idx="13231">
                  <c:v>0.49578643408568568</c:v>
                </c:pt>
                <c:pt idx="13232">
                  <c:v>0.49578643408568568</c:v>
                </c:pt>
                <c:pt idx="13233">
                  <c:v>0.49578643408568568</c:v>
                </c:pt>
                <c:pt idx="13234">
                  <c:v>0.49578643408568568</c:v>
                </c:pt>
                <c:pt idx="13235">
                  <c:v>0.49572750309387703</c:v>
                </c:pt>
                <c:pt idx="13236">
                  <c:v>0.49572750309387703</c:v>
                </c:pt>
                <c:pt idx="13237">
                  <c:v>0.49572750309387703</c:v>
                </c:pt>
                <c:pt idx="13238">
                  <c:v>0.49566857210206849</c:v>
                </c:pt>
                <c:pt idx="13239">
                  <c:v>0.49566857210206849</c:v>
                </c:pt>
                <c:pt idx="13240">
                  <c:v>0.49566857210206849</c:v>
                </c:pt>
                <c:pt idx="13241">
                  <c:v>0.49560964111025985</c:v>
                </c:pt>
                <c:pt idx="13242">
                  <c:v>0.49555071011845131</c:v>
                </c:pt>
                <c:pt idx="13243">
                  <c:v>0.49549177912664266</c:v>
                </c:pt>
                <c:pt idx="13244">
                  <c:v>0.49549177912664266</c:v>
                </c:pt>
                <c:pt idx="13245">
                  <c:v>0.49549177912664266</c:v>
                </c:pt>
                <c:pt idx="13246">
                  <c:v>0.49549177912664266</c:v>
                </c:pt>
                <c:pt idx="13247">
                  <c:v>0.49549177912664266</c:v>
                </c:pt>
                <c:pt idx="13248">
                  <c:v>0.49543284813483413</c:v>
                </c:pt>
                <c:pt idx="13249">
                  <c:v>0.49543284813483413</c:v>
                </c:pt>
                <c:pt idx="13250">
                  <c:v>0.49537391714302548</c:v>
                </c:pt>
                <c:pt idx="13251">
                  <c:v>0.49537391714302548</c:v>
                </c:pt>
                <c:pt idx="13252">
                  <c:v>0.49531498615121694</c:v>
                </c:pt>
                <c:pt idx="13253">
                  <c:v>0.49525605515940829</c:v>
                </c:pt>
                <c:pt idx="13254">
                  <c:v>0.49525605515940829</c:v>
                </c:pt>
                <c:pt idx="13255">
                  <c:v>0.49519712416759976</c:v>
                </c:pt>
                <c:pt idx="13256">
                  <c:v>0.49519712416759976</c:v>
                </c:pt>
                <c:pt idx="13257">
                  <c:v>0.49513819317579111</c:v>
                </c:pt>
                <c:pt idx="13258">
                  <c:v>0.49507926218398257</c:v>
                </c:pt>
                <c:pt idx="13259">
                  <c:v>0.49502033119217392</c:v>
                </c:pt>
                <c:pt idx="13260">
                  <c:v>0.49496140020036539</c:v>
                </c:pt>
                <c:pt idx="13261">
                  <c:v>0.49496140020036539</c:v>
                </c:pt>
                <c:pt idx="13262">
                  <c:v>0.49496140020036539</c:v>
                </c:pt>
                <c:pt idx="13263">
                  <c:v>0.49490246920855674</c:v>
                </c:pt>
                <c:pt idx="13264">
                  <c:v>0.4948435382167482</c:v>
                </c:pt>
                <c:pt idx="13265">
                  <c:v>0.49478460722493955</c:v>
                </c:pt>
                <c:pt idx="13266">
                  <c:v>0.49478460722493955</c:v>
                </c:pt>
                <c:pt idx="13267">
                  <c:v>0.49472567623313102</c:v>
                </c:pt>
                <c:pt idx="13268">
                  <c:v>0.49472567623313102</c:v>
                </c:pt>
                <c:pt idx="13269">
                  <c:v>0.49466674524132237</c:v>
                </c:pt>
                <c:pt idx="13270">
                  <c:v>0.49466674524132237</c:v>
                </c:pt>
                <c:pt idx="13271">
                  <c:v>0.49460781424951383</c:v>
                </c:pt>
                <c:pt idx="13272">
                  <c:v>0.49460781424951383</c:v>
                </c:pt>
                <c:pt idx="13273">
                  <c:v>0.49460781424951383</c:v>
                </c:pt>
                <c:pt idx="13274">
                  <c:v>0.49454888325770519</c:v>
                </c:pt>
                <c:pt idx="13275">
                  <c:v>0.49448995226589665</c:v>
                </c:pt>
                <c:pt idx="13276">
                  <c:v>0.49448995226589665</c:v>
                </c:pt>
                <c:pt idx="13277">
                  <c:v>0.49448995226589665</c:v>
                </c:pt>
                <c:pt idx="13278">
                  <c:v>0.494431021274088</c:v>
                </c:pt>
                <c:pt idx="13279">
                  <c:v>0.494431021274088</c:v>
                </c:pt>
                <c:pt idx="13280">
                  <c:v>0.49437209028227946</c:v>
                </c:pt>
                <c:pt idx="13281">
                  <c:v>0.49431315929047082</c:v>
                </c:pt>
                <c:pt idx="13282">
                  <c:v>0.49431315929047082</c:v>
                </c:pt>
                <c:pt idx="13283">
                  <c:v>0.49425422829866228</c:v>
                </c:pt>
                <c:pt idx="13284">
                  <c:v>0.49419529730685363</c:v>
                </c:pt>
                <c:pt idx="13285">
                  <c:v>0.49413636631504509</c:v>
                </c:pt>
                <c:pt idx="13286">
                  <c:v>0.49407743532323645</c:v>
                </c:pt>
                <c:pt idx="13287">
                  <c:v>0.49401850433142791</c:v>
                </c:pt>
                <c:pt idx="13288">
                  <c:v>0.49395957333961926</c:v>
                </c:pt>
                <c:pt idx="13289">
                  <c:v>0.49395957333961926</c:v>
                </c:pt>
                <c:pt idx="13290">
                  <c:v>0.49390064234781073</c:v>
                </c:pt>
                <c:pt idx="13291">
                  <c:v>0.49384171135600208</c:v>
                </c:pt>
                <c:pt idx="13292">
                  <c:v>0.49378278036419354</c:v>
                </c:pt>
                <c:pt idx="13293">
                  <c:v>0.49372384937238489</c:v>
                </c:pt>
                <c:pt idx="13294">
                  <c:v>0.49366491838057636</c:v>
                </c:pt>
                <c:pt idx="13295">
                  <c:v>0.49366491838057636</c:v>
                </c:pt>
                <c:pt idx="13296">
                  <c:v>0.49366491838057636</c:v>
                </c:pt>
                <c:pt idx="13297">
                  <c:v>0.49366491838057636</c:v>
                </c:pt>
                <c:pt idx="13298">
                  <c:v>0.49366491838057636</c:v>
                </c:pt>
                <c:pt idx="13299">
                  <c:v>0.49360598738876771</c:v>
                </c:pt>
                <c:pt idx="13300">
                  <c:v>0.49354705639695917</c:v>
                </c:pt>
                <c:pt idx="13301">
                  <c:v>0.49354705639695917</c:v>
                </c:pt>
                <c:pt idx="13302">
                  <c:v>0.49354705639695917</c:v>
                </c:pt>
                <c:pt idx="13303">
                  <c:v>0.49354705639695917</c:v>
                </c:pt>
                <c:pt idx="13304">
                  <c:v>0.49348812540515052</c:v>
                </c:pt>
                <c:pt idx="13305">
                  <c:v>0.49348812540515052</c:v>
                </c:pt>
                <c:pt idx="13306">
                  <c:v>0.49342919441334199</c:v>
                </c:pt>
                <c:pt idx="13307">
                  <c:v>0.49337026342153334</c:v>
                </c:pt>
                <c:pt idx="13308">
                  <c:v>0.49337026342153334</c:v>
                </c:pt>
                <c:pt idx="13309">
                  <c:v>0.4933113324297248</c:v>
                </c:pt>
                <c:pt idx="13310">
                  <c:v>0.49325240143791615</c:v>
                </c:pt>
                <c:pt idx="13311">
                  <c:v>0.49319347044610762</c:v>
                </c:pt>
                <c:pt idx="13312">
                  <c:v>0.49313453945429897</c:v>
                </c:pt>
                <c:pt idx="13313">
                  <c:v>0.49307560846249043</c:v>
                </c:pt>
                <c:pt idx="13314">
                  <c:v>0.49301667747068179</c:v>
                </c:pt>
                <c:pt idx="13315">
                  <c:v>0.49295774647887325</c:v>
                </c:pt>
                <c:pt idx="13316">
                  <c:v>0.4928988154870646</c:v>
                </c:pt>
                <c:pt idx="13317">
                  <c:v>0.49283988449525606</c:v>
                </c:pt>
                <c:pt idx="13318">
                  <c:v>0.49278095350344742</c:v>
                </c:pt>
                <c:pt idx="13319">
                  <c:v>0.49272202251163888</c:v>
                </c:pt>
                <c:pt idx="13320">
                  <c:v>0.49266309151983023</c:v>
                </c:pt>
                <c:pt idx="13321">
                  <c:v>0.49266309151983023</c:v>
                </c:pt>
                <c:pt idx="13322">
                  <c:v>0.4926041605280217</c:v>
                </c:pt>
                <c:pt idx="13323">
                  <c:v>0.49254522953621305</c:v>
                </c:pt>
                <c:pt idx="13324">
                  <c:v>0.49254522953621305</c:v>
                </c:pt>
                <c:pt idx="13325">
                  <c:v>0.49254522953621305</c:v>
                </c:pt>
                <c:pt idx="13326">
                  <c:v>0.49254522953621305</c:v>
                </c:pt>
                <c:pt idx="13327">
                  <c:v>0.49248629854440451</c:v>
                </c:pt>
                <c:pt idx="13328">
                  <c:v>0.49242736755259586</c:v>
                </c:pt>
                <c:pt idx="13329">
                  <c:v>0.49236843656078733</c:v>
                </c:pt>
                <c:pt idx="13330">
                  <c:v>0.49230950556897868</c:v>
                </c:pt>
                <c:pt idx="13331">
                  <c:v>0.49225057457717014</c:v>
                </c:pt>
                <c:pt idx="13332">
                  <c:v>0.49219164358536149</c:v>
                </c:pt>
                <c:pt idx="13333">
                  <c:v>0.49213271259355296</c:v>
                </c:pt>
                <c:pt idx="13334">
                  <c:v>0.49213271259355296</c:v>
                </c:pt>
                <c:pt idx="13335">
                  <c:v>0.49213271259355296</c:v>
                </c:pt>
                <c:pt idx="13336">
                  <c:v>0.49207378160174431</c:v>
                </c:pt>
                <c:pt idx="13337">
                  <c:v>0.49207378160174431</c:v>
                </c:pt>
                <c:pt idx="13338">
                  <c:v>0.49207378160174431</c:v>
                </c:pt>
                <c:pt idx="13339">
                  <c:v>0.49207378160174431</c:v>
                </c:pt>
                <c:pt idx="13340">
                  <c:v>0.49201485060993577</c:v>
                </c:pt>
                <c:pt idx="13341">
                  <c:v>0.49201485060993577</c:v>
                </c:pt>
                <c:pt idx="13342">
                  <c:v>0.49201485060993577</c:v>
                </c:pt>
                <c:pt idx="13343">
                  <c:v>0.49201485060993577</c:v>
                </c:pt>
                <c:pt idx="13344">
                  <c:v>0.49195591961812712</c:v>
                </c:pt>
                <c:pt idx="13345">
                  <c:v>0.49189698862631859</c:v>
                </c:pt>
                <c:pt idx="13346">
                  <c:v>0.49189698862631859</c:v>
                </c:pt>
                <c:pt idx="13347">
                  <c:v>0.49183805763450994</c:v>
                </c:pt>
                <c:pt idx="13348">
                  <c:v>0.49183805763450994</c:v>
                </c:pt>
                <c:pt idx="13349">
                  <c:v>0.49183805763450994</c:v>
                </c:pt>
                <c:pt idx="13350">
                  <c:v>0.49183805763450994</c:v>
                </c:pt>
                <c:pt idx="13351">
                  <c:v>0.49183805763450994</c:v>
                </c:pt>
                <c:pt idx="13352">
                  <c:v>0.49183805763450994</c:v>
                </c:pt>
                <c:pt idx="13353">
                  <c:v>0.4917791266427014</c:v>
                </c:pt>
                <c:pt idx="13354">
                  <c:v>0.49172019565089276</c:v>
                </c:pt>
                <c:pt idx="13355">
                  <c:v>0.49166126465908422</c:v>
                </c:pt>
                <c:pt idx="13356">
                  <c:v>0.49160233366727557</c:v>
                </c:pt>
                <c:pt idx="13357">
                  <c:v>0.49154340267546703</c:v>
                </c:pt>
                <c:pt idx="13358">
                  <c:v>0.49154340267546703</c:v>
                </c:pt>
                <c:pt idx="13359">
                  <c:v>0.49154340267546703</c:v>
                </c:pt>
                <c:pt idx="13360">
                  <c:v>0.49148447168365839</c:v>
                </c:pt>
                <c:pt idx="13361">
                  <c:v>0.49142554069184985</c:v>
                </c:pt>
                <c:pt idx="13362">
                  <c:v>0.49142554069184985</c:v>
                </c:pt>
                <c:pt idx="13363">
                  <c:v>0.4913666097000412</c:v>
                </c:pt>
                <c:pt idx="13364">
                  <c:v>0.49130767870823266</c:v>
                </c:pt>
                <c:pt idx="13365">
                  <c:v>0.49130767870823266</c:v>
                </c:pt>
                <c:pt idx="13366">
                  <c:v>0.49130767870823266</c:v>
                </c:pt>
                <c:pt idx="13367">
                  <c:v>0.49130767870823266</c:v>
                </c:pt>
                <c:pt idx="13368">
                  <c:v>0.49124874771642402</c:v>
                </c:pt>
                <c:pt idx="13369">
                  <c:v>0.49118981672461548</c:v>
                </c:pt>
                <c:pt idx="13370">
                  <c:v>0.49113088573280683</c:v>
                </c:pt>
                <c:pt idx="13371">
                  <c:v>0.4910719547409983</c:v>
                </c:pt>
                <c:pt idx="13372">
                  <c:v>0.49101302374918965</c:v>
                </c:pt>
                <c:pt idx="13373">
                  <c:v>0.49095409275738111</c:v>
                </c:pt>
                <c:pt idx="13374">
                  <c:v>0.49095409275738111</c:v>
                </c:pt>
                <c:pt idx="13375">
                  <c:v>0.49089516176557246</c:v>
                </c:pt>
                <c:pt idx="13376">
                  <c:v>0.49089516176557246</c:v>
                </c:pt>
                <c:pt idx="13377">
                  <c:v>0.49083623077376393</c:v>
                </c:pt>
                <c:pt idx="13378">
                  <c:v>0.49077729978195528</c:v>
                </c:pt>
                <c:pt idx="13379">
                  <c:v>0.49077729978195528</c:v>
                </c:pt>
                <c:pt idx="13380">
                  <c:v>0.49071836879014674</c:v>
                </c:pt>
                <c:pt idx="13381">
                  <c:v>0.49065943779833809</c:v>
                </c:pt>
                <c:pt idx="13382">
                  <c:v>0.49060050680652956</c:v>
                </c:pt>
                <c:pt idx="13383">
                  <c:v>0.49060050680652956</c:v>
                </c:pt>
                <c:pt idx="13384">
                  <c:v>0.49054157581472091</c:v>
                </c:pt>
                <c:pt idx="13385">
                  <c:v>0.49054157581472091</c:v>
                </c:pt>
                <c:pt idx="13386">
                  <c:v>0.49048264482291237</c:v>
                </c:pt>
                <c:pt idx="13387">
                  <c:v>0.49048264482291237</c:v>
                </c:pt>
                <c:pt idx="13388">
                  <c:v>0.49048264482291237</c:v>
                </c:pt>
                <c:pt idx="13389">
                  <c:v>0.49042371383110372</c:v>
                </c:pt>
                <c:pt idx="13390">
                  <c:v>0.49042371383110372</c:v>
                </c:pt>
                <c:pt idx="13391">
                  <c:v>0.49042371383110372</c:v>
                </c:pt>
                <c:pt idx="13392">
                  <c:v>0.49042371383110372</c:v>
                </c:pt>
                <c:pt idx="13393">
                  <c:v>0.49042371383110372</c:v>
                </c:pt>
                <c:pt idx="13394">
                  <c:v>0.49036478283929519</c:v>
                </c:pt>
                <c:pt idx="13395">
                  <c:v>0.49036478283929519</c:v>
                </c:pt>
                <c:pt idx="13396">
                  <c:v>0.49036478283929519</c:v>
                </c:pt>
                <c:pt idx="13397">
                  <c:v>0.49030585184748654</c:v>
                </c:pt>
                <c:pt idx="13398">
                  <c:v>0.49030585184748654</c:v>
                </c:pt>
                <c:pt idx="13399">
                  <c:v>0.490246920855678</c:v>
                </c:pt>
                <c:pt idx="13400">
                  <c:v>0.49018798986386936</c:v>
                </c:pt>
                <c:pt idx="13401">
                  <c:v>0.49012905887206082</c:v>
                </c:pt>
                <c:pt idx="13402">
                  <c:v>0.49007012788025217</c:v>
                </c:pt>
                <c:pt idx="13403">
                  <c:v>0.49001119688844363</c:v>
                </c:pt>
                <c:pt idx="13404">
                  <c:v>0.49001119688844363</c:v>
                </c:pt>
                <c:pt idx="13405">
                  <c:v>0.48995226589663499</c:v>
                </c:pt>
                <c:pt idx="13406">
                  <c:v>0.48995226589663499</c:v>
                </c:pt>
                <c:pt idx="13407">
                  <c:v>0.48989333490482645</c:v>
                </c:pt>
                <c:pt idx="13408">
                  <c:v>0.4898344039130178</c:v>
                </c:pt>
                <c:pt idx="13409">
                  <c:v>0.4898344039130178</c:v>
                </c:pt>
                <c:pt idx="13410">
                  <c:v>0.48977547292120927</c:v>
                </c:pt>
                <c:pt idx="13411">
                  <c:v>0.48977547292120927</c:v>
                </c:pt>
                <c:pt idx="13412">
                  <c:v>0.48971654192940062</c:v>
                </c:pt>
                <c:pt idx="13413">
                  <c:v>0.48965761093759208</c:v>
                </c:pt>
                <c:pt idx="13414">
                  <c:v>0.48965761093759208</c:v>
                </c:pt>
                <c:pt idx="13415">
                  <c:v>0.48965761093759208</c:v>
                </c:pt>
                <c:pt idx="13416">
                  <c:v>0.48959867994578343</c:v>
                </c:pt>
                <c:pt idx="13417">
                  <c:v>0.4895397489539749</c:v>
                </c:pt>
                <c:pt idx="13418">
                  <c:v>0.48948081796216625</c:v>
                </c:pt>
                <c:pt idx="13419">
                  <c:v>0.48948081796216625</c:v>
                </c:pt>
                <c:pt idx="13420">
                  <c:v>0.48942188697035771</c:v>
                </c:pt>
                <c:pt idx="13421">
                  <c:v>0.48936295597854906</c:v>
                </c:pt>
                <c:pt idx="13422">
                  <c:v>0.48930402498674053</c:v>
                </c:pt>
                <c:pt idx="13423">
                  <c:v>0.48930402498674053</c:v>
                </c:pt>
                <c:pt idx="13424">
                  <c:v>0.48924509399493199</c:v>
                </c:pt>
                <c:pt idx="13425">
                  <c:v>0.48924509399493199</c:v>
                </c:pt>
                <c:pt idx="13426">
                  <c:v>0.48918616300312334</c:v>
                </c:pt>
                <c:pt idx="13427">
                  <c:v>0.48912723201131481</c:v>
                </c:pt>
                <c:pt idx="13428">
                  <c:v>0.48912723201131481</c:v>
                </c:pt>
                <c:pt idx="13429">
                  <c:v>0.48906830101950616</c:v>
                </c:pt>
                <c:pt idx="13430">
                  <c:v>0.48906830101950616</c:v>
                </c:pt>
                <c:pt idx="13431">
                  <c:v>0.48900937002769762</c:v>
                </c:pt>
                <c:pt idx="13432">
                  <c:v>0.48900937002769762</c:v>
                </c:pt>
                <c:pt idx="13433">
                  <c:v>0.48900937002769762</c:v>
                </c:pt>
                <c:pt idx="13434">
                  <c:v>0.48900937002769762</c:v>
                </c:pt>
                <c:pt idx="13435">
                  <c:v>0.48900937002769762</c:v>
                </c:pt>
                <c:pt idx="13436">
                  <c:v>0.48900937002769762</c:v>
                </c:pt>
                <c:pt idx="13437">
                  <c:v>0.48895043903588897</c:v>
                </c:pt>
                <c:pt idx="13438">
                  <c:v>0.48889150804408044</c:v>
                </c:pt>
                <c:pt idx="13439">
                  <c:v>0.48889150804408044</c:v>
                </c:pt>
                <c:pt idx="13440">
                  <c:v>0.48883257705227179</c:v>
                </c:pt>
                <c:pt idx="13441">
                  <c:v>0.48883257705227179</c:v>
                </c:pt>
                <c:pt idx="13442">
                  <c:v>0.48883257705227179</c:v>
                </c:pt>
                <c:pt idx="13443">
                  <c:v>0.48883257705227179</c:v>
                </c:pt>
                <c:pt idx="13444">
                  <c:v>0.48883257705227179</c:v>
                </c:pt>
                <c:pt idx="13445">
                  <c:v>0.48877364606046325</c:v>
                </c:pt>
                <c:pt idx="13446">
                  <c:v>0.4887147150686546</c:v>
                </c:pt>
                <c:pt idx="13447">
                  <c:v>0.4887147150686546</c:v>
                </c:pt>
                <c:pt idx="13448">
                  <c:v>0.4887147150686546</c:v>
                </c:pt>
                <c:pt idx="13449">
                  <c:v>0.48865578407684607</c:v>
                </c:pt>
                <c:pt idx="13450">
                  <c:v>0.48865578407684607</c:v>
                </c:pt>
                <c:pt idx="13451">
                  <c:v>0.48865578407684607</c:v>
                </c:pt>
                <c:pt idx="13452">
                  <c:v>0.48865578407684607</c:v>
                </c:pt>
                <c:pt idx="13453">
                  <c:v>0.48865578407684607</c:v>
                </c:pt>
                <c:pt idx="13454">
                  <c:v>0.48859685308503742</c:v>
                </c:pt>
                <c:pt idx="13455">
                  <c:v>0.48853792209322888</c:v>
                </c:pt>
                <c:pt idx="13456">
                  <c:v>0.48847899110142023</c:v>
                </c:pt>
                <c:pt idx="13457">
                  <c:v>0.4884200601096117</c:v>
                </c:pt>
                <c:pt idx="13458">
                  <c:v>0.4884200601096117</c:v>
                </c:pt>
                <c:pt idx="13459">
                  <c:v>0.48836112911780305</c:v>
                </c:pt>
                <c:pt idx="13460">
                  <c:v>0.48830219812599451</c:v>
                </c:pt>
                <c:pt idx="13461">
                  <c:v>0.48830219812599451</c:v>
                </c:pt>
                <c:pt idx="13462">
                  <c:v>0.48830219812599451</c:v>
                </c:pt>
                <c:pt idx="13463">
                  <c:v>0.48830219812599451</c:v>
                </c:pt>
                <c:pt idx="13464">
                  <c:v>0.48824326713418587</c:v>
                </c:pt>
                <c:pt idx="13465">
                  <c:v>0.48818433614237733</c:v>
                </c:pt>
                <c:pt idx="13466">
                  <c:v>0.48818433614237733</c:v>
                </c:pt>
                <c:pt idx="13467">
                  <c:v>0.48812540515056868</c:v>
                </c:pt>
                <c:pt idx="13468">
                  <c:v>0.48812540515056868</c:v>
                </c:pt>
                <c:pt idx="13469">
                  <c:v>0.48806647415876014</c:v>
                </c:pt>
                <c:pt idx="13470">
                  <c:v>0.4880075431669515</c:v>
                </c:pt>
                <c:pt idx="13471">
                  <c:v>0.48794861217514296</c:v>
                </c:pt>
                <c:pt idx="13472">
                  <c:v>0.48794861217514296</c:v>
                </c:pt>
                <c:pt idx="13473">
                  <c:v>0.48788968118333431</c:v>
                </c:pt>
                <c:pt idx="13474">
                  <c:v>0.48783075019152577</c:v>
                </c:pt>
                <c:pt idx="13475">
                  <c:v>0.48777181919971713</c:v>
                </c:pt>
                <c:pt idx="13476">
                  <c:v>0.48777181919971713</c:v>
                </c:pt>
                <c:pt idx="13477">
                  <c:v>0.48777181919971713</c:v>
                </c:pt>
                <c:pt idx="13478">
                  <c:v>0.48771288820790859</c:v>
                </c:pt>
                <c:pt idx="13479">
                  <c:v>0.48771288820790859</c:v>
                </c:pt>
                <c:pt idx="13480">
                  <c:v>0.48765395721609994</c:v>
                </c:pt>
                <c:pt idx="13481">
                  <c:v>0.48765395721609994</c:v>
                </c:pt>
                <c:pt idx="13482">
                  <c:v>0.48765395721609994</c:v>
                </c:pt>
                <c:pt idx="13483">
                  <c:v>0.48759502622429141</c:v>
                </c:pt>
                <c:pt idx="13484">
                  <c:v>0.48753609523248276</c:v>
                </c:pt>
                <c:pt idx="13485">
                  <c:v>0.48747716424067422</c:v>
                </c:pt>
                <c:pt idx="13486">
                  <c:v>0.48747716424067422</c:v>
                </c:pt>
                <c:pt idx="13487">
                  <c:v>0.48741823324886557</c:v>
                </c:pt>
                <c:pt idx="13488">
                  <c:v>0.48741823324886557</c:v>
                </c:pt>
                <c:pt idx="13489">
                  <c:v>0.48735930225705704</c:v>
                </c:pt>
                <c:pt idx="13490">
                  <c:v>0.48730037126524839</c:v>
                </c:pt>
                <c:pt idx="13491">
                  <c:v>0.48724144027343985</c:v>
                </c:pt>
                <c:pt idx="13492">
                  <c:v>0.4871825092816312</c:v>
                </c:pt>
                <c:pt idx="13493">
                  <c:v>0.4871825092816312</c:v>
                </c:pt>
                <c:pt idx="13494">
                  <c:v>0.48712357828982267</c:v>
                </c:pt>
                <c:pt idx="13495">
                  <c:v>0.48712357828982267</c:v>
                </c:pt>
                <c:pt idx="13496">
                  <c:v>0.48712357828982267</c:v>
                </c:pt>
                <c:pt idx="13497">
                  <c:v>0.48712357828982267</c:v>
                </c:pt>
                <c:pt idx="13498">
                  <c:v>0.48706464729801402</c:v>
                </c:pt>
                <c:pt idx="13499">
                  <c:v>0.48700571630620548</c:v>
                </c:pt>
                <c:pt idx="13500">
                  <c:v>0.48694678531439683</c:v>
                </c:pt>
                <c:pt idx="13501">
                  <c:v>0.4868878543225883</c:v>
                </c:pt>
                <c:pt idx="13502">
                  <c:v>0.48682892333077965</c:v>
                </c:pt>
                <c:pt idx="13503">
                  <c:v>0.48676999233897111</c:v>
                </c:pt>
                <c:pt idx="13504">
                  <c:v>0.48676999233897111</c:v>
                </c:pt>
                <c:pt idx="13505">
                  <c:v>0.48671106134716247</c:v>
                </c:pt>
                <c:pt idx="13506">
                  <c:v>0.48671106134716247</c:v>
                </c:pt>
                <c:pt idx="13507">
                  <c:v>0.48665213035535393</c:v>
                </c:pt>
                <c:pt idx="13508">
                  <c:v>0.48659319936354528</c:v>
                </c:pt>
                <c:pt idx="13509">
                  <c:v>0.48653426837173674</c:v>
                </c:pt>
                <c:pt idx="13510">
                  <c:v>0.4864753373799281</c:v>
                </c:pt>
                <c:pt idx="13511">
                  <c:v>0.48641640638811956</c:v>
                </c:pt>
                <c:pt idx="13512">
                  <c:v>0.48635747539631091</c:v>
                </c:pt>
                <c:pt idx="13513">
                  <c:v>0.48629854440450238</c:v>
                </c:pt>
                <c:pt idx="13514">
                  <c:v>0.48629854440450238</c:v>
                </c:pt>
                <c:pt idx="13515">
                  <c:v>0.48623961341269373</c:v>
                </c:pt>
                <c:pt idx="13516">
                  <c:v>0.48623961341269373</c:v>
                </c:pt>
                <c:pt idx="13517">
                  <c:v>0.48618068242088519</c:v>
                </c:pt>
                <c:pt idx="13518">
                  <c:v>0.48618068242088519</c:v>
                </c:pt>
                <c:pt idx="13519">
                  <c:v>0.48612175142907654</c:v>
                </c:pt>
                <c:pt idx="13520">
                  <c:v>0.48612175142907654</c:v>
                </c:pt>
                <c:pt idx="13521">
                  <c:v>0.48606282043726801</c:v>
                </c:pt>
                <c:pt idx="13522">
                  <c:v>0.48606282043726801</c:v>
                </c:pt>
                <c:pt idx="13523">
                  <c:v>0.48606282043726801</c:v>
                </c:pt>
                <c:pt idx="13524">
                  <c:v>0.48600388944545936</c:v>
                </c:pt>
                <c:pt idx="13525">
                  <c:v>0.48600388944545936</c:v>
                </c:pt>
                <c:pt idx="13526">
                  <c:v>0.48594495845365082</c:v>
                </c:pt>
                <c:pt idx="13527">
                  <c:v>0.48588602746184217</c:v>
                </c:pt>
                <c:pt idx="13528">
                  <c:v>0.48588602746184217</c:v>
                </c:pt>
                <c:pt idx="13529">
                  <c:v>0.48582709647003364</c:v>
                </c:pt>
                <c:pt idx="13530">
                  <c:v>0.48576816547822499</c:v>
                </c:pt>
                <c:pt idx="13531">
                  <c:v>0.48576816547822499</c:v>
                </c:pt>
                <c:pt idx="13532">
                  <c:v>0.48576816547822499</c:v>
                </c:pt>
                <c:pt idx="13533">
                  <c:v>0.48570923448641645</c:v>
                </c:pt>
                <c:pt idx="13534">
                  <c:v>0.4856503034946078</c:v>
                </c:pt>
                <c:pt idx="13535">
                  <c:v>0.4856503034946078</c:v>
                </c:pt>
                <c:pt idx="13536">
                  <c:v>0.48559137250279927</c:v>
                </c:pt>
                <c:pt idx="13537">
                  <c:v>0.48559137250279927</c:v>
                </c:pt>
                <c:pt idx="13538">
                  <c:v>0.48559137250279927</c:v>
                </c:pt>
                <c:pt idx="13539">
                  <c:v>0.48559137250279927</c:v>
                </c:pt>
                <c:pt idx="13540">
                  <c:v>0.48559137250279927</c:v>
                </c:pt>
                <c:pt idx="13541">
                  <c:v>0.48553244151099062</c:v>
                </c:pt>
                <c:pt idx="13542">
                  <c:v>0.48553244151099062</c:v>
                </c:pt>
                <c:pt idx="13543">
                  <c:v>0.48547351051918208</c:v>
                </c:pt>
                <c:pt idx="13544">
                  <c:v>0.48547351051918208</c:v>
                </c:pt>
                <c:pt idx="13545">
                  <c:v>0.48541457952737344</c:v>
                </c:pt>
                <c:pt idx="13546">
                  <c:v>0.48541457952737344</c:v>
                </c:pt>
                <c:pt idx="13547">
                  <c:v>0.4853556485355649</c:v>
                </c:pt>
                <c:pt idx="13548">
                  <c:v>0.4853556485355649</c:v>
                </c:pt>
                <c:pt idx="13549">
                  <c:v>0.48529671754375625</c:v>
                </c:pt>
                <c:pt idx="13550">
                  <c:v>0.48523778655194771</c:v>
                </c:pt>
                <c:pt idx="13551">
                  <c:v>0.48517885556013907</c:v>
                </c:pt>
                <c:pt idx="13552">
                  <c:v>0.48511992456833053</c:v>
                </c:pt>
                <c:pt idx="13553">
                  <c:v>0.48506099357652188</c:v>
                </c:pt>
                <c:pt idx="13554">
                  <c:v>0.48500206258471334</c:v>
                </c:pt>
                <c:pt idx="13555">
                  <c:v>0.4849431315929047</c:v>
                </c:pt>
                <c:pt idx="13556">
                  <c:v>0.48488420060109616</c:v>
                </c:pt>
                <c:pt idx="13557">
                  <c:v>0.48488420060109616</c:v>
                </c:pt>
                <c:pt idx="13558">
                  <c:v>0.48488420060109616</c:v>
                </c:pt>
                <c:pt idx="13559">
                  <c:v>0.48482526960928751</c:v>
                </c:pt>
                <c:pt idx="13560">
                  <c:v>0.48476633861747898</c:v>
                </c:pt>
                <c:pt idx="13561">
                  <c:v>0.48476633861747898</c:v>
                </c:pt>
                <c:pt idx="13562">
                  <c:v>0.48470740762567033</c:v>
                </c:pt>
                <c:pt idx="13563">
                  <c:v>0.48464847663386179</c:v>
                </c:pt>
                <c:pt idx="13564">
                  <c:v>0.48464847663386179</c:v>
                </c:pt>
                <c:pt idx="13565">
                  <c:v>0.48464847663386179</c:v>
                </c:pt>
                <c:pt idx="13566">
                  <c:v>0.48458954564205314</c:v>
                </c:pt>
                <c:pt idx="13567">
                  <c:v>0.48453061465024461</c:v>
                </c:pt>
                <c:pt idx="13568">
                  <c:v>0.48447168365843596</c:v>
                </c:pt>
                <c:pt idx="13569">
                  <c:v>0.48441275266662742</c:v>
                </c:pt>
                <c:pt idx="13570">
                  <c:v>0.48435382167481877</c:v>
                </c:pt>
                <c:pt idx="13571">
                  <c:v>0.48435382167481877</c:v>
                </c:pt>
                <c:pt idx="13572">
                  <c:v>0.48429489068301024</c:v>
                </c:pt>
                <c:pt idx="13573">
                  <c:v>0.48423595969120159</c:v>
                </c:pt>
                <c:pt idx="13574">
                  <c:v>0.48417702869939305</c:v>
                </c:pt>
                <c:pt idx="13575">
                  <c:v>0.48417702869939305</c:v>
                </c:pt>
                <c:pt idx="13576">
                  <c:v>0.48417702869939305</c:v>
                </c:pt>
                <c:pt idx="13577">
                  <c:v>0.48417702869939305</c:v>
                </c:pt>
                <c:pt idx="13578">
                  <c:v>0.48417702869939305</c:v>
                </c:pt>
                <c:pt idx="13579">
                  <c:v>0.4841180977075844</c:v>
                </c:pt>
                <c:pt idx="13580">
                  <c:v>0.4841180977075844</c:v>
                </c:pt>
                <c:pt idx="13581">
                  <c:v>0.48405916671577587</c:v>
                </c:pt>
                <c:pt idx="13582">
                  <c:v>0.48400023572396722</c:v>
                </c:pt>
                <c:pt idx="13583">
                  <c:v>0.48400023572396722</c:v>
                </c:pt>
                <c:pt idx="13584">
                  <c:v>0.48400023572396722</c:v>
                </c:pt>
                <c:pt idx="13585">
                  <c:v>0.48394130473215868</c:v>
                </c:pt>
                <c:pt idx="13586">
                  <c:v>0.48388237374035004</c:v>
                </c:pt>
                <c:pt idx="13587">
                  <c:v>0.48388237374035004</c:v>
                </c:pt>
                <c:pt idx="13588">
                  <c:v>0.48388237374035004</c:v>
                </c:pt>
                <c:pt idx="13589">
                  <c:v>0.4838234427485415</c:v>
                </c:pt>
                <c:pt idx="13590">
                  <c:v>0.4838234427485415</c:v>
                </c:pt>
                <c:pt idx="13591">
                  <c:v>0.4838234427485415</c:v>
                </c:pt>
                <c:pt idx="13592">
                  <c:v>0.4838234427485415</c:v>
                </c:pt>
                <c:pt idx="13593">
                  <c:v>0.48376451175673285</c:v>
                </c:pt>
                <c:pt idx="13594">
                  <c:v>0.48370558076492431</c:v>
                </c:pt>
                <c:pt idx="13595">
                  <c:v>0.48370558076492431</c:v>
                </c:pt>
                <c:pt idx="13596">
                  <c:v>0.48364664977311567</c:v>
                </c:pt>
                <c:pt idx="13597">
                  <c:v>0.48364664977311567</c:v>
                </c:pt>
                <c:pt idx="13598">
                  <c:v>0.48358771878130713</c:v>
                </c:pt>
                <c:pt idx="13599">
                  <c:v>0.48358771878130713</c:v>
                </c:pt>
                <c:pt idx="13600">
                  <c:v>0.48358771878130713</c:v>
                </c:pt>
                <c:pt idx="13601">
                  <c:v>0.48358771878130713</c:v>
                </c:pt>
                <c:pt idx="13602">
                  <c:v>0.48352878778949848</c:v>
                </c:pt>
                <c:pt idx="13603">
                  <c:v>0.48352878778949848</c:v>
                </c:pt>
                <c:pt idx="13604">
                  <c:v>0.48346985679768995</c:v>
                </c:pt>
                <c:pt idx="13605">
                  <c:v>0.4834109258058813</c:v>
                </c:pt>
                <c:pt idx="13606">
                  <c:v>0.4834109258058813</c:v>
                </c:pt>
                <c:pt idx="13607">
                  <c:v>0.48335199481407276</c:v>
                </c:pt>
                <c:pt idx="13608">
                  <c:v>0.48335199481407276</c:v>
                </c:pt>
                <c:pt idx="13609">
                  <c:v>0.48329306382226411</c:v>
                </c:pt>
                <c:pt idx="13610">
                  <c:v>0.48323413283045558</c:v>
                </c:pt>
                <c:pt idx="13611">
                  <c:v>0.48323413283045558</c:v>
                </c:pt>
                <c:pt idx="13612">
                  <c:v>0.48317520183864693</c:v>
                </c:pt>
                <c:pt idx="13613">
                  <c:v>0.48311627084683839</c:v>
                </c:pt>
                <c:pt idx="13614">
                  <c:v>0.48305733985502974</c:v>
                </c:pt>
                <c:pt idx="13615">
                  <c:v>0.48299840886322121</c:v>
                </c:pt>
                <c:pt idx="13616">
                  <c:v>0.48293947787141256</c:v>
                </c:pt>
                <c:pt idx="13617">
                  <c:v>0.48293947787141256</c:v>
                </c:pt>
                <c:pt idx="13618">
                  <c:v>0.48293947787141256</c:v>
                </c:pt>
                <c:pt idx="13619">
                  <c:v>0.48293947787141256</c:v>
                </c:pt>
                <c:pt idx="13620">
                  <c:v>0.48293947787141256</c:v>
                </c:pt>
                <c:pt idx="13621">
                  <c:v>0.48293947787141256</c:v>
                </c:pt>
                <c:pt idx="13622">
                  <c:v>0.48288054687960402</c:v>
                </c:pt>
                <c:pt idx="13623">
                  <c:v>0.48282161588779537</c:v>
                </c:pt>
                <c:pt idx="13624">
                  <c:v>0.48276268489598684</c:v>
                </c:pt>
                <c:pt idx="13625">
                  <c:v>0.48276268489598684</c:v>
                </c:pt>
                <c:pt idx="13626">
                  <c:v>0.48270375390417819</c:v>
                </c:pt>
                <c:pt idx="13627">
                  <c:v>0.48264482291236965</c:v>
                </c:pt>
                <c:pt idx="13628">
                  <c:v>0.48264482291236965</c:v>
                </c:pt>
                <c:pt idx="13629">
                  <c:v>0.48258589192056101</c:v>
                </c:pt>
                <c:pt idx="13630">
                  <c:v>0.48252696092875247</c:v>
                </c:pt>
                <c:pt idx="13631">
                  <c:v>0.48246802993694382</c:v>
                </c:pt>
                <c:pt idx="13632">
                  <c:v>0.48240909894513528</c:v>
                </c:pt>
                <c:pt idx="13633">
                  <c:v>0.48235016795332664</c:v>
                </c:pt>
                <c:pt idx="13634">
                  <c:v>0.48235016795332664</c:v>
                </c:pt>
                <c:pt idx="13635">
                  <c:v>0.48235016795332664</c:v>
                </c:pt>
                <c:pt idx="13636">
                  <c:v>0.48235016795332664</c:v>
                </c:pt>
                <c:pt idx="13637">
                  <c:v>0.4822912369615181</c:v>
                </c:pt>
                <c:pt idx="13638">
                  <c:v>0.48223230596970945</c:v>
                </c:pt>
                <c:pt idx="13639">
                  <c:v>0.48223230596970945</c:v>
                </c:pt>
                <c:pt idx="13640">
                  <c:v>0.48217337497790091</c:v>
                </c:pt>
                <c:pt idx="13641">
                  <c:v>0.48217337497790091</c:v>
                </c:pt>
                <c:pt idx="13642">
                  <c:v>0.48217337497790091</c:v>
                </c:pt>
                <c:pt idx="13643">
                  <c:v>0.48217337497790091</c:v>
                </c:pt>
                <c:pt idx="13644">
                  <c:v>0.48211444398609227</c:v>
                </c:pt>
                <c:pt idx="13645">
                  <c:v>0.48211444398609227</c:v>
                </c:pt>
                <c:pt idx="13646">
                  <c:v>0.48211444398609227</c:v>
                </c:pt>
                <c:pt idx="13647">
                  <c:v>0.48211444398609227</c:v>
                </c:pt>
                <c:pt idx="13648">
                  <c:v>0.48211444398609227</c:v>
                </c:pt>
                <c:pt idx="13649">
                  <c:v>0.48205551299428373</c:v>
                </c:pt>
                <c:pt idx="13650">
                  <c:v>0.48199658200247508</c:v>
                </c:pt>
                <c:pt idx="13651">
                  <c:v>0.48193765101066655</c:v>
                </c:pt>
                <c:pt idx="13652">
                  <c:v>0.4818787200188579</c:v>
                </c:pt>
                <c:pt idx="13653">
                  <c:v>0.48181978902704936</c:v>
                </c:pt>
                <c:pt idx="13654">
                  <c:v>0.48176085803524071</c:v>
                </c:pt>
                <c:pt idx="13655">
                  <c:v>0.48176085803524071</c:v>
                </c:pt>
                <c:pt idx="13656">
                  <c:v>0.48170192704343218</c:v>
                </c:pt>
                <c:pt idx="13657">
                  <c:v>0.48164299605162353</c:v>
                </c:pt>
                <c:pt idx="13658">
                  <c:v>0.48158406505981499</c:v>
                </c:pt>
                <c:pt idx="13659">
                  <c:v>0.48152513406800634</c:v>
                </c:pt>
                <c:pt idx="13660">
                  <c:v>0.48146620307619781</c:v>
                </c:pt>
                <c:pt idx="13661">
                  <c:v>0.48146620307619781</c:v>
                </c:pt>
                <c:pt idx="13662">
                  <c:v>0.48146620307619781</c:v>
                </c:pt>
                <c:pt idx="13663">
                  <c:v>0.48146620307619781</c:v>
                </c:pt>
                <c:pt idx="13664">
                  <c:v>0.48140727208438916</c:v>
                </c:pt>
                <c:pt idx="13665">
                  <c:v>0.48140727208438916</c:v>
                </c:pt>
                <c:pt idx="13666">
                  <c:v>0.48140727208438916</c:v>
                </c:pt>
                <c:pt idx="13667">
                  <c:v>0.48140727208438916</c:v>
                </c:pt>
                <c:pt idx="13668">
                  <c:v>0.48134834109258062</c:v>
                </c:pt>
                <c:pt idx="13669">
                  <c:v>0.48134834109258062</c:v>
                </c:pt>
                <c:pt idx="13670">
                  <c:v>0.48134834109258062</c:v>
                </c:pt>
                <c:pt idx="13671">
                  <c:v>0.48128941010077197</c:v>
                </c:pt>
                <c:pt idx="13672">
                  <c:v>0.48123047910896344</c:v>
                </c:pt>
                <c:pt idx="13673">
                  <c:v>0.48117154811715479</c:v>
                </c:pt>
                <c:pt idx="13674">
                  <c:v>0.48117154811715479</c:v>
                </c:pt>
                <c:pt idx="13675">
                  <c:v>0.48111261712534625</c:v>
                </c:pt>
                <c:pt idx="13676">
                  <c:v>0.48111261712534625</c:v>
                </c:pt>
                <c:pt idx="13677">
                  <c:v>0.48105368613353761</c:v>
                </c:pt>
                <c:pt idx="13678">
                  <c:v>0.48105368613353761</c:v>
                </c:pt>
                <c:pt idx="13679">
                  <c:v>0.48105368613353761</c:v>
                </c:pt>
                <c:pt idx="13680">
                  <c:v>0.48099475514172907</c:v>
                </c:pt>
                <c:pt idx="13681">
                  <c:v>0.48093582414992042</c:v>
                </c:pt>
                <c:pt idx="13682">
                  <c:v>0.48093582414992042</c:v>
                </c:pt>
                <c:pt idx="13683">
                  <c:v>0.48093582414992042</c:v>
                </c:pt>
                <c:pt idx="13684">
                  <c:v>0.48093582414992042</c:v>
                </c:pt>
                <c:pt idx="13685">
                  <c:v>0.48093582414992042</c:v>
                </c:pt>
                <c:pt idx="13686">
                  <c:v>0.48093582414992042</c:v>
                </c:pt>
                <c:pt idx="13687">
                  <c:v>0.48087689315811188</c:v>
                </c:pt>
                <c:pt idx="13688">
                  <c:v>0.48081796216630324</c:v>
                </c:pt>
                <c:pt idx="13689">
                  <c:v>0.4807590311744947</c:v>
                </c:pt>
                <c:pt idx="13690">
                  <c:v>0.48070010018268605</c:v>
                </c:pt>
                <c:pt idx="13691">
                  <c:v>0.48064116919087752</c:v>
                </c:pt>
                <c:pt idx="13692">
                  <c:v>0.48058223819906887</c:v>
                </c:pt>
                <c:pt idx="13693">
                  <c:v>0.48052330720726033</c:v>
                </c:pt>
                <c:pt idx="13694">
                  <c:v>0.48046437621545168</c:v>
                </c:pt>
                <c:pt idx="13695">
                  <c:v>0.48040544522364315</c:v>
                </c:pt>
                <c:pt idx="13696">
                  <c:v>0.48040544522364315</c:v>
                </c:pt>
                <c:pt idx="13697">
                  <c:v>0.48040544522364315</c:v>
                </c:pt>
                <c:pt idx="13698">
                  <c:v>0.48040544522364315</c:v>
                </c:pt>
                <c:pt idx="13699">
                  <c:v>0.48040544522364315</c:v>
                </c:pt>
                <c:pt idx="13700">
                  <c:v>0.4803465142318345</c:v>
                </c:pt>
                <c:pt idx="13701">
                  <c:v>0.4803465142318345</c:v>
                </c:pt>
                <c:pt idx="13702">
                  <c:v>0.48028758324002596</c:v>
                </c:pt>
                <c:pt idx="13703">
                  <c:v>0.48022865224821731</c:v>
                </c:pt>
                <c:pt idx="13704">
                  <c:v>0.48022865224821731</c:v>
                </c:pt>
                <c:pt idx="13705">
                  <c:v>0.48016972125640878</c:v>
                </c:pt>
                <c:pt idx="13706">
                  <c:v>0.48016972125640878</c:v>
                </c:pt>
                <c:pt idx="13707">
                  <c:v>0.48016972125640878</c:v>
                </c:pt>
                <c:pt idx="13708">
                  <c:v>0.48016972125640878</c:v>
                </c:pt>
                <c:pt idx="13709">
                  <c:v>0.48016972125640878</c:v>
                </c:pt>
                <c:pt idx="13710">
                  <c:v>0.48011079026460013</c:v>
                </c:pt>
                <c:pt idx="13711">
                  <c:v>0.48005185927279159</c:v>
                </c:pt>
                <c:pt idx="13712">
                  <c:v>0.47999292828098294</c:v>
                </c:pt>
                <c:pt idx="13713">
                  <c:v>0.47999292828098294</c:v>
                </c:pt>
                <c:pt idx="13714">
                  <c:v>0.47993399728917441</c:v>
                </c:pt>
                <c:pt idx="13715">
                  <c:v>0.47987506629736576</c:v>
                </c:pt>
                <c:pt idx="13716">
                  <c:v>0.47981613530555722</c:v>
                </c:pt>
                <c:pt idx="13717">
                  <c:v>0.47975720431374858</c:v>
                </c:pt>
                <c:pt idx="13718">
                  <c:v>0.47969827332194004</c:v>
                </c:pt>
                <c:pt idx="13719">
                  <c:v>0.47963934233013139</c:v>
                </c:pt>
                <c:pt idx="13720">
                  <c:v>0.47963934233013139</c:v>
                </c:pt>
                <c:pt idx="13721">
                  <c:v>0.47958041133832285</c:v>
                </c:pt>
                <c:pt idx="13722">
                  <c:v>0.47958041133832285</c:v>
                </c:pt>
                <c:pt idx="13723">
                  <c:v>0.47958041133832285</c:v>
                </c:pt>
                <c:pt idx="13724">
                  <c:v>0.47952148034651421</c:v>
                </c:pt>
                <c:pt idx="13725">
                  <c:v>0.47946254935470567</c:v>
                </c:pt>
                <c:pt idx="13726">
                  <c:v>0.47940361836289702</c:v>
                </c:pt>
                <c:pt idx="13727">
                  <c:v>0.47940361836289702</c:v>
                </c:pt>
                <c:pt idx="13728">
                  <c:v>0.47940361836289702</c:v>
                </c:pt>
                <c:pt idx="13729">
                  <c:v>0.47940361836289702</c:v>
                </c:pt>
                <c:pt idx="13730">
                  <c:v>0.47940361836289702</c:v>
                </c:pt>
                <c:pt idx="13731">
                  <c:v>0.47934468737108848</c:v>
                </c:pt>
                <c:pt idx="13732">
                  <c:v>0.47934468737108848</c:v>
                </c:pt>
                <c:pt idx="13733">
                  <c:v>0.47928575637927984</c:v>
                </c:pt>
                <c:pt idx="13734">
                  <c:v>0.47928575637927984</c:v>
                </c:pt>
                <c:pt idx="13735">
                  <c:v>0.47928575637927984</c:v>
                </c:pt>
                <c:pt idx="13736">
                  <c:v>0.4792268253874713</c:v>
                </c:pt>
                <c:pt idx="13737">
                  <c:v>0.47916789439566265</c:v>
                </c:pt>
                <c:pt idx="13738">
                  <c:v>0.47910896340385412</c:v>
                </c:pt>
                <c:pt idx="13739">
                  <c:v>0.47910896340385412</c:v>
                </c:pt>
                <c:pt idx="13740">
                  <c:v>0.47910896340385412</c:v>
                </c:pt>
                <c:pt idx="13741">
                  <c:v>0.47910896340385412</c:v>
                </c:pt>
                <c:pt idx="13742">
                  <c:v>0.47905003241204547</c:v>
                </c:pt>
                <c:pt idx="13743">
                  <c:v>0.47899110142023693</c:v>
                </c:pt>
                <c:pt idx="13744">
                  <c:v>0.47893217042842828</c:v>
                </c:pt>
                <c:pt idx="13745">
                  <c:v>0.47893217042842828</c:v>
                </c:pt>
                <c:pt idx="13746">
                  <c:v>0.47893217042842828</c:v>
                </c:pt>
                <c:pt idx="13747">
                  <c:v>0.47893217042842828</c:v>
                </c:pt>
                <c:pt idx="13748">
                  <c:v>0.47887323943661975</c:v>
                </c:pt>
                <c:pt idx="13749">
                  <c:v>0.4788143084448111</c:v>
                </c:pt>
                <c:pt idx="13750">
                  <c:v>0.4788143084448111</c:v>
                </c:pt>
                <c:pt idx="13751">
                  <c:v>0.47875537745300256</c:v>
                </c:pt>
                <c:pt idx="13752">
                  <c:v>0.47875537745300256</c:v>
                </c:pt>
                <c:pt idx="13753">
                  <c:v>0.47869644646119391</c:v>
                </c:pt>
                <c:pt idx="13754">
                  <c:v>0.47863751546938538</c:v>
                </c:pt>
                <c:pt idx="13755">
                  <c:v>0.47863751546938538</c:v>
                </c:pt>
                <c:pt idx="13756">
                  <c:v>0.47863751546938538</c:v>
                </c:pt>
                <c:pt idx="13757">
                  <c:v>0.47857858447757673</c:v>
                </c:pt>
                <c:pt idx="13758">
                  <c:v>0.47857858447757673</c:v>
                </c:pt>
                <c:pt idx="13759">
                  <c:v>0.47857858447757673</c:v>
                </c:pt>
                <c:pt idx="13760">
                  <c:v>0.47857858447757673</c:v>
                </c:pt>
                <c:pt idx="13761">
                  <c:v>0.47857858447757673</c:v>
                </c:pt>
                <c:pt idx="13762">
                  <c:v>0.47851965348576819</c:v>
                </c:pt>
                <c:pt idx="13763">
                  <c:v>0.47846072249395954</c:v>
                </c:pt>
                <c:pt idx="13764">
                  <c:v>0.47840179150215101</c:v>
                </c:pt>
                <c:pt idx="13765">
                  <c:v>0.47834286051034236</c:v>
                </c:pt>
                <c:pt idx="13766">
                  <c:v>0.47828392951853382</c:v>
                </c:pt>
                <c:pt idx="13767">
                  <c:v>0.47828392951853382</c:v>
                </c:pt>
                <c:pt idx="13768">
                  <c:v>0.47828392951853382</c:v>
                </c:pt>
                <c:pt idx="13769">
                  <c:v>0.47828392951853382</c:v>
                </c:pt>
                <c:pt idx="13770">
                  <c:v>0.47822499852672518</c:v>
                </c:pt>
                <c:pt idx="13771">
                  <c:v>0.47816606753491664</c:v>
                </c:pt>
                <c:pt idx="13772">
                  <c:v>0.47810713654310799</c:v>
                </c:pt>
                <c:pt idx="13773">
                  <c:v>0.47810713654310799</c:v>
                </c:pt>
                <c:pt idx="13774">
                  <c:v>0.47810713654310799</c:v>
                </c:pt>
                <c:pt idx="13775">
                  <c:v>0.47804820555129945</c:v>
                </c:pt>
                <c:pt idx="13776">
                  <c:v>0.47804820555129945</c:v>
                </c:pt>
                <c:pt idx="13777">
                  <c:v>0.47804820555129945</c:v>
                </c:pt>
                <c:pt idx="13778">
                  <c:v>0.47798927455949081</c:v>
                </c:pt>
                <c:pt idx="13779">
                  <c:v>0.47798927455949081</c:v>
                </c:pt>
                <c:pt idx="13780">
                  <c:v>0.47793034356768227</c:v>
                </c:pt>
                <c:pt idx="13781">
                  <c:v>0.47787141257587362</c:v>
                </c:pt>
                <c:pt idx="13782">
                  <c:v>0.47787141257587362</c:v>
                </c:pt>
                <c:pt idx="13783">
                  <c:v>0.47787141257587362</c:v>
                </c:pt>
                <c:pt idx="13784">
                  <c:v>0.47787141257587362</c:v>
                </c:pt>
                <c:pt idx="13785">
                  <c:v>0.47781248158406509</c:v>
                </c:pt>
                <c:pt idx="13786">
                  <c:v>0.47781248158406509</c:v>
                </c:pt>
                <c:pt idx="13787">
                  <c:v>0.47775355059225644</c:v>
                </c:pt>
                <c:pt idx="13788">
                  <c:v>0.47775355059225644</c:v>
                </c:pt>
                <c:pt idx="13789">
                  <c:v>0.4776946196004479</c:v>
                </c:pt>
                <c:pt idx="13790">
                  <c:v>0.4776946196004479</c:v>
                </c:pt>
                <c:pt idx="13791">
                  <c:v>0.47763568860863925</c:v>
                </c:pt>
                <c:pt idx="13792">
                  <c:v>0.47763568860863925</c:v>
                </c:pt>
                <c:pt idx="13793">
                  <c:v>0.47757675761683072</c:v>
                </c:pt>
                <c:pt idx="13794">
                  <c:v>0.47751782662502207</c:v>
                </c:pt>
                <c:pt idx="13795">
                  <c:v>0.47745889563321353</c:v>
                </c:pt>
                <c:pt idx="13796">
                  <c:v>0.47745889563321353</c:v>
                </c:pt>
                <c:pt idx="13797">
                  <c:v>0.47739996464140488</c:v>
                </c:pt>
                <c:pt idx="13798">
                  <c:v>0.47739996464140488</c:v>
                </c:pt>
                <c:pt idx="13799">
                  <c:v>0.47739996464140488</c:v>
                </c:pt>
                <c:pt idx="13800">
                  <c:v>0.47734103364959635</c:v>
                </c:pt>
                <c:pt idx="13801">
                  <c:v>0.47734103364959635</c:v>
                </c:pt>
                <c:pt idx="13802">
                  <c:v>0.47734103364959635</c:v>
                </c:pt>
                <c:pt idx="13803">
                  <c:v>0.4772821026577877</c:v>
                </c:pt>
                <c:pt idx="13804">
                  <c:v>0.47722317166597916</c:v>
                </c:pt>
                <c:pt idx="13805">
                  <c:v>0.47716424067417051</c:v>
                </c:pt>
                <c:pt idx="13806">
                  <c:v>0.47716424067417051</c:v>
                </c:pt>
                <c:pt idx="13807">
                  <c:v>0.47710530968236198</c:v>
                </c:pt>
                <c:pt idx="13808">
                  <c:v>0.47710530968236198</c:v>
                </c:pt>
                <c:pt idx="13809">
                  <c:v>0.47710530968236198</c:v>
                </c:pt>
                <c:pt idx="13810">
                  <c:v>0.47704637869055333</c:v>
                </c:pt>
                <c:pt idx="13811">
                  <c:v>0.47704637869055333</c:v>
                </c:pt>
                <c:pt idx="13812">
                  <c:v>0.47698744769874479</c:v>
                </c:pt>
                <c:pt idx="13813">
                  <c:v>0.47698744769874479</c:v>
                </c:pt>
                <c:pt idx="13814">
                  <c:v>0.47692851670693615</c:v>
                </c:pt>
                <c:pt idx="13815">
                  <c:v>0.47692851670693615</c:v>
                </c:pt>
                <c:pt idx="13816">
                  <c:v>0.47692851670693615</c:v>
                </c:pt>
                <c:pt idx="13817">
                  <c:v>0.47692851670693615</c:v>
                </c:pt>
                <c:pt idx="13818">
                  <c:v>0.47686958571512761</c:v>
                </c:pt>
                <c:pt idx="13819">
                  <c:v>0.47686958571512761</c:v>
                </c:pt>
                <c:pt idx="13820">
                  <c:v>0.47681065472331896</c:v>
                </c:pt>
                <c:pt idx="13821">
                  <c:v>0.47675172373151042</c:v>
                </c:pt>
                <c:pt idx="13822">
                  <c:v>0.47675172373151042</c:v>
                </c:pt>
                <c:pt idx="13823">
                  <c:v>0.47675172373151042</c:v>
                </c:pt>
                <c:pt idx="13824">
                  <c:v>0.47669279273970178</c:v>
                </c:pt>
                <c:pt idx="13825">
                  <c:v>0.47669279273970178</c:v>
                </c:pt>
                <c:pt idx="13826">
                  <c:v>0.47669279273970178</c:v>
                </c:pt>
                <c:pt idx="13827">
                  <c:v>0.47663386174789324</c:v>
                </c:pt>
                <c:pt idx="13828">
                  <c:v>0.47663386174789324</c:v>
                </c:pt>
                <c:pt idx="13829">
                  <c:v>0.47663386174789324</c:v>
                </c:pt>
                <c:pt idx="13830">
                  <c:v>0.47663386174789324</c:v>
                </c:pt>
                <c:pt idx="13831">
                  <c:v>0.47657493075608459</c:v>
                </c:pt>
                <c:pt idx="13832">
                  <c:v>0.47651599976427605</c:v>
                </c:pt>
                <c:pt idx="13833">
                  <c:v>0.47651599976427605</c:v>
                </c:pt>
                <c:pt idx="13834">
                  <c:v>0.47645706877246741</c:v>
                </c:pt>
                <c:pt idx="13835">
                  <c:v>0.47645706877246741</c:v>
                </c:pt>
                <c:pt idx="13836">
                  <c:v>0.47639813778065887</c:v>
                </c:pt>
                <c:pt idx="13837">
                  <c:v>0.47633920678885022</c:v>
                </c:pt>
                <c:pt idx="13838">
                  <c:v>0.47633920678885022</c:v>
                </c:pt>
                <c:pt idx="13839">
                  <c:v>0.47633920678885022</c:v>
                </c:pt>
                <c:pt idx="13840">
                  <c:v>0.47628027579704169</c:v>
                </c:pt>
                <c:pt idx="13841">
                  <c:v>0.47628027579704169</c:v>
                </c:pt>
                <c:pt idx="13842">
                  <c:v>0.47622134480523304</c:v>
                </c:pt>
                <c:pt idx="13843">
                  <c:v>0.47622134480523304</c:v>
                </c:pt>
                <c:pt idx="13844">
                  <c:v>0.47622134480523304</c:v>
                </c:pt>
                <c:pt idx="13845">
                  <c:v>0.4761624138134245</c:v>
                </c:pt>
                <c:pt idx="13846">
                  <c:v>0.47610348282161585</c:v>
                </c:pt>
                <c:pt idx="13847">
                  <c:v>0.47610348282161585</c:v>
                </c:pt>
                <c:pt idx="13848">
                  <c:v>0.47604455182980732</c:v>
                </c:pt>
                <c:pt idx="13849">
                  <c:v>0.47598562083799867</c:v>
                </c:pt>
                <c:pt idx="13850">
                  <c:v>0.47592668984619013</c:v>
                </c:pt>
                <c:pt idx="13851">
                  <c:v>0.47592668984619013</c:v>
                </c:pt>
                <c:pt idx="13852">
                  <c:v>0.47586775885438148</c:v>
                </c:pt>
                <c:pt idx="13853">
                  <c:v>0.47586775885438148</c:v>
                </c:pt>
                <c:pt idx="13854">
                  <c:v>0.47586775885438148</c:v>
                </c:pt>
                <c:pt idx="13855">
                  <c:v>0.47586775885438148</c:v>
                </c:pt>
                <c:pt idx="13856">
                  <c:v>0.47580882786257295</c:v>
                </c:pt>
                <c:pt idx="13857">
                  <c:v>0.47580882786257295</c:v>
                </c:pt>
                <c:pt idx="13858">
                  <c:v>0.4757498968707643</c:v>
                </c:pt>
                <c:pt idx="13859">
                  <c:v>0.47569096587895576</c:v>
                </c:pt>
                <c:pt idx="13860">
                  <c:v>0.47563203488714711</c:v>
                </c:pt>
                <c:pt idx="13861">
                  <c:v>0.47557310389533858</c:v>
                </c:pt>
                <c:pt idx="13862">
                  <c:v>0.47551417290352993</c:v>
                </c:pt>
                <c:pt idx="13863">
                  <c:v>0.47545524191172139</c:v>
                </c:pt>
                <c:pt idx="13864">
                  <c:v>0.47539631091991275</c:v>
                </c:pt>
                <c:pt idx="13865">
                  <c:v>0.47533737992810421</c:v>
                </c:pt>
                <c:pt idx="13866">
                  <c:v>0.47533737992810421</c:v>
                </c:pt>
                <c:pt idx="13867">
                  <c:v>0.47533737992810421</c:v>
                </c:pt>
                <c:pt idx="13868">
                  <c:v>0.47527844893629556</c:v>
                </c:pt>
                <c:pt idx="13869">
                  <c:v>0.47527844893629556</c:v>
                </c:pt>
                <c:pt idx="13870">
                  <c:v>0.47527844893629556</c:v>
                </c:pt>
                <c:pt idx="13871">
                  <c:v>0.47527844893629556</c:v>
                </c:pt>
                <c:pt idx="13872">
                  <c:v>0.47521951794448702</c:v>
                </c:pt>
                <c:pt idx="13873">
                  <c:v>0.47516058695267838</c:v>
                </c:pt>
                <c:pt idx="13874">
                  <c:v>0.47516058695267838</c:v>
                </c:pt>
                <c:pt idx="13875">
                  <c:v>0.47516058695267838</c:v>
                </c:pt>
                <c:pt idx="13876">
                  <c:v>0.47516058695267838</c:v>
                </c:pt>
                <c:pt idx="13877">
                  <c:v>0.47516058695267838</c:v>
                </c:pt>
                <c:pt idx="13878">
                  <c:v>0.47510165596086984</c:v>
                </c:pt>
                <c:pt idx="13879">
                  <c:v>0.47504272496906119</c:v>
                </c:pt>
                <c:pt idx="13880">
                  <c:v>0.47504272496906119</c:v>
                </c:pt>
                <c:pt idx="13881">
                  <c:v>0.47504272496906119</c:v>
                </c:pt>
                <c:pt idx="13882">
                  <c:v>0.47498379397725266</c:v>
                </c:pt>
                <c:pt idx="13883">
                  <c:v>0.47492486298544401</c:v>
                </c:pt>
                <c:pt idx="13884">
                  <c:v>0.47492486298544401</c:v>
                </c:pt>
                <c:pt idx="13885">
                  <c:v>0.47486593199363547</c:v>
                </c:pt>
                <c:pt idx="13886">
                  <c:v>0.47480700100182682</c:v>
                </c:pt>
                <c:pt idx="13887">
                  <c:v>0.47474807001001829</c:v>
                </c:pt>
                <c:pt idx="13888">
                  <c:v>0.47468913901820964</c:v>
                </c:pt>
                <c:pt idx="13889">
                  <c:v>0.47468913901820964</c:v>
                </c:pt>
                <c:pt idx="13890">
                  <c:v>0.47468913901820964</c:v>
                </c:pt>
                <c:pt idx="13891">
                  <c:v>0.4746302080264011</c:v>
                </c:pt>
                <c:pt idx="13892">
                  <c:v>0.47457127703459245</c:v>
                </c:pt>
                <c:pt idx="13893">
                  <c:v>0.47451234604278392</c:v>
                </c:pt>
                <c:pt idx="13894">
                  <c:v>0.47451234604278392</c:v>
                </c:pt>
                <c:pt idx="13895">
                  <c:v>0.47451234604278392</c:v>
                </c:pt>
                <c:pt idx="13896">
                  <c:v>0.47445341505097527</c:v>
                </c:pt>
                <c:pt idx="13897">
                  <c:v>0.47439448405916673</c:v>
                </c:pt>
                <c:pt idx="13898">
                  <c:v>0.47433555306735808</c:v>
                </c:pt>
                <c:pt idx="13899">
                  <c:v>0.47427662207554955</c:v>
                </c:pt>
                <c:pt idx="13900">
                  <c:v>0.4742176910837409</c:v>
                </c:pt>
                <c:pt idx="13901">
                  <c:v>0.4742176910837409</c:v>
                </c:pt>
                <c:pt idx="13902">
                  <c:v>0.4742176910837409</c:v>
                </c:pt>
                <c:pt idx="13903">
                  <c:v>0.47415876009193236</c:v>
                </c:pt>
                <c:pt idx="13904">
                  <c:v>0.47409982910012372</c:v>
                </c:pt>
                <c:pt idx="13905">
                  <c:v>0.47409982910012372</c:v>
                </c:pt>
                <c:pt idx="13906">
                  <c:v>0.47409982910012372</c:v>
                </c:pt>
                <c:pt idx="13907">
                  <c:v>0.47409982910012372</c:v>
                </c:pt>
                <c:pt idx="13908">
                  <c:v>0.47404089810831518</c:v>
                </c:pt>
                <c:pt idx="13909">
                  <c:v>0.47398196711650653</c:v>
                </c:pt>
                <c:pt idx="13910">
                  <c:v>0.47398196711650653</c:v>
                </c:pt>
                <c:pt idx="13911">
                  <c:v>0.47392303612469799</c:v>
                </c:pt>
                <c:pt idx="13912">
                  <c:v>0.47386410513288935</c:v>
                </c:pt>
                <c:pt idx="13913">
                  <c:v>0.47380517414108081</c:v>
                </c:pt>
                <c:pt idx="13914">
                  <c:v>0.47380517414108081</c:v>
                </c:pt>
                <c:pt idx="13915">
                  <c:v>0.47380517414108081</c:v>
                </c:pt>
                <c:pt idx="13916">
                  <c:v>0.47374624314927216</c:v>
                </c:pt>
                <c:pt idx="13917">
                  <c:v>0.47368731215746362</c:v>
                </c:pt>
                <c:pt idx="13918">
                  <c:v>0.47362838116565498</c:v>
                </c:pt>
                <c:pt idx="13919">
                  <c:v>0.47356945017384644</c:v>
                </c:pt>
                <c:pt idx="13920">
                  <c:v>0.47351051918203779</c:v>
                </c:pt>
                <c:pt idx="13921">
                  <c:v>0.47351051918203779</c:v>
                </c:pt>
                <c:pt idx="13922">
                  <c:v>0.47345158819022926</c:v>
                </c:pt>
                <c:pt idx="13923">
                  <c:v>0.47339265719842061</c:v>
                </c:pt>
                <c:pt idx="13924">
                  <c:v>0.47339265719842061</c:v>
                </c:pt>
                <c:pt idx="13925">
                  <c:v>0.47339265719842061</c:v>
                </c:pt>
                <c:pt idx="13926">
                  <c:v>0.47333372620661207</c:v>
                </c:pt>
                <c:pt idx="13927">
                  <c:v>0.47333372620661207</c:v>
                </c:pt>
                <c:pt idx="13928">
                  <c:v>0.47327479521480342</c:v>
                </c:pt>
                <c:pt idx="13929">
                  <c:v>0.47327479521480342</c:v>
                </c:pt>
                <c:pt idx="13930">
                  <c:v>0.47321586422299489</c:v>
                </c:pt>
                <c:pt idx="13931">
                  <c:v>0.47321586422299489</c:v>
                </c:pt>
                <c:pt idx="13932">
                  <c:v>0.47321586422299489</c:v>
                </c:pt>
                <c:pt idx="13933">
                  <c:v>0.47321586422299489</c:v>
                </c:pt>
                <c:pt idx="13934">
                  <c:v>0.47315693323118624</c:v>
                </c:pt>
                <c:pt idx="13935">
                  <c:v>0.4730980022393777</c:v>
                </c:pt>
                <c:pt idx="13936">
                  <c:v>0.4730980022393777</c:v>
                </c:pt>
                <c:pt idx="13937">
                  <c:v>0.4730980022393777</c:v>
                </c:pt>
                <c:pt idx="13938">
                  <c:v>0.4730980022393777</c:v>
                </c:pt>
                <c:pt idx="13939">
                  <c:v>0.47303907124756905</c:v>
                </c:pt>
                <c:pt idx="13940">
                  <c:v>0.47303907124756905</c:v>
                </c:pt>
                <c:pt idx="13941">
                  <c:v>0.47303907124756905</c:v>
                </c:pt>
                <c:pt idx="13942">
                  <c:v>0.47298014025576052</c:v>
                </c:pt>
                <c:pt idx="13943">
                  <c:v>0.47298014025576052</c:v>
                </c:pt>
                <c:pt idx="13944">
                  <c:v>0.47298014025576052</c:v>
                </c:pt>
                <c:pt idx="13945">
                  <c:v>0.47292120926395187</c:v>
                </c:pt>
                <c:pt idx="13946">
                  <c:v>0.47292120926395187</c:v>
                </c:pt>
                <c:pt idx="13947">
                  <c:v>0.47292120926395187</c:v>
                </c:pt>
                <c:pt idx="13948">
                  <c:v>0.47286227827214333</c:v>
                </c:pt>
                <c:pt idx="13949">
                  <c:v>0.47280334728033468</c:v>
                </c:pt>
                <c:pt idx="13950">
                  <c:v>0.47274441628852615</c:v>
                </c:pt>
                <c:pt idx="13951">
                  <c:v>0.4726854852967175</c:v>
                </c:pt>
                <c:pt idx="13952">
                  <c:v>0.47262655430490896</c:v>
                </c:pt>
                <c:pt idx="13953">
                  <c:v>0.47256762331310032</c:v>
                </c:pt>
                <c:pt idx="13954">
                  <c:v>0.47250869232129178</c:v>
                </c:pt>
                <c:pt idx="13955">
                  <c:v>0.47250869232129178</c:v>
                </c:pt>
                <c:pt idx="13956">
                  <c:v>0.47250869232129178</c:v>
                </c:pt>
                <c:pt idx="13957">
                  <c:v>0.47250869232129178</c:v>
                </c:pt>
                <c:pt idx="13958">
                  <c:v>0.47250869232129178</c:v>
                </c:pt>
                <c:pt idx="13959">
                  <c:v>0.47244976132948313</c:v>
                </c:pt>
                <c:pt idx="13960">
                  <c:v>0.47239083033767459</c:v>
                </c:pt>
                <c:pt idx="13961">
                  <c:v>0.47239083033767459</c:v>
                </c:pt>
                <c:pt idx="13962">
                  <c:v>0.47239083033767459</c:v>
                </c:pt>
                <c:pt idx="13963">
                  <c:v>0.47233189934586595</c:v>
                </c:pt>
                <c:pt idx="13964">
                  <c:v>0.47233189934586595</c:v>
                </c:pt>
                <c:pt idx="13965">
                  <c:v>0.47227296835405741</c:v>
                </c:pt>
                <c:pt idx="13966">
                  <c:v>0.47221403736224876</c:v>
                </c:pt>
                <c:pt idx="13967">
                  <c:v>0.47215510637044023</c:v>
                </c:pt>
                <c:pt idx="13968">
                  <c:v>0.47209617537863158</c:v>
                </c:pt>
                <c:pt idx="13969">
                  <c:v>0.47209617537863158</c:v>
                </c:pt>
                <c:pt idx="13970">
                  <c:v>0.47203724438682304</c:v>
                </c:pt>
                <c:pt idx="13971">
                  <c:v>0.47197831339501439</c:v>
                </c:pt>
                <c:pt idx="13972">
                  <c:v>0.47191938240320586</c:v>
                </c:pt>
                <c:pt idx="13973">
                  <c:v>0.47186045141139721</c:v>
                </c:pt>
                <c:pt idx="13974">
                  <c:v>0.47180152041958867</c:v>
                </c:pt>
                <c:pt idx="13975">
                  <c:v>0.47174258942778002</c:v>
                </c:pt>
                <c:pt idx="13976">
                  <c:v>0.47174258942778002</c:v>
                </c:pt>
                <c:pt idx="13977">
                  <c:v>0.47168365843597149</c:v>
                </c:pt>
                <c:pt idx="13978">
                  <c:v>0.47168365843597149</c:v>
                </c:pt>
                <c:pt idx="13979">
                  <c:v>0.47168365843597149</c:v>
                </c:pt>
                <c:pt idx="13980">
                  <c:v>0.47162472744416284</c:v>
                </c:pt>
                <c:pt idx="13981">
                  <c:v>0.4715657964523543</c:v>
                </c:pt>
                <c:pt idx="13982">
                  <c:v>0.47150686546054565</c:v>
                </c:pt>
                <c:pt idx="13983">
                  <c:v>0.47144793446873712</c:v>
                </c:pt>
                <c:pt idx="13984">
                  <c:v>0.47144793446873712</c:v>
                </c:pt>
                <c:pt idx="13985">
                  <c:v>0.47138900347692847</c:v>
                </c:pt>
                <c:pt idx="13986">
                  <c:v>0.47133007248511993</c:v>
                </c:pt>
                <c:pt idx="13987">
                  <c:v>0.47127114149331129</c:v>
                </c:pt>
                <c:pt idx="13988">
                  <c:v>0.47127114149331129</c:v>
                </c:pt>
                <c:pt idx="13989">
                  <c:v>0.47121221050150275</c:v>
                </c:pt>
                <c:pt idx="13990">
                  <c:v>0.47121221050150275</c:v>
                </c:pt>
                <c:pt idx="13991">
                  <c:v>0.4711532795096941</c:v>
                </c:pt>
                <c:pt idx="13992">
                  <c:v>0.47109434851788556</c:v>
                </c:pt>
                <c:pt idx="13993">
                  <c:v>0.47109434851788556</c:v>
                </c:pt>
                <c:pt idx="13994">
                  <c:v>0.47103541752607692</c:v>
                </c:pt>
                <c:pt idx="13995">
                  <c:v>0.47103541752607692</c:v>
                </c:pt>
                <c:pt idx="13996">
                  <c:v>0.47103541752607692</c:v>
                </c:pt>
                <c:pt idx="13997">
                  <c:v>0.47103541752607692</c:v>
                </c:pt>
                <c:pt idx="13998">
                  <c:v>0.47097648653426838</c:v>
                </c:pt>
                <c:pt idx="13999">
                  <c:v>0.47097648653426838</c:v>
                </c:pt>
                <c:pt idx="14000">
                  <c:v>0.47097648653426838</c:v>
                </c:pt>
                <c:pt idx="14001">
                  <c:v>0.47091755554245973</c:v>
                </c:pt>
                <c:pt idx="14002">
                  <c:v>0.47091755554245973</c:v>
                </c:pt>
                <c:pt idx="14003">
                  <c:v>0.47091755554245973</c:v>
                </c:pt>
                <c:pt idx="14004">
                  <c:v>0.47085862455065119</c:v>
                </c:pt>
                <c:pt idx="14005">
                  <c:v>0.47085862455065119</c:v>
                </c:pt>
                <c:pt idx="14006">
                  <c:v>0.47079969355884255</c:v>
                </c:pt>
                <c:pt idx="14007">
                  <c:v>0.47079969355884255</c:v>
                </c:pt>
                <c:pt idx="14008">
                  <c:v>0.47079969355884255</c:v>
                </c:pt>
                <c:pt idx="14009">
                  <c:v>0.47074076256703401</c:v>
                </c:pt>
                <c:pt idx="14010">
                  <c:v>0.47074076256703401</c:v>
                </c:pt>
                <c:pt idx="14011">
                  <c:v>0.47074076256703401</c:v>
                </c:pt>
                <c:pt idx="14012">
                  <c:v>0.47074076256703401</c:v>
                </c:pt>
                <c:pt idx="14013">
                  <c:v>0.47074076256703401</c:v>
                </c:pt>
                <c:pt idx="14014">
                  <c:v>0.47074076256703401</c:v>
                </c:pt>
                <c:pt idx="14015">
                  <c:v>0.47074076256703401</c:v>
                </c:pt>
                <c:pt idx="14016">
                  <c:v>0.47068183157522536</c:v>
                </c:pt>
                <c:pt idx="14017">
                  <c:v>0.47068183157522536</c:v>
                </c:pt>
                <c:pt idx="14018">
                  <c:v>0.47068183157522536</c:v>
                </c:pt>
                <c:pt idx="14019">
                  <c:v>0.47062290058341683</c:v>
                </c:pt>
                <c:pt idx="14020">
                  <c:v>0.47056396959160818</c:v>
                </c:pt>
                <c:pt idx="14021">
                  <c:v>0.47050503859979964</c:v>
                </c:pt>
                <c:pt idx="14022">
                  <c:v>0.47050503859979964</c:v>
                </c:pt>
                <c:pt idx="14023">
                  <c:v>0.47044610760799099</c:v>
                </c:pt>
                <c:pt idx="14024">
                  <c:v>0.47044610760799099</c:v>
                </c:pt>
                <c:pt idx="14025">
                  <c:v>0.47044610760799099</c:v>
                </c:pt>
                <c:pt idx="14026">
                  <c:v>0.47038717661618246</c:v>
                </c:pt>
                <c:pt idx="14027">
                  <c:v>0.47038717661618246</c:v>
                </c:pt>
                <c:pt idx="14028">
                  <c:v>0.47038717661618246</c:v>
                </c:pt>
                <c:pt idx="14029">
                  <c:v>0.47038717661618246</c:v>
                </c:pt>
                <c:pt idx="14030">
                  <c:v>0.47032824562437381</c:v>
                </c:pt>
                <c:pt idx="14031">
                  <c:v>0.47026931463256527</c:v>
                </c:pt>
                <c:pt idx="14032">
                  <c:v>0.47021038364075662</c:v>
                </c:pt>
                <c:pt idx="14033">
                  <c:v>0.47015145264894809</c:v>
                </c:pt>
                <c:pt idx="14034">
                  <c:v>0.47015145264894809</c:v>
                </c:pt>
                <c:pt idx="14035">
                  <c:v>0.47009252165713944</c:v>
                </c:pt>
                <c:pt idx="14036">
                  <c:v>0.47009252165713944</c:v>
                </c:pt>
                <c:pt idx="14037">
                  <c:v>0.4700335906653309</c:v>
                </c:pt>
                <c:pt idx="14038">
                  <c:v>0.46997465967352225</c:v>
                </c:pt>
                <c:pt idx="14039">
                  <c:v>0.46991572868171372</c:v>
                </c:pt>
                <c:pt idx="14040">
                  <c:v>0.46991572868171372</c:v>
                </c:pt>
                <c:pt idx="14041">
                  <c:v>0.46991572868171372</c:v>
                </c:pt>
                <c:pt idx="14042">
                  <c:v>0.46991572868171372</c:v>
                </c:pt>
                <c:pt idx="14043">
                  <c:v>0.46985679768990507</c:v>
                </c:pt>
                <c:pt idx="14044">
                  <c:v>0.46985679768990507</c:v>
                </c:pt>
                <c:pt idx="14045">
                  <c:v>0.46985679768990507</c:v>
                </c:pt>
                <c:pt idx="14046">
                  <c:v>0.46979786669809653</c:v>
                </c:pt>
                <c:pt idx="14047">
                  <c:v>0.46979786669809653</c:v>
                </c:pt>
                <c:pt idx="14048">
                  <c:v>0.46973893570628789</c:v>
                </c:pt>
                <c:pt idx="14049">
                  <c:v>0.46968000471447935</c:v>
                </c:pt>
                <c:pt idx="14050">
                  <c:v>0.46968000471447935</c:v>
                </c:pt>
                <c:pt idx="14051">
                  <c:v>0.46968000471447935</c:v>
                </c:pt>
                <c:pt idx="14052">
                  <c:v>0.4696210737226707</c:v>
                </c:pt>
                <c:pt idx="14053">
                  <c:v>0.46956214273086216</c:v>
                </c:pt>
                <c:pt idx="14054">
                  <c:v>0.46956214273086216</c:v>
                </c:pt>
                <c:pt idx="14055">
                  <c:v>0.46950321173905352</c:v>
                </c:pt>
                <c:pt idx="14056">
                  <c:v>0.46950321173905352</c:v>
                </c:pt>
                <c:pt idx="14057">
                  <c:v>0.46950321173905352</c:v>
                </c:pt>
                <c:pt idx="14058">
                  <c:v>0.46944428074724498</c:v>
                </c:pt>
                <c:pt idx="14059">
                  <c:v>0.46938534975543633</c:v>
                </c:pt>
                <c:pt idx="14060">
                  <c:v>0.4693264187636278</c:v>
                </c:pt>
                <c:pt idx="14061">
                  <c:v>0.46926748777181915</c:v>
                </c:pt>
                <c:pt idx="14062">
                  <c:v>0.46926748777181915</c:v>
                </c:pt>
                <c:pt idx="14063">
                  <c:v>0.46926748777181915</c:v>
                </c:pt>
                <c:pt idx="14064">
                  <c:v>0.46926748777181915</c:v>
                </c:pt>
                <c:pt idx="14065">
                  <c:v>0.46926748777181915</c:v>
                </c:pt>
                <c:pt idx="14066">
                  <c:v>0.46920855678001061</c:v>
                </c:pt>
                <c:pt idx="14067">
                  <c:v>0.46914962578820196</c:v>
                </c:pt>
                <c:pt idx="14068">
                  <c:v>0.46909069479639343</c:v>
                </c:pt>
                <c:pt idx="14069">
                  <c:v>0.46903176380458478</c:v>
                </c:pt>
                <c:pt idx="14070">
                  <c:v>0.46903176380458478</c:v>
                </c:pt>
                <c:pt idx="14071">
                  <c:v>0.46903176380458478</c:v>
                </c:pt>
                <c:pt idx="14072">
                  <c:v>0.46903176380458478</c:v>
                </c:pt>
                <c:pt idx="14073">
                  <c:v>0.46903176380458478</c:v>
                </c:pt>
                <c:pt idx="14074">
                  <c:v>0.46897283281277624</c:v>
                </c:pt>
                <c:pt idx="14075">
                  <c:v>0.46891390182096759</c:v>
                </c:pt>
                <c:pt idx="14076">
                  <c:v>0.46891390182096759</c:v>
                </c:pt>
                <c:pt idx="14077">
                  <c:v>0.46885497082915906</c:v>
                </c:pt>
                <c:pt idx="14078">
                  <c:v>0.46879603983735041</c:v>
                </c:pt>
                <c:pt idx="14079">
                  <c:v>0.46879603983735041</c:v>
                </c:pt>
                <c:pt idx="14080">
                  <c:v>0.46879603983735041</c:v>
                </c:pt>
                <c:pt idx="14081">
                  <c:v>0.46879603983735041</c:v>
                </c:pt>
                <c:pt idx="14082">
                  <c:v>0.46879603983735041</c:v>
                </c:pt>
                <c:pt idx="14083">
                  <c:v>0.46879603983735041</c:v>
                </c:pt>
                <c:pt idx="14084">
                  <c:v>0.46873710884554187</c:v>
                </c:pt>
                <c:pt idx="14085">
                  <c:v>0.46867817785373322</c:v>
                </c:pt>
                <c:pt idx="14086">
                  <c:v>0.46861924686192469</c:v>
                </c:pt>
                <c:pt idx="14087">
                  <c:v>0.46861924686192469</c:v>
                </c:pt>
                <c:pt idx="14088">
                  <c:v>0.46861924686192469</c:v>
                </c:pt>
                <c:pt idx="14089">
                  <c:v>0.46856031587011604</c:v>
                </c:pt>
                <c:pt idx="14090">
                  <c:v>0.4685013848783075</c:v>
                </c:pt>
                <c:pt idx="14091">
                  <c:v>0.46844245388649886</c:v>
                </c:pt>
                <c:pt idx="14092">
                  <c:v>0.46844245388649886</c:v>
                </c:pt>
                <c:pt idx="14093">
                  <c:v>0.46844245388649886</c:v>
                </c:pt>
                <c:pt idx="14094">
                  <c:v>0.46838352289469032</c:v>
                </c:pt>
                <c:pt idx="14095">
                  <c:v>0.46832459190288167</c:v>
                </c:pt>
                <c:pt idx="14096">
                  <c:v>0.46826566091107313</c:v>
                </c:pt>
                <c:pt idx="14097">
                  <c:v>0.46826566091107313</c:v>
                </c:pt>
                <c:pt idx="14098">
                  <c:v>0.46820672991926449</c:v>
                </c:pt>
                <c:pt idx="14099">
                  <c:v>0.46814779892745595</c:v>
                </c:pt>
                <c:pt idx="14100">
                  <c:v>0.46814779892745595</c:v>
                </c:pt>
                <c:pt idx="14101">
                  <c:v>0.46808886793564741</c:v>
                </c:pt>
                <c:pt idx="14102">
                  <c:v>0.46802993694383876</c:v>
                </c:pt>
                <c:pt idx="14103">
                  <c:v>0.46797100595203023</c:v>
                </c:pt>
                <c:pt idx="14104">
                  <c:v>0.46797100595203023</c:v>
                </c:pt>
                <c:pt idx="14105">
                  <c:v>0.46797100595203023</c:v>
                </c:pt>
                <c:pt idx="14106">
                  <c:v>0.46797100595203023</c:v>
                </c:pt>
                <c:pt idx="14107">
                  <c:v>0.46791207496022158</c:v>
                </c:pt>
                <c:pt idx="14108">
                  <c:v>0.46785314396841304</c:v>
                </c:pt>
                <c:pt idx="14109">
                  <c:v>0.46785314396841304</c:v>
                </c:pt>
                <c:pt idx="14110">
                  <c:v>0.46785314396841304</c:v>
                </c:pt>
                <c:pt idx="14111">
                  <c:v>0.4677942129766044</c:v>
                </c:pt>
                <c:pt idx="14112">
                  <c:v>0.4677942129766044</c:v>
                </c:pt>
                <c:pt idx="14113">
                  <c:v>0.46773528198479586</c:v>
                </c:pt>
                <c:pt idx="14114">
                  <c:v>0.46773528198479586</c:v>
                </c:pt>
                <c:pt idx="14115">
                  <c:v>0.46767635099298721</c:v>
                </c:pt>
                <c:pt idx="14116">
                  <c:v>0.46761742000117867</c:v>
                </c:pt>
                <c:pt idx="14117">
                  <c:v>0.46755848900937003</c:v>
                </c:pt>
                <c:pt idx="14118">
                  <c:v>0.46749955801756149</c:v>
                </c:pt>
                <c:pt idx="14119">
                  <c:v>0.46744062702575284</c:v>
                </c:pt>
                <c:pt idx="14120">
                  <c:v>0.4673816960339443</c:v>
                </c:pt>
                <c:pt idx="14121">
                  <c:v>0.46732276504213566</c:v>
                </c:pt>
                <c:pt idx="14122">
                  <c:v>0.46732276504213566</c:v>
                </c:pt>
                <c:pt idx="14123">
                  <c:v>0.46732276504213566</c:v>
                </c:pt>
                <c:pt idx="14124">
                  <c:v>0.46726383405032712</c:v>
                </c:pt>
                <c:pt idx="14125">
                  <c:v>0.46726383405032712</c:v>
                </c:pt>
                <c:pt idx="14126">
                  <c:v>0.46726383405032712</c:v>
                </c:pt>
                <c:pt idx="14127">
                  <c:v>0.46720490305851847</c:v>
                </c:pt>
                <c:pt idx="14128">
                  <c:v>0.46714597206670994</c:v>
                </c:pt>
                <c:pt idx="14129">
                  <c:v>0.46708704107490129</c:v>
                </c:pt>
                <c:pt idx="14130">
                  <c:v>0.46702811008309275</c:v>
                </c:pt>
                <c:pt idx="14131">
                  <c:v>0.4669691790912841</c:v>
                </c:pt>
                <c:pt idx="14132">
                  <c:v>0.46691024809947557</c:v>
                </c:pt>
                <c:pt idx="14133">
                  <c:v>0.46685131710766692</c:v>
                </c:pt>
                <c:pt idx="14134">
                  <c:v>0.46685131710766692</c:v>
                </c:pt>
                <c:pt idx="14135">
                  <c:v>0.46685131710766692</c:v>
                </c:pt>
                <c:pt idx="14136">
                  <c:v>0.46685131710766692</c:v>
                </c:pt>
                <c:pt idx="14137">
                  <c:v>0.46685131710766692</c:v>
                </c:pt>
                <c:pt idx="14138">
                  <c:v>0.46679238611585838</c:v>
                </c:pt>
                <c:pt idx="14139">
                  <c:v>0.46673345512404973</c:v>
                </c:pt>
                <c:pt idx="14140">
                  <c:v>0.4666745241322412</c:v>
                </c:pt>
                <c:pt idx="14141">
                  <c:v>0.46661559314043255</c:v>
                </c:pt>
                <c:pt idx="14142">
                  <c:v>0.46661559314043255</c:v>
                </c:pt>
                <c:pt idx="14143">
                  <c:v>0.46661559314043255</c:v>
                </c:pt>
                <c:pt idx="14144">
                  <c:v>0.46661559314043255</c:v>
                </c:pt>
                <c:pt idx="14145">
                  <c:v>0.46661559314043255</c:v>
                </c:pt>
                <c:pt idx="14146">
                  <c:v>0.46655666214862401</c:v>
                </c:pt>
                <c:pt idx="14147">
                  <c:v>0.46655666214862401</c:v>
                </c:pt>
                <c:pt idx="14148">
                  <c:v>0.46649773115681537</c:v>
                </c:pt>
                <c:pt idx="14149">
                  <c:v>0.46643880016500683</c:v>
                </c:pt>
                <c:pt idx="14150">
                  <c:v>0.46643880016500683</c:v>
                </c:pt>
                <c:pt idx="14151">
                  <c:v>0.46637986917319818</c:v>
                </c:pt>
                <c:pt idx="14152">
                  <c:v>0.46637986917319818</c:v>
                </c:pt>
                <c:pt idx="14153">
                  <c:v>0.46637986917319818</c:v>
                </c:pt>
                <c:pt idx="14154">
                  <c:v>0.46632093818138964</c:v>
                </c:pt>
                <c:pt idx="14155">
                  <c:v>0.466262007189581</c:v>
                </c:pt>
                <c:pt idx="14156">
                  <c:v>0.466262007189581</c:v>
                </c:pt>
                <c:pt idx="14157">
                  <c:v>0.466262007189581</c:v>
                </c:pt>
                <c:pt idx="14158">
                  <c:v>0.46620307619777246</c:v>
                </c:pt>
                <c:pt idx="14159">
                  <c:v>0.46620307619777246</c:v>
                </c:pt>
                <c:pt idx="14160">
                  <c:v>0.46620307619777246</c:v>
                </c:pt>
                <c:pt idx="14161">
                  <c:v>0.46614414520596381</c:v>
                </c:pt>
                <c:pt idx="14162">
                  <c:v>0.46614414520596381</c:v>
                </c:pt>
                <c:pt idx="14163">
                  <c:v>0.46608521421415527</c:v>
                </c:pt>
                <c:pt idx="14164">
                  <c:v>0.46602628322234663</c:v>
                </c:pt>
                <c:pt idx="14165">
                  <c:v>0.46602628322234663</c:v>
                </c:pt>
                <c:pt idx="14166">
                  <c:v>0.46602628322234663</c:v>
                </c:pt>
                <c:pt idx="14167">
                  <c:v>0.46596735223053809</c:v>
                </c:pt>
                <c:pt idx="14168">
                  <c:v>0.46590842123872944</c:v>
                </c:pt>
                <c:pt idx="14169">
                  <c:v>0.46590842123872944</c:v>
                </c:pt>
                <c:pt idx="14170">
                  <c:v>0.46590842123872944</c:v>
                </c:pt>
                <c:pt idx="14171">
                  <c:v>0.46584949024692091</c:v>
                </c:pt>
                <c:pt idx="14172">
                  <c:v>0.46579055925511226</c:v>
                </c:pt>
                <c:pt idx="14173">
                  <c:v>0.46573162826330372</c:v>
                </c:pt>
                <c:pt idx="14174">
                  <c:v>0.46573162826330372</c:v>
                </c:pt>
                <c:pt idx="14175">
                  <c:v>0.46567269727149507</c:v>
                </c:pt>
                <c:pt idx="14176">
                  <c:v>0.46561376627968654</c:v>
                </c:pt>
                <c:pt idx="14177">
                  <c:v>0.46561376627968654</c:v>
                </c:pt>
                <c:pt idx="14178">
                  <c:v>0.46555483528787789</c:v>
                </c:pt>
                <c:pt idx="14179">
                  <c:v>0.46555483528787789</c:v>
                </c:pt>
                <c:pt idx="14180">
                  <c:v>0.46555483528787789</c:v>
                </c:pt>
                <c:pt idx="14181">
                  <c:v>0.46549590429606935</c:v>
                </c:pt>
                <c:pt idx="14182">
                  <c:v>0.4654369733042607</c:v>
                </c:pt>
                <c:pt idx="14183">
                  <c:v>0.4654369733042607</c:v>
                </c:pt>
                <c:pt idx="14184">
                  <c:v>0.4654369733042607</c:v>
                </c:pt>
                <c:pt idx="14185">
                  <c:v>0.46537804231245217</c:v>
                </c:pt>
                <c:pt idx="14186">
                  <c:v>0.46537804231245217</c:v>
                </c:pt>
                <c:pt idx="14187">
                  <c:v>0.46537804231245217</c:v>
                </c:pt>
                <c:pt idx="14188">
                  <c:v>0.46531911132064352</c:v>
                </c:pt>
                <c:pt idx="14189">
                  <c:v>0.46526018032883498</c:v>
                </c:pt>
                <c:pt idx="14190">
                  <c:v>0.46526018032883498</c:v>
                </c:pt>
                <c:pt idx="14191">
                  <c:v>0.46520124933702633</c:v>
                </c:pt>
                <c:pt idx="14192">
                  <c:v>0.4651423183452178</c:v>
                </c:pt>
                <c:pt idx="14193">
                  <c:v>0.4651423183452178</c:v>
                </c:pt>
                <c:pt idx="14194">
                  <c:v>0.46508338735340915</c:v>
                </c:pt>
                <c:pt idx="14195">
                  <c:v>0.46508338735340915</c:v>
                </c:pt>
                <c:pt idx="14196">
                  <c:v>0.46508338735340915</c:v>
                </c:pt>
                <c:pt idx="14197">
                  <c:v>0.46508338735340915</c:v>
                </c:pt>
                <c:pt idx="14198">
                  <c:v>0.46502445636160061</c:v>
                </c:pt>
                <c:pt idx="14199">
                  <c:v>0.46496552536979197</c:v>
                </c:pt>
                <c:pt idx="14200">
                  <c:v>0.46496552536979197</c:v>
                </c:pt>
                <c:pt idx="14201">
                  <c:v>0.46490659437798343</c:v>
                </c:pt>
                <c:pt idx="14202">
                  <c:v>0.46490659437798343</c:v>
                </c:pt>
                <c:pt idx="14203">
                  <c:v>0.46484766338617478</c:v>
                </c:pt>
                <c:pt idx="14204">
                  <c:v>0.46478873239436624</c:v>
                </c:pt>
                <c:pt idx="14205">
                  <c:v>0.46478873239436624</c:v>
                </c:pt>
                <c:pt idx="14206">
                  <c:v>0.4647298014025576</c:v>
                </c:pt>
                <c:pt idx="14207">
                  <c:v>0.46467087041074906</c:v>
                </c:pt>
                <c:pt idx="14208">
                  <c:v>0.46461193941894041</c:v>
                </c:pt>
                <c:pt idx="14209">
                  <c:v>0.46461193941894041</c:v>
                </c:pt>
                <c:pt idx="14210">
                  <c:v>0.46461193941894041</c:v>
                </c:pt>
                <c:pt idx="14211">
                  <c:v>0.46455300842713187</c:v>
                </c:pt>
                <c:pt idx="14212">
                  <c:v>0.46449407743532323</c:v>
                </c:pt>
                <c:pt idx="14213">
                  <c:v>0.46449407743532323</c:v>
                </c:pt>
                <c:pt idx="14214">
                  <c:v>0.46449407743532323</c:v>
                </c:pt>
                <c:pt idx="14215">
                  <c:v>0.46449407743532323</c:v>
                </c:pt>
                <c:pt idx="14216">
                  <c:v>0.46449407743532323</c:v>
                </c:pt>
                <c:pt idx="14217">
                  <c:v>0.46449407743532323</c:v>
                </c:pt>
                <c:pt idx="14218">
                  <c:v>0.46449407743532323</c:v>
                </c:pt>
                <c:pt idx="14219">
                  <c:v>0.46449407743532323</c:v>
                </c:pt>
                <c:pt idx="14220">
                  <c:v>0.46443514644351469</c:v>
                </c:pt>
                <c:pt idx="14221">
                  <c:v>0.46437621545170604</c:v>
                </c:pt>
                <c:pt idx="14222">
                  <c:v>0.46431728445989751</c:v>
                </c:pt>
                <c:pt idx="14223">
                  <c:v>0.46431728445989751</c:v>
                </c:pt>
                <c:pt idx="14224">
                  <c:v>0.46425835346808886</c:v>
                </c:pt>
                <c:pt idx="14225">
                  <c:v>0.46425835346808886</c:v>
                </c:pt>
                <c:pt idx="14226">
                  <c:v>0.46419942247628032</c:v>
                </c:pt>
                <c:pt idx="14227">
                  <c:v>0.46419942247628032</c:v>
                </c:pt>
                <c:pt idx="14228">
                  <c:v>0.46414049148447167</c:v>
                </c:pt>
                <c:pt idx="14229">
                  <c:v>0.46408156049266314</c:v>
                </c:pt>
                <c:pt idx="14230">
                  <c:v>0.46402262950085449</c:v>
                </c:pt>
                <c:pt idx="14231">
                  <c:v>0.46402262950085449</c:v>
                </c:pt>
                <c:pt idx="14232">
                  <c:v>0.46402262950085449</c:v>
                </c:pt>
                <c:pt idx="14233">
                  <c:v>0.46402262950085449</c:v>
                </c:pt>
                <c:pt idx="14234">
                  <c:v>0.46402262950085449</c:v>
                </c:pt>
                <c:pt idx="14235">
                  <c:v>0.46402262950085449</c:v>
                </c:pt>
                <c:pt idx="14236">
                  <c:v>0.46396369850904595</c:v>
                </c:pt>
                <c:pt idx="14237">
                  <c:v>0.46396369850904595</c:v>
                </c:pt>
                <c:pt idx="14238">
                  <c:v>0.46396369850904595</c:v>
                </c:pt>
                <c:pt idx="14239">
                  <c:v>0.4639047675172373</c:v>
                </c:pt>
                <c:pt idx="14240">
                  <c:v>0.4639047675172373</c:v>
                </c:pt>
                <c:pt idx="14241">
                  <c:v>0.4639047675172373</c:v>
                </c:pt>
                <c:pt idx="14242">
                  <c:v>0.46384583652542877</c:v>
                </c:pt>
                <c:pt idx="14243">
                  <c:v>0.46384583652542877</c:v>
                </c:pt>
                <c:pt idx="14244">
                  <c:v>0.46378690553362012</c:v>
                </c:pt>
                <c:pt idx="14245">
                  <c:v>0.46372797454181158</c:v>
                </c:pt>
                <c:pt idx="14246">
                  <c:v>0.46372797454181158</c:v>
                </c:pt>
                <c:pt idx="14247">
                  <c:v>0.46366904355000294</c:v>
                </c:pt>
                <c:pt idx="14248">
                  <c:v>0.46366904355000294</c:v>
                </c:pt>
                <c:pt idx="14249">
                  <c:v>0.46366904355000294</c:v>
                </c:pt>
                <c:pt idx="14250">
                  <c:v>0.4636101125581944</c:v>
                </c:pt>
                <c:pt idx="14251">
                  <c:v>0.46355118156638575</c:v>
                </c:pt>
                <c:pt idx="14252">
                  <c:v>0.46355118156638575</c:v>
                </c:pt>
                <c:pt idx="14253">
                  <c:v>0.46349225057457721</c:v>
                </c:pt>
                <c:pt idx="14254">
                  <c:v>0.46349225057457721</c:v>
                </c:pt>
                <c:pt idx="14255">
                  <c:v>0.46349225057457721</c:v>
                </c:pt>
                <c:pt idx="14256">
                  <c:v>0.46343331958276857</c:v>
                </c:pt>
                <c:pt idx="14257">
                  <c:v>0.46337438859096003</c:v>
                </c:pt>
                <c:pt idx="14258">
                  <c:v>0.46331545759915138</c:v>
                </c:pt>
                <c:pt idx="14259">
                  <c:v>0.46325652660734284</c:v>
                </c:pt>
                <c:pt idx="14260">
                  <c:v>0.46325652660734284</c:v>
                </c:pt>
                <c:pt idx="14261">
                  <c:v>0.46325652660734284</c:v>
                </c:pt>
                <c:pt idx="14262">
                  <c:v>0.4631975956155342</c:v>
                </c:pt>
                <c:pt idx="14263">
                  <c:v>0.46313866462372566</c:v>
                </c:pt>
                <c:pt idx="14264">
                  <c:v>0.46313866462372566</c:v>
                </c:pt>
                <c:pt idx="14265">
                  <c:v>0.46307973363191701</c:v>
                </c:pt>
                <c:pt idx="14266">
                  <c:v>0.46302080264010848</c:v>
                </c:pt>
                <c:pt idx="14267">
                  <c:v>0.46296187164829983</c:v>
                </c:pt>
                <c:pt idx="14268">
                  <c:v>0.46296187164829983</c:v>
                </c:pt>
                <c:pt idx="14269">
                  <c:v>0.46296187164829983</c:v>
                </c:pt>
                <c:pt idx="14270">
                  <c:v>0.46296187164829983</c:v>
                </c:pt>
                <c:pt idx="14271">
                  <c:v>0.46296187164829983</c:v>
                </c:pt>
                <c:pt idx="14272">
                  <c:v>0.46290294065649129</c:v>
                </c:pt>
                <c:pt idx="14273">
                  <c:v>0.46284400966468264</c:v>
                </c:pt>
                <c:pt idx="14274">
                  <c:v>0.46284400966468264</c:v>
                </c:pt>
                <c:pt idx="14275">
                  <c:v>0.46284400966468264</c:v>
                </c:pt>
                <c:pt idx="14276">
                  <c:v>0.46284400966468264</c:v>
                </c:pt>
                <c:pt idx="14277">
                  <c:v>0.46284400966468264</c:v>
                </c:pt>
                <c:pt idx="14278">
                  <c:v>0.46284400966468264</c:v>
                </c:pt>
                <c:pt idx="14279">
                  <c:v>0.46278507867287411</c:v>
                </c:pt>
                <c:pt idx="14280">
                  <c:v>0.46278507867287411</c:v>
                </c:pt>
                <c:pt idx="14281">
                  <c:v>0.46272614768106546</c:v>
                </c:pt>
                <c:pt idx="14282">
                  <c:v>0.46272614768106546</c:v>
                </c:pt>
                <c:pt idx="14283">
                  <c:v>0.46266721668925692</c:v>
                </c:pt>
                <c:pt idx="14284">
                  <c:v>0.46266721668925692</c:v>
                </c:pt>
                <c:pt idx="14285">
                  <c:v>0.46266721668925692</c:v>
                </c:pt>
                <c:pt idx="14286">
                  <c:v>0.46260828569744827</c:v>
                </c:pt>
                <c:pt idx="14287">
                  <c:v>0.46254935470563974</c:v>
                </c:pt>
                <c:pt idx="14288">
                  <c:v>0.46254935470563974</c:v>
                </c:pt>
                <c:pt idx="14289">
                  <c:v>0.46249042371383109</c:v>
                </c:pt>
                <c:pt idx="14290">
                  <c:v>0.46243149272202255</c:v>
                </c:pt>
                <c:pt idx="14291">
                  <c:v>0.4623725617302139</c:v>
                </c:pt>
                <c:pt idx="14292">
                  <c:v>0.46231363073840537</c:v>
                </c:pt>
                <c:pt idx="14293">
                  <c:v>0.46231363073840537</c:v>
                </c:pt>
                <c:pt idx="14294">
                  <c:v>0.46231363073840537</c:v>
                </c:pt>
                <c:pt idx="14295">
                  <c:v>0.46225469974659672</c:v>
                </c:pt>
                <c:pt idx="14296">
                  <c:v>0.46219576875478818</c:v>
                </c:pt>
                <c:pt idx="14297">
                  <c:v>0.46219576875478818</c:v>
                </c:pt>
                <c:pt idx="14298">
                  <c:v>0.46213683776297954</c:v>
                </c:pt>
                <c:pt idx="14299">
                  <c:v>0.46213683776297954</c:v>
                </c:pt>
                <c:pt idx="14300">
                  <c:v>0.462077906771171</c:v>
                </c:pt>
                <c:pt idx="14301">
                  <c:v>0.462077906771171</c:v>
                </c:pt>
                <c:pt idx="14302">
                  <c:v>0.46201897577936235</c:v>
                </c:pt>
                <c:pt idx="14303">
                  <c:v>0.46196004478755381</c:v>
                </c:pt>
                <c:pt idx="14304">
                  <c:v>0.46196004478755381</c:v>
                </c:pt>
                <c:pt idx="14305">
                  <c:v>0.46190111379574517</c:v>
                </c:pt>
                <c:pt idx="14306">
                  <c:v>0.46184218280393663</c:v>
                </c:pt>
                <c:pt idx="14307">
                  <c:v>0.46178325181212798</c:v>
                </c:pt>
                <c:pt idx="14308">
                  <c:v>0.46178325181212798</c:v>
                </c:pt>
                <c:pt idx="14309">
                  <c:v>0.46178325181212798</c:v>
                </c:pt>
                <c:pt idx="14310">
                  <c:v>0.46172432082031944</c:v>
                </c:pt>
                <c:pt idx="14311">
                  <c:v>0.4616653898285108</c:v>
                </c:pt>
                <c:pt idx="14312">
                  <c:v>0.4616653898285108</c:v>
                </c:pt>
                <c:pt idx="14313">
                  <c:v>0.4616653898285108</c:v>
                </c:pt>
                <c:pt idx="14314">
                  <c:v>0.46160645883670226</c:v>
                </c:pt>
                <c:pt idx="14315">
                  <c:v>0.46160645883670226</c:v>
                </c:pt>
                <c:pt idx="14316">
                  <c:v>0.46154752784489361</c:v>
                </c:pt>
                <c:pt idx="14317">
                  <c:v>0.46148859685308508</c:v>
                </c:pt>
                <c:pt idx="14318">
                  <c:v>0.46142966586127643</c:v>
                </c:pt>
                <c:pt idx="14319">
                  <c:v>0.46142966586127643</c:v>
                </c:pt>
                <c:pt idx="14320">
                  <c:v>0.46137073486946789</c:v>
                </c:pt>
                <c:pt idx="14321">
                  <c:v>0.46131180387765924</c:v>
                </c:pt>
                <c:pt idx="14322">
                  <c:v>0.46131180387765924</c:v>
                </c:pt>
                <c:pt idx="14323">
                  <c:v>0.46131180387765924</c:v>
                </c:pt>
                <c:pt idx="14324">
                  <c:v>0.46131180387765924</c:v>
                </c:pt>
                <c:pt idx="14325">
                  <c:v>0.46131180387765924</c:v>
                </c:pt>
                <c:pt idx="14326">
                  <c:v>0.46125287288585071</c:v>
                </c:pt>
                <c:pt idx="14327">
                  <c:v>0.46119394189404206</c:v>
                </c:pt>
                <c:pt idx="14328">
                  <c:v>0.46113501090223352</c:v>
                </c:pt>
                <c:pt idx="14329">
                  <c:v>0.46107607991042487</c:v>
                </c:pt>
                <c:pt idx="14330">
                  <c:v>0.46107607991042487</c:v>
                </c:pt>
                <c:pt idx="14331">
                  <c:v>0.46101714891861634</c:v>
                </c:pt>
                <c:pt idx="14332">
                  <c:v>0.46101714891861634</c:v>
                </c:pt>
                <c:pt idx="14333">
                  <c:v>0.46095821792680769</c:v>
                </c:pt>
                <c:pt idx="14334">
                  <c:v>0.46089928693499915</c:v>
                </c:pt>
                <c:pt idx="14335">
                  <c:v>0.46089928693499915</c:v>
                </c:pt>
                <c:pt idx="14336">
                  <c:v>0.4608403559431905</c:v>
                </c:pt>
                <c:pt idx="14337">
                  <c:v>0.4608403559431905</c:v>
                </c:pt>
                <c:pt idx="14338">
                  <c:v>0.4608403559431905</c:v>
                </c:pt>
                <c:pt idx="14339">
                  <c:v>0.46078142495138197</c:v>
                </c:pt>
                <c:pt idx="14340">
                  <c:v>0.46078142495138197</c:v>
                </c:pt>
                <c:pt idx="14341">
                  <c:v>0.46072249395957332</c:v>
                </c:pt>
                <c:pt idx="14342">
                  <c:v>0.46066356296776478</c:v>
                </c:pt>
                <c:pt idx="14343">
                  <c:v>0.46060463197595614</c:v>
                </c:pt>
                <c:pt idx="14344">
                  <c:v>0.4605457009841476</c:v>
                </c:pt>
                <c:pt idx="14345">
                  <c:v>0.46048676999233895</c:v>
                </c:pt>
                <c:pt idx="14346">
                  <c:v>0.46048676999233895</c:v>
                </c:pt>
                <c:pt idx="14347">
                  <c:v>0.46042783900053041</c:v>
                </c:pt>
                <c:pt idx="14348">
                  <c:v>0.46036890800872177</c:v>
                </c:pt>
                <c:pt idx="14349">
                  <c:v>0.46030997701691323</c:v>
                </c:pt>
                <c:pt idx="14350">
                  <c:v>0.46030997701691323</c:v>
                </c:pt>
                <c:pt idx="14351">
                  <c:v>0.46030997701691323</c:v>
                </c:pt>
                <c:pt idx="14352">
                  <c:v>0.46030997701691323</c:v>
                </c:pt>
                <c:pt idx="14353">
                  <c:v>0.46025104602510458</c:v>
                </c:pt>
                <c:pt idx="14354">
                  <c:v>0.46025104602510458</c:v>
                </c:pt>
                <c:pt idx="14355">
                  <c:v>0.46019211503329605</c:v>
                </c:pt>
                <c:pt idx="14356">
                  <c:v>0.4601331840414874</c:v>
                </c:pt>
                <c:pt idx="14357">
                  <c:v>0.46007425304967886</c:v>
                </c:pt>
                <c:pt idx="14358">
                  <c:v>0.46001532205787021</c:v>
                </c:pt>
                <c:pt idx="14359">
                  <c:v>0.45995639106606168</c:v>
                </c:pt>
                <c:pt idx="14360">
                  <c:v>0.45995639106606168</c:v>
                </c:pt>
                <c:pt idx="14361">
                  <c:v>0.45995639106606168</c:v>
                </c:pt>
                <c:pt idx="14362">
                  <c:v>0.45995639106606168</c:v>
                </c:pt>
                <c:pt idx="14363">
                  <c:v>0.45995639106606168</c:v>
                </c:pt>
                <c:pt idx="14364">
                  <c:v>0.45989746007425303</c:v>
                </c:pt>
                <c:pt idx="14365">
                  <c:v>0.45983852908244449</c:v>
                </c:pt>
                <c:pt idx="14366">
                  <c:v>0.45977959809063584</c:v>
                </c:pt>
                <c:pt idx="14367">
                  <c:v>0.45977959809063584</c:v>
                </c:pt>
                <c:pt idx="14368">
                  <c:v>0.45977959809063584</c:v>
                </c:pt>
                <c:pt idx="14369">
                  <c:v>0.45972066709882731</c:v>
                </c:pt>
                <c:pt idx="14370">
                  <c:v>0.45972066709882731</c:v>
                </c:pt>
                <c:pt idx="14371">
                  <c:v>0.45972066709882731</c:v>
                </c:pt>
                <c:pt idx="14372">
                  <c:v>0.45966173610701866</c:v>
                </c:pt>
                <c:pt idx="14373">
                  <c:v>0.45960280511521012</c:v>
                </c:pt>
                <c:pt idx="14374">
                  <c:v>0.45954387412340147</c:v>
                </c:pt>
                <c:pt idx="14375">
                  <c:v>0.45954387412340147</c:v>
                </c:pt>
                <c:pt idx="14376">
                  <c:v>0.45948494313159294</c:v>
                </c:pt>
                <c:pt idx="14377">
                  <c:v>0.45942601213978429</c:v>
                </c:pt>
                <c:pt idx="14378">
                  <c:v>0.45936708114797575</c:v>
                </c:pt>
                <c:pt idx="14379">
                  <c:v>0.45930815015616711</c:v>
                </c:pt>
                <c:pt idx="14380">
                  <c:v>0.45924921916435857</c:v>
                </c:pt>
                <c:pt idx="14381">
                  <c:v>0.45924921916435857</c:v>
                </c:pt>
                <c:pt idx="14382">
                  <c:v>0.45924921916435857</c:v>
                </c:pt>
                <c:pt idx="14383">
                  <c:v>0.45919028817254992</c:v>
                </c:pt>
                <c:pt idx="14384">
                  <c:v>0.45913135718074138</c:v>
                </c:pt>
                <c:pt idx="14385">
                  <c:v>0.45913135718074138</c:v>
                </c:pt>
                <c:pt idx="14386">
                  <c:v>0.45907242618893274</c:v>
                </c:pt>
                <c:pt idx="14387">
                  <c:v>0.45907242618893274</c:v>
                </c:pt>
                <c:pt idx="14388">
                  <c:v>0.45907242618893274</c:v>
                </c:pt>
                <c:pt idx="14389">
                  <c:v>0.4590134951971242</c:v>
                </c:pt>
                <c:pt idx="14390">
                  <c:v>0.4590134951971242</c:v>
                </c:pt>
                <c:pt idx="14391">
                  <c:v>0.4590134951971242</c:v>
                </c:pt>
                <c:pt idx="14392">
                  <c:v>0.45895456420531555</c:v>
                </c:pt>
                <c:pt idx="14393">
                  <c:v>0.45895456420531555</c:v>
                </c:pt>
                <c:pt idx="14394">
                  <c:v>0.45889563321350701</c:v>
                </c:pt>
                <c:pt idx="14395">
                  <c:v>0.45889563321350701</c:v>
                </c:pt>
                <c:pt idx="14396">
                  <c:v>0.45889563321350701</c:v>
                </c:pt>
                <c:pt idx="14397">
                  <c:v>0.45883670222169837</c:v>
                </c:pt>
                <c:pt idx="14398">
                  <c:v>0.45883670222169837</c:v>
                </c:pt>
                <c:pt idx="14399">
                  <c:v>0.45877777122988983</c:v>
                </c:pt>
                <c:pt idx="14400">
                  <c:v>0.45871884023808118</c:v>
                </c:pt>
                <c:pt idx="14401">
                  <c:v>0.45871884023808118</c:v>
                </c:pt>
                <c:pt idx="14402">
                  <c:v>0.45871884023808118</c:v>
                </c:pt>
                <c:pt idx="14403">
                  <c:v>0.45871884023808118</c:v>
                </c:pt>
                <c:pt idx="14404">
                  <c:v>0.45871884023808118</c:v>
                </c:pt>
                <c:pt idx="14405">
                  <c:v>0.45871884023808118</c:v>
                </c:pt>
                <c:pt idx="14406">
                  <c:v>0.45871884023808118</c:v>
                </c:pt>
                <c:pt idx="14407">
                  <c:v>0.45865990924627265</c:v>
                </c:pt>
                <c:pt idx="14408">
                  <c:v>0.458600978254464</c:v>
                </c:pt>
                <c:pt idx="14409">
                  <c:v>0.45854204726265546</c:v>
                </c:pt>
                <c:pt idx="14410">
                  <c:v>0.45848311627084681</c:v>
                </c:pt>
                <c:pt idx="14411">
                  <c:v>0.45848311627084681</c:v>
                </c:pt>
                <c:pt idx="14412">
                  <c:v>0.45848311627084681</c:v>
                </c:pt>
                <c:pt idx="14413">
                  <c:v>0.45842418527903828</c:v>
                </c:pt>
                <c:pt idx="14414">
                  <c:v>0.45836525428722963</c:v>
                </c:pt>
                <c:pt idx="14415">
                  <c:v>0.45836525428722963</c:v>
                </c:pt>
                <c:pt idx="14416">
                  <c:v>0.45836525428722963</c:v>
                </c:pt>
                <c:pt idx="14417">
                  <c:v>0.45836525428722963</c:v>
                </c:pt>
                <c:pt idx="14418">
                  <c:v>0.45830632329542109</c:v>
                </c:pt>
                <c:pt idx="14419">
                  <c:v>0.45824739230361244</c:v>
                </c:pt>
                <c:pt idx="14420">
                  <c:v>0.45818846131180391</c:v>
                </c:pt>
                <c:pt idx="14421">
                  <c:v>0.45818846131180391</c:v>
                </c:pt>
                <c:pt idx="14422">
                  <c:v>0.45818846131180391</c:v>
                </c:pt>
                <c:pt idx="14423">
                  <c:v>0.45818846131180391</c:v>
                </c:pt>
                <c:pt idx="14424">
                  <c:v>0.45812953031999526</c:v>
                </c:pt>
                <c:pt idx="14425">
                  <c:v>0.45812953031999526</c:v>
                </c:pt>
                <c:pt idx="14426">
                  <c:v>0.45807059932818672</c:v>
                </c:pt>
                <c:pt idx="14427">
                  <c:v>0.45807059932818672</c:v>
                </c:pt>
                <c:pt idx="14428">
                  <c:v>0.45807059932818672</c:v>
                </c:pt>
                <c:pt idx="14429">
                  <c:v>0.45801166833637807</c:v>
                </c:pt>
                <c:pt idx="14430">
                  <c:v>0.45795273734456954</c:v>
                </c:pt>
                <c:pt idx="14431">
                  <c:v>0.45789380635276089</c:v>
                </c:pt>
                <c:pt idx="14432">
                  <c:v>0.45783487536095235</c:v>
                </c:pt>
                <c:pt idx="14433">
                  <c:v>0.45783487536095235</c:v>
                </c:pt>
                <c:pt idx="14434">
                  <c:v>0.45783487536095235</c:v>
                </c:pt>
                <c:pt idx="14435">
                  <c:v>0.45777594436914371</c:v>
                </c:pt>
                <c:pt idx="14436">
                  <c:v>0.45771701337733517</c:v>
                </c:pt>
                <c:pt idx="14437">
                  <c:v>0.45765808238552652</c:v>
                </c:pt>
                <c:pt idx="14438">
                  <c:v>0.45765808238552652</c:v>
                </c:pt>
                <c:pt idx="14439">
                  <c:v>0.45765808238552652</c:v>
                </c:pt>
                <c:pt idx="14440">
                  <c:v>0.45759915139371798</c:v>
                </c:pt>
                <c:pt idx="14441">
                  <c:v>0.45759915139371798</c:v>
                </c:pt>
                <c:pt idx="14442">
                  <c:v>0.45754022040190934</c:v>
                </c:pt>
                <c:pt idx="14443">
                  <c:v>0.4574812894101008</c:v>
                </c:pt>
                <c:pt idx="14444">
                  <c:v>0.4574812894101008</c:v>
                </c:pt>
                <c:pt idx="14445">
                  <c:v>0.4574812894101008</c:v>
                </c:pt>
                <c:pt idx="14446">
                  <c:v>0.4574812894101008</c:v>
                </c:pt>
                <c:pt idx="14447">
                  <c:v>0.4574812894101008</c:v>
                </c:pt>
                <c:pt idx="14448">
                  <c:v>0.4574812894101008</c:v>
                </c:pt>
                <c:pt idx="14449">
                  <c:v>0.45742235841829215</c:v>
                </c:pt>
                <c:pt idx="14450">
                  <c:v>0.45736342742648362</c:v>
                </c:pt>
                <c:pt idx="14451">
                  <c:v>0.45736342742648362</c:v>
                </c:pt>
                <c:pt idx="14452">
                  <c:v>0.45730449643467497</c:v>
                </c:pt>
                <c:pt idx="14453">
                  <c:v>0.45724556544286643</c:v>
                </c:pt>
                <c:pt idx="14454">
                  <c:v>0.45724556544286643</c:v>
                </c:pt>
                <c:pt idx="14455">
                  <c:v>0.45718663445105778</c:v>
                </c:pt>
                <c:pt idx="14456">
                  <c:v>0.45718663445105778</c:v>
                </c:pt>
                <c:pt idx="14457">
                  <c:v>0.45718663445105778</c:v>
                </c:pt>
                <c:pt idx="14458">
                  <c:v>0.45718663445105778</c:v>
                </c:pt>
                <c:pt idx="14459">
                  <c:v>0.45712770345924925</c:v>
                </c:pt>
                <c:pt idx="14460">
                  <c:v>0.45712770345924925</c:v>
                </c:pt>
                <c:pt idx="14461">
                  <c:v>0.45712770345924925</c:v>
                </c:pt>
                <c:pt idx="14462">
                  <c:v>0.4570687724674406</c:v>
                </c:pt>
                <c:pt idx="14463">
                  <c:v>0.4570687724674406</c:v>
                </c:pt>
                <c:pt idx="14464">
                  <c:v>0.45700984147563206</c:v>
                </c:pt>
                <c:pt idx="14465">
                  <c:v>0.45695091048382341</c:v>
                </c:pt>
                <c:pt idx="14466">
                  <c:v>0.45689197949201488</c:v>
                </c:pt>
                <c:pt idx="14467">
                  <c:v>0.45683304850020623</c:v>
                </c:pt>
                <c:pt idx="14468">
                  <c:v>0.45677411750839769</c:v>
                </c:pt>
                <c:pt idx="14469">
                  <c:v>0.45677411750839769</c:v>
                </c:pt>
                <c:pt idx="14470">
                  <c:v>0.45671518651658904</c:v>
                </c:pt>
                <c:pt idx="14471">
                  <c:v>0.45665625552478051</c:v>
                </c:pt>
                <c:pt idx="14472">
                  <c:v>0.45665625552478051</c:v>
                </c:pt>
                <c:pt idx="14473">
                  <c:v>0.45665625552478051</c:v>
                </c:pt>
                <c:pt idx="14474">
                  <c:v>0.45659732453297186</c:v>
                </c:pt>
                <c:pt idx="14475">
                  <c:v>0.45659732453297186</c:v>
                </c:pt>
                <c:pt idx="14476">
                  <c:v>0.45659732453297186</c:v>
                </c:pt>
                <c:pt idx="14477">
                  <c:v>0.45653839354116332</c:v>
                </c:pt>
                <c:pt idx="14478">
                  <c:v>0.45647946254935468</c:v>
                </c:pt>
                <c:pt idx="14479">
                  <c:v>0.45647946254935468</c:v>
                </c:pt>
                <c:pt idx="14480">
                  <c:v>0.45642053155754614</c:v>
                </c:pt>
                <c:pt idx="14481">
                  <c:v>0.45636160056573749</c:v>
                </c:pt>
                <c:pt idx="14482">
                  <c:v>0.45630266957392895</c:v>
                </c:pt>
                <c:pt idx="14483">
                  <c:v>0.45624373858212031</c:v>
                </c:pt>
                <c:pt idx="14484">
                  <c:v>0.45618480759031177</c:v>
                </c:pt>
                <c:pt idx="14485">
                  <c:v>0.45618480759031177</c:v>
                </c:pt>
                <c:pt idx="14486">
                  <c:v>0.45618480759031177</c:v>
                </c:pt>
                <c:pt idx="14487">
                  <c:v>0.45612587659850312</c:v>
                </c:pt>
                <c:pt idx="14488">
                  <c:v>0.45612587659850312</c:v>
                </c:pt>
                <c:pt idx="14489">
                  <c:v>0.45606694560669458</c:v>
                </c:pt>
                <c:pt idx="14490">
                  <c:v>0.45600801461488594</c:v>
                </c:pt>
                <c:pt idx="14491">
                  <c:v>0.45600801461488594</c:v>
                </c:pt>
                <c:pt idx="14492">
                  <c:v>0.45600801461488594</c:v>
                </c:pt>
                <c:pt idx="14493">
                  <c:v>0.45600801461488594</c:v>
                </c:pt>
                <c:pt idx="14494">
                  <c:v>0.4559490836230774</c:v>
                </c:pt>
                <c:pt idx="14495">
                  <c:v>0.45589015263126875</c:v>
                </c:pt>
                <c:pt idx="14496">
                  <c:v>0.45589015263126875</c:v>
                </c:pt>
                <c:pt idx="14497">
                  <c:v>0.45583122163946022</c:v>
                </c:pt>
                <c:pt idx="14498">
                  <c:v>0.45577229064765157</c:v>
                </c:pt>
                <c:pt idx="14499">
                  <c:v>0.45571335965584303</c:v>
                </c:pt>
                <c:pt idx="14500">
                  <c:v>0.45565442866403438</c:v>
                </c:pt>
                <c:pt idx="14501">
                  <c:v>0.45559549767222585</c:v>
                </c:pt>
                <c:pt idx="14502">
                  <c:v>0.4555365666804172</c:v>
                </c:pt>
                <c:pt idx="14503">
                  <c:v>0.4555365666804172</c:v>
                </c:pt>
                <c:pt idx="14504">
                  <c:v>0.4555365666804172</c:v>
                </c:pt>
                <c:pt idx="14505">
                  <c:v>0.45547763568860866</c:v>
                </c:pt>
                <c:pt idx="14506">
                  <c:v>0.45541870469680001</c:v>
                </c:pt>
                <c:pt idx="14507">
                  <c:v>0.45541870469680001</c:v>
                </c:pt>
                <c:pt idx="14508">
                  <c:v>0.45541870469680001</c:v>
                </c:pt>
                <c:pt idx="14509">
                  <c:v>0.45541870469680001</c:v>
                </c:pt>
                <c:pt idx="14510">
                  <c:v>0.45535977370499148</c:v>
                </c:pt>
                <c:pt idx="14511">
                  <c:v>0.45530084271318283</c:v>
                </c:pt>
                <c:pt idx="14512">
                  <c:v>0.45530084271318283</c:v>
                </c:pt>
                <c:pt idx="14513">
                  <c:v>0.45530084271318283</c:v>
                </c:pt>
                <c:pt idx="14514">
                  <c:v>0.45524191172137429</c:v>
                </c:pt>
                <c:pt idx="14515">
                  <c:v>0.45524191172137429</c:v>
                </c:pt>
                <c:pt idx="14516">
                  <c:v>0.45524191172137429</c:v>
                </c:pt>
                <c:pt idx="14517">
                  <c:v>0.45524191172137429</c:v>
                </c:pt>
                <c:pt idx="14518">
                  <c:v>0.45524191172137429</c:v>
                </c:pt>
                <c:pt idx="14519">
                  <c:v>0.45524191172137429</c:v>
                </c:pt>
                <c:pt idx="14520">
                  <c:v>0.45524191172137429</c:v>
                </c:pt>
                <c:pt idx="14521">
                  <c:v>0.45518298072956564</c:v>
                </c:pt>
                <c:pt idx="14522">
                  <c:v>0.45518298072956564</c:v>
                </c:pt>
                <c:pt idx="14523">
                  <c:v>0.45518298072956564</c:v>
                </c:pt>
                <c:pt idx="14524">
                  <c:v>0.45512404973775711</c:v>
                </c:pt>
                <c:pt idx="14525">
                  <c:v>0.45506511874594846</c:v>
                </c:pt>
                <c:pt idx="14526">
                  <c:v>0.45506511874594846</c:v>
                </c:pt>
                <c:pt idx="14527">
                  <c:v>0.45506511874594846</c:v>
                </c:pt>
                <c:pt idx="14528">
                  <c:v>0.45506511874594846</c:v>
                </c:pt>
                <c:pt idx="14529">
                  <c:v>0.45500618775413992</c:v>
                </c:pt>
                <c:pt idx="14530">
                  <c:v>0.45494725676233128</c:v>
                </c:pt>
                <c:pt idx="14531">
                  <c:v>0.45494725676233128</c:v>
                </c:pt>
                <c:pt idx="14532">
                  <c:v>0.45494725676233128</c:v>
                </c:pt>
                <c:pt idx="14533">
                  <c:v>0.45488832577052274</c:v>
                </c:pt>
                <c:pt idx="14534">
                  <c:v>0.45482939477871409</c:v>
                </c:pt>
                <c:pt idx="14535">
                  <c:v>0.45477046378690555</c:v>
                </c:pt>
                <c:pt idx="14536">
                  <c:v>0.45477046378690555</c:v>
                </c:pt>
                <c:pt idx="14537">
                  <c:v>0.45471153279509691</c:v>
                </c:pt>
                <c:pt idx="14538">
                  <c:v>0.45465260180328837</c:v>
                </c:pt>
                <c:pt idx="14539">
                  <c:v>0.45465260180328837</c:v>
                </c:pt>
                <c:pt idx="14540">
                  <c:v>0.45459367081147972</c:v>
                </c:pt>
                <c:pt idx="14541">
                  <c:v>0.45453473981967119</c:v>
                </c:pt>
                <c:pt idx="14542">
                  <c:v>0.45453473981967119</c:v>
                </c:pt>
                <c:pt idx="14543">
                  <c:v>0.45453473981967119</c:v>
                </c:pt>
                <c:pt idx="14544">
                  <c:v>0.45447580882786254</c:v>
                </c:pt>
                <c:pt idx="14545">
                  <c:v>0.45447580882786254</c:v>
                </c:pt>
                <c:pt idx="14546">
                  <c:v>0.454416877836054</c:v>
                </c:pt>
                <c:pt idx="14547">
                  <c:v>0.45435794684424535</c:v>
                </c:pt>
                <c:pt idx="14548">
                  <c:v>0.45435794684424535</c:v>
                </c:pt>
                <c:pt idx="14549">
                  <c:v>0.45435794684424535</c:v>
                </c:pt>
                <c:pt idx="14550">
                  <c:v>0.45435794684424535</c:v>
                </c:pt>
                <c:pt idx="14551">
                  <c:v>0.45429901585243682</c:v>
                </c:pt>
                <c:pt idx="14552">
                  <c:v>0.45429901585243682</c:v>
                </c:pt>
                <c:pt idx="14553">
                  <c:v>0.45424008486062817</c:v>
                </c:pt>
                <c:pt idx="14554">
                  <c:v>0.45424008486062817</c:v>
                </c:pt>
                <c:pt idx="14555">
                  <c:v>0.45418115386881963</c:v>
                </c:pt>
                <c:pt idx="14556">
                  <c:v>0.45418115386881963</c:v>
                </c:pt>
                <c:pt idx="14557">
                  <c:v>0.45418115386881963</c:v>
                </c:pt>
                <c:pt idx="14558">
                  <c:v>0.45412222287701098</c:v>
                </c:pt>
                <c:pt idx="14559">
                  <c:v>0.45406329188520245</c:v>
                </c:pt>
                <c:pt idx="14560">
                  <c:v>0.4540043608933938</c:v>
                </c:pt>
                <c:pt idx="14561">
                  <c:v>0.45394542990158526</c:v>
                </c:pt>
                <c:pt idx="14562">
                  <c:v>0.45388649890977661</c:v>
                </c:pt>
                <c:pt idx="14563">
                  <c:v>0.45388649890977661</c:v>
                </c:pt>
                <c:pt idx="14564">
                  <c:v>0.45382756791796808</c:v>
                </c:pt>
                <c:pt idx="14565">
                  <c:v>0.45376863692615943</c:v>
                </c:pt>
                <c:pt idx="14566">
                  <c:v>0.45376863692615943</c:v>
                </c:pt>
                <c:pt idx="14567">
                  <c:v>0.45376863692615943</c:v>
                </c:pt>
                <c:pt idx="14568">
                  <c:v>0.45376863692615943</c:v>
                </c:pt>
                <c:pt idx="14569">
                  <c:v>0.45376863692615943</c:v>
                </c:pt>
                <c:pt idx="14570">
                  <c:v>0.45370970593435089</c:v>
                </c:pt>
                <c:pt idx="14571">
                  <c:v>0.45370970593435089</c:v>
                </c:pt>
                <c:pt idx="14572">
                  <c:v>0.45365077494254225</c:v>
                </c:pt>
                <c:pt idx="14573">
                  <c:v>0.45365077494254225</c:v>
                </c:pt>
                <c:pt idx="14574">
                  <c:v>0.45359184395073371</c:v>
                </c:pt>
                <c:pt idx="14575">
                  <c:v>0.45353291295892506</c:v>
                </c:pt>
                <c:pt idx="14576">
                  <c:v>0.45353291295892506</c:v>
                </c:pt>
                <c:pt idx="14577">
                  <c:v>0.45347398196711652</c:v>
                </c:pt>
                <c:pt idx="14578">
                  <c:v>0.45341505097530788</c:v>
                </c:pt>
                <c:pt idx="14579">
                  <c:v>0.45341505097530788</c:v>
                </c:pt>
                <c:pt idx="14580">
                  <c:v>0.45335611998349934</c:v>
                </c:pt>
                <c:pt idx="14581">
                  <c:v>0.45329718899169069</c:v>
                </c:pt>
                <c:pt idx="14582">
                  <c:v>0.45329718899169069</c:v>
                </c:pt>
                <c:pt idx="14583">
                  <c:v>0.45329718899169069</c:v>
                </c:pt>
                <c:pt idx="14584">
                  <c:v>0.45323825799988215</c:v>
                </c:pt>
                <c:pt idx="14585">
                  <c:v>0.45317932700807351</c:v>
                </c:pt>
                <c:pt idx="14586">
                  <c:v>0.45312039601626497</c:v>
                </c:pt>
                <c:pt idx="14587">
                  <c:v>0.45312039601626497</c:v>
                </c:pt>
                <c:pt idx="14588">
                  <c:v>0.45306146502445632</c:v>
                </c:pt>
                <c:pt idx="14589">
                  <c:v>0.45306146502445632</c:v>
                </c:pt>
                <c:pt idx="14590">
                  <c:v>0.45306146502445632</c:v>
                </c:pt>
                <c:pt idx="14591">
                  <c:v>0.45300253403264779</c:v>
                </c:pt>
                <c:pt idx="14592">
                  <c:v>0.45294360304083914</c:v>
                </c:pt>
                <c:pt idx="14593">
                  <c:v>0.45294360304083914</c:v>
                </c:pt>
                <c:pt idx="14594">
                  <c:v>0.4528846720490306</c:v>
                </c:pt>
                <c:pt idx="14595">
                  <c:v>0.45282574105722195</c:v>
                </c:pt>
                <c:pt idx="14596">
                  <c:v>0.45282574105722195</c:v>
                </c:pt>
                <c:pt idx="14597">
                  <c:v>0.45282574105722195</c:v>
                </c:pt>
                <c:pt idx="14598">
                  <c:v>0.45282574105722195</c:v>
                </c:pt>
                <c:pt idx="14599">
                  <c:v>0.45276681006541342</c:v>
                </c:pt>
                <c:pt idx="14600">
                  <c:v>0.45270787907360477</c:v>
                </c:pt>
                <c:pt idx="14601">
                  <c:v>0.45270787907360477</c:v>
                </c:pt>
                <c:pt idx="14602">
                  <c:v>0.45264894808179623</c:v>
                </c:pt>
                <c:pt idx="14603">
                  <c:v>0.45264894808179623</c:v>
                </c:pt>
                <c:pt idx="14604">
                  <c:v>0.45259001708998758</c:v>
                </c:pt>
                <c:pt idx="14605">
                  <c:v>0.45259001708998758</c:v>
                </c:pt>
                <c:pt idx="14606">
                  <c:v>0.45253108609817905</c:v>
                </c:pt>
                <c:pt idx="14607">
                  <c:v>0.4524721551063704</c:v>
                </c:pt>
                <c:pt idx="14608">
                  <c:v>0.4524721551063704</c:v>
                </c:pt>
                <c:pt idx="14609">
                  <c:v>0.45241322411456186</c:v>
                </c:pt>
                <c:pt idx="14610">
                  <c:v>0.45235429312275321</c:v>
                </c:pt>
                <c:pt idx="14611">
                  <c:v>0.45235429312275321</c:v>
                </c:pt>
                <c:pt idx="14612">
                  <c:v>0.45235429312275321</c:v>
                </c:pt>
                <c:pt idx="14613">
                  <c:v>0.45235429312275321</c:v>
                </c:pt>
                <c:pt idx="14614">
                  <c:v>0.45235429312275321</c:v>
                </c:pt>
                <c:pt idx="14615">
                  <c:v>0.45235429312275321</c:v>
                </c:pt>
                <c:pt idx="14616">
                  <c:v>0.45235429312275321</c:v>
                </c:pt>
                <c:pt idx="14617">
                  <c:v>0.45229536213094468</c:v>
                </c:pt>
                <c:pt idx="14618">
                  <c:v>0.45229536213094468</c:v>
                </c:pt>
                <c:pt idx="14619">
                  <c:v>0.45229536213094468</c:v>
                </c:pt>
                <c:pt idx="14620">
                  <c:v>0.45223643113913603</c:v>
                </c:pt>
                <c:pt idx="14621">
                  <c:v>0.45217750014732749</c:v>
                </c:pt>
                <c:pt idx="14622">
                  <c:v>0.45217750014732749</c:v>
                </c:pt>
                <c:pt idx="14623">
                  <c:v>0.45211856915551885</c:v>
                </c:pt>
                <c:pt idx="14624">
                  <c:v>0.45211856915551885</c:v>
                </c:pt>
                <c:pt idx="14625">
                  <c:v>0.45205963816371031</c:v>
                </c:pt>
                <c:pt idx="14626">
                  <c:v>0.45205963816371031</c:v>
                </c:pt>
                <c:pt idx="14627">
                  <c:v>0.45200070717190166</c:v>
                </c:pt>
                <c:pt idx="14628">
                  <c:v>0.45194177618009312</c:v>
                </c:pt>
                <c:pt idx="14629">
                  <c:v>0.45188284518828448</c:v>
                </c:pt>
                <c:pt idx="14630">
                  <c:v>0.45182391419647594</c:v>
                </c:pt>
                <c:pt idx="14631">
                  <c:v>0.45176498320466729</c:v>
                </c:pt>
                <c:pt idx="14632">
                  <c:v>0.45176498320466729</c:v>
                </c:pt>
                <c:pt idx="14633">
                  <c:v>0.45176498320466729</c:v>
                </c:pt>
                <c:pt idx="14634">
                  <c:v>0.45170605221285876</c:v>
                </c:pt>
                <c:pt idx="14635">
                  <c:v>0.45170605221285876</c:v>
                </c:pt>
                <c:pt idx="14636">
                  <c:v>0.45164712122105011</c:v>
                </c:pt>
                <c:pt idx="14637">
                  <c:v>0.45158819022924157</c:v>
                </c:pt>
                <c:pt idx="14638">
                  <c:v>0.45158819022924157</c:v>
                </c:pt>
                <c:pt idx="14639">
                  <c:v>0.45158819022924157</c:v>
                </c:pt>
                <c:pt idx="14640">
                  <c:v>0.45158819022924157</c:v>
                </c:pt>
                <c:pt idx="14641">
                  <c:v>0.45152925923743292</c:v>
                </c:pt>
                <c:pt idx="14642">
                  <c:v>0.45152925923743292</c:v>
                </c:pt>
                <c:pt idx="14643">
                  <c:v>0.45147032824562439</c:v>
                </c:pt>
                <c:pt idx="14644">
                  <c:v>0.45141139725381574</c:v>
                </c:pt>
                <c:pt idx="14645">
                  <c:v>0.4513524662620072</c:v>
                </c:pt>
                <c:pt idx="14646">
                  <c:v>0.45129353527019855</c:v>
                </c:pt>
                <c:pt idx="14647">
                  <c:v>0.45129353527019855</c:v>
                </c:pt>
                <c:pt idx="14648">
                  <c:v>0.45129353527019855</c:v>
                </c:pt>
                <c:pt idx="14649">
                  <c:v>0.45129353527019855</c:v>
                </c:pt>
                <c:pt idx="14650">
                  <c:v>0.45129353527019855</c:v>
                </c:pt>
                <c:pt idx="14651">
                  <c:v>0.45123460427839002</c:v>
                </c:pt>
                <c:pt idx="14652">
                  <c:v>0.45123460427839002</c:v>
                </c:pt>
                <c:pt idx="14653">
                  <c:v>0.45123460427839002</c:v>
                </c:pt>
                <c:pt idx="14654">
                  <c:v>0.45117567328658137</c:v>
                </c:pt>
                <c:pt idx="14655">
                  <c:v>0.45111674229477283</c:v>
                </c:pt>
                <c:pt idx="14656">
                  <c:v>0.45105781130296418</c:v>
                </c:pt>
                <c:pt idx="14657">
                  <c:v>0.45105781130296418</c:v>
                </c:pt>
                <c:pt idx="14658">
                  <c:v>0.45105781130296418</c:v>
                </c:pt>
                <c:pt idx="14659">
                  <c:v>0.45099888031115565</c:v>
                </c:pt>
                <c:pt idx="14660">
                  <c:v>0.450939949319347</c:v>
                </c:pt>
                <c:pt idx="14661">
                  <c:v>0.450939949319347</c:v>
                </c:pt>
                <c:pt idx="14662">
                  <c:v>0.450939949319347</c:v>
                </c:pt>
                <c:pt idx="14663">
                  <c:v>0.450939949319347</c:v>
                </c:pt>
                <c:pt idx="14664">
                  <c:v>0.450939949319347</c:v>
                </c:pt>
                <c:pt idx="14665">
                  <c:v>0.45088101832753846</c:v>
                </c:pt>
                <c:pt idx="14666">
                  <c:v>0.45088101832753846</c:v>
                </c:pt>
                <c:pt idx="14667">
                  <c:v>0.45088101832753846</c:v>
                </c:pt>
                <c:pt idx="14668">
                  <c:v>0.45088101832753846</c:v>
                </c:pt>
                <c:pt idx="14669">
                  <c:v>0.45088101832753846</c:v>
                </c:pt>
                <c:pt idx="14670">
                  <c:v>0.45082208733572982</c:v>
                </c:pt>
                <c:pt idx="14671">
                  <c:v>0.45082208733572982</c:v>
                </c:pt>
                <c:pt idx="14672">
                  <c:v>0.45082208733572982</c:v>
                </c:pt>
                <c:pt idx="14673">
                  <c:v>0.45076315634392128</c:v>
                </c:pt>
                <c:pt idx="14674">
                  <c:v>0.45076315634392128</c:v>
                </c:pt>
                <c:pt idx="14675">
                  <c:v>0.45076315634392128</c:v>
                </c:pt>
                <c:pt idx="14676">
                  <c:v>0.45076315634392128</c:v>
                </c:pt>
                <c:pt idx="14677">
                  <c:v>0.45070422535211263</c:v>
                </c:pt>
                <c:pt idx="14678">
                  <c:v>0.45064529436030409</c:v>
                </c:pt>
                <c:pt idx="14679">
                  <c:v>0.45058636336849545</c:v>
                </c:pt>
                <c:pt idx="14680">
                  <c:v>0.45058636336849545</c:v>
                </c:pt>
                <c:pt idx="14681">
                  <c:v>0.45052743237668691</c:v>
                </c:pt>
                <c:pt idx="14682">
                  <c:v>0.45046850138487826</c:v>
                </c:pt>
                <c:pt idx="14683">
                  <c:v>0.45046850138487826</c:v>
                </c:pt>
                <c:pt idx="14684">
                  <c:v>0.45046850138487826</c:v>
                </c:pt>
                <c:pt idx="14685">
                  <c:v>0.45040957039306972</c:v>
                </c:pt>
                <c:pt idx="14686">
                  <c:v>0.45035063940126108</c:v>
                </c:pt>
                <c:pt idx="14687">
                  <c:v>0.45035063940126108</c:v>
                </c:pt>
                <c:pt idx="14688">
                  <c:v>0.45029170840945254</c:v>
                </c:pt>
                <c:pt idx="14689">
                  <c:v>0.45029170840945254</c:v>
                </c:pt>
                <c:pt idx="14690">
                  <c:v>0.45029170840945254</c:v>
                </c:pt>
                <c:pt idx="14691">
                  <c:v>0.45023277741764389</c:v>
                </c:pt>
                <c:pt idx="14692">
                  <c:v>0.45017384642583536</c:v>
                </c:pt>
                <c:pt idx="14693">
                  <c:v>0.45017384642583536</c:v>
                </c:pt>
                <c:pt idx="14694">
                  <c:v>0.45011491543402671</c:v>
                </c:pt>
                <c:pt idx="14695">
                  <c:v>0.45011491543402671</c:v>
                </c:pt>
                <c:pt idx="14696">
                  <c:v>0.45005598444221817</c:v>
                </c:pt>
                <c:pt idx="14697">
                  <c:v>0.44999705345040952</c:v>
                </c:pt>
                <c:pt idx="14698">
                  <c:v>0.44993812245860099</c:v>
                </c:pt>
                <c:pt idx="14699">
                  <c:v>0.44993812245860099</c:v>
                </c:pt>
                <c:pt idx="14700">
                  <c:v>0.44993812245860099</c:v>
                </c:pt>
                <c:pt idx="14701">
                  <c:v>0.44987919146679234</c:v>
                </c:pt>
                <c:pt idx="14702">
                  <c:v>0.44987919146679234</c:v>
                </c:pt>
                <c:pt idx="14703">
                  <c:v>0.44987919146679234</c:v>
                </c:pt>
                <c:pt idx="14704">
                  <c:v>0.44987919146679234</c:v>
                </c:pt>
                <c:pt idx="14705">
                  <c:v>0.44987919146679234</c:v>
                </c:pt>
                <c:pt idx="14706">
                  <c:v>0.4498202604749838</c:v>
                </c:pt>
                <c:pt idx="14707">
                  <c:v>0.4498202604749838</c:v>
                </c:pt>
                <c:pt idx="14708">
                  <c:v>0.44976132948317515</c:v>
                </c:pt>
                <c:pt idx="14709">
                  <c:v>0.44976132948317515</c:v>
                </c:pt>
                <c:pt idx="14710">
                  <c:v>0.44970239849136662</c:v>
                </c:pt>
                <c:pt idx="14711">
                  <c:v>0.44970239849136662</c:v>
                </c:pt>
                <c:pt idx="14712">
                  <c:v>0.44970239849136662</c:v>
                </c:pt>
                <c:pt idx="14713">
                  <c:v>0.44964346749955797</c:v>
                </c:pt>
                <c:pt idx="14714">
                  <c:v>0.44964346749955797</c:v>
                </c:pt>
                <c:pt idx="14715">
                  <c:v>0.44964346749955797</c:v>
                </c:pt>
                <c:pt idx="14716">
                  <c:v>0.44964346749955797</c:v>
                </c:pt>
                <c:pt idx="14717">
                  <c:v>0.44958453650774943</c:v>
                </c:pt>
                <c:pt idx="14718">
                  <c:v>0.44958453650774943</c:v>
                </c:pt>
                <c:pt idx="14719">
                  <c:v>0.44952560551594078</c:v>
                </c:pt>
                <c:pt idx="14720">
                  <c:v>0.44952560551594078</c:v>
                </c:pt>
                <c:pt idx="14721">
                  <c:v>0.44952560551594078</c:v>
                </c:pt>
                <c:pt idx="14722">
                  <c:v>0.44946667452413225</c:v>
                </c:pt>
                <c:pt idx="14723">
                  <c:v>0.4494077435323236</c:v>
                </c:pt>
                <c:pt idx="14724">
                  <c:v>0.4494077435323236</c:v>
                </c:pt>
                <c:pt idx="14725">
                  <c:v>0.4494077435323236</c:v>
                </c:pt>
                <c:pt idx="14726">
                  <c:v>0.4494077435323236</c:v>
                </c:pt>
                <c:pt idx="14727">
                  <c:v>0.4494077435323236</c:v>
                </c:pt>
                <c:pt idx="14728">
                  <c:v>0.44934881254051506</c:v>
                </c:pt>
                <c:pt idx="14729">
                  <c:v>0.44928988154870642</c:v>
                </c:pt>
                <c:pt idx="14730">
                  <c:v>0.44928988154870642</c:v>
                </c:pt>
                <c:pt idx="14731">
                  <c:v>0.44923095055689788</c:v>
                </c:pt>
                <c:pt idx="14732">
                  <c:v>0.44923095055689788</c:v>
                </c:pt>
                <c:pt idx="14733">
                  <c:v>0.44917201956508923</c:v>
                </c:pt>
                <c:pt idx="14734">
                  <c:v>0.44917201956508923</c:v>
                </c:pt>
                <c:pt idx="14735">
                  <c:v>0.44917201956508923</c:v>
                </c:pt>
                <c:pt idx="14736">
                  <c:v>0.44917201956508923</c:v>
                </c:pt>
                <c:pt idx="14737">
                  <c:v>0.44917201956508923</c:v>
                </c:pt>
                <c:pt idx="14738">
                  <c:v>0.44911308857328069</c:v>
                </c:pt>
                <c:pt idx="14739">
                  <c:v>0.44911308857328069</c:v>
                </c:pt>
                <c:pt idx="14740">
                  <c:v>0.44905415758147205</c:v>
                </c:pt>
                <c:pt idx="14741">
                  <c:v>0.44905415758147205</c:v>
                </c:pt>
                <c:pt idx="14742">
                  <c:v>0.44905415758147205</c:v>
                </c:pt>
                <c:pt idx="14743">
                  <c:v>0.44899522658966351</c:v>
                </c:pt>
                <c:pt idx="14744">
                  <c:v>0.44893629559785486</c:v>
                </c:pt>
                <c:pt idx="14745">
                  <c:v>0.44893629559785486</c:v>
                </c:pt>
                <c:pt idx="14746">
                  <c:v>0.44887736460604633</c:v>
                </c:pt>
                <c:pt idx="14747">
                  <c:v>0.44881843361423768</c:v>
                </c:pt>
                <c:pt idx="14748">
                  <c:v>0.44875950262242914</c:v>
                </c:pt>
                <c:pt idx="14749">
                  <c:v>0.44875950262242914</c:v>
                </c:pt>
                <c:pt idx="14750">
                  <c:v>0.44875950262242914</c:v>
                </c:pt>
                <c:pt idx="14751">
                  <c:v>0.44875950262242914</c:v>
                </c:pt>
                <c:pt idx="14752">
                  <c:v>0.44875950262242914</c:v>
                </c:pt>
                <c:pt idx="14753">
                  <c:v>0.44870057163062049</c:v>
                </c:pt>
                <c:pt idx="14754">
                  <c:v>0.44870057163062049</c:v>
                </c:pt>
                <c:pt idx="14755">
                  <c:v>0.44864164063881196</c:v>
                </c:pt>
                <c:pt idx="14756">
                  <c:v>0.44858270964700331</c:v>
                </c:pt>
                <c:pt idx="14757">
                  <c:v>0.44852377865519477</c:v>
                </c:pt>
                <c:pt idx="14758">
                  <c:v>0.44852377865519477</c:v>
                </c:pt>
                <c:pt idx="14759">
                  <c:v>0.44846484766338612</c:v>
                </c:pt>
                <c:pt idx="14760">
                  <c:v>0.44846484766338612</c:v>
                </c:pt>
                <c:pt idx="14761">
                  <c:v>0.44846484766338612</c:v>
                </c:pt>
                <c:pt idx="14762">
                  <c:v>0.44846484766338612</c:v>
                </c:pt>
                <c:pt idx="14763">
                  <c:v>0.44840591667157759</c:v>
                </c:pt>
                <c:pt idx="14764">
                  <c:v>0.44840591667157759</c:v>
                </c:pt>
                <c:pt idx="14765">
                  <c:v>0.44840591667157759</c:v>
                </c:pt>
                <c:pt idx="14766">
                  <c:v>0.44834698567976894</c:v>
                </c:pt>
                <c:pt idx="14767">
                  <c:v>0.4482880546879604</c:v>
                </c:pt>
                <c:pt idx="14768">
                  <c:v>0.4482880546879604</c:v>
                </c:pt>
                <c:pt idx="14769">
                  <c:v>0.4482880546879604</c:v>
                </c:pt>
                <c:pt idx="14770">
                  <c:v>0.44822912369615175</c:v>
                </c:pt>
                <c:pt idx="14771">
                  <c:v>0.44817019270434322</c:v>
                </c:pt>
                <c:pt idx="14772">
                  <c:v>0.44817019270434322</c:v>
                </c:pt>
                <c:pt idx="14773">
                  <c:v>0.44811126171253457</c:v>
                </c:pt>
                <c:pt idx="14774">
                  <c:v>0.44805233072072603</c:v>
                </c:pt>
                <c:pt idx="14775">
                  <c:v>0.44805233072072603</c:v>
                </c:pt>
                <c:pt idx="14776">
                  <c:v>0.44799339972891739</c:v>
                </c:pt>
                <c:pt idx="14777">
                  <c:v>0.44799339972891739</c:v>
                </c:pt>
                <c:pt idx="14778">
                  <c:v>0.44799339972891739</c:v>
                </c:pt>
                <c:pt idx="14779">
                  <c:v>0.44793446873710885</c:v>
                </c:pt>
                <c:pt idx="14780">
                  <c:v>0.44793446873710885</c:v>
                </c:pt>
                <c:pt idx="14781">
                  <c:v>0.44793446873710885</c:v>
                </c:pt>
                <c:pt idx="14782">
                  <c:v>0.44793446873710885</c:v>
                </c:pt>
                <c:pt idx="14783">
                  <c:v>0.4478755377453002</c:v>
                </c:pt>
                <c:pt idx="14784">
                  <c:v>0.44781660675349166</c:v>
                </c:pt>
                <c:pt idx="14785">
                  <c:v>0.44775767576168302</c:v>
                </c:pt>
                <c:pt idx="14786">
                  <c:v>0.44775767576168302</c:v>
                </c:pt>
                <c:pt idx="14787">
                  <c:v>0.44769874476987448</c:v>
                </c:pt>
                <c:pt idx="14788">
                  <c:v>0.44769874476987448</c:v>
                </c:pt>
                <c:pt idx="14789">
                  <c:v>0.44769874476987448</c:v>
                </c:pt>
                <c:pt idx="14790">
                  <c:v>0.44763981377806583</c:v>
                </c:pt>
                <c:pt idx="14791">
                  <c:v>0.44763981377806583</c:v>
                </c:pt>
                <c:pt idx="14792">
                  <c:v>0.44763981377806583</c:v>
                </c:pt>
                <c:pt idx="14793">
                  <c:v>0.44758088278625729</c:v>
                </c:pt>
                <c:pt idx="14794">
                  <c:v>0.44752195179444865</c:v>
                </c:pt>
                <c:pt idx="14795">
                  <c:v>0.44746302080264011</c:v>
                </c:pt>
                <c:pt idx="14796">
                  <c:v>0.44740408981083146</c:v>
                </c:pt>
                <c:pt idx="14797">
                  <c:v>0.44740408981083146</c:v>
                </c:pt>
                <c:pt idx="14798">
                  <c:v>0.44740408981083146</c:v>
                </c:pt>
                <c:pt idx="14799">
                  <c:v>0.44740408981083146</c:v>
                </c:pt>
                <c:pt idx="14800">
                  <c:v>0.44734515881902293</c:v>
                </c:pt>
                <c:pt idx="14801">
                  <c:v>0.44728622782721428</c:v>
                </c:pt>
                <c:pt idx="14802">
                  <c:v>0.44722729683540574</c:v>
                </c:pt>
                <c:pt idx="14803">
                  <c:v>0.44722729683540574</c:v>
                </c:pt>
                <c:pt idx="14804">
                  <c:v>0.44722729683540574</c:v>
                </c:pt>
                <c:pt idx="14805">
                  <c:v>0.44722729683540574</c:v>
                </c:pt>
                <c:pt idx="14806">
                  <c:v>0.44716836584359709</c:v>
                </c:pt>
                <c:pt idx="14807">
                  <c:v>0.44716836584359709</c:v>
                </c:pt>
                <c:pt idx="14808">
                  <c:v>0.44716836584359709</c:v>
                </c:pt>
                <c:pt idx="14809">
                  <c:v>0.44716836584359709</c:v>
                </c:pt>
                <c:pt idx="14810">
                  <c:v>0.44716836584359709</c:v>
                </c:pt>
                <c:pt idx="14811">
                  <c:v>0.44710943485178856</c:v>
                </c:pt>
                <c:pt idx="14812">
                  <c:v>0.44710943485178856</c:v>
                </c:pt>
                <c:pt idx="14813">
                  <c:v>0.44710943485178856</c:v>
                </c:pt>
                <c:pt idx="14814">
                  <c:v>0.44705050385997991</c:v>
                </c:pt>
                <c:pt idx="14815">
                  <c:v>0.44705050385997991</c:v>
                </c:pt>
                <c:pt idx="14816">
                  <c:v>0.44699157286817137</c:v>
                </c:pt>
                <c:pt idx="14817">
                  <c:v>0.44693264187636272</c:v>
                </c:pt>
                <c:pt idx="14818">
                  <c:v>0.44687371088455419</c:v>
                </c:pt>
                <c:pt idx="14819">
                  <c:v>0.44687371088455419</c:v>
                </c:pt>
                <c:pt idx="14820">
                  <c:v>0.44681477989274554</c:v>
                </c:pt>
                <c:pt idx="14821">
                  <c:v>0.44681477989274554</c:v>
                </c:pt>
                <c:pt idx="14822">
                  <c:v>0.44681477989274554</c:v>
                </c:pt>
                <c:pt idx="14823">
                  <c:v>0.44681477989274554</c:v>
                </c:pt>
                <c:pt idx="14824">
                  <c:v>0.44681477989274554</c:v>
                </c:pt>
                <c:pt idx="14825">
                  <c:v>0.44681477989274554</c:v>
                </c:pt>
                <c:pt idx="14826">
                  <c:v>0.446755848900937</c:v>
                </c:pt>
                <c:pt idx="14827">
                  <c:v>0.44669691790912847</c:v>
                </c:pt>
                <c:pt idx="14828">
                  <c:v>0.44669691790912847</c:v>
                </c:pt>
                <c:pt idx="14829">
                  <c:v>0.44663798691731982</c:v>
                </c:pt>
                <c:pt idx="14830">
                  <c:v>0.44663798691731982</c:v>
                </c:pt>
                <c:pt idx="14831">
                  <c:v>0.44663798691731982</c:v>
                </c:pt>
                <c:pt idx="14832">
                  <c:v>0.44663798691731982</c:v>
                </c:pt>
                <c:pt idx="14833">
                  <c:v>0.44657905592551128</c:v>
                </c:pt>
                <c:pt idx="14834">
                  <c:v>0.44652012493370263</c:v>
                </c:pt>
                <c:pt idx="14835">
                  <c:v>0.44652012493370263</c:v>
                </c:pt>
                <c:pt idx="14836">
                  <c:v>0.44652012493370263</c:v>
                </c:pt>
                <c:pt idx="14837">
                  <c:v>0.4464611939418941</c:v>
                </c:pt>
                <c:pt idx="14838">
                  <c:v>0.44640226295008545</c:v>
                </c:pt>
                <c:pt idx="14839">
                  <c:v>0.44634333195827691</c:v>
                </c:pt>
                <c:pt idx="14840">
                  <c:v>0.44628440096646826</c:v>
                </c:pt>
                <c:pt idx="14841">
                  <c:v>0.44628440096646826</c:v>
                </c:pt>
                <c:pt idx="14842">
                  <c:v>0.44622546997465973</c:v>
                </c:pt>
                <c:pt idx="14843">
                  <c:v>0.44616653898285108</c:v>
                </c:pt>
                <c:pt idx="14844">
                  <c:v>0.44616653898285108</c:v>
                </c:pt>
                <c:pt idx="14845">
                  <c:v>0.44616653898285108</c:v>
                </c:pt>
                <c:pt idx="14846">
                  <c:v>0.44616653898285108</c:v>
                </c:pt>
                <c:pt idx="14847">
                  <c:v>0.44610760799104254</c:v>
                </c:pt>
                <c:pt idx="14848">
                  <c:v>0.44610760799104254</c:v>
                </c:pt>
                <c:pt idx="14849">
                  <c:v>0.44610760799104254</c:v>
                </c:pt>
                <c:pt idx="14850">
                  <c:v>0.4460486769992339</c:v>
                </c:pt>
                <c:pt idx="14851">
                  <c:v>0.44598974600742536</c:v>
                </c:pt>
                <c:pt idx="14852">
                  <c:v>0.44593081501561671</c:v>
                </c:pt>
                <c:pt idx="14853">
                  <c:v>0.44593081501561671</c:v>
                </c:pt>
                <c:pt idx="14854">
                  <c:v>0.44587188402380817</c:v>
                </c:pt>
                <c:pt idx="14855">
                  <c:v>0.44581295303199953</c:v>
                </c:pt>
                <c:pt idx="14856">
                  <c:v>0.44581295303199953</c:v>
                </c:pt>
                <c:pt idx="14857">
                  <c:v>0.44575402204019099</c:v>
                </c:pt>
                <c:pt idx="14858">
                  <c:v>0.44569509104838234</c:v>
                </c:pt>
                <c:pt idx="14859">
                  <c:v>0.44569509104838234</c:v>
                </c:pt>
                <c:pt idx="14860">
                  <c:v>0.4456361600565738</c:v>
                </c:pt>
                <c:pt idx="14861">
                  <c:v>0.44557722906476516</c:v>
                </c:pt>
                <c:pt idx="14862">
                  <c:v>0.44551829807295662</c:v>
                </c:pt>
                <c:pt idx="14863">
                  <c:v>0.44551829807295662</c:v>
                </c:pt>
                <c:pt idx="14864">
                  <c:v>0.44551829807295662</c:v>
                </c:pt>
                <c:pt idx="14865">
                  <c:v>0.44551829807295662</c:v>
                </c:pt>
                <c:pt idx="14866">
                  <c:v>0.44551829807295662</c:v>
                </c:pt>
                <c:pt idx="14867">
                  <c:v>0.44545936708114797</c:v>
                </c:pt>
                <c:pt idx="14868">
                  <c:v>0.44545936708114797</c:v>
                </c:pt>
                <c:pt idx="14869">
                  <c:v>0.44540043608933944</c:v>
                </c:pt>
                <c:pt idx="14870">
                  <c:v>0.44540043608933944</c:v>
                </c:pt>
                <c:pt idx="14871">
                  <c:v>0.44534150509753079</c:v>
                </c:pt>
                <c:pt idx="14872">
                  <c:v>0.44528257410572225</c:v>
                </c:pt>
                <c:pt idx="14873">
                  <c:v>0.4452236431139136</c:v>
                </c:pt>
                <c:pt idx="14874">
                  <c:v>0.4452236431139136</c:v>
                </c:pt>
                <c:pt idx="14875">
                  <c:v>0.4452236431139136</c:v>
                </c:pt>
                <c:pt idx="14876">
                  <c:v>0.4452236431139136</c:v>
                </c:pt>
                <c:pt idx="14877">
                  <c:v>0.44516471212210507</c:v>
                </c:pt>
                <c:pt idx="14878">
                  <c:v>0.44510578113029642</c:v>
                </c:pt>
                <c:pt idx="14879">
                  <c:v>0.44510578113029642</c:v>
                </c:pt>
                <c:pt idx="14880">
                  <c:v>0.44504685013848788</c:v>
                </c:pt>
                <c:pt idx="14881">
                  <c:v>0.44504685013848788</c:v>
                </c:pt>
                <c:pt idx="14882">
                  <c:v>0.44498791914667923</c:v>
                </c:pt>
                <c:pt idx="14883">
                  <c:v>0.4449289881548707</c:v>
                </c:pt>
                <c:pt idx="14884">
                  <c:v>0.4449289881548707</c:v>
                </c:pt>
                <c:pt idx="14885">
                  <c:v>0.44487005716306205</c:v>
                </c:pt>
                <c:pt idx="14886">
                  <c:v>0.44487005716306205</c:v>
                </c:pt>
                <c:pt idx="14887">
                  <c:v>0.44487005716306205</c:v>
                </c:pt>
                <c:pt idx="14888">
                  <c:v>0.44481112617125351</c:v>
                </c:pt>
                <c:pt idx="14889">
                  <c:v>0.44475219517944486</c:v>
                </c:pt>
                <c:pt idx="14890">
                  <c:v>0.44469326418763633</c:v>
                </c:pt>
                <c:pt idx="14891">
                  <c:v>0.44469326418763633</c:v>
                </c:pt>
                <c:pt idx="14892">
                  <c:v>0.44469326418763633</c:v>
                </c:pt>
                <c:pt idx="14893">
                  <c:v>0.44463433319582768</c:v>
                </c:pt>
                <c:pt idx="14894">
                  <c:v>0.44463433319582768</c:v>
                </c:pt>
                <c:pt idx="14895">
                  <c:v>0.44463433319582768</c:v>
                </c:pt>
                <c:pt idx="14896">
                  <c:v>0.44463433319582768</c:v>
                </c:pt>
                <c:pt idx="14897">
                  <c:v>0.44457540220401914</c:v>
                </c:pt>
                <c:pt idx="14898">
                  <c:v>0.44457540220401914</c:v>
                </c:pt>
                <c:pt idx="14899">
                  <c:v>0.4445164712122105</c:v>
                </c:pt>
                <c:pt idx="14900">
                  <c:v>0.44445754022040196</c:v>
                </c:pt>
                <c:pt idx="14901">
                  <c:v>0.44445754022040196</c:v>
                </c:pt>
                <c:pt idx="14902">
                  <c:v>0.44445754022040196</c:v>
                </c:pt>
                <c:pt idx="14903">
                  <c:v>0.44445754022040196</c:v>
                </c:pt>
                <c:pt idx="14904">
                  <c:v>0.44439860922859331</c:v>
                </c:pt>
                <c:pt idx="14905">
                  <c:v>0.44439860922859331</c:v>
                </c:pt>
                <c:pt idx="14906">
                  <c:v>0.44433967823678477</c:v>
                </c:pt>
                <c:pt idx="14907">
                  <c:v>0.44428074724497613</c:v>
                </c:pt>
                <c:pt idx="14908">
                  <c:v>0.44422181625316759</c:v>
                </c:pt>
                <c:pt idx="14909">
                  <c:v>0.44416288526135894</c:v>
                </c:pt>
                <c:pt idx="14910">
                  <c:v>0.4441039542695504</c:v>
                </c:pt>
                <c:pt idx="14911">
                  <c:v>0.4441039542695504</c:v>
                </c:pt>
                <c:pt idx="14912">
                  <c:v>0.4441039542695504</c:v>
                </c:pt>
                <c:pt idx="14913">
                  <c:v>0.4441039542695504</c:v>
                </c:pt>
                <c:pt idx="14914">
                  <c:v>0.4441039542695504</c:v>
                </c:pt>
                <c:pt idx="14915">
                  <c:v>0.4441039542695504</c:v>
                </c:pt>
                <c:pt idx="14916">
                  <c:v>0.4441039542695504</c:v>
                </c:pt>
                <c:pt idx="14917">
                  <c:v>0.4441039542695504</c:v>
                </c:pt>
                <c:pt idx="14918">
                  <c:v>0.4441039542695504</c:v>
                </c:pt>
                <c:pt idx="14919">
                  <c:v>0.4441039542695504</c:v>
                </c:pt>
                <c:pt idx="14920">
                  <c:v>0.44404502327774176</c:v>
                </c:pt>
                <c:pt idx="14921">
                  <c:v>0.44404502327774176</c:v>
                </c:pt>
                <c:pt idx="14922">
                  <c:v>0.44404502327774176</c:v>
                </c:pt>
                <c:pt idx="14923">
                  <c:v>0.44404502327774176</c:v>
                </c:pt>
                <c:pt idx="14924">
                  <c:v>0.44404502327774176</c:v>
                </c:pt>
                <c:pt idx="14925">
                  <c:v>0.44404502327774176</c:v>
                </c:pt>
                <c:pt idx="14926">
                  <c:v>0.44404502327774176</c:v>
                </c:pt>
                <c:pt idx="14927">
                  <c:v>0.44398609228593322</c:v>
                </c:pt>
                <c:pt idx="14928">
                  <c:v>0.44398609228593322</c:v>
                </c:pt>
                <c:pt idx="14929">
                  <c:v>0.44398609228593322</c:v>
                </c:pt>
                <c:pt idx="14930">
                  <c:v>0.44398609228593322</c:v>
                </c:pt>
                <c:pt idx="14931">
                  <c:v>0.44392716129412457</c:v>
                </c:pt>
                <c:pt idx="14932">
                  <c:v>0.44392716129412457</c:v>
                </c:pt>
                <c:pt idx="14933">
                  <c:v>0.44392716129412457</c:v>
                </c:pt>
                <c:pt idx="14934">
                  <c:v>0.44386823030231604</c:v>
                </c:pt>
                <c:pt idx="14935">
                  <c:v>0.44386823030231604</c:v>
                </c:pt>
                <c:pt idx="14936">
                  <c:v>0.44386823030231604</c:v>
                </c:pt>
                <c:pt idx="14937">
                  <c:v>0.44386823030231604</c:v>
                </c:pt>
                <c:pt idx="14938">
                  <c:v>0.44380929931050739</c:v>
                </c:pt>
                <c:pt idx="14939">
                  <c:v>0.44375036831869885</c:v>
                </c:pt>
                <c:pt idx="14940">
                  <c:v>0.4436914373268902</c:v>
                </c:pt>
                <c:pt idx="14941">
                  <c:v>0.44363250633508167</c:v>
                </c:pt>
                <c:pt idx="14942">
                  <c:v>0.44363250633508167</c:v>
                </c:pt>
                <c:pt idx="14943">
                  <c:v>0.44363250633508167</c:v>
                </c:pt>
                <c:pt idx="14944">
                  <c:v>0.44363250633508167</c:v>
                </c:pt>
                <c:pt idx="14945">
                  <c:v>0.44357357534327302</c:v>
                </c:pt>
                <c:pt idx="14946">
                  <c:v>0.44351464435146448</c:v>
                </c:pt>
                <c:pt idx="14947">
                  <c:v>0.44351464435146448</c:v>
                </c:pt>
                <c:pt idx="14948">
                  <c:v>0.44345571335965583</c:v>
                </c:pt>
                <c:pt idx="14949">
                  <c:v>0.4433967823678473</c:v>
                </c:pt>
                <c:pt idx="14950">
                  <c:v>0.44333785137603865</c:v>
                </c:pt>
                <c:pt idx="14951">
                  <c:v>0.44333785137603865</c:v>
                </c:pt>
                <c:pt idx="14952">
                  <c:v>0.44333785137603865</c:v>
                </c:pt>
                <c:pt idx="14953">
                  <c:v>0.44327892038423011</c:v>
                </c:pt>
                <c:pt idx="14954">
                  <c:v>0.44321998939242147</c:v>
                </c:pt>
                <c:pt idx="14955">
                  <c:v>0.44316105840061293</c:v>
                </c:pt>
                <c:pt idx="14956">
                  <c:v>0.44316105840061293</c:v>
                </c:pt>
                <c:pt idx="14957">
                  <c:v>0.44316105840061293</c:v>
                </c:pt>
                <c:pt idx="14958">
                  <c:v>0.44316105840061293</c:v>
                </c:pt>
                <c:pt idx="14959">
                  <c:v>0.44316105840061293</c:v>
                </c:pt>
                <c:pt idx="14960">
                  <c:v>0.44310212740880428</c:v>
                </c:pt>
                <c:pt idx="14961">
                  <c:v>0.44310212740880428</c:v>
                </c:pt>
                <c:pt idx="14962">
                  <c:v>0.44310212740880428</c:v>
                </c:pt>
                <c:pt idx="14963">
                  <c:v>0.44304319641699574</c:v>
                </c:pt>
                <c:pt idx="14964">
                  <c:v>0.44304319641699574</c:v>
                </c:pt>
                <c:pt idx="14965">
                  <c:v>0.4429842654251871</c:v>
                </c:pt>
                <c:pt idx="14966">
                  <c:v>0.44292533443337856</c:v>
                </c:pt>
                <c:pt idx="14967">
                  <c:v>0.44292533443337856</c:v>
                </c:pt>
                <c:pt idx="14968">
                  <c:v>0.44292533443337856</c:v>
                </c:pt>
                <c:pt idx="14969">
                  <c:v>0.44292533443337856</c:v>
                </c:pt>
                <c:pt idx="14970">
                  <c:v>0.44292533443337856</c:v>
                </c:pt>
                <c:pt idx="14971">
                  <c:v>0.44292533443337856</c:v>
                </c:pt>
                <c:pt idx="14972">
                  <c:v>0.44292533443337856</c:v>
                </c:pt>
                <c:pt idx="14973">
                  <c:v>0.44286640344156991</c:v>
                </c:pt>
                <c:pt idx="14974">
                  <c:v>0.44286640344156991</c:v>
                </c:pt>
                <c:pt idx="14975">
                  <c:v>0.44286640344156991</c:v>
                </c:pt>
                <c:pt idx="14976">
                  <c:v>0.44280747244976137</c:v>
                </c:pt>
                <c:pt idx="14977">
                  <c:v>0.44274854145795273</c:v>
                </c:pt>
                <c:pt idx="14978">
                  <c:v>0.44268961046614419</c:v>
                </c:pt>
                <c:pt idx="14979">
                  <c:v>0.44263067947433554</c:v>
                </c:pt>
                <c:pt idx="14980">
                  <c:v>0.44263067947433554</c:v>
                </c:pt>
                <c:pt idx="14981">
                  <c:v>0.44257174848252701</c:v>
                </c:pt>
                <c:pt idx="14982">
                  <c:v>0.44251281749071836</c:v>
                </c:pt>
                <c:pt idx="14983">
                  <c:v>0.44251281749071836</c:v>
                </c:pt>
                <c:pt idx="14984">
                  <c:v>0.44251281749071836</c:v>
                </c:pt>
                <c:pt idx="14985">
                  <c:v>0.44251281749071836</c:v>
                </c:pt>
                <c:pt idx="14986">
                  <c:v>0.44245388649890982</c:v>
                </c:pt>
                <c:pt idx="14987">
                  <c:v>0.44239495550710117</c:v>
                </c:pt>
                <c:pt idx="14988">
                  <c:v>0.44239495550710117</c:v>
                </c:pt>
                <c:pt idx="14989">
                  <c:v>0.44239495550710117</c:v>
                </c:pt>
                <c:pt idx="14990">
                  <c:v>0.44233602451529264</c:v>
                </c:pt>
                <c:pt idx="14991">
                  <c:v>0.44227709352348399</c:v>
                </c:pt>
                <c:pt idx="14992">
                  <c:v>0.44227709352348399</c:v>
                </c:pt>
                <c:pt idx="14993">
                  <c:v>0.44227709352348399</c:v>
                </c:pt>
                <c:pt idx="14994">
                  <c:v>0.44227709352348399</c:v>
                </c:pt>
                <c:pt idx="14995">
                  <c:v>0.44221816253167545</c:v>
                </c:pt>
                <c:pt idx="14996">
                  <c:v>0.44221816253167545</c:v>
                </c:pt>
                <c:pt idx="14997">
                  <c:v>0.44221816253167545</c:v>
                </c:pt>
                <c:pt idx="14998">
                  <c:v>0.44221816253167545</c:v>
                </c:pt>
                <c:pt idx="14999">
                  <c:v>0.44221816253167545</c:v>
                </c:pt>
                <c:pt idx="15000">
                  <c:v>0.44221816253167545</c:v>
                </c:pt>
                <c:pt idx="15001">
                  <c:v>0.44221816253167545</c:v>
                </c:pt>
                <c:pt idx="15002">
                  <c:v>0.44221816253167545</c:v>
                </c:pt>
                <c:pt idx="15003">
                  <c:v>0.44221816253167545</c:v>
                </c:pt>
                <c:pt idx="15004">
                  <c:v>0.4421592315398668</c:v>
                </c:pt>
                <c:pt idx="15005">
                  <c:v>0.4421592315398668</c:v>
                </c:pt>
                <c:pt idx="15006">
                  <c:v>0.44210030054805827</c:v>
                </c:pt>
                <c:pt idx="15007">
                  <c:v>0.44204136955624962</c:v>
                </c:pt>
                <c:pt idx="15008">
                  <c:v>0.44204136955624962</c:v>
                </c:pt>
                <c:pt idx="15009">
                  <c:v>0.44204136955624962</c:v>
                </c:pt>
                <c:pt idx="15010">
                  <c:v>0.44204136955624962</c:v>
                </c:pt>
                <c:pt idx="15011">
                  <c:v>0.44204136955624962</c:v>
                </c:pt>
                <c:pt idx="15012">
                  <c:v>0.44198243856444108</c:v>
                </c:pt>
                <c:pt idx="15013">
                  <c:v>0.44198243856444108</c:v>
                </c:pt>
                <c:pt idx="15014">
                  <c:v>0.44198243856444108</c:v>
                </c:pt>
                <c:pt idx="15015">
                  <c:v>0.44198243856444108</c:v>
                </c:pt>
                <c:pt idx="15016">
                  <c:v>0.44198243856444108</c:v>
                </c:pt>
                <c:pt idx="15017">
                  <c:v>0.44198243856444108</c:v>
                </c:pt>
                <c:pt idx="15018">
                  <c:v>0.44198243856444108</c:v>
                </c:pt>
                <c:pt idx="15019">
                  <c:v>0.44192350757263243</c:v>
                </c:pt>
                <c:pt idx="15020">
                  <c:v>0.44192350757263243</c:v>
                </c:pt>
                <c:pt idx="15021">
                  <c:v>0.4418645765808239</c:v>
                </c:pt>
                <c:pt idx="15022">
                  <c:v>0.4418645765808239</c:v>
                </c:pt>
                <c:pt idx="15023">
                  <c:v>0.4418645765808239</c:v>
                </c:pt>
                <c:pt idx="15024">
                  <c:v>0.44180564558901525</c:v>
                </c:pt>
                <c:pt idx="15025">
                  <c:v>0.44174671459720671</c:v>
                </c:pt>
                <c:pt idx="15026">
                  <c:v>0.44174671459720671</c:v>
                </c:pt>
                <c:pt idx="15027">
                  <c:v>0.44168778360539807</c:v>
                </c:pt>
                <c:pt idx="15028">
                  <c:v>0.44168778360539807</c:v>
                </c:pt>
                <c:pt idx="15029">
                  <c:v>0.44162885261358953</c:v>
                </c:pt>
                <c:pt idx="15030">
                  <c:v>0.44156992162178088</c:v>
                </c:pt>
                <c:pt idx="15031">
                  <c:v>0.44156992162178088</c:v>
                </c:pt>
                <c:pt idx="15032">
                  <c:v>0.44151099062997234</c:v>
                </c:pt>
                <c:pt idx="15033">
                  <c:v>0.4414520596381637</c:v>
                </c:pt>
                <c:pt idx="15034">
                  <c:v>0.4414520596381637</c:v>
                </c:pt>
                <c:pt idx="15035">
                  <c:v>0.4414520596381637</c:v>
                </c:pt>
                <c:pt idx="15036">
                  <c:v>0.4414520596381637</c:v>
                </c:pt>
                <c:pt idx="15037">
                  <c:v>0.44139312864635516</c:v>
                </c:pt>
                <c:pt idx="15038">
                  <c:v>0.44139312864635516</c:v>
                </c:pt>
                <c:pt idx="15039">
                  <c:v>0.44133419765454651</c:v>
                </c:pt>
                <c:pt idx="15040">
                  <c:v>0.44127526666273797</c:v>
                </c:pt>
                <c:pt idx="15041">
                  <c:v>0.44121633567092933</c:v>
                </c:pt>
                <c:pt idx="15042">
                  <c:v>0.44121633567092933</c:v>
                </c:pt>
                <c:pt idx="15043">
                  <c:v>0.44115740467912079</c:v>
                </c:pt>
                <c:pt idx="15044">
                  <c:v>0.44109847368731214</c:v>
                </c:pt>
                <c:pt idx="15045">
                  <c:v>0.44109847368731214</c:v>
                </c:pt>
                <c:pt idx="15046">
                  <c:v>0.44103954269550361</c:v>
                </c:pt>
                <c:pt idx="15047">
                  <c:v>0.44098061170369496</c:v>
                </c:pt>
                <c:pt idx="15048">
                  <c:v>0.44098061170369496</c:v>
                </c:pt>
                <c:pt idx="15049">
                  <c:v>0.44098061170369496</c:v>
                </c:pt>
                <c:pt idx="15050">
                  <c:v>0.44092168071188642</c:v>
                </c:pt>
                <c:pt idx="15051">
                  <c:v>0.44092168071188642</c:v>
                </c:pt>
                <c:pt idx="15052">
                  <c:v>0.44086274972007777</c:v>
                </c:pt>
                <c:pt idx="15053">
                  <c:v>0.44086274972007777</c:v>
                </c:pt>
                <c:pt idx="15054">
                  <c:v>0.44080381872826924</c:v>
                </c:pt>
                <c:pt idx="15055">
                  <c:v>0.44074488773646059</c:v>
                </c:pt>
                <c:pt idx="15056">
                  <c:v>0.44068595674465205</c:v>
                </c:pt>
                <c:pt idx="15057">
                  <c:v>0.44068595674465205</c:v>
                </c:pt>
                <c:pt idx="15058">
                  <c:v>0.4406270257528434</c:v>
                </c:pt>
                <c:pt idx="15059">
                  <c:v>0.44056809476103487</c:v>
                </c:pt>
                <c:pt idx="15060">
                  <c:v>0.44056809476103487</c:v>
                </c:pt>
                <c:pt idx="15061">
                  <c:v>0.44050916376922622</c:v>
                </c:pt>
                <c:pt idx="15062">
                  <c:v>0.44045023277741768</c:v>
                </c:pt>
                <c:pt idx="15063">
                  <c:v>0.44045023277741768</c:v>
                </c:pt>
                <c:pt idx="15064">
                  <c:v>0.44039130178560904</c:v>
                </c:pt>
                <c:pt idx="15065">
                  <c:v>0.4403323707938005</c:v>
                </c:pt>
                <c:pt idx="15066">
                  <c:v>0.4403323707938005</c:v>
                </c:pt>
                <c:pt idx="15067">
                  <c:v>0.4403323707938005</c:v>
                </c:pt>
                <c:pt idx="15068">
                  <c:v>0.44027343980199185</c:v>
                </c:pt>
                <c:pt idx="15069">
                  <c:v>0.44027343980199185</c:v>
                </c:pt>
                <c:pt idx="15070">
                  <c:v>0.44027343980199185</c:v>
                </c:pt>
                <c:pt idx="15071">
                  <c:v>0.44021450881018331</c:v>
                </c:pt>
                <c:pt idx="15072">
                  <c:v>0.44015557781837467</c:v>
                </c:pt>
                <c:pt idx="15073">
                  <c:v>0.44015557781837467</c:v>
                </c:pt>
                <c:pt idx="15074">
                  <c:v>0.44009664682656613</c:v>
                </c:pt>
                <c:pt idx="15075">
                  <c:v>0.44003771583475748</c:v>
                </c:pt>
                <c:pt idx="15076">
                  <c:v>0.44003771583475748</c:v>
                </c:pt>
                <c:pt idx="15077">
                  <c:v>0.44003771583475748</c:v>
                </c:pt>
                <c:pt idx="15078">
                  <c:v>0.43997878484294894</c:v>
                </c:pt>
                <c:pt idx="15079">
                  <c:v>0.4399198538511403</c:v>
                </c:pt>
                <c:pt idx="15080">
                  <c:v>0.43986092285933176</c:v>
                </c:pt>
                <c:pt idx="15081">
                  <c:v>0.43986092285933176</c:v>
                </c:pt>
                <c:pt idx="15082">
                  <c:v>0.43980199186752311</c:v>
                </c:pt>
                <c:pt idx="15083">
                  <c:v>0.43980199186752311</c:v>
                </c:pt>
                <c:pt idx="15084">
                  <c:v>0.43974306087571458</c:v>
                </c:pt>
                <c:pt idx="15085">
                  <c:v>0.43968412988390593</c:v>
                </c:pt>
                <c:pt idx="15086">
                  <c:v>0.43962519889209739</c:v>
                </c:pt>
                <c:pt idx="15087">
                  <c:v>0.43962519889209739</c:v>
                </c:pt>
                <c:pt idx="15088">
                  <c:v>0.43962519889209739</c:v>
                </c:pt>
                <c:pt idx="15089">
                  <c:v>0.43962519889209739</c:v>
                </c:pt>
                <c:pt idx="15090">
                  <c:v>0.43962519889209739</c:v>
                </c:pt>
                <c:pt idx="15091">
                  <c:v>0.43962519889209739</c:v>
                </c:pt>
                <c:pt idx="15092">
                  <c:v>0.43956626790028874</c:v>
                </c:pt>
                <c:pt idx="15093">
                  <c:v>0.43956626790028874</c:v>
                </c:pt>
                <c:pt idx="15094">
                  <c:v>0.43950733690848021</c:v>
                </c:pt>
                <c:pt idx="15095">
                  <c:v>0.43944840591667156</c:v>
                </c:pt>
                <c:pt idx="15096">
                  <c:v>0.43938947492486302</c:v>
                </c:pt>
                <c:pt idx="15097">
                  <c:v>0.43938947492486302</c:v>
                </c:pt>
                <c:pt idx="15098">
                  <c:v>0.43938947492486302</c:v>
                </c:pt>
                <c:pt idx="15099">
                  <c:v>0.43933054393305437</c:v>
                </c:pt>
                <c:pt idx="15100">
                  <c:v>0.43933054393305437</c:v>
                </c:pt>
                <c:pt idx="15101">
                  <c:v>0.43927161294124584</c:v>
                </c:pt>
                <c:pt idx="15102">
                  <c:v>0.43927161294124584</c:v>
                </c:pt>
                <c:pt idx="15103">
                  <c:v>0.43927161294124584</c:v>
                </c:pt>
                <c:pt idx="15104">
                  <c:v>0.43921268194943719</c:v>
                </c:pt>
                <c:pt idx="15105">
                  <c:v>0.43921268194943719</c:v>
                </c:pt>
                <c:pt idx="15106">
                  <c:v>0.43921268194943719</c:v>
                </c:pt>
                <c:pt idx="15107">
                  <c:v>0.43915375095762865</c:v>
                </c:pt>
                <c:pt idx="15108">
                  <c:v>0.43915375095762865</c:v>
                </c:pt>
                <c:pt idx="15109">
                  <c:v>0.43909481996582</c:v>
                </c:pt>
                <c:pt idx="15110">
                  <c:v>0.43903588897401147</c:v>
                </c:pt>
                <c:pt idx="15111">
                  <c:v>0.43903588897401147</c:v>
                </c:pt>
                <c:pt idx="15112">
                  <c:v>0.43897695798220282</c:v>
                </c:pt>
                <c:pt idx="15113">
                  <c:v>0.43897695798220282</c:v>
                </c:pt>
                <c:pt idx="15114">
                  <c:v>0.43891802699039428</c:v>
                </c:pt>
                <c:pt idx="15115">
                  <c:v>0.43885909599858564</c:v>
                </c:pt>
                <c:pt idx="15116">
                  <c:v>0.43885909599858564</c:v>
                </c:pt>
                <c:pt idx="15117">
                  <c:v>0.43885909599858564</c:v>
                </c:pt>
                <c:pt idx="15118">
                  <c:v>0.4388001650067771</c:v>
                </c:pt>
                <c:pt idx="15119">
                  <c:v>0.4388001650067771</c:v>
                </c:pt>
                <c:pt idx="15120">
                  <c:v>0.43874123401496845</c:v>
                </c:pt>
                <c:pt idx="15121">
                  <c:v>0.43874123401496845</c:v>
                </c:pt>
                <c:pt idx="15122">
                  <c:v>0.43874123401496845</c:v>
                </c:pt>
                <c:pt idx="15123">
                  <c:v>0.43874123401496845</c:v>
                </c:pt>
                <c:pt idx="15124">
                  <c:v>0.43868230302315991</c:v>
                </c:pt>
                <c:pt idx="15125">
                  <c:v>0.43868230302315991</c:v>
                </c:pt>
                <c:pt idx="15126">
                  <c:v>0.43862337203135127</c:v>
                </c:pt>
                <c:pt idx="15127">
                  <c:v>0.43856444103954273</c:v>
                </c:pt>
                <c:pt idx="15128">
                  <c:v>0.43850551004773408</c:v>
                </c:pt>
                <c:pt idx="15129">
                  <c:v>0.43844657905592554</c:v>
                </c:pt>
                <c:pt idx="15130">
                  <c:v>0.43844657905592554</c:v>
                </c:pt>
                <c:pt idx="15131">
                  <c:v>0.43844657905592554</c:v>
                </c:pt>
                <c:pt idx="15132">
                  <c:v>0.43844657905592554</c:v>
                </c:pt>
                <c:pt idx="15133">
                  <c:v>0.4383876480641169</c:v>
                </c:pt>
                <c:pt idx="15134">
                  <c:v>0.4383876480641169</c:v>
                </c:pt>
                <c:pt idx="15135">
                  <c:v>0.43832871707230836</c:v>
                </c:pt>
                <c:pt idx="15136">
                  <c:v>0.43832871707230836</c:v>
                </c:pt>
                <c:pt idx="15137">
                  <c:v>0.43826978608049971</c:v>
                </c:pt>
                <c:pt idx="15138">
                  <c:v>0.43821085508869118</c:v>
                </c:pt>
                <c:pt idx="15139">
                  <c:v>0.43815192409688253</c:v>
                </c:pt>
                <c:pt idx="15140">
                  <c:v>0.43809299310507399</c:v>
                </c:pt>
                <c:pt idx="15141">
                  <c:v>0.43809299310507399</c:v>
                </c:pt>
                <c:pt idx="15142">
                  <c:v>0.43809299310507399</c:v>
                </c:pt>
                <c:pt idx="15143">
                  <c:v>0.43803406211326534</c:v>
                </c:pt>
                <c:pt idx="15144">
                  <c:v>0.43797513112145681</c:v>
                </c:pt>
                <c:pt idx="15145">
                  <c:v>0.43797513112145681</c:v>
                </c:pt>
                <c:pt idx="15146">
                  <c:v>0.43797513112145681</c:v>
                </c:pt>
                <c:pt idx="15147">
                  <c:v>0.43797513112145681</c:v>
                </c:pt>
                <c:pt idx="15148">
                  <c:v>0.43797513112145681</c:v>
                </c:pt>
                <c:pt idx="15149">
                  <c:v>0.43797513112145681</c:v>
                </c:pt>
                <c:pt idx="15150">
                  <c:v>0.43797513112145681</c:v>
                </c:pt>
                <c:pt idx="15151">
                  <c:v>0.43797513112145681</c:v>
                </c:pt>
                <c:pt idx="15152">
                  <c:v>0.43791620012964816</c:v>
                </c:pt>
                <c:pt idx="15153">
                  <c:v>0.43785726913783962</c:v>
                </c:pt>
                <c:pt idx="15154">
                  <c:v>0.43785726913783962</c:v>
                </c:pt>
                <c:pt idx="15155">
                  <c:v>0.43779833814603097</c:v>
                </c:pt>
                <c:pt idx="15156">
                  <c:v>0.43779833814603097</c:v>
                </c:pt>
                <c:pt idx="15157">
                  <c:v>0.43773940715422244</c:v>
                </c:pt>
                <c:pt idx="15158">
                  <c:v>0.43773940715422244</c:v>
                </c:pt>
                <c:pt idx="15159">
                  <c:v>0.43773940715422244</c:v>
                </c:pt>
                <c:pt idx="15160">
                  <c:v>0.43773940715422244</c:v>
                </c:pt>
                <c:pt idx="15161">
                  <c:v>0.43773940715422244</c:v>
                </c:pt>
                <c:pt idx="15162">
                  <c:v>0.43768047616241379</c:v>
                </c:pt>
                <c:pt idx="15163">
                  <c:v>0.43768047616241379</c:v>
                </c:pt>
                <c:pt idx="15164">
                  <c:v>0.43762154517060525</c:v>
                </c:pt>
                <c:pt idx="15165">
                  <c:v>0.43756261417879661</c:v>
                </c:pt>
                <c:pt idx="15166">
                  <c:v>0.43750368318698807</c:v>
                </c:pt>
                <c:pt idx="15167">
                  <c:v>0.43744475219517942</c:v>
                </c:pt>
                <c:pt idx="15168">
                  <c:v>0.43738582120337088</c:v>
                </c:pt>
                <c:pt idx="15169">
                  <c:v>0.43738582120337088</c:v>
                </c:pt>
                <c:pt idx="15170">
                  <c:v>0.43732689021156224</c:v>
                </c:pt>
                <c:pt idx="15171">
                  <c:v>0.4372679592197537</c:v>
                </c:pt>
                <c:pt idx="15172">
                  <c:v>0.43720902822794505</c:v>
                </c:pt>
                <c:pt idx="15173">
                  <c:v>0.43715009723613651</c:v>
                </c:pt>
                <c:pt idx="15174">
                  <c:v>0.43715009723613651</c:v>
                </c:pt>
                <c:pt idx="15175">
                  <c:v>0.43709116624432787</c:v>
                </c:pt>
                <c:pt idx="15176">
                  <c:v>0.43703223525251933</c:v>
                </c:pt>
                <c:pt idx="15177">
                  <c:v>0.43697330426071068</c:v>
                </c:pt>
                <c:pt idx="15178">
                  <c:v>0.43691437326890215</c:v>
                </c:pt>
                <c:pt idx="15179">
                  <c:v>0.43691437326890215</c:v>
                </c:pt>
                <c:pt idx="15180">
                  <c:v>0.43691437326890215</c:v>
                </c:pt>
                <c:pt idx="15181">
                  <c:v>0.4368554422770935</c:v>
                </c:pt>
                <c:pt idx="15182">
                  <c:v>0.4368554422770935</c:v>
                </c:pt>
                <c:pt idx="15183">
                  <c:v>0.4368554422770935</c:v>
                </c:pt>
                <c:pt idx="15184">
                  <c:v>0.4368554422770935</c:v>
                </c:pt>
                <c:pt idx="15185">
                  <c:v>0.4368554422770935</c:v>
                </c:pt>
                <c:pt idx="15186">
                  <c:v>0.43679651128528496</c:v>
                </c:pt>
                <c:pt idx="15187">
                  <c:v>0.43679651128528496</c:v>
                </c:pt>
                <c:pt idx="15188">
                  <c:v>0.43679651128528496</c:v>
                </c:pt>
                <c:pt idx="15189">
                  <c:v>0.43673758029347631</c:v>
                </c:pt>
                <c:pt idx="15190">
                  <c:v>0.43667864930166778</c:v>
                </c:pt>
                <c:pt idx="15191">
                  <c:v>0.43667864930166778</c:v>
                </c:pt>
                <c:pt idx="15192">
                  <c:v>0.43667864930166778</c:v>
                </c:pt>
                <c:pt idx="15193">
                  <c:v>0.43667864930166778</c:v>
                </c:pt>
                <c:pt idx="15194">
                  <c:v>0.43661971830985913</c:v>
                </c:pt>
                <c:pt idx="15195">
                  <c:v>0.43656078731805059</c:v>
                </c:pt>
                <c:pt idx="15196">
                  <c:v>0.43650185632624194</c:v>
                </c:pt>
                <c:pt idx="15197">
                  <c:v>0.43644292533443341</c:v>
                </c:pt>
                <c:pt idx="15198">
                  <c:v>0.43638399434262476</c:v>
                </c:pt>
                <c:pt idx="15199">
                  <c:v>0.43632506335081622</c:v>
                </c:pt>
                <c:pt idx="15200">
                  <c:v>0.43626613235900757</c:v>
                </c:pt>
                <c:pt idx="15201">
                  <c:v>0.43626613235900757</c:v>
                </c:pt>
                <c:pt idx="15202">
                  <c:v>0.43620720136719904</c:v>
                </c:pt>
                <c:pt idx="15203">
                  <c:v>0.43620720136719904</c:v>
                </c:pt>
                <c:pt idx="15204">
                  <c:v>0.43620720136719904</c:v>
                </c:pt>
                <c:pt idx="15205">
                  <c:v>0.43620720136719904</c:v>
                </c:pt>
                <c:pt idx="15206">
                  <c:v>0.43614827037539039</c:v>
                </c:pt>
                <c:pt idx="15207">
                  <c:v>0.43614827037539039</c:v>
                </c:pt>
                <c:pt idx="15208">
                  <c:v>0.43608933938358185</c:v>
                </c:pt>
                <c:pt idx="15209">
                  <c:v>0.43608933938358185</c:v>
                </c:pt>
                <c:pt idx="15210">
                  <c:v>0.43603040839177321</c:v>
                </c:pt>
                <c:pt idx="15211">
                  <c:v>0.43603040839177321</c:v>
                </c:pt>
                <c:pt idx="15212">
                  <c:v>0.43603040839177321</c:v>
                </c:pt>
                <c:pt idx="15213">
                  <c:v>0.43603040839177321</c:v>
                </c:pt>
                <c:pt idx="15214">
                  <c:v>0.43603040839177321</c:v>
                </c:pt>
                <c:pt idx="15215">
                  <c:v>0.43603040839177321</c:v>
                </c:pt>
                <c:pt idx="15216">
                  <c:v>0.43597147739996467</c:v>
                </c:pt>
                <c:pt idx="15217">
                  <c:v>0.43591254640815602</c:v>
                </c:pt>
                <c:pt idx="15218">
                  <c:v>0.43591254640815602</c:v>
                </c:pt>
                <c:pt idx="15219">
                  <c:v>0.43585361541634748</c:v>
                </c:pt>
                <c:pt idx="15220">
                  <c:v>0.43579468442453884</c:v>
                </c:pt>
                <c:pt idx="15221">
                  <c:v>0.43579468442453884</c:v>
                </c:pt>
                <c:pt idx="15222">
                  <c:v>0.4357357534327303</c:v>
                </c:pt>
                <c:pt idx="15223">
                  <c:v>0.43567682244092165</c:v>
                </c:pt>
                <c:pt idx="15224">
                  <c:v>0.43567682244092165</c:v>
                </c:pt>
                <c:pt idx="15225">
                  <c:v>0.43567682244092165</c:v>
                </c:pt>
                <c:pt idx="15226">
                  <c:v>0.43567682244092165</c:v>
                </c:pt>
                <c:pt idx="15227">
                  <c:v>0.43567682244092165</c:v>
                </c:pt>
                <c:pt idx="15228">
                  <c:v>0.43561789144911311</c:v>
                </c:pt>
                <c:pt idx="15229">
                  <c:v>0.43561789144911311</c:v>
                </c:pt>
                <c:pt idx="15230">
                  <c:v>0.43561789144911311</c:v>
                </c:pt>
                <c:pt idx="15231">
                  <c:v>0.43555896045730447</c:v>
                </c:pt>
                <c:pt idx="15232">
                  <c:v>0.43550002946549593</c:v>
                </c:pt>
                <c:pt idx="15233">
                  <c:v>0.43550002946549593</c:v>
                </c:pt>
                <c:pt idx="15234">
                  <c:v>0.43550002946549593</c:v>
                </c:pt>
                <c:pt idx="15235">
                  <c:v>0.43550002946549593</c:v>
                </c:pt>
                <c:pt idx="15236">
                  <c:v>0.43544109847368728</c:v>
                </c:pt>
                <c:pt idx="15237">
                  <c:v>0.43538216748187875</c:v>
                </c:pt>
                <c:pt idx="15238">
                  <c:v>0.43538216748187875</c:v>
                </c:pt>
                <c:pt idx="15239">
                  <c:v>0.4353232364900701</c:v>
                </c:pt>
                <c:pt idx="15240">
                  <c:v>0.43526430549826156</c:v>
                </c:pt>
                <c:pt idx="15241">
                  <c:v>0.43526430549826156</c:v>
                </c:pt>
                <c:pt idx="15242">
                  <c:v>0.43520537450645291</c:v>
                </c:pt>
                <c:pt idx="15243">
                  <c:v>0.43520537450645291</c:v>
                </c:pt>
                <c:pt idx="15244">
                  <c:v>0.43514644351464438</c:v>
                </c:pt>
                <c:pt idx="15245">
                  <c:v>0.43508751252283573</c:v>
                </c:pt>
                <c:pt idx="15246">
                  <c:v>0.43508751252283573</c:v>
                </c:pt>
                <c:pt idx="15247">
                  <c:v>0.43502858153102719</c:v>
                </c:pt>
                <c:pt idx="15248">
                  <c:v>0.43502858153102719</c:v>
                </c:pt>
                <c:pt idx="15249">
                  <c:v>0.43502858153102719</c:v>
                </c:pt>
                <c:pt idx="15250">
                  <c:v>0.43496965053921854</c:v>
                </c:pt>
                <c:pt idx="15251">
                  <c:v>0.43496965053921854</c:v>
                </c:pt>
                <c:pt idx="15252">
                  <c:v>0.43491071954741001</c:v>
                </c:pt>
                <c:pt idx="15253">
                  <c:v>0.43491071954741001</c:v>
                </c:pt>
                <c:pt idx="15254">
                  <c:v>0.43485178855560136</c:v>
                </c:pt>
                <c:pt idx="15255">
                  <c:v>0.43485178855560136</c:v>
                </c:pt>
                <c:pt idx="15256">
                  <c:v>0.43485178855560136</c:v>
                </c:pt>
                <c:pt idx="15257">
                  <c:v>0.43479285756379282</c:v>
                </c:pt>
                <c:pt idx="15258">
                  <c:v>0.43473392657198417</c:v>
                </c:pt>
                <c:pt idx="15259">
                  <c:v>0.43473392657198417</c:v>
                </c:pt>
                <c:pt idx="15260">
                  <c:v>0.43473392657198417</c:v>
                </c:pt>
                <c:pt idx="15261">
                  <c:v>0.43473392657198417</c:v>
                </c:pt>
                <c:pt idx="15262">
                  <c:v>0.43467499558017564</c:v>
                </c:pt>
                <c:pt idx="15263">
                  <c:v>0.43467499558017564</c:v>
                </c:pt>
                <c:pt idx="15264">
                  <c:v>0.43461606458836699</c:v>
                </c:pt>
                <c:pt idx="15265">
                  <c:v>0.43461606458836699</c:v>
                </c:pt>
                <c:pt idx="15266">
                  <c:v>0.43461606458836699</c:v>
                </c:pt>
                <c:pt idx="15267">
                  <c:v>0.43455713359655845</c:v>
                </c:pt>
                <c:pt idx="15268">
                  <c:v>0.43449820260474981</c:v>
                </c:pt>
                <c:pt idx="15269">
                  <c:v>0.43443927161294127</c:v>
                </c:pt>
                <c:pt idx="15270">
                  <c:v>0.43443927161294127</c:v>
                </c:pt>
                <c:pt idx="15271">
                  <c:v>0.43443927161294127</c:v>
                </c:pt>
                <c:pt idx="15272">
                  <c:v>0.43443927161294127</c:v>
                </c:pt>
                <c:pt idx="15273">
                  <c:v>0.43443927161294127</c:v>
                </c:pt>
                <c:pt idx="15274">
                  <c:v>0.43438034062113262</c:v>
                </c:pt>
                <c:pt idx="15275">
                  <c:v>0.43438034062113262</c:v>
                </c:pt>
                <c:pt idx="15276">
                  <c:v>0.43438034062113262</c:v>
                </c:pt>
                <c:pt idx="15277">
                  <c:v>0.43438034062113262</c:v>
                </c:pt>
                <c:pt idx="15278">
                  <c:v>0.43438034062113262</c:v>
                </c:pt>
                <c:pt idx="15279">
                  <c:v>0.43438034062113262</c:v>
                </c:pt>
                <c:pt idx="15280">
                  <c:v>0.43438034062113262</c:v>
                </c:pt>
                <c:pt idx="15281">
                  <c:v>0.43432140962932408</c:v>
                </c:pt>
                <c:pt idx="15282">
                  <c:v>0.43426247863751544</c:v>
                </c:pt>
                <c:pt idx="15283">
                  <c:v>0.4342035476457069</c:v>
                </c:pt>
                <c:pt idx="15284">
                  <c:v>0.4342035476457069</c:v>
                </c:pt>
                <c:pt idx="15285">
                  <c:v>0.4342035476457069</c:v>
                </c:pt>
                <c:pt idx="15286">
                  <c:v>0.4342035476457069</c:v>
                </c:pt>
                <c:pt idx="15287">
                  <c:v>0.4342035476457069</c:v>
                </c:pt>
                <c:pt idx="15288">
                  <c:v>0.43414461665389825</c:v>
                </c:pt>
                <c:pt idx="15289">
                  <c:v>0.43408568566208972</c:v>
                </c:pt>
                <c:pt idx="15290">
                  <c:v>0.43402675467028107</c:v>
                </c:pt>
                <c:pt idx="15291">
                  <c:v>0.43396782367847253</c:v>
                </c:pt>
                <c:pt idx="15292">
                  <c:v>0.43396782367847253</c:v>
                </c:pt>
                <c:pt idx="15293">
                  <c:v>0.43390889268666388</c:v>
                </c:pt>
                <c:pt idx="15294">
                  <c:v>0.43384996169485535</c:v>
                </c:pt>
                <c:pt idx="15295">
                  <c:v>0.4337910307030467</c:v>
                </c:pt>
                <c:pt idx="15296">
                  <c:v>0.4337910307030467</c:v>
                </c:pt>
                <c:pt idx="15297">
                  <c:v>0.4337910307030467</c:v>
                </c:pt>
                <c:pt idx="15298">
                  <c:v>0.43373209971123816</c:v>
                </c:pt>
                <c:pt idx="15299">
                  <c:v>0.43367316871942951</c:v>
                </c:pt>
                <c:pt idx="15300">
                  <c:v>0.43361423772762098</c:v>
                </c:pt>
                <c:pt idx="15301">
                  <c:v>0.43361423772762098</c:v>
                </c:pt>
                <c:pt idx="15302">
                  <c:v>0.43355530673581233</c:v>
                </c:pt>
                <c:pt idx="15303">
                  <c:v>0.43349637574400379</c:v>
                </c:pt>
                <c:pt idx="15304">
                  <c:v>0.43349637574400379</c:v>
                </c:pt>
                <c:pt idx="15305">
                  <c:v>0.43343744475219514</c:v>
                </c:pt>
                <c:pt idx="15306">
                  <c:v>0.43337851376038661</c:v>
                </c:pt>
                <c:pt idx="15307">
                  <c:v>0.43331958276857796</c:v>
                </c:pt>
                <c:pt idx="15308">
                  <c:v>0.43326065177676942</c:v>
                </c:pt>
                <c:pt idx="15309">
                  <c:v>0.43320172078496078</c:v>
                </c:pt>
                <c:pt idx="15310">
                  <c:v>0.43320172078496078</c:v>
                </c:pt>
                <c:pt idx="15311">
                  <c:v>0.43314278979315224</c:v>
                </c:pt>
                <c:pt idx="15312">
                  <c:v>0.43308385880134359</c:v>
                </c:pt>
                <c:pt idx="15313">
                  <c:v>0.43302492780953505</c:v>
                </c:pt>
                <c:pt idx="15314">
                  <c:v>0.43296599681772641</c:v>
                </c:pt>
                <c:pt idx="15315">
                  <c:v>0.43290706582591787</c:v>
                </c:pt>
                <c:pt idx="15316">
                  <c:v>0.43284813483410922</c:v>
                </c:pt>
                <c:pt idx="15317">
                  <c:v>0.43278920384230068</c:v>
                </c:pt>
                <c:pt idx="15318">
                  <c:v>0.43278920384230068</c:v>
                </c:pt>
                <c:pt idx="15319">
                  <c:v>0.43278920384230068</c:v>
                </c:pt>
                <c:pt idx="15320">
                  <c:v>0.43273027285049204</c:v>
                </c:pt>
                <c:pt idx="15321">
                  <c:v>0.4326713418586835</c:v>
                </c:pt>
                <c:pt idx="15322">
                  <c:v>0.43261241086687485</c:v>
                </c:pt>
                <c:pt idx="15323">
                  <c:v>0.43255347987506632</c:v>
                </c:pt>
                <c:pt idx="15324">
                  <c:v>0.43255347987506632</c:v>
                </c:pt>
                <c:pt idx="15325">
                  <c:v>0.43249454888325767</c:v>
                </c:pt>
                <c:pt idx="15326">
                  <c:v>0.43249454888325767</c:v>
                </c:pt>
                <c:pt idx="15327">
                  <c:v>0.43243561789144913</c:v>
                </c:pt>
                <c:pt idx="15328">
                  <c:v>0.43243561789144913</c:v>
                </c:pt>
                <c:pt idx="15329">
                  <c:v>0.43243561789144913</c:v>
                </c:pt>
                <c:pt idx="15330">
                  <c:v>0.43237668689964048</c:v>
                </c:pt>
                <c:pt idx="15331">
                  <c:v>0.43237668689964048</c:v>
                </c:pt>
                <c:pt idx="15332">
                  <c:v>0.43231775590783195</c:v>
                </c:pt>
                <c:pt idx="15333">
                  <c:v>0.43231775590783195</c:v>
                </c:pt>
                <c:pt idx="15334">
                  <c:v>0.43231775590783195</c:v>
                </c:pt>
                <c:pt idx="15335">
                  <c:v>0.4322588249160233</c:v>
                </c:pt>
                <c:pt idx="15336">
                  <c:v>0.43219989392421476</c:v>
                </c:pt>
                <c:pt idx="15337">
                  <c:v>0.43219989392421476</c:v>
                </c:pt>
                <c:pt idx="15338">
                  <c:v>0.43214096293240611</c:v>
                </c:pt>
                <c:pt idx="15339">
                  <c:v>0.43208203194059758</c:v>
                </c:pt>
                <c:pt idx="15340">
                  <c:v>0.43202310094878893</c:v>
                </c:pt>
                <c:pt idx="15341">
                  <c:v>0.43196416995698039</c:v>
                </c:pt>
                <c:pt idx="15342">
                  <c:v>0.43196416995698039</c:v>
                </c:pt>
                <c:pt idx="15343">
                  <c:v>0.43196416995698039</c:v>
                </c:pt>
                <c:pt idx="15344">
                  <c:v>0.43190523896517174</c:v>
                </c:pt>
                <c:pt idx="15345">
                  <c:v>0.43190523896517174</c:v>
                </c:pt>
                <c:pt idx="15346">
                  <c:v>0.43184630797336321</c:v>
                </c:pt>
                <c:pt idx="15347">
                  <c:v>0.43178737698155456</c:v>
                </c:pt>
                <c:pt idx="15348">
                  <c:v>0.43178737698155456</c:v>
                </c:pt>
                <c:pt idx="15349">
                  <c:v>0.43172844598974602</c:v>
                </c:pt>
                <c:pt idx="15350">
                  <c:v>0.43166951499793738</c:v>
                </c:pt>
                <c:pt idx="15351">
                  <c:v>0.43166951499793738</c:v>
                </c:pt>
                <c:pt idx="15352">
                  <c:v>0.43166951499793738</c:v>
                </c:pt>
                <c:pt idx="15353">
                  <c:v>0.43161058400612884</c:v>
                </c:pt>
                <c:pt idx="15354">
                  <c:v>0.43161058400612884</c:v>
                </c:pt>
                <c:pt idx="15355">
                  <c:v>0.43155165301432019</c:v>
                </c:pt>
                <c:pt idx="15356">
                  <c:v>0.43155165301432019</c:v>
                </c:pt>
                <c:pt idx="15357">
                  <c:v>0.43155165301432019</c:v>
                </c:pt>
                <c:pt idx="15358">
                  <c:v>0.43155165301432019</c:v>
                </c:pt>
                <c:pt idx="15359">
                  <c:v>0.43149272202251165</c:v>
                </c:pt>
                <c:pt idx="15360">
                  <c:v>0.43149272202251165</c:v>
                </c:pt>
                <c:pt idx="15361">
                  <c:v>0.43149272202251165</c:v>
                </c:pt>
                <c:pt idx="15362">
                  <c:v>0.43149272202251165</c:v>
                </c:pt>
                <c:pt idx="15363">
                  <c:v>0.43143379103070301</c:v>
                </c:pt>
                <c:pt idx="15364">
                  <c:v>0.43143379103070301</c:v>
                </c:pt>
                <c:pt idx="15365">
                  <c:v>0.43137486003889447</c:v>
                </c:pt>
                <c:pt idx="15366">
                  <c:v>0.43131592904708582</c:v>
                </c:pt>
                <c:pt idx="15367">
                  <c:v>0.43131592904708582</c:v>
                </c:pt>
                <c:pt idx="15368">
                  <c:v>0.43125699805527729</c:v>
                </c:pt>
                <c:pt idx="15369">
                  <c:v>0.43119806706346864</c:v>
                </c:pt>
                <c:pt idx="15370">
                  <c:v>0.43119806706346864</c:v>
                </c:pt>
                <c:pt idx="15371">
                  <c:v>0.43119806706346864</c:v>
                </c:pt>
                <c:pt idx="15372">
                  <c:v>0.43119806706346864</c:v>
                </c:pt>
                <c:pt idx="15373">
                  <c:v>0.4311391360716601</c:v>
                </c:pt>
                <c:pt idx="15374">
                  <c:v>0.4311391360716601</c:v>
                </c:pt>
                <c:pt idx="15375">
                  <c:v>0.4311391360716601</c:v>
                </c:pt>
                <c:pt idx="15376">
                  <c:v>0.43108020507985145</c:v>
                </c:pt>
                <c:pt idx="15377">
                  <c:v>0.43108020507985145</c:v>
                </c:pt>
                <c:pt idx="15378">
                  <c:v>0.43108020507985145</c:v>
                </c:pt>
                <c:pt idx="15379">
                  <c:v>0.43108020507985145</c:v>
                </c:pt>
                <c:pt idx="15380">
                  <c:v>0.43102127408804292</c:v>
                </c:pt>
                <c:pt idx="15381">
                  <c:v>0.43102127408804292</c:v>
                </c:pt>
                <c:pt idx="15382">
                  <c:v>0.43096234309623427</c:v>
                </c:pt>
                <c:pt idx="15383">
                  <c:v>0.43090341210442573</c:v>
                </c:pt>
                <c:pt idx="15384">
                  <c:v>0.43084448111261708</c:v>
                </c:pt>
                <c:pt idx="15385">
                  <c:v>0.43078555012080855</c:v>
                </c:pt>
                <c:pt idx="15386">
                  <c:v>0.4307266191289999</c:v>
                </c:pt>
                <c:pt idx="15387">
                  <c:v>0.43066768813719136</c:v>
                </c:pt>
                <c:pt idx="15388">
                  <c:v>0.43060875714538271</c:v>
                </c:pt>
                <c:pt idx="15389">
                  <c:v>0.43060875714538271</c:v>
                </c:pt>
                <c:pt idx="15390">
                  <c:v>0.43060875714538271</c:v>
                </c:pt>
                <c:pt idx="15391">
                  <c:v>0.43060875714538271</c:v>
                </c:pt>
                <c:pt idx="15392">
                  <c:v>0.43060875714538271</c:v>
                </c:pt>
                <c:pt idx="15393">
                  <c:v>0.43060875714538271</c:v>
                </c:pt>
                <c:pt idx="15394">
                  <c:v>0.43054982615357418</c:v>
                </c:pt>
                <c:pt idx="15395">
                  <c:v>0.43049089516176553</c:v>
                </c:pt>
                <c:pt idx="15396">
                  <c:v>0.43043196416995699</c:v>
                </c:pt>
                <c:pt idx="15397">
                  <c:v>0.43043196416995699</c:v>
                </c:pt>
                <c:pt idx="15398">
                  <c:v>0.43043196416995699</c:v>
                </c:pt>
                <c:pt idx="15399">
                  <c:v>0.43043196416995699</c:v>
                </c:pt>
                <c:pt idx="15400">
                  <c:v>0.43043196416995699</c:v>
                </c:pt>
                <c:pt idx="15401">
                  <c:v>0.43037303317814835</c:v>
                </c:pt>
                <c:pt idx="15402">
                  <c:v>0.43037303317814835</c:v>
                </c:pt>
                <c:pt idx="15403">
                  <c:v>0.43031410218633981</c:v>
                </c:pt>
                <c:pt idx="15404">
                  <c:v>0.43031410218633981</c:v>
                </c:pt>
                <c:pt idx="15405">
                  <c:v>0.43025517119453116</c:v>
                </c:pt>
                <c:pt idx="15406">
                  <c:v>0.43019624020272262</c:v>
                </c:pt>
                <c:pt idx="15407">
                  <c:v>0.43013730921091398</c:v>
                </c:pt>
                <c:pt idx="15408">
                  <c:v>0.43013730921091398</c:v>
                </c:pt>
                <c:pt idx="15409">
                  <c:v>0.43007837821910544</c:v>
                </c:pt>
                <c:pt idx="15410">
                  <c:v>0.43007837821910544</c:v>
                </c:pt>
                <c:pt idx="15411">
                  <c:v>0.43001944722729679</c:v>
                </c:pt>
                <c:pt idx="15412">
                  <c:v>0.42996051623548825</c:v>
                </c:pt>
                <c:pt idx="15413">
                  <c:v>0.42990158524367961</c:v>
                </c:pt>
                <c:pt idx="15414">
                  <c:v>0.42984265425187107</c:v>
                </c:pt>
                <c:pt idx="15415">
                  <c:v>0.42984265425187107</c:v>
                </c:pt>
                <c:pt idx="15416">
                  <c:v>0.42984265425187107</c:v>
                </c:pt>
                <c:pt idx="15417">
                  <c:v>0.42978372326006242</c:v>
                </c:pt>
                <c:pt idx="15418">
                  <c:v>0.42972479226825389</c:v>
                </c:pt>
                <c:pt idx="15419">
                  <c:v>0.42966586127644524</c:v>
                </c:pt>
                <c:pt idx="15420">
                  <c:v>0.42966586127644524</c:v>
                </c:pt>
                <c:pt idx="15421">
                  <c:v>0.42966586127644524</c:v>
                </c:pt>
                <c:pt idx="15422">
                  <c:v>0.4296069302846367</c:v>
                </c:pt>
                <c:pt idx="15423">
                  <c:v>0.4296069302846367</c:v>
                </c:pt>
                <c:pt idx="15424">
                  <c:v>0.42954799929282805</c:v>
                </c:pt>
                <c:pt idx="15425">
                  <c:v>0.42954799929282805</c:v>
                </c:pt>
                <c:pt idx="15426">
                  <c:v>0.42948906830101952</c:v>
                </c:pt>
                <c:pt idx="15427">
                  <c:v>0.42943013730921087</c:v>
                </c:pt>
                <c:pt idx="15428">
                  <c:v>0.42943013730921087</c:v>
                </c:pt>
                <c:pt idx="15429">
                  <c:v>0.42943013730921087</c:v>
                </c:pt>
                <c:pt idx="15430">
                  <c:v>0.42937120631740233</c:v>
                </c:pt>
                <c:pt idx="15431">
                  <c:v>0.42931227532559368</c:v>
                </c:pt>
                <c:pt idx="15432">
                  <c:v>0.42931227532559368</c:v>
                </c:pt>
                <c:pt idx="15433">
                  <c:v>0.42931227532559368</c:v>
                </c:pt>
                <c:pt idx="15434">
                  <c:v>0.42925334433378515</c:v>
                </c:pt>
                <c:pt idx="15435">
                  <c:v>0.42925334433378515</c:v>
                </c:pt>
                <c:pt idx="15436">
                  <c:v>0.4291944133419765</c:v>
                </c:pt>
                <c:pt idx="15437">
                  <c:v>0.4291944133419765</c:v>
                </c:pt>
                <c:pt idx="15438">
                  <c:v>0.42913548235016796</c:v>
                </c:pt>
                <c:pt idx="15439">
                  <c:v>0.42913548235016796</c:v>
                </c:pt>
                <c:pt idx="15440">
                  <c:v>0.42913548235016796</c:v>
                </c:pt>
                <c:pt idx="15441">
                  <c:v>0.42913548235016796</c:v>
                </c:pt>
                <c:pt idx="15442">
                  <c:v>0.42907655135835931</c:v>
                </c:pt>
                <c:pt idx="15443">
                  <c:v>0.42907655135835931</c:v>
                </c:pt>
                <c:pt idx="15444">
                  <c:v>0.42901762036655078</c:v>
                </c:pt>
                <c:pt idx="15445">
                  <c:v>0.42901762036655078</c:v>
                </c:pt>
                <c:pt idx="15446">
                  <c:v>0.42895868937474213</c:v>
                </c:pt>
                <c:pt idx="15447">
                  <c:v>0.42895868937474213</c:v>
                </c:pt>
                <c:pt idx="15448">
                  <c:v>0.42889975838293359</c:v>
                </c:pt>
                <c:pt idx="15449">
                  <c:v>0.42884082739112495</c:v>
                </c:pt>
                <c:pt idx="15450">
                  <c:v>0.42878189639931641</c:v>
                </c:pt>
                <c:pt idx="15451">
                  <c:v>0.42872296540750776</c:v>
                </c:pt>
                <c:pt idx="15452">
                  <c:v>0.42872296540750776</c:v>
                </c:pt>
                <c:pt idx="15453">
                  <c:v>0.42872296540750776</c:v>
                </c:pt>
                <c:pt idx="15454">
                  <c:v>0.42872296540750776</c:v>
                </c:pt>
                <c:pt idx="15455">
                  <c:v>0.42866403441569922</c:v>
                </c:pt>
                <c:pt idx="15456">
                  <c:v>0.42866403441569922</c:v>
                </c:pt>
                <c:pt idx="15457">
                  <c:v>0.42866403441569922</c:v>
                </c:pt>
                <c:pt idx="15458">
                  <c:v>0.42860510342389058</c:v>
                </c:pt>
                <c:pt idx="15459">
                  <c:v>0.42854617243208204</c:v>
                </c:pt>
                <c:pt idx="15460">
                  <c:v>0.42848724144027339</c:v>
                </c:pt>
                <c:pt idx="15461">
                  <c:v>0.42848724144027339</c:v>
                </c:pt>
                <c:pt idx="15462">
                  <c:v>0.42842831044846486</c:v>
                </c:pt>
                <c:pt idx="15463">
                  <c:v>0.42836937945665621</c:v>
                </c:pt>
                <c:pt idx="15464">
                  <c:v>0.42836937945665621</c:v>
                </c:pt>
                <c:pt idx="15465">
                  <c:v>0.42836937945665621</c:v>
                </c:pt>
                <c:pt idx="15466">
                  <c:v>0.42836937945665621</c:v>
                </c:pt>
                <c:pt idx="15467">
                  <c:v>0.42836937945665621</c:v>
                </c:pt>
                <c:pt idx="15468">
                  <c:v>0.42831044846484767</c:v>
                </c:pt>
                <c:pt idx="15469">
                  <c:v>0.42831044846484767</c:v>
                </c:pt>
                <c:pt idx="15470">
                  <c:v>0.42831044846484767</c:v>
                </c:pt>
                <c:pt idx="15471">
                  <c:v>0.42831044846484767</c:v>
                </c:pt>
                <c:pt idx="15472">
                  <c:v>0.42831044846484767</c:v>
                </c:pt>
                <c:pt idx="15473">
                  <c:v>0.42825151747303902</c:v>
                </c:pt>
                <c:pt idx="15474">
                  <c:v>0.42825151747303902</c:v>
                </c:pt>
                <c:pt idx="15475">
                  <c:v>0.42825151747303902</c:v>
                </c:pt>
                <c:pt idx="15476">
                  <c:v>0.42825151747303902</c:v>
                </c:pt>
                <c:pt idx="15477">
                  <c:v>0.42825151747303902</c:v>
                </c:pt>
                <c:pt idx="15478">
                  <c:v>0.42825151747303902</c:v>
                </c:pt>
                <c:pt idx="15479">
                  <c:v>0.42825151747303902</c:v>
                </c:pt>
                <c:pt idx="15480">
                  <c:v>0.42819258648123049</c:v>
                </c:pt>
                <c:pt idx="15481">
                  <c:v>0.42813365548942184</c:v>
                </c:pt>
                <c:pt idx="15482">
                  <c:v>0.4280747244976133</c:v>
                </c:pt>
                <c:pt idx="15483">
                  <c:v>0.42801579350580465</c:v>
                </c:pt>
                <c:pt idx="15484">
                  <c:v>0.42801579350580465</c:v>
                </c:pt>
                <c:pt idx="15485">
                  <c:v>0.42801579350580465</c:v>
                </c:pt>
                <c:pt idx="15486">
                  <c:v>0.42801579350580465</c:v>
                </c:pt>
                <c:pt idx="15487">
                  <c:v>0.42801579350580465</c:v>
                </c:pt>
                <c:pt idx="15488">
                  <c:v>0.42795686251399612</c:v>
                </c:pt>
                <c:pt idx="15489">
                  <c:v>0.42789793152218747</c:v>
                </c:pt>
                <c:pt idx="15490">
                  <c:v>0.42789793152218747</c:v>
                </c:pt>
                <c:pt idx="15491">
                  <c:v>0.42789793152218747</c:v>
                </c:pt>
                <c:pt idx="15492">
                  <c:v>0.42789793152218747</c:v>
                </c:pt>
                <c:pt idx="15493">
                  <c:v>0.42789793152218747</c:v>
                </c:pt>
                <c:pt idx="15494">
                  <c:v>0.42783900053037893</c:v>
                </c:pt>
                <c:pt idx="15495">
                  <c:v>0.42778006953857028</c:v>
                </c:pt>
                <c:pt idx="15496">
                  <c:v>0.42772113854676175</c:v>
                </c:pt>
                <c:pt idx="15497">
                  <c:v>0.42772113854676175</c:v>
                </c:pt>
                <c:pt idx="15498">
                  <c:v>0.4276622075549531</c:v>
                </c:pt>
                <c:pt idx="15499">
                  <c:v>0.4276622075549531</c:v>
                </c:pt>
                <c:pt idx="15500">
                  <c:v>0.42760327656314456</c:v>
                </c:pt>
                <c:pt idx="15501">
                  <c:v>0.42754434557133592</c:v>
                </c:pt>
                <c:pt idx="15502">
                  <c:v>0.42748541457952738</c:v>
                </c:pt>
                <c:pt idx="15503">
                  <c:v>0.42748541457952738</c:v>
                </c:pt>
                <c:pt idx="15504">
                  <c:v>0.42742648358771873</c:v>
                </c:pt>
                <c:pt idx="15505">
                  <c:v>0.42736755259591019</c:v>
                </c:pt>
                <c:pt idx="15506">
                  <c:v>0.42730862160410155</c:v>
                </c:pt>
                <c:pt idx="15507">
                  <c:v>0.42730862160410155</c:v>
                </c:pt>
                <c:pt idx="15508">
                  <c:v>0.42730862160410155</c:v>
                </c:pt>
                <c:pt idx="15509">
                  <c:v>0.42730862160410155</c:v>
                </c:pt>
                <c:pt idx="15510">
                  <c:v>0.42724969061229301</c:v>
                </c:pt>
                <c:pt idx="15511">
                  <c:v>0.42724969061229301</c:v>
                </c:pt>
                <c:pt idx="15512">
                  <c:v>0.42724969061229301</c:v>
                </c:pt>
                <c:pt idx="15513">
                  <c:v>0.42724969061229301</c:v>
                </c:pt>
                <c:pt idx="15514">
                  <c:v>0.42719075962048436</c:v>
                </c:pt>
                <c:pt idx="15515">
                  <c:v>0.42713182862867582</c:v>
                </c:pt>
                <c:pt idx="15516">
                  <c:v>0.42713182862867582</c:v>
                </c:pt>
                <c:pt idx="15517">
                  <c:v>0.42707289763686718</c:v>
                </c:pt>
                <c:pt idx="15518">
                  <c:v>0.42701396664505864</c:v>
                </c:pt>
                <c:pt idx="15519">
                  <c:v>0.42695503565324999</c:v>
                </c:pt>
                <c:pt idx="15520">
                  <c:v>0.42695503565324999</c:v>
                </c:pt>
                <c:pt idx="15521">
                  <c:v>0.42695503565324999</c:v>
                </c:pt>
                <c:pt idx="15522">
                  <c:v>0.42695503565324999</c:v>
                </c:pt>
                <c:pt idx="15523">
                  <c:v>0.42689610466144146</c:v>
                </c:pt>
                <c:pt idx="15524">
                  <c:v>0.42689610466144146</c:v>
                </c:pt>
                <c:pt idx="15525">
                  <c:v>0.42683717366963281</c:v>
                </c:pt>
                <c:pt idx="15526">
                  <c:v>0.42677824267782427</c:v>
                </c:pt>
                <c:pt idx="15527">
                  <c:v>0.42677824267782427</c:v>
                </c:pt>
                <c:pt idx="15528">
                  <c:v>0.42671931168601562</c:v>
                </c:pt>
                <c:pt idx="15529">
                  <c:v>0.42671931168601562</c:v>
                </c:pt>
                <c:pt idx="15530">
                  <c:v>0.42666038069420709</c:v>
                </c:pt>
                <c:pt idx="15531">
                  <c:v>0.42660144970239844</c:v>
                </c:pt>
                <c:pt idx="15532">
                  <c:v>0.42660144970239844</c:v>
                </c:pt>
                <c:pt idx="15533">
                  <c:v>0.42660144970239844</c:v>
                </c:pt>
                <c:pt idx="15534">
                  <c:v>0.42660144970239844</c:v>
                </c:pt>
                <c:pt idx="15535">
                  <c:v>0.4265425187105899</c:v>
                </c:pt>
                <c:pt idx="15536">
                  <c:v>0.42648358771878125</c:v>
                </c:pt>
                <c:pt idx="15537">
                  <c:v>0.42642465672697272</c:v>
                </c:pt>
                <c:pt idx="15538">
                  <c:v>0.42636572573516407</c:v>
                </c:pt>
                <c:pt idx="15539">
                  <c:v>0.42636572573516407</c:v>
                </c:pt>
                <c:pt idx="15540">
                  <c:v>0.42636572573516407</c:v>
                </c:pt>
                <c:pt idx="15541">
                  <c:v>0.42630679474335553</c:v>
                </c:pt>
                <c:pt idx="15542">
                  <c:v>0.42630679474335553</c:v>
                </c:pt>
                <c:pt idx="15543">
                  <c:v>0.42630679474335553</c:v>
                </c:pt>
                <c:pt idx="15544">
                  <c:v>0.42624786375154688</c:v>
                </c:pt>
                <c:pt idx="15545">
                  <c:v>0.42624786375154688</c:v>
                </c:pt>
                <c:pt idx="15546">
                  <c:v>0.42624786375154688</c:v>
                </c:pt>
                <c:pt idx="15547">
                  <c:v>0.42618893275973835</c:v>
                </c:pt>
                <c:pt idx="15548">
                  <c:v>0.42618893275973835</c:v>
                </c:pt>
                <c:pt idx="15549">
                  <c:v>0.42618893275973835</c:v>
                </c:pt>
                <c:pt idx="15550">
                  <c:v>0.42618893275973835</c:v>
                </c:pt>
                <c:pt idx="15551">
                  <c:v>0.42618893275973835</c:v>
                </c:pt>
                <c:pt idx="15552">
                  <c:v>0.42618893275973835</c:v>
                </c:pt>
                <c:pt idx="15553">
                  <c:v>0.42618893275973835</c:v>
                </c:pt>
                <c:pt idx="15554">
                  <c:v>0.4261300017679297</c:v>
                </c:pt>
                <c:pt idx="15555">
                  <c:v>0.42607107077612116</c:v>
                </c:pt>
                <c:pt idx="15556">
                  <c:v>0.42607107077612116</c:v>
                </c:pt>
                <c:pt idx="15557">
                  <c:v>0.42601213978431252</c:v>
                </c:pt>
                <c:pt idx="15558">
                  <c:v>0.42595320879250398</c:v>
                </c:pt>
                <c:pt idx="15559">
                  <c:v>0.42595320879250398</c:v>
                </c:pt>
                <c:pt idx="15560">
                  <c:v>0.42595320879250398</c:v>
                </c:pt>
                <c:pt idx="15561">
                  <c:v>0.42595320879250398</c:v>
                </c:pt>
                <c:pt idx="15562">
                  <c:v>0.42595320879250398</c:v>
                </c:pt>
                <c:pt idx="15563">
                  <c:v>0.42595320879250398</c:v>
                </c:pt>
                <c:pt idx="15564">
                  <c:v>0.42589427780069533</c:v>
                </c:pt>
                <c:pt idx="15565">
                  <c:v>0.42589427780069533</c:v>
                </c:pt>
                <c:pt idx="15566">
                  <c:v>0.42583534680888679</c:v>
                </c:pt>
                <c:pt idx="15567">
                  <c:v>0.42577641581707815</c:v>
                </c:pt>
                <c:pt idx="15568">
                  <c:v>0.42577641581707815</c:v>
                </c:pt>
                <c:pt idx="15569">
                  <c:v>0.42577641581707815</c:v>
                </c:pt>
                <c:pt idx="15570">
                  <c:v>0.42577641581707815</c:v>
                </c:pt>
                <c:pt idx="15571">
                  <c:v>0.42577641581707815</c:v>
                </c:pt>
                <c:pt idx="15572">
                  <c:v>0.42577641581707815</c:v>
                </c:pt>
                <c:pt idx="15573">
                  <c:v>0.42571748482526961</c:v>
                </c:pt>
                <c:pt idx="15574">
                  <c:v>0.42571748482526961</c:v>
                </c:pt>
                <c:pt idx="15575">
                  <c:v>0.42571748482526961</c:v>
                </c:pt>
                <c:pt idx="15576">
                  <c:v>0.42565855383346096</c:v>
                </c:pt>
                <c:pt idx="15577">
                  <c:v>0.42559962284165243</c:v>
                </c:pt>
                <c:pt idx="15578">
                  <c:v>0.42554069184984389</c:v>
                </c:pt>
                <c:pt idx="15579">
                  <c:v>0.42548176085803524</c:v>
                </c:pt>
                <c:pt idx="15580">
                  <c:v>0.42548176085803524</c:v>
                </c:pt>
                <c:pt idx="15581">
                  <c:v>0.42548176085803524</c:v>
                </c:pt>
                <c:pt idx="15582">
                  <c:v>0.4254228298662267</c:v>
                </c:pt>
                <c:pt idx="15583">
                  <c:v>0.4254228298662267</c:v>
                </c:pt>
                <c:pt idx="15584">
                  <c:v>0.42536389887441806</c:v>
                </c:pt>
                <c:pt idx="15585">
                  <c:v>0.42536389887441806</c:v>
                </c:pt>
                <c:pt idx="15586">
                  <c:v>0.42536389887441806</c:v>
                </c:pt>
                <c:pt idx="15587">
                  <c:v>0.42530496788260952</c:v>
                </c:pt>
                <c:pt idx="15588">
                  <c:v>0.42524603689080087</c:v>
                </c:pt>
                <c:pt idx="15589">
                  <c:v>0.42524603689080087</c:v>
                </c:pt>
                <c:pt idx="15590">
                  <c:v>0.42524603689080087</c:v>
                </c:pt>
                <c:pt idx="15591">
                  <c:v>0.42518710589899233</c:v>
                </c:pt>
                <c:pt idx="15592">
                  <c:v>0.42512817490718369</c:v>
                </c:pt>
                <c:pt idx="15593">
                  <c:v>0.42512817490718369</c:v>
                </c:pt>
                <c:pt idx="15594">
                  <c:v>0.42512817490718369</c:v>
                </c:pt>
                <c:pt idx="15595">
                  <c:v>0.42506924391537515</c:v>
                </c:pt>
                <c:pt idx="15596">
                  <c:v>0.4250103129235665</c:v>
                </c:pt>
                <c:pt idx="15597">
                  <c:v>0.42495138193175797</c:v>
                </c:pt>
                <c:pt idx="15598">
                  <c:v>0.42495138193175797</c:v>
                </c:pt>
                <c:pt idx="15599">
                  <c:v>0.42495138193175797</c:v>
                </c:pt>
                <c:pt idx="15600">
                  <c:v>0.42495138193175797</c:v>
                </c:pt>
                <c:pt idx="15601">
                  <c:v>0.42489245093994932</c:v>
                </c:pt>
                <c:pt idx="15602">
                  <c:v>0.42489245093994932</c:v>
                </c:pt>
                <c:pt idx="15603">
                  <c:v>0.42489245093994932</c:v>
                </c:pt>
                <c:pt idx="15604">
                  <c:v>0.42489245093994932</c:v>
                </c:pt>
                <c:pt idx="15605">
                  <c:v>0.42489245093994932</c:v>
                </c:pt>
                <c:pt idx="15606">
                  <c:v>0.42489245093994932</c:v>
                </c:pt>
                <c:pt idx="15607">
                  <c:v>0.42483351994814078</c:v>
                </c:pt>
                <c:pt idx="15608">
                  <c:v>0.42477458895633213</c:v>
                </c:pt>
                <c:pt idx="15609">
                  <c:v>0.4247156579645236</c:v>
                </c:pt>
                <c:pt idx="15610">
                  <c:v>0.42465672697271495</c:v>
                </c:pt>
                <c:pt idx="15611">
                  <c:v>0.42459779598090641</c:v>
                </c:pt>
                <c:pt idx="15612">
                  <c:v>0.42453886498909776</c:v>
                </c:pt>
                <c:pt idx="15613">
                  <c:v>0.42453886498909776</c:v>
                </c:pt>
                <c:pt idx="15614">
                  <c:v>0.42447993399728923</c:v>
                </c:pt>
                <c:pt idx="15615">
                  <c:v>0.42442100300548058</c:v>
                </c:pt>
                <c:pt idx="15616">
                  <c:v>0.42442100300548058</c:v>
                </c:pt>
                <c:pt idx="15617">
                  <c:v>0.42442100300548058</c:v>
                </c:pt>
                <c:pt idx="15618">
                  <c:v>0.42442100300548058</c:v>
                </c:pt>
                <c:pt idx="15619">
                  <c:v>0.42442100300548058</c:v>
                </c:pt>
                <c:pt idx="15620">
                  <c:v>0.42436207201367204</c:v>
                </c:pt>
                <c:pt idx="15621">
                  <c:v>0.42436207201367204</c:v>
                </c:pt>
                <c:pt idx="15622">
                  <c:v>0.42436207201367204</c:v>
                </c:pt>
                <c:pt idx="15623">
                  <c:v>0.42436207201367204</c:v>
                </c:pt>
                <c:pt idx="15624">
                  <c:v>0.42436207201367204</c:v>
                </c:pt>
                <c:pt idx="15625">
                  <c:v>0.42436207201367204</c:v>
                </c:pt>
                <c:pt idx="15626">
                  <c:v>0.42430314102186339</c:v>
                </c:pt>
                <c:pt idx="15627">
                  <c:v>0.42424421003005486</c:v>
                </c:pt>
                <c:pt idx="15628">
                  <c:v>0.42418527903824621</c:v>
                </c:pt>
                <c:pt idx="15629">
                  <c:v>0.42418527903824621</c:v>
                </c:pt>
                <c:pt idx="15630">
                  <c:v>0.42418527903824621</c:v>
                </c:pt>
                <c:pt idx="15631">
                  <c:v>0.42418527903824621</c:v>
                </c:pt>
                <c:pt idx="15632">
                  <c:v>0.42418527903824621</c:v>
                </c:pt>
                <c:pt idx="15633">
                  <c:v>0.42412634804643767</c:v>
                </c:pt>
                <c:pt idx="15634">
                  <c:v>0.42406741705462903</c:v>
                </c:pt>
                <c:pt idx="15635">
                  <c:v>0.42400848606282049</c:v>
                </c:pt>
                <c:pt idx="15636">
                  <c:v>0.42400848606282049</c:v>
                </c:pt>
                <c:pt idx="15637">
                  <c:v>0.42400848606282049</c:v>
                </c:pt>
                <c:pt idx="15638">
                  <c:v>0.42400848606282049</c:v>
                </c:pt>
                <c:pt idx="15639">
                  <c:v>0.42394955507101184</c:v>
                </c:pt>
                <c:pt idx="15640">
                  <c:v>0.4238906240792033</c:v>
                </c:pt>
                <c:pt idx="15641">
                  <c:v>0.4238906240792033</c:v>
                </c:pt>
                <c:pt idx="15642">
                  <c:v>0.4238906240792033</c:v>
                </c:pt>
                <c:pt idx="15643">
                  <c:v>0.42383169308739466</c:v>
                </c:pt>
                <c:pt idx="15644">
                  <c:v>0.42377276209558612</c:v>
                </c:pt>
                <c:pt idx="15645">
                  <c:v>0.42377276209558612</c:v>
                </c:pt>
                <c:pt idx="15646">
                  <c:v>0.42377276209558612</c:v>
                </c:pt>
                <c:pt idx="15647">
                  <c:v>0.42377276209558612</c:v>
                </c:pt>
                <c:pt idx="15648">
                  <c:v>0.42371383110377747</c:v>
                </c:pt>
                <c:pt idx="15649">
                  <c:v>0.42365490011196894</c:v>
                </c:pt>
                <c:pt idx="15650">
                  <c:v>0.42359596912016029</c:v>
                </c:pt>
                <c:pt idx="15651">
                  <c:v>0.42353703812835175</c:v>
                </c:pt>
                <c:pt idx="15652">
                  <c:v>0.42353703812835175</c:v>
                </c:pt>
                <c:pt idx="15653">
                  <c:v>0.4234781071365431</c:v>
                </c:pt>
                <c:pt idx="15654">
                  <c:v>0.4234781071365431</c:v>
                </c:pt>
                <c:pt idx="15655">
                  <c:v>0.4234781071365431</c:v>
                </c:pt>
                <c:pt idx="15656">
                  <c:v>0.42341917614473457</c:v>
                </c:pt>
                <c:pt idx="15657">
                  <c:v>0.42336024515292592</c:v>
                </c:pt>
                <c:pt idx="15658">
                  <c:v>0.42330131416111738</c:v>
                </c:pt>
                <c:pt idx="15659">
                  <c:v>0.42330131416111738</c:v>
                </c:pt>
                <c:pt idx="15660">
                  <c:v>0.42330131416111738</c:v>
                </c:pt>
                <c:pt idx="15661">
                  <c:v>0.42330131416111738</c:v>
                </c:pt>
                <c:pt idx="15662">
                  <c:v>0.42330131416111738</c:v>
                </c:pt>
                <c:pt idx="15663">
                  <c:v>0.42324238316930873</c:v>
                </c:pt>
                <c:pt idx="15664">
                  <c:v>0.4231834521775002</c:v>
                </c:pt>
                <c:pt idx="15665">
                  <c:v>0.4231834521775002</c:v>
                </c:pt>
                <c:pt idx="15666">
                  <c:v>0.42312452118569155</c:v>
                </c:pt>
                <c:pt idx="15667">
                  <c:v>0.42306559019388301</c:v>
                </c:pt>
                <c:pt idx="15668">
                  <c:v>0.42306559019388301</c:v>
                </c:pt>
                <c:pt idx="15669">
                  <c:v>0.42300665920207436</c:v>
                </c:pt>
                <c:pt idx="15670">
                  <c:v>0.42294772821026583</c:v>
                </c:pt>
                <c:pt idx="15671">
                  <c:v>0.42294772821026583</c:v>
                </c:pt>
                <c:pt idx="15672">
                  <c:v>0.42288879721845718</c:v>
                </c:pt>
                <c:pt idx="15673">
                  <c:v>0.42288879721845718</c:v>
                </c:pt>
                <c:pt idx="15674">
                  <c:v>0.42282986622664864</c:v>
                </c:pt>
                <c:pt idx="15675">
                  <c:v>0.42277093523484</c:v>
                </c:pt>
                <c:pt idx="15676">
                  <c:v>0.42277093523484</c:v>
                </c:pt>
                <c:pt idx="15677">
                  <c:v>0.42271200424303146</c:v>
                </c:pt>
                <c:pt idx="15678">
                  <c:v>0.42265307325122281</c:v>
                </c:pt>
                <c:pt idx="15679">
                  <c:v>0.42259414225941427</c:v>
                </c:pt>
                <c:pt idx="15680">
                  <c:v>0.42259414225941427</c:v>
                </c:pt>
                <c:pt idx="15681">
                  <c:v>0.42259414225941427</c:v>
                </c:pt>
                <c:pt idx="15682">
                  <c:v>0.42253521126760563</c:v>
                </c:pt>
                <c:pt idx="15683">
                  <c:v>0.42247628027579709</c:v>
                </c:pt>
                <c:pt idx="15684">
                  <c:v>0.42247628027579709</c:v>
                </c:pt>
                <c:pt idx="15685">
                  <c:v>0.42241734928398844</c:v>
                </c:pt>
                <c:pt idx="15686">
                  <c:v>0.42241734928398844</c:v>
                </c:pt>
                <c:pt idx="15687">
                  <c:v>0.4223584182921799</c:v>
                </c:pt>
                <c:pt idx="15688">
                  <c:v>0.42229948730037126</c:v>
                </c:pt>
                <c:pt idx="15689">
                  <c:v>0.42229948730037126</c:v>
                </c:pt>
                <c:pt idx="15690">
                  <c:v>0.42224055630856272</c:v>
                </c:pt>
                <c:pt idx="15691">
                  <c:v>0.42218162531675407</c:v>
                </c:pt>
                <c:pt idx="15692">
                  <c:v>0.42212269432494554</c:v>
                </c:pt>
                <c:pt idx="15693">
                  <c:v>0.42206376333313689</c:v>
                </c:pt>
                <c:pt idx="15694">
                  <c:v>0.42206376333313689</c:v>
                </c:pt>
                <c:pt idx="15695">
                  <c:v>0.42200483234132835</c:v>
                </c:pt>
                <c:pt idx="15696">
                  <c:v>0.42200483234132835</c:v>
                </c:pt>
                <c:pt idx="15697">
                  <c:v>0.42200483234132835</c:v>
                </c:pt>
                <c:pt idx="15698">
                  <c:v>0.42200483234132835</c:v>
                </c:pt>
                <c:pt idx="15699">
                  <c:v>0.4219459013495197</c:v>
                </c:pt>
                <c:pt idx="15700">
                  <c:v>0.4219459013495197</c:v>
                </c:pt>
                <c:pt idx="15701">
                  <c:v>0.42188697035771117</c:v>
                </c:pt>
                <c:pt idx="15702">
                  <c:v>0.42182803936590252</c:v>
                </c:pt>
                <c:pt idx="15703">
                  <c:v>0.42176910837409398</c:v>
                </c:pt>
                <c:pt idx="15704">
                  <c:v>0.42176910837409398</c:v>
                </c:pt>
                <c:pt idx="15705">
                  <c:v>0.42171017738228533</c:v>
                </c:pt>
                <c:pt idx="15706">
                  <c:v>0.42171017738228533</c:v>
                </c:pt>
                <c:pt idx="15707">
                  <c:v>0.42171017738228533</c:v>
                </c:pt>
                <c:pt idx="15708">
                  <c:v>0.4216512463904768</c:v>
                </c:pt>
                <c:pt idx="15709">
                  <c:v>0.4216512463904768</c:v>
                </c:pt>
                <c:pt idx="15710">
                  <c:v>0.42159231539866815</c:v>
                </c:pt>
                <c:pt idx="15711">
                  <c:v>0.42159231539866815</c:v>
                </c:pt>
                <c:pt idx="15712">
                  <c:v>0.42153338440685961</c:v>
                </c:pt>
                <c:pt idx="15713">
                  <c:v>0.42153338440685961</c:v>
                </c:pt>
                <c:pt idx="15714">
                  <c:v>0.42153338440685961</c:v>
                </c:pt>
                <c:pt idx="15715">
                  <c:v>0.42153338440685961</c:v>
                </c:pt>
                <c:pt idx="15716">
                  <c:v>0.42153338440685961</c:v>
                </c:pt>
                <c:pt idx="15717">
                  <c:v>0.42147445341505096</c:v>
                </c:pt>
                <c:pt idx="15718">
                  <c:v>0.42147445341505096</c:v>
                </c:pt>
                <c:pt idx="15719">
                  <c:v>0.42147445341505096</c:v>
                </c:pt>
                <c:pt idx="15720">
                  <c:v>0.42141552242324243</c:v>
                </c:pt>
                <c:pt idx="15721">
                  <c:v>0.42135659143143378</c:v>
                </c:pt>
                <c:pt idx="15722">
                  <c:v>0.42135659143143378</c:v>
                </c:pt>
                <c:pt idx="15723">
                  <c:v>0.42135659143143378</c:v>
                </c:pt>
                <c:pt idx="15724">
                  <c:v>0.42135659143143378</c:v>
                </c:pt>
                <c:pt idx="15725">
                  <c:v>0.42135659143143378</c:v>
                </c:pt>
                <c:pt idx="15726">
                  <c:v>0.42135659143143378</c:v>
                </c:pt>
                <c:pt idx="15727">
                  <c:v>0.42135659143143378</c:v>
                </c:pt>
                <c:pt idx="15728">
                  <c:v>0.42135659143143378</c:v>
                </c:pt>
                <c:pt idx="15729">
                  <c:v>0.42129766043962524</c:v>
                </c:pt>
                <c:pt idx="15730">
                  <c:v>0.42129766043962524</c:v>
                </c:pt>
                <c:pt idx="15731">
                  <c:v>0.42129766043962524</c:v>
                </c:pt>
                <c:pt idx="15732">
                  <c:v>0.42129766043962524</c:v>
                </c:pt>
                <c:pt idx="15733">
                  <c:v>0.4212387294478166</c:v>
                </c:pt>
                <c:pt idx="15734">
                  <c:v>0.42117979845600806</c:v>
                </c:pt>
                <c:pt idx="15735">
                  <c:v>0.42117979845600806</c:v>
                </c:pt>
                <c:pt idx="15736">
                  <c:v>0.42112086746419941</c:v>
                </c:pt>
                <c:pt idx="15737">
                  <c:v>0.42106193647239087</c:v>
                </c:pt>
                <c:pt idx="15738">
                  <c:v>0.42100300548058223</c:v>
                </c:pt>
                <c:pt idx="15739">
                  <c:v>0.42100300548058223</c:v>
                </c:pt>
                <c:pt idx="15740">
                  <c:v>0.42094407448877369</c:v>
                </c:pt>
                <c:pt idx="15741">
                  <c:v>0.42094407448877369</c:v>
                </c:pt>
                <c:pt idx="15742">
                  <c:v>0.42094407448877369</c:v>
                </c:pt>
                <c:pt idx="15743">
                  <c:v>0.42094407448877369</c:v>
                </c:pt>
                <c:pt idx="15744">
                  <c:v>0.42088514349696504</c:v>
                </c:pt>
                <c:pt idx="15745">
                  <c:v>0.42082621250515651</c:v>
                </c:pt>
                <c:pt idx="15746">
                  <c:v>0.42076728151334786</c:v>
                </c:pt>
                <c:pt idx="15747">
                  <c:v>0.42070835052153932</c:v>
                </c:pt>
                <c:pt idx="15748">
                  <c:v>0.42070835052153932</c:v>
                </c:pt>
                <c:pt idx="15749">
                  <c:v>0.42070835052153932</c:v>
                </c:pt>
                <c:pt idx="15750">
                  <c:v>0.42064941952973067</c:v>
                </c:pt>
                <c:pt idx="15751">
                  <c:v>0.42059048853792214</c:v>
                </c:pt>
                <c:pt idx="15752">
                  <c:v>0.42053155754611349</c:v>
                </c:pt>
                <c:pt idx="15753">
                  <c:v>0.42053155754611349</c:v>
                </c:pt>
                <c:pt idx="15754">
                  <c:v>0.42053155754611349</c:v>
                </c:pt>
                <c:pt idx="15755">
                  <c:v>0.42047262655430495</c:v>
                </c:pt>
                <c:pt idx="15756">
                  <c:v>0.42047262655430495</c:v>
                </c:pt>
                <c:pt idx="15757">
                  <c:v>0.4204136955624963</c:v>
                </c:pt>
                <c:pt idx="15758">
                  <c:v>0.4204136955624963</c:v>
                </c:pt>
                <c:pt idx="15759">
                  <c:v>0.42035476457068777</c:v>
                </c:pt>
                <c:pt idx="15760">
                  <c:v>0.42035476457068777</c:v>
                </c:pt>
                <c:pt idx="15761">
                  <c:v>0.42035476457068777</c:v>
                </c:pt>
                <c:pt idx="15762">
                  <c:v>0.42029583357887912</c:v>
                </c:pt>
                <c:pt idx="15763">
                  <c:v>0.42029583357887912</c:v>
                </c:pt>
                <c:pt idx="15764">
                  <c:v>0.42023690258707058</c:v>
                </c:pt>
                <c:pt idx="15765">
                  <c:v>0.42017797159526193</c:v>
                </c:pt>
                <c:pt idx="15766">
                  <c:v>0.4201190406034534</c:v>
                </c:pt>
                <c:pt idx="15767">
                  <c:v>0.4201190406034534</c:v>
                </c:pt>
                <c:pt idx="15768">
                  <c:v>0.42006010961164475</c:v>
                </c:pt>
                <c:pt idx="15769">
                  <c:v>0.42006010961164475</c:v>
                </c:pt>
                <c:pt idx="15770">
                  <c:v>0.42006010961164475</c:v>
                </c:pt>
                <c:pt idx="15771">
                  <c:v>0.42000117861983621</c:v>
                </c:pt>
                <c:pt idx="15772">
                  <c:v>0.41994224762802757</c:v>
                </c:pt>
                <c:pt idx="15773">
                  <c:v>0.41994224762802757</c:v>
                </c:pt>
                <c:pt idx="15774">
                  <c:v>0.41994224762802757</c:v>
                </c:pt>
                <c:pt idx="15775">
                  <c:v>0.41988331663621903</c:v>
                </c:pt>
                <c:pt idx="15776">
                  <c:v>0.41982438564441038</c:v>
                </c:pt>
                <c:pt idx="15777">
                  <c:v>0.41982438564441038</c:v>
                </c:pt>
                <c:pt idx="15778">
                  <c:v>0.41976545465260184</c:v>
                </c:pt>
                <c:pt idx="15779">
                  <c:v>0.4197065236607932</c:v>
                </c:pt>
                <c:pt idx="15780">
                  <c:v>0.4197065236607932</c:v>
                </c:pt>
                <c:pt idx="15781">
                  <c:v>0.4197065236607932</c:v>
                </c:pt>
                <c:pt idx="15782">
                  <c:v>0.41964759266898466</c:v>
                </c:pt>
                <c:pt idx="15783">
                  <c:v>0.41958866167717601</c:v>
                </c:pt>
                <c:pt idx="15784">
                  <c:v>0.41952973068536747</c:v>
                </c:pt>
                <c:pt idx="15785">
                  <c:v>0.41947079969355883</c:v>
                </c:pt>
                <c:pt idx="15786">
                  <c:v>0.41941186870175029</c:v>
                </c:pt>
                <c:pt idx="15787">
                  <c:v>0.41941186870175029</c:v>
                </c:pt>
                <c:pt idx="15788">
                  <c:v>0.41935293770994164</c:v>
                </c:pt>
                <c:pt idx="15789">
                  <c:v>0.41929400671813311</c:v>
                </c:pt>
                <c:pt idx="15790">
                  <c:v>0.41923507572632446</c:v>
                </c:pt>
                <c:pt idx="15791">
                  <c:v>0.41917614473451592</c:v>
                </c:pt>
                <c:pt idx="15792">
                  <c:v>0.41911721374270727</c:v>
                </c:pt>
                <c:pt idx="15793">
                  <c:v>0.41911721374270727</c:v>
                </c:pt>
                <c:pt idx="15794">
                  <c:v>0.41911721374270727</c:v>
                </c:pt>
                <c:pt idx="15795">
                  <c:v>0.41911721374270727</c:v>
                </c:pt>
                <c:pt idx="15796">
                  <c:v>0.41911721374270727</c:v>
                </c:pt>
                <c:pt idx="15797">
                  <c:v>0.41905828275089874</c:v>
                </c:pt>
                <c:pt idx="15798">
                  <c:v>0.41899935175909009</c:v>
                </c:pt>
                <c:pt idx="15799">
                  <c:v>0.41899935175909009</c:v>
                </c:pt>
                <c:pt idx="15800">
                  <c:v>0.41899935175909009</c:v>
                </c:pt>
                <c:pt idx="15801">
                  <c:v>0.41899935175909009</c:v>
                </c:pt>
                <c:pt idx="15802">
                  <c:v>0.41899935175909009</c:v>
                </c:pt>
                <c:pt idx="15803">
                  <c:v>0.41894042076728155</c:v>
                </c:pt>
                <c:pt idx="15804">
                  <c:v>0.41894042076728155</c:v>
                </c:pt>
                <c:pt idx="15805">
                  <c:v>0.4188814897754729</c:v>
                </c:pt>
                <c:pt idx="15806">
                  <c:v>0.41882255878366437</c:v>
                </c:pt>
                <c:pt idx="15807">
                  <c:v>0.41882255878366437</c:v>
                </c:pt>
                <c:pt idx="15808">
                  <c:v>0.41882255878366437</c:v>
                </c:pt>
                <c:pt idx="15809">
                  <c:v>0.41876362779185572</c:v>
                </c:pt>
                <c:pt idx="15810">
                  <c:v>0.41870469680004718</c:v>
                </c:pt>
                <c:pt idx="15811">
                  <c:v>0.41864576580823853</c:v>
                </c:pt>
                <c:pt idx="15812">
                  <c:v>0.41858683481643</c:v>
                </c:pt>
                <c:pt idx="15813">
                  <c:v>0.41858683481643</c:v>
                </c:pt>
                <c:pt idx="15814">
                  <c:v>0.41858683481643</c:v>
                </c:pt>
                <c:pt idx="15815">
                  <c:v>0.41852790382462135</c:v>
                </c:pt>
                <c:pt idx="15816">
                  <c:v>0.41846897283281281</c:v>
                </c:pt>
                <c:pt idx="15817">
                  <c:v>0.41841004184100417</c:v>
                </c:pt>
                <c:pt idx="15818">
                  <c:v>0.41841004184100417</c:v>
                </c:pt>
                <c:pt idx="15819">
                  <c:v>0.41835111084919563</c:v>
                </c:pt>
                <c:pt idx="15820">
                  <c:v>0.41835111084919563</c:v>
                </c:pt>
                <c:pt idx="15821">
                  <c:v>0.41829217985738698</c:v>
                </c:pt>
                <c:pt idx="15822">
                  <c:v>0.41829217985738698</c:v>
                </c:pt>
                <c:pt idx="15823">
                  <c:v>0.41829217985738698</c:v>
                </c:pt>
                <c:pt idx="15824">
                  <c:v>0.41823324886557844</c:v>
                </c:pt>
                <c:pt idx="15825">
                  <c:v>0.41823324886557844</c:v>
                </c:pt>
                <c:pt idx="15826">
                  <c:v>0.41823324886557844</c:v>
                </c:pt>
                <c:pt idx="15827">
                  <c:v>0.4181743178737698</c:v>
                </c:pt>
                <c:pt idx="15828">
                  <c:v>0.4181743178737698</c:v>
                </c:pt>
                <c:pt idx="15829">
                  <c:v>0.41811538688196126</c:v>
                </c:pt>
                <c:pt idx="15830">
                  <c:v>0.41811538688196126</c:v>
                </c:pt>
                <c:pt idx="15831">
                  <c:v>0.41805645589015261</c:v>
                </c:pt>
                <c:pt idx="15832">
                  <c:v>0.41799752489834407</c:v>
                </c:pt>
                <c:pt idx="15833">
                  <c:v>0.41793859390653543</c:v>
                </c:pt>
                <c:pt idx="15834">
                  <c:v>0.41793859390653543</c:v>
                </c:pt>
                <c:pt idx="15835">
                  <c:v>0.41793859390653543</c:v>
                </c:pt>
                <c:pt idx="15836">
                  <c:v>0.41787966291472689</c:v>
                </c:pt>
                <c:pt idx="15837">
                  <c:v>0.41787966291472689</c:v>
                </c:pt>
                <c:pt idx="15838">
                  <c:v>0.41787966291472689</c:v>
                </c:pt>
                <c:pt idx="15839">
                  <c:v>0.41787966291472689</c:v>
                </c:pt>
                <c:pt idx="15840">
                  <c:v>0.41782073192291824</c:v>
                </c:pt>
                <c:pt idx="15841">
                  <c:v>0.41782073192291824</c:v>
                </c:pt>
                <c:pt idx="15842">
                  <c:v>0.41782073192291824</c:v>
                </c:pt>
                <c:pt idx="15843">
                  <c:v>0.41782073192291824</c:v>
                </c:pt>
                <c:pt idx="15844">
                  <c:v>0.41782073192291824</c:v>
                </c:pt>
                <c:pt idx="15845">
                  <c:v>0.41776180093110971</c:v>
                </c:pt>
                <c:pt idx="15846">
                  <c:v>0.41776180093110971</c:v>
                </c:pt>
                <c:pt idx="15847">
                  <c:v>0.41770286993930106</c:v>
                </c:pt>
                <c:pt idx="15848">
                  <c:v>0.41770286993930106</c:v>
                </c:pt>
                <c:pt idx="15849">
                  <c:v>0.41770286993930106</c:v>
                </c:pt>
                <c:pt idx="15850">
                  <c:v>0.41770286993930106</c:v>
                </c:pt>
                <c:pt idx="15851">
                  <c:v>0.41770286993930106</c:v>
                </c:pt>
                <c:pt idx="15852">
                  <c:v>0.41770286993930106</c:v>
                </c:pt>
                <c:pt idx="15853">
                  <c:v>0.41770286993930106</c:v>
                </c:pt>
                <c:pt idx="15854">
                  <c:v>0.41764393894749252</c:v>
                </c:pt>
                <c:pt idx="15855">
                  <c:v>0.41764393894749252</c:v>
                </c:pt>
                <c:pt idx="15856">
                  <c:v>0.41764393894749252</c:v>
                </c:pt>
                <c:pt idx="15857">
                  <c:v>0.41764393894749252</c:v>
                </c:pt>
                <c:pt idx="15858">
                  <c:v>0.41764393894749252</c:v>
                </c:pt>
                <c:pt idx="15859">
                  <c:v>0.41758500795568387</c:v>
                </c:pt>
                <c:pt idx="15860">
                  <c:v>0.41758500795568387</c:v>
                </c:pt>
                <c:pt idx="15861">
                  <c:v>0.41758500795568387</c:v>
                </c:pt>
                <c:pt idx="15862">
                  <c:v>0.41752607696387534</c:v>
                </c:pt>
                <c:pt idx="15863">
                  <c:v>0.41752607696387534</c:v>
                </c:pt>
                <c:pt idx="15864">
                  <c:v>0.41746714597206669</c:v>
                </c:pt>
                <c:pt idx="15865">
                  <c:v>0.41740821498025815</c:v>
                </c:pt>
                <c:pt idx="15866">
                  <c:v>0.41740821498025815</c:v>
                </c:pt>
                <c:pt idx="15867">
                  <c:v>0.4173492839884495</c:v>
                </c:pt>
                <c:pt idx="15868">
                  <c:v>0.4173492839884495</c:v>
                </c:pt>
                <c:pt idx="15869">
                  <c:v>0.4173492839884495</c:v>
                </c:pt>
                <c:pt idx="15870">
                  <c:v>0.4173492839884495</c:v>
                </c:pt>
                <c:pt idx="15871">
                  <c:v>0.41729035299664097</c:v>
                </c:pt>
                <c:pt idx="15872">
                  <c:v>0.41729035299664097</c:v>
                </c:pt>
                <c:pt idx="15873">
                  <c:v>0.41729035299664097</c:v>
                </c:pt>
                <c:pt idx="15874">
                  <c:v>0.41729035299664097</c:v>
                </c:pt>
                <c:pt idx="15875">
                  <c:v>0.41723142200483232</c:v>
                </c:pt>
                <c:pt idx="15876">
                  <c:v>0.41717249101302378</c:v>
                </c:pt>
                <c:pt idx="15877">
                  <c:v>0.41717249101302378</c:v>
                </c:pt>
                <c:pt idx="15878">
                  <c:v>0.41717249101302378</c:v>
                </c:pt>
                <c:pt idx="15879">
                  <c:v>0.41711356002121514</c:v>
                </c:pt>
                <c:pt idx="15880">
                  <c:v>0.4170546290294066</c:v>
                </c:pt>
                <c:pt idx="15881">
                  <c:v>0.4170546290294066</c:v>
                </c:pt>
                <c:pt idx="15882">
                  <c:v>0.4170546290294066</c:v>
                </c:pt>
                <c:pt idx="15883">
                  <c:v>0.41699569803759795</c:v>
                </c:pt>
                <c:pt idx="15884">
                  <c:v>0.41699569803759795</c:v>
                </c:pt>
                <c:pt idx="15885">
                  <c:v>0.41699569803759795</c:v>
                </c:pt>
                <c:pt idx="15886">
                  <c:v>0.41699569803759795</c:v>
                </c:pt>
                <c:pt idx="15887">
                  <c:v>0.41699569803759795</c:v>
                </c:pt>
                <c:pt idx="15888">
                  <c:v>0.41699569803759795</c:v>
                </c:pt>
                <c:pt idx="15889">
                  <c:v>0.41693676704578941</c:v>
                </c:pt>
                <c:pt idx="15890">
                  <c:v>0.41693676704578941</c:v>
                </c:pt>
                <c:pt idx="15891">
                  <c:v>0.41687783605398077</c:v>
                </c:pt>
                <c:pt idx="15892">
                  <c:v>0.41687783605398077</c:v>
                </c:pt>
                <c:pt idx="15893">
                  <c:v>0.41687783605398077</c:v>
                </c:pt>
                <c:pt idx="15894">
                  <c:v>0.41687783605398077</c:v>
                </c:pt>
                <c:pt idx="15895">
                  <c:v>0.41681890506217223</c:v>
                </c:pt>
                <c:pt idx="15896">
                  <c:v>0.41675997407036358</c:v>
                </c:pt>
                <c:pt idx="15897">
                  <c:v>0.41670104307855504</c:v>
                </c:pt>
                <c:pt idx="15898">
                  <c:v>0.41670104307855504</c:v>
                </c:pt>
                <c:pt idx="15899">
                  <c:v>0.4166421120867464</c:v>
                </c:pt>
                <c:pt idx="15900">
                  <c:v>0.4166421120867464</c:v>
                </c:pt>
                <c:pt idx="15901">
                  <c:v>0.41658318109493786</c:v>
                </c:pt>
                <c:pt idx="15902">
                  <c:v>0.41658318109493786</c:v>
                </c:pt>
                <c:pt idx="15903">
                  <c:v>0.41652425010312921</c:v>
                </c:pt>
                <c:pt idx="15904">
                  <c:v>0.41652425010312921</c:v>
                </c:pt>
                <c:pt idx="15905">
                  <c:v>0.41652425010312921</c:v>
                </c:pt>
                <c:pt idx="15906">
                  <c:v>0.41646531911132068</c:v>
                </c:pt>
                <c:pt idx="15907">
                  <c:v>0.41646531911132068</c:v>
                </c:pt>
                <c:pt idx="15908">
                  <c:v>0.41646531911132068</c:v>
                </c:pt>
                <c:pt idx="15909">
                  <c:v>0.41640638811951203</c:v>
                </c:pt>
                <c:pt idx="15910">
                  <c:v>0.41640638811951203</c:v>
                </c:pt>
                <c:pt idx="15911">
                  <c:v>0.41640638811951203</c:v>
                </c:pt>
                <c:pt idx="15912">
                  <c:v>0.41640638811951203</c:v>
                </c:pt>
                <c:pt idx="15913">
                  <c:v>0.41634745712770349</c:v>
                </c:pt>
                <c:pt idx="15914">
                  <c:v>0.41634745712770349</c:v>
                </c:pt>
                <c:pt idx="15915">
                  <c:v>0.41634745712770349</c:v>
                </c:pt>
                <c:pt idx="15916">
                  <c:v>0.41628852613589484</c:v>
                </c:pt>
                <c:pt idx="15917">
                  <c:v>0.41628852613589484</c:v>
                </c:pt>
                <c:pt idx="15918">
                  <c:v>0.41622959514408631</c:v>
                </c:pt>
                <c:pt idx="15919">
                  <c:v>0.41622959514408631</c:v>
                </c:pt>
                <c:pt idx="15920">
                  <c:v>0.41622959514408631</c:v>
                </c:pt>
                <c:pt idx="15921">
                  <c:v>0.41622959514408631</c:v>
                </c:pt>
                <c:pt idx="15922">
                  <c:v>0.41622959514408631</c:v>
                </c:pt>
                <c:pt idx="15923">
                  <c:v>0.41617066415227766</c:v>
                </c:pt>
                <c:pt idx="15924">
                  <c:v>0.41611173316046912</c:v>
                </c:pt>
                <c:pt idx="15925">
                  <c:v>0.41605280216866047</c:v>
                </c:pt>
                <c:pt idx="15926">
                  <c:v>0.41599387117685194</c:v>
                </c:pt>
                <c:pt idx="15927">
                  <c:v>0.41593494018504329</c:v>
                </c:pt>
                <c:pt idx="15928">
                  <c:v>0.41593494018504329</c:v>
                </c:pt>
                <c:pt idx="15929">
                  <c:v>0.41587600919323475</c:v>
                </c:pt>
                <c:pt idx="15930">
                  <c:v>0.41587600919323475</c:v>
                </c:pt>
                <c:pt idx="15931">
                  <c:v>0.41587600919323475</c:v>
                </c:pt>
                <c:pt idx="15932">
                  <c:v>0.41587600919323475</c:v>
                </c:pt>
                <c:pt idx="15933">
                  <c:v>0.41587600919323475</c:v>
                </c:pt>
                <c:pt idx="15934">
                  <c:v>0.4158170782014261</c:v>
                </c:pt>
                <c:pt idx="15935">
                  <c:v>0.4158170782014261</c:v>
                </c:pt>
                <c:pt idx="15936">
                  <c:v>0.4158170782014261</c:v>
                </c:pt>
                <c:pt idx="15937">
                  <c:v>0.41575814720961757</c:v>
                </c:pt>
                <c:pt idx="15938">
                  <c:v>0.41569921621780892</c:v>
                </c:pt>
                <c:pt idx="15939">
                  <c:v>0.41564028522600038</c:v>
                </c:pt>
                <c:pt idx="15940">
                  <c:v>0.41558135423419174</c:v>
                </c:pt>
                <c:pt idx="15941">
                  <c:v>0.41558135423419174</c:v>
                </c:pt>
                <c:pt idx="15942">
                  <c:v>0.41558135423419174</c:v>
                </c:pt>
                <c:pt idx="15943">
                  <c:v>0.41558135423419174</c:v>
                </c:pt>
                <c:pt idx="15944">
                  <c:v>0.41558135423419174</c:v>
                </c:pt>
                <c:pt idx="15945">
                  <c:v>0.41558135423419174</c:v>
                </c:pt>
                <c:pt idx="15946">
                  <c:v>0.41558135423419174</c:v>
                </c:pt>
                <c:pt idx="15947">
                  <c:v>0.4155224232423832</c:v>
                </c:pt>
                <c:pt idx="15948">
                  <c:v>0.41546349225057455</c:v>
                </c:pt>
                <c:pt idx="15949">
                  <c:v>0.41540456125876601</c:v>
                </c:pt>
                <c:pt idx="15950">
                  <c:v>0.41540456125876601</c:v>
                </c:pt>
                <c:pt idx="15951">
                  <c:v>0.41540456125876601</c:v>
                </c:pt>
                <c:pt idx="15952">
                  <c:v>0.41540456125876601</c:v>
                </c:pt>
                <c:pt idx="15953">
                  <c:v>0.41540456125876601</c:v>
                </c:pt>
                <c:pt idx="15954">
                  <c:v>0.41534563026695737</c:v>
                </c:pt>
                <c:pt idx="15955">
                  <c:v>0.41534563026695737</c:v>
                </c:pt>
                <c:pt idx="15956">
                  <c:v>0.41534563026695737</c:v>
                </c:pt>
                <c:pt idx="15957">
                  <c:v>0.41534563026695737</c:v>
                </c:pt>
                <c:pt idx="15958">
                  <c:v>0.41528669927514883</c:v>
                </c:pt>
                <c:pt idx="15959">
                  <c:v>0.41522776828334018</c:v>
                </c:pt>
                <c:pt idx="15960">
                  <c:v>0.41522776828334018</c:v>
                </c:pt>
                <c:pt idx="15961">
                  <c:v>0.41522776828334018</c:v>
                </c:pt>
                <c:pt idx="15962">
                  <c:v>0.41516883729153164</c:v>
                </c:pt>
                <c:pt idx="15963">
                  <c:v>0.415109906299723</c:v>
                </c:pt>
                <c:pt idx="15964">
                  <c:v>0.41505097530791446</c:v>
                </c:pt>
                <c:pt idx="15965">
                  <c:v>0.41505097530791446</c:v>
                </c:pt>
                <c:pt idx="15966">
                  <c:v>0.41505097530791446</c:v>
                </c:pt>
                <c:pt idx="15967">
                  <c:v>0.41505097530791446</c:v>
                </c:pt>
                <c:pt idx="15968">
                  <c:v>0.41499204431610581</c:v>
                </c:pt>
                <c:pt idx="15969">
                  <c:v>0.41493311332429728</c:v>
                </c:pt>
                <c:pt idx="15970">
                  <c:v>0.41493311332429728</c:v>
                </c:pt>
                <c:pt idx="15971">
                  <c:v>0.41487418233248863</c:v>
                </c:pt>
                <c:pt idx="15972">
                  <c:v>0.41487418233248863</c:v>
                </c:pt>
                <c:pt idx="15973">
                  <c:v>0.41487418233248863</c:v>
                </c:pt>
                <c:pt idx="15974">
                  <c:v>0.41481525134068009</c:v>
                </c:pt>
                <c:pt idx="15975">
                  <c:v>0.41475632034887144</c:v>
                </c:pt>
                <c:pt idx="15976">
                  <c:v>0.41469738935706291</c:v>
                </c:pt>
                <c:pt idx="15977">
                  <c:v>0.41463845836525426</c:v>
                </c:pt>
                <c:pt idx="15978">
                  <c:v>0.41463845836525426</c:v>
                </c:pt>
                <c:pt idx="15979">
                  <c:v>0.41457952737344572</c:v>
                </c:pt>
                <c:pt idx="15980">
                  <c:v>0.41457952737344572</c:v>
                </c:pt>
                <c:pt idx="15981">
                  <c:v>0.41457952737344572</c:v>
                </c:pt>
                <c:pt idx="15982">
                  <c:v>0.41457952737344572</c:v>
                </c:pt>
                <c:pt idx="15983">
                  <c:v>0.41452059638163707</c:v>
                </c:pt>
                <c:pt idx="15984">
                  <c:v>0.41452059638163707</c:v>
                </c:pt>
                <c:pt idx="15985">
                  <c:v>0.41452059638163707</c:v>
                </c:pt>
                <c:pt idx="15986">
                  <c:v>0.41452059638163707</c:v>
                </c:pt>
                <c:pt idx="15987">
                  <c:v>0.41446166538982854</c:v>
                </c:pt>
                <c:pt idx="15988">
                  <c:v>0.41446166538982854</c:v>
                </c:pt>
                <c:pt idx="15989">
                  <c:v>0.41440273439801989</c:v>
                </c:pt>
                <c:pt idx="15990">
                  <c:v>0.41434380340621135</c:v>
                </c:pt>
                <c:pt idx="15991">
                  <c:v>0.41428487241440271</c:v>
                </c:pt>
                <c:pt idx="15992">
                  <c:v>0.41422594142259417</c:v>
                </c:pt>
                <c:pt idx="15993">
                  <c:v>0.41416701043078552</c:v>
                </c:pt>
                <c:pt idx="15994">
                  <c:v>0.41416701043078552</c:v>
                </c:pt>
                <c:pt idx="15995">
                  <c:v>0.41410807943897698</c:v>
                </c:pt>
                <c:pt idx="15996">
                  <c:v>0.41404914844716834</c:v>
                </c:pt>
                <c:pt idx="15997">
                  <c:v>0.41404914844716834</c:v>
                </c:pt>
                <c:pt idx="15998">
                  <c:v>0.41404914844716834</c:v>
                </c:pt>
                <c:pt idx="15999">
                  <c:v>0.4139902174553598</c:v>
                </c:pt>
                <c:pt idx="16000">
                  <c:v>0.41393128646355115</c:v>
                </c:pt>
                <c:pt idx="16001">
                  <c:v>0.41387235547174261</c:v>
                </c:pt>
                <c:pt idx="16002">
                  <c:v>0.41387235547174261</c:v>
                </c:pt>
                <c:pt idx="16003">
                  <c:v>0.41387235547174261</c:v>
                </c:pt>
                <c:pt idx="16004">
                  <c:v>0.41387235547174261</c:v>
                </c:pt>
                <c:pt idx="16005">
                  <c:v>0.41381342447993397</c:v>
                </c:pt>
                <c:pt idx="16006">
                  <c:v>0.41375449348812543</c:v>
                </c:pt>
                <c:pt idx="16007">
                  <c:v>0.41375449348812543</c:v>
                </c:pt>
                <c:pt idx="16008">
                  <c:v>0.41375449348812543</c:v>
                </c:pt>
                <c:pt idx="16009">
                  <c:v>0.41375449348812543</c:v>
                </c:pt>
                <c:pt idx="16010">
                  <c:v>0.41375449348812543</c:v>
                </c:pt>
                <c:pt idx="16011">
                  <c:v>0.41369556249631678</c:v>
                </c:pt>
                <c:pt idx="16012">
                  <c:v>0.41369556249631678</c:v>
                </c:pt>
                <c:pt idx="16013">
                  <c:v>0.41369556249631678</c:v>
                </c:pt>
                <c:pt idx="16014">
                  <c:v>0.41369556249631678</c:v>
                </c:pt>
                <c:pt idx="16015">
                  <c:v>0.41369556249631678</c:v>
                </c:pt>
                <c:pt idx="16016">
                  <c:v>0.41363663150450825</c:v>
                </c:pt>
                <c:pt idx="16017">
                  <c:v>0.41363663150450825</c:v>
                </c:pt>
                <c:pt idx="16018">
                  <c:v>0.4135777005126996</c:v>
                </c:pt>
                <c:pt idx="16019">
                  <c:v>0.4135777005126996</c:v>
                </c:pt>
                <c:pt idx="16020">
                  <c:v>0.4135777005126996</c:v>
                </c:pt>
                <c:pt idx="16021">
                  <c:v>0.4135777005126996</c:v>
                </c:pt>
                <c:pt idx="16022">
                  <c:v>0.41351876952089106</c:v>
                </c:pt>
                <c:pt idx="16023">
                  <c:v>0.41351876952089106</c:v>
                </c:pt>
                <c:pt idx="16024">
                  <c:v>0.41345983852908241</c:v>
                </c:pt>
                <c:pt idx="16025">
                  <c:v>0.41340090753727388</c:v>
                </c:pt>
                <c:pt idx="16026">
                  <c:v>0.41340090753727388</c:v>
                </c:pt>
                <c:pt idx="16027">
                  <c:v>0.41334197654546523</c:v>
                </c:pt>
                <c:pt idx="16028">
                  <c:v>0.41334197654546523</c:v>
                </c:pt>
                <c:pt idx="16029">
                  <c:v>0.41328304555365669</c:v>
                </c:pt>
                <c:pt idx="16030">
                  <c:v>0.41328304555365669</c:v>
                </c:pt>
                <c:pt idx="16031">
                  <c:v>0.41328304555365669</c:v>
                </c:pt>
                <c:pt idx="16032">
                  <c:v>0.41328304555365669</c:v>
                </c:pt>
                <c:pt idx="16033">
                  <c:v>0.41322411456184804</c:v>
                </c:pt>
                <c:pt idx="16034">
                  <c:v>0.41322411456184804</c:v>
                </c:pt>
                <c:pt idx="16035">
                  <c:v>0.41316518357003951</c:v>
                </c:pt>
                <c:pt idx="16036">
                  <c:v>0.41316518357003951</c:v>
                </c:pt>
                <c:pt idx="16037">
                  <c:v>0.41316518357003951</c:v>
                </c:pt>
                <c:pt idx="16038">
                  <c:v>0.41310625257823086</c:v>
                </c:pt>
                <c:pt idx="16039">
                  <c:v>0.41310625257823086</c:v>
                </c:pt>
                <c:pt idx="16040">
                  <c:v>0.41304732158642232</c:v>
                </c:pt>
                <c:pt idx="16041">
                  <c:v>0.41298839059461367</c:v>
                </c:pt>
                <c:pt idx="16042">
                  <c:v>0.41292945960280514</c:v>
                </c:pt>
                <c:pt idx="16043">
                  <c:v>0.41287052861099649</c:v>
                </c:pt>
                <c:pt idx="16044">
                  <c:v>0.41287052861099649</c:v>
                </c:pt>
                <c:pt idx="16045">
                  <c:v>0.41281159761918795</c:v>
                </c:pt>
                <c:pt idx="16046">
                  <c:v>0.41281159761918795</c:v>
                </c:pt>
                <c:pt idx="16047">
                  <c:v>0.41281159761918795</c:v>
                </c:pt>
                <c:pt idx="16048">
                  <c:v>0.41281159761918795</c:v>
                </c:pt>
                <c:pt idx="16049">
                  <c:v>0.41275266662737931</c:v>
                </c:pt>
                <c:pt idx="16050">
                  <c:v>0.41269373563557077</c:v>
                </c:pt>
                <c:pt idx="16051">
                  <c:v>0.41263480464376212</c:v>
                </c:pt>
                <c:pt idx="16052">
                  <c:v>0.41263480464376212</c:v>
                </c:pt>
                <c:pt idx="16053">
                  <c:v>0.41257587365195358</c:v>
                </c:pt>
                <c:pt idx="16054">
                  <c:v>0.41251694266014494</c:v>
                </c:pt>
                <c:pt idx="16055">
                  <c:v>0.41251694266014494</c:v>
                </c:pt>
                <c:pt idx="16056">
                  <c:v>0.4124580116683364</c:v>
                </c:pt>
                <c:pt idx="16057">
                  <c:v>0.41239908067652775</c:v>
                </c:pt>
                <c:pt idx="16058">
                  <c:v>0.41234014968471921</c:v>
                </c:pt>
                <c:pt idx="16059">
                  <c:v>0.41228121869291057</c:v>
                </c:pt>
                <c:pt idx="16060">
                  <c:v>0.41228121869291057</c:v>
                </c:pt>
                <c:pt idx="16061">
                  <c:v>0.41228121869291057</c:v>
                </c:pt>
                <c:pt idx="16062">
                  <c:v>0.41222228770110203</c:v>
                </c:pt>
                <c:pt idx="16063">
                  <c:v>0.41216335670929338</c:v>
                </c:pt>
                <c:pt idx="16064">
                  <c:v>0.41216335670929338</c:v>
                </c:pt>
                <c:pt idx="16065">
                  <c:v>0.41210442571748485</c:v>
                </c:pt>
                <c:pt idx="16066">
                  <c:v>0.4120454947256762</c:v>
                </c:pt>
                <c:pt idx="16067">
                  <c:v>0.4120454947256762</c:v>
                </c:pt>
                <c:pt idx="16068">
                  <c:v>0.4120454947256762</c:v>
                </c:pt>
                <c:pt idx="16069">
                  <c:v>0.41198656373386766</c:v>
                </c:pt>
                <c:pt idx="16070">
                  <c:v>0.41192763274205901</c:v>
                </c:pt>
                <c:pt idx="16071">
                  <c:v>0.41186870175025048</c:v>
                </c:pt>
                <c:pt idx="16072">
                  <c:v>0.41180977075844183</c:v>
                </c:pt>
                <c:pt idx="16073">
                  <c:v>0.41180977075844183</c:v>
                </c:pt>
                <c:pt idx="16074">
                  <c:v>0.41180977075844183</c:v>
                </c:pt>
                <c:pt idx="16075">
                  <c:v>0.41180977075844183</c:v>
                </c:pt>
                <c:pt idx="16076">
                  <c:v>0.41180977075844183</c:v>
                </c:pt>
                <c:pt idx="16077">
                  <c:v>0.41175083976663329</c:v>
                </c:pt>
                <c:pt idx="16078">
                  <c:v>0.41175083976663329</c:v>
                </c:pt>
                <c:pt idx="16079">
                  <c:v>0.41175083976663329</c:v>
                </c:pt>
                <c:pt idx="16080">
                  <c:v>0.41175083976663329</c:v>
                </c:pt>
                <c:pt idx="16081">
                  <c:v>0.41169190877482464</c:v>
                </c:pt>
                <c:pt idx="16082">
                  <c:v>0.41163297778301611</c:v>
                </c:pt>
                <c:pt idx="16083">
                  <c:v>0.41157404679120746</c:v>
                </c:pt>
                <c:pt idx="16084">
                  <c:v>0.41157404679120746</c:v>
                </c:pt>
                <c:pt idx="16085">
                  <c:v>0.41157404679120746</c:v>
                </c:pt>
                <c:pt idx="16086">
                  <c:v>0.41151511579939892</c:v>
                </c:pt>
                <c:pt idx="16087">
                  <c:v>0.41145618480759028</c:v>
                </c:pt>
                <c:pt idx="16088">
                  <c:v>0.41139725381578174</c:v>
                </c:pt>
                <c:pt idx="16089">
                  <c:v>0.41133832282397309</c:v>
                </c:pt>
                <c:pt idx="16090">
                  <c:v>0.41133832282397309</c:v>
                </c:pt>
                <c:pt idx="16091">
                  <c:v>0.41127939183216455</c:v>
                </c:pt>
                <c:pt idx="16092">
                  <c:v>0.41127939183216455</c:v>
                </c:pt>
                <c:pt idx="16093">
                  <c:v>0.41127939183216455</c:v>
                </c:pt>
                <c:pt idx="16094">
                  <c:v>0.41122046084035591</c:v>
                </c:pt>
                <c:pt idx="16095">
                  <c:v>0.41116152984854737</c:v>
                </c:pt>
                <c:pt idx="16096">
                  <c:v>0.41116152984854737</c:v>
                </c:pt>
                <c:pt idx="16097">
                  <c:v>0.41116152984854737</c:v>
                </c:pt>
                <c:pt idx="16098">
                  <c:v>0.41110259885673872</c:v>
                </c:pt>
                <c:pt idx="16099">
                  <c:v>0.41104366786493018</c:v>
                </c:pt>
                <c:pt idx="16100">
                  <c:v>0.41098473687312154</c:v>
                </c:pt>
                <c:pt idx="16101">
                  <c:v>0.410925805881313</c:v>
                </c:pt>
                <c:pt idx="16102">
                  <c:v>0.41086687488950435</c:v>
                </c:pt>
                <c:pt idx="16103">
                  <c:v>0.41080794389769582</c:v>
                </c:pt>
                <c:pt idx="16104">
                  <c:v>0.41080794389769582</c:v>
                </c:pt>
                <c:pt idx="16105">
                  <c:v>0.41074901290588717</c:v>
                </c:pt>
                <c:pt idx="16106">
                  <c:v>0.41074901290588717</c:v>
                </c:pt>
                <c:pt idx="16107">
                  <c:v>0.41074901290588717</c:v>
                </c:pt>
                <c:pt idx="16108">
                  <c:v>0.41074901290588717</c:v>
                </c:pt>
                <c:pt idx="16109">
                  <c:v>0.41069008191407863</c:v>
                </c:pt>
                <c:pt idx="16110">
                  <c:v>0.41069008191407863</c:v>
                </c:pt>
                <c:pt idx="16111">
                  <c:v>0.41063115092226998</c:v>
                </c:pt>
                <c:pt idx="16112">
                  <c:v>0.41063115092226998</c:v>
                </c:pt>
                <c:pt idx="16113">
                  <c:v>0.41063115092226998</c:v>
                </c:pt>
                <c:pt idx="16114">
                  <c:v>0.41063115092226998</c:v>
                </c:pt>
                <c:pt idx="16115">
                  <c:v>0.41063115092226998</c:v>
                </c:pt>
                <c:pt idx="16116">
                  <c:v>0.41063115092226998</c:v>
                </c:pt>
                <c:pt idx="16117">
                  <c:v>0.41057221993046145</c:v>
                </c:pt>
                <c:pt idx="16118">
                  <c:v>0.41057221993046145</c:v>
                </c:pt>
                <c:pt idx="16119">
                  <c:v>0.41057221993046145</c:v>
                </c:pt>
                <c:pt idx="16120">
                  <c:v>0.4105132889386528</c:v>
                </c:pt>
                <c:pt idx="16121">
                  <c:v>0.41045435794684426</c:v>
                </c:pt>
                <c:pt idx="16122">
                  <c:v>0.41045435794684426</c:v>
                </c:pt>
                <c:pt idx="16123">
                  <c:v>0.41039542695503561</c:v>
                </c:pt>
                <c:pt idx="16124">
                  <c:v>0.41039542695503561</c:v>
                </c:pt>
                <c:pt idx="16125">
                  <c:v>0.41033649596322708</c:v>
                </c:pt>
                <c:pt idx="16126">
                  <c:v>0.41033649596322708</c:v>
                </c:pt>
                <c:pt idx="16127">
                  <c:v>0.41033649596322708</c:v>
                </c:pt>
                <c:pt idx="16128">
                  <c:v>0.41033649596322708</c:v>
                </c:pt>
                <c:pt idx="16129">
                  <c:v>0.41027756497141843</c:v>
                </c:pt>
                <c:pt idx="16130">
                  <c:v>0.41027756497141843</c:v>
                </c:pt>
                <c:pt idx="16131">
                  <c:v>0.41021863397960989</c:v>
                </c:pt>
                <c:pt idx="16132">
                  <c:v>0.41021863397960989</c:v>
                </c:pt>
                <c:pt idx="16133">
                  <c:v>0.41015970298780124</c:v>
                </c:pt>
                <c:pt idx="16134">
                  <c:v>0.41015970298780124</c:v>
                </c:pt>
                <c:pt idx="16135">
                  <c:v>0.41010077199599271</c:v>
                </c:pt>
                <c:pt idx="16136">
                  <c:v>0.41004184100418406</c:v>
                </c:pt>
                <c:pt idx="16137">
                  <c:v>0.40998291001237552</c:v>
                </c:pt>
                <c:pt idx="16138">
                  <c:v>0.40998291001237552</c:v>
                </c:pt>
                <c:pt idx="16139">
                  <c:v>0.40992397902056688</c:v>
                </c:pt>
                <c:pt idx="16140">
                  <c:v>0.40992397902056688</c:v>
                </c:pt>
                <c:pt idx="16141">
                  <c:v>0.40992397902056688</c:v>
                </c:pt>
                <c:pt idx="16142">
                  <c:v>0.40992397902056688</c:v>
                </c:pt>
                <c:pt idx="16143">
                  <c:v>0.40992397902056688</c:v>
                </c:pt>
                <c:pt idx="16144">
                  <c:v>0.40992397902056688</c:v>
                </c:pt>
                <c:pt idx="16145">
                  <c:v>0.40986504802875834</c:v>
                </c:pt>
                <c:pt idx="16146">
                  <c:v>0.40986504802875834</c:v>
                </c:pt>
                <c:pt idx="16147">
                  <c:v>0.40980611703694969</c:v>
                </c:pt>
                <c:pt idx="16148">
                  <c:v>0.40980611703694969</c:v>
                </c:pt>
                <c:pt idx="16149">
                  <c:v>0.40980611703694969</c:v>
                </c:pt>
                <c:pt idx="16150">
                  <c:v>0.40980611703694969</c:v>
                </c:pt>
                <c:pt idx="16151">
                  <c:v>0.40980611703694969</c:v>
                </c:pt>
                <c:pt idx="16152">
                  <c:v>0.40980611703694969</c:v>
                </c:pt>
                <c:pt idx="16153">
                  <c:v>0.40974718604514115</c:v>
                </c:pt>
                <c:pt idx="16154">
                  <c:v>0.40974718604514115</c:v>
                </c:pt>
                <c:pt idx="16155">
                  <c:v>0.40974718604514115</c:v>
                </c:pt>
                <c:pt idx="16156">
                  <c:v>0.40974718604514115</c:v>
                </c:pt>
                <c:pt idx="16157">
                  <c:v>0.40974718604514115</c:v>
                </c:pt>
                <c:pt idx="16158">
                  <c:v>0.40968825505333251</c:v>
                </c:pt>
                <c:pt idx="16159">
                  <c:v>0.40962932406152397</c:v>
                </c:pt>
                <c:pt idx="16160">
                  <c:v>0.40957039306971532</c:v>
                </c:pt>
                <c:pt idx="16161">
                  <c:v>0.40951146207790678</c:v>
                </c:pt>
                <c:pt idx="16162">
                  <c:v>0.40951146207790678</c:v>
                </c:pt>
                <c:pt idx="16163">
                  <c:v>0.40945253108609814</c:v>
                </c:pt>
                <c:pt idx="16164">
                  <c:v>0.4093936000942896</c:v>
                </c:pt>
                <c:pt idx="16165">
                  <c:v>0.4093936000942896</c:v>
                </c:pt>
                <c:pt idx="16166">
                  <c:v>0.4093936000942896</c:v>
                </c:pt>
                <c:pt idx="16167">
                  <c:v>0.40933466910248095</c:v>
                </c:pt>
                <c:pt idx="16168">
                  <c:v>0.40933466910248095</c:v>
                </c:pt>
                <c:pt idx="16169">
                  <c:v>0.40933466910248095</c:v>
                </c:pt>
                <c:pt idx="16170">
                  <c:v>0.40933466910248095</c:v>
                </c:pt>
                <c:pt idx="16171">
                  <c:v>0.40927573811067242</c:v>
                </c:pt>
                <c:pt idx="16172">
                  <c:v>0.40921680711886377</c:v>
                </c:pt>
                <c:pt idx="16173">
                  <c:v>0.40921680711886377</c:v>
                </c:pt>
                <c:pt idx="16174">
                  <c:v>0.40915787612705523</c:v>
                </c:pt>
                <c:pt idx="16175">
                  <c:v>0.40915787612705523</c:v>
                </c:pt>
                <c:pt idx="16176">
                  <c:v>0.40915787612705523</c:v>
                </c:pt>
                <c:pt idx="16177">
                  <c:v>0.40909894513524658</c:v>
                </c:pt>
                <c:pt idx="16178">
                  <c:v>0.40909894513524658</c:v>
                </c:pt>
                <c:pt idx="16179">
                  <c:v>0.40904001414343805</c:v>
                </c:pt>
                <c:pt idx="16180">
                  <c:v>0.4089810831516294</c:v>
                </c:pt>
                <c:pt idx="16181">
                  <c:v>0.40892215215982086</c:v>
                </c:pt>
                <c:pt idx="16182">
                  <c:v>0.40886322116801221</c:v>
                </c:pt>
                <c:pt idx="16183">
                  <c:v>0.40880429017620368</c:v>
                </c:pt>
                <c:pt idx="16184">
                  <c:v>0.40874535918439503</c:v>
                </c:pt>
                <c:pt idx="16185">
                  <c:v>0.40868642819258649</c:v>
                </c:pt>
                <c:pt idx="16186">
                  <c:v>0.40868642819258649</c:v>
                </c:pt>
                <c:pt idx="16187">
                  <c:v>0.40862749720077784</c:v>
                </c:pt>
                <c:pt idx="16188">
                  <c:v>0.40862749720077784</c:v>
                </c:pt>
                <c:pt idx="16189">
                  <c:v>0.40856856620896931</c:v>
                </c:pt>
                <c:pt idx="16190">
                  <c:v>0.40856856620896931</c:v>
                </c:pt>
                <c:pt idx="16191">
                  <c:v>0.40856856620896931</c:v>
                </c:pt>
                <c:pt idx="16192">
                  <c:v>0.40856856620896931</c:v>
                </c:pt>
                <c:pt idx="16193">
                  <c:v>0.40856856620896931</c:v>
                </c:pt>
                <c:pt idx="16194">
                  <c:v>0.40850963521716066</c:v>
                </c:pt>
                <c:pt idx="16195">
                  <c:v>0.40850963521716066</c:v>
                </c:pt>
                <c:pt idx="16196">
                  <c:v>0.40845070422535212</c:v>
                </c:pt>
                <c:pt idx="16197">
                  <c:v>0.40845070422535212</c:v>
                </c:pt>
                <c:pt idx="16198">
                  <c:v>0.40839177323354348</c:v>
                </c:pt>
                <c:pt idx="16199">
                  <c:v>0.40839177323354348</c:v>
                </c:pt>
                <c:pt idx="16200">
                  <c:v>0.40839177323354348</c:v>
                </c:pt>
                <c:pt idx="16201">
                  <c:v>0.40839177323354348</c:v>
                </c:pt>
                <c:pt idx="16202">
                  <c:v>0.40833284224173494</c:v>
                </c:pt>
                <c:pt idx="16203">
                  <c:v>0.40827391124992629</c:v>
                </c:pt>
                <c:pt idx="16204">
                  <c:v>0.40827391124992629</c:v>
                </c:pt>
                <c:pt idx="16205">
                  <c:v>0.40827391124992629</c:v>
                </c:pt>
                <c:pt idx="16206">
                  <c:v>0.40827391124992629</c:v>
                </c:pt>
                <c:pt idx="16207">
                  <c:v>0.40821498025811775</c:v>
                </c:pt>
                <c:pt idx="16208">
                  <c:v>0.40815604926630911</c:v>
                </c:pt>
                <c:pt idx="16209">
                  <c:v>0.40815604926630911</c:v>
                </c:pt>
                <c:pt idx="16210">
                  <c:v>0.40815604926630911</c:v>
                </c:pt>
                <c:pt idx="16211">
                  <c:v>0.40809711827450057</c:v>
                </c:pt>
                <c:pt idx="16212">
                  <c:v>0.40803818728269192</c:v>
                </c:pt>
                <c:pt idx="16213">
                  <c:v>0.40803818728269192</c:v>
                </c:pt>
                <c:pt idx="16214">
                  <c:v>0.40803818728269192</c:v>
                </c:pt>
                <c:pt idx="16215">
                  <c:v>0.40797925629088339</c:v>
                </c:pt>
                <c:pt idx="16216">
                  <c:v>0.40792032529907474</c:v>
                </c:pt>
                <c:pt idx="16217">
                  <c:v>0.40792032529907474</c:v>
                </c:pt>
                <c:pt idx="16218">
                  <c:v>0.40792032529907474</c:v>
                </c:pt>
                <c:pt idx="16219">
                  <c:v>0.40792032529907474</c:v>
                </c:pt>
                <c:pt idx="16220">
                  <c:v>0.4078613943072662</c:v>
                </c:pt>
                <c:pt idx="16221">
                  <c:v>0.40780246331545755</c:v>
                </c:pt>
                <c:pt idx="16222">
                  <c:v>0.40774353232364902</c:v>
                </c:pt>
                <c:pt idx="16223">
                  <c:v>0.40768460133184037</c:v>
                </c:pt>
                <c:pt idx="16224">
                  <c:v>0.40768460133184037</c:v>
                </c:pt>
                <c:pt idx="16225">
                  <c:v>0.40768460133184037</c:v>
                </c:pt>
                <c:pt idx="16226">
                  <c:v>0.40768460133184037</c:v>
                </c:pt>
                <c:pt idx="16227">
                  <c:v>0.40768460133184037</c:v>
                </c:pt>
                <c:pt idx="16228">
                  <c:v>0.40762567034003183</c:v>
                </c:pt>
                <c:pt idx="16229">
                  <c:v>0.40756673934822318</c:v>
                </c:pt>
                <c:pt idx="16230">
                  <c:v>0.40756673934822318</c:v>
                </c:pt>
                <c:pt idx="16231">
                  <c:v>0.40756673934822318</c:v>
                </c:pt>
                <c:pt idx="16232">
                  <c:v>0.40756673934822318</c:v>
                </c:pt>
                <c:pt idx="16233">
                  <c:v>0.40756673934822318</c:v>
                </c:pt>
                <c:pt idx="16234">
                  <c:v>0.40756673934822318</c:v>
                </c:pt>
                <c:pt idx="16235">
                  <c:v>0.40750780835641465</c:v>
                </c:pt>
                <c:pt idx="16236">
                  <c:v>0.407448877364606</c:v>
                </c:pt>
                <c:pt idx="16237">
                  <c:v>0.407448877364606</c:v>
                </c:pt>
                <c:pt idx="16238">
                  <c:v>0.40738994637279746</c:v>
                </c:pt>
                <c:pt idx="16239">
                  <c:v>0.40738994637279746</c:v>
                </c:pt>
                <c:pt idx="16240">
                  <c:v>0.40733101538098881</c:v>
                </c:pt>
                <c:pt idx="16241">
                  <c:v>0.40727208438918028</c:v>
                </c:pt>
                <c:pt idx="16242">
                  <c:v>0.40721315339737163</c:v>
                </c:pt>
                <c:pt idx="16243">
                  <c:v>0.40715422240556309</c:v>
                </c:pt>
                <c:pt idx="16244">
                  <c:v>0.40709529141375445</c:v>
                </c:pt>
                <c:pt idx="16245">
                  <c:v>0.40703636042194591</c:v>
                </c:pt>
                <c:pt idx="16246">
                  <c:v>0.40697742943013726</c:v>
                </c:pt>
                <c:pt idx="16247">
                  <c:v>0.40691849843832872</c:v>
                </c:pt>
                <c:pt idx="16248">
                  <c:v>0.40685956744652008</c:v>
                </c:pt>
                <c:pt idx="16249">
                  <c:v>0.40680063645471154</c:v>
                </c:pt>
                <c:pt idx="16250">
                  <c:v>0.40680063645471154</c:v>
                </c:pt>
                <c:pt idx="16251">
                  <c:v>0.40680063645471154</c:v>
                </c:pt>
                <c:pt idx="16252">
                  <c:v>0.40680063645471154</c:v>
                </c:pt>
                <c:pt idx="16253">
                  <c:v>0.40674170546290289</c:v>
                </c:pt>
                <c:pt idx="16254">
                  <c:v>0.40674170546290289</c:v>
                </c:pt>
                <c:pt idx="16255">
                  <c:v>0.40674170546290289</c:v>
                </c:pt>
                <c:pt idx="16256">
                  <c:v>0.40674170546290289</c:v>
                </c:pt>
                <c:pt idx="16257">
                  <c:v>0.40674170546290289</c:v>
                </c:pt>
                <c:pt idx="16258">
                  <c:v>0.40674170546290289</c:v>
                </c:pt>
                <c:pt idx="16259">
                  <c:v>0.40668277447109435</c:v>
                </c:pt>
                <c:pt idx="16260">
                  <c:v>0.40662384347928571</c:v>
                </c:pt>
                <c:pt idx="16261">
                  <c:v>0.40656491248747717</c:v>
                </c:pt>
                <c:pt idx="16262">
                  <c:v>0.40656491248747717</c:v>
                </c:pt>
                <c:pt idx="16263">
                  <c:v>0.40656491248747717</c:v>
                </c:pt>
                <c:pt idx="16264">
                  <c:v>0.40650598149566852</c:v>
                </c:pt>
                <c:pt idx="16265">
                  <c:v>0.40650598149566852</c:v>
                </c:pt>
                <c:pt idx="16266">
                  <c:v>0.40650598149566852</c:v>
                </c:pt>
                <c:pt idx="16267">
                  <c:v>0.40650598149566852</c:v>
                </c:pt>
                <c:pt idx="16268">
                  <c:v>0.40650598149566852</c:v>
                </c:pt>
                <c:pt idx="16269">
                  <c:v>0.40644705050385999</c:v>
                </c:pt>
                <c:pt idx="16270">
                  <c:v>0.40644705050385999</c:v>
                </c:pt>
                <c:pt idx="16271">
                  <c:v>0.40638811951205134</c:v>
                </c:pt>
                <c:pt idx="16272">
                  <c:v>0.40638811951205134</c:v>
                </c:pt>
                <c:pt idx="16273">
                  <c:v>0.4063291885202428</c:v>
                </c:pt>
                <c:pt idx="16274">
                  <c:v>0.40627025752843415</c:v>
                </c:pt>
                <c:pt idx="16275">
                  <c:v>0.40621132653662562</c:v>
                </c:pt>
                <c:pt idx="16276">
                  <c:v>0.40621132653662562</c:v>
                </c:pt>
                <c:pt idx="16277">
                  <c:v>0.40621132653662562</c:v>
                </c:pt>
                <c:pt idx="16278">
                  <c:v>0.40621132653662562</c:v>
                </c:pt>
                <c:pt idx="16279">
                  <c:v>0.40615239554481697</c:v>
                </c:pt>
                <c:pt idx="16280">
                  <c:v>0.40609346455300843</c:v>
                </c:pt>
                <c:pt idx="16281">
                  <c:v>0.40603453356119978</c:v>
                </c:pt>
                <c:pt idx="16282">
                  <c:v>0.40597560256939125</c:v>
                </c:pt>
                <c:pt idx="16283">
                  <c:v>0.40597560256939125</c:v>
                </c:pt>
                <c:pt idx="16284">
                  <c:v>0.4059166715775826</c:v>
                </c:pt>
                <c:pt idx="16285">
                  <c:v>0.40585774058577406</c:v>
                </c:pt>
                <c:pt idx="16286">
                  <c:v>0.40579880959396541</c:v>
                </c:pt>
                <c:pt idx="16287">
                  <c:v>0.40579880959396541</c:v>
                </c:pt>
                <c:pt idx="16288">
                  <c:v>0.40579880959396541</c:v>
                </c:pt>
                <c:pt idx="16289">
                  <c:v>0.40573987860215688</c:v>
                </c:pt>
                <c:pt idx="16290">
                  <c:v>0.40573987860215688</c:v>
                </c:pt>
                <c:pt idx="16291">
                  <c:v>0.40573987860215688</c:v>
                </c:pt>
                <c:pt idx="16292">
                  <c:v>0.40573987860215688</c:v>
                </c:pt>
                <c:pt idx="16293">
                  <c:v>0.40573987860215688</c:v>
                </c:pt>
                <c:pt idx="16294">
                  <c:v>0.40568094761034823</c:v>
                </c:pt>
                <c:pt idx="16295">
                  <c:v>0.40562201661853969</c:v>
                </c:pt>
                <c:pt idx="16296">
                  <c:v>0.40562201661853969</c:v>
                </c:pt>
                <c:pt idx="16297">
                  <c:v>0.40556308562673105</c:v>
                </c:pt>
                <c:pt idx="16298">
                  <c:v>0.40550415463492251</c:v>
                </c:pt>
                <c:pt idx="16299">
                  <c:v>0.40550415463492251</c:v>
                </c:pt>
                <c:pt idx="16300">
                  <c:v>0.40544522364311386</c:v>
                </c:pt>
                <c:pt idx="16301">
                  <c:v>0.40538629265130532</c:v>
                </c:pt>
                <c:pt idx="16302">
                  <c:v>0.40538629265130532</c:v>
                </c:pt>
                <c:pt idx="16303">
                  <c:v>0.40532736165949668</c:v>
                </c:pt>
                <c:pt idx="16304">
                  <c:v>0.40526843066768814</c:v>
                </c:pt>
                <c:pt idx="16305">
                  <c:v>0.40526843066768814</c:v>
                </c:pt>
                <c:pt idx="16306">
                  <c:v>0.40520949967587949</c:v>
                </c:pt>
                <c:pt idx="16307">
                  <c:v>0.40520949967587949</c:v>
                </c:pt>
                <c:pt idx="16308">
                  <c:v>0.40515056868407096</c:v>
                </c:pt>
                <c:pt idx="16309">
                  <c:v>0.40509163769226231</c:v>
                </c:pt>
                <c:pt idx="16310">
                  <c:v>0.40509163769226231</c:v>
                </c:pt>
                <c:pt idx="16311">
                  <c:v>0.40509163769226231</c:v>
                </c:pt>
                <c:pt idx="16312">
                  <c:v>0.40503270670045377</c:v>
                </c:pt>
                <c:pt idx="16313">
                  <c:v>0.40503270670045377</c:v>
                </c:pt>
                <c:pt idx="16314">
                  <c:v>0.40503270670045377</c:v>
                </c:pt>
                <c:pt idx="16315">
                  <c:v>0.40503270670045377</c:v>
                </c:pt>
                <c:pt idx="16316">
                  <c:v>0.40497377570864512</c:v>
                </c:pt>
                <c:pt idx="16317">
                  <c:v>0.40491484471683659</c:v>
                </c:pt>
                <c:pt idx="16318">
                  <c:v>0.40491484471683659</c:v>
                </c:pt>
                <c:pt idx="16319">
                  <c:v>0.40491484471683659</c:v>
                </c:pt>
                <c:pt idx="16320">
                  <c:v>0.40491484471683659</c:v>
                </c:pt>
                <c:pt idx="16321">
                  <c:v>0.40485591372502794</c:v>
                </c:pt>
                <c:pt idx="16322">
                  <c:v>0.40485591372502794</c:v>
                </c:pt>
                <c:pt idx="16323">
                  <c:v>0.40485591372502794</c:v>
                </c:pt>
                <c:pt idx="16324">
                  <c:v>0.40485591372502794</c:v>
                </c:pt>
                <c:pt idx="16325">
                  <c:v>0.40485591372502794</c:v>
                </c:pt>
                <c:pt idx="16326">
                  <c:v>0.4047969827332194</c:v>
                </c:pt>
                <c:pt idx="16327">
                  <c:v>0.4047969827332194</c:v>
                </c:pt>
                <c:pt idx="16328">
                  <c:v>0.4047969827332194</c:v>
                </c:pt>
                <c:pt idx="16329">
                  <c:v>0.40473805174141075</c:v>
                </c:pt>
                <c:pt idx="16330">
                  <c:v>0.40473805174141075</c:v>
                </c:pt>
                <c:pt idx="16331">
                  <c:v>0.40473805174141075</c:v>
                </c:pt>
                <c:pt idx="16332">
                  <c:v>0.40467912074960222</c:v>
                </c:pt>
                <c:pt idx="16333">
                  <c:v>0.40462018975779357</c:v>
                </c:pt>
                <c:pt idx="16334">
                  <c:v>0.40456125876598503</c:v>
                </c:pt>
                <c:pt idx="16335">
                  <c:v>0.40456125876598503</c:v>
                </c:pt>
                <c:pt idx="16336">
                  <c:v>0.40450232777417638</c:v>
                </c:pt>
                <c:pt idx="16337">
                  <c:v>0.40450232777417638</c:v>
                </c:pt>
                <c:pt idx="16338">
                  <c:v>0.40444339678236785</c:v>
                </c:pt>
                <c:pt idx="16339">
                  <c:v>0.40444339678236785</c:v>
                </c:pt>
                <c:pt idx="16340">
                  <c:v>0.40444339678236785</c:v>
                </c:pt>
                <c:pt idx="16341">
                  <c:v>0.4043844657905592</c:v>
                </c:pt>
                <c:pt idx="16342">
                  <c:v>0.4043844657905592</c:v>
                </c:pt>
                <c:pt idx="16343">
                  <c:v>0.40432553479875066</c:v>
                </c:pt>
                <c:pt idx="16344">
                  <c:v>0.40432553479875066</c:v>
                </c:pt>
                <c:pt idx="16345">
                  <c:v>0.40432553479875066</c:v>
                </c:pt>
                <c:pt idx="16346">
                  <c:v>0.40426660380694202</c:v>
                </c:pt>
                <c:pt idx="16347">
                  <c:v>0.40426660380694202</c:v>
                </c:pt>
                <c:pt idx="16348">
                  <c:v>0.40426660380694202</c:v>
                </c:pt>
                <c:pt idx="16349">
                  <c:v>0.40420767281513348</c:v>
                </c:pt>
                <c:pt idx="16350">
                  <c:v>0.40420767281513348</c:v>
                </c:pt>
                <c:pt idx="16351">
                  <c:v>0.40420767281513348</c:v>
                </c:pt>
                <c:pt idx="16352">
                  <c:v>0.40420767281513348</c:v>
                </c:pt>
                <c:pt idx="16353">
                  <c:v>0.40420767281513348</c:v>
                </c:pt>
                <c:pt idx="16354">
                  <c:v>0.40420767281513348</c:v>
                </c:pt>
                <c:pt idx="16355">
                  <c:v>0.40414874182332494</c:v>
                </c:pt>
                <c:pt idx="16356">
                  <c:v>0.40414874182332494</c:v>
                </c:pt>
                <c:pt idx="16357">
                  <c:v>0.40408981083151629</c:v>
                </c:pt>
                <c:pt idx="16358">
                  <c:v>0.40408981083151629</c:v>
                </c:pt>
                <c:pt idx="16359">
                  <c:v>0.40408981083151629</c:v>
                </c:pt>
                <c:pt idx="16360">
                  <c:v>0.40408981083151629</c:v>
                </c:pt>
                <c:pt idx="16361">
                  <c:v>0.40408981083151629</c:v>
                </c:pt>
                <c:pt idx="16362">
                  <c:v>0.40403087983970776</c:v>
                </c:pt>
                <c:pt idx="16363">
                  <c:v>0.40397194884789911</c:v>
                </c:pt>
                <c:pt idx="16364">
                  <c:v>0.40397194884789911</c:v>
                </c:pt>
                <c:pt idx="16365">
                  <c:v>0.40391301785609057</c:v>
                </c:pt>
                <c:pt idx="16366">
                  <c:v>0.40391301785609057</c:v>
                </c:pt>
                <c:pt idx="16367">
                  <c:v>0.40385408686428192</c:v>
                </c:pt>
                <c:pt idx="16368">
                  <c:v>0.40379515587247339</c:v>
                </c:pt>
                <c:pt idx="16369">
                  <c:v>0.40373622488066474</c:v>
                </c:pt>
                <c:pt idx="16370">
                  <c:v>0.4036772938888562</c:v>
                </c:pt>
                <c:pt idx="16371">
                  <c:v>0.4036772938888562</c:v>
                </c:pt>
                <c:pt idx="16372">
                  <c:v>0.40361836289704756</c:v>
                </c:pt>
                <c:pt idx="16373">
                  <c:v>0.40355943190523902</c:v>
                </c:pt>
                <c:pt idx="16374">
                  <c:v>0.40350050091343037</c:v>
                </c:pt>
                <c:pt idx="16375">
                  <c:v>0.40350050091343037</c:v>
                </c:pt>
                <c:pt idx="16376">
                  <c:v>0.40350050091343037</c:v>
                </c:pt>
                <c:pt idx="16377">
                  <c:v>0.40344156992162183</c:v>
                </c:pt>
                <c:pt idx="16378">
                  <c:v>0.40344156992162183</c:v>
                </c:pt>
                <c:pt idx="16379">
                  <c:v>0.40344156992162183</c:v>
                </c:pt>
                <c:pt idx="16380">
                  <c:v>0.40338263892981319</c:v>
                </c:pt>
                <c:pt idx="16381">
                  <c:v>0.40338263892981319</c:v>
                </c:pt>
                <c:pt idx="16382">
                  <c:v>0.40338263892981319</c:v>
                </c:pt>
                <c:pt idx="16383">
                  <c:v>0.40338263892981319</c:v>
                </c:pt>
                <c:pt idx="16384">
                  <c:v>0.40338263892981319</c:v>
                </c:pt>
                <c:pt idx="16385">
                  <c:v>0.40338263892981319</c:v>
                </c:pt>
                <c:pt idx="16386">
                  <c:v>0.40332370793800465</c:v>
                </c:pt>
                <c:pt idx="16387">
                  <c:v>0.403264776946196</c:v>
                </c:pt>
                <c:pt idx="16388">
                  <c:v>0.40320584595438747</c:v>
                </c:pt>
                <c:pt idx="16389">
                  <c:v>0.40314691496257882</c:v>
                </c:pt>
                <c:pt idx="16390">
                  <c:v>0.40314691496257882</c:v>
                </c:pt>
                <c:pt idx="16391">
                  <c:v>0.40314691496257882</c:v>
                </c:pt>
                <c:pt idx="16392">
                  <c:v>0.40308798397077028</c:v>
                </c:pt>
                <c:pt idx="16393">
                  <c:v>0.40302905297896163</c:v>
                </c:pt>
                <c:pt idx="16394">
                  <c:v>0.4029701219871531</c:v>
                </c:pt>
                <c:pt idx="16395">
                  <c:v>0.4029701219871531</c:v>
                </c:pt>
                <c:pt idx="16396">
                  <c:v>0.40291119099534445</c:v>
                </c:pt>
                <c:pt idx="16397">
                  <c:v>0.40285226000353591</c:v>
                </c:pt>
                <c:pt idx="16398">
                  <c:v>0.40285226000353591</c:v>
                </c:pt>
                <c:pt idx="16399">
                  <c:v>0.40279332901172726</c:v>
                </c:pt>
                <c:pt idx="16400">
                  <c:v>0.40273439801991873</c:v>
                </c:pt>
                <c:pt idx="16401">
                  <c:v>0.40273439801991873</c:v>
                </c:pt>
                <c:pt idx="16402">
                  <c:v>0.40267546702811008</c:v>
                </c:pt>
                <c:pt idx="16403">
                  <c:v>0.40261653603630154</c:v>
                </c:pt>
                <c:pt idx="16404">
                  <c:v>0.40261653603630154</c:v>
                </c:pt>
                <c:pt idx="16405">
                  <c:v>0.40255760504449289</c:v>
                </c:pt>
                <c:pt idx="16406">
                  <c:v>0.40255760504449289</c:v>
                </c:pt>
                <c:pt idx="16407">
                  <c:v>0.40249867405268436</c:v>
                </c:pt>
                <c:pt idx="16408">
                  <c:v>0.40243974306087571</c:v>
                </c:pt>
                <c:pt idx="16409">
                  <c:v>0.40243974306087571</c:v>
                </c:pt>
                <c:pt idx="16410">
                  <c:v>0.40238081206906717</c:v>
                </c:pt>
                <c:pt idx="16411">
                  <c:v>0.40238081206906717</c:v>
                </c:pt>
                <c:pt idx="16412">
                  <c:v>0.40232188107725853</c:v>
                </c:pt>
                <c:pt idx="16413">
                  <c:v>0.40232188107725853</c:v>
                </c:pt>
                <c:pt idx="16414">
                  <c:v>0.40232188107725853</c:v>
                </c:pt>
                <c:pt idx="16415">
                  <c:v>0.40226295008544999</c:v>
                </c:pt>
                <c:pt idx="16416">
                  <c:v>0.40220401909364134</c:v>
                </c:pt>
                <c:pt idx="16417">
                  <c:v>0.40220401909364134</c:v>
                </c:pt>
                <c:pt idx="16418">
                  <c:v>0.40220401909364134</c:v>
                </c:pt>
                <c:pt idx="16419">
                  <c:v>0.4021450881018328</c:v>
                </c:pt>
                <c:pt idx="16420">
                  <c:v>0.40208615711002416</c:v>
                </c:pt>
                <c:pt idx="16421">
                  <c:v>0.40208615711002416</c:v>
                </c:pt>
                <c:pt idx="16422">
                  <c:v>0.40202722611821562</c:v>
                </c:pt>
                <c:pt idx="16423">
                  <c:v>0.40202722611821562</c:v>
                </c:pt>
                <c:pt idx="16424">
                  <c:v>0.40196829512640697</c:v>
                </c:pt>
                <c:pt idx="16425">
                  <c:v>0.40190936413459843</c:v>
                </c:pt>
                <c:pt idx="16426">
                  <c:v>0.40190936413459843</c:v>
                </c:pt>
                <c:pt idx="16427">
                  <c:v>0.40185043314278979</c:v>
                </c:pt>
                <c:pt idx="16428">
                  <c:v>0.40185043314278979</c:v>
                </c:pt>
                <c:pt idx="16429">
                  <c:v>0.40185043314278979</c:v>
                </c:pt>
                <c:pt idx="16430">
                  <c:v>0.40185043314278979</c:v>
                </c:pt>
                <c:pt idx="16431">
                  <c:v>0.40179150215098125</c:v>
                </c:pt>
                <c:pt idx="16432">
                  <c:v>0.40179150215098125</c:v>
                </c:pt>
                <c:pt idx="16433">
                  <c:v>0.40179150215098125</c:v>
                </c:pt>
                <c:pt idx="16434">
                  <c:v>0.4017325711591726</c:v>
                </c:pt>
                <c:pt idx="16435">
                  <c:v>0.40167364016736407</c:v>
                </c:pt>
                <c:pt idx="16436">
                  <c:v>0.40161470917555542</c:v>
                </c:pt>
                <c:pt idx="16437">
                  <c:v>0.40155577818374688</c:v>
                </c:pt>
                <c:pt idx="16438">
                  <c:v>0.40155577818374688</c:v>
                </c:pt>
                <c:pt idx="16439">
                  <c:v>0.40155577818374688</c:v>
                </c:pt>
                <c:pt idx="16440">
                  <c:v>0.40155577818374688</c:v>
                </c:pt>
                <c:pt idx="16441">
                  <c:v>0.40155577818374688</c:v>
                </c:pt>
                <c:pt idx="16442">
                  <c:v>0.40155577818374688</c:v>
                </c:pt>
                <c:pt idx="16443">
                  <c:v>0.40155577818374688</c:v>
                </c:pt>
                <c:pt idx="16444">
                  <c:v>0.40155577818374688</c:v>
                </c:pt>
                <c:pt idx="16445">
                  <c:v>0.40149684719193823</c:v>
                </c:pt>
                <c:pt idx="16446">
                  <c:v>0.4014379162001297</c:v>
                </c:pt>
                <c:pt idx="16447">
                  <c:v>0.40137898520832105</c:v>
                </c:pt>
                <c:pt idx="16448">
                  <c:v>0.40137898520832105</c:v>
                </c:pt>
                <c:pt idx="16449">
                  <c:v>0.40132005421651251</c:v>
                </c:pt>
                <c:pt idx="16450">
                  <c:v>0.40126112322470386</c:v>
                </c:pt>
                <c:pt idx="16451">
                  <c:v>0.40120219223289533</c:v>
                </c:pt>
                <c:pt idx="16452">
                  <c:v>0.40120219223289533</c:v>
                </c:pt>
                <c:pt idx="16453">
                  <c:v>0.40114326124108668</c:v>
                </c:pt>
                <c:pt idx="16454">
                  <c:v>0.40114326124108668</c:v>
                </c:pt>
                <c:pt idx="16455">
                  <c:v>0.40114326124108668</c:v>
                </c:pt>
                <c:pt idx="16456">
                  <c:v>0.40114326124108668</c:v>
                </c:pt>
                <c:pt idx="16457">
                  <c:v>0.40108433024927814</c:v>
                </c:pt>
                <c:pt idx="16458">
                  <c:v>0.40108433024927814</c:v>
                </c:pt>
                <c:pt idx="16459">
                  <c:v>0.40108433024927814</c:v>
                </c:pt>
                <c:pt idx="16460">
                  <c:v>0.40108433024927814</c:v>
                </c:pt>
                <c:pt idx="16461">
                  <c:v>0.40102539925746949</c:v>
                </c:pt>
                <c:pt idx="16462">
                  <c:v>0.40102539925746949</c:v>
                </c:pt>
                <c:pt idx="16463">
                  <c:v>0.40096646826566096</c:v>
                </c:pt>
                <c:pt idx="16464">
                  <c:v>0.40090753727385231</c:v>
                </c:pt>
                <c:pt idx="16465">
                  <c:v>0.40090753727385231</c:v>
                </c:pt>
                <c:pt idx="16466">
                  <c:v>0.40084860628204377</c:v>
                </c:pt>
                <c:pt idx="16467">
                  <c:v>0.40078967529023513</c:v>
                </c:pt>
                <c:pt idx="16468">
                  <c:v>0.40073074429842659</c:v>
                </c:pt>
                <c:pt idx="16469">
                  <c:v>0.40073074429842659</c:v>
                </c:pt>
                <c:pt idx="16470">
                  <c:v>0.40073074429842659</c:v>
                </c:pt>
                <c:pt idx="16471">
                  <c:v>0.40067181330661794</c:v>
                </c:pt>
                <c:pt idx="16472">
                  <c:v>0.4006128823148094</c:v>
                </c:pt>
                <c:pt idx="16473">
                  <c:v>0.4006128823148094</c:v>
                </c:pt>
                <c:pt idx="16474">
                  <c:v>0.40055395132300076</c:v>
                </c:pt>
                <c:pt idx="16475">
                  <c:v>0.40049502033119222</c:v>
                </c:pt>
                <c:pt idx="16476">
                  <c:v>0.40043608933938357</c:v>
                </c:pt>
                <c:pt idx="16477">
                  <c:v>0.40037715834757504</c:v>
                </c:pt>
                <c:pt idx="16478">
                  <c:v>0.40031822735576639</c:v>
                </c:pt>
                <c:pt idx="16479">
                  <c:v>0.40031822735576639</c:v>
                </c:pt>
                <c:pt idx="16480">
                  <c:v>0.40025929636395785</c:v>
                </c:pt>
                <c:pt idx="16481">
                  <c:v>0.40025929636395785</c:v>
                </c:pt>
                <c:pt idx="16482">
                  <c:v>0.40025929636395785</c:v>
                </c:pt>
                <c:pt idx="16483">
                  <c:v>0.4002003653721492</c:v>
                </c:pt>
                <c:pt idx="16484">
                  <c:v>0.4002003653721492</c:v>
                </c:pt>
                <c:pt idx="16485">
                  <c:v>0.4002003653721492</c:v>
                </c:pt>
                <c:pt idx="16486">
                  <c:v>0.4002003653721492</c:v>
                </c:pt>
                <c:pt idx="16487">
                  <c:v>0.40014143438034067</c:v>
                </c:pt>
                <c:pt idx="16488">
                  <c:v>0.40014143438034067</c:v>
                </c:pt>
                <c:pt idx="16489">
                  <c:v>0.40008250338853202</c:v>
                </c:pt>
                <c:pt idx="16490">
                  <c:v>0.40002357239672348</c:v>
                </c:pt>
                <c:pt idx="16491">
                  <c:v>0.40002357239672348</c:v>
                </c:pt>
                <c:pt idx="16492">
                  <c:v>0.40002357239672348</c:v>
                </c:pt>
                <c:pt idx="16493">
                  <c:v>0.40002357239672348</c:v>
                </c:pt>
                <c:pt idx="16494">
                  <c:v>0.40002357239672348</c:v>
                </c:pt>
                <c:pt idx="16495">
                  <c:v>0.40002357239672348</c:v>
                </c:pt>
                <c:pt idx="16496">
                  <c:v>0.39996464140491483</c:v>
                </c:pt>
                <c:pt idx="16497">
                  <c:v>0.3999057104131063</c:v>
                </c:pt>
                <c:pt idx="16498">
                  <c:v>0.39984677942129765</c:v>
                </c:pt>
                <c:pt idx="16499">
                  <c:v>0.39978784842948911</c:v>
                </c:pt>
                <c:pt idx="16500">
                  <c:v>0.39978784842948911</c:v>
                </c:pt>
                <c:pt idx="16501">
                  <c:v>0.39972891743768046</c:v>
                </c:pt>
                <c:pt idx="16502">
                  <c:v>0.39972891743768046</c:v>
                </c:pt>
                <c:pt idx="16503">
                  <c:v>0.39972891743768046</c:v>
                </c:pt>
                <c:pt idx="16504">
                  <c:v>0.39966998644587193</c:v>
                </c:pt>
                <c:pt idx="16505">
                  <c:v>0.39961105545406328</c:v>
                </c:pt>
                <c:pt idx="16506">
                  <c:v>0.39961105545406328</c:v>
                </c:pt>
                <c:pt idx="16507">
                  <c:v>0.39961105545406328</c:v>
                </c:pt>
                <c:pt idx="16508">
                  <c:v>0.39961105545406328</c:v>
                </c:pt>
                <c:pt idx="16509">
                  <c:v>0.39961105545406328</c:v>
                </c:pt>
                <c:pt idx="16510">
                  <c:v>0.39955212446225474</c:v>
                </c:pt>
                <c:pt idx="16511">
                  <c:v>0.3994931934704461</c:v>
                </c:pt>
                <c:pt idx="16512">
                  <c:v>0.39943426247863756</c:v>
                </c:pt>
                <c:pt idx="16513">
                  <c:v>0.39937533148682891</c:v>
                </c:pt>
                <c:pt idx="16514">
                  <c:v>0.39937533148682891</c:v>
                </c:pt>
                <c:pt idx="16515">
                  <c:v>0.39937533148682891</c:v>
                </c:pt>
                <c:pt idx="16516">
                  <c:v>0.39937533148682891</c:v>
                </c:pt>
                <c:pt idx="16517">
                  <c:v>0.39931640049502037</c:v>
                </c:pt>
                <c:pt idx="16518">
                  <c:v>0.39925746950321173</c:v>
                </c:pt>
                <c:pt idx="16519">
                  <c:v>0.39919853851140319</c:v>
                </c:pt>
                <c:pt idx="16520">
                  <c:v>0.39919853851140319</c:v>
                </c:pt>
                <c:pt idx="16521">
                  <c:v>0.39913960751959454</c:v>
                </c:pt>
                <c:pt idx="16522">
                  <c:v>0.399080676527786</c:v>
                </c:pt>
                <c:pt idx="16523">
                  <c:v>0.39902174553597736</c:v>
                </c:pt>
                <c:pt idx="16524">
                  <c:v>0.39902174553597736</c:v>
                </c:pt>
                <c:pt idx="16525">
                  <c:v>0.39896281454416882</c:v>
                </c:pt>
                <c:pt idx="16526">
                  <c:v>0.39896281454416882</c:v>
                </c:pt>
                <c:pt idx="16527">
                  <c:v>0.39890388355236017</c:v>
                </c:pt>
                <c:pt idx="16528">
                  <c:v>0.39884495256055164</c:v>
                </c:pt>
                <c:pt idx="16529">
                  <c:v>0.39884495256055164</c:v>
                </c:pt>
                <c:pt idx="16530">
                  <c:v>0.39884495256055164</c:v>
                </c:pt>
                <c:pt idx="16531">
                  <c:v>0.39878602156874299</c:v>
                </c:pt>
                <c:pt idx="16532">
                  <c:v>0.39878602156874299</c:v>
                </c:pt>
                <c:pt idx="16533">
                  <c:v>0.39878602156874299</c:v>
                </c:pt>
                <c:pt idx="16534">
                  <c:v>0.39872709057693445</c:v>
                </c:pt>
                <c:pt idx="16535">
                  <c:v>0.3986681595851258</c:v>
                </c:pt>
                <c:pt idx="16536">
                  <c:v>0.39860922859331727</c:v>
                </c:pt>
                <c:pt idx="16537">
                  <c:v>0.39860922859331727</c:v>
                </c:pt>
                <c:pt idx="16538">
                  <c:v>0.39855029760150862</c:v>
                </c:pt>
                <c:pt idx="16539">
                  <c:v>0.39849136660970008</c:v>
                </c:pt>
                <c:pt idx="16540">
                  <c:v>0.39849136660970008</c:v>
                </c:pt>
                <c:pt idx="16541">
                  <c:v>0.39849136660970008</c:v>
                </c:pt>
                <c:pt idx="16542">
                  <c:v>0.39843243561789143</c:v>
                </c:pt>
                <c:pt idx="16543">
                  <c:v>0.3983735046260829</c:v>
                </c:pt>
                <c:pt idx="16544">
                  <c:v>0.3983735046260829</c:v>
                </c:pt>
                <c:pt idx="16545">
                  <c:v>0.39831457363427425</c:v>
                </c:pt>
                <c:pt idx="16546">
                  <c:v>0.39825564264246571</c:v>
                </c:pt>
                <c:pt idx="16547">
                  <c:v>0.39819671165065706</c:v>
                </c:pt>
                <c:pt idx="16548">
                  <c:v>0.39819671165065706</c:v>
                </c:pt>
                <c:pt idx="16549">
                  <c:v>0.39813778065884853</c:v>
                </c:pt>
                <c:pt idx="16550">
                  <c:v>0.39807884966703988</c:v>
                </c:pt>
                <c:pt idx="16551">
                  <c:v>0.39807884966703988</c:v>
                </c:pt>
                <c:pt idx="16552">
                  <c:v>0.39801991867523134</c:v>
                </c:pt>
                <c:pt idx="16553">
                  <c:v>0.39801991867523134</c:v>
                </c:pt>
                <c:pt idx="16554">
                  <c:v>0.3979609876834227</c:v>
                </c:pt>
                <c:pt idx="16555">
                  <c:v>0.39790205669161416</c:v>
                </c:pt>
                <c:pt idx="16556">
                  <c:v>0.39790205669161416</c:v>
                </c:pt>
                <c:pt idx="16557">
                  <c:v>0.39784312569980551</c:v>
                </c:pt>
                <c:pt idx="16558">
                  <c:v>0.39778419470799697</c:v>
                </c:pt>
                <c:pt idx="16559">
                  <c:v>0.39778419470799697</c:v>
                </c:pt>
                <c:pt idx="16560">
                  <c:v>0.39772526371618833</c:v>
                </c:pt>
                <c:pt idx="16561">
                  <c:v>0.39766633272437979</c:v>
                </c:pt>
                <c:pt idx="16562">
                  <c:v>0.39760740173257114</c:v>
                </c:pt>
                <c:pt idx="16563">
                  <c:v>0.39760740173257114</c:v>
                </c:pt>
                <c:pt idx="16564">
                  <c:v>0.39754847074076261</c:v>
                </c:pt>
                <c:pt idx="16565">
                  <c:v>0.39754847074076261</c:v>
                </c:pt>
                <c:pt idx="16566">
                  <c:v>0.39748953974895396</c:v>
                </c:pt>
                <c:pt idx="16567">
                  <c:v>0.39743060875714542</c:v>
                </c:pt>
                <c:pt idx="16568">
                  <c:v>0.39737167776533677</c:v>
                </c:pt>
                <c:pt idx="16569">
                  <c:v>0.39731274677352824</c:v>
                </c:pt>
                <c:pt idx="16570">
                  <c:v>0.39731274677352824</c:v>
                </c:pt>
                <c:pt idx="16571">
                  <c:v>0.39725381578171959</c:v>
                </c:pt>
                <c:pt idx="16572">
                  <c:v>0.39725381578171959</c:v>
                </c:pt>
                <c:pt idx="16573">
                  <c:v>0.39725381578171959</c:v>
                </c:pt>
                <c:pt idx="16574">
                  <c:v>0.39719488478991105</c:v>
                </c:pt>
                <c:pt idx="16575">
                  <c:v>0.39719488478991105</c:v>
                </c:pt>
                <c:pt idx="16576">
                  <c:v>0.39719488478991105</c:v>
                </c:pt>
                <c:pt idx="16577">
                  <c:v>0.3971359537981024</c:v>
                </c:pt>
                <c:pt idx="16578">
                  <c:v>0.39707702280629387</c:v>
                </c:pt>
                <c:pt idx="16579">
                  <c:v>0.39707702280629387</c:v>
                </c:pt>
                <c:pt idx="16580">
                  <c:v>0.39707702280629387</c:v>
                </c:pt>
                <c:pt idx="16581">
                  <c:v>0.39707702280629387</c:v>
                </c:pt>
                <c:pt idx="16582">
                  <c:v>0.39701809181448522</c:v>
                </c:pt>
                <c:pt idx="16583">
                  <c:v>0.39701809181448522</c:v>
                </c:pt>
                <c:pt idx="16584">
                  <c:v>0.39695916082267668</c:v>
                </c:pt>
                <c:pt idx="16585">
                  <c:v>0.39690022983086803</c:v>
                </c:pt>
                <c:pt idx="16586">
                  <c:v>0.39690022983086803</c:v>
                </c:pt>
                <c:pt idx="16587">
                  <c:v>0.3968412988390595</c:v>
                </c:pt>
                <c:pt idx="16588">
                  <c:v>0.39678236784725085</c:v>
                </c:pt>
                <c:pt idx="16589">
                  <c:v>0.39678236784725085</c:v>
                </c:pt>
                <c:pt idx="16590">
                  <c:v>0.39678236784725085</c:v>
                </c:pt>
                <c:pt idx="16591">
                  <c:v>0.39672343685544231</c:v>
                </c:pt>
                <c:pt idx="16592">
                  <c:v>0.39666450586363367</c:v>
                </c:pt>
                <c:pt idx="16593">
                  <c:v>0.39666450586363367</c:v>
                </c:pt>
                <c:pt idx="16594">
                  <c:v>0.39666450586363367</c:v>
                </c:pt>
                <c:pt idx="16595">
                  <c:v>0.39660557487182513</c:v>
                </c:pt>
                <c:pt idx="16596">
                  <c:v>0.39660557487182513</c:v>
                </c:pt>
                <c:pt idx="16597">
                  <c:v>0.39660557487182513</c:v>
                </c:pt>
                <c:pt idx="16598">
                  <c:v>0.39654664388001648</c:v>
                </c:pt>
                <c:pt idx="16599">
                  <c:v>0.39654664388001648</c:v>
                </c:pt>
                <c:pt idx="16600">
                  <c:v>0.39654664388001648</c:v>
                </c:pt>
                <c:pt idx="16601">
                  <c:v>0.39654664388001648</c:v>
                </c:pt>
                <c:pt idx="16602">
                  <c:v>0.39648771288820794</c:v>
                </c:pt>
                <c:pt idx="16603">
                  <c:v>0.3964287818963993</c:v>
                </c:pt>
                <c:pt idx="16604">
                  <c:v>0.3964287818963993</c:v>
                </c:pt>
                <c:pt idx="16605">
                  <c:v>0.3964287818963993</c:v>
                </c:pt>
                <c:pt idx="16606">
                  <c:v>0.39636985090459076</c:v>
                </c:pt>
                <c:pt idx="16607">
                  <c:v>0.39636985090459076</c:v>
                </c:pt>
                <c:pt idx="16608">
                  <c:v>0.39631091991278211</c:v>
                </c:pt>
                <c:pt idx="16609">
                  <c:v>0.39631091991278211</c:v>
                </c:pt>
                <c:pt idx="16610">
                  <c:v>0.39625198892097357</c:v>
                </c:pt>
                <c:pt idx="16611">
                  <c:v>0.39619305792916493</c:v>
                </c:pt>
                <c:pt idx="16612">
                  <c:v>0.39619305792916493</c:v>
                </c:pt>
                <c:pt idx="16613">
                  <c:v>0.39613412693735639</c:v>
                </c:pt>
                <c:pt idx="16614">
                  <c:v>0.39613412693735639</c:v>
                </c:pt>
                <c:pt idx="16615">
                  <c:v>0.39607519594554774</c:v>
                </c:pt>
                <c:pt idx="16616">
                  <c:v>0.39601626495373921</c:v>
                </c:pt>
                <c:pt idx="16617">
                  <c:v>0.39601626495373921</c:v>
                </c:pt>
                <c:pt idx="16618">
                  <c:v>0.39601626495373921</c:v>
                </c:pt>
                <c:pt idx="16619">
                  <c:v>0.39601626495373921</c:v>
                </c:pt>
                <c:pt idx="16620">
                  <c:v>0.39595733396193056</c:v>
                </c:pt>
                <c:pt idx="16621">
                  <c:v>0.39589840297012202</c:v>
                </c:pt>
                <c:pt idx="16622">
                  <c:v>0.39583947197831337</c:v>
                </c:pt>
                <c:pt idx="16623">
                  <c:v>0.39583947197831337</c:v>
                </c:pt>
                <c:pt idx="16624">
                  <c:v>0.39583947197831337</c:v>
                </c:pt>
                <c:pt idx="16625">
                  <c:v>0.39578054098650484</c:v>
                </c:pt>
                <c:pt idx="16626">
                  <c:v>0.39572160999469619</c:v>
                </c:pt>
                <c:pt idx="16627">
                  <c:v>0.39566267900288765</c:v>
                </c:pt>
                <c:pt idx="16628">
                  <c:v>0.39566267900288765</c:v>
                </c:pt>
                <c:pt idx="16629">
                  <c:v>0.395603748011079</c:v>
                </c:pt>
                <c:pt idx="16630">
                  <c:v>0.39554481701927047</c:v>
                </c:pt>
                <c:pt idx="16631">
                  <c:v>0.39554481701927047</c:v>
                </c:pt>
                <c:pt idx="16632">
                  <c:v>0.39548588602746182</c:v>
                </c:pt>
                <c:pt idx="16633">
                  <c:v>0.39542695503565328</c:v>
                </c:pt>
                <c:pt idx="16634">
                  <c:v>0.39542695503565328</c:v>
                </c:pt>
                <c:pt idx="16635">
                  <c:v>0.39536802404384463</c:v>
                </c:pt>
                <c:pt idx="16636">
                  <c:v>0.39536802404384463</c:v>
                </c:pt>
                <c:pt idx="16637">
                  <c:v>0.3953090930520361</c:v>
                </c:pt>
                <c:pt idx="16638">
                  <c:v>0.3953090930520361</c:v>
                </c:pt>
                <c:pt idx="16639">
                  <c:v>0.39525016206022745</c:v>
                </c:pt>
                <c:pt idx="16640">
                  <c:v>0.39519123106841891</c:v>
                </c:pt>
                <c:pt idx="16641">
                  <c:v>0.39513230007661027</c:v>
                </c:pt>
                <c:pt idx="16642">
                  <c:v>0.39513230007661027</c:v>
                </c:pt>
                <c:pt idx="16643">
                  <c:v>0.39507336908480173</c:v>
                </c:pt>
                <c:pt idx="16644">
                  <c:v>0.39507336908480173</c:v>
                </c:pt>
                <c:pt idx="16645">
                  <c:v>0.39501443809299308</c:v>
                </c:pt>
                <c:pt idx="16646">
                  <c:v>0.39501443809299308</c:v>
                </c:pt>
                <c:pt idx="16647">
                  <c:v>0.39495550710118454</c:v>
                </c:pt>
                <c:pt idx="16648">
                  <c:v>0.3948965761093759</c:v>
                </c:pt>
                <c:pt idx="16649">
                  <c:v>0.3948965761093759</c:v>
                </c:pt>
                <c:pt idx="16650">
                  <c:v>0.39483764511756736</c:v>
                </c:pt>
                <c:pt idx="16651">
                  <c:v>0.39483764511756736</c:v>
                </c:pt>
                <c:pt idx="16652">
                  <c:v>0.39483764511756736</c:v>
                </c:pt>
                <c:pt idx="16653">
                  <c:v>0.39483764511756736</c:v>
                </c:pt>
                <c:pt idx="16654">
                  <c:v>0.39477871412575871</c:v>
                </c:pt>
                <c:pt idx="16655">
                  <c:v>0.39477871412575871</c:v>
                </c:pt>
                <c:pt idx="16656">
                  <c:v>0.39477871412575871</c:v>
                </c:pt>
                <c:pt idx="16657">
                  <c:v>0.39477871412575871</c:v>
                </c:pt>
                <c:pt idx="16658">
                  <c:v>0.39471978313395018</c:v>
                </c:pt>
                <c:pt idx="16659">
                  <c:v>0.39471978313395018</c:v>
                </c:pt>
                <c:pt idx="16660">
                  <c:v>0.39471978313395018</c:v>
                </c:pt>
                <c:pt idx="16661">
                  <c:v>0.39471978313395018</c:v>
                </c:pt>
                <c:pt idx="16662">
                  <c:v>0.39466085214214153</c:v>
                </c:pt>
                <c:pt idx="16663">
                  <c:v>0.39466085214214153</c:v>
                </c:pt>
                <c:pt idx="16664">
                  <c:v>0.39466085214214153</c:v>
                </c:pt>
                <c:pt idx="16665">
                  <c:v>0.39466085214214153</c:v>
                </c:pt>
                <c:pt idx="16666">
                  <c:v>0.39466085214214153</c:v>
                </c:pt>
                <c:pt idx="16667">
                  <c:v>0.39460192115033299</c:v>
                </c:pt>
                <c:pt idx="16668">
                  <c:v>0.39454299015852434</c:v>
                </c:pt>
                <c:pt idx="16669">
                  <c:v>0.39454299015852434</c:v>
                </c:pt>
                <c:pt idx="16670">
                  <c:v>0.39454299015852434</c:v>
                </c:pt>
                <c:pt idx="16671">
                  <c:v>0.39454299015852434</c:v>
                </c:pt>
                <c:pt idx="16672">
                  <c:v>0.39448405916671581</c:v>
                </c:pt>
                <c:pt idx="16673">
                  <c:v>0.39448405916671581</c:v>
                </c:pt>
                <c:pt idx="16674">
                  <c:v>0.39448405916671581</c:v>
                </c:pt>
                <c:pt idx="16675">
                  <c:v>0.39448405916671581</c:v>
                </c:pt>
                <c:pt idx="16676">
                  <c:v>0.39448405916671581</c:v>
                </c:pt>
                <c:pt idx="16677">
                  <c:v>0.39442512817490716</c:v>
                </c:pt>
                <c:pt idx="16678">
                  <c:v>0.39442512817490716</c:v>
                </c:pt>
                <c:pt idx="16679">
                  <c:v>0.39436619718309862</c:v>
                </c:pt>
                <c:pt idx="16680">
                  <c:v>0.39430726619128997</c:v>
                </c:pt>
                <c:pt idx="16681">
                  <c:v>0.39430726619128997</c:v>
                </c:pt>
                <c:pt idx="16682">
                  <c:v>0.39424833519948144</c:v>
                </c:pt>
                <c:pt idx="16683">
                  <c:v>0.39418940420767279</c:v>
                </c:pt>
                <c:pt idx="16684">
                  <c:v>0.39413047321586425</c:v>
                </c:pt>
                <c:pt idx="16685">
                  <c:v>0.3940715422240556</c:v>
                </c:pt>
                <c:pt idx="16686">
                  <c:v>0.39401261123224707</c:v>
                </c:pt>
                <c:pt idx="16687">
                  <c:v>0.39395368024043842</c:v>
                </c:pt>
                <c:pt idx="16688">
                  <c:v>0.39395368024043842</c:v>
                </c:pt>
                <c:pt idx="16689">
                  <c:v>0.39395368024043842</c:v>
                </c:pt>
                <c:pt idx="16690">
                  <c:v>0.39395368024043842</c:v>
                </c:pt>
                <c:pt idx="16691">
                  <c:v>0.39395368024043842</c:v>
                </c:pt>
                <c:pt idx="16692">
                  <c:v>0.39389474924862988</c:v>
                </c:pt>
                <c:pt idx="16693">
                  <c:v>0.39389474924862988</c:v>
                </c:pt>
                <c:pt idx="16694">
                  <c:v>0.39389474924862988</c:v>
                </c:pt>
                <c:pt idx="16695">
                  <c:v>0.39383581825682124</c:v>
                </c:pt>
                <c:pt idx="16696">
                  <c:v>0.3937768872650127</c:v>
                </c:pt>
                <c:pt idx="16697">
                  <c:v>0.3937768872650127</c:v>
                </c:pt>
                <c:pt idx="16698">
                  <c:v>0.39371795627320405</c:v>
                </c:pt>
                <c:pt idx="16699">
                  <c:v>0.39365902528139551</c:v>
                </c:pt>
                <c:pt idx="16700">
                  <c:v>0.39365902528139551</c:v>
                </c:pt>
                <c:pt idx="16701">
                  <c:v>0.39365902528139551</c:v>
                </c:pt>
                <c:pt idx="16702">
                  <c:v>0.39365902528139551</c:v>
                </c:pt>
                <c:pt idx="16703">
                  <c:v>0.39365902528139551</c:v>
                </c:pt>
                <c:pt idx="16704">
                  <c:v>0.39360009428958687</c:v>
                </c:pt>
                <c:pt idx="16705">
                  <c:v>0.39360009428958687</c:v>
                </c:pt>
                <c:pt idx="16706">
                  <c:v>0.39354116329777833</c:v>
                </c:pt>
                <c:pt idx="16707">
                  <c:v>0.39348223230596968</c:v>
                </c:pt>
                <c:pt idx="16708">
                  <c:v>0.39342330131416114</c:v>
                </c:pt>
                <c:pt idx="16709">
                  <c:v>0.3933643703223525</c:v>
                </c:pt>
                <c:pt idx="16710">
                  <c:v>0.39330543933054396</c:v>
                </c:pt>
                <c:pt idx="16711">
                  <c:v>0.39324650833873531</c:v>
                </c:pt>
                <c:pt idx="16712">
                  <c:v>0.39318757734692678</c:v>
                </c:pt>
                <c:pt idx="16713">
                  <c:v>0.39312864635511813</c:v>
                </c:pt>
                <c:pt idx="16714">
                  <c:v>0.39312864635511813</c:v>
                </c:pt>
                <c:pt idx="16715">
                  <c:v>0.39306971536330959</c:v>
                </c:pt>
                <c:pt idx="16716">
                  <c:v>0.39301078437150094</c:v>
                </c:pt>
                <c:pt idx="16717">
                  <c:v>0.39295185337969241</c:v>
                </c:pt>
                <c:pt idx="16718">
                  <c:v>0.39289292238788376</c:v>
                </c:pt>
                <c:pt idx="16719">
                  <c:v>0.39283399139607522</c:v>
                </c:pt>
                <c:pt idx="16720">
                  <c:v>0.39283399139607522</c:v>
                </c:pt>
                <c:pt idx="16721">
                  <c:v>0.39277506040426657</c:v>
                </c:pt>
                <c:pt idx="16722">
                  <c:v>0.39277506040426657</c:v>
                </c:pt>
                <c:pt idx="16723">
                  <c:v>0.39277506040426657</c:v>
                </c:pt>
                <c:pt idx="16724">
                  <c:v>0.39277506040426657</c:v>
                </c:pt>
                <c:pt idx="16725">
                  <c:v>0.39271612941245804</c:v>
                </c:pt>
                <c:pt idx="16726">
                  <c:v>0.39265719842064939</c:v>
                </c:pt>
                <c:pt idx="16727">
                  <c:v>0.39259826742884085</c:v>
                </c:pt>
                <c:pt idx="16728">
                  <c:v>0.39259826742884085</c:v>
                </c:pt>
                <c:pt idx="16729">
                  <c:v>0.3925393364370322</c:v>
                </c:pt>
                <c:pt idx="16730">
                  <c:v>0.3925393364370322</c:v>
                </c:pt>
                <c:pt idx="16731">
                  <c:v>0.3925393364370322</c:v>
                </c:pt>
                <c:pt idx="16732">
                  <c:v>0.39248040544522367</c:v>
                </c:pt>
                <c:pt idx="16733">
                  <c:v>0.39242147445341502</c:v>
                </c:pt>
                <c:pt idx="16734">
                  <c:v>0.39242147445341502</c:v>
                </c:pt>
                <c:pt idx="16735">
                  <c:v>0.39236254346160648</c:v>
                </c:pt>
                <c:pt idx="16736">
                  <c:v>0.39236254346160648</c:v>
                </c:pt>
                <c:pt idx="16737">
                  <c:v>0.39236254346160648</c:v>
                </c:pt>
                <c:pt idx="16738">
                  <c:v>0.39236254346160648</c:v>
                </c:pt>
                <c:pt idx="16739">
                  <c:v>0.39230361246979784</c:v>
                </c:pt>
                <c:pt idx="16740">
                  <c:v>0.3922446814779893</c:v>
                </c:pt>
                <c:pt idx="16741">
                  <c:v>0.39218575048618065</c:v>
                </c:pt>
                <c:pt idx="16742">
                  <c:v>0.39212681949437211</c:v>
                </c:pt>
                <c:pt idx="16743">
                  <c:v>0.39212681949437211</c:v>
                </c:pt>
                <c:pt idx="16744">
                  <c:v>0.39212681949437211</c:v>
                </c:pt>
                <c:pt idx="16745">
                  <c:v>0.39212681949437211</c:v>
                </c:pt>
                <c:pt idx="16746">
                  <c:v>0.39206788850256347</c:v>
                </c:pt>
                <c:pt idx="16747">
                  <c:v>0.39206788850256347</c:v>
                </c:pt>
                <c:pt idx="16748">
                  <c:v>0.39206788850256347</c:v>
                </c:pt>
                <c:pt idx="16749">
                  <c:v>0.39206788850256347</c:v>
                </c:pt>
                <c:pt idx="16750">
                  <c:v>0.39200895751075493</c:v>
                </c:pt>
                <c:pt idx="16751">
                  <c:v>0.39195002651894628</c:v>
                </c:pt>
                <c:pt idx="16752">
                  <c:v>0.39195002651894628</c:v>
                </c:pt>
                <c:pt idx="16753">
                  <c:v>0.39195002651894628</c:v>
                </c:pt>
                <c:pt idx="16754">
                  <c:v>0.39189109552713774</c:v>
                </c:pt>
                <c:pt idx="16755">
                  <c:v>0.3918321645353291</c:v>
                </c:pt>
                <c:pt idx="16756">
                  <c:v>0.39177323354352056</c:v>
                </c:pt>
                <c:pt idx="16757">
                  <c:v>0.39171430255171191</c:v>
                </c:pt>
                <c:pt idx="16758">
                  <c:v>0.39171430255171191</c:v>
                </c:pt>
                <c:pt idx="16759">
                  <c:v>0.39165537155990338</c:v>
                </c:pt>
                <c:pt idx="16760">
                  <c:v>0.39165537155990338</c:v>
                </c:pt>
                <c:pt idx="16761">
                  <c:v>0.39165537155990338</c:v>
                </c:pt>
                <c:pt idx="16762">
                  <c:v>0.39165537155990338</c:v>
                </c:pt>
                <c:pt idx="16763">
                  <c:v>0.39159644056809473</c:v>
                </c:pt>
                <c:pt idx="16764">
                  <c:v>0.39153750957628619</c:v>
                </c:pt>
                <c:pt idx="16765">
                  <c:v>0.39153750957628619</c:v>
                </c:pt>
                <c:pt idx="16766">
                  <c:v>0.39153750957628619</c:v>
                </c:pt>
                <c:pt idx="16767">
                  <c:v>0.39153750957628619</c:v>
                </c:pt>
                <c:pt idx="16768">
                  <c:v>0.39147857858447754</c:v>
                </c:pt>
                <c:pt idx="16769">
                  <c:v>0.39141964759266901</c:v>
                </c:pt>
                <c:pt idx="16770">
                  <c:v>0.39136071660086036</c:v>
                </c:pt>
                <c:pt idx="16771">
                  <c:v>0.39136071660086036</c:v>
                </c:pt>
                <c:pt idx="16772">
                  <c:v>0.39130178560905182</c:v>
                </c:pt>
                <c:pt idx="16773">
                  <c:v>0.39124285461724317</c:v>
                </c:pt>
                <c:pt idx="16774">
                  <c:v>0.39124285461724317</c:v>
                </c:pt>
                <c:pt idx="16775">
                  <c:v>0.39118392362543464</c:v>
                </c:pt>
                <c:pt idx="16776">
                  <c:v>0.39118392362543464</c:v>
                </c:pt>
                <c:pt idx="16777">
                  <c:v>0.39118392362543464</c:v>
                </c:pt>
                <c:pt idx="16778">
                  <c:v>0.39118392362543464</c:v>
                </c:pt>
                <c:pt idx="16779">
                  <c:v>0.39118392362543464</c:v>
                </c:pt>
                <c:pt idx="16780">
                  <c:v>0.39118392362543464</c:v>
                </c:pt>
                <c:pt idx="16781">
                  <c:v>0.39112499263362599</c:v>
                </c:pt>
                <c:pt idx="16782">
                  <c:v>0.39112499263362599</c:v>
                </c:pt>
                <c:pt idx="16783">
                  <c:v>0.39106606164181745</c:v>
                </c:pt>
                <c:pt idx="16784">
                  <c:v>0.39106606164181745</c:v>
                </c:pt>
                <c:pt idx="16785">
                  <c:v>0.39100713065000881</c:v>
                </c:pt>
                <c:pt idx="16786">
                  <c:v>0.39094819965820027</c:v>
                </c:pt>
                <c:pt idx="16787">
                  <c:v>0.39088926866639162</c:v>
                </c:pt>
                <c:pt idx="16788">
                  <c:v>0.39088926866639162</c:v>
                </c:pt>
                <c:pt idx="16789">
                  <c:v>0.39088926866639162</c:v>
                </c:pt>
                <c:pt idx="16790">
                  <c:v>0.39083033767458308</c:v>
                </c:pt>
                <c:pt idx="16791">
                  <c:v>0.39077140668277444</c:v>
                </c:pt>
                <c:pt idx="16792">
                  <c:v>0.39077140668277444</c:v>
                </c:pt>
                <c:pt idx="16793">
                  <c:v>0.3907124756909659</c:v>
                </c:pt>
                <c:pt idx="16794">
                  <c:v>0.3907124756909659</c:v>
                </c:pt>
                <c:pt idx="16795">
                  <c:v>0.39065354469915725</c:v>
                </c:pt>
                <c:pt idx="16796">
                  <c:v>0.39065354469915725</c:v>
                </c:pt>
                <c:pt idx="16797">
                  <c:v>0.39059461370734871</c:v>
                </c:pt>
                <c:pt idx="16798">
                  <c:v>0.39059461370734871</c:v>
                </c:pt>
                <c:pt idx="16799">
                  <c:v>0.39059461370734871</c:v>
                </c:pt>
                <c:pt idx="16800">
                  <c:v>0.39053568271554007</c:v>
                </c:pt>
                <c:pt idx="16801">
                  <c:v>0.39053568271554007</c:v>
                </c:pt>
                <c:pt idx="16802">
                  <c:v>0.39047675172373153</c:v>
                </c:pt>
                <c:pt idx="16803">
                  <c:v>0.39047675172373153</c:v>
                </c:pt>
                <c:pt idx="16804">
                  <c:v>0.39041782073192288</c:v>
                </c:pt>
                <c:pt idx="16805">
                  <c:v>0.39035888974011435</c:v>
                </c:pt>
                <c:pt idx="16806">
                  <c:v>0.39035888974011435</c:v>
                </c:pt>
                <c:pt idx="16807">
                  <c:v>0.3902999587483057</c:v>
                </c:pt>
                <c:pt idx="16808">
                  <c:v>0.39024102775649716</c:v>
                </c:pt>
                <c:pt idx="16809">
                  <c:v>0.39018209676468851</c:v>
                </c:pt>
                <c:pt idx="16810">
                  <c:v>0.39012316577287998</c:v>
                </c:pt>
                <c:pt idx="16811">
                  <c:v>0.39006423478107133</c:v>
                </c:pt>
                <c:pt idx="16812">
                  <c:v>0.39006423478107133</c:v>
                </c:pt>
                <c:pt idx="16813">
                  <c:v>0.39000530378926279</c:v>
                </c:pt>
                <c:pt idx="16814">
                  <c:v>0.39000530378926279</c:v>
                </c:pt>
                <c:pt idx="16815">
                  <c:v>0.39000530378926279</c:v>
                </c:pt>
                <c:pt idx="16816">
                  <c:v>0.38994637279745414</c:v>
                </c:pt>
                <c:pt idx="16817">
                  <c:v>0.38994637279745414</c:v>
                </c:pt>
                <c:pt idx="16818">
                  <c:v>0.38988744180564561</c:v>
                </c:pt>
                <c:pt idx="16819">
                  <c:v>0.38988744180564561</c:v>
                </c:pt>
                <c:pt idx="16820">
                  <c:v>0.38988744180564561</c:v>
                </c:pt>
                <c:pt idx="16821">
                  <c:v>0.38988744180564561</c:v>
                </c:pt>
                <c:pt idx="16822">
                  <c:v>0.38988744180564561</c:v>
                </c:pt>
                <c:pt idx="16823">
                  <c:v>0.38988744180564561</c:v>
                </c:pt>
                <c:pt idx="16824">
                  <c:v>0.38982851081383696</c:v>
                </c:pt>
                <c:pt idx="16825">
                  <c:v>0.38982851081383696</c:v>
                </c:pt>
                <c:pt idx="16826">
                  <c:v>0.38976957982202842</c:v>
                </c:pt>
                <c:pt idx="16827">
                  <c:v>0.38971064883021977</c:v>
                </c:pt>
                <c:pt idx="16828">
                  <c:v>0.38965171783841124</c:v>
                </c:pt>
                <c:pt idx="16829">
                  <c:v>0.38959278684660259</c:v>
                </c:pt>
                <c:pt idx="16830">
                  <c:v>0.38953385585479405</c:v>
                </c:pt>
                <c:pt idx="16831">
                  <c:v>0.38953385585479405</c:v>
                </c:pt>
                <c:pt idx="16832">
                  <c:v>0.38953385585479405</c:v>
                </c:pt>
                <c:pt idx="16833">
                  <c:v>0.38947492486298541</c:v>
                </c:pt>
                <c:pt idx="16834">
                  <c:v>0.38947492486298541</c:v>
                </c:pt>
                <c:pt idx="16835">
                  <c:v>0.38947492486298541</c:v>
                </c:pt>
                <c:pt idx="16836">
                  <c:v>0.38947492486298541</c:v>
                </c:pt>
                <c:pt idx="16837">
                  <c:v>0.38941599387117687</c:v>
                </c:pt>
                <c:pt idx="16838">
                  <c:v>0.38935706287936822</c:v>
                </c:pt>
                <c:pt idx="16839">
                  <c:v>0.38929813188755968</c:v>
                </c:pt>
                <c:pt idx="16840">
                  <c:v>0.38923920089575104</c:v>
                </c:pt>
                <c:pt idx="16841">
                  <c:v>0.3891802699039425</c:v>
                </c:pt>
                <c:pt idx="16842">
                  <c:v>0.38912133891213385</c:v>
                </c:pt>
                <c:pt idx="16843">
                  <c:v>0.38912133891213385</c:v>
                </c:pt>
                <c:pt idx="16844">
                  <c:v>0.38912133891213385</c:v>
                </c:pt>
                <c:pt idx="16845">
                  <c:v>0.38906240792032531</c:v>
                </c:pt>
                <c:pt idx="16846">
                  <c:v>0.38900347692851667</c:v>
                </c:pt>
                <c:pt idx="16847">
                  <c:v>0.38900347692851667</c:v>
                </c:pt>
                <c:pt idx="16848">
                  <c:v>0.38894454593670813</c:v>
                </c:pt>
                <c:pt idx="16849">
                  <c:v>0.38894454593670813</c:v>
                </c:pt>
                <c:pt idx="16850">
                  <c:v>0.38888561494489948</c:v>
                </c:pt>
                <c:pt idx="16851">
                  <c:v>0.38882668395309095</c:v>
                </c:pt>
                <c:pt idx="16852">
                  <c:v>0.38882668395309095</c:v>
                </c:pt>
                <c:pt idx="16853">
                  <c:v>0.3887677529612823</c:v>
                </c:pt>
                <c:pt idx="16854">
                  <c:v>0.38870882196947376</c:v>
                </c:pt>
                <c:pt idx="16855">
                  <c:v>0.38870882196947376</c:v>
                </c:pt>
                <c:pt idx="16856">
                  <c:v>0.38864989097766511</c:v>
                </c:pt>
                <c:pt idx="16857">
                  <c:v>0.38859095998585658</c:v>
                </c:pt>
                <c:pt idx="16858">
                  <c:v>0.38853202899404793</c:v>
                </c:pt>
                <c:pt idx="16859">
                  <c:v>0.38847309800223939</c:v>
                </c:pt>
                <c:pt idx="16860">
                  <c:v>0.38841416701043074</c:v>
                </c:pt>
                <c:pt idx="16861">
                  <c:v>0.38835523601862221</c:v>
                </c:pt>
                <c:pt idx="16862">
                  <c:v>0.38835523601862221</c:v>
                </c:pt>
                <c:pt idx="16863">
                  <c:v>0.38835523601862221</c:v>
                </c:pt>
                <c:pt idx="16864">
                  <c:v>0.38835523601862221</c:v>
                </c:pt>
                <c:pt idx="16865">
                  <c:v>0.38829630502681356</c:v>
                </c:pt>
                <c:pt idx="16866">
                  <c:v>0.38829630502681356</c:v>
                </c:pt>
                <c:pt idx="16867">
                  <c:v>0.38829630502681356</c:v>
                </c:pt>
                <c:pt idx="16868">
                  <c:v>0.38829630502681356</c:v>
                </c:pt>
                <c:pt idx="16869">
                  <c:v>0.38829630502681356</c:v>
                </c:pt>
                <c:pt idx="16870">
                  <c:v>0.38823737403500502</c:v>
                </c:pt>
                <c:pt idx="16871">
                  <c:v>0.38823737403500502</c:v>
                </c:pt>
                <c:pt idx="16872">
                  <c:v>0.38823737403500502</c:v>
                </c:pt>
                <c:pt idx="16873">
                  <c:v>0.38817844304319638</c:v>
                </c:pt>
                <c:pt idx="16874">
                  <c:v>0.38811951205138784</c:v>
                </c:pt>
                <c:pt idx="16875">
                  <c:v>0.38811951205138784</c:v>
                </c:pt>
                <c:pt idx="16876">
                  <c:v>0.38811951205138784</c:v>
                </c:pt>
                <c:pt idx="16877">
                  <c:v>0.38811951205138784</c:v>
                </c:pt>
                <c:pt idx="16878">
                  <c:v>0.38811951205138784</c:v>
                </c:pt>
                <c:pt idx="16879">
                  <c:v>0.38806058105957919</c:v>
                </c:pt>
                <c:pt idx="16880">
                  <c:v>0.38800165006777065</c:v>
                </c:pt>
                <c:pt idx="16881">
                  <c:v>0.38800165006777065</c:v>
                </c:pt>
                <c:pt idx="16882">
                  <c:v>0.38794271907596201</c:v>
                </c:pt>
                <c:pt idx="16883">
                  <c:v>0.38794271907596201</c:v>
                </c:pt>
                <c:pt idx="16884">
                  <c:v>0.38788378808415347</c:v>
                </c:pt>
                <c:pt idx="16885">
                  <c:v>0.38782485709234482</c:v>
                </c:pt>
                <c:pt idx="16886">
                  <c:v>0.38782485709234482</c:v>
                </c:pt>
                <c:pt idx="16887">
                  <c:v>0.38782485709234482</c:v>
                </c:pt>
                <c:pt idx="16888">
                  <c:v>0.38782485709234482</c:v>
                </c:pt>
                <c:pt idx="16889">
                  <c:v>0.38782485709234482</c:v>
                </c:pt>
                <c:pt idx="16890">
                  <c:v>0.38782485709234482</c:v>
                </c:pt>
                <c:pt idx="16891">
                  <c:v>0.38776592610053628</c:v>
                </c:pt>
                <c:pt idx="16892">
                  <c:v>0.38770699510872764</c:v>
                </c:pt>
                <c:pt idx="16893">
                  <c:v>0.3876480641169191</c:v>
                </c:pt>
                <c:pt idx="16894">
                  <c:v>0.3876480641169191</c:v>
                </c:pt>
                <c:pt idx="16895">
                  <c:v>0.3876480641169191</c:v>
                </c:pt>
                <c:pt idx="16896">
                  <c:v>0.3876480641169191</c:v>
                </c:pt>
                <c:pt idx="16897">
                  <c:v>0.38758913312511045</c:v>
                </c:pt>
                <c:pt idx="16898">
                  <c:v>0.38753020213330192</c:v>
                </c:pt>
                <c:pt idx="16899">
                  <c:v>0.38753020213330192</c:v>
                </c:pt>
                <c:pt idx="16900">
                  <c:v>0.38753020213330192</c:v>
                </c:pt>
                <c:pt idx="16901">
                  <c:v>0.38753020213330192</c:v>
                </c:pt>
                <c:pt idx="16902">
                  <c:v>0.38753020213330192</c:v>
                </c:pt>
                <c:pt idx="16903">
                  <c:v>0.38753020213330192</c:v>
                </c:pt>
                <c:pt idx="16904">
                  <c:v>0.38747127114149327</c:v>
                </c:pt>
                <c:pt idx="16905">
                  <c:v>0.38747127114149327</c:v>
                </c:pt>
                <c:pt idx="16906">
                  <c:v>0.38741234014968473</c:v>
                </c:pt>
                <c:pt idx="16907">
                  <c:v>0.38741234014968473</c:v>
                </c:pt>
                <c:pt idx="16908">
                  <c:v>0.38735340915787608</c:v>
                </c:pt>
                <c:pt idx="16909">
                  <c:v>0.38729447816606755</c:v>
                </c:pt>
                <c:pt idx="16910">
                  <c:v>0.38729447816606755</c:v>
                </c:pt>
                <c:pt idx="16911">
                  <c:v>0.3872355471742589</c:v>
                </c:pt>
                <c:pt idx="16912">
                  <c:v>0.38717661618245036</c:v>
                </c:pt>
                <c:pt idx="16913">
                  <c:v>0.38711768519064171</c:v>
                </c:pt>
                <c:pt idx="16914">
                  <c:v>0.38711768519064171</c:v>
                </c:pt>
                <c:pt idx="16915">
                  <c:v>0.38711768519064171</c:v>
                </c:pt>
                <c:pt idx="16916">
                  <c:v>0.38705875419883318</c:v>
                </c:pt>
                <c:pt idx="16917">
                  <c:v>0.38699982320702453</c:v>
                </c:pt>
                <c:pt idx="16918">
                  <c:v>0.38699982320702453</c:v>
                </c:pt>
                <c:pt idx="16919">
                  <c:v>0.38694089221521599</c:v>
                </c:pt>
                <c:pt idx="16920">
                  <c:v>0.38694089221521599</c:v>
                </c:pt>
                <c:pt idx="16921">
                  <c:v>0.38694089221521599</c:v>
                </c:pt>
                <c:pt idx="16922">
                  <c:v>0.38694089221521599</c:v>
                </c:pt>
                <c:pt idx="16923">
                  <c:v>0.38694089221521599</c:v>
                </c:pt>
                <c:pt idx="16924">
                  <c:v>0.38694089221521599</c:v>
                </c:pt>
                <c:pt idx="16925">
                  <c:v>0.38694089221521599</c:v>
                </c:pt>
                <c:pt idx="16926">
                  <c:v>0.38694089221521599</c:v>
                </c:pt>
                <c:pt idx="16927">
                  <c:v>0.38694089221521599</c:v>
                </c:pt>
                <c:pt idx="16928">
                  <c:v>0.38694089221521599</c:v>
                </c:pt>
                <c:pt idx="16929">
                  <c:v>0.38688196122340734</c:v>
                </c:pt>
                <c:pt idx="16930">
                  <c:v>0.38682303023159881</c:v>
                </c:pt>
                <c:pt idx="16931">
                  <c:v>0.38682303023159881</c:v>
                </c:pt>
                <c:pt idx="16932">
                  <c:v>0.38682303023159881</c:v>
                </c:pt>
                <c:pt idx="16933">
                  <c:v>0.38682303023159881</c:v>
                </c:pt>
                <c:pt idx="16934">
                  <c:v>0.38676409923979016</c:v>
                </c:pt>
                <c:pt idx="16935">
                  <c:v>0.38670516824798162</c:v>
                </c:pt>
                <c:pt idx="16936">
                  <c:v>0.38670516824798162</c:v>
                </c:pt>
                <c:pt idx="16937">
                  <c:v>0.38664623725617298</c:v>
                </c:pt>
                <c:pt idx="16938">
                  <c:v>0.38658730626436444</c:v>
                </c:pt>
                <c:pt idx="16939">
                  <c:v>0.38652837527255579</c:v>
                </c:pt>
                <c:pt idx="16940">
                  <c:v>0.38652837527255579</c:v>
                </c:pt>
                <c:pt idx="16941">
                  <c:v>0.38652837527255579</c:v>
                </c:pt>
                <c:pt idx="16942">
                  <c:v>0.38652837527255579</c:v>
                </c:pt>
                <c:pt idx="16943">
                  <c:v>0.38652837527255579</c:v>
                </c:pt>
                <c:pt idx="16944">
                  <c:v>0.38646944428074725</c:v>
                </c:pt>
                <c:pt idx="16945">
                  <c:v>0.38646944428074725</c:v>
                </c:pt>
                <c:pt idx="16946">
                  <c:v>0.38641051328893861</c:v>
                </c:pt>
                <c:pt idx="16947">
                  <c:v>0.38635158229713007</c:v>
                </c:pt>
                <c:pt idx="16948">
                  <c:v>0.38635158229713007</c:v>
                </c:pt>
                <c:pt idx="16949">
                  <c:v>0.38629265130532142</c:v>
                </c:pt>
                <c:pt idx="16950">
                  <c:v>0.38629265130532142</c:v>
                </c:pt>
                <c:pt idx="16951">
                  <c:v>0.38629265130532142</c:v>
                </c:pt>
                <c:pt idx="16952">
                  <c:v>0.38623372031351288</c:v>
                </c:pt>
                <c:pt idx="16953">
                  <c:v>0.38617478932170424</c:v>
                </c:pt>
                <c:pt idx="16954">
                  <c:v>0.38617478932170424</c:v>
                </c:pt>
                <c:pt idx="16955">
                  <c:v>0.3861158583298957</c:v>
                </c:pt>
                <c:pt idx="16956">
                  <c:v>0.3861158583298957</c:v>
                </c:pt>
                <c:pt idx="16957">
                  <c:v>0.3861158583298957</c:v>
                </c:pt>
                <c:pt idx="16958">
                  <c:v>0.3861158583298957</c:v>
                </c:pt>
                <c:pt idx="16959">
                  <c:v>0.38605692733808705</c:v>
                </c:pt>
                <c:pt idx="16960">
                  <c:v>0.38599799634627852</c:v>
                </c:pt>
                <c:pt idx="16961">
                  <c:v>0.38599799634627852</c:v>
                </c:pt>
                <c:pt idx="16962">
                  <c:v>0.38599799634627852</c:v>
                </c:pt>
                <c:pt idx="16963">
                  <c:v>0.38593906535446987</c:v>
                </c:pt>
                <c:pt idx="16964">
                  <c:v>0.38588013436266133</c:v>
                </c:pt>
                <c:pt idx="16965">
                  <c:v>0.38582120337085268</c:v>
                </c:pt>
                <c:pt idx="16966">
                  <c:v>0.38576227237904415</c:v>
                </c:pt>
                <c:pt idx="16967">
                  <c:v>0.38576227237904415</c:v>
                </c:pt>
                <c:pt idx="16968">
                  <c:v>0.3857033413872355</c:v>
                </c:pt>
                <c:pt idx="16969">
                  <c:v>0.3857033413872355</c:v>
                </c:pt>
                <c:pt idx="16970">
                  <c:v>0.38564441039542696</c:v>
                </c:pt>
                <c:pt idx="16971">
                  <c:v>0.38558547940361831</c:v>
                </c:pt>
                <c:pt idx="16972">
                  <c:v>0.38558547940361831</c:v>
                </c:pt>
                <c:pt idx="16973">
                  <c:v>0.38558547940361831</c:v>
                </c:pt>
                <c:pt idx="16974">
                  <c:v>0.38558547940361831</c:v>
                </c:pt>
                <c:pt idx="16975">
                  <c:v>0.38552654841180978</c:v>
                </c:pt>
                <c:pt idx="16976">
                  <c:v>0.38546761742000113</c:v>
                </c:pt>
                <c:pt idx="16977">
                  <c:v>0.38540868642819259</c:v>
                </c:pt>
                <c:pt idx="16978">
                  <c:v>0.38540868642819259</c:v>
                </c:pt>
                <c:pt idx="16979">
                  <c:v>0.38534975543638395</c:v>
                </c:pt>
                <c:pt idx="16980">
                  <c:v>0.38534975543638395</c:v>
                </c:pt>
                <c:pt idx="16981">
                  <c:v>0.38529082444457541</c:v>
                </c:pt>
                <c:pt idx="16982">
                  <c:v>0.38529082444457541</c:v>
                </c:pt>
                <c:pt idx="16983">
                  <c:v>0.38529082444457541</c:v>
                </c:pt>
                <c:pt idx="16984">
                  <c:v>0.38529082444457541</c:v>
                </c:pt>
                <c:pt idx="16985">
                  <c:v>0.38523189345276676</c:v>
                </c:pt>
                <c:pt idx="16986">
                  <c:v>0.38523189345276676</c:v>
                </c:pt>
                <c:pt idx="16987">
                  <c:v>0.38523189345276676</c:v>
                </c:pt>
                <c:pt idx="16988">
                  <c:v>0.38517296246095822</c:v>
                </c:pt>
                <c:pt idx="16989">
                  <c:v>0.38517296246095822</c:v>
                </c:pt>
                <c:pt idx="16990">
                  <c:v>0.38511403146914958</c:v>
                </c:pt>
                <c:pt idx="16991">
                  <c:v>0.38511403146914958</c:v>
                </c:pt>
                <c:pt idx="16992">
                  <c:v>0.38511403146914958</c:v>
                </c:pt>
                <c:pt idx="16993">
                  <c:v>0.38505510047734104</c:v>
                </c:pt>
                <c:pt idx="16994">
                  <c:v>0.38505510047734104</c:v>
                </c:pt>
                <c:pt idx="16995">
                  <c:v>0.38499616948553239</c:v>
                </c:pt>
                <c:pt idx="16996">
                  <c:v>0.38499616948553239</c:v>
                </c:pt>
                <c:pt idx="16997">
                  <c:v>0.38499616948553239</c:v>
                </c:pt>
                <c:pt idx="16998">
                  <c:v>0.38499616948553239</c:v>
                </c:pt>
                <c:pt idx="16999">
                  <c:v>0.38499616948553239</c:v>
                </c:pt>
                <c:pt idx="17000">
                  <c:v>0.38493723849372385</c:v>
                </c:pt>
                <c:pt idx="17001">
                  <c:v>0.38493723849372385</c:v>
                </c:pt>
                <c:pt idx="17002">
                  <c:v>0.38487830750191521</c:v>
                </c:pt>
                <c:pt idx="17003">
                  <c:v>0.38481937651010667</c:v>
                </c:pt>
                <c:pt idx="17004">
                  <c:v>0.38476044551829802</c:v>
                </c:pt>
                <c:pt idx="17005">
                  <c:v>0.38476044551829802</c:v>
                </c:pt>
                <c:pt idx="17006">
                  <c:v>0.38470151452648949</c:v>
                </c:pt>
                <c:pt idx="17007">
                  <c:v>0.38470151452648949</c:v>
                </c:pt>
                <c:pt idx="17008">
                  <c:v>0.38464258353468084</c:v>
                </c:pt>
                <c:pt idx="17009">
                  <c:v>0.38464258353468084</c:v>
                </c:pt>
                <c:pt idx="17010">
                  <c:v>0.3845836525428723</c:v>
                </c:pt>
                <c:pt idx="17011">
                  <c:v>0.38452472155106365</c:v>
                </c:pt>
                <c:pt idx="17012">
                  <c:v>0.38452472155106365</c:v>
                </c:pt>
                <c:pt idx="17013">
                  <c:v>0.38452472155106365</c:v>
                </c:pt>
                <c:pt idx="17014">
                  <c:v>0.38452472155106365</c:v>
                </c:pt>
                <c:pt idx="17015">
                  <c:v>0.38452472155106365</c:v>
                </c:pt>
                <c:pt idx="17016">
                  <c:v>0.38446579055925512</c:v>
                </c:pt>
                <c:pt idx="17017">
                  <c:v>0.38446579055925512</c:v>
                </c:pt>
                <c:pt idx="17018">
                  <c:v>0.38440685956744647</c:v>
                </c:pt>
                <c:pt idx="17019">
                  <c:v>0.38434792857563793</c:v>
                </c:pt>
                <c:pt idx="17020">
                  <c:v>0.38434792857563793</c:v>
                </c:pt>
                <c:pt idx="17021">
                  <c:v>0.38428899758382928</c:v>
                </c:pt>
                <c:pt idx="17022">
                  <c:v>0.38428899758382928</c:v>
                </c:pt>
                <c:pt idx="17023">
                  <c:v>0.38423006659202075</c:v>
                </c:pt>
                <c:pt idx="17024">
                  <c:v>0.3841711356002121</c:v>
                </c:pt>
                <c:pt idx="17025">
                  <c:v>0.38411220460840356</c:v>
                </c:pt>
                <c:pt idx="17026">
                  <c:v>0.38405327361659491</c:v>
                </c:pt>
                <c:pt idx="17027">
                  <c:v>0.38399434262478638</c:v>
                </c:pt>
                <c:pt idx="17028">
                  <c:v>0.38393541163297773</c:v>
                </c:pt>
                <c:pt idx="17029">
                  <c:v>0.38393541163297773</c:v>
                </c:pt>
                <c:pt idx="17030">
                  <c:v>0.38387648064116919</c:v>
                </c:pt>
                <c:pt idx="17031">
                  <c:v>0.38381754964936055</c:v>
                </c:pt>
                <c:pt idx="17032">
                  <c:v>0.38381754964936055</c:v>
                </c:pt>
                <c:pt idx="17033">
                  <c:v>0.38381754964936055</c:v>
                </c:pt>
                <c:pt idx="17034">
                  <c:v>0.38381754964936055</c:v>
                </c:pt>
                <c:pt idx="17035">
                  <c:v>0.38375861865755201</c:v>
                </c:pt>
                <c:pt idx="17036">
                  <c:v>0.38369968766574336</c:v>
                </c:pt>
                <c:pt idx="17037">
                  <c:v>0.38369968766574336</c:v>
                </c:pt>
                <c:pt idx="17038">
                  <c:v>0.38364075667393482</c:v>
                </c:pt>
                <c:pt idx="17039">
                  <c:v>0.38364075667393482</c:v>
                </c:pt>
                <c:pt idx="17040">
                  <c:v>0.38358182568212618</c:v>
                </c:pt>
                <c:pt idx="17041">
                  <c:v>0.38352289469031764</c:v>
                </c:pt>
                <c:pt idx="17042">
                  <c:v>0.38346396369850899</c:v>
                </c:pt>
                <c:pt idx="17043">
                  <c:v>0.38346396369850899</c:v>
                </c:pt>
                <c:pt idx="17044">
                  <c:v>0.38340503270670045</c:v>
                </c:pt>
                <c:pt idx="17045">
                  <c:v>0.38334610171489181</c:v>
                </c:pt>
                <c:pt idx="17046">
                  <c:v>0.38328717072308327</c:v>
                </c:pt>
                <c:pt idx="17047">
                  <c:v>0.38322823973127462</c:v>
                </c:pt>
                <c:pt idx="17048">
                  <c:v>0.38322823973127462</c:v>
                </c:pt>
                <c:pt idx="17049">
                  <c:v>0.38322823973127462</c:v>
                </c:pt>
                <c:pt idx="17050">
                  <c:v>0.38322823973127462</c:v>
                </c:pt>
                <c:pt idx="17051">
                  <c:v>0.38316930873946609</c:v>
                </c:pt>
                <c:pt idx="17052">
                  <c:v>0.38311037774765744</c:v>
                </c:pt>
                <c:pt idx="17053">
                  <c:v>0.3830514467558489</c:v>
                </c:pt>
                <c:pt idx="17054">
                  <c:v>0.3830514467558489</c:v>
                </c:pt>
                <c:pt idx="17055">
                  <c:v>0.3830514467558489</c:v>
                </c:pt>
                <c:pt idx="17056">
                  <c:v>0.3830514467558489</c:v>
                </c:pt>
                <c:pt idx="17057">
                  <c:v>0.3830514467558489</c:v>
                </c:pt>
                <c:pt idx="17058">
                  <c:v>0.38299251576404025</c:v>
                </c:pt>
                <c:pt idx="17059">
                  <c:v>0.38293358477223172</c:v>
                </c:pt>
                <c:pt idx="17060">
                  <c:v>0.38293358477223172</c:v>
                </c:pt>
                <c:pt idx="17061">
                  <c:v>0.38287465378042318</c:v>
                </c:pt>
                <c:pt idx="17062">
                  <c:v>0.38287465378042318</c:v>
                </c:pt>
                <c:pt idx="17063">
                  <c:v>0.38281572278861453</c:v>
                </c:pt>
                <c:pt idx="17064">
                  <c:v>0.38281572278861453</c:v>
                </c:pt>
                <c:pt idx="17065">
                  <c:v>0.38281572278861453</c:v>
                </c:pt>
                <c:pt idx="17066">
                  <c:v>0.38281572278861453</c:v>
                </c:pt>
                <c:pt idx="17067">
                  <c:v>0.382756791796806</c:v>
                </c:pt>
                <c:pt idx="17068">
                  <c:v>0.382756791796806</c:v>
                </c:pt>
                <c:pt idx="17069">
                  <c:v>0.382756791796806</c:v>
                </c:pt>
                <c:pt idx="17070">
                  <c:v>0.382756791796806</c:v>
                </c:pt>
                <c:pt idx="17071">
                  <c:v>0.382756791796806</c:v>
                </c:pt>
                <c:pt idx="17072">
                  <c:v>0.38269786080499735</c:v>
                </c:pt>
                <c:pt idx="17073">
                  <c:v>0.38269786080499735</c:v>
                </c:pt>
                <c:pt idx="17074">
                  <c:v>0.38263892981318881</c:v>
                </c:pt>
                <c:pt idx="17075">
                  <c:v>0.38257999882138016</c:v>
                </c:pt>
                <c:pt idx="17076">
                  <c:v>0.38252106782957163</c:v>
                </c:pt>
                <c:pt idx="17077">
                  <c:v>0.38246213683776298</c:v>
                </c:pt>
                <c:pt idx="17078">
                  <c:v>0.38240320584595444</c:v>
                </c:pt>
                <c:pt idx="17079">
                  <c:v>0.38234427485414579</c:v>
                </c:pt>
                <c:pt idx="17080">
                  <c:v>0.38234427485414579</c:v>
                </c:pt>
                <c:pt idx="17081">
                  <c:v>0.38228534386233726</c:v>
                </c:pt>
                <c:pt idx="17082">
                  <c:v>0.38228534386233726</c:v>
                </c:pt>
                <c:pt idx="17083">
                  <c:v>0.38222641287052861</c:v>
                </c:pt>
                <c:pt idx="17084">
                  <c:v>0.38222641287052861</c:v>
                </c:pt>
                <c:pt idx="17085">
                  <c:v>0.38216748187872007</c:v>
                </c:pt>
                <c:pt idx="17086">
                  <c:v>0.38216748187872007</c:v>
                </c:pt>
                <c:pt idx="17087">
                  <c:v>0.38216748187872007</c:v>
                </c:pt>
                <c:pt idx="17088">
                  <c:v>0.38216748187872007</c:v>
                </c:pt>
                <c:pt idx="17089">
                  <c:v>0.38210855088691142</c:v>
                </c:pt>
                <c:pt idx="17090">
                  <c:v>0.38204961989510289</c:v>
                </c:pt>
                <c:pt idx="17091">
                  <c:v>0.38199068890329424</c:v>
                </c:pt>
                <c:pt idx="17092">
                  <c:v>0.3819317579114857</c:v>
                </c:pt>
                <c:pt idx="17093">
                  <c:v>0.3819317579114857</c:v>
                </c:pt>
                <c:pt idx="17094">
                  <c:v>0.3819317579114857</c:v>
                </c:pt>
                <c:pt idx="17095">
                  <c:v>0.38187282691967706</c:v>
                </c:pt>
                <c:pt idx="17096">
                  <c:v>0.38187282691967706</c:v>
                </c:pt>
                <c:pt idx="17097">
                  <c:v>0.38181389592786852</c:v>
                </c:pt>
                <c:pt idx="17098">
                  <c:v>0.38175496493605987</c:v>
                </c:pt>
                <c:pt idx="17099">
                  <c:v>0.38169603394425133</c:v>
                </c:pt>
                <c:pt idx="17100">
                  <c:v>0.38169603394425133</c:v>
                </c:pt>
                <c:pt idx="17101">
                  <c:v>0.38163710295244269</c:v>
                </c:pt>
                <c:pt idx="17102">
                  <c:v>0.38163710295244269</c:v>
                </c:pt>
                <c:pt idx="17103">
                  <c:v>0.38163710295244269</c:v>
                </c:pt>
                <c:pt idx="17104">
                  <c:v>0.38163710295244269</c:v>
                </c:pt>
                <c:pt idx="17105">
                  <c:v>0.38157817196063415</c:v>
                </c:pt>
                <c:pt idx="17106">
                  <c:v>0.3815192409688255</c:v>
                </c:pt>
                <c:pt idx="17107">
                  <c:v>0.3815192409688255</c:v>
                </c:pt>
                <c:pt idx="17108">
                  <c:v>0.3815192409688255</c:v>
                </c:pt>
                <c:pt idx="17109">
                  <c:v>0.3815192409688255</c:v>
                </c:pt>
                <c:pt idx="17110">
                  <c:v>0.3815192409688255</c:v>
                </c:pt>
                <c:pt idx="17111">
                  <c:v>0.3815192409688255</c:v>
                </c:pt>
                <c:pt idx="17112">
                  <c:v>0.3815192409688255</c:v>
                </c:pt>
                <c:pt idx="17113">
                  <c:v>0.3815192409688255</c:v>
                </c:pt>
                <c:pt idx="17114">
                  <c:v>0.38146030997701696</c:v>
                </c:pt>
                <c:pt idx="17115">
                  <c:v>0.38140137898520832</c:v>
                </c:pt>
                <c:pt idx="17116">
                  <c:v>0.38140137898520832</c:v>
                </c:pt>
                <c:pt idx="17117">
                  <c:v>0.38134244799339978</c:v>
                </c:pt>
                <c:pt idx="17118">
                  <c:v>0.38134244799339978</c:v>
                </c:pt>
                <c:pt idx="17119">
                  <c:v>0.38128351700159113</c:v>
                </c:pt>
                <c:pt idx="17120">
                  <c:v>0.3812245860097826</c:v>
                </c:pt>
                <c:pt idx="17121">
                  <c:v>0.3812245860097826</c:v>
                </c:pt>
                <c:pt idx="17122">
                  <c:v>0.3812245860097826</c:v>
                </c:pt>
                <c:pt idx="17123">
                  <c:v>0.38116565501797395</c:v>
                </c:pt>
                <c:pt idx="17124">
                  <c:v>0.38116565501797395</c:v>
                </c:pt>
                <c:pt idx="17125">
                  <c:v>0.38116565501797395</c:v>
                </c:pt>
                <c:pt idx="17126">
                  <c:v>0.38110672402616541</c:v>
                </c:pt>
                <c:pt idx="17127">
                  <c:v>0.38110672402616541</c:v>
                </c:pt>
                <c:pt idx="17128">
                  <c:v>0.38104779303435676</c:v>
                </c:pt>
                <c:pt idx="17129">
                  <c:v>0.38098886204254823</c:v>
                </c:pt>
                <c:pt idx="17130">
                  <c:v>0.38092993105073958</c:v>
                </c:pt>
                <c:pt idx="17131">
                  <c:v>0.38092993105073958</c:v>
                </c:pt>
                <c:pt idx="17132">
                  <c:v>0.38087100005893104</c:v>
                </c:pt>
                <c:pt idx="17133">
                  <c:v>0.38087100005893104</c:v>
                </c:pt>
                <c:pt idx="17134">
                  <c:v>0.38087100005893104</c:v>
                </c:pt>
                <c:pt idx="17135">
                  <c:v>0.38087100005893104</c:v>
                </c:pt>
                <c:pt idx="17136">
                  <c:v>0.38081206906712239</c:v>
                </c:pt>
                <c:pt idx="17137">
                  <c:v>0.38081206906712239</c:v>
                </c:pt>
                <c:pt idx="17138">
                  <c:v>0.38081206906712239</c:v>
                </c:pt>
                <c:pt idx="17139">
                  <c:v>0.38075313807531386</c:v>
                </c:pt>
                <c:pt idx="17140">
                  <c:v>0.38069420708350521</c:v>
                </c:pt>
                <c:pt idx="17141">
                  <c:v>0.38069420708350521</c:v>
                </c:pt>
                <c:pt idx="17142">
                  <c:v>0.38063527609169667</c:v>
                </c:pt>
                <c:pt idx="17143">
                  <c:v>0.38063527609169667</c:v>
                </c:pt>
                <c:pt idx="17144">
                  <c:v>0.38063527609169667</c:v>
                </c:pt>
                <c:pt idx="17145">
                  <c:v>0.38063527609169667</c:v>
                </c:pt>
                <c:pt idx="17146">
                  <c:v>0.38063527609169667</c:v>
                </c:pt>
                <c:pt idx="17147">
                  <c:v>0.38057634509988802</c:v>
                </c:pt>
                <c:pt idx="17148">
                  <c:v>0.38051741410807949</c:v>
                </c:pt>
                <c:pt idx="17149">
                  <c:v>0.38051741410807949</c:v>
                </c:pt>
                <c:pt idx="17150">
                  <c:v>0.38051741410807949</c:v>
                </c:pt>
                <c:pt idx="17151">
                  <c:v>0.38051741410807949</c:v>
                </c:pt>
                <c:pt idx="17152">
                  <c:v>0.38051741410807949</c:v>
                </c:pt>
                <c:pt idx="17153">
                  <c:v>0.38051741410807949</c:v>
                </c:pt>
                <c:pt idx="17154">
                  <c:v>0.38045848311627084</c:v>
                </c:pt>
                <c:pt idx="17155">
                  <c:v>0.38045848311627084</c:v>
                </c:pt>
                <c:pt idx="17156">
                  <c:v>0.38045848311627084</c:v>
                </c:pt>
                <c:pt idx="17157">
                  <c:v>0.3803995521244623</c:v>
                </c:pt>
                <c:pt idx="17158">
                  <c:v>0.38034062113265366</c:v>
                </c:pt>
                <c:pt idx="17159">
                  <c:v>0.38034062113265366</c:v>
                </c:pt>
                <c:pt idx="17160">
                  <c:v>0.38028169014084512</c:v>
                </c:pt>
                <c:pt idx="17161">
                  <c:v>0.38028169014084512</c:v>
                </c:pt>
                <c:pt idx="17162">
                  <c:v>0.38028169014084512</c:v>
                </c:pt>
                <c:pt idx="17163">
                  <c:v>0.38028169014084512</c:v>
                </c:pt>
                <c:pt idx="17164">
                  <c:v>0.38028169014084512</c:v>
                </c:pt>
                <c:pt idx="17165">
                  <c:v>0.38022275914903647</c:v>
                </c:pt>
                <c:pt idx="17166">
                  <c:v>0.38022275914903647</c:v>
                </c:pt>
                <c:pt idx="17167">
                  <c:v>0.38022275914903647</c:v>
                </c:pt>
                <c:pt idx="17168">
                  <c:v>0.38022275914903647</c:v>
                </c:pt>
                <c:pt idx="17169">
                  <c:v>0.38016382815722793</c:v>
                </c:pt>
                <c:pt idx="17170">
                  <c:v>0.38016382815722793</c:v>
                </c:pt>
                <c:pt idx="17171">
                  <c:v>0.38010489716541929</c:v>
                </c:pt>
                <c:pt idx="17172">
                  <c:v>0.38010489716541929</c:v>
                </c:pt>
                <c:pt idx="17173">
                  <c:v>0.38010489716541929</c:v>
                </c:pt>
                <c:pt idx="17174">
                  <c:v>0.38010489716541929</c:v>
                </c:pt>
                <c:pt idx="17175">
                  <c:v>0.38010489716541929</c:v>
                </c:pt>
                <c:pt idx="17176">
                  <c:v>0.38010489716541929</c:v>
                </c:pt>
                <c:pt idx="17177">
                  <c:v>0.38010489716541929</c:v>
                </c:pt>
                <c:pt idx="17178">
                  <c:v>0.38004596617361075</c:v>
                </c:pt>
                <c:pt idx="17179">
                  <c:v>0.3799870351818021</c:v>
                </c:pt>
                <c:pt idx="17180">
                  <c:v>0.37992810418999357</c:v>
                </c:pt>
                <c:pt idx="17181">
                  <c:v>0.37992810418999357</c:v>
                </c:pt>
                <c:pt idx="17182">
                  <c:v>0.37986917319818492</c:v>
                </c:pt>
                <c:pt idx="17183">
                  <c:v>0.37986917319818492</c:v>
                </c:pt>
                <c:pt idx="17184">
                  <c:v>0.37981024220637638</c:v>
                </c:pt>
                <c:pt idx="17185">
                  <c:v>0.37975131121456773</c:v>
                </c:pt>
                <c:pt idx="17186">
                  <c:v>0.3796923802227592</c:v>
                </c:pt>
                <c:pt idx="17187">
                  <c:v>0.37963344923095055</c:v>
                </c:pt>
                <c:pt idx="17188">
                  <c:v>0.37963344923095055</c:v>
                </c:pt>
                <c:pt idx="17189">
                  <c:v>0.37963344923095055</c:v>
                </c:pt>
                <c:pt idx="17190">
                  <c:v>0.37963344923095055</c:v>
                </c:pt>
                <c:pt idx="17191">
                  <c:v>0.37963344923095055</c:v>
                </c:pt>
                <c:pt idx="17192">
                  <c:v>0.37963344923095055</c:v>
                </c:pt>
                <c:pt idx="17193">
                  <c:v>0.37957451823914201</c:v>
                </c:pt>
                <c:pt idx="17194">
                  <c:v>0.37957451823914201</c:v>
                </c:pt>
                <c:pt idx="17195">
                  <c:v>0.37957451823914201</c:v>
                </c:pt>
                <c:pt idx="17196">
                  <c:v>0.37957451823914201</c:v>
                </c:pt>
                <c:pt idx="17197">
                  <c:v>0.37951558724733336</c:v>
                </c:pt>
                <c:pt idx="17198">
                  <c:v>0.37945665625552483</c:v>
                </c:pt>
                <c:pt idx="17199">
                  <c:v>0.37939772526371618</c:v>
                </c:pt>
                <c:pt idx="17200">
                  <c:v>0.37933879427190764</c:v>
                </c:pt>
                <c:pt idx="17201">
                  <c:v>0.37933879427190764</c:v>
                </c:pt>
                <c:pt idx="17202">
                  <c:v>0.37927986328009899</c:v>
                </c:pt>
                <c:pt idx="17203">
                  <c:v>0.37927986328009899</c:v>
                </c:pt>
                <c:pt idx="17204">
                  <c:v>0.37927986328009899</c:v>
                </c:pt>
                <c:pt idx="17205">
                  <c:v>0.37927986328009899</c:v>
                </c:pt>
                <c:pt idx="17206">
                  <c:v>0.37927986328009899</c:v>
                </c:pt>
                <c:pt idx="17207">
                  <c:v>0.37922093228829046</c:v>
                </c:pt>
                <c:pt idx="17208">
                  <c:v>0.37922093228829046</c:v>
                </c:pt>
                <c:pt idx="17209">
                  <c:v>0.37916200129648181</c:v>
                </c:pt>
                <c:pt idx="17210">
                  <c:v>0.37910307030467327</c:v>
                </c:pt>
                <c:pt idx="17211">
                  <c:v>0.37904413931286463</c:v>
                </c:pt>
                <c:pt idx="17212">
                  <c:v>0.37898520832105609</c:v>
                </c:pt>
                <c:pt idx="17213">
                  <c:v>0.37898520832105609</c:v>
                </c:pt>
                <c:pt idx="17214">
                  <c:v>0.37892627732924744</c:v>
                </c:pt>
                <c:pt idx="17215">
                  <c:v>0.3788673463374389</c:v>
                </c:pt>
                <c:pt idx="17216">
                  <c:v>0.3788673463374389</c:v>
                </c:pt>
                <c:pt idx="17217">
                  <c:v>0.3788673463374389</c:v>
                </c:pt>
                <c:pt idx="17218">
                  <c:v>0.3788673463374389</c:v>
                </c:pt>
                <c:pt idx="17219">
                  <c:v>0.37880841534563026</c:v>
                </c:pt>
                <c:pt idx="17220">
                  <c:v>0.37874948435382172</c:v>
                </c:pt>
                <c:pt idx="17221">
                  <c:v>0.37869055336201307</c:v>
                </c:pt>
                <c:pt idx="17222">
                  <c:v>0.37863162237020453</c:v>
                </c:pt>
                <c:pt idx="17223">
                  <c:v>0.37857269137839589</c:v>
                </c:pt>
                <c:pt idx="17224">
                  <c:v>0.37851376038658735</c:v>
                </c:pt>
                <c:pt idx="17225">
                  <c:v>0.3784548293947787</c:v>
                </c:pt>
                <c:pt idx="17226">
                  <c:v>0.37839589840297017</c:v>
                </c:pt>
                <c:pt idx="17227">
                  <c:v>0.37833696741116152</c:v>
                </c:pt>
                <c:pt idx="17228">
                  <c:v>0.37827803641935298</c:v>
                </c:pt>
                <c:pt idx="17229">
                  <c:v>0.37827803641935298</c:v>
                </c:pt>
                <c:pt idx="17230">
                  <c:v>0.37821910542754433</c:v>
                </c:pt>
                <c:pt idx="17231">
                  <c:v>0.3781601744357358</c:v>
                </c:pt>
                <c:pt idx="17232">
                  <c:v>0.37810124344392715</c:v>
                </c:pt>
                <c:pt idx="17233">
                  <c:v>0.37810124344392715</c:v>
                </c:pt>
                <c:pt idx="17234">
                  <c:v>0.37810124344392715</c:v>
                </c:pt>
                <c:pt idx="17235">
                  <c:v>0.37810124344392715</c:v>
                </c:pt>
                <c:pt idx="17236">
                  <c:v>0.37804231245211861</c:v>
                </c:pt>
                <c:pt idx="17237">
                  <c:v>0.37798338146030996</c:v>
                </c:pt>
                <c:pt idx="17238">
                  <c:v>0.37792445046850143</c:v>
                </c:pt>
                <c:pt idx="17239">
                  <c:v>0.37786551947669278</c:v>
                </c:pt>
                <c:pt idx="17240">
                  <c:v>0.37786551947669278</c:v>
                </c:pt>
                <c:pt idx="17241">
                  <c:v>0.37786551947669278</c:v>
                </c:pt>
                <c:pt idx="17242">
                  <c:v>0.37786551947669278</c:v>
                </c:pt>
                <c:pt idx="17243">
                  <c:v>0.37786551947669278</c:v>
                </c:pt>
                <c:pt idx="17244">
                  <c:v>0.37786551947669278</c:v>
                </c:pt>
                <c:pt idx="17245">
                  <c:v>0.37786551947669278</c:v>
                </c:pt>
                <c:pt idx="17246">
                  <c:v>0.37786551947669278</c:v>
                </c:pt>
                <c:pt idx="17247">
                  <c:v>0.37786551947669278</c:v>
                </c:pt>
                <c:pt idx="17248">
                  <c:v>0.37786551947669278</c:v>
                </c:pt>
                <c:pt idx="17249">
                  <c:v>0.37780658848488424</c:v>
                </c:pt>
                <c:pt idx="17250">
                  <c:v>0.37774765749307559</c:v>
                </c:pt>
                <c:pt idx="17251">
                  <c:v>0.37768872650126706</c:v>
                </c:pt>
                <c:pt idx="17252">
                  <c:v>0.37768872650126706</c:v>
                </c:pt>
                <c:pt idx="17253">
                  <c:v>0.37768872650126706</c:v>
                </c:pt>
                <c:pt idx="17254">
                  <c:v>0.37762979550945841</c:v>
                </c:pt>
                <c:pt idx="17255">
                  <c:v>0.37762979550945841</c:v>
                </c:pt>
                <c:pt idx="17256">
                  <c:v>0.37757086451764987</c:v>
                </c:pt>
                <c:pt idx="17257">
                  <c:v>0.37757086451764987</c:v>
                </c:pt>
                <c:pt idx="17258">
                  <c:v>0.37757086451764987</c:v>
                </c:pt>
                <c:pt idx="17259">
                  <c:v>0.37751193352584123</c:v>
                </c:pt>
                <c:pt idx="17260">
                  <c:v>0.37745300253403269</c:v>
                </c:pt>
                <c:pt idx="17261">
                  <c:v>0.37739407154222404</c:v>
                </c:pt>
                <c:pt idx="17262">
                  <c:v>0.37739407154222404</c:v>
                </c:pt>
                <c:pt idx="17263">
                  <c:v>0.3773351405504155</c:v>
                </c:pt>
                <c:pt idx="17264">
                  <c:v>0.3773351405504155</c:v>
                </c:pt>
                <c:pt idx="17265">
                  <c:v>0.37727620955860686</c:v>
                </c:pt>
                <c:pt idx="17266">
                  <c:v>0.37727620955860686</c:v>
                </c:pt>
                <c:pt idx="17267">
                  <c:v>0.37727620955860686</c:v>
                </c:pt>
                <c:pt idx="17268">
                  <c:v>0.37727620955860686</c:v>
                </c:pt>
                <c:pt idx="17269">
                  <c:v>0.37721727856679832</c:v>
                </c:pt>
                <c:pt idx="17270">
                  <c:v>0.37715834757498967</c:v>
                </c:pt>
                <c:pt idx="17271">
                  <c:v>0.37715834757498967</c:v>
                </c:pt>
                <c:pt idx="17272">
                  <c:v>0.37715834757498967</c:v>
                </c:pt>
                <c:pt idx="17273">
                  <c:v>0.37715834757498967</c:v>
                </c:pt>
                <c:pt idx="17274">
                  <c:v>0.37715834757498967</c:v>
                </c:pt>
                <c:pt idx="17275">
                  <c:v>0.37709941658318114</c:v>
                </c:pt>
                <c:pt idx="17276">
                  <c:v>0.37709941658318114</c:v>
                </c:pt>
                <c:pt idx="17277">
                  <c:v>0.37704048559137249</c:v>
                </c:pt>
                <c:pt idx="17278">
                  <c:v>0.37698155459956395</c:v>
                </c:pt>
                <c:pt idx="17279">
                  <c:v>0.37698155459956395</c:v>
                </c:pt>
                <c:pt idx="17280">
                  <c:v>0.37698155459956395</c:v>
                </c:pt>
                <c:pt idx="17281">
                  <c:v>0.37698155459956395</c:v>
                </c:pt>
                <c:pt idx="17282">
                  <c:v>0.37698155459956395</c:v>
                </c:pt>
                <c:pt idx="17283">
                  <c:v>0.37698155459956395</c:v>
                </c:pt>
                <c:pt idx="17284">
                  <c:v>0.3769226236077553</c:v>
                </c:pt>
                <c:pt idx="17285">
                  <c:v>0.3769226236077553</c:v>
                </c:pt>
                <c:pt idx="17286">
                  <c:v>0.3769226236077553</c:v>
                </c:pt>
                <c:pt idx="17287">
                  <c:v>0.3769226236077553</c:v>
                </c:pt>
                <c:pt idx="17288">
                  <c:v>0.3769226236077553</c:v>
                </c:pt>
                <c:pt idx="17289">
                  <c:v>0.3769226236077553</c:v>
                </c:pt>
                <c:pt idx="17290">
                  <c:v>0.37686369261594677</c:v>
                </c:pt>
                <c:pt idx="17291">
                  <c:v>0.37686369261594677</c:v>
                </c:pt>
                <c:pt idx="17292">
                  <c:v>0.37686369261594677</c:v>
                </c:pt>
                <c:pt idx="17293">
                  <c:v>0.37686369261594677</c:v>
                </c:pt>
                <c:pt idx="17294">
                  <c:v>0.37686369261594677</c:v>
                </c:pt>
                <c:pt idx="17295">
                  <c:v>0.37686369261594677</c:v>
                </c:pt>
                <c:pt idx="17296">
                  <c:v>0.37686369261594677</c:v>
                </c:pt>
                <c:pt idx="17297">
                  <c:v>0.37680476162413812</c:v>
                </c:pt>
                <c:pt idx="17298">
                  <c:v>0.37680476162413812</c:v>
                </c:pt>
                <c:pt idx="17299">
                  <c:v>0.37674583063232958</c:v>
                </c:pt>
                <c:pt idx="17300">
                  <c:v>0.37668689964052093</c:v>
                </c:pt>
                <c:pt idx="17301">
                  <c:v>0.3766279686487124</c:v>
                </c:pt>
                <c:pt idx="17302">
                  <c:v>0.3766279686487124</c:v>
                </c:pt>
                <c:pt idx="17303">
                  <c:v>0.37656903765690375</c:v>
                </c:pt>
                <c:pt idx="17304">
                  <c:v>0.37656903765690375</c:v>
                </c:pt>
                <c:pt idx="17305">
                  <c:v>0.37656903765690375</c:v>
                </c:pt>
                <c:pt idx="17306">
                  <c:v>0.37651010666509521</c:v>
                </c:pt>
                <c:pt idx="17307">
                  <c:v>0.37651010666509521</c:v>
                </c:pt>
                <c:pt idx="17308">
                  <c:v>0.37651010666509521</c:v>
                </c:pt>
                <c:pt idx="17309">
                  <c:v>0.37651010666509521</c:v>
                </c:pt>
                <c:pt idx="17310">
                  <c:v>0.37645117567328656</c:v>
                </c:pt>
                <c:pt idx="17311">
                  <c:v>0.37639224468147803</c:v>
                </c:pt>
                <c:pt idx="17312">
                  <c:v>0.37639224468147803</c:v>
                </c:pt>
                <c:pt idx="17313">
                  <c:v>0.37639224468147803</c:v>
                </c:pt>
                <c:pt idx="17314">
                  <c:v>0.37639224468147803</c:v>
                </c:pt>
                <c:pt idx="17315">
                  <c:v>0.37639224468147803</c:v>
                </c:pt>
                <c:pt idx="17316">
                  <c:v>0.37633331368966938</c:v>
                </c:pt>
                <c:pt idx="17317">
                  <c:v>0.37633331368966938</c:v>
                </c:pt>
                <c:pt idx="17318">
                  <c:v>0.37627438269786084</c:v>
                </c:pt>
                <c:pt idx="17319">
                  <c:v>0.3762154517060522</c:v>
                </c:pt>
                <c:pt idx="17320">
                  <c:v>0.3762154517060522</c:v>
                </c:pt>
                <c:pt idx="17321">
                  <c:v>0.37615652071424366</c:v>
                </c:pt>
                <c:pt idx="17322">
                  <c:v>0.37615652071424366</c:v>
                </c:pt>
                <c:pt idx="17323">
                  <c:v>0.37609758972243501</c:v>
                </c:pt>
                <c:pt idx="17324">
                  <c:v>0.37609758972243501</c:v>
                </c:pt>
                <c:pt idx="17325">
                  <c:v>0.37609758972243501</c:v>
                </c:pt>
                <c:pt idx="17326">
                  <c:v>0.37603865873062647</c:v>
                </c:pt>
                <c:pt idx="17327">
                  <c:v>0.37603865873062647</c:v>
                </c:pt>
                <c:pt idx="17328">
                  <c:v>0.37603865873062647</c:v>
                </c:pt>
                <c:pt idx="17329">
                  <c:v>0.37597972773881783</c:v>
                </c:pt>
                <c:pt idx="17330">
                  <c:v>0.37597972773881783</c:v>
                </c:pt>
                <c:pt idx="17331">
                  <c:v>0.37592079674700929</c:v>
                </c:pt>
                <c:pt idx="17332">
                  <c:v>0.37592079674700929</c:v>
                </c:pt>
                <c:pt idx="17333">
                  <c:v>0.37586186575520064</c:v>
                </c:pt>
                <c:pt idx="17334">
                  <c:v>0.37586186575520064</c:v>
                </c:pt>
                <c:pt idx="17335">
                  <c:v>0.3758029347633921</c:v>
                </c:pt>
                <c:pt idx="17336">
                  <c:v>0.3758029347633921</c:v>
                </c:pt>
                <c:pt idx="17337">
                  <c:v>0.37574400377158346</c:v>
                </c:pt>
                <c:pt idx="17338">
                  <c:v>0.37574400377158346</c:v>
                </c:pt>
                <c:pt idx="17339">
                  <c:v>0.37568507277977492</c:v>
                </c:pt>
                <c:pt idx="17340">
                  <c:v>0.37568507277977492</c:v>
                </c:pt>
                <c:pt idx="17341">
                  <c:v>0.37568507277977492</c:v>
                </c:pt>
                <c:pt idx="17342">
                  <c:v>0.37568507277977492</c:v>
                </c:pt>
                <c:pt idx="17343">
                  <c:v>0.37568507277977492</c:v>
                </c:pt>
                <c:pt idx="17344">
                  <c:v>0.37562614178796627</c:v>
                </c:pt>
                <c:pt idx="17345">
                  <c:v>0.37562614178796627</c:v>
                </c:pt>
                <c:pt idx="17346">
                  <c:v>0.37562614178796627</c:v>
                </c:pt>
                <c:pt idx="17347">
                  <c:v>0.37556721079615774</c:v>
                </c:pt>
                <c:pt idx="17348">
                  <c:v>0.37556721079615774</c:v>
                </c:pt>
                <c:pt idx="17349">
                  <c:v>0.37556721079615774</c:v>
                </c:pt>
                <c:pt idx="17350">
                  <c:v>0.37550827980434909</c:v>
                </c:pt>
                <c:pt idx="17351">
                  <c:v>0.37550827980434909</c:v>
                </c:pt>
                <c:pt idx="17352">
                  <c:v>0.37544934881254055</c:v>
                </c:pt>
                <c:pt idx="17353">
                  <c:v>0.3753904178207319</c:v>
                </c:pt>
                <c:pt idx="17354">
                  <c:v>0.37533148682892337</c:v>
                </c:pt>
                <c:pt idx="17355">
                  <c:v>0.37527255583711472</c:v>
                </c:pt>
                <c:pt idx="17356">
                  <c:v>0.37521362484530618</c:v>
                </c:pt>
                <c:pt idx="17357">
                  <c:v>0.37521362484530618</c:v>
                </c:pt>
                <c:pt idx="17358">
                  <c:v>0.37515469385349753</c:v>
                </c:pt>
                <c:pt idx="17359">
                  <c:v>0.37515469385349753</c:v>
                </c:pt>
                <c:pt idx="17360">
                  <c:v>0.37515469385349753</c:v>
                </c:pt>
                <c:pt idx="17361">
                  <c:v>0.37515469385349753</c:v>
                </c:pt>
                <c:pt idx="17362">
                  <c:v>0.375095762861689</c:v>
                </c:pt>
                <c:pt idx="17363">
                  <c:v>0.37503683186988035</c:v>
                </c:pt>
                <c:pt idx="17364">
                  <c:v>0.37497790087807181</c:v>
                </c:pt>
                <c:pt idx="17365">
                  <c:v>0.37491896988626316</c:v>
                </c:pt>
                <c:pt idx="17366">
                  <c:v>0.37491896988626316</c:v>
                </c:pt>
                <c:pt idx="17367">
                  <c:v>0.37486003889445463</c:v>
                </c:pt>
                <c:pt idx="17368">
                  <c:v>0.37480110790264598</c:v>
                </c:pt>
                <c:pt idx="17369">
                  <c:v>0.37480110790264598</c:v>
                </c:pt>
                <c:pt idx="17370">
                  <c:v>0.37480110790264598</c:v>
                </c:pt>
                <c:pt idx="17371">
                  <c:v>0.37480110790264598</c:v>
                </c:pt>
                <c:pt idx="17372">
                  <c:v>0.37474217691083744</c:v>
                </c:pt>
                <c:pt idx="17373">
                  <c:v>0.37474217691083744</c:v>
                </c:pt>
                <c:pt idx="17374">
                  <c:v>0.3746832459190288</c:v>
                </c:pt>
                <c:pt idx="17375">
                  <c:v>0.3746832459190288</c:v>
                </c:pt>
                <c:pt idx="17376">
                  <c:v>0.37462431492722026</c:v>
                </c:pt>
                <c:pt idx="17377">
                  <c:v>0.37462431492722026</c:v>
                </c:pt>
                <c:pt idx="17378">
                  <c:v>0.37462431492722026</c:v>
                </c:pt>
                <c:pt idx="17379">
                  <c:v>0.37456538393541161</c:v>
                </c:pt>
                <c:pt idx="17380">
                  <c:v>0.37456538393541161</c:v>
                </c:pt>
                <c:pt idx="17381">
                  <c:v>0.37456538393541161</c:v>
                </c:pt>
                <c:pt idx="17382">
                  <c:v>0.37456538393541161</c:v>
                </c:pt>
                <c:pt idx="17383">
                  <c:v>0.37450645294360307</c:v>
                </c:pt>
                <c:pt idx="17384">
                  <c:v>0.37444752195179443</c:v>
                </c:pt>
                <c:pt idx="17385">
                  <c:v>0.37438859095998589</c:v>
                </c:pt>
                <c:pt idx="17386">
                  <c:v>0.37438859095998589</c:v>
                </c:pt>
                <c:pt idx="17387">
                  <c:v>0.37432965996817724</c:v>
                </c:pt>
                <c:pt idx="17388">
                  <c:v>0.37427072897636871</c:v>
                </c:pt>
                <c:pt idx="17389">
                  <c:v>0.37427072897636871</c:v>
                </c:pt>
                <c:pt idx="17390">
                  <c:v>0.37421179798456006</c:v>
                </c:pt>
                <c:pt idx="17391">
                  <c:v>0.37421179798456006</c:v>
                </c:pt>
                <c:pt idx="17392">
                  <c:v>0.37421179798456006</c:v>
                </c:pt>
                <c:pt idx="17393">
                  <c:v>0.37415286699275152</c:v>
                </c:pt>
                <c:pt idx="17394">
                  <c:v>0.37415286699275152</c:v>
                </c:pt>
                <c:pt idx="17395">
                  <c:v>0.37409393600094287</c:v>
                </c:pt>
                <c:pt idx="17396">
                  <c:v>0.37409393600094287</c:v>
                </c:pt>
                <c:pt idx="17397">
                  <c:v>0.37403500500913434</c:v>
                </c:pt>
                <c:pt idx="17398">
                  <c:v>0.37397607401732569</c:v>
                </c:pt>
                <c:pt idx="17399">
                  <c:v>0.37397607401732569</c:v>
                </c:pt>
                <c:pt idx="17400">
                  <c:v>0.37391714302551715</c:v>
                </c:pt>
                <c:pt idx="17401">
                  <c:v>0.37391714302551715</c:v>
                </c:pt>
                <c:pt idx="17402">
                  <c:v>0.37391714302551715</c:v>
                </c:pt>
                <c:pt idx="17403">
                  <c:v>0.37391714302551715</c:v>
                </c:pt>
                <c:pt idx="17404">
                  <c:v>0.37391714302551715</c:v>
                </c:pt>
                <c:pt idx="17405">
                  <c:v>0.37391714302551715</c:v>
                </c:pt>
                <c:pt idx="17406">
                  <c:v>0.37391714302551715</c:v>
                </c:pt>
                <c:pt idx="17407">
                  <c:v>0.37391714302551715</c:v>
                </c:pt>
                <c:pt idx="17408">
                  <c:v>0.3738582120337085</c:v>
                </c:pt>
                <c:pt idx="17409">
                  <c:v>0.3738582120337085</c:v>
                </c:pt>
                <c:pt idx="17410">
                  <c:v>0.37379928104189997</c:v>
                </c:pt>
                <c:pt idx="17411">
                  <c:v>0.37374035005009132</c:v>
                </c:pt>
                <c:pt idx="17412">
                  <c:v>0.37374035005009132</c:v>
                </c:pt>
                <c:pt idx="17413">
                  <c:v>0.37368141905828278</c:v>
                </c:pt>
                <c:pt idx="17414">
                  <c:v>0.37368141905828278</c:v>
                </c:pt>
                <c:pt idx="17415">
                  <c:v>0.37368141905828278</c:v>
                </c:pt>
                <c:pt idx="17416">
                  <c:v>0.37368141905828278</c:v>
                </c:pt>
                <c:pt idx="17417">
                  <c:v>0.37362248806647413</c:v>
                </c:pt>
                <c:pt idx="17418">
                  <c:v>0.37362248806647413</c:v>
                </c:pt>
                <c:pt idx="17419">
                  <c:v>0.37362248806647413</c:v>
                </c:pt>
                <c:pt idx="17420">
                  <c:v>0.37362248806647413</c:v>
                </c:pt>
                <c:pt idx="17421">
                  <c:v>0.3735635570746656</c:v>
                </c:pt>
                <c:pt idx="17422">
                  <c:v>0.3735635570746656</c:v>
                </c:pt>
                <c:pt idx="17423">
                  <c:v>0.3735635570746656</c:v>
                </c:pt>
                <c:pt idx="17424">
                  <c:v>0.37350462608285695</c:v>
                </c:pt>
                <c:pt idx="17425">
                  <c:v>0.37344569509104841</c:v>
                </c:pt>
                <c:pt idx="17426">
                  <c:v>0.37338676409923977</c:v>
                </c:pt>
                <c:pt idx="17427">
                  <c:v>0.37332783310743123</c:v>
                </c:pt>
                <c:pt idx="17428">
                  <c:v>0.37332783310743123</c:v>
                </c:pt>
                <c:pt idx="17429">
                  <c:v>0.37326890211562258</c:v>
                </c:pt>
                <c:pt idx="17430">
                  <c:v>0.37326890211562258</c:v>
                </c:pt>
                <c:pt idx="17431">
                  <c:v>0.37326890211562258</c:v>
                </c:pt>
                <c:pt idx="17432">
                  <c:v>0.37326890211562258</c:v>
                </c:pt>
                <c:pt idx="17433">
                  <c:v>0.37326890211562258</c:v>
                </c:pt>
                <c:pt idx="17434">
                  <c:v>0.37326890211562258</c:v>
                </c:pt>
                <c:pt idx="17435">
                  <c:v>0.37320997112381404</c:v>
                </c:pt>
                <c:pt idx="17436">
                  <c:v>0.3731510401320054</c:v>
                </c:pt>
                <c:pt idx="17437">
                  <c:v>0.37309210914019686</c:v>
                </c:pt>
                <c:pt idx="17438">
                  <c:v>0.37303317814838821</c:v>
                </c:pt>
                <c:pt idx="17439">
                  <c:v>0.37297424715657967</c:v>
                </c:pt>
                <c:pt idx="17440">
                  <c:v>0.37297424715657967</c:v>
                </c:pt>
                <c:pt idx="17441">
                  <c:v>0.37291531616477103</c:v>
                </c:pt>
                <c:pt idx="17442">
                  <c:v>0.37291531616477103</c:v>
                </c:pt>
                <c:pt idx="17443">
                  <c:v>0.37291531616477103</c:v>
                </c:pt>
                <c:pt idx="17444">
                  <c:v>0.37291531616477103</c:v>
                </c:pt>
                <c:pt idx="17445">
                  <c:v>0.37291531616477103</c:v>
                </c:pt>
                <c:pt idx="17446">
                  <c:v>0.37285638517296249</c:v>
                </c:pt>
                <c:pt idx="17447">
                  <c:v>0.37285638517296249</c:v>
                </c:pt>
                <c:pt idx="17448">
                  <c:v>0.37285638517296249</c:v>
                </c:pt>
                <c:pt idx="17449">
                  <c:v>0.37285638517296249</c:v>
                </c:pt>
                <c:pt idx="17450">
                  <c:v>0.37285638517296249</c:v>
                </c:pt>
                <c:pt idx="17451">
                  <c:v>0.37279745418115384</c:v>
                </c:pt>
                <c:pt idx="17452">
                  <c:v>0.37279745418115384</c:v>
                </c:pt>
                <c:pt idx="17453">
                  <c:v>0.37273852318934531</c:v>
                </c:pt>
                <c:pt idx="17454">
                  <c:v>0.37267959219753666</c:v>
                </c:pt>
                <c:pt idx="17455">
                  <c:v>0.37262066120572812</c:v>
                </c:pt>
                <c:pt idx="17456">
                  <c:v>0.37256173021391947</c:v>
                </c:pt>
                <c:pt idx="17457">
                  <c:v>0.37250279922211094</c:v>
                </c:pt>
                <c:pt idx="17458">
                  <c:v>0.37250279922211094</c:v>
                </c:pt>
                <c:pt idx="17459">
                  <c:v>0.37244386823030229</c:v>
                </c:pt>
                <c:pt idx="17460">
                  <c:v>0.37244386823030229</c:v>
                </c:pt>
                <c:pt idx="17461">
                  <c:v>0.37244386823030229</c:v>
                </c:pt>
                <c:pt idx="17462">
                  <c:v>0.37244386823030229</c:v>
                </c:pt>
                <c:pt idx="17463">
                  <c:v>0.37244386823030229</c:v>
                </c:pt>
                <c:pt idx="17464">
                  <c:v>0.37238493723849375</c:v>
                </c:pt>
                <c:pt idx="17465">
                  <c:v>0.3723260062466851</c:v>
                </c:pt>
                <c:pt idx="17466">
                  <c:v>0.37226707525487657</c:v>
                </c:pt>
                <c:pt idx="17467">
                  <c:v>0.37220814426306792</c:v>
                </c:pt>
                <c:pt idx="17468">
                  <c:v>0.37214921327125938</c:v>
                </c:pt>
                <c:pt idx="17469">
                  <c:v>0.37214921327125938</c:v>
                </c:pt>
                <c:pt idx="17470">
                  <c:v>0.37209028227945073</c:v>
                </c:pt>
                <c:pt idx="17471">
                  <c:v>0.37209028227945073</c:v>
                </c:pt>
                <c:pt idx="17472">
                  <c:v>0.37209028227945073</c:v>
                </c:pt>
                <c:pt idx="17473">
                  <c:v>0.37209028227945073</c:v>
                </c:pt>
                <c:pt idx="17474">
                  <c:v>0.37209028227945073</c:v>
                </c:pt>
                <c:pt idx="17475">
                  <c:v>0.37209028227945073</c:v>
                </c:pt>
                <c:pt idx="17476">
                  <c:v>0.3720313512876422</c:v>
                </c:pt>
                <c:pt idx="17477">
                  <c:v>0.3720313512876422</c:v>
                </c:pt>
                <c:pt idx="17478">
                  <c:v>0.3720313512876422</c:v>
                </c:pt>
                <c:pt idx="17479">
                  <c:v>0.3720313512876422</c:v>
                </c:pt>
                <c:pt idx="17480">
                  <c:v>0.37197242029583355</c:v>
                </c:pt>
                <c:pt idx="17481">
                  <c:v>0.37191348930402501</c:v>
                </c:pt>
                <c:pt idx="17482">
                  <c:v>0.37185455831221637</c:v>
                </c:pt>
                <c:pt idx="17483">
                  <c:v>0.37185455831221637</c:v>
                </c:pt>
                <c:pt idx="17484">
                  <c:v>0.37179562732040783</c:v>
                </c:pt>
                <c:pt idx="17485">
                  <c:v>0.37179562732040783</c:v>
                </c:pt>
                <c:pt idx="17486">
                  <c:v>0.37173669632859918</c:v>
                </c:pt>
                <c:pt idx="17487">
                  <c:v>0.37173669632859918</c:v>
                </c:pt>
                <c:pt idx="17488">
                  <c:v>0.37173669632859918</c:v>
                </c:pt>
                <c:pt idx="17489">
                  <c:v>0.37167776533679064</c:v>
                </c:pt>
                <c:pt idx="17490">
                  <c:v>0.37167776533679064</c:v>
                </c:pt>
                <c:pt idx="17491">
                  <c:v>0.371618834344982</c:v>
                </c:pt>
                <c:pt idx="17492">
                  <c:v>0.371618834344982</c:v>
                </c:pt>
                <c:pt idx="17493">
                  <c:v>0.371618834344982</c:v>
                </c:pt>
                <c:pt idx="17494">
                  <c:v>0.37155990335317346</c:v>
                </c:pt>
                <c:pt idx="17495">
                  <c:v>0.37155990335317346</c:v>
                </c:pt>
                <c:pt idx="17496">
                  <c:v>0.37155990335317346</c:v>
                </c:pt>
                <c:pt idx="17497">
                  <c:v>0.37155990335317346</c:v>
                </c:pt>
                <c:pt idx="17498">
                  <c:v>0.37150097236136481</c:v>
                </c:pt>
                <c:pt idx="17499">
                  <c:v>0.37150097236136481</c:v>
                </c:pt>
                <c:pt idx="17500">
                  <c:v>0.37144204136955628</c:v>
                </c:pt>
                <c:pt idx="17501">
                  <c:v>0.37138311037774763</c:v>
                </c:pt>
                <c:pt idx="17502">
                  <c:v>0.37138311037774763</c:v>
                </c:pt>
                <c:pt idx="17503">
                  <c:v>0.37138311037774763</c:v>
                </c:pt>
                <c:pt idx="17504">
                  <c:v>0.37138311037774763</c:v>
                </c:pt>
                <c:pt idx="17505">
                  <c:v>0.37132417938593909</c:v>
                </c:pt>
                <c:pt idx="17506">
                  <c:v>0.37132417938593909</c:v>
                </c:pt>
                <c:pt idx="17507">
                  <c:v>0.37126524839413044</c:v>
                </c:pt>
                <c:pt idx="17508">
                  <c:v>0.37120631740232191</c:v>
                </c:pt>
                <c:pt idx="17509">
                  <c:v>0.37114738641051326</c:v>
                </c:pt>
                <c:pt idx="17510">
                  <c:v>0.37114738641051326</c:v>
                </c:pt>
                <c:pt idx="17511">
                  <c:v>0.37114738641051326</c:v>
                </c:pt>
                <c:pt idx="17512">
                  <c:v>0.37114738641051326</c:v>
                </c:pt>
                <c:pt idx="17513">
                  <c:v>0.37108845541870472</c:v>
                </c:pt>
                <c:pt idx="17514">
                  <c:v>0.37102952442689607</c:v>
                </c:pt>
                <c:pt idx="17515">
                  <c:v>0.37102952442689607</c:v>
                </c:pt>
                <c:pt idx="17516">
                  <c:v>0.37102952442689607</c:v>
                </c:pt>
                <c:pt idx="17517">
                  <c:v>0.37102952442689607</c:v>
                </c:pt>
                <c:pt idx="17518">
                  <c:v>0.37097059343508754</c:v>
                </c:pt>
                <c:pt idx="17519">
                  <c:v>0.37097059343508754</c:v>
                </c:pt>
                <c:pt idx="17520">
                  <c:v>0.37097059343508754</c:v>
                </c:pt>
                <c:pt idx="17521">
                  <c:v>0.37097059343508754</c:v>
                </c:pt>
                <c:pt idx="17522">
                  <c:v>0.37097059343508754</c:v>
                </c:pt>
                <c:pt idx="17523">
                  <c:v>0.37091166244327889</c:v>
                </c:pt>
                <c:pt idx="17524">
                  <c:v>0.37085273145147035</c:v>
                </c:pt>
                <c:pt idx="17525">
                  <c:v>0.37085273145147035</c:v>
                </c:pt>
                <c:pt idx="17526">
                  <c:v>0.37085273145147035</c:v>
                </c:pt>
                <c:pt idx="17527">
                  <c:v>0.3707938004596617</c:v>
                </c:pt>
                <c:pt idx="17528">
                  <c:v>0.3707938004596617</c:v>
                </c:pt>
                <c:pt idx="17529">
                  <c:v>0.37073486946785317</c:v>
                </c:pt>
                <c:pt idx="17530">
                  <c:v>0.37073486946785317</c:v>
                </c:pt>
                <c:pt idx="17531">
                  <c:v>0.37067593847604452</c:v>
                </c:pt>
                <c:pt idx="17532">
                  <c:v>0.37061700748423598</c:v>
                </c:pt>
                <c:pt idx="17533">
                  <c:v>0.37055807649242734</c:v>
                </c:pt>
                <c:pt idx="17534">
                  <c:v>0.37055807649242734</c:v>
                </c:pt>
                <c:pt idx="17535">
                  <c:v>0.37055807649242734</c:v>
                </c:pt>
                <c:pt idx="17536">
                  <c:v>0.37055807649242734</c:v>
                </c:pt>
                <c:pt idx="17537">
                  <c:v>0.37055807649242734</c:v>
                </c:pt>
                <c:pt idx="17538">
                  <c:v>0.37055807649242734</c:v>
                </c:pt>
                <c:pt idx="17539">
                  <c:v>0.3704991455006188</c:v>
                </c:pt>
                <c:pt idx="17540">
                  <c:v>0.37044021450881015</c:v>
                </c:pt>
                <c:pt idx="17541">
                  <c:v>0.37038128351700161</c:v>
                </c:pt>
                <c:pt idx="17542">
                  <c:v>0.37038128351700161</c:v>
                </c:pt>
                <c:pt idx="17543">
                  <c:v>0.37038128351700161</c:v>
                </c:pt>
                <c:pt idx="17544">
                  <c:v>0.37032235252519297</c:v>
                </c:pt>
                <c:pt idx="17545">
                  <c:v>0.37032235252519297</c:v>
                </c:pt>
                <c:pt idx="17546">
                  <c:v>0.37032235252519297</c:v>
                </c:pt>
                <c:pt idx="17547">
                  <c:v>0.37026342153338443</c:v>
                </c:pt>
                <c:pt idx="17548">
                  <c:v>0.37020449054157578</c:v>
                </c:pt>
                <c:pt idx="17549">
                  <c:v>0.37020449054157578</c:v>
                </c:pt>
                <c:pt idx="17550">
                  <c:v>0.37014555954976724</c:v>
                </c:pt>
                <c:pt idx="17551">
                  <c:v>0.37014555954976724</c:v>
                </c:pt>
                <c:pt idx="17552">
                  <c:v>0.3700866285579586</c:v>
                </c:pt>
                <c:pt idx="17553">
                  <c:v>0.37002769756615006</c:v>
                </c:pt>
                <c:pt idx="17554">
                  <c:v>0.36996876657434141</c:v>
                </c:pt>
                <c:pt idx="17555">
                  <c:v>0.36996876657434141</c:v>
                </c:pt>
                <c:pt idx="17556">
                  <c:v>0.36990983558253288</c:v>
                </c:pt>
                <c:pt idx="17557">
                  <c:v>0.36985090459072423</c:v>
                </c:pt>
                <c:pt idx="17558">
                  <c:v>0.36985090459072423</c:v>
                </c:pt>
                <c:pt idx="17559">
                  <c:v>0.36979197359891569</c:v>
                </c:pt>
                <c:pt idx="17560">
                  <c:v>0.36979197359891569</c:v>
                </c:pt>
                <c:pt idx="17561">
                  <c:v>0.36973304260710704</c:v>
                </c:pt>
                <c:pt idx="17562">
                  <c:v>0.36973304260710704</c:v>
                </c:pt>
                <c:pt idx="17563">
                  <c:v>0.36973304260710704</c:v>
                </c:pt>
                <c:pt idx="17564">
                  <c:v>0.36967411161529851</c:v>
                </c:pt>
                <c:pt idx="17565">
                  <c:v>0.36961518062348986</c:v>
                </c:pt>
                <c:pt idx="17566">
                  <c:v>0.36961518062348986</c:v>
                </c:pt>
                <c:pt idx="17567">
                  <c:v>0.36955624963168132</c:v>
                </c:pt>
                <c:pt idx="17568">
                  <c:v>0.36955624963168132</c:v>
                </c:pt>
                <c:pt idx="17569">
                  <c:v>0.36955624963168132</c:v>
                </c:pt>
                <c:pt idx="17570">
                  <c:v>0.36955624963168132</c:v>
                </c:pt>
                <c:pt idx="17571">
                  <c:v>0.36949731863987267</c:v>
                </c:pt>
                <c:pt idx="17572">
                  <c:v>0.36949731863987267</c:v>
                </c:pt>
                <c:pt idx="17573">
                  <c:v>0.36949731863987267</c:v>
                </c:pt>
                <c:pt idx="17574">
                  <c:v>0.36949731863987267</c:v>
                </c:pt>
                <c:pt idx="17575">
                  <c:v>0.36949731863987267</c:v>
                </c:pt>
                <c:pt idx="17576">
                  <c:v>0.36943838764806414</c:v>
                </c:pt>
                <c:pt idx="17577">
                  <c:v>0.36943838764806414</c:v>
                </c:pt>
                <c:pt idx="17578">
                  <c:v>0.36943838764806414</c:v>
                </c:pt>
                <c:pt idx="17579">
                  <c:v>0.36937945665625549</c:v>
                </c:pt>
                <c:pt idx="17580">
                  <c:v>0.36937945665625549</c:v>
                </c:pt>
                <c:pt idx="17581">
                  <c:v>0.36937945665625549</c:v>
                </c:pt>
                <c:pt idx="17582">
                  <c:v>0.36932052566444695</c:v>
                </c:pt>
                <c:pt idx="17583">
                  <c:v>0.3692615946726383</c:v>
                </c:pt>
                <c:pt idx="17584">
                  <c:v>0.3692615946726383</c:v>
                </c:pt>
                <c:pt idx="17585">
                  <c:v>0.36920266368082977</c:v>
                </c:pt>
                <c:pt idx="17586">
                  <c:v>0.36920266368082977</c:v>
                </c:pt>
                <c:pt idx="17587">
                  <c:v>0.36920266368082977</c:v>
                </c:pt>
                <c:pt idx="17588">
                  <c:v>0.36920266368082977</c:v>
                </c:pt>
                <c:pt idx="17589">
                  <c:v>0.36914373268902112</c:v>
                </c:pt>
                <c:pt idx="17590">
                  <c:v>0.36914373268902112</c:v>
                </c:pt>
                <c:pt idx="17591">
                  <c:v>0.36914373268902112</c:v>
                </c:pt>
                <c:pt idx="17592">
                  <c:v>0.36914373268902112</c:v>
                </c:pt>
                <c:pt idx="17593">
                  <c:v>0.36908480169721258</c:v>
                </c:pt>
                <c:pt idx="17594">
                  <c:v>0.36908480169721258</c:v>
                </c:pt>
                <c:pt idx="17595">
                  <c:v>0.36902587070540394</c:v>
                </c:pt>
                <c:pt idx="17596">
                  <c:v>0.36902587070540394</c:v>
                </c:pt>
                <c:pt idx="17597">
                  <c:v>0.36902587070540394</c:v>
                </c:pt>
                <c:pt idx="17598">
                  <c:v>0.3689669397135954</c:v>
                </c:pt>
                <c:pt idx="17599">
                  <c:v>0.3689669397135954</c:v>
                </c:pt>
                <c:pt idx="17600">
                  <c:v>0.3689669397135954</c:v>
                </c:pt>
                <c:pt idx="17601">
                  <c:v>0.3689669397135954</c:v>
                </c:pt>
                <c:pt idx="17602">
                  <c:v>0.36890800872178675</c:v>
                </c:pt>
                <c:pt idx="17603">
                  <c:v>0.36890800872178675</c:v>
                </c:pt>
                <c:pt idx="17604">
                  <c:v>0.36890800872178675</c:v>
                </c:pt>
                <c:pt idx="17605">
                  <c:v>0.36884907772997821</c:v>
                </c:pt>
                <c:pt idx="17606">
                  <c:v>0.36884907772997821</c:v>
                </c:pt>
                <c:pt idx="17607">
                  <c:v>0.36884907772997821</c:v>
                </c:pt>
                <c:pt idx="17608">
                  <c:v>0.36884907772997821</c:v>
                </c:pt>
                <c:pt idx="17609">
                  <c:v>0.36879014673816957</c:v>
                </c:pt>
                <c:pt idx="17610">
                  <c:v>0.36879014673816957</c:v>
                </c:pt>
                <c:pt idx="17611">
                  <c:v>0.36873121574636103</c:v>
                </c:pt>
                <c:pt idx="17612">
                  <c:v>0.36873121574636103</c:v>
                </c:pt>
                <c:pt idx="17613">
                  <c:v>0.36873121574636103</c:v>
                </c:pt>
                <c:pt idx="17614">
                  <c:v>0.36873121574636103</c:v>
                </c:pt>
                <c:pt idx="17615">
                  <c:v>0.36867228475455238</c:v>
                </c:pt>
                <c:pt idx="17616">
                  <c:v>0.36861335376274385</c:v>
                </c:pt>
                <c:pt idx="17617">
                  <c:v>0.3685544227709352</c:v>
                </c:pt>
                <c:pt idx="17618">
                  <c:v>0.3685544227709352</c:v>
                </c:pt>
                <c:pt idx="17619">
                  <c:v>0.36849549177912666</c:v>
                </c:pt>
                <c:pt idx="17620">
                  <c:v>0.36849549177912666</c:v>
                </c:pt>
                <c:pt idx="17621">
                  <c:v>0.36843656078731801</c:v>
                </c:pt>
                <c:pt idx="17622">
                  <c:v>0.36843656078731801</c:v>
                </c:pt>
                <c:pt idx="17623">
                  <c:v>0.36837762979550948</c:v>
                </c:pt>
                <c:pt idx="17624">
                  <c:v>0.36837762979550948</c:v>
                </c:pt>
                <c:pt idx="17625">
                  <c:v>0.36837762979550948</c:v>
                </c:pt>
                <c:pt idx="17626">
                  <c:v>0.36837762979550948</c:v>
                </c:pt>
                <c:pt idx="17627">
                  <c:v>0.36837762979550948</c:v>
                </c:pt>
                <c:pt idx="17628">
                  <c:v>0.36831869880370083</c:v>
                </c:pt>
                <c:pt idx="17629">
                  <c:v>0.36825976781189229</c:v>
                </c:pt>
                <c:pt idx="17630">
                  <c:v>0.36825976781189229</c:v>
                </c:pt>
                <c:pt idx="17631">
                  <c:v>0.36825976781189229</c:v>
                </c:pt>
                <c:pt idx="17632">
                  <c:v>0.36820083682008364</c:v>
                </c:pt>
                <c:pt idx="17633">
                  <c:v>0.36814190582827511</c:v>
                </c:pt>
                <c:pt idx="17634">
                  <c:v>0.36814190582827511</c:v>
                </c:pt>
                <c:pt idx="17635">
                  <c:v>0.36808297483646646</c:v>
                </c:pt>
                <c:pt idx="17636">
                  <c:v>0.36802404384465792</c:v>
                </c:pt>
                <c:pt idx="17637">
                  <c:v>0.36802404384465792</c:v>
                </c:pt>
                <c:pt idx="17638">
                  <c:v>0.36802404384465792</c:v>
                </c:pt>
                <c:pt idx="17639">
                  <c:v>0.36802404384465792</c:v>
                </c:pt>
                <c:pt idx="17640">
                  <c:v>0.36796511285284927</c:v>
                </c:pt>
                <c:pt idx="17641">
                  <c:v>0.36796511285284927</c:v>
                </c:pt>
                <c:pt idx="17642">
                  <c:v>0.36790618186104074</c:v>
                </c:pt>
                <c:pt idx="17643">
                  <c:v>0.36784725086923209</c:v>
                </c:pt>
                <c:pt idx="17644">
                  <c:v>0.36778831987742355</c:v>
                </c:pt>
                <c:pt idx="17645">
                  <c:v>0.36778831987742355</c:v>
                </c:pt>
                <c:pt idx="17646">
                  <c:v>0.36772938888561491</c:v>
                </c:pt>
                <c:pt idx="17647">
                  <c:v>0.36767045789380637</c:v>
                </c:pt>
                <c:pt idx="17648">
                  <c:v>0.36761152690199772</c:v>
                </c:pt>
                <c:pt idx="17649">
                  <c:v>0.36755259591018918</c:v>
                </c:pt>
                <c:pt idx="17650">
                  <c:v>0.36749366491838054</c:v>
                </c:pt>
                <c:pt idx="17651">
                  <c:v>0.36749366491838054</c:v>
                </c:pt>
                <c:pt idx="17652">
                  <c:v>0.36749366491838054</c:v>
                </c:pt>
                <c:pt idx="17653">
                  <c:v>0.36749366491838054</c:v>
                </c:pt>
                <c:pt idx="17654">
                  <c:v>0.36749366491838054</c:v>
                </c:pt>
                <c:pt idx="17655">
                  <c:v>0.367434733926572</c:v>
                </c:pt>
                <c:pt idx="17656">
                  <c:v>0.36737580293476335</c:v>
                </c:pt>
                <c:pt idx="17657">
                  <c:v>0.36731687194295481</c:v>
                </c:pt>
                <c:pt idx="17658">
                  <c:v>0.36731687194295481</c:v>
                </c:pt>
                <c:pt idx="17659">
                  <c:v>0.36731687194295481</c:v>
                </c:pt>
                <c:pt idx="17660">
                  <c:v>0.36725794095114617</c:v>
                </c:pt>
                <c:pt idx="17661">
                  <c:v>0.36719900995933763</c:v>
                </c:pt>
                <c:pt idx="17662">
                  <c:v>0.36714007896752898</c:v>
                </c:pt>
                <c:pt idx="17663">
                  <c:v>0.36708114797572045</c:v>
                </c:pt>
                <c:pt idx="17664">
                  <c:v>0.3670222169839118</c:v>
                </c:pt>
                <c:pt idx="17665">
                  <c:v>0.36696328599210326</c:v>
                </c:pt>
                <c:pt idx="17666">
                  <c:v>0.36690435500029461</c:v>
                </c:pt>
                <c:pt idx="17667">
                  <c:v>0.36690435500029461</c:v>
                </c:pt>
                <c:pt idx="17668">
                  <c:v>0.36690435500029461</c:v>
                </c:pt>
                <c:pt idx="17669">
                  <c:v>0.36684542400848608</c:v>
                </c:pt>
                <c:pt idx="17670">
                  <c:v>0.36684542400848608</c:v>
                </c:pt>
                <c:pt idx="17671">
                  <c:v>0.36678649301667743</c:v>
                </c:pt>
                <c:pt idx="17672">
                  <c:v>0.36672756202486889</c:v>
                </c:pt>
                <c:pt idx="17673">
                  <c:v>0.36672756202486889</c:v>
                </c:pt>
                <c:pt idx="17674">
                  <c:v>0.36666863103306024</c:v>
                </c:pt>
                <c:pt idx="17675">
                  <c:v>0.36660970004125171</c:v>
                </c:pt>
                <c:pt idx="17676">
                  <c:v>0.36655076904944306</c:v>
                </c:pt>
                <c:pt idx="17677">
                  <c:v>0.36649183805763452</c:v>
                </c:pt>
                <c:pt idx="17678">
                  <c:v>0.36643290706582587</c:v>
                </c:pt>
                <c:pt idx="17679">
                  <c:v>0.36643290706582587</c:v>
                </c:pt>
                <c:pt idx="17680">
                  <c:v>0.36643290706582587</c:v>
                </c:pt>
                <c:pt idx="17681">
                  <c:v>0.36643290706582587</c:v>
                </c:pt>
                <c:pt idx="17682">
                  <c:v>0.36637397607401734</c:v>
                </c:pt>
                <c:pt idx="17683">
                  <c:v>0.36637397607401734</c:v>
                </c:pt>
                <c:pt idx="17684">
                  <c:v>0.36631504508220869</c:v>
                </c:pt>
                <c:pt idx="17685">
                  <c:v>0.36631504508220869</c:v>
                </c:pt>
                <c:pt idx="17686">
                  <c:v>0.36631504508220869</c:v>
                </c:pt>
                <c:pt idx="17687">
                  <c:v>0.36631504508220869</c:v>
                </c:pt>
                <c:pt idx="17688">
                  <c:v>0.36625611409040015</c:v>
                </c:pt>
                <c:pt idx="17689">
                  <c:v>0.36619718309859151</c:v>
                </c:pt>
                <c:pt idx="17690">
                  <c:v>0.36619718309859151</c:v>
                </c:pt>
                <c:pt idx="17691">
                  <c:v>0.36613825210678297</c:v>
                </c:pt>
                <c:pt idx="17692">
                  <c:v>0.36607932111497432</c:v>
                </c:pt>
                <c:pt idx="17693">
                  <c:v>0.36602039012316578</c:v>
                </c:pt>
                <c:pt idx="17694">
                  <c:v>0.36596145913135714</c:v>
                </c:pt>
                <c:pt idx="17695">
                  <c:v>0.3659025281395486</c:v>
                </c:pt>
                <c:pt idx="17696">
                  <c:v>0.36584359714773995</c:v>
                </c:pt>
                <c:pt idx="17697">
                  <c:v>0.36584359714773995</c:v>
                </c:pt>
                <c:pt idx="17698">
                  <c:v>0.36584359714773995</c:v>
                </c:pt>
                <c:pt idx="17699">
                  <c:v>0.36584359714773995</c:v>
                </c:pt>
                <c:pt idx="17700">
                  <c:v>0.36584359714773995</c:v>
                </c:pt>
                <c:pt idx="17701">
                  <c:v>0.36578466615593141</c:v>
                </c:pt>
                <c:pt idx="17702">
                  <c:v>0.36578466615593141</c:v>
                </c:pt>
                <c:pt idx="17703">
                  <c:v>0.36572573516412277</c:v>
                </c:pt>
                <c:pt idx="17704">
                  <c:v>0.36572573516412277</c:v>
                </c:pt>
                <c:pt idx="17705">
                  <c:v>0.36572573516412277</c:v>
                </c:pt>
                <c:pt idx="17706">
                  <c:v>0.36566680417231423</c:v>
                </c:pt>
                <c:pt idx="17707">
                  <c:v>0.36560787318050558</c:v>
                </c:pt>
                <c:pt idx="17708">
                  <c:v>0.36560787318050558</c:v>
                </c:pt>
                <c:pt idx="17709">
                  <c:v>0.36560787318050558</c:v>
                </c:pt>
                <c:pt idx="17710">
                  <c:v>0.36560787318050558</c:v>
                </c:pt>
                <c:pt idx="17711">
                  <c:v>0.36554894218869705</c:v>
                </c:pt>
                <c:pt idx="17712">
                  <c:v>0.36554894218869705</c:v>
                </c:pt>
                <c:pt idx="17713">
                  <c:v>0.3654900111968884</c:v>
                </c:pt>
                <c:pt idx="17714">
                  <c:v>0.3654900111968884</c:v>
                </c:pt>
                <c:pt idx="17715">
                  <c:v>0.3654900111968884</c:v>
                </c:pt>
                <c:pt idx="17716">
                  <c:v>0.3654900111968884</c:v>
                </c:pt>
                <c:pt idx="17717">
                  <c:v>0.3654900111968884</c:v>
                </c:pt>
                <c:pt idx="17718">
                  <c:v>0.3654900111968884</c:v>
                </c:pt>
                <c:pt idx="17719">
                  <c:v>0.3654900111968884</c:v>
                </c:pt>
                <c:pt idx="17720">
                  <c:v>0.36543108020507986</c:v>
                </c:pt>
                <c:pt idx="17721">
                  <c:v>0.36537214921327121</c:v>
                </c:pt>
                <c:pt idx="17722">
                  <c:v>0.36531321822146268</c:v>
                </c:pt>
                <c:pt idx="17723">
                  <c:v>0.36525428722965403</c:v>
                </c:pt>
                <c:pt idx="17724">
                  <c:v>0.36525428722965403</c:v>
                </c:pt>
                <c:pt idx="17725">
                  <c:v>0.36525428722965403</c:v>
                </c:pt>
                <c:pt idx="17726">
                  <c:v>0.36525428722965403</c:v>
                </c:pt>
                <c:pt idx="17727">
                  <c:v>0.36519535623784549</c:v>
                </c:pt>
                <c:pt idx="17728">
                  <c:v>0.36519535623784549</c:v>
                </c:pt>
                <c:pt idx="17729">
                  <c:v>0.36519535623784549</c:v>
                </c:pt>
                <c:pt idx="17730">
                  <c:v>0.36513642524603684</c:v>
                </c:pt>
                <c:pt idx="17731">
                  <c:v>0.36507749425422831</c:v>
                </c:pt>
                <c:pt idx="17732">
                  <c:v>0.36501856326241966</c:v>
                </c:pt>
                <c:pt idx="17733">
                  <c:v>0.36501856326241966</c:v>
                </c:pt>
                <c:pt idx="17734">
                  <c:v>0.36501856326241966</c:v>
                </c:pt>
                <c:pt idx="17735">
                  <c:v>0.36501856326241966</c:v>
                </c:pt>
                <c:pt idx="17736">
                  <c:v>0.36495963227061112</c:v>
                </c:pt>
                <c:pt idx="17737">
                  <c:v>0.36490070127880248</c:v>
                </c:pt>
                <c:pt idx="17738">
                  <c:v>0.36490070127880248</c:v>
                </c:pt>
                <c:pt idx="17739">
                  <c:v>0.36484177028699394</c:v>
                </c:pt>
                <c:pt idx="17740">
                  <c:v>0.36478283929518529</c:v>
                </c:pt>
                <c:pt idx="17741">
                  <c:v>0.36478283929518529</c:v>
                </c:pt>
                <c:pt idx="17742">
                  <c:v>0.36472390830337675</c:v>
                </c:pt>
                <c:pt idx="17743">
                  <c:v>0.36466497731156811</c:v>
                </c:pt>
                <c:pt idx="17744">
                  <c:v>0.36460604631975957</c:v>
                </c:pt>
                <c:pt idx="17745">
                  <c:v>0.36454711532795092</c:v>
                </c:pt>
                <c:pt idx="17746">
                  <c:v>0.36448818433614238</c:v>
                </c:pt>
                <c:pt idx="17747">
                  <c:v>0.36442925334433374</c:v>
                </c:pt>
                <c:pt idx="17748">
                  <c:v>0.3643703223525252</c:v>
                </c:pt>
                <c:pt idx="17749">
                  <c:v>0.3643703223525252</c:v>
                </c:pt>
                <c:pt idx="17750">
                  <c:v>0.36431139136071655</c:v>
                </c:pt>
                <c:pt idx="17751">
                  <c:v>0.36431139136071655</c:v>
                </c:pt>
                <c:pt idx="17752">
                  <c:v>0.36425246036890802</c:v>
                </c:pt>
                <c:pt idx="17753">
                  <c:v>0.36419352937709937</c:v>
                </c:pt>
                <c:pt idx="17754">
                  <c:v>0.36413459838529083</c:v>
                </c:pt>
                <c:pt idx="17755">
                  <c:v>0.36413459838529083</c:v>
                </c:pt>
                <c:pt idx="17756">
                  <c:v>0.36413459838529083</c:v>
                </c:pt>
                <c:pt idx="17757">
                  <c:v>0.36413459838529083</c:v>
                </c:pt>
                <c:pt idx="17758">
                  <c:v>0.36413459838529083</c:v>
                </c:pt>
                <c:pt idx="17759">
                  <c:v>0.36413459838529083</c:v>
                </c:pt>
                <c:pt idx="17760">
                  <c:v>0.36413459838529083</c:v>
                </c:pt>
                <c:pt idx="17761">
                  <c:v>0.36413459838529083</c:v>
                </c:pt>
                <c:pt idx="17762">
                  <c:v>0.36407566739348218</c:v>
                </c:pt>
                <c:pt idx="17763">
                  <c:v>0.36407566739348218</c:v>
                </c:pt>
                <c:pt idx="17764">
                  <c:v>0.36407566739348218</c:v>
                </c:pt>
                <c:pt idx="17765">
                  <c:v>0.36401673640167365</c:v>
                </c:pt>
                <c:pt idx="17766">
                  <c:v>0.36401673640167365</c:v>
                </c:pt>
                <c:pt idx="17767">
                  <c:v>0.36401673640167365</c:v>
                </c:pt>
                <c:pt idx="17768">
                  <c:v>0.363957805409865</c:v>
                </c:pt>
                <c:pt idx="17769">
                  <c:v>0.363957805409865</c:v>
                </c:pt>
                <c:pt idx="17770">
                  <c:v>0.36389887441805646</c:v>
                </c:pt>
                <c:pt idx="17771">
                  <c:v>0.36383994342624781</c:v>
                </c:pt>
                <c:pt idx="17772">
                  <c:v>0.36383994342624781</c:v>
                </c:pt>
                <c:pt idx="17773">
                  <c:v>0.36378101243443928</c:v>
                </c:pt>
                <c:pt idx="17774">
                  <c:v>0.36378101243443928</c:v>
                </c:pt>
                <c:pt idx="17775">
                  <c:v>0.36378101243443928</c:v>
                </c:pt>
                <c:pt idx="17776">
                  <c:v>0.36378101243443928</c:v>
                </c:pt>
                <c:pt idx="17777">
                  <c:v>0.36378101243443928</c:v>
                </c:pt>
                <c:pt idx="17778">
                  <c:v>0.36378101243443928</c:v>
                </c:pt>
                <c:pt idx="17779">
                  <c:v>0.36378101243443928</c:v>
                </c:pt>
                <c:pt idx="17780">
                  <c:v>0.36372208144263063</c:v>
                </c:pt>
                <c:pt idx="17781">
                  <c:v>0.36372208144263063</c:v>
                </c:pt>
                <c:pt idx="17782">
                  <c:v>0.36366315045082209</c:v>
                </c:pt>
                <c:pt idx="17783">
                  <c:v>0.36366315045082209</c:v>
                </c:pt>
                <c:pt idx="17784">
                  <c:v>0.36366315045082209</c:v>
                </c:pt>
                <c:pt idx="17785">
                  <c:v>0.36360421945901344</c:v>
                </c:pt>
                <c:pt idx="17786">
                  <c:v>0.36360421945901344</c:v>
                </c:pt>
                <c:pt idx="17787">
                  <c:v>0.36354528846720491</c:v>
                </c:pt>
                <c:pt idx="17788">
                  <c:v>0.36354528846720491</c:v>
                </c:pt>
                <c:pt idx="17789">
                  <c:v>0.36348635747539626</c:v>
                </c:pt>
                <c:pt idx="17790">
                  <c:v>0.36342742648358772</c:v>
                </c:pt>
                <c:pt idx="17791">
                  <c:v>0.36336849549177908</c:v>
                </c:pt>
                <c:pt idx="17792">
                  <c:v>0.36330956449997054</c:v>
                </c:pt>
                <c:pt idx="17793">
                  <c:v>0.36330956449997054</c:v>
                </c:pt>
                <c:pt idx="17794">
                  <c:v>0.36330956449997054</c:v>
                </c:pt>
                <c:pt idx="17795">
                  <c:v>0.36330956449997054</c:v>
                </c:pt>
                <c:pt idx="17796">
                  <c:v>0.36330956449997054</c:v>
                </c:pt>
                <c:pt idx="17797">
                  <c:v>0.36330956449997054</c:v>
                </c:pt>
                <c:pt idx="17798">
                  <c:v>0.36330956449997054</c:v>
                </c:pt>
                <c:pt idx="17799">
                  <c:v>0.36325063350816189</c:v>
                </c:pt>
                <c:pt idx="17800">
                  <c:v>0.36319170251635335</c:v>
                </c:pt>
                <c:pt idx="17801">
                  <c:v>0.36319170251635335</c:v>
                </c:pt>
                <c:pt idx="17802">
                  <c:v>0.36313277152454471</c:v>
                </c:pt>
                <c:pt idx="17803">
                  <c:v>0.36313277152454471</c:v>
                </c:pt>
                <c:pt idx="17804">
                  <c:v>0.36313277152454471</c:v>
                </c:pt>
                <c:pt idx="17805">
                  <c:v>0.36313277152454471</c:v>
                </c:pt>
                <c:pt idx="17806">
                  <c:v>0.36313277152454471</c:v>
                </c:pt>
                <c:pt idx="17807">
                  <c:v>0.36313277152454471</c:v>
                </c:pt>
                <c:pt idx="17808">
                  <c:v>0.36313277152454471</c:v>
                </c:pt>
                <c:pt idx="17809">
                  <c:v>0.36313277152454471</c:v>
                </c:pt>
                <c:pt idx="17810">
                  <c:v>0.36313277152454471</c:v>
                </c:pt>
                <c:pt idx="17811">
                  <c:v>0.36313277152454471</c:v>
                </c:pt>
                <c:pt idx="17812">
                  <c:v>0.36307384053273617</c:v>
                </c:pt>
                <c:pt idx="17813">
                  <c:v>0.36301490954092752</c:v>
                </c:pt>
                <c:pt idx="17814">
                  <c:v>0.36295597854911898</c:v>
                </c:pt>
                <c:pt idx="17815">
                  <c:v>0.36295597854911898</c:v>
                </c:pt>
                <c:pt idx="17816">
                  <c:v>0.36289704755731034</c:v>
                </c:pt>
                <c:pt idx="17817">
                  <c:v>0.3628381165655018</c:v>
                </c:pt>
                <c:pt idx="17818">
                  <c:v>0.36277918557369315</c:v>
                </c:pt>
                <c:pt idx="17819">
                  <c:v>0.36277918557369315</c:v>
                </c:pt>
                <c:pt idx="17820">
                  <c:v>0.36272025458188462</c:v>
                </c:pt>
                <c:pt idx="17821">
                  <c:v>0.36266132359007597</c:v>
                </c:pt>
                <c:pt idx="17822">
                  <c:v>0.36260239259826743</c:v>
                </c:pt>
                <c:pt idx="17823">
                  <c:v>0.36254346160645878</c:v>
                </c:pt>
                <c:pt idx="17824">
                  <c:v>0.36254346160645878</c:v>
                </c:pt>
                <c:pt idx="17825">
                  <c:v>0.36254346160645878</c:v>
                </c:pt>
                <c:pt idx="17826">
                  <c:v>0.36248453061465025</c:v>
                </c:pt>
                <c:pt idx="17827">
                  <c:v>0.3624255996228416</c:v>
                </c:pt>
                <c:pt idx="17828">
                  <c:v>0.36236666863103306</c:v>
                </c:pt>
                <c:pt idx="17829">
                  <c:v>0.36236666863103306</c:v>
                </c:pt>
                <c:pt idx="17830">
                  <c:v>0.36236666863103306</c:v>
                </c:pt>
                <c:pt idx="17831">
                  <c:v>0.36236666863103306</c:v>
                </c:pt>
                <c:pt idx="17832">
                  <c:v>0.36236666863103306</c:v>
                </c:pt>
                <c:pt idx="17833">
                  <c:v>0.36230773763922441</c:v>
                </c:pt>
                <c:pt idx="17834">
                  <c:v>0.36230773763922441</c:v>
                </c:pt>
                <c:pt idx="17835">
                  <c:v>0.36230773763922441</c:v>
                </c:pt>
                <c:pt idx="17836">
                  <c:v>0.36224880664741588</c:v>
                </c:pt>
                <c:pt idx="17837">
                  <c:v>0.36224880664741588</c:v>
                </c:pt>
                <c:pt idx="17838">
                  <c:v>0.36224880664741588</c:v>
                </c:pt>
                <c:pt idx="17839">
                  <c:v>0.36224880664741588</c:v>
                </c:pt>
                <c:pt idx="17840">
                  <c:v>0.36218987565560723</c:v>
                </c:pt>
                <c:pt idx="17841">
                  <c:v>0.36218987565560723</c:v>
                </c:pt>
                <c:pt idx="17842">
                  <c:v>0.36213094466379869</c:v>
                </c:pt>
                <c:pt idx="17843">
                  <c:v>0.36213094466379869</c:v>
                </c:pt>
                <c:pt idx="17844">
                  <c:v>0.36207201367199005</c:v>
                </c:pt>
                <c:pt idx="17845">
                  <c:v>0.36207201367199005</c:v>
                </c:pt>
                <c:pt idx="17846">
                  <c:v>0.36201308268018151</c:v>
                </c:pt>
                <c:pt idx="17847">
                  <c:v>0.36201308268018151</c:v>
                </c:pt>
                <c:pt idx="17848">
                  <c:v>0.36201308268018151</c:v>
                </c:pt>
                <c:pt idx="17849">
                  <c:v>0.36201308268018151</c:v>
                </c:pt>
                <c:pt idx="17850">
                  <c:v>0.36201308268018151</c:v>
                </c:pt>
                <c:pt idx="17851">
                  <c:v>0.36201308268018151</c:v>
                </c:pt>
                <c:pt idx="17852">
                  <c:v>0.36195415168837286</c:v>
                </c:pt>
                <c:pt idx="17853">
                  <c:v>0.36195415168837286</c:v>
                </c:pt>
                <c:pt idx="17854">
                  <c:v>0.36195415168837286</c:v>
                </c:pt>
                <c:pt idx="17855">
                  <c:v>0.36195415168837286</c:v>
                </c:pt>
                <c:pt idx="17856">
                  <c:v>0.36189522069656432</c:v>
                </c:pt>
                <c:pt idx="17857">
                  <c:v>0.36189522069656432</c:v>
                </c:pt>
                <c:pt idx="17858">
                  <c:v>0.36183628970475568</c:v>
                </c:pt>
                <c:pt idx="17859">
                  <c:v>0.36177735871294714</c:v>
                </c:pt>
                <c:pt idx="17860">
                  <c:v>0.36177735871294714</c:v>
                </c:pt>
                <c:pt idx="17861">
                  <c:v>0.36171842772113849</c:v>
                </c:pt>
                <c:pt idx="17862">
                  <c:v>0.36171842772113849</c:v>
                </c:pt>
                <c:pt idx="17863">
                  <c:v>0.36171842772113849</c:v>
                </c:pt>
                <c:pt idx="17864">
                  <c:v>0.36171842772113849</c:v>
                </c:pt>
                <c:pt idx="17865">
                  <c:v>0.36171842772113849</c:v>
                </c:pt>
                <c:pt idx="17866">
                  <c:v>0.36165949672932995</c:v>
                </c:pt>
                <c:pt idx="17867">
                  <c:v>0.36160056573752142</c:v>
                </c:pt>
                <c:pt idx="17868">
                  <c:v>0.36154163474571277</c:v>
                </c:pt>
                <c:pt idx="17869">
                  <c:v>0.36154163474571277</c:v>
                </c:pt>
                <c:pt idx="17870">
                  <c:v>0.36148270375390423</c:v>
                </c:pt>
                <c:pt idx="17871">
                  <c:v>0.36142377276209559</c:v>
                </c:pt>
                <c:pt idx="17872">
                  <c:v>0.36142377276209559</c:v>
                </c:pt>
                <c:pt idx="17873">
                  <c:v>0.36136484177028705</c:v>
                </c:pt>
                <c:pt idx="17874">
                  <c:v>0.36136484177028705</c:v>
                </c:pt>
                <c:pt idx="17875">
                  <c:v>0.3613059107784784</c:v>
                </c:pt>
                <c:pt idx="17876">
                  <c:v>0.36124697978666986</c:v>
                </c:pt>
                <c:pt idx="17877">
                  <c:v>0.36124697978666986</c:v>
                </c:pt>
                <c:pt idx="17878">
                  <c:v>0.36124697978666986</c:v>
                </c:pt>
                <c:pt idx="17879">
                  <c:v>0.36124697978666986</c:v>
                </c:pt>
                <c:pt idx="17880">
                  <c:v>0.36124697978666986</c:v>
                </c:pt>
                <c:pt idx="17881">
                  <c:v>0.36118804879486122</c:v>
                </c:pt>
                <c:pt idx="17882">
                  <c:v>0.36118804879486122</c:v>
                </c:pt>
                <c:pt idx="17883">
                  <c:v>0.36118804879486122</c:v>
                </c:pt>
                <c:pt idx="17884">
                  <c:v>0.36112911780305268</c:v>
                </c:pt>
                <c:pt idx="17885">
                  <c:v>0.36112911780305268</c:v>
                </c:pt>
                <c:pt idx="17886">
                  <c:v>0.36107018681124403</c:v>
                </c:pt>
                <c:pt idx="17887">
                  <c:v>0.36101125581943549</c:v>
                </c:pt>
                <c:pt idx="17888">
                  <c:v>0.36101125581943549</c:v>
                </c:pt>
                <c:pt idx="17889">
                  <c:v>0.36101125581943549</c:v>
                </c:pt>
                <c:pt idx="17890">
                  <c:v>0.36095232482762685</c:v>
                </c:pt>
                <c:pt idx="17891">
                  <c:v>0.36089339383581831</c:v>
                </c:pt>
                <c:pt idx="17892">
                  <c:v>0.36083446284400966</c:v>
                </c:pt>
                <c:pt idx="17893">
                  <c:v>0.36077553185220113</c:v>
                </c:pt>
                <c:pt idx="17894">
                  <c:v>0.36077553185220113</c:v>
                </c:pt>
                <c:pt idx="17895">
                  <c:v>0.36077553185220113</c:v>
                </c:pt>
                <c:pt idx="17896">
                  <c:v>0.36071660086039248</c:v>
                </c:pt>
                <c:pt idx="17897">
                  <c:v>0.36071660086039248</c:v>
                </c:pt>
                <c:pt idx="17898">
                  <c:v>0.36065766986858394</c:v>
                </c:pt>
                <c:pt idx="17899">
                  <c:v>0.36059873887677529</c:v>
                </c:pt>
                <c:pt idx="17900">
                  <c:v>0.36059873887677529</c:v>
                </c:pt>
                <c:pt idx="17901">
                  <c:v>0.36059873887677529</c:v>
                </c:pt>
                <c:pt idx="17902">
                  <c:v>0.36053980788496676</c:v>
                </c:pt>
                <c:pt idx="17903">
                  <c:v>0.36053980788496676</c:v>
                </c:pt>
                <c:pt idx="17904">
                  <c:v>0.36048087689315811</c:v>
                </c:pt>
                <c:pt idx="17905">
                  <c:v>0.36048087689315811</c:v>
                </c:pt>
                <c:pt idx="17906">
                  <c:v>0.36042194590134957</c:v>
                </c:pt>
                <c:pt idx="17907">
                  <c:v>0.36042194590134957</c:v>
                </c:pt>
                <c:pt idx="17908">
                  <c:v>0.36042194590134957</c:v>
                </c:pt>
                <c:pt idx="17909">
                  <c:v>0.36036301490954092</c:v>
                </c:pt>
                <c:pt idx="17910">
                  <c:v>0.36030408391773239</c:v>
                </c:pt>
                <c:pt idx="17911">
                  <c:v>0.36024515292592374</c:v>
                </c:pt>
                <c:pt idx="17912">
                  <c:v>0.36024515292592374</c:v>
                </c:pt>
                <c:pt idx="17913">
                  <c:v>0.36024515292592374</c:v>
                </c:pt>
                <c:pt idx="17914">
                  <c:v>0.36024515292592374</c:v>
                </c:pt>
                <c:pt idx="17915">
                  <c:v>0.36024515292592374</c:v>
                </c:pt>
                <c:pt idx="17916">
                  <c:v>0.3601862219341152</c:v>
                </c:pt>
                <c:pt idx="17917">
                  <c:v>0.3601862219341152</c:v>
                </c:pt>
                <c:pt idx="17918">
                  <c:v>0.3601862219341152</c:v>
                </c:pt>
                <c:pt idx="17919">
                  <c:v>0.36012729094230655</c:v>
                </c:pt>
                <c:pt idx="17920">
                  <c:v>0.36012729094230655</c:v>
                </c:pt>
                <c:pt idx="17921">
                  <c:v>0.36012729094230655</c:v>
                </c:pt>
                <c:pt idx="17922">
                  <c:v>0.36012729094230655</c:v>
                </c:pt>
                <c:pt idx="17923">
                  <c:v>0.36006835995049802</c:v>
                </c:pt>
                <c:pt idx="17924">
                  <c:v>0.36000942895868937</c:v>
                </c:pt>
                <c:pt idx="17925">
                  <c:v>0.36000942895868937</c:v>
                </c:pt>
                <c:pt idx="17926">
                  <c:v>0.36000942895868937</c:v>
                </c:pt>
                <c:pt idx="17927">
                  <c:v>0.36000942895868937</c:v>
                </c:pt>
                <c:pt idx="17928">
                  <c:v>0.35995049796688083</c:v>
                </c:pt>
                <c:pt idx="17929">
                  <c:v>0.35989156697507219</c:v>
                </c:pt>
                <c:pt idx="17930">
                  <c:v>0.35983263598326365</c:v>
                </c:pt>
                <c:pt idx="17931">
                  <c:v>0.359773704991455</c:v>
                </c:pt>
                <c:pt idx="17932">
                  <c:v>0.35971477399964646</c:v>
                </c:pt>
                <c:pt idx="17933">
                  <c:v>0.35971477399964646</c:v>
                </c:pt>
                <c:pt idx="17934">
                  <c:v>0.35971477399964646</c:v>
                </c:pt>
                <c:pt idx="17935">
                  <c:v>0.35971477399964646</c:v>
                </c:pt>
                <c:pt idx="17936">
                  <c:v>0.35971477399964646</c:v>
                </c:pt>
                <c:pt idx="17937">
                  <c:v>0.35971477399964646</c:v>
                </c:pt>
                <c:pt idx="17938">
                  <c:v>0.35971477399964646</c:v>
                </c:pt>
                <c:pt idx="17939">
                  <c:v>0.35971477399964646</c:v>
                </c:pt>
                <c:pt idx="17940">
                  <c:v>0.35965584300783782</c:v>
                </c:pt>
                <c:pt idx="17941">
                  <c:v>0.35965584300783782</c:v>
                </c:pt>
                <c:pt idx="17942">
                  <c:v>0.35959691201602928</c:v>
                </c:pt>
                <c:pt idx="17943">
                  <c:v>0.35959691201602928</c:v>
                </c:pt>
                <c:pt idx="17944">
                  <c:v>0.35953798102422063</c:v>
                </c:pt>
                <c:pt idx="17945">
                  <c:v>0.35953798102422063</c:v>
                </c:pt>
                <c:pt idx="17946">
                  <c:v>0.35953798102422063</c:v>
                </c:pt>
                <c:pt idx="17947">
                  <c:v>0.35953798102422063</c:v>
                </c:pt>
                <c:pt idx="17948">
                  <c:v>0.3594790500324121</c:v>
                </c:pt>
                <c:pt idx="17949">
                  <c:v>0.35942011904060345</c:v>
                </c:pt>
                <c:pt idx="17950">
                  <c:v>0.35936118804879491</c:v>
                </c:pt>
                <c:pt idx="17951">
                  <c:v>0.35936118804879491</c:v>
                </c:pt>
                <c:pt idx="17952">
                  <c:v>0.35936118804879491</c:v>
                </c:pt>
                <c:pt idx="17953">
                  <c:v>0.35930225705698626</c:v>
                </c:pt>
                <c:pt idx="17954">
                  <c:v>0.35924332606517773</c:v>
                </c:pt>
                <c:pt idx="17955">
                  <c:v>0.35918439507336908</c:v>
                </c:pt>
                <c:pt idx="17956">
                  <c:v>0.35912546408156054</c:v>
                </c:pt>
                <c:pt idx="17957">
                  <c:v>0.35912546408156054</c:v>
                </c:pt>
                <c:pt idx="17958">
                  <c:v>0.35912546408156054</c:v>
                </c:pt>
                <c:pt idx="17959">
                  <c:v>0.35906653308975189</c:v>
                </c:pt>
                <c:pt idx="17960">
                  <c:v>0.35906653308975189</c:v>
                </c:pt>
                <c:pt idx="17961">
                  <c:v>0.35900760209794336</c:v>
                </c:pt>
                <c:pt idx="17962">
                  <c:v>0.35900760209794336</c:v>
                </c:pt>
                <c:pt idx="17963">
                  <c:v>0.35900760209794336</c:v>
                </c:pt>
                <c:pt idx="17964">
                  <c:v>0.35894867110613471</c:v>
                </c:pt>
                <c:pt idx="17965">
                  <c:v>0.35894867110613471</c:v>
                </c:pt>
                <c:pt idx="17966">
                  <c:v>0.35894867110613471</c:v>
                </c:pt>
                <c:pt idx="17967">
                  <c:v>0.35888974011432617</c:v>
                </c:pt>
                <c:pt idx="17968">
                  <c:v>0.35883080912251752</c:v>
                </c:pt>
                <c:pt idx="17969">
                  <c:v>0.35877187813070899</c:v>
                </c:pt>
                <c:pt idx="17970">
                  <c:v>0.35871294713890034</c:v>
                </c:pt>
                <c:pt idx="17971">
                  <c:v>0.3586540161470918</c:v>
                </c:pt>
                <c:pt idx="17972">
                  <c:v>0.3586540161470918</c:v>
                </c:pt>
                <c:pt idx="17973">
                  <c:v>0.3586540161470918</c:v>
                </c:pt>
                <c:pt idx="17974">
                  <c:v>0.35859508515528316</c:v>
                </c:pt>
                <c:pt idx="17975">
                  <c:v>0.35859508515528316</c:v>
                </c:pt>
                <c:pt idx="17976">
                  <c:v>0.35859508515528316</c:v>
                </c:pt>
                <c:pt idx="17977">
                  <c:v>0.35859508515528316</c:v>
                </c:pt>
                <c:pt idx="17978">
                  <c:v>0.35853615416347462</c:v>
                </c:pt>
                <c:pt idx="17979">
                  <c:v>0.35853615416347462</c:v>
                </c:pt>
                <c:pt idx="17980">
                  <c:v>0.35847722317166597</c:v>
                </c:pt>
                <c:pt idx="17981">
                  <c:v>0.35847722317166597</c:v>
                </c:pt>
                <c:pt idx="17982">
                  <c:v>0.35847722317166597</c:v>
                </c:pt>
                <c:pt idx="17983">
                  <c:v>0.35841829217985743</c:v>
                </c:pt>
                <c:pt idx="17984">
                  <c:v>0.35841829217985743</c:v>
                </c:pt>
                <c:pt idx="17985">
                  <c:v>0.35835936118804879</c:v>
                </c:pt>
                <c:pt idx="17986">
                  <c:v>0.35830043019624025</c:v>
                </c:pt>
                <c:pt idx="17987">
                  <c:v>0.35830043019624025</c:v>
                </c:pt>
                <c:pt idx="17988">
                  <c:v>0.3582414992044316</c:v>
                </c:pt>
                <c:pt idx="17989">
                  <c:v>0.35818256821262306</c:v>
                </c:pt>
                <c:pt idx="17990">
                  <c:v>0.35818256821262306</c:v>
                </c:pt>
                <c:pt idx="17991">
                  <c:v>0.35812363722081442</c:v>
                </c:pt>
                <c:pt idx="17992">
                  <c:v>0.35806470622900588</c:v>
                </c:pt>
                <c:pt idx="17993">
                  <c:v>0.35806470622900588</c:v>
                </c:pt>
                <c:pt idx="17994">
                  <c:v>0.35806470622900588</c:v>
                </c:pt>
                <c:pt idx="17995">
                  <c:v>0.35806470622900588</c:v>
                </c:pt>
                <c:pt idx="17996">
                  <c:v>0.35806470622900588</c:v>
                </c:pt>
                <c:pt idx="17997">
                  <c:v>0.35800577523719723</c:v>
                </c:pt>
                <c:pt idx="17998">
                  <c:v>0.35800577523719723</c:v>
                </c:pt>
                <c:pt idx="17999">
                  <c:v>0.35800577523719723</c:v>
                </c:pt>
                <c:pt idx="18000">
                  <c:v>0.35800577523719723</c:v>
                </c:pt>
                <c:pt idx="18001">
                  <c:v>0.3579468442453887</c:v>
                </c:pt>
                <c:pt idx="18002">
                  <c:v>0.35788791325358005</c:v>
                </c:pt>
                <c:pt idx="18003">
                  <c:v>0.35782898226177151</c:v>
                </c:pt>
                <c:pt idx="18004">
                  <c:v>0.35782898226177151</c:v>
                </c:pt>
                <c:pt idx="18005">
                  <c:v>0.35777005126996286</c:v>
                </c:pt>
                <c:pt idx="18006">
                  <c:v>0.35777005126996286</c:v>
                </c:pt>
                <c:pt idx="18007">
                  <c:v>0.35771112027815433</c:v>
                </c:pt>
                <c:pt idx="18008">
                  <c:v>0.35765218928634568</c:v>
                </c:pt>
                <c:pt idx="18009">
                  <c:v>0.35759325829453714</c:v>
                </c:pt>
                <c:pt idx="18010">
                  <c:v>0.35753432730272849</c:v>
                </c:pt>
                <c:pt idx="18011">
                  <c:v>0.35747539631091996</c:v>
                </c:pt>
                <c:pt idx="18012">
                  <c:v>0.35741646531911131</c:v>
                </c:pt>
                <c:pt idx="18013">
                  <c:v>0.35741646531911131</c:v>
                </c:pt>
                <c:pt idx="18014">
                  <c:v>0.35735753432730277</c:v>
                </c:pt>
                <c:pt idx="18015">
                  <c:v>0.35729860333549412</c:v>
                </c:pt>
                <c:pt idx="18016">
                  <c:v>0.35729860333549412</c:v>
                </c:pt>
                <c:pt idx="18017">
                  <c:v>0.35729860333549412</c:v>
                </c:pt>
                <c:pt idx="18018">
                  <c:v>0.35723967234368559</c:v>
                </c:pt>
                <c:pt idx="18019">
                  <c:v>0.35723967234368559</c:v>
                </c:pt>
                <c:pt idx="18020">
                  <c:v>0.35718074135187694</c:v>
                </c:pt>
                <c:pt idx="18021">
                  <c:v>0.35718074135187694</c:v>
                </c:pt>
                <c:pt idx="18022">
                  <c:v>0.3571218103600684</c:v>
                </c:pt>
                <c:pt idx="18023">
                  <c:v>0.35706287936825976</c:v>
                </c:pt>
                <c:pt idx="18024">
                  <c:v>0.35706287936825976</c:v>
                </c:pt>
                <c:pt idx="18025">
                  <c:v>0.35700394837645122</c:v>
                </c:pt>
                <c:pt idx="18026">
                  <c:v>0.35700394837645122</c:v>
                </c:pt>
                <c:pt idx="18027">
                  <c:v>0.35694501738464257</c:v>
                </c:pt>
                <c:pt idx="18028">
                  <c:v>0.35688608639283403</c:v>
                </c:pt>
                <c:pt idx="18029">
                  <c:v>0.35688608639283403</c:v>
                </c:pt>
                <c:pt idx="18030">
                  <c:v>0.35688608639283403</c:v>
                </c:pt>
                <c:pt idx="18031">
                  <c:v>0.35688608639283403</c:v>
                </c:pt>
                <c:pt idx="18032">
                  <c:v>0.35682715540102539</c:v>
                </c:pt>
                <c:pt idx="18033">
                  <c:v>0.35682715540102539</c:v>
                </c:pt>
                <c:pt idx="18034">
                  <c:v>0.35682715540102539</c:v>
                </c:pt>
                <c:pt idx="18035">
                  <c:v>0.35676822440921685</c:v>
                </c:pt>
                <c:pt idx="18036">
                  <c:v>0.35676822440921685</c:v>
                </c:pt>
                <c:pt idx="18037">
                  <c:v>0.3567092934174082</c:v>
                </c:pt>
                <c:pt idx="18038">
                  <c:v>0.3567092934174082</c:v>
                </c:pt>
                <c:pt idx="18039">
                  <c:v>0.35665036242559967</c:v>
                </c:pt>
                <c:pt idx="18040">
                  <c:v>0.35659143143379102</c:v>
                </c:pt>
                <c:pt idx="18041">
                  <c:v>0.35659143143379102</c:v>
                </c:pt>
                <c:pt idx="18042">
                  <c:v>0.35659143143379102</c:v>
                </c:pt>
                <c:pt idx="18043">
                  <c:v>0.35659143143379102</c:v>
                </c:pt>
                <c:pt idx="18044">
                  <c:v>0.35653250044198248</c:v>
                </c:pt>
                <c:pt idx="18045">
                  <c:v>0.35653250044198248</c:v>
                </c:pt>
                <c:pt idx="18046">
                  <c:v>0.35647356945017383</c:v>
                </c:pt>
                <c:pt idx="18047">
                  <c:v>0.3564146384583653</c:v>
                </c:pt>
                <c:pt idx="18048">
                  <c:v>0.35635570746655665</c:v>
                </c:pt>
                <c:pt idx="18049">
                  <c:v>0.35629677647474811</c:v>
                </c:pt>
                <c:pt idx="18050">
                  <c:v>0.35623784548293946</c:v>
                </c:pt>
                <c:pt idx="18051">
                  <c:v>0.35623784548293946</c:v>
                </c:pt>
                <c:pt idx="18052">
                  <c:v>0.35617891449113093</c:v>
                </c:pt>
                <c:pt idx="18053">
                  <c:v>0.35611998349932228</c:v>
                </c:pt>
                <c:pt idx="18054">
                  <c:v>0.35611998349932228</c:v>
                </c:pt>
                <c:pt idx="18055">
                  <c:v>0.35606105250751374</c:v>
                </c:pt>
                <c:pt idx="18056">
                  <c:v>0.35600212151570509</c:v>
                </c:pt>
                <c:pt idx="18057">
                  <c:v>0.35594319052389656</c:v>
                </c:pt>
                <c:pt idx="18058">
                  <c:v>0.35588425953208791</c:v>
                </c:pt>
                <c:pt idx="18059">
                  <c:v>0.35588425953208791</c:v>
                </c:pt>
                <c:pt idx="18060">
                  <c:v>0.35588425953208791</c:v>
                </c:pt>
                <c:pt idx="18061">
                  <c:v>0.35588425953208791</c:v>
                </c:pt>
                <c:pt idx="18062">
                  <c:v>0.35588425953208791</c:v>
                </c:pt>
                <c:pt idx="18063">
                  <c:v>0.35588425953208791</c:v>
                </c:pt>
                <c:pt idx="18064">
                  <c:v>0.35588425953208791</c:v>
                </c:pt>
                <c:pt idx="18065">
                  <c:v>0.35588425953208791</c:v>
                </c:pt>
                <c:pt idx="18066">
                  <c:v>0.35582532854027937</c:v>
                </c:pt>
                <c:pt idx="18067">
                  <c:v>0.35582532854027937</c:v>
                </c:pt>
                <c:pt idx="18068">
                  <c:v>0.35576639754847073</c:v>
                </c:pt>
                <c:pt idx="18069">
                  <c:v>0.35576639754847073</c:v>
                </c:pt>
                <c:pt idx="18070">
                  <c:v>0.35570746655666219</c:v>
                </c:pt>
                <c:pt idx="18071">
                  <c:v>0.35570746655666219</c:v>
                </c:pt>
                <c:pt idx="18072">
                  <c:v>0.35570746655666219</c:v>
                </c:pt>
                <c:pt idx="18073">
                  <c:v>0.35564853556485354</c:v>
                </c:pt>
                <c:pt idx="18074">
                  <c:v>0.355589604573045</c:v>
                </c:pt>
                <c:pt idx="18075">
                  <c:v>0.35553067358123636</c:v>
                </c:pt>
                <c:pt idx="18076">
                  <c:v>0.35547174258942782</c:v>
                </c:pt>
                <c:pt idx="18077">
                  <c:v>0.35541281159761917</c:v>
                </c:pt>
                <c:pt idx="18078">
                  <c:v>0.35541281159761917</c:v>
                </c:pt>
                <c:pt idx="18079">
                  <c:v>0.35541281159761917</c:v>
                </c:pt>
                <c:pt idx="18080">
                  <c:v>0.35541281159761917</c:v>
                </c:pt>
                <c:pt idx="18081">
                  <c:v>0.35535388060581063</c:v>
                </c:pt>
                <c:pt idx="18082">
                  <c:v>0.35529494961400199</c:v>
                </c:pt>
                <c:pt idx="18083">
                  <c:v>0.35529494961400199</c:v>
                </c:pt>
                <c:pt idx="18084">
                  <c:v>0.35529494961400199</c:v>
                </c:pt>
                <c:pt idx="18085">
                  <c:v>0.35529494961400199</c:v>
                </c:pt>
                <c:pt idx="18086">
                  <c:v>0.35523601862219345</c:v>
                </c:pt>
                <c:pt idx="18087">
                  <c:v>0.35523601862219345</c:v>
                </c:pt>
                <c:pt idx="18088">
                  <c:v>0.35523601862219345</c:v>
                </c:pt>
                <c:pt idx="18089">
                  <c:v>0.3551770876303848</c:v>
                </c:pt>
                <c:pt idx="18090">
                  <c:v>0.3551770876303848</c:v>
                </c:pt>
                <c:pt idx="18091">
                  <c:v>0.35511815663857627</c:v>
                </c:pt>
                <c:pt idx="18092">
                  <c:v>0.35505922564676762</c:v>
                </c:pt>
                <c:pt idx="18093">
                  <c:v>0.35500029465495908</c:v>
                </c:pt>
                <c:pt idx="18094">
                  <c:v>0.35500029465495908</c:v>
                </c:pt>
                <c:pt idx="18095">
                  <c:v>0.35500029465495908</c:v>
                </c:pt>
                <c:pt idx="18096">
                  <c:v>0.35500029465495908</c:v>
                </c:pt>
                <c:pt idx="18097">
                  <c:v>0.35500029465495908</c:v>
                </c:pt>
                <c:pt idx="18098">
                  <c:v>0.35500029465495908</c:v>
                </c:pt>
                <c:pt idx="18099">
                  <c:v>0.35500029465495908</c:v>
                </c:pt>
                <c:pt idx="18100">
                  <c:v>0.35494136366315043</c:v>
                </c:pt>
                <c:pt idx="18101">
                  <c:v>0.3548824326713419</c:v>
                </c:pt>
                <c:pt idx="18102">
                  <c:v>0.35482350167953325</c:v>
                </c:pt>
                <c:pt idx="18103">
                  <c:v>0.35482350167953325</c:v>
                </c:pt>
                <c:pt idx="18104">
                  <c:v>0.35476457068772471</c:v>
                </c:pt>
                <c:pt idx="18105">
                  <c:v>0.35476457068772471</c:v>
                </c:pt>
                <c:pt idx="18106">
                  <c:v>0.35476457068772471</c:v>
                </c:pt>
                <c:pt idx="18107">
                  <c:v>0.35470563969591606</c:v>
                </c:pt>
                <c:pt idx="18108">
                  <c:v>0.35464670870410753</c:v>
                </c:pt>
                <c:pt idx="18109">
                  <c:v>0.35464670870410753</c:v>
                </c:pt>
                <c:pt idx="18110">
                  <c:v>0.35464670870410753</c:v>
                </c:pt>
                <c:pt idx="18111">
                  <c:v>0.35464670870410753</c:v>
                </c:pt>
                <c:pt idx="18112">
                  <c:v>0.35464670870410753</c:v>
                </c:pt>
                <c:pt idx="18113">
                  <c:v>0.35464670870410753</c:v>
                </c:pt>
                <c:pt idx="18114">
                  <c:v>0.35464670870410753</c:v>
                </c:pt>
                <c:pt idx="18115">
                  <c:v>0.35458777771229888</c:v>
                </c:pt>
                <c:pt idx="18116">
                  <c:v>0.35458777771229888</c:v>
                </c:pt>
                <c:pt idx="18117">
                  <c:v>0.35458777771229888</c:v>
                </c:pt>
                <c:pt idx="18118">
                  <c:v>0.35458777771229888</c:v>
                </c:pt>
                <c:pt idx="18119">
                  <c:v>0.35458777771229888</c:v>
                </c:pt>
                <c:pt idx="18120">
                  <c:v>0.35452884672049034</c:v>
                </c:pt>
                <c:pt idx="18121">
                  <c:v>0.35452884672049034</c:v>
                </c:pt>
                <c:pt idx="18122">
                  <c:v>0.35446991572868169</c:v>
                </c:pt>
                <c:pt idx="18123">
                  <c:v>0.35446991572868169</c:v>
                </c:pt>
                <c:pt idx="18124">
                  <c:v>0.35446991572868169</c:v>
                </c:pt>
                <c:pt idx="18125">
                  <c:v>0.35441098473687316</c:v>
                </c:pt>
                <c:pt idx="18126">
                  <c:v>0.35441098473687316</c:v>
                </c:pt>
                <c:pt idx="18127">
                  <c:v>0.35435205374506451</c:v>
                </c:pt>
                <c:pt idx="18128">
                  <c:v>0.35435205374506451</c:v>
                </c:pt>
                <c:pt idx="18129">
                  <c:v>0.35429312275325597</c:v>
                </c:pt>
                <c:pt idx="18130">
                  <c:v>0.35423419176144733</c:v>
                </c:pt>
                <c:pt idx="18131">
                  <c:v>0.35417526076963879</c:v>
                </c:pt>
                <c:pt idx="18132">
                  <c:v>0.35417526076963879</c:v>
                </c:pt>
                <c:pt idx="18133">
                  <c:v>0.35411632977783014</c:v>
                </c:pt>
                <c:pt idx="18134">
                  <c:v>0.35411632977783014</c:v>
                </c:pt>
                <c:pt idx="18135">
                  <c:v>0.3540573987860216</c:v>
                </c:pt>
                <c:pt idx="18136">
                  <c:v>0.35399846779421296</c:v>
                </c:pt>
                <c:pt idx="18137">
                  <c:v>0.35393953680240442</c:v>
                </c:pt>
                <c:pt idx="18138">
                  <c:v>0.35393953680240442</c:v>
                </c:pt>
                <c:pt idx="18139">
                  <c:v>0.35388060581059577</c:v>
                </c:pt>
                <c:pt idx="18140">
                  <c:v>0.35382167481878724</c:v>
                </c:pt>
                <c:pt idx="18141">
                  <c:v>0.35382167481878724</c:v>
                </c:pt>
                <c:pt idx="18142">
                  <c:v>0.35382167481878724</c:v>
                </c:pt>
                <c:pt idx="18143">
                  <c:v>0.35382167481878724</c:v>
                </c:pt>
                <c:pt idx="18144">
                  <c:v>0.35382167481878724</c:v>
                </c:pt>
                <c:pt idx="18145">
                  <c:v>0.35382167481878724</c:v>
                </c:pt>
                <c:pt idx="18146">
                  <c:v>0.35382167481878724</c:v>
                </c:pt>
                <c:pt idx="18147">
                  <c:v>0.35382167481878724</c:v>
                </c:pt>
                <c:pt idx="18148">
                  <c:v>0.35382167481878724</c:v>
                </c:pt>
                <c:pt idx="18149">
                  <c:v>0.35382167481878724</c:v>
                </c:pt>
                <c:pt idx="18150">
                  <c:v>0.35376274382697859</c:v>
                </c:pt>
                <c:pt idx="18151">
                  <c:v>0.35370381283517005</c:v>
                </c:pt>
                <c:pt idx="18152">
                  <c:v>0.35370381283517005</c:v>
                </c:pt>
                <c:pt idx="18153">
                  <c:v>0.35370381283517005</c:v>
                </c:pt>
                <c:pt idx="18154">
                  <c:v>0.35370381283517005</c:v>
                </c:pt>
                <c:pt idx="18155">
                  <c:v>0.3536448818433614</c:v>
                </c:pt>
                <c:pt idx="18156">
                  <c:v>0.3536448818433614</c:v>
                </c:pt>
                <c:pt idx="18157">
                  <c:v>0.35358595085155287</c:v>
                </c:pt>
                <c:pt idx="18158">
                  <c:v>0.35358595085155287</c:v>
                </c:pt>
                <c:pt idx="18159">
                  <c:v>0.35358595085155287</c:v>
                </c:pt>
                <c:pt idx="18160">
                  <c:v>0.35358595085155287</c:v>
                </c:pt>
                <c:pt idx="18161">
                  <c:v>0.35358595085155287</c:v>
                </c:pt>
                <c:pt idx="18162">
                  <c:v>0.35358595085155287</c:v>
                </c:pt>
                <c:pt idx="18163">
                  <c:v>0.35352701985974422</c:v>
                </c:pt>
                <c:pt idx="18164">
                  <c:v>0.35346808886793568</c:v>
                </c:pt>
                <c:pt idx="18165">
                  <c:v>0.35346808886793568</c:v>
                </c:pt>
                <c:pt idx="18166">
                  <c:v>0.35346808886793568</c:v>
                </c:pt>
                <c:pt idx="18167">
                  <c:v>0.35346808886793568</c:v>
                </c:pt>
                <c:pt idx="18168">
                  <c:v>0.35340915787612703</c:v>
                </c:pt>
                <c:pt idx="18169">
                  <c:v>0.3533502268843185</c:v>
                </c:pt>
                <c:pt idx="18170">
                  <c:v>0.3533502268843185</c:v>
                </c:pt>
                <c:pt idx="18171">
                  <c:v>0.3533502268843185</c:v>
                </c:pt>
                <c:pt idx="18172">
                  <c:v>0.3533502268843185</c:v>
                </c:pt>
                <c:pt idx="18173">
                  <c:v>0.35329129589250985</c:v>
                </c:pt>
                <c:pt idx="18174">
                  <c:v>0.35323236490070131</c:v>
                </c:pt>
                <c:pt idx="18175">
                  <c:v>0.35317343390889266</c:v>
                </c:pt>
                <c:pt idx="18176">
                  <c:v>0.35317343390889266</c:v>
                </c:pt>
                <c:pt idx="18177">
                  <c:v>0.35311450291708413</c:v>
                </c:pt>
                <c:pt idx="18178">
                  <c:v>0.35311450291708413</c:v>
                </c:pt>
                <c:pt idx="18179">
                  <c:v>0.35311450291708413</c:v>
                </c:pt>
                <c:pt idx="18180">
                  <c:v>0.35311450291708413</c:v>
                </c:pt>
                <c:pt idx="18181">
                  <c:v>0.35311450291708413</c:v>
                </c:pt>
                <c:pt idx="18182">
                  <c:v>0.35311450291708413</c:v>
                </c:pt>
                <c:pt idx="18183">
                  <c:v>0.35305557192527548</c:v>
                </c:pt>
                <c:pt idx="18184">
                  <c:v>0.35305557192527548</c:v>
                </c:pt>
                <c:pt idx="18185">
                  <c:v>0.35305557192527548</c:v>
                </c:pt>
                <c:pt idx="18186">
                  <c:v>0.35305557192527548</c:v>
                </c:pt>
                <c:pt idx="18187">
                  <c:v>0.35305557192527548</c:v>
                </c:pt>
                <c:pt idx="18188">
                  <c:v>0.35299664093346694</c:v>
                </c:pt>
                <c:pt idx="18189">
                  <c:v>0.35299664093346694</c:v>
                </c:pt>
                <c:pt idx="18190">
                  <c:v>0.3529377099416583</c:v>
                </c:pt>
                <c:pt idx="18191">
                  <c:v>0.35287877894984976</c:v>
                </c:pt>
                <c:pt idx="18192">
                  <c:v>0.35287877894984976</c:v>
                </c:pt>
                <c:pt idx="18193">
                  <c:v>0.35287877894984976</c:v>
                </c:pt>
                <c:pt idx="18194">
                  <c:v>0.35287877894984976</c:v>
                </c:pt>
                <c:pt idx="18195">
                  <c:v>0.35281984795804111</c:v>
                </c:pt>
                <c:pt idx="18196">
                  <c:v>0.35276091696623257</c:v>
                </c:pt>
                <c:pt idx="18197">
                  <c:v>0.35276091696623257</c:v>
                </c:pt>
                <c:pt idx="18198">
                  <c:v>0.35270198597442393</c:v>
                </c:pt>
                <c:pt idx="18199">
                  <c:v>0.35270198597442393</c:v>
                </c:pt>
                <c:pt idx="18200">
                  <c:v>0.35264305498261539</c:v>
                </c:pt>
                <c:pt idx="18201">
                  <c:v>0.35264305498261539</c:v>
                </c:pt>
                <c:pt idx="18202">
                  <c:v>0.35264305498261539</c:v>
                </c:pt>
                <c:pt idx="18203">
                  <c:v>0.35258412399080674</c:v>
                </c:pt>
                <c:pt idx="18204">
                  <c:v>0.35258412399080674</c:v>
                </c:pt>
                <c:pt idx="18205">
                  <c:v>0.35258412399080674</c:v>
                </c:pt>
                <c:pt idx="18206">
                  <c:v>0.35258412399080674</c:v>
                </c:pt>
                <c:pt idx="18207">
                  <c:v>0.3525251929989982</c:v>
                </c:pt>
                <c:pt idx="18208">
                  <c:v>0.35246626200718956</c:v>
                </c:pt>
                <c:pt idx="18209">
                  <c:v>0.35240733101538102</c:v>
                </c:pt>
                <c:pt idx="18210">
                  <c:v>0.35240733101538102</c:v>
                </c:pt>
                <c:pt idx="18211">
                  <c:v>0.35234840002357237</c:v>
                </c:pt>
                <c:pt idx="18212">
                  <c:v>0.35234840002357237</c:v>
                </c:pt>
                <c:pt idx="18213">
                  <c:v>0.35228946903176384</c:v>
                </c:pt>
                <c:pt idx="18214">
                  <c:v>0.35228946903176384</c:v>
                </c:pt>
                <c:pt idx="18215">
                  <c:v>0.35228946903176384</c:v>
                </c:pt>
                <c:pt idx="18216">
                  <c:v>0.35223053803995519</c:v>
                </c:pt>
                <c:pt idx="18217">
                  <c:v>0.35217160704814665</c:v>
                </c:pt>
                <c:pt idx="18218">
                  <c:v>0.35217160704814665</c:v>
                </c:pt>
                <c:pt idx="18219">
                  <c:v>0.35217160704814665</c:v>
                </c:pt>
                <c:pt idx="18220">
                  <c:v>0.352112676056338</c:v>
                </c:pt>
                <c:pt idx="18221">
                  <c:v>0.352112676056338</c:v>
                </c:pt>
                <c:pt idx="18222">
                  <c:v>0.352112676056338</c:v>
                </c:pt>
                <c:pt idx="18223">
                  <c:v>0.352112676056338</c:v>
                </c:pt>
                <c:pt idx="18224">
                  <c:v>0.352112676056338</c:v>
                </c:pt>
                <c:pt idx="18225">
                  <c:v>0.35205374506452947</c:v>
                </c:pt>
                <c:pt idx="18226">
                  <c:v>0.35205374506452947</c:v>
                </c:pt>
                <c:pt idx="18227">
                  <c:v>0.35199481407272082</c:v>
                </c:pt>
                <c:pt idx="18228">
                  <c:v>0.35199481407272082</c:v>
                </c:pt>
                <c:pt idx="18229">
                  <c:v>0.35199481407272082</c:v>
                </c:pt>
                <c:pt idx="18230">
                  <c:v>0.35199481407272082</c:v>
                </c:pt>
                <c:pt idx="18231">
                  <c:v>0.35193588308091228</c:v>
                </c:pt>
                <c:pt idx="18232">
                  <c:v>0.35193588308091228</c:v>
                </c:pt>
                <c:pt idx="18233">
                  <c:v>0.35187695208910363</c:v>
                </c:pt>
                <c:pt idx="18234">
                  <c:v>0.3518180210972951</c:v>
                </c:pt>
                <c:pt idx="18235">
                  <c:v>0.3518180210972951</c:v>
                </c:pt>
                <c:pt idx="18236">
                  <c:v>0.35175909010548645</c:v>
                </c:pt>
                <c:pt idx="18237">
                  <c:v>0.35170015911367791</c:v>
                </c:pt>
                <c:pt idx="18238">
                  <c:v>0.35170015911367791</c:v>
                </c:pt>
                <c:pt idx="18239">
                  <c:v>0.35170015911367791</c:v>
                </c:pt>
                <c:pt idx="18240">
                  <c:v>0.35170015911367791</c:v>
                </c:pt>
                <c:pt idx="18241">
                  <c:v>0.35164122812186926</c:v>
                </c:pt>
                <c:pt idx="18242">
                  <c:v>0.35164122812186926</c:v>
                </c:pt>
                <c:pt idx="18243">
                  <c:v>0.35164122812186926</c:v>
                </c:pt>
                <c:pt idx="18244">
                  <c:v>0.35164122812186926</c:v>
                </c:pt>
                <c:pt idx="18245">
                  <c:v>0.35164122812186926</c:v>
                </c:pt>
                <c:pt idx="18246">
                  <c:v>0.35164122812186926</c:v>
                </c:pt>
                <c:pt idx="18247">
                  <c:v>0.35158229713006073</c:v>
                </c:pt>
                <c:pt idx="18248">
                  <c:v>0.35152336613825208</c:v>
                </c:pt>
                <c:pt idx="18249">
                  <c:v>0.35152336613825208</c:v>
                </c:pt>
                <c:pt idx="18250">
                  <c:v>0.35146443514644354</c:v>
                </c:pt>
                <c:pt idx="18251">
                  <c:v>0.35146443514644354</c:v>
                </c:pt>
                <c:pt idx="18252">
                  <c:v>0.35146443514644354</c:v>
                </c:pt>
                <c:pt idx="18253">
                  <c:v>0.3514055041546349</c:v>
                </c:pt>
                <c:pt idx="18254">
                  <c:v>0.35134657316282636</c:v>
                </c:pt>
                <c:pt idx="18255">
                  <c:v>0.35128764217101771</c:v>
                </c:pt>
                <c:pt idx="18256">
                  <c:v>0.35128764217101771</c:v>
                </c:pt>
                <c:pt idx="18257">
                  <c:v>0.35122871117920917</c:v>
                </c:pt>
                <c:pt idx="18258">
                  <c:v>0.35116978018740053</c:v>
                </c:pt>
                <c:pt idx="18259">
                  <c:v>0.35111084919559199</c:v>
                </c:pt>
                <c:pt idx="18260">
                  <c:v>0.35111084919559199</c:v>
                </c:pt>
                <c:pt idx="18261">
                  <c:v>0.35111084919559199</c:v>
                </c:pt>
                <c:pt idx="18262">
                  <c:v>0.35111084919559199</c:v>
                </c:pt>
                <c:pt idx="18263">
                  <c:v>0.35111084919559199</c:v>
                </c:pt>
                <c:pt idx="18264">
                  <c:v>0.35111084919559199</c:v>
                </c:pt>
                <c:pt idx="18265">
                  <c:v>0.35105191820378334</c:v>
                </c:pt>
                <c:pt idx="18266">
                  <c:v>0.35099298721197481</c:v>
                </c:pt>
                <c:pt idx="18267">
                  <c:v>0.35099298721197481</c:v>
                </c:pt>
                <c:pt idx="18268">
                  <c:v>0.35099298721197481</c:v>
                </c:pt>
                <c:pt idx="18269">
                  <c:v>0.35099298721197481</c:v>
                </c:pt>
                <c:pt idx="18270">
                  <c:v>0.35099298721197481</c:v>
                </c:pt>
                <c:pt idx="18271">
                  <c:v>0.35093405622016616</c:v>
                </c:pt>
                <c:pt idx="18272">
                  <c:v>0.35093405622016616</c:v>
                </c:pt>
                <c:pt idx="18273">
                  <c:v>0.35087512522835762</c:v>
                </c:pt>
                <c:pt idx="18274">
                  <c:v>0.35081619423654897</c:v>
                </c:pt>
                <c:pt idx="18275">
                  <c:v>0.35081619423654897</c:v>
                </c:pt>
                <c:pt idx="18276">
                  <c:v>0.35081619423654897</c:v>
                </c:pt>
                <c:pt idx="18277">
                  <c:v>0.35081619423654897</c:v>
                </c:pt>
                <c:pt idx="18278">
                  <c:v>0.35081619423654897</c:v>
                </c:pt>
                <c:pt idx="18279">
                  <c:v>0.35081619423654897</c:v>
                </c:pt>
                <c:pt idx="18280">
                  <c:v>0.35081619423654897</c:v>
                </c:pt>
                <c:pt idx="18281">
                  <c:v>0.35075726324474044</c:v>
                </c:pt>
                <c:pt idx="18282">
                  <c:v>0.35075726324474044</c:v>
                </c:pt>
                <c:pt idx="18283">
                  <c:v>0.35069833225293179</c:v>
                </c:pt>
                <c:pt idx="18284">
                  <c:v>0.35069833225293179</c:v>
                </c:pt>
                <c:pt idx="18285">
                  <c:v>0.35063940126112325</c:v>
                </c:pt>
                <c:pt idx="18286">
                  <c:v>0.35063940126112325</c:v>
                </c:pt>
                <c:pt idx="18287">
                  <c:v>0.35063940126112325</c:v>
                </c:pt>
                <c:pt idx="18288">
                  <c:v>0.35063940126112325</c:v>
                </c:pt>
                <c:pt idx="18289">
                  <c:v>0.35063940126112325</c:v>
                </c:pt>
                <c:pt idx="18290">
                  <c:v>0.35063940126112325</c:v>
                </c:pt>
                <c:pt idx="18291">
                  <c:v>0.35063940126112325</c:v>
                </c:pt>
                <c:pt idx="18292">
                  <c:v>0.3505804702693146</c:v>
                </c:pt>
                <c:pt idx="18293">
                  <c:v>0.3505804702693146</c:v>
                </c:pt>
                <c:pt idx="18294">
                  <c:v>0.35052153927750607</c:v>
                </c:pt>
                <c:pt idx="18295">
                  <c:v>0.35052153927750607</c:v>
                </c:pt>
                <c:pt idx="18296">
                  <c:v>0.35052153927750607</c:v>
                </c:pt>
                <c:pt idx="18297">
                  <c:v>0.35046260828569742</c:v>
                </c:pt>
                <c:pt idx="18298">
                  <c:v>0.35040367729388888</c:v>
                </c:pt>
                <c:pt idx="18299">
                  <c:v>0.35040367729388888</c:v>
                </c:pt>
                <c:pt idx="18300">
                  <c:v>0.35034474630208023</c:v>
                </c:pt>
                <c:pt idx="18301">
                  <c:v>0.3502858153102717</c:v>
                </c:pt>
                <c:pt idx="18302">
                  <c:v>0.35022688431846305</c:v>
                </c:pt>
                <c:pt idx="18303">
                  <c:v>0.35022688431846305</c:v>
                </c:pt>
                <c:pt idx="18304">
                  <c:v>0.35022688431846305</c:v>
                </c:pt>
                <c:pt idx="18305">
                  <c:v>0.35016795332665451</c:v>
                </c:pt>
                <c:pt idx="18306">
                  <c:v>0.35016795332665451</c:v>
                </c:pt>
                <c:pt idx="18307">
                  <c:v>0.35016795332665451</c:v>
                </c:pt>
                <c:pt idx="18308">
                  <c:v>0.35010902233484587</c:v>
                </c:pt>
                <c:pt idx="18309">
                  <c:v>0.35010902233484587</c:v>
                </c:pt>
                <c:pt idx="18310">
                  <c:v>0.35005009134303733</c:v>
                </c:pt>
                <c:pt idx="18311">
                  <c:v>0.35005009134303733</c:v>
                </c:pt>
                <c:pt idx="18312">
                  <c:v>0.35005009134303733</c:v>
                </c:pt>
                <c:pt idx="18313">
                  <c:v>0.35005009134303733</c:v>
                </c:pt>
                <c:pt idx="18314">
                  <c:v>0.35005009134303733</c:v>
                </c:pt>
                <c:pt idx="18315">
                  <c:v>0.34999116035122868</c:v>
                </c:pt>
                <c:pt idx="18316">
                  <c:v>0.34999116035122868</c:v>
                </c:pt>
                <c:pt idx="18317">
                  <c:v>0.34993222935942014</c:v>
                </c:pt>
                <c:pt idx="18318">
                  <c:v>0.34993222935942014</c:v>
                </c:pt>
                <c:pt idx="18319">
                  <c:v>0.34993222935942014</c:v>
                </c:pt>
                <c:pt idx="18320">
                  <c:v>0.34993222935942014</c:v>
                </c:pt>
                <c:pt idx="18321">
                  <c:v>0.34993222935942014</c:v>
                </c:pt>
                <c:pt idx="18322">
                  <c:v>0.3498732983676115</c:v>
                </c:pt>
                <c:pt idx="18323">
                  <c:v>0.3498732983676115</c:v>
                </c:pt>
                <c:pt idx="18324">
                  <c:v>0.3498732983676115</c:v>
                </c:pt>
                <c:pt idx="18325">
                  <c:v>0.34981436737580296</c:v>
                </c:pt>
                <c:pt idx="18326">
                  <c:v>0.34981436737580296</c:v>
                </c:pt>
                <c:pt idx="18327">
                  <c:v>0.34975543638399431</c:v>
                </c:pt>
                <c:pt idx="18328">
                  <c:v>0.34969650539218577</c:v>
                </c:pt>
                <c:pt idx="18329">
                  <c:v>0.34963757440037713</c:v>
                </c:pt>
                <c:pt idx="18330">
                  <c:v>0.34957864340856859</c:v>
                </c:pt>
                <c:pt idx="18331">
                  <c:v>0.34951971241675994</c:v>
                </c:pt>
                <c:pt idx="18332">
                  <c:v>0.34946078142495141</c:v>
                </c:pt>
                <c:pt idx="18333">
                  <c:v>0.34946078142495141</c:v>
                </c:pt>
                <c:pt idx="18334">
                  <c:v>0.34940185043314276</c:v>
                </c:pt>
                <c:pt idx="18335">
                  <c:v>0.34940185043314276</c:v>
                </c:pt>
                <c:pt idx="18336">
                  <c:v>0.34940185043314276</c:v>
                </c:pt>
                <c:pt idx="18337">
                  <c:v>0.34934291944133422</c:v>
                </c:pt>
                <c:pt idx="18338">
                  <c:v>0.34928398844952557</c:v>
                </c:pt>
                <c:pt idx="18339">
                  <c:v>0.34922505745771704</c:v>
                </c:pt>
                <c:pt idx="18340">
                  <c:v>0.34922505745771704</c:v>
                </c:pt>
                <c:pt idx="18341">
                  <c:v>0.34922505745771704</c:v>
                </c:pt>
                <c:pt idx="18342">
                  <c:v>0.34922505745771704</c:v>
                </c:pt>
                <c:pt idx="18343">
                  <c:v>0.34922505745771704</c:v>
                </c:pt>
                <c:pt idx="18344">
                  <c:v>0.34916612646590839</c:v>
                </c:pt>
                <c:pt idx="18345">
                  <c:v>0.34916612646590839</c:v>
                </c:pt>
                <c:pt idx="18346">
                  <c:v>0.34916612646590839</c:v>
                </c:pt>
                <c:pt idx="18347">
                  <c:v>0.34910719547409985</c:v>
                </c:pt>
                <c:pt idx="18348">
                  <c:v>0.3490482644822912</c:v>
                </c:pt>
                <c:pt idx="18349">
                  <c:v>0.3490482644822912</c:v>
                </c:pt>
                <c:pt idx="18350">
                  <c:v>0.34898933349048267</c:v>
                </c:pt>
                <c:pt idx="18351">
                  <c:v>0.34893040249867402</c:v>
                </c:pt>
                <c:pt idx="18352">
                  <c:v>0.34887147150686548</c:v>
                </c:pt>
                <c:pt idx="18353">
                  <c:v>0.34881254051505683</c:v>
                </c:pt>
                <c:pt idx="18354">
                  <c:v>0.34881254051505683</c:v>
                </c:pt>
                <c:pt idx="18355">
                  <c:v>0.34881254051505683</c:v>
                </c:pt>
                <c:pt idx="18356">
                  <c:v>0.3487536095232483</c:v>
                </c:pt>
                <c:pt idx="18357">
                  <c:v>0.34869467853143965</c:v>
                </c:pt>
                <c:pt idx="18358">
                  <c:v>0.34863574753963111</c:v>
                </c:pt>
                <c:pt idx="18359">
                  <c:v>0.34863574753963111</c:v>
                </c:pt>
                <c:pt idx="18360">
                  <c:v>0.34863574753963111</c:v>
                </c:pt>
                <c:pt idx="18361">
                  <c:v>0.34857681654782247</c:v>
                </c:pt>
                <c:pt idx="18362">
                  <c:v>0.34857681654782247</c:v>
                </c:pt>
                <c:pt idx="18363">
                  <c:v>0.34857681654782247</c:v>
                </c:pt>
                <c:pt idx="18364">
                  <c:v>0.34857681654782247</c:v>
                </c:pt>
                <c:pt idx="18365">
                  <c:v>0.34857681654782247</c:v>
                </c:pt>
                <c:pt idx="18366">
                  <c:v>0.34851788555601393</c:v>
                </c:pt>
                <c:pt idx="18367">
                  <c:v>0.34845895456420528</c:v>
                </c:pt>
                <c:pt idx="18368">
                  <c:v>0.34845895456420528</c:v>
                </c:pt>
                <c:pt idx="18369">
                  <c:v>0.34840002357239674</c:v>
                </c:pt>
                <c:pt idx="18370">
                  <c:v>0.34840002357239674</c:v>
                </c:pt>
                <c:pt idx="18371">
                  <c:v>0.34840002357239674</c:v>
                </c:pt>
                <c:pt idx="18372">
                  <c:v>0.34840002357239674</c:v>
                </c:pt>
                <c:pt idx="18373">
                  <c:v>0.3483410925805881</c:v>
                </c:pt>
                <c:pt idx="18374">
                  <c:v>0.3483410925805881</c:v>
                </c:pt>
                <c:pt idx="18375">
                  <c:v>0.34828216158877956</c:v>
                </c:pt>
                <c:pt idx="18376">
                  <c:v>0.34828216158877956</c:v>
                </c:pt>
                <c:pt idx="18377">
                  <c:v>0.34828216158877956</c:v>
                </c:pt>
                <c:pt idx="18378">
                  <c:v>0.34828216158877956</c:v>
                </c:pt>
                <c:pt idx="18379">
                  <c:v>0.34822323059697091</c:v>
                </c:pt>
                <c:pt idx="18380">
                  <c:v>0.34816429960516238</c:v>
                </c:pt>
                <c:pt idx="18381">
                  <c:v>0.34810536861335373</c:v>
                </c:pt>
                <c:pt idx="18382">
                  <c:v>0.34804643762154519</c:v>
                </c:pt>
                <c:pt idx="18383">
                  <c:v>0.34804643762154519</c:v>
                </c:pt>
                <c:pt idx="18384">
                  <c:v>0.34798750662973654</c:v>
                </c:pt>
                <c:pt idx="18385">
                  <c:v>0.34798750662973654</c:v>
                </c:pt>
                <c:pt idx="18386">
                  <c:v>0.34792857563792801</c:v>
                </c:pt>
                <c:pt idx="18387">
                  <c:v>0.34792857563792801</c:v>
                </c:pt>
                <c:pt idx="18388">
                  <c:v>0.34786964464611936</c:v>
                </c:pt>
                <c:pt idx="18389">
                  <c:v>0.34781071365431082</c:v>
                </c:pt>
                <c:pt idx="18390">
                  <c:v>0.34775178266250217</c:v>
                </c:pt>
                <c:pt idx="18391">
                  <c:v>0.34775178266250217</c:v>
                </c:pt>
                <c:pt idx="18392">
                  <c:v>0.34775178266250217</c:v>
                </c:pt>
                <c:pt idx="18393">
                  <c:v>0.34775178266250217</c:v>
                </c:pt>
                <c:pt idx="18394">
                  <c:v>0.34775178266250217</c:v>
                </c:pt>
                <c:pt idx="18395">
                  <c:v>0.34769285167069364</c:v>
                </c:pt>
                <c:pt idx="18396">
                  <c:v>0.34763392067888499</c:v>
                </c:pt>
                <c:pt idx="18397">
                  <c:v>0.34757498968707645</c:v>
                </c:pt>
                <c:pt idx="18398">
                  <c:v>0.34757498968707645</c:v>
                </c:pt>
                <c:pt idx="18399">
                  <c:v>0.34757498968707645</c:v>
                </c:pt>
                <c:pt idx="18400">
                  <c:v>0.34757498968707645</c:v>
                </c:pt>
                <c:pt idx="18401">
                  <c:v>0.34757498968707645</c:v>
                </c:pt>
                <c:pt idx="18402">
                  <c:v>0.34757498968707645</c:v>
                </c:pt>
                <c:pt idx="18403">
                  <c:v>0.34757498968707645</c:v>
                </c:pt>
                <c:pt idx="18404">
                  <c:v>0.34757498968707645</c:v>
                </c:pt>
                <c:pt idx="18405">
                  <c:v>0.34757498968707645</c:v>
                </c:pt>
                <c:pt idx="18406">
                  <c:v>0.34757498968707645</c:v>
                </c:pt>
                <c:pt idx="18407">
                  <c:v>0.3475160586952678</c:v>
                </c:pt>
                <c:pt idx="18408">
                  <c:v>0.3475160586952678</c:v>
                </c:pt>
                <c:pt idx="18409">
                  <c:v>0.3475160586952678</c:v>
                </c:pt>
                <c:pt idx="18410">
                  <c:v>0.34745712770345927</c:v>
                </c:pt>
                <c:pt idx="18411">
                  <c:v>0.34745712770345927</c:v>
                </c:pt>
                <c:pt idx="18412">
                  <c:v>0.34745712770345927</c:v>
                </c:pt>
                <c:pt idx="18413">
                  <c:v>0.34745712770345927</c:v>
                </c:pt>
                <c:pt idx="18414">
                  <c:v>0.34745712770345927</c:v>
                </c:pt>
                <c:pt idx="18415">
                  <c:v>0.34739819671165062</c:v>
                </c:pt>
                <c:pt idx="18416">
                  <c:v>0.34739819671165062</c:v>
                </c:pt>
                <c:pt idx="18417">
                  <c:v>0.34733926571984208</c:v>
                </c:pt>
                <c:pt idx="18418">
                  <c:v>0.34733926571984208</c:v>
                </c:pt>
                <c:pt idx="18419">
                  <c:v>0.34733926571984208</c:v>
                </c:pt>
                <c:pt idx="18420">
                  <c:v>0.34733926571984208</c:v>
                </c:pt>
                <c:pt idx="18421">
                  <c:v>0.34733926571984208</c:v>
                </c:pt>
                <c:pt idx="18422">
                  <c:v>0.34728033472803344</c:v>
                </c:pt>
                <c:pt idx="18423">
                  <c:v>0.34728033472803344</c:v>
                </c:pt>
                <c:pt idx="18424">
                  <c:v>0.34728033472803344</c:v>
                </c:pt>
                <c:pt idx="18425">
                  <c:v>0.34728033472803344</c:v>
                </c:pt>
                <c:pt idx="18426">
                  <c:v>0.3472214037362249</c:v>
                </c:pt>
                <c:pt idx="18427">
                  <c:v>0.34716247274441625</c:v>
                </c:pt>
                <c:pt idx="18428">
                  <c:v>0.34716247274441625</c:v>
                </c:pt>
                <c:pt idx="18429">
                  <c:v>0.34716247274441625</c:v>
                </c:pt>
                <c:pt idx="18430">
                  <c:v>0.34710354175260771</c:v>
                </c:pt>
                <c:pt idx="18431">
                  <c:v>0.34710354175260771</c:v>
                </c:pt>
                <c:pt idx="18432">
                  <c:v>0.34704461076079907</c:v>
                </c:pt>
                <c:pt idx="18433">
                  <c:v>0.34704461076079907</c:v>
                </c:pt>
                <c:pt idx="18434">
                  <c:v>0.34704461076079907</c:v>
                </c:pt>
                <c:pt idx="18435">
                  <c:v>0.34704461076079907</c:v>
                </c:pt>
                <c:pt idx="18436">
                  <c:v>0.34704461076079907</c:v>
                </c:pt>
                <c:pt idx="18437">
                  <c:v>0.34704461076079907</c:v>
                </c:pt>
                <c:pt idx="18438">
                  <c:v>0.34704461076079907</c:v>
                </c:pt>
                <c:pt idx="18439">
                  <c:v>0.34698567976899053</c:v>
                </c:pt>
                <c:pt idx="18440">
                  <c:v>0.34692674877718188</c:v>
                </c:pt>
                <c:pt idx="18441">
                  <c:v>0.34686781778537334</c:v>
                </c:pt>
                <c:pt idx="18442">
                  <c:v>0.3468088867935647</c:v>
                </c:pt>
                <c:pt idx="18443">
                  <c:v>0.3468088867935647</c:v>
                </c:pt>
                <c:pt idx="18444">
                  <c:v>0.34674995580175616</c:v>
                </c:pt>
                <c:pt idx="18445">
                  <c:v>0.34674995580175616</c:v>
                </c:pt>
                <c:pt idx="18446">
                  <c:v>0.34674995580175616</c:v>
                </c:pt>
                <c:pt idx="18447">
                  <c:v>0.34674995580175616</c:v>
                </c:pt>
                <c:pt idx="18448">
                  <c:v>0.34669102480994751</c:v>
                </c:pt>
                <c:pt idx="18449">
                  <c:v>0.34663209381813898</c:v>
                </c:pt>
                <c:pt idx="18450">
                  <c:v>0.34657316282633033</c:v>
                </c:pt>
                <c:pt idx="18451">
                  <c:v>0.34657316282633033</c:v>
                </c:pt>
                <c:pt idx="18452">
                  <c:v>0.34657316282633033</c:v>
                </c:pt>
                <c:pt idx="18453">
                  <c:v>0.34657316282633033</c:v>
                </c:pt>
                <c:pt idx="18454">
                  <c:v>0.34657316282633033</c:v>
                </c:pt>
                <c:pt idx="18455">
                  <c:v>0.34651423183452179</c:v>
                </c:pt>
                <c:pt idx="18456">
                  <c:v>0.34651423183452179</c:v>
                </c:pt>
                <c:pt idx="18457">
                  <c:v>0.34651423183452179</c:v>
                </c:pt>
                <c:pt idx="18458">
                  <c:v>0.34651423183452179</c:v>
                </c:pt>
                <c:pt idx="18459">
                  <c:v>0.34651423183452179</c:v>
                </c:pt>
                <c:pt idx="18460">
                  <c:v>0.34651423183452179</c:v>
                </c:pt>
                <c:pt idx="18461">
                  <c:v>0.34651423183452179</c:v>
                </c:pt>
                <c:pt idx="18462">
                  <c:v>0.34651423183452179</c:v>
                </c:pt>
                <c:pt idx="18463">
                  <c:v>0.34651423183452179</c:v>
                </c:pt>
                <c:pt idx="18464">
                  <c:v>0.34651423183452179</c:v>
                </c:pt>
                <c:pt idx="18465">
                  <c:v>0.34651423183452179</c:v>
                </c:pt>
                <c:pt idx="18466">
                  <c:v>0.34651423183452179</c:v>
                </c:pt>
                <c:pt idx="18467">
                  <c:v>0.34645530084271314</c:v>
                </c:pt>
                <c:pt idx="18468">
                  <c:v>0.34645530084271314</c:v>
                </c:pt>
                <c:pt idx="18469">
                  <c:v>0.34639636985090461</c:v>
                </c:pt>
                <c:pt idx="18470">
                  <c:v>0.34633743885909596</c:v>
                </c:pt>
                <c:pt idx="18471">
                  <c:v>0.34633743885909596</c:v>
                </c:pt>
                <c:pt idx="18472">
                  <c:v>0.34633743885909596</c:v>
                </c:pt>
                <c:pt idx="18473">
                  <c:v>0.34627850786728742</c:v>
                </c:pt>
                <c:pt idx="18474">
                  <c:v>0.34627850786728742</c:v>
                </c:pt>
                <c:pt idx="18475">
                  <c:v>0.34621957687547877</c:v>
                </c:pt>
                <c:pt idx="18476">
                  <c:v>0.34621957687547877</c:v>
                </c:pt>
                <c:pt idx="18477">
                  <c:v>0.34621957687547877</c:v>
                </c:pt>
                <c:pt idx="18478">
                  <c:v>0.34621957687547877</c:v>
                </c:pt>
                <c:pt idx="18479">
                  <c:v>0.34616064588367024</c:v>
                </c:pt>
                <c:pt idx="18480">
                  <c:v>0.34616064588367024</c:v>
                </c:pt>
                <c:pt idx="18481">
                  <c:v>0.34610171489186159</c:v>
                </c:pt>
                <c:pt idx="18482">
                  <c:v>0.34604278390005305</c:v>
                </c:pt>
                <c:pt idx="18483">
                  <c:v>0.34604278390005305</c:v>
                </c:pt>
                <c:pt idx="18484">
                  <c:v>0.3459838529082444</c:v>
                </c:pt>
                <c:pt idx="18485">
                  <c:v>0.3459838529082444</c:v>
                </c:pt>
                <c:pt idx="18486">
                  <c:v>0.3459838529082444</c:v>
                </c:pt>
                <c:pt idx="18487">
                  <c:v>0.3459838529082444</c:v>
                </c:pt>
                <c:pt idx="18488">
                  <c:v>0.34592492191643587</c:v>
                </c:pt>
                <c:pt idx="18489">
                  <c:v>0.34592492191643587</c:v>
                </c:pt>
                <c:pt idx="18490">
                  <c:v>0.34592492191643587</c:v>
                </c:pt>
                <c:pt idx="18491">
                  <c:v>0.34586599092462722</c:v>
                </c:pt>
                <c:pt idx="18492">
                  <c:v>0.34586599092462722</c:v>
                </c:pt>
                <c:pt idx="18493">
                  <c:v>0.34586599092462722</c:v>
                </c:pt>
                <c:pt idx="18494">
                  <c:v>0.34580705993281868</c:v>
                </c:pt>
                <c:pt idx="18495">
                  <c:v>0.34574812894101004</c:v>
                </c:pt>
                <c:pt idx="18496">
                  <c:v>0.3456891979492015</c:v>
                </c:pt>
                <c:pt idx="18497">
                  <c:v>0.3456891979492015</c:v>
                </c:pt>
                <c:pt idx="18498">
                  <c:v>0.3456891979492015</c:v>
                </c:pt>
                <c:pt idx="18499">
                  <c:v>0.3456891979492015</c:v>
                </c:pt>
                <c:pt idx="18500">
                  <c:v>0.34563026695739285</c:v>
                </c:pt>
                <c:pt idx="18501">
                  <c:v>0.34563026695739285</c:v>
                </c:pt>
                <c:pt idx="18502">
                  <c:v>0.34563026695739285</c:v>
                </c:pt>
                <c:pt idx="18503">
                  <c:v>0.34557133596558431</c:v>
                </c:pt>
                <c:pt idx="18504">
                  <c:v>0.34557133596558431</c:v>
                </c:pt>
                <c:pt idx="18505">
                  <c:v>0.34551240497377567</c:v>
                </c:pt>
                <c:pt idx="18506">
                  <c:v>0.34545347398196713</c:v>
                </c:pt>
                <c:pt idx="18507">
                  <c:v>0.34539454299015848</c:v>
                </c:pt>
                <c:pt idx="18508">
                  <c:v>0.34539454299015848</c:v>
                </c:pt>
                <c:pt idx="18509">
                  <c:v>0.34533561199834995</c:v>
                </c:pt>
                <c:pt idx="18510">
                  <c:v>0.34533561199834995</c:v>
                </c:pt>
                <c:pt idx="18511">
                  <c:v>0.3452766810065413</c:v>
                </c:pt>
                <c:pt idx="18512">
                  <c:v>0.34521775001473276</c:v>
                </c:pt>
                <c:pt idx="18513">
                  <c:v>0.34515881902292411</c:v>
                </c:pt>
                <c:pt idx="18514">
                  <c:v>0.34515881902292411</c:v>
                </c:pt>
                <c:pt idx="18515">
                  <c:v>0.34515881902292411</c:v>
                </c:pt>
                <c:pt idx="18516">
                  <c:v>0.34509988803111558</c:v>
                </c:pt>
                <c:pt idx="18517">
                  <c:v>0.34509988803111558</c:v>
                </c:pt>
                <c:pt idx="18518">
                  <c:v>0.34509988803111558</c:v>
                </c:pt>
                <c:pt idx="18519">
                  <c:v>0.34504095703930693</c:v>
                </c:pt>
                <c:pt idx="18520">
                  <c:v>0.34504095703930693</c:v>
                </c:pt>
                <c:pt idx="18521">
                  <c:v>0.34498202604749839</c:v>
                </c:pt>
                <c:pt idx="18522">
                  <c:v>0.34492309505568974</c:v>
                </c:pt>
                <c:pt idx="18523">
                  <c:v>0.34486416406388121</c:v>
                </c:pt>
                <c:pt idx="18524">
                  <c:v>0.34486416406388121</c:v>
                </c:pt>
                <c:pt idx="18525">
                  <c:v>0.34480523307207256</c:v>
                </c:pt>
                <c:pt idx="18526">
                  <c:v>0.34480523307207256</c:v>
                </c:pt>
                <c:pt idx="18527">
                  <c:v>0.34480523307207256</c:v>
                </c:pt>
                <c:pt idx="18528">
                  <c:v>0.34480523307207256</c:v>
                </c:pt>
                <c:pt idx="18529">
                  <c:v>0.34474630208026402</c:v>
                </c:pt>
                <c:pt idx="18530">
                  <c:v>0.34474630208026402</c:v>
                </c:pt>
                <c:pt idx="18531">
                  <c:v>0.34474630208026402</c:v>
                </c:pt>
                <c:pt idx="18532">
                  <c:v>0.34474630208026402</c:v>
                </c:pt>
                <c:pt idx="18533">
                  <c:v>0.34468737108845537</c:v>
                </c:pt>
                <c:pt idx="18534">
                  <c:v>0.34462844009664684</c:v>
                </c:pt>
                <c:pt idx="18535">
                  <c:v>0.34462844009664684</c:v>
                </c:pt>
                <c:pt idx="18536">
                  <c:v>0.34462844009664684</c:v>
                </c:pt>
                <c:pt idx="18537">
                  <c:v>0.34462844009664684</c:v>
                </c:pt>
                <c:pt idx="18538">
                  <c:v>0.34456950910483819</c:v>
                </c:pt>
                <c:pt idx="18539">
                  <c:v>0.34456950910483819</c:v>
                </c:pt>
                <c:pt idx="18540">
                  <c:v>0.34456950910483819</c:v>
                </c:pt>
                <c:pt idx="18541">
                  <c:v>0.34456950910483819</c:v>
                </c:pt>
                <c:pt idx="18542">
                  <c:v>0.34456950910483819</c:v>
                </c:pt>
                <c:pt idx="18543">
                  <c:v>0.34456950910483819</c:v>
                </c:pt>
                <c:pt idx="18544">
                  <c:v>0.34456950910483819</c:v>
                </c:pt>
                <c:pt idx="18545">
                  <c:v>0.34456950910483819</c:v>
                </c:pt>
                <c:pt idx="18546">
                  <c:v>0.34451057811302965</c:v>
                </c:pt>
                <c:pt idx="18547">
                  <c:v>0.34451057811302965</c:v>
                </c:pt>
                <c:pt idx="18548">
                  <c:v>0.34445164712122101</c:v>
                </c:pt>
                <c:pt idx="18549">
                  <c:v>0.34439271612941247</c:v>
                </c:pt>
                <c:pt idx="18550">
                  <c:v>0.34433378513760382</c:v>
                </c:pt>
                <c:pt idx="18551">
                  <c:v>0.34433378513760382</c:v>
                </c:pt>
                <c:pt idx="18552">
                  <c:v>0.34427485414579528</c:v>
                </c:pt>
                <c:pt idx="18553">
                  <c:v>0.34421592315398664</c:v>
                </c:pt>
                <c:pt idx="18554">
                  <c:v>0.34421592315398664</c:v>
                </c:pt>
                <c:pt idx="18555">
                  <c:v>0.3441569921621781</c:v>
                </c:pt>
                <c:pt idx="18556">
                  <c:v>0.34409806117036945</c:v>
                </c:pt>
                <c:pt idx="18557">
                  <c:v>0.34403913017856091</c:v>
                </c:pt>
                <c:pt idx="18558">
                  <c:v>0.34398019918675227</c:v>
                </c:pt>
                <c:pt idx="18559">
                  <c:v>0.34398019918675227</c:v>
                </c:pt>
                <c:pt idx="18560">
                  <c:v>0.34398019918675227</c:v>
                </c:pt>
                <c:pt idx="18561">
                  <c:v>0.34392126819494373</c:v>
                </c:pt>
                <c:pt idx="18562">
                  <c:v>0.34386233720313508</c:v>
                </c:pt>
                <c:pt idx="18563">
                  <c:v>0.34386233720313508</c:v>
                </c:pt>
                <c:pt idx="18564">
                  <c:v>0.34386233720313508</c:v>
                </c:pt>
                <c:pt idx="18565">
                  <c:v>0.34380340621132655</c:v>
                </c:pt>
                <c:pt idx="18566">
                  <c:v>0.34380340621132655</c:v>
                </c:pt>
                <c:pt idx="18567">
                  <c:v>0.34380340621132655</c:v>
                </c:pt>
                <c:pt idx="18568">
                  <c:v>0.3437444752195179</c:v>
                </c:pt>
                <c:pt idx="18569">
                  <c:v>0.34368554422770936</c:v>
                </c:pt>
                <c:pt idx="18570">
                  <c:v>0.34368554422770936</c:v>
                </c:pt>
                <c:pt idx="18571">
                  <c:v>0.34362661323590071</c:v>
                </c:pt>
                <c:pt idx="18572">
                  <c:v>0.34362661323590071</c:v>
                </c:pt>
                <c:pt idx="18573">
                  <c:v>0.34362661323590071</c:v>
                </c:pt>
                <c:pt idx="18574">
                  <c:v>0.34356768224409218</c:v>
                </c:pt>
                <c:pt idx="18575">
                  <c:v>0.34356768224409218</c:v>
                </c:pt>
                <c:pt idx="18576">
                  <c:v>0.34356768224409218</c:v>
                </c:pt>
                <c:pt idx="18577">
                  <c:v>0.34356768224409218</c:v>
                </c:pt>
                <c:pt idx="18578">
                  <c:v>0.34350875125228353</c:v>
                </c:pt>
                <c:pt idx="18579">
                  <c:v>0.34344982026047499</c:v>
                </c:pt>
                <c:pt idx="18580">
                  <c:v>0.34339088926866634</c:v>
                </c:pt>
                <c:pt idx="18581">
                  <c:v>0.34339088926866634</c:v>
                </c:pt>
                <c:pt idx="18582">
                  <c:v>0.34339088926866634</c:v>
                </c:pt>
                <c:pt idx="18583">
                  <c:v>0.34333195827685781</c:v>
                </c:pt>
                <c:pt idx="18584">
                  <c:v>0.34333195827685781</c:v>
                </c:pt>
                <c:pt idx="18585">
                  <c:v>0.34327302728504916</c:v>
                </c:pt>
                <c:pt idx="18586">
                  <c:v>0.34327302728504916</c:v>
                </c:pt>
                <c:pt idx="18587">
                  <c:v>0.34327302728504916</c:v>
                </c:pt>
                <c:pt idx="18588">
                  <c:v>0.34321409629324062</c:v>
                </c:pt>
                <c:pt idx="18589">
                  <c:v>0.34315516530143197</c:v>
                </c:pt>
                <c:pt idx="18590">
                  <c:v>0.34309623430962344</c:v>
                </c:pt>
                <c:pt idx="18591">
                  <c:v>0.34309623430962344</c:v>
                </c:pt>
                <c:pt idx="18592">
                  <c:v>0.34303730331781479</c:v>
                </c:pt>
                <c:pt idx="18593">
                  <c:v>0.34303730331781479</c:v>
                </c:pt>
                <c:pt idx="18594">
                  <c:v>0.34303730331781479</c:v>
                </c:pt>
                <c:pt idx="18595">
                  <c:v>0.34297837232600625</c:v>
                </c:pt>
                <c:pt idx="18596">
                  <c:v>0.34297837232600625</c:v>
                </c:pt>
                <c:pt idx="18597">
                  <c:v>0.34291944133419761</c:v>
                </c:pt>
                <c:pt idx="18598">
                  <c:v>0.34291944133419761</c:v>
                </c:pt>
                <c:pt idx="18599">
                  <c:v>0.34286051034238907</c:v>
                </c:pt>
                <c:pt idx="18600">
                  <c:v>0.34280157935058042</c:v>
                </c:pt>
                <c:pt idx="18601">
                  <c:v>0.34280157935058042</c:v>
                </c:pt>
                <c:pt idx="18602">
                  <c:v>0.34280157935058042</c:v>
                </c:pt>
                <c:pt idx="18603">
                  <c:v>0.34280157935058042</c:v>
                </c:pt>
                <c:pt idx="18604">
                  <c:v>0.34274264835877188</c:v>
                </c:pt>
                <c:pt idx="18605">
                  <c:v>0.34268371736696324</c:v>
                </c:pt>
                <c:pt idx="18606">
                  <c:v>0.34268371736696324</c:v>
                </c:pt>
                <c:pt idx="18607">
                  <c:v>0.34268371736696324</c:v>
                </c:pt>
                <c:pt idx="18608">
                  <c:v>0.34268371736696324</c:v>
                </c:pt>
                <c:pt idx="18609">
                  <c:v>0.34268371736696324</c:v>
                </c:pt>
                <c:pt idx="18610">
                  <c:v>0.34268371736696324</c:v>
                </c:pt>
                <c:pt idx="18611">
                  <c:v>0.34268371736696324</c:v>
                </c:pt>
                <c:pt idx="18612">
                  <c:v>0.34268371736696324</c:v>
                </c:pt>
                <c:pt idx="18613">
                  <c:v>0.34268371736696324</c:v>
                </c:pt>
                <c:pt idx="18614">
                  <c:v>0.34268371736696324</c:v>
                </c:pt>
                <c:pt idx="18615">
                  <c:v>0.34268371736696324</c:v>
                </c:pt>
                <c:pt idx="18616">
                  <c:v>0.34268371736696324</c:v>
                </c:pt>
                <c:pt idx="18617">
                  <c:v>0.34268371736696324</c:v>
                </c:pt>
                <c:pt idx="18618">
                  <c:v>0.3426247863751547</c:v>
                </c:pt>
                <c:pt idx="18619">
                  <c:v>0.3426247863751547</c:v>
                </c:pt>
                <c:pt idx="18620">
                  <c:v>0.3426247863751547</c:v>
                </c:pt>
                <c:pt idx="18621">
                  <c:v>0.3426247863751547</c:v>
                </c:pt>
                <c:pt idx="18622">
                  <c:v>0.34256585538334605</c:v>
                </c:pt>
                <c:pt idx="18623">
                  <c:v>0.34250692439153752</c:v>
                </c:pt>
                <c:pt idx="18624">
                  <c:v>0.34250692439153752</c:v>
                </c:pt>
                <c:pt idx="18625">
                  <c:v>0.34250692439153752</c:v>
                </c:pt>
                <c:pt idx="18626">
                  <c:v>0.34250692439153752</c:v>
                </c:pt>
                <c:pt idx="18627">
                  <c:v>0.34244799339972887</c:v>
                </c:pt>
                <c:pt idx="18628">
                  <c:v>0.34244799339972887</c:v>
                </c:pt>
                <c:pt idx="18629">
                  <c:v>0.34244799339972887</c:v>
                </c:pt>
                <c:pt idx="18630">
                  <c:v>0.34238906240792033</c:v>
                </c:pt>
                <c:pt idx="18631">
                  <c:v>0.34233013141611168</c:v>
                </c:pt>
                <c:pt idx="18632">
                  <c:v>0.34227120042430315</c:v>
                </c:pt>
                <c:pt idx="18633">
                  <c:v>0.34227120042430315</c:v>
                </c:pt>
                <c:pt idx="18634">
                  <c:v>0.3422122694324945</c:v>
                </c:pt>
                <c:pt idx="18635">
                  <c:v>0.34215333844068596</c:v>
                </c:pt>
                <c:pt idx="18636">
                  <c:v>0.34215333844068596</c:v>
                </c:pt>
                <c:pt idx="18637">
                  <c:v>0.34215333844068596</c:v>
                </c:pt>
                <c:pt idx="18638">
                  <c:v>0.34215333844068596</c:v>
                </c:pt>
                <c:pt idx="18639">
                  <c:v>0.34215333844068596</c:v>
                </c:pt>
                <c:pt idx="18640">
                  <c:v>0.34209440744887731</c:v>
                </c:pt>
                <c:pt idx="18641">
                  <c:v>0.34209440744887731</c:v>
                </c:pt>
                <c:pt idx="18642">
                  <c:v>0.34209440744887731</c:v>
                </c:pt>
                <c:pt idx="18643">
                  <c:v>0.34209440744887731</c:v>
                </c:pt>
                <c:pt idx="18644">
                  <c:v>0.34209440744887731</c:v>
                </c:pt>
                <c:pt idx="18645">
                  <c:v>0.34209440744887731</c:v>
                </c:pt>
                <c:pt idx="18646">
                  <c:v>0.34209440744887731</c:v>
                </c:pt>
                <c:pt idx="18647">
                  <c:v>0.34203547645706878</c:v>
                </c:pt>
                <c:pt idx="18648">
                  <c:v>0.34197654546526013</c:v>
                </c:pt>
                <c:pt idx="18649">
                  <c:v>0.34191761447345159</c:v>
                </c:pt>
                <c:pt idx="18650">
                  <c:v>0.34185868348164294</c:v>
                </c:pt>
                <c:pt idx="18651">
                  <c:v>0.34185868348164294</c:v>
                </c:pt>
                <c:pt idx="18652">
                  <c:v>0.34179975248983441</c:v>
                </c:pt>
                <c:pt idx="18653">
                  <c:v>0.34174082149802576</c:v>
                </c:pt>
                <c:pt idx="18654">
                  <c:v>0.34174082149802576</c:v>
                </c:pt>
                <c:pt idx="18655">
                  <c:v>0.34168189050621722</c:v>
                </c:pt>
                <c:pt idx="18656">
                  <c:v>0.34168189050621722</c:v>
                </c:pt>
                <c:pt idx="18657">
                  <c:v>0.34162295951440858</c:v>
                </c:pt>
                <c:pt idx="18658">
                  <c:v>0.34162295951440858</c:v>
                </c:pt>
                <c:pt idx="18659">
                  <c:v>0.34162295951440858</c:v>
                </c:pt>
                <c:pt idx="18660">
                  <c:v>0.34156402852260004</c:v>
                </c:pt>
                <c:pt idx="18661">
                  <c:v>0.34150509753079139</c:v>
                </c:pt>
                <c:pt idx="18662">
                  <c:v>0.34144616653898285</c:v>
                </c:pt>
                <c:pt idx="18663">
                  <c:v>0.34144616653898285</c:v>
                </c:pt>
                <c:pt idx="18664">
                  <c:v>0.34138723554717421</c:v>
                </c:pt>
                <c:pt idx="18665">
                  <c:v>0.34138723554717421</c:v>
                </c:pt>
                <c:pt idx="18666">
                  <c:v>0.34138723554717421</c:v>
                </c:pt>
                <c:pt idx="18667">
                  <c:v>0.34138723554717421</c:v>
                </c:pt>
                <c:pt idx="18668">
                  <c:v>0.34138723554717421</c:v>
                </c:pt>
                <c:pt idx="18669">
                  <c:v>0.34132830455536567</c:v>
                </c:pt>
                <c:pt idx="18670">
                  <c:v>0.34126937356355702</c:v>
                </c:pt>
                <c:pt idx="18671">
                  <c:v>0.34121044257174848</c:v>
                </c:pt>
                <c:pt idx="18672">
                  <c:v>0.34115151157993984</c:v>
                </c:pt>
                <c:pt idx="18673">
                  <c:v>0.3410925805881313</c:v>
                </c:pt>
                <c:pt idx="18674">
                  <c:v>0.3410925805881313</c:v>
                </c:pt>
                <c:pt idx="18675">
                  <c:v>0.3410925805881313</c:v>
                </c:pt>
                <c:pt idx="18676">
                  <c:v>0.3410925805881313</c:v>
                </c:pt>
                <c:pt idx="18677">
                  <c:v>0.34103364959632265</c:v>
                </c:pt>
                <c:pt idx="18678">
                  <c:v>0.34097471860451412</c:v>
                </c:pt>
                <c:pt idx="18679">
                  <c:v>0.34091578761270547</c:v>
                </c:pt>
                <c:pt idx="18680">
                  <c:v>0.34091578761270547</c:v>
                </c:pt>
                <c:pt idx="18681">
                  <c:v>0.34085685662089693</c:v>
                </c:pt>
                <c:pt idx="18682">
                  <c:v>0.34079792562908828</c:v>
                </c:pt>
                <c:pt idx="18683">
                  <c:v>0.34079792562908828</c:v>
                </c:pt>
                <c:pt idx="18684">
                  <c:v>0.34079792562908828</c:v>
                </c:pt>
                <c:pt idx="18685">
                  <c:v>0.34073899463727975</c:v>
                </c:pt>
                <c:pt idx="18686">
                  <c:v>0.34073899463727975</c:v>
                </c:pt>
                <c:pt idx="18687">
                  <c:v>0.3406800636454711</c:v>
                </c:pt>
                <c:pt idx="18688">
                  <c:v>0.34062113265366256</c:v>
                </c:pt>
                <c:pt idx="18689">
                  <c:v>0.34056220166185391</c:v>
                </c:pt>
                <c:pt idx="18690">
                  <c:v>0.34050327067004538</c:v>
                </c:pt>
                <c:pt idx="18691">
                  <c:v>0.34050327067004538</c:v>
                </c:pt>
                <c:pt idx="18692">
                  <c:v>0.34050327067004538</c:v>
                </c:pt>
                <c:pt idx="18693">
                  <c:v>0.34044433967823673</c:v>
                </c:pt>
                <c:pt idx="18694">
                  <c:v>0.34044433967823673</c:v>
                </c:pt>
                <c:pt idx="18695">
                  <c:v>0.34038540868642819</c:v>
                </c:pt>
                <c:pt idx="18696">
                  <c:v>0.34038540868642819</c:v>
                </c:pt>
                <c:pt idx="18697">
                  <c:v>0.34038540868642819</c:v>
                </c:pt>
                <c:pt idx="18698">
                  <c:v>0.34038540868642819</c:v>
                </c:pt>
                <c:pt idx="18699">
                  <c:v>0.34032647769461966</c:v>
                </c:pt>
                <c:pt idx="18700">
                  <c:v>0.34032647769461966</c:v>
                </c:pt>
                <c:pt idx="18701">
                  <c:v>0.34026754670281101</c:v>
                </c:pt>
                <c:pt idx="18702">
                  <c:v>0.34020861571100247</c:v>
                </c:pt>
                <c:pt idx="18703">
                  <c:v>0.34014968471919382</c:v>
                </c:pt>
                <c:pt idx="18704">
                  <c:v>0.34014968471919382</c:v>
                </c:pt>
                <c:pt idx="18705">
                  <c:v>0.34009075372738529</c:v>
                </c:pt>
                <c:pt idx="18706">
                  <c:v>0.34009075372738529</c:v>
                </c:pt>
                <c:pt idx="18707">
                  <c:v>0.34009075372738529</c:v>
                </c:pt>
                <c:pt idx="18708">
                  <c:v>0.34009075372738529</c:v>
                </c:pt>
                <c:pt idx="18709">
                  <c:v>0.34009075372738529</c:v>
                </c:pt>
                <c:pt idx="18710">
                  <c:v>0.34009075372738529</c:v>
                </c:pt>
                <c:pt idx="18711">
                  <c:v>0.34009075372738529</c:v>
                </c:pt>
                <c:pt idx="18712">
                  <c:v>0.34009075372738529</c:v>
                </c:pt>
                <c:pt idx="18713">
                  <c:v>0.34009075372738529</c:v>
                </c:pt>
                <c:pt idx="18714">
                  <c:v>0.34009075372738529</c:v>
                </c:pt>
                <c:pt idx="18715">
                  <c:v>0.34009075372738529</c:v>
                </c:pt>
                <c:pt idx="18716">
                  <c:v>0.34009075372738529</c:v>
                </c:pt>
                <c:pt idx="18717">
                  <c:v>0.34009075372738529</c:v>
                </c:pt>
                <c:pt idx="18718">
                  <c:v>0.34003182273557664</c:v>
                </c:pt>
                <c:pt idx="18719">
                  <c:v>0.34003182273557664</c:v>
                </c:pt>
                <c:pt idx="18720">
                  <c:v>0.3399728917437681</c:v>
                </c:pt>
                <c:pt idx="18721">
                  <c:v>0.3399728917437681</c:v>
                </c:pt>
                <c:pt idx="18722">
                  <c:v>0.33991396075195945</c:v>
                </c:pt>
                <c:pt idx="18723">
                  <c:v>0.33991396075195945</c:v>
                </c:pt>
                <c:pt idx="18724">
                  <c:v>0.33991396075195945</c:v>
                </c:pt>
                <c:pt idx="18725">
                  <c:v>0.33985502976015092</c:v>
                </c:pt>
                <c:pt idx="18726">
                  <c:v>0.33985502976015092</c:v>
                </c:pt>
                <c:pt idx="18727">
                  <c:v>0.33985502976015092</c:v>
                </c:pt>
                <c:pt idx="18728">
                  <c:v>0.33979609876834227</c:v>
                </c:pt>
                <c:pt idx="18729">
                  <c:v>0.33973716777653373</c:v>
                </c:pt>
                <c:pt idx="18730">
                  <c:v>0.33967823678472508</c:v>
                </c:pt>
                <c:pt idx="18731">
                  <c:v>0.33967823678472508</c:v>
                </c:pt>
                <c:pt idx="18732">
                  <c:v>0.33967823678472508</c:v>
                </c:pt>
                <c:pt idx="18733">
                  <c:v>0.33967823678472508</c:v>
                </c:pt>
                <c:pt idx="18734">
                  <c:v>0.33967823678472508</c:v>
                </c:pt>
                <c:pt idx="18735">
                  <c:v>0.33967823678472508</c:v>
                </c:pt>
                <c:pt idx="18736">
                  <c:v>0.33967823678472508</c:v>
                </c:pt>
                <c:pt idx="18737">
                  <c:v>0.33961930579291655</c:v>
                </c:pt>
                <c:pt idx="18738">
                  <c:v>0.33961930579291655</c:v>
                </c:pt>
                <c:pt idx="18739">
                  <c:v>0.3395603748011079</c:v>
                </c:pt>
                <c:pt idx="18740">
                  <c:v>0.3395603748011079</c:v>
                </c:pt>
                <c:pt idx="18741">
                  <c:v>0.3395603748011079</c:v>
                </c:pt>
                <c:pt idx="18742">
                  <c:v>0.33950144380929936</c:v>
                </c:pt>
                <c:pt idx="18743">
                  <c:v>0.33944251281749072</c:v>
                </c:pt>
                <c:pt idx="18744">
                  <c:v>0.33944251281749072</c:v>
                </c:pt>
                <c:pt idx="18745">
                  <c:v>0.33938358182568218</c:v>
                </c:pt>
                <c:pt idx="18746">
                  <c:v>0.33938358182568218</c:v>
                </c:pt>
                <c:pt idx="18747">
                  <c:v>0.33932465083387353</c:v>
                </c:pt>
                <c:pt idx="18748">
                  <c:v>0.33932465083387353</c:v>
                </c:pt>
                <c:pt idx="18749">
                  <c:v>0.33932465083387353</c:v>
                </c:pt>
                <c:pt idx="18750">
                  <c:v>0.33932465083387353</c:v>
                </c:pt>
                <c:pt idx="18751">
                  <c:v>0.33932465083387353</c:v>
                </c:pt>
                <c:pt idx="18752">
                  <c:v>0.33926571984206499</c:v>
                </c:pt>
                <c:pt idx="18753">
                  <c:v>0.33920678885025635</c:v>
                </c:pt>
                <c:pt idx="18754">
                  <c:v>0.33920678885025635</c:v>
                </c:pt>
                <c:pt idx="18755">
                  <c:v>0.33920678885025635</c:v>
                </c:pt>
                <c:pt idx="18756">
                  <c:v>0.33920678885025635</c:v>
                </c:pt>
                <c:pt idx="18757">
                  <c:v>0.33914785785844781</c:v>
                </c:pt>
                <c:pt idx="18758">
                  <c:v>0.33908892686663916</c:v>
                </c:pt>
                <c:pt idx="18759">
                  <c:v>0.33908892686663916</c:v>
                </c:pt>
                <c:pt idx="18760">
                  <c:v>0.33908892686663916</c:v>
                </c:pt>
                <c:pt idx="18761">
                  <c:v>0.33908892686663916</c:v>
                </c:pt>
                <c:pt idx="18762">
                  <c:v>0.33902999587483063</c:v>
                </c:pt>
                <c:pt idx="18763">
                  <c:v>0.33902999587483063</c:v>
                </c:pt>
                <c:pt idx="18764">
                  <c:v>0.33902999587483063</c:v>
                </c:pt>
                <c:pt idx="18765">
                  <c:v>0.33902999587483063</c:v>
                </c:pt>
                <c:pt idx="18766">
                  <c:v>0.33897106488302198</c:v>
                </c:pt>
                <c:pt idx="18767">
                  <c:v>0.33897106488302198</c:v>
                </c:pt>
                <c:pt idx="18768">
                  <c:v>0.33897106488302198</c:v>
                </c:pt>
                <c:pt idx="18769">
                  <c:v>0.33897106488302198</c:v>
                </c:pt>
                <c:pt idx="18770">
                  <c:v>0.33897106488302198</c:v>
                </c:pt>
                <c:pt idx="18771">
                  <c:v>0.33891213389121344</c:v>
                </c:pt>
                <c:pt idx="18772">
                  <c:v>0.33885320289940479</c:v>
                </c:pt>
                <c:pt idx="18773">
                  <c:v>0.33879427190759626</c:v>
                </c:pt>
                <c:pt idx="18774">
                  <c:v>0.33879427190759626</c:v>
                </c:pt>
                <c:pt idx="18775">
                  <c:v>0.33879427190759626</c:v>
                </c:pt>
                <c:pt idx="18776">
                  <c:v>0.33873534091578761</c:v>
                </c:pt>
                <c:pt idx="18777">
                  <c:v>0.33867640992397907</c:v>
                </c:pt>
                <c:pt idx="18778">
                  <c:v>0.33867640992397907</c:v>
                </c:pt>
                <c:pt idx="18779">
                  <c:v>0.33867640992397907</c:v>
                </c:pt>
                <c:pt idx="18780">
                  <c:v>0.33861747893217042</c:v>
                </c:pt>
                <c:pt idx="18781">
                  <c:v>0.33855854794036189</c:v>
                </c:pt>
                <c:pt idx="18782">
                  <c:v>0.33849961694855324</c:v>
                </c:pt>
                <c:pt idx="18783">
                  <c:v>0.3384406859567447</c:v>
                </c:pt>
                <c:pt idx="18784">
                  <c:v>0.3384406859567447</c:v>
                </c:pt>
                <c:pt idx="18785">
                  <c:v>0.33838175496493605</c:v>
                </c:pt>
                <c:pt idx="18786">
                  <c:v>0.33838175496493605</c:v>
                </c:pt>
                <c:pt idx="18787">
                  <c:v>0.33838175496493605</c:v>
                </c:pt>
                <c:pt idx="18788">
                  <c:v>0.33838175496493605</c:v>
                </c:pt>
                <c:pt idx="18789">
                  <c:v>0.33838175496493605</c:v>
                </c:pt>
                <c:pt idx="18790">
                  <c:v>0.33832282397312752</c:v>
                </c:pt>
                <c:pt idx="18791">
                  <c:v>0.33832282397312752</c:v>
                </c:pt>
                <c:pt idx="18792">
                  <c:v>0.33826389298131887</c:v>
                </c:pt>
                <c:pt idx="18793">
                  <c:v>0.33826389298131887</c:v>
                </c:pt>
                <c:pt idx="18794">
                  <c:v>0.33820496198951033</c:v>
                </c:pt>
                <c:pt idx="18795">
                  <c:v>0.33814603099770169</c:v>
                </c:pt>
                <c:pt idx="18796">
                  <c:v>0.33814603099770169</c:v>
                </c:pt>
                <c:pt idx="18797">
                  <c:v>0.33814603099770169</c:v>
                </c:pt>
                <c:pt idx="18798">
                  <c:v>0.33814603099770169</c:v>
                </c:pt>
                <c:pt idx="18799">
                  <c:v>0.33814603099770169</c:v>
                </c:pt>
                <c:pt idx="18800">
                  <c:v>0.33808710000589315</c:v>
                </c:pt>
                <c:pt idx="18801">
                  <c:v>0.33808710000589315</c:v>
                </c:pt>
                <c:pt idx="18802">
                  <c:v>0.33808710000589315</c:v>
                </c:pt>
                <c:pt idx="18803">
                  <c:v>0.33808710000589315</c:v>
                </c:pt>
                <c:pt idx="18804">
                  <c:v>0.33808710000589315</c:v>
                </c:pt>
                <c:pt idx="18805">
                  <c:v>0.33808710000589315</c:v>
                </c:pt>
                <c:pt idx="18806">
                  <c:v>0.3380281690140845</c:v>
                </c:pt>
                <c:pt idx="18807">
                  <c:v>0.3380281690140845</c:v>
                </c:pt>
                <c:pt idx="18808">
                  <c:v>0.33796923802227596</c:v>
                </c:pt>
                <c:pt idx="18809">
                  <c:v>0.33791030703046732</c:v>
                </c:pt>
                <c:pt idx="18810">
                  <c:v>0.33791030703046732</c:v>
                </c:pt>
                <c:pt idx="18811">
                  <c:v>0.33785137603865878</c:v>
                </c:pt>
                <c:pt idx="18812">
                  <c:v>0.33779244504685013</c:v>
                </c:pt>
                <c:pt idx="18813">
                  <c:v>0.33773351405504159</c:v>
                </c:pt>
                <c:pt idx="18814">
                  <c:v>0.33767458306323295</c:v>
                </c:pt>
                <c:pt idx="18815">
                  <c:v>0.33767458306323295</c:v>
                </c:pt>
                <c:pt idx="18816">
                  <c:v>0.33767458306323295</c:v>
                </c:pt>
                <c:pt idx="18817">
                  <c:v>0.33761565207142441</c:v>
                </c:pt>
                <c:pt idx="18818">
                  <c:v>0.33755672107961576</c:v>
                </c:pt>
                <c:pt idx="18819">
                  <c:v>0.33749779008780723</c:v>
                </c:pt>
                <c:pt idx="18820">
                  <c:v>0.33749779008780723</c:v>
                </c:pt>
                <c:pt idx="18821">
                  <c:v>0.33749779008780723</c:v>
                </c:pt>
                <c:pt idx="18822">
                  <c:v>0.33743885909599858</c:v>
                </c:pt>
                <c:pt idx="18823">
                  <c:v>0.33743885909599858</c:v>
                </c:pt>
                <c:pt idx="18824">
                  <c:v>0.33737992810419004</c:v>
                </c:pt>
                <c:pt idx="18825">
                  <c:v>0.33737992810419004</c:v>
                </c:pt>
                <c:pt idx="18826">
                  <c:v>0.33732099711238139</c:v>
                </c:pt>
                <c:pt idx="18827">
                  <c:v>0.33726206612057286</c:v>
                </c:pt>
                <c:pt idx="18828">
                  <c:v>0.33720313512876421</c:v>
                </c:pt>
                <c:pt idx="18829">
                  <c:v>0.33714420413695567</c:v>
                </c:pt>
                <c:pt idx="18830">
                  <c:v>0.33714420413695567</c:v>
                </c:pt>
                <c:pt idx="18831">
                  <c:v>0.33708527314514702</c:v>
                </c:pt>
                <c:pt idx="18832">
                  <c:v>0.33702634215333849</c:v>
                </c:pt>
                <c:pt idx="18833">
                  <c:v>0.33696741116152984</c:v>
                </c:pt>
                <c:pt idx="18834">
                  <c:v>0.3369084801697213</c:v>
                </c:pt>
                <c:pt idx="18835">
                  <c:v>0.3369084801697213</c:v>
                </c:pt>
                <c:pt idx="18836">
                  <c:v>0.3369084801697213</c:v>
                </c:pt>
                <c:pt idx="18837">
                  <c:v>0.3369084801697213</c:v>
                </c:pt>
                <c:pt idx="18838">
                  <c:v>0.3369084801697213</c:v>
                </c:pt>
                <c:pt idx="18839">
                  <c:v>0.33684954917791265</c:v>
                </c:pt>
                <c:pt idx="18840">
                  <c:v>0.33684954917791265</c:v>
                </c:pt>
                <c:pt idx="18841">
                  <c:v>0.33684954917791265</c:v>
                </c:pt>
                <c:pt idx="18842">
                  <c:v>0.33684954917791265</c:v>
                </c:pt>
                <c:pt idx="18843">
                  <c:v>0.33679061818610412</c:v>
                </c:pt>
                <c:pt idx="18844">
                  <c:v>0.33679061818610412</c:v>
                </c:pt>
                <c:pt idx="18845">
                  <c:v>0.33673168719429547</c:v>
                </c:pt>
                <c:pt idx="18846">
                  <c:v>0.33673168719429547</c:v>
                </c:pt>
                <c:pt idx="18847">
                  <c:v>0.33667275620248693</c:v>
                </c:pt>
                <c:pt idx="18848">
                  <c:v>0.33661382521067829</c:v>
                </c:pt>
                <c:pt idx="18849">
                  <c:v>0.33661382521067829</c:v>
                </c:pt>
                <c:pt idx="18850">
                  <c:v>0.33655489421886975</c:v>
                </c:pt>
                <c:pt idx="18851">
                  <c:v>0.3364959632270611</c:v>
                </c:pt>
                <c:pt idx="18852">
                  <c:v>0.33643703223525256</c:v>
                </c:pt>
                <c:pt idx="18853">
                  <c:v>0.33637810124344392</c:v>
                </c:pt>
                <c:pt idx="18854">
                  <c:v>0.33637810124344392</c:v>
                </c:pt>
                <c:pt idx="18855">
                  <c:v>0.33637810124344392</c:v>
                </c:pt>
                <c:pt idx="18856">
                  <c:v>0.33631917025163538</c:v>
                </c:pt>
                <c:pt idx="18857">
                  <c:v>0.33631917025163538</c:v>
                </c:pt>
                <c:pt idx="18858">
                  <c:v>0.33631917025163538</c:v>
                </c:pt>
                <c:pt idx="18859">
                  <c:v>0.33631917025163538</c:v>
                </c:pt>
                <c:pt idx="18860">
                  <c:v>0.33631917025163538</c:v>
                </c:pt>
                <c:pt idx="18861">
                  <c:v>0.33626023925982673</c:v>
                </c:pt>
                <c:pt idx="18862">
                  <c:v>0.33626023925982673</c:v>
                </c:pt>
                <c:pt idx="18863">
                  <c:v>0.33626023925982673</c:v>
                </c:pt>
                <c:pt idx="18864">
                  <c:v>0.3362013082680182</c:v>
                </c:pt>
                <c:pt idx="18865">
                  <c:v>0.3362013082680182</c:v>
                </c:pt>
                <c:pt idx="18866">
                  <c:v>0.3362013082680182</c:v>
                </c:pt>
                <c:pt idx="18867">
                  <c:v>0.33614237727620955</c:v>
                </c:pt>
                <c:pt idx="18868">
                  <c:v>0.33614237727620955</c:v>
                </c:pt>
                <c:pt idx="18869">
                  <c:v>0.33614237727620955</c:v>
                </c:pt>
                <c:pt idx="18870">
                  <c:v>0.33608344628440101</c:v>
                </c:pt>
                <c:pt idx="18871">
                  <c:v>0.33602451529259236</c:v>
                </c:pt>
                <c:pt idx="18872">
                  <c:v>0.33596558430078383</c:v>
                </c:pt>
                <c:pt idx="18873">
                  <c:v>0.33596558430078383</c:v>
                </c:pt>
                <c:pt idx="18874">
                  <c:v>0.33590665330897518</c:v>
                </c:pt>
                <c:pt idx="18875">
                  <c:v>0.33590665330897518</c:v>
                </c:pt>
                <c:pt idx="18876">
                  <c:v>0.33584772231716664</c:v>
                </c:pt>
                <c:pt idx="18877">
                  <c:v>0.33584772231716664</c:v>
                </c:pt>
                <c:pt idx="18878">
                  <c:v>0.33584772231716664</c:v>
                </c:pt>
                <c:pt idx="18879">
                  <c:v>0.33584772231716664</c:v>
                </c:pt>
                <c:pt idx="18880">
                  <c:v>0.33584772231716664</c:v>
                </c:pt>
                <c:pt idx="18881">
                  <c:v>0.33584772231716664</c:v>
                </c:pt>
                <c:pt idx="18882">
                  <c:v>0.33584772231716664</c:v>
                </c:pt>
                <c:pt idx="18883">
                  <c:v>0.33578879132535799</c:v>
                </c:pt>
                <c:pt idx="18884">
                  <c:v>0.33572986033354946</c:v>
                </c:pt>
                <c:pt idx="18885">
                  <c:v>0.33567092934174081</c:v>
                </c:pt>
                <c:pt idx="18886">
                  <c:v>0.33567092934174081</c:v>
                </c:pt>
                <c:pt idx="18887">
                  <c:v>0.33567092934174081</c:v>
                </c:pt>
                <c:pt idx="18888">
                  <c:v>0.33567092934174081</c:v>
                </c:pt>
                <c:pt idx="18889">
                  <c:v>0.33567092934174081</c:v>
                </c:pt>
                <c:pt idx="18890">
                  <c:v>0.33561199834993227</c:v>
                </c:pt>
                <c:pt idx="18891">
                  <c:v>0.33561199834993227</c:v>
                </c:pt>
                <c:pt idx="18892">
                  <c:v>0.33561199834993227</c:v>
                </c:pt>
                <c:pt idx="18893">
                  <c:v>0.33561199834993227</c:v>
                </c:pt>
                <c:pt idx="18894">
                  <c:v>0.33561199834993227</c:v>
                </c:pt>
                <c:pt idx="18895">
                  <c:v>0.33555306735812362</c:v>
                </c:pt>
                <c:pt idx="18896">
                  <c:v>0.33555306735812362</c:v>
                </c:pt>
                <c:pt idx="18897">
                  <c:v>0.33549413636631509</c:v>
                </c:pt>
                <c:pt idx="18898">
                  <c:v>0.33549413636631509</c:v>
                </c:pt>
                <c:pt idx="18899">
                  <c:v>0.33549413636631509</c:v>
                </c:pt>
                <c:pt idx="18900">
                  <c:v>0.33549413636631509</c:v>
                </c:pt>
                <c:pt idx="18901">
                  <c:v>0.33549413636631509</c:v>
                </c:pt>
                <c:pt idx="18902">
                  <c:v>0.33543520537450644</c:v>
                </c:pt>
                <c:pt idx="18903">
                  <c:v>0.3353762743826979</c:v>
                </c:pt>
                <c:pt idx="18904">
                  <c:v>0.33531734339088926</c:v>
                </c:pt>
                <c:pt idx="18905">
                  <c:v>0.33531734339088926</c:v>
                </c:pt>
                <c:pt idx="18906">
                  <c:v>0.33531734339088926</c:v>
                </c:pt>
                <c:pt idx="18907">
                  <c:v>0.33531734339088926</c:v>
                </c:pt>
                <c:pt idx="18908">
                  <c:v>0.33525841239908072</c:v>
                </c:pt>
                <c:pt idx="18909">
                  <c:v>0.33519948140727207</c:v>
                </c:pt>
                <c:pt idx="18910">
                  <c:v>0.33519948140727207</c:v>
                </c:pt>
                <c:pt idx="18911">
                  <c:v>0.33519948140727207</c:v>
                </c:pt>
                <c:pt idx="18912">
                  <c:v>0.33519948140727207</c:v>
                </c:pt>
                <c:pt idx="18913">
                  <c:v>0.33519948140727207</c:v>
                </c:pt>
                <c:pt idx="18914">
                  <c:v>0.33519948140727207</c:v>
                </c:pt>
                <c:pt idx="18915">
                  <c:v>0.33514055041546353</c:v>
                </c:pt>
                <c:pt idx="18916">
                  <c:v>0.33514055041546353</c:v>
                </c:pt>
                <c:pt idx="18917">
                  <c:v>0.33514055041546353</c:v>
                </c:pt>
                <c:pt idx="18918">
                  <c:v>0.33514055041546353</c:v>
                </c:pt>
                <c:pt idx="18919">
                  <c:v>0.33514055041546353</c:v>
                </c:pt>
                <c:pt idx="18920">
                  <c:v>0.33514055041546353</c:v>
                </c:pt>
                <c:pt idx="18921">
                  <c:v>0.33514055041546353</c:v>
                </c:pt>
                <c:pt idx="18922">
                  <c:v>0.33514055041546353</c:v>
                </c:pt>
                <c:pt idx="18923">
                  <c:v>0.33514055041546353</c:v>
                </c:pt>
                <c:pt idx="18924">
                  <c:v>0.33514055041546353</c:v>
                </c:pt>
                <c:pt idx="18925">
                  <c:v>0.33508161942365489</c:v>
                </c:pt>
                <c:pt idx="18926">
                  <c:v>0.33502268843184635</c:v>
                </c:pt>
                <c:pt idx="18927">
                  <c:v>0.3349637574400377</c:v>
                </c:pt>
                <c:pt idx="18928">
                  <c:v>0.3349637574400377</c:v>
                </c:pt>
                <c:pt idx="18929">
                  <c:v>0.3349637574400377</c:v>
                </c:pt>
                <c:pt idx="18930">
                  <c:v>0.33490482644822916</c:v>
                </c:pt>
                <c:pt idx="18931">
                  <c:v>0.33490482644822916</c:v>
                </c:pt>
                <c:pt idx="18932">
                  <c:v>0.33490482644822916</c:v>
                </c:pt>
                <c:pt idx="18933">
                  <c:v>0.33484589545642052</c:v>
                </c:pt>
                <c:pt idx="18934">
                  <c:v>0.33478696446461198</c:v>
                </c:pt>
                <c:pt idx="18935">
                  <c:v>0.33478696446461198</c:v>
                </c:pt>
                <c:pt idx="18936">
                  <c:v>0.33472803347280333</c:v>
                </c:pt>
                <c:pt idx="18937">
                  <c:v>0.3346691024809948</c:v>
                </c:pt>
                <c:pt idx="18938">
                  <c:v>0.3346691024809948</c:v>
                </c:pt>
                <c:pt idx="18939">
                  <c:v>0.33461017148918615</c:v>
                </c:pt>
                <c:pt idx="18940">
                  <c:v>0.33455124049737761</c:v>
                </c:pt>
                <c:pt idx="18941">
                  <c:v>0.33455124049737761</c:v>
                </c:pt>
                <c:pt idx="18942">
                  <c:v>0.33449230950556896</c:v>
                </c:pt>
                <c:pt idx="18943">
                  <c:v>0.33449230950556896</c:v>
                </c:pt>
                <c:pt idx="18944">
                  <c:v>0.33449230950556896</c:v>
                </c:pt>
                <c:pt idx="18945">
                  <c:v>0.33449230950556896</c:v>
                </c:pt>
                <c:pt idx="18946">
                  <c:v>0.33449230950556896</c:v>
                </c:pt>
                <c:pt idx="18947">
                  <c:v>0.33449230950556896</c:v>
                </c:pt>
                <c:pt idx="18948">
                  <c:v>0.33443337851376043</c:v>
                </c:pt>
                <c:pt idx="18949">
                  <c:v>0.33443337851376043</c:v>
                </c:pt>
                <c:pt idx="18950">
                  <c:v>0.33443337851376043</c:v>
                </c:pt>
                <c:pt idx="18951">
                  <c:v>0.33437444752195178</c:v>
                </c:pt>
                <c:pt idx="18952">
                  <c:v>0.33431551653014324</c:v>
                </c:pt>
                <c:pt idx="18953">
                  <c:v>0.33431551653014324</c:v>
                </c:pt>
                <c:pt idx="18954">
                  <c:v>0.33425658553833459</c:v>
                </c:pt>
                <c:pt idx="18955">
                  <c:v>0.33419765454652606</c:v>
                </c:pt>
                <c:pt idx="18956">
                  <c:v>0.33419765454652606</c:v>
                </c:pt>
                <c:pt idx="18957">
                  <c:v>0.33413872355471741</c:v>
                </c:pt>
                <c:pt idx="18958">
                  <c:v>0.33407979256290887</c:v>
                </c:pt>
                <c:pt idx="18959">
                  <c:v>0.33407979256290887</c:v>
                </c:pt>
                <c:pt idx="18960">
                  <c:v>0.33402086157110022</c:v>
                </c:pt>
                <c:pt idx="18961">
                  <c:v>0.33402086157110022</c:v>
                </c:pt>
                <c:pt idx="18962">
                  <c:v>0.33402086157110022</c:v>
                </c:pt>
                <c:pt idx="18963">
                  <c:v>0.33396193057929169</c:v>
                </c:pt>
                <c:pt idx="18964">
                  <c:v>0.33396193057929169</c:v>
                </c:pt>
                <c:pt idx="18965">
                  <c:v>0.33390299958748304</c:v>
                </c:pt>
                <c:pt idx="18966">
                  <c:v>0.33390299958748304</c:v>
                </c:pt>
                <c:pt idx="18967">
                  <c:v>0.33390299958748304</c:v>
                </c:pt>
                <c:pt idx="18968">
                  <c:v>0.3338440685956745</c:v>
                </c:pt>
                <c:pt idx="18969">
                  <c:v>0.33378513760386586</c:v>
                </c:pt>
                <c:pt idx="18970">
                  <c:v>0.33378513760386586</c:v>
                </c:pt>
                <c:pt idx="18971">
                  <c:v>0.33378513760386586</c:v>
                </c:pt>
                <c:pt idx="18972">
                  <c:v>0.33372620661205732</c:v>
                </c:pt>
                <c:pt idx="18973">
                  <c:v>0.33372620661205732</c:v>
                </c:pt>
                <c:pt idx="18974">
                  <c:v>0.33366727562024867</c:v>
                </c:pt>
                <c:pt idx="18975">
                  <c:v>0.33366727562024867</c:v>
                </c:pt>
                <c:pt idx="18976">
                  <c:v>0.33366727562024867</c:v>
                </c:pt>
                <c:pt idx="18977">
                  <c:v>0.33366727562024867</c:v>
                </c:pt>
                <c:pt idx="18978">
                  <c:v>0.33366727562024867</c:v>
                </c:pt>
                <c:pt idx="18979">
                  <c:v>0.33360834462844013</c:v>
                </c:pt>
                <c:pt idx="18980">
                  <c:v>0.33360834462844013</c:v>
                </c:pt>
                <c:pt idx="18981">
                  <c:v>0.33354941363663149</c:v>
                </c:pt>
                <c:pt idx="18982">
                  <c:v>0.33349048264482295</c:v>
                </c:pt>
                <c:pt idx="18983">
                  <c:v>0.33349048264482295</c:v>
                </c:pt>
                <c:pt idx="18984">
                  <c:v>0.33349048264482295</c:v>
                </c:pt>
                <c:pt idx="18985">
                  <c:v>0.33349048264482295</c:v>
                </c:pt>
                <c:pt idx="18986">
                  <c:v>0.3334315516530143</c:v>
                </c:pt>
                <c:pt idx="18987">
                  <c:v>0.33337262066120577</c:v>
                </c:pt>
                <c:pt idx="18988">
                  <c:v>0.33331368966939712</c:v>
                </c:pt>
                <c:pt idx="18989">
                  <c:v>0.33331368966939712</c:v>
                </c:pt>
                <c:pt idx="18990">
                  <c:v>0.33331368966939712</c:v>
                </c:pt>
                <c:pt idx="18991">
                  <c:v>0.33325475867758858</c:v>
                </c:pt>
                <c:pt idx="18992">
                  <c:v>0.33319582768577993</c:v>
                </c:pt>
                <c:pt idx="18993">
                  <c:v>0.33319582768577993</c:v>
                </c:pt>
                <c:pt idx="18994">
                  <c:v>0.33319582768577993</c:v>
                </c:pt>
                <c:pt idx="18995">
                  <c:v>0.33319582768577993</c:v>
                </c:pt>
                <c:pt idx="18996">
                  <c:v>0.3331368966939714</c:v>
                </c:pt>
                <c:pt idx="18997">
                  <c:v>0.3331368966939714</c:v>
                </c:pt>
                <c:pt idx="18998">
                  <c:v>0.3331368966939714</c:v>
                </c:pt>
                <c:pt idx="18999">
                  <c:v>0.3331368966939714</c:v>
                </c:pt>
                <c:pt idx="19000">
                  <c:v>0.33307796570216275</c:v>
                </c:pt>
                <c:pt idx="19001">
                  <c:v>0.33307796570216275</c:v>
                </c:pt>
                <c:pt idx="19002">
                  <c:v>0.33307796570216275</c:v>
                </c:pt>
                <c:pt idx="19003">
                  <c:v>0.33307796570216275</c:v>
                </c:pt>
                <c:pt idx="19004">
                  <c:v>0.33307796570216275</c:v>
                </c:pt>
                <c:pt idx="19005">
                  <c:v>0.33301903471035421</c:v>
                </c:pt>
                <c:pt idx="19006">
                  <c:v>0.33301903471035421</c:v>
                </c:pt>
                <c:pt idx="19007">
                  <c:v>0.33301903471035421</c:v>
                </c:pt>
                <c:pt idx="19008">
                  <c:v>0.33301903471035421</c:v>
                </c:pt>
                <c:pt idx="19009">
                  <c:v>0.33296010371854556</c:v>
                </c:pt>
                <c:pt idx="19010">
                  <c:v>0.33296010371854556</c:v>
                </c:pt>
                <c:pt idx="19011">
                  <c:v>0.33290117272673703</c:v>
                </c:pt>
                <c:pt idx="19012">
                  <c:v>0.33290117272673703</c:v>
                </c:pt>
                <c:pt idx="19013">
                  <c:v>0.33290117272673703</c:v>
                </c:pt>
                <c:pt idx="19014">
                  <c:v>0.33290117272673703</c:v>
                </c:pt>
                <c:pt idx="19015">
                  <c:v>0.33290117272673703</c:v>
                </c:pt>
                <c:pt idx="19016">
                  <c:v>0.33290117272673703</c:v>
                </c:pt>
                <c:pt idx="19017">
                  <c:v>0.33290117272673703</c:v>
                </c:pt>
                <c:pt idx="19018">
                  <c:v>0.33290117272673703</c:v>
                </c:pt>
                <c:pt idx="19019">
                  <c:v>0.33290117272673703</c:v>
                </c:pt>
                <c:pt idx="19020">
                  <c:v>0.33284224173492838</c:v>
                </c:pt>
                <c:pt idx="19021">
                  <c:v>0.33278331074311984</c:v>
                </c:pt>
                <c:pt idx="19022">
                  <c:v>0.33278331074311984</c:v>
                </c:pt>
                <c:pt idx="19023">
                  <c:v>0.33278331074311984</c:v>
                </c:pt>
                <c:pt idx="19024">
                  <c:v>0.33278331074311984</c:v>
                </c:pt>
                <c:pt idx="19025">
                  <c:v>0.33278331074311984</c:v>
                </c:pt>
                <c:pt idx="19026">
                  <c:v>0.33272437975131119</c:v>
                </c:pt>
                <c:pt idx="19027">
                  <c:v>0.33266544875950266</c:v>
                </c:pt>
                <c:pt idx="19028">
                  <c:v>0.33260651776769401</c:v>
                </c:pt>
                <c:pt idx="19029">
                  <c:v>0.33260651776769401</c:v>
                </c:pt>
                <c:pt idx="19030">
                  <c:v>0.33260651776769401</c:v>
                </c:pt>
                <c:pt idx="19031">
                  <c:v>0.33260651776769401</c:v>
                </c:pt>
                <c:pt idx="19032">
                  <c:v>0.33260651776769401</c:v>
                </c:pt>
                <c:pt idx="19033">
                  <c:v>0.33260651776769401</c:v>
                </c:pt>
                <c:pt idx="19034">
                  <c:v>0.33254758677588547</c:v>
                </c:pt>
                <c:pt idx="19035">
                  <c:v>0.33248865578407683</c:v>
                </c:pt>
                <c:pt idx="19036">
                  <c:v>0.33248865578407683</c:v>
                </c:pt>
                <c:pt idx="19037">
                  <c:v>0.33248865578407683</c:v>
                </c:pt>
                <c:pt idx="19038">
                  <c:v>0.33248865578407683</c:v>
                </c:pt>
                <c:pt idx="19039">
                  <c:v>0.33242972479226829</c:v>
                </c:pt>
                <c:pt idx="19040">
                  <c:v>0.33242972479226829</c:v>
                </c:pt>
                <c:pt idx="19041">
                  <c:v>0.33242972479226829</c:v>
                </c:pt>
                <c:pt idx="19042">
                  <c:v>0.33242972479226829</c:v>
                </c:pt>
                <c:pt idx="19043">
                  <c:v>0.33242972479226829</c:v>
                </c:pt>
                <c:pt idx="19044">
                  <c:v>0.33242972479226829</c:v>
                </c:pt>
                <c:pt idx="19045">
                  <c:v>0.33242972479226829</c:v>
                </c:pt>
                <c:pt idx="19046">
                  <c:v>0.33242972479226829</c:v>
                </c:pt>
                <c:pt idx="19047">
                  <c:v>0.33242972479226829</c:v>
                </c:pt>
                <c:pt idx="19048">
                  <c:v>0.33242972479226829</c:v>
                </c:pt>
                <c:pt idx="19049">
                  <c:v>0.33237079380045964</c:v>
                </c:pt>
                <c:pt idx="19050">
                  <c:v>0.3323118628086511</c:v>
                </c:pt>
                <c:pt idx="19051">
                  <c:v>0.3323118628086511</c:v>
                </c:pt>
                <c:pt idx="19052">
                  <c:v>0.3323118628086511</c:v>
                </c:pt>
                <c:pt idx="19053">
                  <c:v>0.33225293181684246</c:v>
                </c:pt>
                <c:pt idx="19054">
                  <c:v>0.33225293181684246</c:v>
                </c:pt>
                <c:pt idx="19055">
                  <c:v>0.33225293181684246</c:v>
                </c:pt>
                <c:pt idx="19056">
                  <c:v>0.33225293181684246</c:v>
                </c:pt>
                <c:pt idx="19057">
                  <c:v>0.33225293181684246</c:v>
                </c:pt>
                <c:pt idx="19058">
                  <c:v>0.33225293181684246</c:v>
                </c:pt>
                <c:pt idx="19059">
                  <c:v>0.33225293181684246</c:v>
                </c:pt>
                <c:pt idx="19060">
                  <c:v>0.33219400082503392</c:v>
                </c:pt>
                <c:pt idx="19061">
                  <c:v>0.33219400082503392</c:v>
                </c:pt>
                <c:pt idx="19062">
                  <c:v>0.33219400082503392</c:v>
                </c:pt>
                <c:pt idx="19063">
                  <c:v>0.33219400082503392</c:v>
                </c:pt>
                <c:pt idx="19064">
                  <c:v>0.33213506983322527</c:v>
                </c:pt>
                <c:pt idx="19065">
                  <c:v>0.33213506983322527</c:v>
                </c:pt>
                <c:pt idx="19066">
                  <c:v>0.33213506983322527</c:v>
                </c:pt>
                <c:pt idx="19067">
                  <c:v>0.33213506983322527</c:v>
                </c:pt>
                <c:pt idx="19068">
                  <c:v>0.33207613884141673</c:v>
                </c:pt>
                <c:pt idx="19069">
                  <c:v>0.33201720784960809</c:v>
                </c:pt>
                <c:pt idx="19070">
                  <c:v>0.33201720784960809</c:v>
                </c:pt>
                <c:pt idx="19071">
                  <c:v>0.33201720784960809</c:v>
                </c:pt>
                <c:pt idx="19072">
                  <c:v>0.33201720784960809</c:v>
                </c:pt>
                <c:pt idx="19073">
                  <c:v>0.33195827685779955</c:v>
                </c:pt>
                <c:pt idx="19074">
                  <c:v>0.33195827685779955</c:v>
                </c:pt>
                <c:pt idx="19075">
                  <c:v>0.33195827685779955</c:v>
                </c:pt>
                <c:pt idx="19076">
                  <c:v>0.3318993458659909</c:v>
                </c:pt>
                <c:pt idx="19077">
                  <c:v>0.3318993458659909</c:v>
                </c:pt>
                <c:pt idx="19078">
                  <c:v>0.33184041487418237</c:v>
                </c:pt>
                <c:pt idx="19079">
                  <c:v>0.33178148388237372</c:v>
                </c:pt>
                <c:pt idx="19080">
                  <c:v>0.33178148388237372</c:v>
                </c:pt>
                <c:pt idx="19081">
                  <c:v>0.33172255289056518</c:v>
                </c:pt>
                <c:pt idx="19082">
                  <c:v>0.33172255289056518</c:v>
                </c:pt>
                <c:pt idx="19083">
                  <c:v>0.33172255289056518</c:v>
                </c:pt>
                <c:pt idx="19084">
                  <c:v>0.33172255289056518</c:v>
                </c:pt>
                <c:pt idx="19085">
                  <c:v>0.33166362189875653</c:v>
                </c:pt>
                <c:pt idx="19086">
                  <c:v>0.331604690906948</c:v>
                </c:pt>
                <c:pt idx="19087">
                  <c:v>0.331604690906948</c:v>
                </c:pt>
                <c:pt idx="19088">
                  <c:v>0.331604690906948</c:v>
                </c:pt>
                <c:pt idx="19089">
                  <c:v>0.331604690906948</c:v>
                </c:pt>
                <c:pt idx="19090">
                  <c:v>0.331604690906948</c:v>
                </c:pt>
                <c:pt idx="19091">
                  <c:v>0.331604690906948</c:v>
                </c:pt>
                <c:pt idx="19092">
                  <c:v>0.331604690906948</c:v>
                </c:pt>
                <c:pt idx="19093">
                  <c:v>0.33154575991513935</c:v>
                </c:pt>
                <c:pt idx="19094">
                  <c:v>0.33154575991513935</c:v>
                </c:pt>
                <c:pt idx="19095">
                  <c:v>0.33148682892333081</c:v>
                </c:pt>
                <c:pt idx="19096">
                  <c:v>0.33148682892333081</c:v>
                </c:pt>
                <c:pt idx="19097">
                  <c:v>0.33142789793152216</c:v>
                </c:pt>
                <c:pt idx="19098">
                  <c:v>0.33136896693971363</c:v>
                </c:pt>
                <c:pt idx="19099">
                  <c:v>0.33131003594790498</c:v>
                </c:pt>
                <c:pt idx="19100">
                  <c:v>0.33125110495609644</c:v>
                </c:pt>
                <c:pt idx="19101">
                  <c:v>0.33119217396428779</c:v>
                </c:pt>
                <c:pt idx="19102">
                  <c:v>0.33119217396428779</c:v>
                </c:pt>
                <c:pt idx="19103">
                  <c:v>0.33119217396428779</c:v>
                </c:pt>
                <c:pt idx="19104">
                  <c:v>0.33119217396428779</c:v>
                </c:pt>
                <c:pt idx="19105">
                  <c:v>0.33113324297247926</c:v>
                </c:pt>
                <c:pt idx="19106">
                  <c:v>0.33107431198067061</c:v>
                </c:pt>
                <c:pt idx="19107">
                  <c:v>0.33107431198067061</c:v>
                </c:pt>
                <c:pt idx="19108">
                  <c:v>0.33101538098886207</c:v>
                </c:pt>
                <c:pt idx="19109">
                  <c:v>0.33095644999705343</c:v>
                </c:pt>
                <c:pt idx="19110">
                  <c:v>0.33095644999705343</c:v>
                </c:pt>
                <c:pt idx="19111">
                  <c:v>0.33089751900524489</c:v>
                </c:pt>
                <c:pt idx="19112">
                  <c:v>0.33089751900524489</c:v>
                </c:pt>
                <c:pt idx="19113">
                  <c:v>0.33089751900524489</c:v>
                </c:pt>
                <c:pt idx="19114">
                  <c:v>0.33083858801343624</c:v>
                </c:pt>
                <c:pt idx="19115">
                  <c:v>0.3307796570216277</c:v>
                </c:pt>
                <c:pt idx="19116">
                  <c:v>0.3307796570216277</c:v>
                </c:pt>
                <c:pt idx="19117">
                  <c:v>0.3307796570216277</c:v>
                </c:pt>
                <c:pt idx="19118">
                  <c:v>0.33072072602981906</c:v>
                </c:pt>
                <c:pt idx="19119">
                  <c:v>0.33066179503801052</c:v>
                </c:pt>
                <c:pt idx="19120">
                  <c:v>0.33060286404620187</c:v>
                </c:pt>
                <c:pt idx="19121">
                  <c:v>0.33054393305439334</c:v>
                </c:pt>
                <c:pt idx="19122">
                  <c:v>0.33054393305439334</c:v>
                </c:pt>
                <c:pt idx="19123">
                  <c:v>0.33054393305439334</c:v>
                </c:pt>
                <c:pt idx="19124">
                  <c:v>0.33048500206258469</c:v>
                </c:pt>
                <c:pt idx="19125">
                  <c:v>0.33042607107077615</c:v>
                </c:pt>
                <c:pt idx="19126">
                  <c:v>0.33042607107077615</c:v>
                </c:pt>
                <c:pt idx="19127">
                  <c:v>0.33042607107077615</c:v>
                </c:pt>
                <c:pt idx="19128">
                  <c:v>0.33042607107077615</c:v>
                </c:pt>
                <c:pt idx="19129">
                  <c:v>0.3303671400789675</c:v>
                </c:pt>
                <c:pt idx="19130">
                  <c:v>0.3303671400789675</c:v>
                </c:pt>
                <c:pt idx="19131">
                  <c:v>0.33030820908715897</c:v>
                </c:pt>
                <c:pt idx="19132">
                  <c:v>0.33024927809535032</c:v>
                </c:pt>
                <c:pt idx="19133">
                  <c:v>0.33019034710354178</c:v>
                </c:pt>
                <c:pt idx="19134">
                  <c:v>0.33013141611173313</c:v>
                </c:pt>
                <c:pt idx="19135">
                  <c:v>0.33013141611173313</c:v>
                </c:pt>
                <c:pt idx="19136">
                  <c:v>0.3300724851199246</c:v>
                </c:pt>
                <c:pt idx="19137">
                  <c:v>0.33001355412811595</c:v>
                </c:pt>
                <c:pt idx="19138">
                  <c:v>0.33001355412811595</c:v>
                </c:pt>
                <c:pt idx="19139">
                  <c:v>0.32995462313630741</c:v>
                </c:pt>
                <c:pt idx="19140">
                  <c:v>0.32995462313630741</c:v>
                </c:pt>
                <c:pt idx="19141">
                  <c:v>0.32995462313630741</c:v>
                </c:pt>
                <c:pt idx="19142">
                  <c:v>0.32995462313630741</c:v>
                </c:pt>
                <c:pt idx="19143">
                  <c:v>0.32989569214449876</c:v>
                </c:pt>
                <c:pt idx="19144">
                  <c:v>0.32989569214449876</c:v>
                </c:pt>
                <c:pt idx="19145">
                  <c:v>0.32989569214449876</c:v>
                </c:pt>
                <c:pt idx="19146">
                  <c:v>0.32989569214449876</c:v>
                </c:pt>
                <c:pt idx="19147">
                  <c:v>0.32989569214449876</c:v>
                </c:pt>
                <c:pt idx="19148">
                  <c:v>0.32989569214449876</c:v>
                </c:pt>
                <c:pt idx="19149">
                  <c:v>0.32983676115269023</c:v>
                </c:pt>
                <c:pt idx="19150">
                  <c:v>0.32977783016088158</c:v>
                </c:pt>
                <c:pt idx="19151">
                  <c:v>0.32977783016088158</c:v>
                </c:pt>
                <c:pt idx="19152">
                  <c:v>0.32971889916907304</c:v>
                </c:pt>
                <c:pt idx="19153">
                  <c:v>0.3296599681772644</c:v>
                </c:pt>
                <c:pt idx="19154">
                  <c:v>0.3296599681772644</c:v>
                </c:pt>
                <c:pt idx="19155">
                  <c:v>0.3296599681772644</c:v>
                </c:pt>
                <c:pt idx="19156">
                  <c:v>0.32960103718545586</c:v>
                </c:pt>
                <c:pt idx="19157">
                  <c:v>0.32960103718545586</c:v>
                </c:pt>
                <c:pt idx="19158">
                  <c:v>0.32954210619364721</c:v>
                </c:pt>
                <c:pt idx="19159">
                  <c:v>0.32948317520183867</c:v>
                </c:pt>
                <c:pt idx="19160">
                  <c:v>0.32942424421003003</c:v>
                </c:pt>
                <c:pt idx="19161">
                  <c:v>0.32942424421003003</c:v>
                </c:pt>
                <c:pt idx="19162">
                  <c:v>0.32936531321822149</c:v>
                </c:pt>
                <c:pt idx="19163">
                  <c:v>0.32930638222641284</c:v>
                </c:pt>
                <c:pt idx="19164">
                  <c:v>0.3292474512346043</c:v>
                </c:pt>
                <c:pt idx="19165">
                  <c:v>0.32918852024279566</c:v>
                </c:pt>
                <c:pt idx="19166">
                  <c:v>0.32918852024279566</c:v>
                </c:pt>
                <c:pt idx="19167">
                  <c:v>0.32918852024279566</c:v>
                </c:pt>
                <c:pt idx="19168">
                  <c:v>0.32918852024279566</c:v>
                </c:pt>
                <c:pt idx="19169">
                  <c:v>0.32912958925098712</c:v>
                </c:pt>
                <c:pt idx="19170">
                  <c:v>0.32912958925098712</c:v>
                </c:pt>
                <c:pt idx="19171">
                  <c:v>0.32907065825917847</c:v>
                </c:pt>
                <c:pt idx="19172">
                  <c:v>0.32907065825917847</c:v>
                </c:pt>
                <c:pt idx="19173">
                  <c:v>0.32907065825917847</c:v>
                </c:pt>
                <c:pt idx="19174">
                  <c:v>0.32901172726736994</c:v>
                </c:pt>
                <c:pt idx="19175">
                  <c:v>0.32895279627556129</c:v>
                </c:pt>
                <c:pt idx="19176">
                  <c:v>0.32889386528375275</c:v>
                </c:pt>
                <c:pt idx="19177">
                  <c:v>0.3288349342919441</c:v>
                </c:pt>
                <c:pt idx="19178">
                  <c:v>0.32877600330013557</c:v>
                </c:pt>
                <c:pt idx="19179">
                  <c:v>0.32877600330013557</c:v>
                </c:pt>
                <c:pt idx="19180">
                  <c:v>0.32877600330013557</c:v>
                </c:pt>
                <c:pt idx="19181">
                  <c:v>0.32871707230832692</c:v>
                </c:pt>
                <c:pt idx="19182">
                  <c:v>0.32865814131651838</c:v>
                </c:pt>
                <c:pt idx="19183">
                  <c:v>0.32865814131651838</c:v>
                </c:pt>
                <c:pt idx="19184">
                  <c:v>0.32865814131651838</c:v>
                </c:pt>
                <c:pt idx="19185">
                  <c:v>0.32865814131651838</c:v>
                </c:pt>
                <c:pt idx="19186">
                  <c:v>0.32865814131651838</c:v>
                </c:pt>
                <c:pt idx="19187">
                  <c:v>0.32865814131651838</c:v>
                </c:pt>
                <c:pt idx="19188">
                  <c:v>0.32865814131651838</c:v>
                </c:pt>
                <c:pt idx="19189">
                  <c:v>0.32865814131651838</c:v>
                </c:pt>
                <c:pt idx="19190">
                  <c:v>0.32859921032470973</c:v>
                </c:pt>
                <c:pt idx="19191">
                  <c:v>0.3285402793329012</c:v>
                </c:pt>
                <c:pt idx="19192">
                  <c:v>0.3285402793329012</c:v>
                </c:pt>
                <c:pt idx="19193">
                  <c:v>0.32848134834109255</c:v>
                </c:pt>
                <c:pt idx="19194">
                  <c:v>0.32848134834109255</c:v>
                </c:pt>
                <c:pt idx="19195">
                  <c:v>0.32842241734928401</c:v>
                </c:pt>
                <c:pt idx="19196">
                  <c:v>0.32842241734928401</c:v>
                </c:pt>
                <c:pt idx="19197">
                  <c:v>0.32836348635747536</c:v>
                </c:pt>
                <c:pt idx="19198">
                  <c:v>0.32830455536566683</c:v>
                </c:pt>
                <c:pt idx="19199">
                  <c:v>0.32824562437385818</c:v>
                </c:pt>
                <c:pt idx="19200">
                  <c:v>0.32824562437385818</c:v>
                </c:pt>
                <c:pt idx="19201">
                  <c:v>0.32824562437385818</c:v>
                </c:pt>
                <c:pt idx="19202">
                  <c:v>0.32824562437385818</c:v>
                </c:pt>
                <c:pt idx="19203">
                  <c:v>0.32824562437385818</c:v>
                </c:pt>
                <c:pt idx="19204">
                  <c:v>0.32818669338204964</c:v>
                </c:pt>
                <c:pt idx="19205">
                  <c:v>0.32818669338204964</c:v>
                </c:pt>
                <c:pt idx="19206">
                  <c:v>0.328127762390241</c:v>
                </c:pt>
                <c:pt idx="19207">
                  <c:v>0.32806883139843246</c:v>
                </c:pt>
                <c:pt idx="19208">
                  <c:v>0.32800990040662381</c:v>
                </c:pt>
                <c:pt idx="19209">
                  <c:v>0.32800990040662381</c:v>
                </c:pt>
                <c:pt idx="19210">
                  <c:v>0.32800990040662381</c:v>
                </c:pt>
                <c:pt idx="19211">
                  <c:v>0.32795096941481527</c:v>
                </c:pt>
                <c:pt idx="19212">
                  <c:v>0.32795096941481527</c:v>
                </c:pt>
                <c:pt idx="19213">
                  <c:v>0.32795096941481527</c:v>
                </c:pt>
                <c:pt idx="19214">
                  <c:v>0.32789203842300663</c:v>
                </c:pt>
                <c:pt idx="19215">
                  <c:v>0.32789203842300663</c:v>
                </c:pt>
                <c:pt idx="19216">
                  <c:v>0.32783310743119809</c:v>
                </c:pt>
                <c:pt idx="19217">
                  <c:v>0.32783310743119809</c:v>
                </c:pt>
                <c:pt idx="19218">
                  <c:v>0.32777417643938944</c:v>
                </c:pt>
                <c:pt idx="19219">
                  <c:v>0.32777417643938944</c:v>
                </c:pt>
                <c:pt idx="19220">
                  <c:v>0.32771524544758091</c:v>
                </c:pt>
                <c:pt idx="19221">
                  <c:v>0.32771524544758091</c:v>
                </c:pt>
                <c:pt idx="19222">
                  <c:v>0.32765631445577226</c:v>
                </c:pt>
                <c:pt idx="19223">
                  <c:v>0.32765631445577226</c:v>
                </c:pt>
                <c:pt idx="19224">
                  <c:v>0.32765631445577226</c:v>
                </c:pt>
                <c:pt idx="19225">
                  <c:v>0.32765631445577226</c:v>
                </c:pt>
                <c:pt idx="19226">
                  <c:v>0.32765631445577226</c:v>
                </c:pt>
                <c:pt idx="19227">
                  <c:v>0.32759738346396372</c:v>
                </c:pt>
                <c:pt idx="19228">
                  <c:v>0.32759738346396372</c:v>
                </c:pt>
                <c:pt idx="19229">
                  <c:v>0.32753845247215507</c:v>
                </c:pt>
                <c:pt idx="19230">
                  <c:v>0.32753845247215507</c:v>
                </c:pt>
                <c:pt idx="19231">
                  <c:v>0.32747952148034654</c:v>
                </c:pt>
                <c:pt idx="19232">
                  <c:v>0.32742059048853789</c:v>
                </c:pt>
                <c:pt idx="19233">
                  <c:v>0.32736165949672935</c:v>
                </c:pt>
                <c:pt idx="19234">
                  <c:v>0.3273027285049207</c:v>
                </c:pt>
                <c:pt idx="19235">
                  <c:v>0.32724379751311217</c:v>
                </c:pt>
                <c:pt idx="19236">
                  <c:v>0.32724379751311217</c:v>
                </c:pt>
                <c:pt idx="19237">
                  <c:v>0.32724379751311217</c:v>
                </c:pt>
                <c:pt idx="19238">
                  <c:v>0.32724379751311217</c:v>
                </c:pt>
                <c:pt idx="19239">
                  <c:v>0.32718486652130352</c:v>
                </c:pt>
                <c:pt idx="19240">
                  <c:v>0.32718486652130352</c:v>
                </c:pt>
                <c:pt idx="19241">
                  <c:v>0.32712593552949498</c:v>
                </c:pt>
                <c:pt idx="19242">
                  <c:v>0.32712593552949498</c:v>
                </c:pt>
                <c:pt idx="19243">
                  <c:v>0.32706700453768633</c:v>
                </c:pt>
                <c:pt idx="19244">
                  <c:v>0.32706700453768633</c:v>
                </c:pt>
                <c:pt idx="19245">
                  <c:v>0.32706700453768633</c:v>
                </c:pt>
                <c:pt idx="19246">
                  <c:v>0.3270080735458778</c:v>
                </c:pt>
                <c:pt idx="19247">
                  <c:v>0.32694914255406915</c:v>
                </c:pt>
                <c:pt idx="19248">
                  <c:v>0.32689021156226061</c:v>
                </c:pt>
                <c:pt idx="19249">
                  <c:v>0.32689021156226061</c:v>
                </c:pt>
                <c:pt idx="19250">
                  <c:v>0.32689021156226061</c:v>
                </c:pt>
                <c:pt idx="19251">
                  <c:v>0.32689021156226061</c:v>
                </c:pt>
                <c:pt idx="19252">
                  <c:v>0.32689021156226061</c:v>
                </c:pt>
                <c:pt idx="19253">
                  <c:v>0.32689021156226061</c:v>
                </c:pt>
                <c:pt idx="19254">
                  <c:v>0.32683128057045197</c:v>
                </c:pt>
                <c:pt idx="19255">
                  <c:v>0.32683128057045197</c:v>
                </c:pt>
                <c:pt idx="19256">
                  <c:v>0.32677234957864343</c:v>
                </c:pt>
                <c:pt idx="19257">
                  <c:v>0.32677234957864343</c:v>
                </c:pt>
                <c:pt idx="19258">
                  <c:v>0.32677234957864343</c:v>
                </c:pt>
                <c:pt idx="19259">
                  <c:v>0.32677234957864343</c:v>
                </c:pt>
                <c:pt idx="19260">
                  <c:v>0.32671341858683478</c:v>
                </c:pt>
                <c:pt idx="19261">
                  <c:v>0.32665448759502624</c:v>
                </c:pt>
                <c:pt idx="19262">
                  <c:v>0.32665448759502624</c:v>
                </c:pt>
                <c:pt idx="19263">
                  <c:v>0.32665448759502624</c:v>
                </c:pt>
                <c:pt idx="19264">
                  <c:v>0.32665448759502624</c:v>
                </c:pt>
                <c:pt idx="19265">
                  <c:v>0.32665448759502624</c:v>
                </c:pt>
                <c:pt idx="19266">
                  <c:v>0.32665448759502624</c:v>
                </c:pt>
                <c:pt idx="19267">
                  <c:v>0.3265955566032176</c:v>
                </c:pt>
                <c:pt idx="19268">
                  <c:v>0.32653662561140906</c:v>
                </c:pt>
                <c:pt idx="19269">
                  <c:v>0.32647769461960041</c:v>
                </c:pt>
                <c:pt idx="19270">
                  <c:v>0.32647769461960041</c:v>
                </c:pt>
                <c:pt idx="19271">
                  <c:v>0.32641876362779187</c:v>
                </c:pt>
                <c:pt idx="19272">
                  <c:v>0.32635983263598323</c:v>
                </c:pt>
                <c:pt idx="19273">
                  <c:v>0.32630090164417469</c:v>
                </c:pt>
                <c:pt idx="19274">
                  <c:v>0.32624197065236604</c:v>
                </c:pt>
                <c:pt idx="19275">
                  <c:v>0.32618303966055751</c:v>
                </c:pt>
                <c:pt idx="19276">
                  <c:v>0.32618303966055751</c:v>
                </c:pt>
                <c:pt idx="19277">
                  <c:v>0.32612410866874886</c:v>
                </c:pt>
                <c:pt idx="19278">
                  <c:v>0.32612410866874886</c:v>
                </c:pt>
                <c:pt idx="19279">
                  <c:v>0.32606517767694032</c:v>
                </c:pt>
                <c:pt idx="19280">
                  <c:v>0.32606517767694032</c:v>
                </c:pt>
                <c:pt idx="19281">
                  <c:v>0.32600624668513167</c:v>
                </c:pt>
                <c:pt idx="19282">
                  <c:v>0.32594731569332314</c:v>
                </c:pt>
                <c:pt idx="19283">
                  <c:v>0.32594731569332314</c:v>
                </c:pt>
                <c:pt idx="19284">
                  <c:v>0.32594731569332314</c:v>
                </c:pt>
                <c:pt idx="19285">
                  <c:v>0.32594731569332314</c:v>
                </c:pt>
                <c:pt idx="19286">
                  <c:v>0.32594731569332314</c:v>
                </c:pt>
                <c:pt idx="19287">
                  <c:v>0.32588838470151449</c:v>
                </c:pt>
                <c:pt idx="19288">
                  <c:v>0.32588838470151449</c:v>
                </c:pt>
                <c:pt idx="19289">
                  <c:v>0.32588838470151449</c:v>
                </c:pt>
                <c:pt idx="19290">
                  <c:v>0.32588838470151449</c:v>
                </c:pt>
                <c:pt idx="19291">
                  <c:v>0.32582945370970595</c:v>
                </c:pt>
                <c:pt idx="19292">
                  <c:v>0.32582945370970595</c:v>
                </c:pt>
                <c:pt idx="19293">
                  <c:v>0.3257705227178973</c:v>
                </c:pt>
                <c:pt idx="19294">
                  <c:v>0.3257705227178973</c:v>
                </c:pt>
                <c:pt idx="19295">
                  <c:v>0.3257705227178973</c:v>
                </c:pt>
                <c:pt idx="19296">
                  <c:v>0.3257705227178973</c:v>
                </c:pt>
                <c:pt idx="19297">
                  <c:v>0.3257705227178973</c:v>
                </c:pt>
                <c:pt idx="19298">
                  <c:v>0.32571159172608877</c:v>
                </c:pt>
                <c:pt idx="19299">
                  <c:v>0.32571159172608877</c:v>
                </c:pt>
                <c:pt idx="19300">
                  <c:v>0.32565266073428012</c:v>
                </c:pt>
                <c:pt idx="19301">
                  <c:v>0.32559372974247158</c:v>
                </c:pt>
                <c:pt idx="19302">
                  <c:v>0.32553479875066293</c:v>
                </c:pt>
                <c:pt idx="19303">
                  <c:v>0.32553479875066293</c:v>
                </c:pt>
                <c:pt idx="19304">
                  <c:v>0.3254758677588544</c:v>
                </c:pt>
                <c:pt idx="19305">
                  <c:v>0.3254758677588544</c:v>
                </c:pt>
                <c:pt idx="19306">
                  <c:v>0.3254758677588544</c:v>
                </c:pt>
                <c:pt idx="19307">
                  <c:v>0.32541693676704575</c:v>
                </c:pt>
                <c:pt idx="19308">
                  <c:v>0.32541693676704575</c:v>
                </c:pt>
                <c:pt idx="19309">
                  <c:v>0.32541693676704575</c:v>
                </c:pt>
                <c:pt idx="19310">
                  <c:v>0.32535800577523721</c:v>
                </c:pt>
                <c:pt idx="19311">
                  <c:v>0.32535800577523721</c:v>
                </c:pt>
                <c:pt idx="19312">
                  <c:v>0.32529907478342857</c:v>
                </c:pt>
                <c:pt idx="19313">
                  <c:v>0.32524014379162003</c:v>
                </c:pt>
                <c:pt idx="19314">
                  <c:v>0.32524014379162003</c:v>
                </c:pt>
                <c:pt idx="19315">
                  <c:v>0.32518121279981138</c:v>
                </c:pt>
                <c:pt idx="19316">
                  <c:v>0.32518121279981138</c:v>
                </c:pt>
                <c:pt idx="19317">
                  <c:v>0.32512228180800284</c:v>
                </c:pt>
                <c:pt idx="19318">
                  <c:v>0.3250633508161942</c:v>
                </c:pt>
                <c:pt idx="19319">
                  <c:v>0.3250633508161942</c:v>
                </c:pt>
                <c:pt idx="19320">
                  <c:v>0.3250633508161942</c:v>
                </c:pt>
                <c:pt idx="19321">
                  <c:v>0.3250633508161942</c:v>
                </c:pt>
                <c:pt idx="19322">
                  <c:v>0.3250633508161942</c:v>
                </c:pt>
                <c:pt idx="19323">
                  <c:v>0.32500441982438566</c:v>
                </c:pt>
                <c:pt idx="19324">
                  <c:v>0.32500441982438566</c:v>
                </c:pt>
                <c:pt idx="19325">
                  <c:v>0.32500441982438566</c:v>
                </c:pt>
                <c:pt idx="19326">
                  <c:v>0.32494548883257701</c:v>
                </c:pt>
                <c:pt idx="19327">
                  <c:v>0.32488655784076848</c:v>
                </c:pt>
                <c:pt idx="19328">
                  <c:v>0.32488655784076848</c:v>
                </c:pt>
                <c:pt idx="19329">
                  <c:v>0.32482762684895983</c:v>
                </c:pt>
                <c:pt idx="19330">
                  <c:v>0.32476869585715129</c:v>
                </c:pt>
                <c:pt idx="19331">
                  <c:v>0.32470976486534264</c:v>
                </c:pt>
                <c:pt idx="19332">
                  <c:v>0.32470976486534264</c:v>
                </c:pt>
                <c:pt idx="19333">
                  <c:v>0.32465083387353411</c:v>
                </c:pt>
                <c:pt idx="19334">
                  <c:v>0.32465083387353411</c:v>
                </c:pt>
                <c:pt idx="19335">
                  <c:v>0.32465083387353411</c:v>
                </c:pt>
                <c:pt idx="19336">
                  <c:v>0.32465083387353411</c:v>
                </c:pt>
                <c:pt idx="19337">
                  <c:v>0.32465083387353411</c:v>
                </c:pt>
                <c:pt idx="19338">
                  <c:v>0.32459190288172546</c:v>
                </c:pt>
                <c:pt idx="19339">
                  <c:v>0.32459190288172546</c:v>
                </c:pt>
                <c:pt idx="19340">
                  <c:v>0.32453297188991692</c:v>
                </c:pt>
                <c:pt idx="19341">
                  <c:v>0.32453297188991692</c:v>
                </c:pt>
                <c:pt idx="19342">
                  <c:v>0.32453297188991692</c:v>
                </c:pt>
                <c:pt idx="19343">
                  <c:v>0.32447404089810827</c:v>
                </c:pt>
                <c:pt idx="19344">
                  <c:v>0.32441510990629974</c:v>
                </c:pt>
                <c:pt idx="19345">
                  <c:v>0.32435617891449109</c:v>
                </c:pt>
                <c:pt idx="19346">
                  <c:v>0.32429724792268255</c:v>
                </c:pt>
                <c:pt idx="19347">
                  <c:v>0.3242383169308739</c:v>
                </c:pt>
                <c:pt idx="19348">
                  <c:v>0.3242383169308739</c:v>
                </c:pt>
                <c:pt idx="19349">
                  <c:v>0.3242383169308739</c:v>
                </c:pt>
                <c:pt idx="19350">
                  <c:v>0.32417938593906537</c:v>
                </c:pt>
                <c:pt idx="19351">
                  <c:v>0.32417938593906537</c:v>
                </c:pt>
                <c:pt idx="19352">
                  <c:v>0.32412045494725672</c:v>
                </c:pt>
                <c:pt idx="19353">
                  <c:v>0.32412045494725672</c:v>
                </c:pt>
                <c:pt idx="19354">
                  <c:v>0.32412045494725672</c:v>
                </c:pt>
                <c:pt idx="19355">
                  <c:v>0.32412045494725672</c:v>
                </c:pt>
                <c:pt idx="19356">
                  <c:v>0.32406152395544818</c:v>
                </c:pt>
                <c:pt idx="19357">
                  <c:v>0.32406152395544818</c:v>
                </c:pt>
                <c:pt idx="19358">
                  <c:v>0.32406152395544818</c:v>
                </c:pt>
                <c:pt idx="19359">
                  <c:v>0.32400259296363954</c:v>
                </c:pt>
                <c:pt idx="19360">
                  <c:v>0.32400259296363954</c:v>
                </c:pt>
                <c:pt idx="19361">
                  <c:v>0.323943661971831</c:v>
                </c:pt>
                <c:pt idx="19362">
                  <c:v>0.32388473098002235</c:v>
                </c:pt>
                <c:pt idx="19363">
                  <c:v>0.32388473098002235</c:v>
                </c:pt>
                <c:pt idx="19364">
                  <c:v>0.32388473098002235</c:v>
                </c:pt>
                <c:pt idx="19365">
                  <c:v>0.32388473098002235</c:v>
                </c:pt>
                <c:pt idx="19366">
                  <c:v>0.32382579998821381</c:v>
                </c:pt>
                <c:pt idx="19367">
                  <c:v>0.32382579998821381</c:v>
                </c:pt>
                <c:pt idx="19368">
                  <c:v>0.32382579998821381</c:v>
                </c:pt>
                <c:pt idx="19369">
                  <c:v>0.32376686899640517</c:v>
                </c:pt>
                <c:pt idx="19370">
                  <c:v>0.32370793800459663</c:v>
                </c:pt>
                <c:pt idx="19371">
                  <c:v>0.32364900701278798</c:v>
                </c:pt>
                <c:pt idx="19372">
                  <c:v>0.32364900701278798</c:v>
                </c:pt>
                <c:pt idx="19373">
                  <c:v>0.32359007602097944</c:v>
                </c:pt>
                <c:pt idx="19374">
                  <c:v>0.32359007602097944</c:v>
                </c:pt>
                <c:pt idx="19375">
                  <c:v>0.32359007602097944</c:v>
                </c:pt>
                <c:pt idx="19376">
                  <c:v>0.3235311450291708</c:v>
                </c:pt>
                <c:pt idx="19377">
                  <c:v>0.32347221403736226</c:v>
                </c:pt>
                <c:pt idx="19378">
                  <c:v>0.32347221403736226</c:v>
                </c:pt>
                <c:pt idx="19379">
                  <c:v>0.32341328304555361</c:v>
                </c:pt>
                <c:pt idx="19380">
                  <c:v>0.32341328304555361</c:v>
                </c:pt>
                <c:pt idx="19381">
                  <c:v>0.32335435205374508</c:v>
                </c:pt>
                <c:pt idx="19382">
                  <c:v>0.32329542106193643</c:v>
                </c:pt>
                <c:pt idx="19383">
                  <c:v>0.32329542106193643</c:v>
                </c:pt>
                <c:pt idx="19384">
                  <c:v>0.32323649007012789</c:v>
                </c:pt>
                <c:pt idx="19385">
                  <c:v>0.32317755907831924</c:v>
                </c:pt>
                <c:pt idx="19386">
                  <c:v>0.32317755907831924</c:v>
                </c:pt>
                <c:pt idx="19387">
                  <c:v>0.32311862808651071</c:v>
                </c:pt>
                <c:pt idx="19388">
                  <c:v>0.32311862808651071</c:v>
                </c:pt>
                <c:pt idx="19389">
                  <c:v>0.32305969709470206</c:v>
                </c:pt>
                <c:pt idx="19390">
                  <c:v>0.32300076610289352</c:v>
                </c:pt>
                <c:pt idx="19391">
                  <c:v>0.32300076610289352</c:v>
                </c:pt>
                <c:pt idx="19392">
                  <c:v>0.32300076610289352</c:v>
                </c:pt>
                <c:pt idx="19393">
                  <c:v>0.32300076610289352</c:v>
                </c:pt>
                <c:pt idx="19394">
                  <c:v>0.32300076610289352</c:v>
                </c:pt>
                <c:pt idx="19395">
                  <c:v>0.32294183511108487</c:v>
                </c:pt>
                <c:pt idx="19396">
                  <c:v>0.32288290411927634</c:v>
                </c:pt>
                <c:pt idx="19397">
                  <c:v>0.32282397312746769</c:v>
                </c:pt>
                <c:pt idx="19398">
                  <c:v>0.32282397312746769</c:v>
                </c:pt>
                <c:pt idx="19399">
                  <c:v>0.32282397312746769</c:v>
                </c:pt>
                <c:pt idx="19400">
                  <c:v>0.32282397312746769</c:v>
                </c:pt>
                <c:pt idx="19401">
                  <c:v>0.32282397312746769</c:v>
                </c:pt>
                <c:pt idx="19402">
                  <c:v>0.32276504213565915</c:v>
                </c:pt>
                <c:pt idx="19403">
                  <c:v>0.32276504213565915</c:v>
                </c:pt>
                <c:pt idx="19404">
                  <c:v>0.32276504213565915</c:v>
                </c:pt>
                <c:pt idx="19405">
                  <c:v>0.3227061111438505</c:v>
                </c:pt>
                <c:pt idx="19406">
                  <c:v>0.3227061111438505</c:v>
                </c:pt>
                <c:pt idx="19407">
                  <c:v>0.32264718015204197</c:v>
                </c:pt>
                <c:pt idx="19408">
                  <c:v>0.32258824916023332</c:v>
                </c:pt>
                <c:pt idx="19409">
                  <c:v>0.32258824916023332</c:v>
                </c:pt>
                <c:pt idx="19410">
                  <c:v>0.32252931816842478</c:v>
                </c:pt>
                <c:pt idx="19411">
                  <c:v>0.32252931816842478</c:v>
                </c:pt>
                <c:pt idx="19412">
                  <c:v>0.32252931816842478</c:v>
                </c:pt>
                <c:pt idx="19413">
                  <c:v>0.32252931816842478</c:v>
                </c:pt>
                <c:pt idx="19414">
                  <c:v>0.32252931816842478</c:v>
                </c:pt>
                <c:pt idx="19415">
                  <c:v>0.32247038717661614</c:v>
                </c:pt>
                <c:pt idx="19416">
                  <c:v>0.32247038717661614</c:v>
                </c:pt>
                <c:pt idx="19417">
                  <c:v>0.3224114561848076</c:v>
                </c:pt>
                <c:pt idx="19418">
                  <c:v>0.3224114561848076</c:v>
                </c:pt>
                <c:pt idx="19419">
                  <c:v>0.3224114561848076</c:v>
                </c:pt>
                <c:pt idx="19420">
                  <c:v>0.32235252519299895</c:v>
                </c:pt>
                <c:pt idx="19421">
                  <c:v>0.32235252519299895</c:v>
                </c:pt>
                <c:pt idx="19422">
                  <c:v>0.32229359420119041</c:v>
                </c:pt>
                <c:pt idx="19423">
                  <c:v>0.32229359420119041</c:v>
                </c:pt>
                <c:pt idx="19424">
                  <c:v>0.32223466320938177</c:v>
                </c:pt>
                <c:pt idx="19425">
                  <c:v>0.32223466320938177</c:v>
                </c:pt>
                <c:pt idx="19426">
                  <c:v>0.32217573221757323</c:v>
                </c:pt>
                <c:pt idx="19427">
                  <c:v>0.32217573221757323</c:v>
                </c:pt>
                <c:pt idx="19428">
                  <c:v>0.32211680122576458</c:v>
                </c:pt>
                <c:pt idx="19429">
                  <c:v>0.32205787023395605</c:v>
                </c:pt>
                <c:pt idx="19430">
                  <c:v>0.3219989392421474</c:v>
                </c:pt>
                <c:pt idx="19431">
                  <c:v>0.32194000825033886</c:v>
                </c:pt>
                <c:pt idx="19432">
                  <c:v>0.32194000825033886</c:v>
                </c:pt>
                <c:pt idx="19433">
                  <c:v>0.32188107725853021</c:v>
                </c:pt>
                <c:pt idx="19434">
                  <c:v>0.32182214626672168</c:v>
                </c:pt>
                <c:pt idx="19435">
                  <c:v>0.32176321527491303</c:v>
                </c:pt>
                <c:pt idx="19436">
                  <c:v>0.32170428428310449</c:v>
                </c:pt>
                <c:pt idx="19437">
                  <c:v>0.32170428428310449</c:v>
                </c:pt>
                <c:pt idx="19438">
                  <c:v>0.32170428428310449</c:v>
                </c:pt>
                <c:pt idx="19439">
                  <c:v>0.32164535329129584</c:v>
                </c:pt>
                <c:pt idx="19440">
                  <c:v>0.32158642229948731</c:v>
                </c:pt>
                <c:pt idx="19441">
                  <c:v>0.32158642229948731</c:v>
                </c:pt>
                <c:pt idx="19442">
                  <c:v>0.32158642229948731</c:v>
                </c:pt>
                <c:pt idx="19443">
                  <c:v>0.32152749130767866</c:v>
                </c:pt>
                <c:pt idx="19444">
                  <c:v>0.32152749130767866</c:v>
                </c:pt>
                <c:pt idx="19445">
                  <c:v>0.32146856031587012</c:v>
                </c:pt>
                <c:pt idx="19446">
                  <c:v>0.32146856031587012</c:v>
                </c:pt>
                <c:pt idx="19447">
                  <c:v>0.32140962932406147</c:v>
                </c:pt>
                <c:pt idx="19448">
                  <c:v>0.32140962932406147</c:v>
                </c:pt>
                <c:pt idx="19449">
                  <c:v>0.32140962932406147</c:v>
                </c:pt>
                <c:pt idx="19450">
                  <c:v>0.32135069833225294</c:v>
                </c:pt>
                <c:pt idx="19451">
                  <c:v>0.32129176734044429</c:v>
                </c:pt>
                <c:pt idx="19452">
                  <c:v>0.32123283634863575</c:v>
                </c:pt>
                <c:pt idx="19453">
                  <c:v>0.32123283634863575</c:v>
                </c:pt>
                <c:pt idx="19454">
                  <c:v>0.32123283634863575</c:v>
                </c:pt>
                <c:pt idx="19455">
                  <c:v>0.32117390535682711</c:v>
                </c:pt>
                <c:pt idx="19456">
                  <c:v>0.32111497436501857</c:v>
                </c:pt>
                <c:pt idx="19457">
                  <c:v>0.32105604337320992</c:v>
                </c:pt>
                <c:pt idx="19458">
                  <c:v>0.32105604337320992</c:v>
                </c:pt>
                <c:pt idx="19459">
                  <c:v>0.32105604337320992</c:v>
                </c:pt>
                <c:pt idx="19460">
                  <c:v>0.32105604337320992</c:v>
                </c:pt>
                <c:pt idx="19461">
                  <c:v>0.32105604337320992</c:v>
                </c:pt>
                <c:pt idx="19462">
                  <c:v>0.32099711238140138</c:v>
                </c:pt>
                <c:pt idx="19463">
                  <c:v>0.32093818138959274</c:v>
                </c:pt>
                <c:pt idx="19464">
                  <c:v>0.32093818138959274</c:v>
                </c:pt>
                <c:pt idx="19465">
                  <c:v>0.3208792503977842</c:v>
                </c:pt>
                <c:pt idx="19466">
                  <c:v>0.3208792503977842</c:v>
                </c:pt>
                <c:pt idx="19467">
                  <c:v>0.32082031940597555</c:v>
                </c:pt>
                <c:pt idx="19468">
                  <c:v>0.32082031940597555</c:v>
                </c:pt>
                <c:pt idx="19469">
                  <c:v>0.32082031940597555</c:v>
                </c:pt>
                <c:pt idx="19470">
                  <c:v>0.32076138841416701</c:v>
                </c:pt>
                <c:pt idx="19471">
                  <c:v>0.32076138841416701</c:v>
                </c:pt>
                <c:pt idx="19472">
                  <c:v>0.32070245742235837</c:v>
                </c:pt>
                <c:pt idx="19473">
                  <c:v>0.32070245742235837</c:v>
                </c:pt>
                <c:pt idx="19474">
                  <c:v>0.32070245742235837</c:v>
                </c:pt>
                <c:pt idx="19475">
                  <c:v>0.32064352643054983</c:v>
                </c:pt>
                <c:pt idx="19476">
                  <c:v>0.32064352643054983</c:v>
                </c:pt>
                <c:pt idx="19477">
                  <c:v>0.32058459543874118</c:v>
                </c:pt>
                <c:pt idx="19478">
                  <c:v>0.32058459543874118</c:v>
                </c:pt>
                <c:pt idx="19479">
                  <c:v>0.32058459543874118</c:v>
                </c:pt>
                <c:pt idx="19480">
                  <c:v>0.32052566444693265</c:v>
                </c:pt>
                <c:pt idx="19481">
                  <c:v>0.32052566444693265</c:v>
                </c:pt>
                <c:pt idx="19482">
                  <c:v>0.320466733455124</c:v>
                </c:pt>
                <c:pt idx="19483">
                  <c:v>0.32040780246331546</c:v>
                </c:pt>
                <c:pt idx="19484">
                  <c:v>0.32034887147150681</c:v>
                </c:pt>
                <c:pt idx="19485">
                  <c:v>0.32034887147150681</c:v>
                </c:pt>
                <c:pt idx="19486">
                  <c:v>0.32028994047969828</c:v>
                </c:pt>
                <c:pt idx="19487">
                  <c:v>0.32023100948788963</c:v>
                </c:pt>
                <c:pt idx="19488">
                  <c:v>0.32023100948788963</c:v>
                </c:pt>
                <c:pt idx="19489">
                  <c:v>0.32017207849608109</c:v>
                </c:pt>
                <c:pt idx="19490">
                  <c:v>0.32011314750427244</c:v>
                </c:pt>
                <c:pt idx="19491">
                  <c:v>0.32005421651246391</c:v>
                </c:pt>
                <c:pt idx="19492">
                  <c:v>0.31999528552065526</c:v>
                </c:pt>
                <c:pt idx="19493">
                  <c:v>0.31993635452884672</c:v>
                </c:pt>
                <c:pt idx="19494">
                  <c:v>0.31987742353703807</c:v>
                </c:pt>
                <c:pt idx="19495">
                  <c:v>0.31981849254522954</c:v>
                </c:pt>
                <c:pt idx="19496">
                  <c:v>0.31981849254522954</c:v>
                </c:pt>
                <c:pt idx="19497">
                  <c:v>0.31981849254522954</c:v>
                </c:pt>
                <c:pt idx="19498">
                  <c:v>0.31975956155342089</c:v>
                </c:pt>
                <c:pt idx="19499">
                  <c:v>0.31970063056161235</c:v>
                </c:pt>
                <c:pt idx="19500">
                  <c:v>0.31970063056161235</c:v>
                </c:pt>
                <c:pt idx="19501">
                  <c:v>0.31970063056161235</c:v>
                </c:pt>
                <c:pt idx="19502">
                  <c:v>0.31964169956980371</c:v>
                </c:pt>
                <c:pt idx="19503">
                  <c:v>0.31964169956980371</c:v>
                </c:pt>
                <c:pt idx="19504">
                  <c:v>0.31958276857799517</c:v>
                </c:pt>
                <c:pt idx="19505">
                  <c:v>0.31958276857799517</c:v>
                </c:pt>
                <c:pt idx="19506">
                  <c:v>0.31958276857799517</c:v>
                </c:pt>
                <c:pt idx="19507">
                  <c:v>0.31952383758618652</c:v>
                </c:pt>
                <c:pt idx="19508">
                  <c:v>0.31946490659437798</c:v>
                </c:pt>
                <c:pt idx="19509">
                  <c:v>0.31946490659437798</c:v>
                </c:pt>
                <c:pt idx="19510">
                  <c:v>0.31940597560256934</c:v>
                </c:pt>
                <c:pt idx="19511">
                  <c:v>0.3193470446107608</c:v>
                </c:pt>
                <c:pt idx="19512">
                  <c:v>0.31928811361895215</c:v>
                </c:pt>
                <c:pt idx="19513">
                  <c:v>0.31928811361895215</c:v>
                </c:pt>
                <c:pt idx="19514">
                  <c:v>0.31928811361895215</c:v>
                </c:pt>
                <c:pt idx="19515">
                  <c:v>0.31928811361895215</c:v>
                </c:pt>
                <c:pt idx="19516">
                  <c:v>0.31922918262714362</c:v>
                </c:pt>
                <c:pt idx="19517">
                  <c:v>0.31922918262714362</c:v>
                </c:pt>
                <c:pt idx="19518">
                  <c:v>0.31922918262714362</c:v>
                </c:pt>
                <c:pt idx="19519">
                  <c:v>0.31922918262714362</c:v>
                </c:pt>
                <c:pt idx="19520">
                  <c:v>0.31922918262714362</c:v>
                </c:pt>
                <c:pt idx="19521">
                  <c:v>0.31922918262714362</c:v>
                </c:pt>
                <c:pt idx="19522">
                  <c:v>0.31917025163533497</c:v>
                </c:pt>
                <c:pt idx="19523">
                  <c:v>0.31911132064352643</c:v>
                </c:pt>
                <c:pt idx="19524">
                  <c:v>0.31911132064352643</c:v>
                </c:pt>
                <c:pt idx="19525">
                  <c:v>0.31911132064352643</c:v>
                </c:pt>
                <c:pt idx="19526">
                  <c:v>0.31905238965171789</c:v>
                </c:pt>
                <c:pt idx="19527">
                  <c:v>0.31899345865990925</c:v>
                </c:pt>
                <c:pt idx="19528">
                  <c:v>0.31899345865990925</c:v>
                </c:pt>
                <c:pt idx="19529">
                  <c:v>0.31899345865990925</c:v>
                </c:pt>
                <c:pt idx="19530">
                  <c:v>0.31893452766810071</c:v>
                </c:pt>
                <c:pt idx="19531">
                  <c:v>0.31893452766810071</c:v>
                </c:pt>
                <c:pt idx="19532">
                  <c:v>0.31893452766810071</c:v>
                </c:pt>
                <c:pt idx="19533">
                  <c:v>0.31893452766810071</c:v>
                </c:pt>
                <c:pt idx="19534">
                  <c:v>0.31893452766810071</c:v>
                </c:pt>
                <c:pt idx="19535">
                  <c:v>0.31893452766810071</c:v>
                </c:pt>
                <c:pt idx="19536">
                  <c:v>0.31887559667629206</c:v>
                </c:pt>
                <c:pt idx="19537">
                  <c:v>0.31881666568448352</c:v>
                </c:pt>
                <c:pt idx="19538">
                  <c:v>0.31875773469267488</c:v>
                </c:pt>
                <c:pt idx="19539">
                  <c:v>0.31875773469267488</c:v>
                </c:pt>
                <c:pt idx="19540">
                  <c:v>0.31869880370086634</c:v>
                </c:pt>
                <c:pt idx="19541">
                  <c:v>0.31869880370086634</c:v>
                </c:pt>
                <c:pt idx="19542">
                  <c:v>0.31869880370086634</c:v>
                </c:pt>
                <c:pt idx="19543">
                  <c:v>0.31869880370086634</c:v>
                </c:pt>
                <c:pt idx="19544">
                  <c:v>0.31863987270905769</c:v>
                </c:pt>
                <c:pt idx="19545">
                  <c:v>0.31858094171724916</c:v>
                </c:pt>
                <c:pt idx="19546">
                  <c:v>0.31858094171724916</c:v>
                </c:pt>
                <c:pt idx="19547">
                  <c:v>0.31852201072544051</c:v>
                </c:pt>
                <c:pt idx="19548">
                  <c:v>0.31852201072544051</c:v>
                </c:pt>
                <c:pt idx="19549">
                  <c:v>0.31852201072544051</c:v>
                </c:pt>
                <c:pt idx="19550">
                  <c:v>0.31852201072544051</c:v>
                </c:pt>
                <c:pt idx="19551">
                  <c:v>0.31846307973363197</c:v>
                </c:pt>
                <c:pt idx="19552">
                  <c:v>0.31846307973363197</c:v>
                </c:pt>
                <c:pt idx="19553">
                  <c:v>0.31846307973363197</c:v>
                </c:pt>
                <c:pt idx="19554">
                  <c:v>0.31840414874182332</c:v>
                </c:pt>
                <c:pt idx="19555">
                  <c:v>0.31840414874182332</c:v>
                </c:pt>
                <c:pt idx="19556">
                  <c:v>0.31840414874182332</c:v>
                </c:pt>
                <c:pt idx="19557">
                  <c:v>0.31840414874182332</c:v>
                </c:pt>
                <c:pt idx="19558">
                  <c:v>0.31840414874182332</c:v>
                </c:pt>
                <c:pt idx="19559">
                  <c:v>0.31834521775001479</c:v>
                </c:pt>
                <c:pt idx="19560">
                  <c:v>0.31834521775001479</c:v>
                </c:pt>
                <c:pt idx="19561">
                  <c:v>0.31828628675820614</c:v>
                </c:pt>
                <c:pt idx="19562">
                  <c:v>0.3182273557663976</c:v>
                </c:pt>
                <c:pt idx="19563">
                  <c:v>0.3182273557663976</c:v>
                </c:pt>
                <c:pt idx="19564">
                  <c:v>0.3182273557663976</c:v>
                </c:pt>
                <c:pt idx="19565">
                  <c:v>0.31816842477458895</c:v>
                </c:pt>
                <c:pt idx="19566">
                  <c:v>0.31816842477458895</c:v>
                </c:pt>
                <c:pt idx="19567">
                  <c:v>0.31816842477458895</c:v>
                </c:pt>
                <c:pt idx="19568">
                  <c:v>0.31816842477458895</c:v>
                </c:pt>
                <c:pt idx="19569">
                  <c:v>0.31816842477458895</c:v>
                </c:pt>
                <c:pt idx="19570">
                  <c:v>0.31816842477458895</c:v>
                </c:pt>
                <c:pt idx="19571">
                  <c:v>0.31816842477458895</c:v>
                </c:pt>
                <c:pt idx="19572">
                  <c:v>0.31816842477458895</c:v>
                </c:pt>
                <c:pt idx="19573">
                  <c:v>0.31810949378278042</c:v>
                </c:pt>
                <c:pt idx="19574">
                  <c:v>0.31805056279097177</c:v>
                </c:pt>
                <c:pt idx="19575">
                  <c:v>0.31799163179916323</c:v>
                </c:pt>
                <c:pt idx="19576">
                  <c:v>0.31799163179916323</c:v>
                </c:pt>
                <c:pt idx="19577">
                  <c:v>0.31793270080735458</c:v>
                </c:pt>
                <c:pt idx="19578">
                  <c:v>0.31787376981554605</c:v>
                </c:pt>
                <c:pt idx="19579">
                  <c:v>0.31787376981554605</c:v>
                </c:pt>
                <c:pt idx="19580">
                  <c:v>0.31787376981554605</c:v>
                </c:pt>
                <c:pt idx="19581">
                  <c:v>0.3178148388237374</c:v>
                </c:pt>
                <c:pt idx="19582">
                  <c:v>0.3178148388237374</c:v>
                </c:pt>
                <c:pt idx="19583">
                  <c:v>0.3178148388237374</c:v>
                </c:pt>
                <c:pt idx="19584">
                  <c:v>0.3178148388237374</c:v>
                </c:pt>
                <c:pt idx="19585">
                  <c:v>0.3178148388237374</c:v>
                </c:pt>
                <c:pt idx="19586">
                  <c:v>0.31775590783192886</c:v>
                </c:pt>
                <c:pt idx="19587">
                  <c:v>0.31769697684012022</c:v>
                </c:pt>
                <c:pt idx="19588">
                  <c:v>0.31769697684012022</c:v>
                </c:pt>
                <c:pt idx="19589">
                  <c:v>0.31769697684012022</c:v>
                </c:pt>
                <c:pt idx="19590">
                  <c:v>0.31763804584831168</c:v>
                </c:pt>
                <c:pt idx="19591">
                  <c:v>0.31763804584831168</c:v>
                </c:pt>
                <c:pt idx="19592">
                  <c:v>0.31763804584831168</c:v>
                </c:pt>
                <c:pt idx="19593">
                  <c:v>0.31763804584831168</c:v>
                </c:pt>
                <c:pt idx="19594">
                  <c:v>0.31757911485650303</c:v>
                </c:pt>
                <c:pt idx="19595">
                  <c:v>0.31757911485650303</c:v>
                </c:pt>
                <c:pt idx="19596">
                  <c:v>0.31757911485650303</c:v>
                </c:pt>
                <c:pt idx="19597">
                  <c:v>0.31757911485650303</c:v>
                </c:pt>
                <c:pt idx="19598">
                  <c:v>0.31752018386469449</c:v>
                </c:pt>
                <c:pt idx="19599">
                  <c:v>0.31746125287288585</c:v>
                </c:pt>
                <c:pt idx="19600">
                  <c:v>0.31746125287288585</c:v>
                </c:pt>
                <c:pt idx="19601">
                  <c:v>0.31746125287288585</c:v>
                </c:pt>
                <c:pt idx="19602">
                  <c:v>0.31740232188107731</c:v>
                </c:pt>
                <c:pt idx="19603">
                  <c:v>0.31734339088926866</c:v>
                </c:pt>
                <c:pt idx="19604">
                  <c:v>0.31734339088926866</c:v>
                </c:pt>
                <c:pt idx="19605">
                  <c:v>0.31734339088926866</c:v>
                </c:pt>
                <c:pt idx="19606">
                  <c:v>0.31728445989746012</c:v>
                </c:pt>
                <c:pt idx="19607">
                  <c:v>0.31728445989746012</c:v>
                </c:pt>
                <c:pt idx="19608">
                  <c:v>0.31728445989746012</c:v>
                </c:pt>
                <c:pt idx="19609">
                  <c:v>0.31728445989746012</c:v>
                </c:pt>
                <c:pt idx="19610">
                  <c:v>0.31722552890565148</c:v>
                </c:pt>
                <c:pt idx="19611">
                  <c:v>0.31722552890565148</c:v>
                </c:pt>
                <c:pt idx="19612">
                  <c:v>0.31722552890565148</c:v>
                </c:pt>
                <c:pt idx="19613">
                  <c:v>0.31722552890565148</c:v>
                </c:pt>
                <c:pt idx="19614">
                  <c:v>0.31722552890565148</c:v>
                </c:pt>
                <c:pt idx="19615">
                  <c:v>0.31722552890565148</c:v>
                </c:pt>
                <c:pt idx="19616">
                  <c:v>0.31716659791384294</c:v>
                </c:pt>
                <c:pt idx="19617">
                  <c:v>0.31710766692203429</c:v>
                </c:pt>
                <c:pt idx="19618">
                  <c:v>0.31710766692203429</c:v>
                </c:pt>
                <c:pt idx="19619">
                  <c:v>0.31710766692203429</c:v>
                </c:pt>
                <c:pt idx="19620">
                  <c:v>0.31704873593022576</c:v>
                </c:pt>
                <c:pt idx="19621">
                  <c:v>0.31698980493841711</c:v>
                </c:pt>
                <c:pt idx="19622">
                  <c:v>0.31693087394660857</c:v>
                </c:pt>
                <c:pt idx="19623">
                  <c:v>0.31693087394660857</c:v>
                </c:pt>
                <c:pt idx="19624">
                  <c:v>0.31693087394660857</c:v>
                </c:pt>
                <c:pt idx="19625">
                  <c:v>0.31693087394660857</c:v>
                </c:pt>
                <c:pt idx="19626">
                  <c:v>0.31693087394660857</c:v>
                </c:pt>
                <c:pt idx="19627">
                  <c:v>0.31687194295479992</c:v>
                </c:pt>
                <c:pt idx="19628">
                  <c:v>0.31681301196299139</c:v>
                </c:pt>
                <c:pt idx="19629">
                  <c:v>0.31681301196299139</c:v>
                </c:pt>
                <c:pt idx="19630">
                  <c:v>0.31681301196299139</c:v>
                </c:pt>
                <c:pt idx="19631">
                  <c:v>0.31681301196299139</c:v>
                </c:pt>
                <c:pt idx="19632">
                  <c:v>0.31681301196299139</c:v>
                </c:pt>
                <c:pt idx="19633">
                  <c:v>0.31681301196299139</c:v>
                </c:pt>
                <c:pt idx="19634">
                  <c:v>0.31681301196299139</c:v>
                </c:pt>
                <c:pt idx="19635">
                  <c:v>0.31681301196299139</c:v>
                </c:pt>
                <c:pt idx="19636">
                  <c:v>0.31675408097118274</c:v>
                </c:pt>
                <c:pt idx="19637">
                  <c:v>0.3166951499793742</c:v>
                </c:pt>
                <c:pt idx="19638">
                  <c:v>0.3166951499793742</c:v>
                </c:pt>
                <c:pt idx="19639">
                  <c:v>0.3166951499793742</c:v>
                </c:pt>
                <c:pt idx="19640">
                  <c:v>0.3166951499793742</c:v>
                </c:pt>
                <c:pt idx="19641">
                  <c:v>0.31663621898756555</c:v>
                </c:pt>
                <c:pt idx="19642">
                  <c:v>0.31663621898756555</c:v>
                </c:pt>
                <c:pt idx="19643">
                  <c:v>0.31663621898756555</c:v>
                </c:pt>
                <c:pt idx="19644">
                  <c:v>0.31663621898756555</c:v>
                </c:pt>
                <c:pt idx="19645">
                  <c:v>0.31663621898756555</c:v>
                </c:pt>
                <c:pt idx="19646">
                  <c:v>0.31657728799575702</c:v>
                </c:pt>
                <c:pt idx="19647">
                  <c:v>0.31657728799575702</c:v>
                </c:pt>
                <c:pt idx="19648">
                  <c:v>0.31657728799575702</c:v>
                </c:pt>
                <c:pt idx="19649">
                  <c:v>0.31657728799575702</c:v>
                </c:pt>
                <c:pt idx="19650">
                  <c:v>0.31651835700394837</c:v>
                </c:pt>
                <c:pt idx="19651">
                  <c:v>0.31651835700394837</c:v>
                </c:pt>
                <c:pt idx="19652">
                  <c:v>0.31651835700394837</c:v>
                </c:pt>
                <c:pt idx="19653">
                  <c:v>0.31651835700394837</c:v>
                </c:pt>
                <c:pt idx="19654">
                  <c:v>0.31645942601213983</c:v>
                </c:pt>
                <c:pt idx="19655">
                  <c:v>0.31640049502033119</c:v>
                </c:pt>
                <c:pt idx="19656">
                  <c:v>0.31634156402852265</c:v>
                </c:pt>
                <c:pt idx="19657">
                  <c:v>0.31634156402852265</c:v>
                </c:pt>
                <c:pt idx="19658">
                  <c:v>0.31634156402852265</c:v>
                </c:pt>
                <c:pt idx="19659">
                  <c:v>0.31634156402852265</c:v>
                </c:pt>
                <c:pt idx="19660">
                  <c:v>0.31634156402852265</c:v>
                </c:pt>
                <c:pt idx="19661">
                  <c:v>0.31634156402852265</c:v>
                </c:pt>
                <c:pt idx="19662">
                  <c:v>0.31634156402852265</c:v>
                </c:pt>
                <c:pt idx="19663">
                  <c:v>0.31634156402852265</c:v>
                </c:pt>
                <c:pt idx="19664">
                  <c:v>0.31634156402852265</c:v>
                </c:pt>
                <c:pt idx="19665">
                  <c:v>0.316282633036714</c:v>
                </c:pt>
                <c:pt idx="19666">
                  <c:v>0.316282633036714</c:v>
                </c:pt>
                <c:pt idx="19667">
                  <c:v>0.31622370204490546</c:v>
                </c:pt>
                <c:pt idx="19668">
                  <c:v>0.31622370204490546</c:v>
                </c:pt>
                <c:pt idx="19669">
                  <c:v>0.31616477105309682</c:v>
                </c:pt>
                <c:pt idx="19670">
                  <c:v>0.31610584006128828</c:v>
                </c:pt>
                <c:pt idx="19671">
                  <c:v>0.31610584006128828</c:v>
                </c:pt>
                <c:pt idx="19672">
                  <c:v>0.31610584006128828</c:v>
                </c:pt>
                <c:pt idx="19673">
                  <c:v>0.31610584006128828</c:v>
                </c:pt>
                <c:pt idx="19674">
                  <c:v>0.31610584006128828</c:v>
                </c:pt>
                <c:pt idx="19675">
                  <c:v>0.31610584006128828</c:v>
                </c:pt>
                <c:pt idx="19676">
                  <c:v>0.31610584006128828</c:v>
                </c:pt>
                <c:pt idx="19677">
                  <c:v>0.31604690906947963</c:v>
                </c:pt>
                <c:pt idx="19678">
                  <c:v>0.31604690906947963</c:v>
                </c:pt>
                <c:pt idx="19679">
                  <c:v>0.31604690906947963</c:v>
                </c:pt>
                <c:pt idx="19680">
                  <c:v>0.31598797807767109</c:v>
                </c:pt>
                <c:pt idx="19681">
                  <c:v>0.31592904708586245</c:v>
                </c:pt>
                <c:pt idx="19682">
                  <c:v>0.31587011609405391</c:v>
                </c:pt>
                <c:pt idx="19683">
                  <c:v>0.31581118510224526</c:v>
                </c:pt>
                <c:pt idx="19684">
                  <c:v>0.31575225411043673</c:v>
                </c:pt>
                <c:pt idx="19685">
                  <c:v>0.31569332311862808</c:v>
                </c:pt>
                <c:pt idx="19686">
                  <c:v>0.31563439212681954</c:v>
                </c:pt>
                <c:pt idx="19687">
                  <c:v>0.31557546113501089</c:v>
                </c:pt>
                <c:pt idx="19688">
                  <c:v>0.31551653014320236</c:v>
                </c:pt>
                <c:pt idx="19689">
                  <c:v>0.31545759915139371</c:v>
                </c:pt>
                <c:pt idx="19690">
                  <c:v>0.31545759915139371</c:v>
                </c:pt>
                <c:pt idx="19691">
                  <c:v>0.31545759915139371</c:v>
                </c:pt>
                <c:pt idx="19692">
                  <c:v>0.31539866815958517</c:v>
                </c:pt>
                <c:pt idx="19693">
                  <c:v>0.31539866815958517</c:v>
                </c:pt>
                <c:pt idx="19694">
                  <c:v>0.31539866815958517</c:v>
                </c:pt>
                <c:pt idx="19695">
                  <c:v>0.31533973716777652</c:v>
                </c:pt>
                <c:pt idx="19696">
                  <c:v>0.31528080617596799</c:v>
                </c:pt>
                <c:pt idx="19697">
                  <c:v>0.31522187518415934</c:v>
                </c:pt>
                <c:pt idx="19698">
                  <c:v>0.31522187518415934</c:v>
                </c:pt>
                <c:pt idx="19699">
                  <c:v>0.31522187518415934</c:v>
                </c:pt>
                <c:pt idx="19700">
                  <c:v>0.3151629441923508</c:v>
                </c:pt>
                <c:pt idx="19701">
                  <c:v>0.3151629441923508</c:v>
                </c:pt>
                <c:pt idx="19702">
                  <c:v>0.31510401320054215</c:v>
                </c:pt>
                <c:pt idx="19703">
                  <c:v>0.31504508220873362</c:v>
                </c:pt>
                <c:pt idx="19704">
                  <c:v>0.31504508220873362</c:v>
                </c:pt>
                <c:pt idx="19705">
                  <c:v>0.31504508220873362</c:v>
                </c:pt>
                <c:pt idx="19706">
                  <c:v>0.31504508220873362</c:v>
                </c:pt>
                <c:pt idx="19707">
                  <c:v>0.31504508220873362</c:v>
                </c:pt>
                <c:pt idx="19708">
                  <c:v>0.31504508220873362</c:v>
                </c:pt>
                <c:pt idx="19709">
                  <c:v>0.31504508220873362</c:v>
                </c:pt>
                <c:pt idx="19710">
                  <c:v>0.31498615121692497</c:v>
                </c:pt>
                <c:pt idx="19711">
                  <c:v>0.31492722022511643</c:v>
                </c:pt>
                <c:pt idx="19712">
                  <c:v>0.31492722022511643</c:v>
                </c:pt>
                <c:pt idx="19713">
                  <c:v>0.31486828923330779</c:v>
                </c:pt>
                <c:pt idx="19714">
                  <c:v>0.31486828923330779</c:v>
                </c:pt>
                <c:pt idx="19715">
                  <c:v>0.31480935824149925</c:v>
                </c:pt>
                <c:pt idx="19716">
                  <c:v>0.3147504272496906</c:v>
                </c:pt>
                <c:pt idx="19717">
                  <c:v>0.3147504272496906</c:v>
                </c:pt>
                <c:pt idx="19718">
                  <c:v>0.31469149625788206</c:v>
                </c:pt>
                <c:pt idx="19719">
                  <c:v>0.31469149625788206</c:v>
                </c:pt>
                <c:pt idx="19720">
                  <c:v>0.31469149625788206</c:v>
                </c:pt>
                <c:pt idx="19721">
                  <c:v>0.31463256526607342</c:v>
                </c:pt>
                <c:pt idx="19722">
                  <c:v>0.31463256526607342</c:v>
                </c:pt>
                <c:pt idx="19723">
                  <c:v>0.31463256526607342</c:v>
                </c:pt>
                <c:pt idx="19724">
                  <c:v>0.31457363427426488</c:v>
                </c:pt>
                <c:pt idx="19725">
                  <c:v>0.31451470328245623</c:v>
                </c:pt>
                <c:pt idx="19726">
                  <c:v>0.31451470328245623</c:v>
                </c:pt>
                <c:pt idx="19727">
                  <c:v>0.31451470328245623</c:v>
                </c:pt>
                <c:pt idx="19728">
                  <c:v>0.31451470328245623</c:v>
                </c:pt>
                <c:pt idx="19729">
                  <c:v>0.31451470328245623</c:v>
                </c:pt>
                <c:pt idx="19730">
                  <c:v>0.31451470328245623</c:v>
                </c:pt>
                <c:pt idx="19731">
                  <c:v>0.31445577229064769</c:v>
                </c:pt>
                <c:pt idx="19732">
                  <c:v>0.31445577229064769</c:v>
                </c:pt>
                <c:pt idx="19733">
                  <c:v>0.31445577229064769</c:v>
                </c:pt>
                <c:pt idx="19734">
                  <c:v>0.31439684129883905</c:v>
                </c:pt>
                <c:pt idx="19735">
                  <c:v>0.31439684129883905</c:v>
                </c:pt>
                <c:pt idx="19736">
                  <c:v>0.31433791030703051</c:v>
                </c:pt>
                <c:pt idx="19737">
                  <c:v>0.31427897931522186</c:v>
                </c:pt>
                <c:pt idx="19738">
                  <c:v>0.31427897931522186</c:v>
                </c:pt>
                <c:pt idx="19739">
                  <c:v>0.31427897931522186</c:v>
                </c:pt>
                <c:pt idx="19740">
                  <c:v>0.31427897931522186</c:v>
                </c:pt>
                <c:pt idx="19741">
                  <c:v>0.31422004832341333</c:v>
                </c:pt>
                <c:pt idx="19742">
                  <c:v>0.31422004832341333</c:v>
                </c:pt>
                <c:pt idx="19743">
                  <c:v>0.31416111733160468</c:v>
                </c:pt>
                <c:pt idx="19744">
                  <c:v>0.31416111733160468</c:v>
                </c:pt>
                <c:pt idx="19745">
                  <c:v>0.31410218633979614</c:v>
                </c:pt>
                <c:pt idx="19746">
                  <c:v>0.31404325534798749</c:v>
                </c:pt>
                <c:pt idx="19747">
                  <c:v>0.31398432435617896</c:v>
                </c:pt>
                <c:pt idx="19748">
                  <c:v>0.31392539336437031</c:v>
                </c:pt>
                <c:pt idx="19749">
                  <c:v>0.31386646237256177</c:v>
                </c:pt>
                <c:pt idx="19750">
                  <c:v>0.31380753138075312</c:v>
                </c:pt>
                <c:pt idx="19751">
                  <c:v>0.31374860038894459</c:v>
                </c:pt>
                <c:pt idx="19752">
                  <c:v>0.31374860038894459</c:v>
                </c:pt>
                <c:pt idx="19753">
                  <c:v>0.31374860038894459</c:v>
                </c:pt>
                <c:pt idx="19754">
                  <c:v>0.31374860038894459</c:v>
                </c:pt>
                <c:pt idx="19755">
                  <c:v>0.31368966939713594</c:v>
                </c:pt>
                <c:pt idx="19756">
                  <c:v>0.31368966939713594</c:v>
                </c:pt>
                <c:pt idx="19757">
                  <c:v>0.31368966939713594</c:v>
                </c:pt>
                <c:pt idx="19758">
                  <c:v>0.31368966939713594</c:v>
                </c:pt>
                <c:pt idx="19759">
                  <c:v>0.3136307384053274</c:v>
                </c:pt>
                <c:pt idx="19760">
                  <c:v>0.31357180741351875</c:v>
                </c:pt>
                <c:pt idx="19761">
                  <c:v>0.31357180741351875</c:v>
                </c:pt>
                <c:pt idx="19762">
                  <c:v>0.31357180741351875</c:v>
                </c:pt>
                <c:pt idx="19763">
                  <c:v>0.31351287642171022</c:v>
                </c:pt>
                <c:pt idx="19764">
                  <c:v>0.31351287642171022</c:v>
                </c:pt>
                <c:pt idx="19765">
                  <c:v>0.31345394542990157</c:v>
                </c:pt>
                <c:pt idx="19766">
                  <c:v>0.31345394542990157</c:v>
                </c:pt>
                <c:pt idx="19767">
                  <c:v>0.31345394542990157</c:v>
                </c:pt>
                <c:pt idx="19768">
                  <c:v>0.31345394542990157</c:v>
                </c:pt>
                <c:pt idx="19769">
                  <c:v>0.31345394542990157</c:v>
                </c:pt>
                <c:pt idx="19770">
                  <c:v>0.31345394542990157</c:v>
                </c:pt>
                <c:pt idx="19771">
                  <c:v>0.31339501443809303</c:v>
                </c:pt>
                <c:pt idx="19772">
                  <c:v>0.31333608344628439</c:v>
                </c:pt>
                <c:pt idx="19773">
                  <c:v>0.31327715245447585</c:v>
                </c:pt>
                <c:pt idx="19774">
                  <c:v>0.31327715245447585</c:v>
                </c:pt>
                <c:pt idx="19775">
                  <c:v>0.31327715245447585</c:v>
                </c:pt>
                <c:pt idx="19776">
                  <c:v>0.3132182214626672</c:v>
                </c:pt>
                <c:pt idx="19777">
                  <c:v>0.31315929047085866</c:v>
                </c:pt>
                <c:pt idx="19778">
                  <c:v>0.31310035947905002</c:v>
                </c:pt>
                <c:pt idx="19779">
                  <c:v>0.31304142848724148</c:v>
                </c:pt>
                <c:pt idx="19780">
                  <c:v>0.31298249749543283</c:v>
                </c:pt>
                <c:pt idx="19781">
                  <c:v>0.31298249749543283</c:v>
                </c:pt>
                <c:pt idx="19782">
                  <c:v>0.31298249749543283</c:v>
                </c:pt>
                <c:pt idx="19783">
                  <c:v>0.31298249749543283</c:v>
                </c:pt>
                <c:pt idx="19784">
                  <c:v>0.31298249749543283</c:v>
                </c:pt>
                <c:pt idx="19785">
                  <c:v>0.3129235665036243</c:v>
                </c:pt>
                <c:pt idx="19786">
                  <c:v>0.3129235665036243</c:v>
                </c:pt>
                <c:pt idx="19787">
                  <c:v>0.3129235665036243</c:v>
                </c:pt>
                <c:pt idx="19788">
                  <c:v>0.3129235665036243</c:v>
                </c:pt>
                <c:pt idx="19789">
                  <c:v>0.31286463551181565</c:v>
                </c:pt>
                <c:pt idx="19790">
                  <c:v>0.31286463551181565</c:v>
                </c:pt>
                <c:pt idx="19791">
                  <c:v>0.31286463551181565</c:v>
                </c:pt>
                <c:pt idx="19792">
                  <c:v>0.31286463551181565</c:v>
                </c:pt>
                <c:pt idx="19793">
                  <c:v>0.31286463551181565</c:v>
                </c:pt>
                <c:pt idx="19794">
                  <c:v>0.31280570452000711</c:v>
                </c:pt>
                <c:pt idx="19795">
                  <c:v>0.31280570452000711</c:v>
                </c:pt>
                <c:pt idx="19796">
                  <c:v>0.31280570452000711</c:v>
                </c:pt>
                <c:pt idx="19797">
                  <c:v>0.31274677352819846</c:v>
                </c:pt>
                <c:pt idx="19798">
                  <c:v>0.31268784253638993</c:v>
                </c:pt>
                <c:pt idx="19799">
                  <c:v>0.31268784253638993</c:v>
                </c:pt>
                <c:pt idx="19800">
                  <c:v>0.31262891154458128</c:v>
                </c:pt>
                <c:pt idx="19801">
                  <c:v>0.31256998055277274</c:v>
                </c:pt>
                <c:pt idx="19802">
                  <c:v>0.31256998055277274</c:v>
                </c:pt>
                <c:pt idx="19803">
                  <c:v>0.31256998055277274</c:v>
                </c:pt>
                <c:pt idx="19804">
                  <c:v>0.31251104956096409</c:v>
                </c:pt>
                <c:pt idx="19805">
                  <c:v>0.31251104956096409</c:v>
                </c:pt>
                <c:pt idx="19806">
                  <c:v>0.31245211856915556</c:v>
                </c:pt>
                <c:pt idx="19807">
                  <c:v>0.31245211856915556</c:v>
                </c:pt>
                <c:pt idx="19808">
                  <c:v>0.31245211856915556</c:v>
                </c:pt>
                <c:pt idx="19809">
                  <c:v>0.31239318757734691</c:v>
                </c:pt>
                <c:pt idx="19810">
                  <c:v>0.31239318757734691</c:v>
                </c:pt>
                <c:pt idx="19811">
                  <c:v>0.31233425658553837</c:v>
                </c:pt>
                <c:pt idx="19812">
                  <c:v>0.31227532559372972</c:v>
                </c:pt>
                <c:pt idx="19813">
                  <c:v>0.31227532559372972</c:v>
                </c:pt>
                <c:pt idx="19814">
                  <c:v>0.31221639460192119</c:v>
                </c:pt>
                <c:pt idx="19815">
                  <c:v>0.31215746361011254</c:v>
                </c:pt>
                <c:pt idx="19816">
                  <c:v>0.31215746361011254</c:v>
                </c:pt>
                <c:pt idx="19817">
                  <c:v>0.312098532618304</c:v>
                </c:pt>
                <c:pt idx="19818">
                  <c:v>0.31203960162649536</c:v>
                </c:pt>
                <c:pt idx="19819">
                  <c:v>0.31203960162649536</c:v>
                </c:pt>
                <c:pt idx="19820">
                  <c:v>0.31198067063468682</c:v>
                </c:pt>
                <c:pt idx="19821">
                  <c:v>0.31192173964287817</c:v>
                </c:pt>
                <c:pt idx="19822">
                  <c:v>0.31186280865106963</c:v>
                </c:pt>
                <c:pt idx="19823">
                  <c:v>0.31186280865106963</c:v>
                </c:pt>
                <c:pt idx="19824">
                  <c:v>0.31186280865106963</c:v>
                </c:pt>
                <c:pt idx="19825">
                  <c:v>0.31186280865106963</c:v>
                </c:pt>
                <c:pt idx="19826">
                  <c:v>0.31180387765926099</c:v>
                </c:pt>
                <c:pt idx="19827">
                  <c:v>0.31174494666745245</c:v>
                </c:pt>
                <c:pt idx="19828">
                  <c:v>0.31174494666745245</c:v>
                </c:pt>
                <c:pt idx="19829">
                  <c:v>0.3116860156756438</c:v>
                </c:pt>
                <c:pt idx="19830">
                  <c:v>0.3116860156756438</c:v>
                </c:pt>
                <c:pt idx="19831">
                  <c:v>0.3116860156756438</c:v>
                </c:pt>
                <c:pt idx="19832">
                  <c:v>0.31162708468383526</c:v>
                </c:pt>
                <c:pt idx="19833">
                  <c:v>0.31162708468383526</c:v>
                </c:pt>
                <c:pt idx="19834">
                  <c:v>0.31156815369202662</c:v>
                </c:pt>
                <c:pt idx="19835">
                  <c:v>0.31156815369202662</c:v>
                </c:pt>
                <c:pt idx="19836">
                  <c:v>0.31150922270021808</c:v>
                </c:pt>
                <c:pt idx="19837">
                  <c:v>0.31150922270021808</c:v>
                </c:pt>
                <c:pt idx="19838">
                  <c:v>0.31150922270021808</c:v>
                </c:pt>
                <c:pt idx="19839">
                  <c:v>0.31145029170840943</c:v>
                </c:pt>
                <c:pt idx="19840">
                  <c:v>0.3113913607166009</c:v>
                </c:pt>
                <c:pt idx="19841">
                  <c:v>0.3113913607166009</c:v>
                </c:pt>
                <c:pt idx="19842">
                  <c:v>0.3113913607166009</c:v>
                </c:pt>
                <c:pt idx="19843">
                  <c:v>0.3113913607166009</c:v>
                </c:pt>
                <c:pt idx="19844">
                  <c:v>0.3113913607166009</c:v>
                </c:pt>
                <c:pt idx="19845">
                  <c:v>0.31133242972479225</c:v>
                </c:pt>
                <c:pt idx="19846">
                  <c:v>0.31127349873298371</c:v>
                </c:pt>
                <c:pt idx="19847">
                  <c:v>0.31121456774117506</c:v>
                </c:pt>
                <c:pt idx="19848">
                  <c:v>0.31121456774117506</c:v>
                </c:pt>
                <c:pt idx="19849">
                  <c:v>0.31115563674936653</c:v>
                </c:pt>
                <c:pt idx="19850">
                  <c:v>0.31115563674936653</c:v>
                </c:pt>
                <c:pt idx="19851">
                  <c:v>0.31115563674936653</c:v>
                </c:pt>
                <c:pt idx="19852">
                  <c:v>0.31115563674936653</c:v>
                </c:pt>
                <c:pt idx="19853">
                  <c:v>0.31109670575755788</c:v>
                </c:pt>
                <c:pt idx="19854">
                  <c:v>0.31109670575755788</c:v>
                </c:pt>
                <c:pt idx="19855">
                  <c:v>0.31109670575755788</c:v>
                </c:pt>
                <c:pt idx="19856">
                  <c:v>0.31103777476574934</c:v>
                </c:pt>
                <c:pt idx="19857">
                  <c:v>0.31103777476574934</c:v>
                </c:pt>
                <c:pt idx="19858">
                  <c:v>0.31097884377394069</c:v>
                </c:pt>
                <c:pt idx="19859">
                  <c:v>0.31097884377394069</c:v>
                </c:pt>
                <c:pt idx="19860">
                  <c:v>0.31091991278213216</c:v>
                </c:pt>
                <c:pt idx="19861">
                  <c:v>0.31091991278213216</c:v>
                </c:pt>
                <c:pt idx="19862">
                  <c:v>0.31091991278213216</c:v>
                </c:pt>
                <c:pt idx="19863">
                  <c:v>0.31091991278213216</c:v>
                </c:pt>
                <c:pt idx="19864">
                  <c:v>0.31091991278213216</c:v>
                </c:pt>
                <c:pt idx="19865">
                  <c:v>0.31091991278213216</c:v>
                </c:pt>
                <c:pt idx="19866">
                  <c:v>0.31086098179032351</c:v>
                </c:pt>
                <c:pt idx="19867">
                  <c:v>0.31086098179032351</c:v>
                </c:pt>
                <c:pt idx="19868">
                  <c:v>0.31086098179032351</c:v>
                </c:pt>
                <c:pt idx="19869">
                  <c:v>0.31080205079851497</c:v>
                </c:pt>
                <c:pt idx="19870">
                  <c:v>0.31074311980670632</c:v>
                </c:pt>
                <c:pt idx="19871">
                  <c:v>0.31074311980670632</c:v>
                </c:pt>
                <c:pt idx="19872">
                  <c:v>0.31074311980670632</c:v>
                </c:pt>
                <c:pt idx="19873">
                  <c:v>0.31074311980670632</c:v>
                </c:pt>
                <c:pt idx="19874">
                  <c:v>0.31074311980670632</c:v>
                </c:pt>
                <c:pt idx="19875">
                  <c:v>0.31074311980670632</c:v>
                </c:pt>
                <c:pt idx="19876">
                  <c:v>0.31068418881489779</c:v>
                </c:pt>
                <c:pt idx="19877">
                  <c:v>0.31062525782308914</c:v>
                </c:pt>
                <c:pt idx="19878">
                  <c:v>0.31062525782308914</c:v>
                </c:pt>
                <c:pt idx="19879">
                  <c:v>0.3105663268312806</c:v>
                </c:pt>
                <c:pt idx="19880">
                  <c:v>0.31050739583947196</c:v>
                </c:pt>
                <c:pt idx="19881">
                  <c:v>0.31050739583947196</c:v>
                </c:pt>
                <c:pt idx="19882">
                  <c:v>0.31050739583947196</c:v>
                </c:pt>
                <c:pt idx="19883">
                  <c:v>0.31044846484766342</c:v>
                </c:pt>
                <c:pt idx="19884">
                  <c:v>0.31038953385585477</c:v>
                </c:pt>
                <c:pt idx="19885">
                  <c:v>0.31038953385585477</c:v>
                </c:pt>
                <c:pt idx="19886">
                  <c:v>0.31038953385585477</c:v>
                </c:pt>
                <c:pt idx="19887">
                  <c:v>0.31038953385585477</c:v>
                </c:pt>
                <c:pt idx="19888">
                  <c:v>0.31038953385585477</c:v>
                </c:pt>
                <c:pt idx="19889">
                  <c:v>0.31033060286404623</c:v>
                </c:pt>
                <c:pt idx="19890">
                  <c:v>0.31033060286404623</c:v>
                </c:pt>
                <c:pt idx="19891">
                  <c:v>0.31027167187223759</c:v>
                </c:pt>
                <c:pt idx="19892">
                  <c:v>0.31021274088042905</c:v>
                </c:pt>
                <c:pt idx="19893">
                  <c:v>0.3101538098886204</c:v>
                </c:pt>
                <c:pt idx="19894">
                  <c:v>0.3101538098886204</c:v>
                </c:pt>
                <c:pt idx="19895">
                  <c:v>0.3101538098886204</c:v>
                </c:pt>
                <c:pt idx="19896">
                  <c:v>0.31009487889681187</c:v>
                </c:pt>
                <c:pt idx="19897">
                  <c:v>0.31009487889681187</c:v>
                </c:pt>
                <c:pt idx="19898">
                  <c:v>0.31009487889681187</c:v>
                </c:pt>
                <c:pt idx="19899">
                  <c:v>0.31003594790500322</c:v>
                </c:pt>
                <c:pt idx="19900">
                  <c:v>0.31003594790500322</c:v>
                </c:pt>
                <c:pt idx="19901">
                  <c:v>0.30997701691319468</c:v>
                </c:pt>
                <c:pt idx="19902">
                  <c:v>0.30997701691319468</c:v>
                </c:pt>
                <c:pt idx="19903">
                  <c:v>0.30997701691319468</c:v>
                </c:pt>
                <c:pt idx="19904">
                  <c:v>0.30991808592138603</c:v>
                </c:pt>
                <c:pt idx="19905">
                  <c:v>0.30991808592138603</c:v>
                </c:pt>
                <c:pt idx="19906">
                  <c:v>0.30991808592138603</c:v>
                </c:pt>
                <c:pt idx="19907">
                  <c:v>0.3098591549295775</c:v>
                </c:pt>
                <c:pt idx="19908">
                  <c:v>0.3098591549295775</c:v>
                </c:pt>
                <c:pt idx="19909">
                  <c:v>0.3098591549295775</c:v>
                </c:pt>
                <c:pt idx="19910">
                  <c:v>0.3098591549295775</c:v>
                </c:pt>
                <c:pt idx="19911">
                  <c:v>0.30980022393776885</c:v>
                </c:pt>
                <c:pt idx="19912">
                  <c:v>0.30974129294596031</c:v>
                </c:pt>
                <c:pt idx="19913">
                  <c:v>0.30974129294596031</c:v>
                </c:pt>
                <c:pt idx="19914">
                  <c:v>0.30974129294596031</c:v>
                </c:pt>
                <c:pt idx="19915">
                  <c:v>0.30968236195415166</c:v>
                </c:pt>
                <c:pt idx="19916">
                  <c:v>0.30962343096234313</c:v>
                </c:pt>
                <c:pt idx="19917">
                  <c:v>0.30962343096234313</c:v>
                </c:pt>
                <c:pt idx="19918">
                  <c:v>0.30962343096234313</c:v>
                </c:pt>
                <c:pt idx="19919">
                  <c:v>0.30956449997053448</c:v>
                </c:pt>
                <c:pt idx="19920">
                  <c:v>0.30956449997053448</c:v>
                </c:pt>
                <c:pt idx="19921">
                  <c:v>0.30950556897872594</c:v>
                </c:pt>
                <c:pt idx="19922">
                  <c:v>0.30950556897872594</c:v>
                </c:pt>
                <c:pt idx="19923">
                  <c:v>0.30950556897872594</c:v>
                </c:pt>
                <c:pt idx="19924">
                  <c:v>0.30944663798691729</c:v>
                </c:pt>
                <c:pt idx="19925">
                  <c:v>0.30944663798691729</c:v>
                </c:pt>
                <c:pt idx="19926">
                  <c:v>0.30938770699510876</c:v>
                </c:pt>
                <c:pt idx="19927">
                  <c:v>0.30932877600330011</c:v>
                </c:pt>
                <c:pt idx="19928">
                  <c:v>0.30926984501149157</c:v>
                </c:pt>
                <c:pt idx="19929">
                  <c:v>0.30921091401968293</c:v>
                </c:pt>
                <c:pt idx="19930">
                  <c:v>0.30915198302787439</c:v>
                </c:pt>
                <c:pt idx="19931">
                  <c:v>0.30909305203606574</c:v>
                </c:pt>
                <c:pt idx="19932">
                  <c:v>0.3090341210442572</c:v>
                </c:pt>
                <c:pt idx="19933">
                  <c:v>0.3090341210442572</c:v>
                </c:pt>
                <c:pt idx="19934">
                  <c:v>0.30897519005244856</c:v>
                </c:pt>
                <c:pt idx="19935">
                  <c:v>0.30891625906064002</c:v>
                </c:pt>
                <c:pt idx="19936">
                  <c:v>0.30885732806883137</c:v>
                </c:pt>
                <c:pt idx="19937">
                  <c:v>0.30885732806883137</c:v>
                </c:pt>
                <c:pt idx="19938">
                  <c:v>0.30885732806883137</c:v>
                </c:pt>
                <c:pt idx="19939">
                  <c:v>0.30879839707702283</c:v>
                </c:pt>
                <c:pt idx="19940">
                  <c:v>0.30879839707702283</c:v>
                </c:pt>
                <c:pt idx="19941">
                  <c:v>0.30879839707702283</c:v>
                </c:pt>
                <c:pt idx="19942">
                  <c:v>0.30879839707702283</c:v>
                </c:pt>
                <c:pt idx="19943">
                  <c:v>0.30873946608521419</c:v>
                </c:pt>
                <c:pt idx="19944">
                  <c:v>0.30868053509340565</c:v>
                </c:pt>
                <c:pt idx="19945">
                  <c:v>0.308621604101597</c:v>
                </c:pt>
                <c:pt idx="19946">
                  <c:v>0.308621604101597</c:v>
                </c:pt>
                <c:pt idx="19947">
                  <c:v>0.308621604101597</c:v>
                </c:pt>
                <c:pt idx="19948">
                  <c:v>0.308621604101597</c:v>
                </c:pt>
                <c:pt idx="19949">
                  <c:v>0.30856267310978847</c:v>
                </c:pt>
                <c:pt idx="19950">
                  <c:v>0.30856267310978847</c:v>
                </c:pt>
                <c:pt idx="19951">
                  <c:v>0.30856267310978847</c:v>
                </c:pt>
                <c:pt idx="19952">
                  <c:v>0.30850374211797982</c:v>
                </c:pt>
                <c:pt idx="19953">
                  <c:v>0.30844481112617128</c:v>
                </c:pt>
                <c:pt idx="19954">
                  <c:v>0.30844481112617128</c:v>
                </c:pt>
                <c:pt idx="19955">
                  <c:v>0.30844481112617128</c:v>
                </c:pt>
                <c:pt idx="19956">
                  <c:v>0.30844481112617128</c:v>
                </c:pt>
                <c:pt idx="19957">
                  <c:v>0.30844481112617128</c:v>
                </c:pt>
                <c:pt idx="19958">
                  <c:v>0.30844481112617128</c:v>
                </c:pt>
                <c:pt idx="19959">
                  <c:v>0.30838588013436263</c:v>
                </c:pt>
                <c:pt idx="19960">
                  <c:v>0.3083269491425541</c:v>
                </c:pt>
                <c:pt idx="19961">
                  <c:v>0.3083269491425541</c:v>
                </c:pt>
                <c:pt idx="19962">
                  <c:v>0.30826801815074545</c:v>
                </c:pt>
                <c:pt idx="19963">
                  <c:v>0.30820908715893691</c:v>
                </c:pt>
                <c:pt idx="19964">
                  <c:v>0.30820908715893691</c:v>
                </c:pt>
                <c:pt idx="19965">
                  <c:v>0.30820908715893691</c:v>
                </c:pt>
                <c:pt idx="19966">
                  <c:v>0.30820908715893691</c:v>
                </c:pt>
                <c:pt idx="19967">
                  <c:v>0.30820908715893691</c:v>
                </c:pt>
                <c:pt idx="19968">
                  <c:v>0.30820908715893691</c:v>
                </c:pt>
                <c:pt idx="19969">
                  <c:v>0.30820908715893691</c:v>
                </c:pt>
                <c:pt idx="19970">
                  <c:v>0.30815015616712826</c:v>
                </c:pt>
                <c:pt idx="19971">
                  <c:v>0.30809122517531973</c:v>
                </c:pt>
                <c:pt idx="19972">
                  <c:v>0.30803229418351108</c:v>
                </c:pt>
                <c:pt idx="19973">
                  <c:v>0.30797336319170254</c:v>
                </c:pt>
                <c:pt idx="19974">
                  <c:v>0.30791443219989389</c:v>
                </c:pt>
                <c:pt idx="19975">
                  <c:v>0.30785550120808536</c:v>
                </c:pt>
                <c:pt idx="19976">
                  <c:v>0.30785550120808536</c:v>
                </c:pt>
                <c:pt idx="19977">
                  <c:v>0.30785550120808536</c:v>
                </c:pt>
                <c:pt idx="19978">
                  <c:v>0.30779657021627671</c:v>
                </c:pt>
                <c:pt idx="19979">
                  <c:v>0.30779657021627671</c:v>
                </c:pt>
                <c:pt idx="19980">
                  <c:v>0.30779657021627671</c:v>
                </c:pt>
                <c:pt idx="19981">
                  <c:v>0.30779657021627671</c:v>
                </c:pt>
                <c:pt idx="19982">
                  <c:v>0.30779657021627671</c:v>
                </c:pt>
                <c:pt idx="19983">
                  <c:v>0.30773763922446817</c:v>
                </c:pt>
                <c:pt idx="19984">
                  <c:v>0.30767870823265953</c:v>
                </c:pt>
                <c:pt idx="19985">
                  <c:v>0.30767870823265953</c:v>
                </c:pt>
                <c:pt idx="19986">
                  <c:v>0.30767870823265953</c:v>
                </c:pt>
                <c:pt idx="19987">
                  <c:v>0.30767870823265953</c:v>
                </c:pt>
                <c:pt idx="19988">
                  <c:v>0.30761977724085099</c:v>
                </c:pt>
                <c:pt idx="19989">
                  <c:v>0.30761977724085099</c:v>
                </c:pt>
                <c:pt idx="19990">
                  <c:v>0.30761977724085099</c:v>
                </c:pt>
                <c:pt idx="19991">
                  <c:v>0.30761977724085099</c:v>
                </c:pt>
                <c:pt idx="19992">
                  <c:v>0.30761977724085099</c:v>
                </c:pt>
                <c:pt idx="19993">
                  <c:v>0.30761977724085099</c:v>
                </c:pt>
                <c:pt idx="19994">
                  <c:v>0.30761977724085099</c:v>
                </c:pt>
                <c:pt idx="19995">
                  <c:v>0.30756084624904234</c:v>
                </c:pt>
                <c:pt idx="19996">
                  <c:v>0.3075019152572338</c:v>
                </c:pt>
                <c:pt idx="19997">
                  <c:v>0.30744298426542516</c:v>
                </c:pt>
                <c:pt idx="19998">
                  <c:v>0.30744298426542516</c:v>
                </c:pt>
                <c:pt idx="19999">
                  <c:v>0.30744298426542516</c:v>
                </c:pt>
                <c:pt idx="20000">
                  <c:v>0.30744298426542516</c:v>
                </c:pt>
                <c:pt idx="20001">
                  <c:v>0.30738405327361662</c:v>
                </c:pt>
                <c:pt idx="20002">
                  <c:v>0.30732512228180797</c:v>
                </c:pt>
                <c:pt idx="20003">
                  <c:v>0.30732512228180797</c:v>
                </c:pt>
                <c:pt idx="20004">
                  <c:v>0.30726619128999944</c:v>
                </c:pt>
                <c:pt idx="20005">
                  <c:v>0.30720726029819079</c:v>
                </c:pt>
                <c:pt idx="20006">
                  <c:v>0.30720726029819079</c:v>
                </c:pt>
                <c:pt idx="20007">
                  <c:v>0.30720726029819079</c:v>
                </c:pt>
                <c:pt idx="20008">
                  <c:v>0.30714832930638225</c:v>
                </c:pt>
                <c:pt idx="20009">
                  <c:v>0.30714832930638225</c:v>
                </c:pt>
                <c:pt idx="20010">
                  <c:v>0.30714832930638225</c:v>
                </c:pt>
                <c:pt idx="20011">
                  <c:v>0.30714832930638225</c:v>
                </c:pt>
                <c:pt idx="20012">
                  <c:v>0.3070893983145736</c:v>
                </c:pt>
                <c:pt idx="20013">
                  <c:v>0.3070893983145736</c:v>
                </c:pt>
                <c:pt idx="20014">
                  <c:v>0.30703046732276507</c:v>
                </c:pt>
                <c:pt idx="20015">
                  <c:v>0.30703046732276507</c:v>
                </c:pt>
                <c:pt idx="20016">
                  <c:v>0.30697153633095642</c:v>
                </c:pt>
                <c:pt idx="20017">
                  <c:v>0.30691260533914788</c:v>
                </c:pt>
                <c:pt idx="20018">
                  <c:v>0.30691260533914788</c:v>
                </c:pt>
                <c:pt idx="20019">
                  <c:v>0.30691260533914788</c:v>
                </c:pt>
                <c:pt idx="20020">
                  <c:v>0.30685367434733923</c:v>
                </c:pt>
                <c:pt idx="20021">
                  <c:v>0.30685367434733923</c:v>
                </c:pt>
                <c:pt idx="20022">
                  <c:v>0.3067947433555307</c:v>
                </c:pt>
                <c:pt idx="20023">
                  <c:v>0.3067947433555307</c:v>
                </c:pt>
                <c:pt idx="20024">
                  <c:v>0.3067947433555307</c:v>
                </c:pt>
                <c:pt idx="20025">
                  <c:v>0.3067947433555307</c:v>
                </c:pt>
                <c:pt idx="20026">
                  <c:v>0.30673581236372205</c:v>
                </c:pt>
                <c:pt idx="20027">
                  <c:v>0.30673581236372205</c:v>
                </c:pt>
                <c:pt idx="20028">
                  <c:v>0.30673581236372205</c:v>
                </c:pt>
                <c:pt idx="20029">
                  <c:v>0.30673581236372205</c:v>
                </c:pt>
                <c:pt idx="20030">
                  <c:v>0.30673581236372205</c:v>
                </c:pt>
                <c:pt idx="20031">
                  <c:v>0.30667688137191351</c:v>
                </c:pt>
                <c:pt idx="20032">
                  <c:v>0.30661795038010486</c:v>
                </c:pt>
                <c:pt idx="20033">
                  <c:v>0.30661795038010486</c:v>
                </c:pt>
                <c:pt idx="20034">
                  <c:v>0.30661795038010486</c:v>
                </c:pt>
                <c:pt idx="20035">
                  <c:v>0.30661795038010486</c:v>
                </c:pt>
                <c:pt idx="20036">
                  <c:v>0.30661795038010486</c:v>
                </c:pt>
                <c:pt idx="20037">
                  <c:v>0.30655901938829633</c:v>
                </c:pt>
                <c:pt idx="20038">
                  <c:v>0.30655901938829633</c:v>
                </c:pt>
                <c:pt idx="20039">
                  <c:v>0.30655901938829633</c:v>
                </c:pt>
                <c:pt idx="20040">
                  <c:v>0.30655901938829633</c:v>
                </c:pt>
                <c:pt idx="20041">
                  <c:v>0.30650008839648768</c:v>
                </c:pt>
                <c:pt idx="20042">
                  <c:v>0.30644115740467914</c:v>
                </c:pt>
                <c:pt idx="20043">
                  <c:v>0.3063822264128705</c:v>
                </c:pt>
                <c:pt idx="20044">
                  <c:v>0.3063822264128705</c:v>
                </c:pt>
                <c:pt idx="20045">
                  <c:v>0.3063822264128705</c:v>
                </c:pt>
                <c:pt idx="20046">
                  <c:v>0.30632329542106196</c:v>
                </c:pt>
                <c:pt idx="20047">
                  <c:v>0.30626436442925331</c:v>
                </c:pt>
                <c:pt idx="20048">
                  <c:v>0.30626436442925331</c:v>
                </c:pt>
                <c:pt idx="20049">
                  <c:v>0.30620543343744477</c:v>
                </c:pt>
                <c:pt idx="20050">
                  <c:v>0.30614650244563613</c:v>
                </c:pt>
                <c:pt idx="20051">
                  <c:v>0.30614650244563613</c:v>
                </c:pt>
                <c:pt idx="20052">
                  <c:v>0.30608757145382759</c:v>
                </c:pt>
                <c:pt idx="20053">
                  <c:v>0.30608757145382759</c:v>
                </c:pt>
                <c:pt idx="20054">
                  <c:v>0.30608757145382759</c:v>
                </c:pt>
                <c:pt idx="20055">
                  <c:v>0.30608757145382759</c:v>
                </c:pt>
                <c:pt idx="20056">
                  <c:v>0.30602864046201894</c:v>
                </c:pt>
                <c:pt idx="20057">
                  <c:v>0.3059697094702104</c:v>
                </c:pt>
                <c:pt idx="20058">
                  <c:v>0.3059697094702104</c:v>
                </c:pt>
                <c:pt idx="20059">
                  <c:v>0.3059697094702104</c:v>
                </c:pt>
                <c:pt idx="20060">
                  <c:v>0.3059697094702104</c:v>
                </c:pt>
                <c:pt idx="20061">
                  <c:v>0.30591077847840176</c:v>
                </c:pt>
                <c:pt idx="20062">
                  <c:v>0.30591077847840176</c:v>
                </c:pt>
                <c:pt idx="20063">
                  <c:v>0.30591077847840176</c:v>
                </c:pt>
                <c:pt idx="20064">
                  <c:v>0.30591077847840176</c:v>
                </c:pt>
                <c:pt idx="20065">
                  <c:v>0.30585184748659322</c:v>
                </c:pt>
                <c:pt idx="20066">
                  <c:v>0.30579291649478457</c:v>
                </c:pt>
                <c:pt idx="20067">
                  <c:v>0.30579291649478457</c:v>
                </c:pt>
                <c:pt idx="20068">
                  <c:v>0.30573398550297604</c:v>
                </c:pt>
                <c:pt idx="20069">
                  <c:v>0.30573398550297604</c:v>
                </c:pt>
                <c:pt idx="20070">
                  <c:v>0.30573398550297604</c:v>
                </c:pt>
                <c:pt idx="20071">
                  <c:v>0.30573398550297604</c:v>
                </c:pt>
                <c:pt idx="20072">
                  <c:v>0.30567505451116739</c:v>
                </c:pt>
                <c:pt idx="20073">
                  <c:v>0.30567505451116739</c:v>
                </c:pt>
                <c:pt idx="20074">
                  <c:v>0.30561612351935885</c:v>
                </c:pt>
                <c:pt idx="20075">
                  <c:v>0.3055571925275502</c:v>
                </c:pt>
                <c:pt idx="20076">
                  <c:v>0.30549826153574167</c:v>
                </c:pt>
                <c:pt idx="20077">
                  <c:v>0.30543933054393302</c:v>
                </c:pt>
                <c:pt idx="20078">
                  <c:v>0.30543933054393302</c:v>
                </c:pt>
                <c:pt idx="20079">
                  <c:v>0.30543933054393302</c:v>
                </c:pt>
                <c:pt idx="20080">
                  <c:v>0.30538039955212448</c:v>
                </c:pt>
                <c:pt idx="20081">
                  <c:v>0.30532146856031583</c:v>
                </c:pt>
                <c:pt idx="20082">
                  <c:v>0.30532146856031583</c:v>
                </c:pt>
                <c:pt idx="20083">
                  <c:v>0.30532146856031583</c:v>
                </c:pt>
                <c:pt idx="20084">
                  <c:v>0.3052625375685073</c:v>
                </c:pt>
                <c:pt idx="20085">
                  <c:v>0.3052625375685073</c:v>
                </c:pt>
                <c:pt idx="20086">
                  <c:v>0.3052625375685073</c:v>
                </c:pt>
                <c:pt idx="20087">
                  <c:v>0.3052625375685073</c:v>
                </c:pt>
                <c:pt idx="20088">
                  <c:v>0.3052625375685073</c:v>
                </c:pt>
                <c:pt idx="20089">
                  <c:v>0.30520360657669865</c:v>
                </c:pt>
                <c:pt idx="20090">
                  <c:v>0.30514467558489011</c:v>
                </c:pt>
                <c:pt idx="20091">
                  <c:v>0.30508574459308146</c:v>
                </c:pt>
                <c:pt idx="20092">
                  <c:v>0.30508574459308146</c:v>
                </c:pt>
                <c:pt idx="20093">
                  <c:v>0.30508574459308146</c:v>
                </c:pt>
                <c:pt idx="20094">
                  <c:v>0.30508574459308146</c:v>
                </c:pt>
                <c:pt idx="20095">
                  <c:v>0.30502681360127293</c:v>
                </c:pt>
                <c:pt idx="20096">
                  <c:v>0.30502681360127293</c:v>
                </c:pt>
                <c:pt idx="20097">
                  <c:v>0.30502681360127293</c:v>
                </c:pt>
                <c:pt idx="20098">
                  <c:v>0.30496788260946428</c:v>
                </c:pt>
                <c:pt idx="20099">
                  <c:v>0.30490895161765574</c:v>
                </c:pt>
                <c:pt idx="20100">
                  <c:v>0.30490895161765574</c:v>
                </c:pt>
                <c:pt idx="20101">
                  <c:v>0.30490895161765574</c:v>
                </c:pt>
                <c:pt idx="20102">
                  <c:v>0.30490895161765574</c:v>
                </c:pt>
                <c:pt idx="20103">
                  <c:v>0.30490895161765574</c:v>
                </c:pt>
                <c:pt idx="20104">
                  <c:v>0.30490895161765574</c:v>
                </c:pt>
                <c:pt idx="20105">
                  <c:v>0.3048500206258471</c:v>
                </c:pt>
                <c:pt idx="20106">
                  <c:v>0.30479108963403856</c:v>
                </c:pt>
                <c:pt idx="20107">
                  <c:v>0.30479108963403856</c:v>
                </c:pt>
                <c:pt idx="20108">
                  <c:v>0.30479108963403856</c:v>
                </c:pt>
                <c:pt idx="20109">
                  <c:v>0.30479108963403856</c:v>
                </c:pt>
                <c:pt idx="20110">
                  <c:v>0.30479108963403856</c:v>
                </c:pt>
                <c:pt idx="20111">
                  <c:v>0.30473215864222991</c:v>
                </c:pt>
                <c:pt idx="20112">
                  <c:v>0.30467322765042137</c:v>
                </c:pt>
                <c:pt idx="20113">
                  <c:v>0.30467322765042137</c:v>
                </c:pt>
                <c:pt idx="20114">
                  <c:v>0.30467322765042137</c:v>
                </c:pt>
                <c:pt idx="20115">
                  <c:v>0.30461429665861273</c:v>
                </c:pt>
                <c:pt idx="20116">
                  <c:v>0.30455536566680419</c:v>
                </c:pt>
                <c:pt idx="20117">
                  <c:v>0.30455536566680419</c:v>
                </c:pt>
                <c:pt idx="20118">
                  <c:v>0.30449643467499554</c:v>
                </c:pt>
                <c:pt idx="20119">
                  <c:v>0.30443750368318701</c:v>
                </c:pt>
                <c:pt idx="20120">
                  <c:v>0.30437857269137836</c:v>
                </c:pt>
                <c:pt idx="20121">
                  <c:v>0.30437857269137836</c:v>
                </c:pt>
                <c:pt idx="20122">
                  <c:v>0.30437857269137836</c:v>
                </c:pt>
                <c:pt idx="20123">
                  <c:v>0.30437857269137836</c:v>
                </c:pt>
                <c:pt idx="20124">
                  <c:v>0.30431964169956982</c:v>
                </c:pt>
                <c:pt idx="20125">
                  <c:v>0.30431964169956982</c:v>
                </c:pt>
                <c:pt idx="20126">
                  <c:v>0.30431964169956982</c:v>
                </c:pt>
                <c:pt idx="20127">
                  <c:v>0.30426071070776117</c:v>
                </c:pt>
                <c:pt idx="20128">
                  <c:v>0.30420177971595264</c:v>
                </c:pt>
                <c:pt idx="20129">
                  <c:v>0.30420177971595264</c:v>
                </c:pt>
                <c:pt idx="20130">
                  <c:v>0.30420177971595264</c:v>
                </c:pt>
                <c:pt idx="20131">
                  <c:v>0.30414284872414399</c:v>
                </c:pt>
                <c:pt idx="20132">
                  <c:v>0.30414284872414399</c:v>
                </c:pt>
                <c:pt idx="20133">
                  <c:v>0.30408391773233545</c:v>
                </c:pt>
                <c:pt idx="20134">
                  <c:v>0.30408391773233545</c:v>
                </c:pt>
                <c:pt idx="20135">
                  <c:v>0.30408391773233545</c:v>
                </c:pt>
                <c:pt idx="20136">
                  <c:v>0.30408391773233545</c:v>
                </c:pt>
                <c:pt idx="20137">
                  <c:v>0.3040249867405268</c:v>
                </c:pt>
                <c:pt idx="20138">
                  <c:v>0.3040249867405268</c:v>
                </c:pt>
                <c:pt idx="20139">
                  <c:v>0.30396605574871827</c:v>
                </c:pt>
                <c:pt idx="20140">
                  <c:v>0.30396605574871827</c:v>
                </c:pt>
                <c:pt idx="20141">
                  <c:v>0.30396605574871827</c:v>
                </c:pt>
                <c:pt idx="20142">
                  <c:v>0.30396605574871827</c:v>
                </c:pt>
                <c:pt idx="20143">
                  <c:v>0.30390712475690962</c:v>
                </c:pt>
                <c:pt idx="20144">
                  <c:v>0.30384819376510108</c:v>
                </c:pt>
                <c:pt idx="20145">
                  <c:v>0.30378926277329243</c:v>
                </c:pt>
                <c:pt idx="20146">
                  <c:v>0.30378926277329243</c:v>
                </c:pt>
                <c:pt idx="20147">
                  <c:v>0.30378926277329243</c:v>
                </c:pt>
                <c:pt idx="20148">
                  <c:v>0.3037303317814839</c:v>
                </c:pt>
                <c:pt idx="20149">
                  <c:v>0.30367140078967525</c:v>
                </c:pt>
                <c:pt idx="20150">
                  <c:v>0.30361246979786671</c:v>
                </c:pt>
                <c:pt idx="20151">
                  <c:v>0.30361246979786671</c:v>
                </c:pt>
                <c:pt idx="20152">
                  <c:v>0.30361246979786671</c:v>
                </c:pt>
                <c:pt idx="20153">
                  <c:v>0.30355353880605807</c:v>
                </c:pt>
                <c:pt idx="20154">
                  <c:v>0.30355353880605807</c:v>
                </c:pt>
                <c:pt idx="20155">
                  <c:v>0.30349460781424953</c:v>
                </c:pt>
                <c:pt idx="20156">
                  <c:v>0.30343567682244088</c:v>
                </c:pt>
                <c:pt idx="20157">
                  <c:v>0.30343567682244088</c:v>
                </c:pt>
                <c:pt idx="20158">
                  <c:v>0.30337674583063234</c:v>
                </c:pt>
                <c:pt idx="20159">
                  <c:v>0.3033178148388237</c:v>
                </c:pt>
                <c:pt idx="20160">
                  <c:v>0.3033178148388237</c:v>
                </c:pt>
                <c:pt idx="20161">
                  <c:v>0.3033178148388237</c:v>
                </c:pt>
                <c:pt idx="20162">
                  <c:v>0.3033178148388237</c:v>
                </c:pt>
                <c:pt idx="20163">
                  <c:v>0.3033178148388237</c:v>
                </c:pt>
                <c:pt idx="20164">
                  <c:v>0.3033178148388237</c:v>
                </c:pt>
                <c:pt idx="20165">
                  <c:v>0.3033178148388237</c:v>
                </c:pt>
                <c:pt idx="20166">
                  <c:v>0.30325888384701516</c:v>
                </c:pt>
                <c:pt idx="20167">
                  <c:v>0.30319995285520651</c:v>
                </c:pt>
                <c:pt idx="20168">
                  <c:v>0.30319995285520651</c:v>
                </c:pt>
                <c:pt idx="20169">
                  <c:v>0.30319995285520651</c:v>
                </c:pt>
                <c:pt idx="20170">
                  <c:v>0.30319995285520651</c:v>
                </c:pt>
                <c:pt idx="20171">
                  <c:v>0.30319995285520651</c:v>
                </c:pt>
                <c:pt idx="20172">
                  <c:v>0.30319995285520651</c:v>
                </c:pt>
                <c:pt idx="20173">
                  <c:v>0.30314102186339797</c:v>
                </c:pt>
                <c:pt idx="20174">
                  <c:v>0.30314102186339797</c:v>
                </c:pt>
                <c:pt idx="20175">
                  <c:v>0.30314102186339797</c:v>
                </c:pt>
                <c:pt idx="20176">
                  <c:v>0.30314102186339797</c:v>
                </c:pt>
                <c:pt idx="20177">
                  <c:v>0.30308209087158933</c:v>
                </c:pt>
                <c:pt idx="20178">
                  <c:v>0.30308209087158933</c:v>
                </c:pt>
                <c:pt idx="20179">
                  <c:v>0.30308209087158933</c:v>
                </c:pt>
                <c:pt idx="20180">
                  <c:v>0.30302315987978079</c:v>
                </c:pt>
                <c:pt idx="20181">
                  <c:v>0.30302315987978079</c:v>
                </c:pt>
                <c:pt idx="20182">
                  <c:v>0.30302315987978079</c:v>
                </c:pt>
                <c:pt idx="20183">
                  <c:v>0.30302315987978079</c:v>
                </c:pt>
                <c:pt idx="20184">
                  <c:v>0.30302315987978079</c:v>
                </c:pt>
                <c:pt idx="20185">
                  <c:v>0.30302315987978079</c:v>
                </c:pt>
                <c:pt idx="20186">
                  <c:v>0.30302315987978079</c:v>
                </c:pt>
                <c:pt idx="20187">
                  <c:v>0.30296422888797214</c:v>
                </c:pt>
                <c:pt idx="20188">
                  <c:v>0.30296422888797214</c:v>
                </c:pt>
                <c:pt idx="20189">
                  <c:v>0.30296422888797214</c:v>
                </c:pt>
                <c:pt idx="20190">
                  <c:v>0.30290529789616361</c:v>
                </c:pt>
                <c:pt idx="20191">
                  <c:v>0.30284636690435496</c:v>
                </c:pt>
                <c:pt idx="20192">
                  <c:v>0.30278743591254642</c:v>
                </c:pt>
                <c:pt idx="20193">
                  <c:v>0.30278743591254642</c:v>
                </c:pt>
                <c:pt idx="20194">
                  <c:v>0.30272850492073777</c:v>
                </c:pt>
                <c:pt idx="20195">
                  <c:v>0.30272850492073777</c:v>
                </c:pt>
                <c:pt idx="20196">
                  <c:v>0.30272850492073777</c:v>
                </c:pt>
                <c:pt idx="20197">
                  <c:v>0.30266957392892924</c:v>
                </c:pt>
                <c:pt idx="20198">
                  <c:v>0.30261064293712059</c:v>
                </c:pt>
                <c:pt idx="20199">
                  <c:v>0.30261064293712059</c:v>
                </c:pt>
                <c:pt idx="20200">
                  <c:v>0.30261064293712059</c:v>
                </c:pt>
                <c:pt idx="20201">
                  <c:v>0.30261064293712059</c:v>
                </c:pt>
                <c:pt idx="20202">
                  <c:v>0.30261064293712059</c:v>
                </c:pt>
                <c:pt idx="20203">
                  <c:v>0.30255171194531205</c:v>
                </c:pt>
                <c:pt idx="20204">
                  <c:v>0.30255171194531205</c:v>
                </c:pt>
                <c:pt idx="20205">
                  <c:v>0.30255171194531205</c:v>
                </c:pt>
                <c:pt idx="20206">
                  <c:v>0.3024927809535034</c:v>
                </c:pt>
                <c:pt idx="20207">
                  <c:v>0.3024927809535034</c:v>
                </c:pt>
                <c:pt idx="20208">
                  <c:v>0.30243384996169487</c:v>
                </c:pt>
                <c:pt idx="20209">
                  <c:v>0.30243384996169487</c:v>
                </c:pt>
                <c:pt idx="20210">
                  <c:v>0.30237491896988622</c:v>
                </c:pt>
                <c:pt idx="20211">
                  <c:v>0.30231598797807768</c:v>
                </c:pt>
                <c:pt idx="20212">
                  <c:v>0.30231598797807768</c:v>
                </c:pt>
                <c:pt idx="20213">
                  <c:v>0.30225705698626903</c:v>
                </c:pt>
                <c:pt idx="20214">
                  <c:v>0.30225705698626903</c:v>
                </c:pt>
                <c:pt idx="20215">
                  <c:v>0.3021981259944605</c:v>
                </c:pt>
                <c:pt idx="20216">
                  <c:v>0.3021981259944605</c:v>
                </c:pt>
                <c:pt idx="20217">
                  <c:v>0.3021981259944605</c:v>
                </c:pt>
                <c:pt idx="20218">
                  <c:v>0.30213919500265185</c:v>
                </c:pt>
                <c:pt idx="20219">
                  <c:v>0.30208026401084331</c:v>
                </c:pt>
                <c:pt idx="20220">
                  <c:v>0.30202133301903467</c:v>
                </c:pt>
                <c:pt idx="20221">
                  <c:v>0.30196240202722613</c:v>
                </c:pt>
                <c:pt idx="20222">
                  <c:v>0.30196240202722613</c:v>
                </c:pt>
                <c:pt idx="20223">
                  <c:v>0.30190347103541748</c:v>
                </c:pt>
                <c:pt idx="20224">
                  <c:v>0.30190347103541748</c:v>
                </c:pt>
                <c:pt idx="20225">
                  <c:v>0.30190347103541748</c:v>
                </c:pt>
                <c:pt idx="20226">
                  <c:v>0.30190347103541748</c:v>
                </c:pt>
                <c:pt idx="20227">
                  <c:v>0.30184454004360894</c:v>
                </c:pt>
                <c:pt idx="20228">
                  <c:v>0.30184454004360894</c:v>
                </c:pt>
                <c:pt idx="20229">
                  <c:v>0.30184454004360894</c:v>
                </c:pt>
                <c:pt idx="20230">
                  <c:v>0.30184454004360894</c:v>
                </c:pt>
                <c:pt idx="20231">
                  <c:v>0.30184454004360894</c:v>
                </c:pt>
                <c:pt idx="20232">
                  <c:v>0.30184454004360894</c:v>
                </c:pt>
                <c:pt idx="20233">
                  <c:v>0.30184454004360894</c:v>
                </c:pt>
                <c:pt idx="20234">
                  <c:v>0.30184454004360894</c:v>
                </c:pt>
                <c:pt idx="20235">
                  <c:v>0.30184454004360894</c:v>
                </c:pt>
                <c:pt idx="20236">
                  <c:v>0.3017856090518003</c:v>
                </c:pt>
                <c:pt idx="20237">
                  <c:v>0.3017856090518003</c:v>
                </c:pt>
                <c:pt idx="20238">
                  <c:v>0.30172667805999176</c:v>
                </c:pt>
                <c:pt idx="20239">
                  <c:v>0.30166774706818311</c:v>
                </c:pt>
                <c:pt idx="20240">
                  <c:v>0.30160881607637458</c:v>
                </c:pt>
                <c:pt idx="20241">
                  <c:v>0.30154988508456593</c:v>
                </c:pt>
                <c:pt idx="20242">
                  <c:v>0.30154988508456593</c:v>
                </c:pt>
                <c:pt idx="20243">
                  <c:v>0.30149095409275739</c:v>
                </c:pt>
                <c:pt idx="20244">
                  <c:v>0.30149095409275739</c:v>
                </c:pt>
                <c:pt idx="20245">
                  <c:v>0.30143202310094874</c:v>
                </c:pt>
                <c:pt idx="20246">
                  <c:v>0.30137309210914021</c:v>
                </c:pt>
                <c:pt idx="20247">
                  <c:v>0.30131416111733156</c:v>
                </c:pt>
                <c:pt idx="20248">
                  <c:v>0.30125523012552302</c:v>
                </c:pt>
                <c:pt idx="20249">
                  <c:v>0.30125523012552302</c:v>
                </c:pt>
                <c:pt idx="20250">
                  <c:v>0.30125523012552302</c:v>
                </c:pt>
                <c:pt idx="20251">
                  <c:v>0.30125523012552302</c:v>
                </c:pt>
                <c:pt idx="20252">
                  <c:v>0.30125523012552302</c:v>
                </c:pt>
                <c:pt idx="20253">
                  <c:v>0.30119629913371437</c:v>
                </c:pt>
                <c:pt idx="20254">
                  <c:v>0.30113736814190584</c:v>
                </c:pt>
                <c:pt idx="20255">
                  <c:v>0.30113736814190584</c:v>
                </c:pt>
                <c:pt idx="20256">
                  <c:v>0.30113736814190584</c:v>
                </c:pt>
                <c:pt idx="20257">
                  <c:v>0.30107843715009719</c:v>
                </c:pt>
                <c:pt idx="20258">
                  <c:v>0.30107843715009719</c:v>
                </c:pt>
                <c:pt idx="20259">
                  <c:v>0.30101950615828865</c:v>
                </c:pt>
                <c:pt idx="20260">
                  <c:v>0.30096057516648</c:v>
                </c:pt>
                <c:pt idx="20261">
                  <c:v>0.30096057516648</c:v>
                </c:pt>
                <c:pt idx="20262">
                  <c:v>0.30090164417467147</c:v>
                </c:pt>
                <c:pt idx="20263">
                  <c:v>0.30090164417467147</c:v>
                </c:pt>
                <c:pt idx="20264">
                  <c:v>0.30090164417467147</c:v>
                </c:pt>
                <c:pt idx="20265">
                  <c:v>0.30090164417467147</c:v>
                </c:pt>
                <c:pt idx="20266">
                  <c:v>0.30090164417467147</c:v>
                </c:pt>
                <c:pt idx="20267">
                  <c:v>0.30084271318286282</c:v>
                </c:pt>
                <c:pt idx="20268">
                  <c:v>0.30078378219105428</c:v>
                </c:pt>
                <c:pt idx="20269">
                  <c:v>0.30078378219105428</c:v>
                </c:pt>
                <c:pt idx="20270">
                  <c:v>0.30078378219105428</c:v>
                </c:pt>
                <c:pt idx="20271">
                  <c:v>0.30078378219105428</c:v>
                </c:pt>
                <c:pt idx="20272">
                  <c:v>0.30072485119924564</c:v>
                </c:pt>
                <c:pt idx="20273">
                  <c:v>0.3006659202074371</c:v>
                </c:pt>
                <c:pt idx="20274">
                  <c:v>0.3006659202074371</c:v>
                </c:pt>
                <c:pt idx="20275">
                  <c:v>0.3006659202074371</c:v>
                </c:pt>
                <c:pt idx="20276">
                  <c:v>0.30060698921562845</c:v>
                </c:pt>
                <c:pt idx="20277">
                  <c:v>0.30060698921562845</c:v>
                </c:pt>
                <c:pt idx="20278">
                  <c:v>0.30054805822381991</c:v>
                </c:pt>
                <c:pt idx="20279">
                  <c:v>0.30054805822381991</c:v>
                </c:pt>
                <c:pt idx="20280">
                  <c:v>0.30054805822381991</c:v>
                </c:pt>
                <c:pt idx="20281">
                  <c:v>0.30054805822381991</c:v>
                </c:pt>
                <c:pt idx="20282">
                  <c:v>0.30048912723201127</c:v>
                </c:pt>
                <c:pt idx="20283">
                  <c:v>0.30048912723201127</c:v>
                </c:pt>
                <c:pt idx="20284">
                  <c:v>0.30048912723201127</c:v>
                </c:pt>
                <c:pt idx="20285">
                  <c:v>0.30048912723201127</c:v>
                </c:pt>
                <c:pt idx="20286">
                  <c:v>0.30048912723201127</c:v>
                </c:pt>
                <c:pt idx="20287">
                  <c:v>0.30048912723201127</c:v>
                </c:pt>
                <c:pt idx="20288">
                  <c:v>0.30048912723201127</c:v>
                </c:pt>
                <c:pt idx="20289">
                  <c:v>0.30043019624020273</c:v>
                </c:pt>
                <c:pt idx="20290">
                  <c:v>0.30043019624020273</c:v>
                </c:pt>
                <c:pt idx="20291">
                  <c:v>0.30037126524839408</c:v>
                </c:pt>
                <c:pt idx="20292">
                  <c:v>0.30037126524839408</c:v>
                </c:pt>
                <c:pt idx="20293">
                  <c:v>0.30037126524839408</c:v>
                </c:pt>
                <c:pt idx="20294">
                  <c:v>0.30031233425658554</c:v>
                </c:pt>
                <c:pt idx="20295">
                  <c:v>0.3002534032647769</c:v>
                </c:pt>
                <c:pt idx="20296">
                  <c:v>0.3002534032647769</c:v>
                </c:pt>
                <c:pt idx="20297">
                  <c:v>0.3002534032647769</c:v>
                </c:pt>
                <c:pt idx="20298">
                  <c:v>0.3002534032647769</c:v>
                </c:pt>
                <c:pt idx="20299">
                  <c:v>0.3002534032647769</c:v>
                </c:pt>
                <c:pt idx="20300">
                  <c:v>0.3002534032647769</c:v>
                </c:pt>
                <c:pt idx="20301">
                  <c:v>0.30019447227296836</c:v>
                </c:pt>
                <c:pt idx="20302">
                  <c:v>0.30019447227296836</c:v>
                </c:pt>
                <c:pt idx="20303">
                  <c:v>0.30019447227296836</c:v>
                </c:pt>
                <c:pt idx="20304">
                  <c:v>0.30013554128115971</c:v>
                </c:pt>
                <c:pt idx="20305">
                  <c:v>0.30013554128115971</c:v>
                </c:pt>
                <c:pt idx="20306">
                  <c:v>0.30013554128115971</c:v>
                </c:pt>
                <c:pt idx="20307">
                  <c:v>0.30007661028935118</c:v>
                </c:pt>
                <c:pt idx="20308">
                  <c:v>0.30007661028935118</c:v>
                </c:pt>
                <c:pt idx="20309">
                  <c:v>0.30007661028935118</c:v>
                </c:pt>
                <c:pt idx="20310">
                  <c:v>0.30007661028935118</c:v>
                </c:pt>
                <c:pt idx="20311">
                  <c:v>0.30007661028935118</c:v>
                </c:pt>
                <c:pt idx="20312">
                  <c:v>0.30001767929754253</c:v>
                </c:pt>
                <c:pt idx="20313">
                  <c:v>0.29995874830573399</c:v>
                </c:pt>
                <c:pt idx="20314">
                  <c:v>0.29989981731392534</c:v>
                </c:pt>
                <c:pt idx="20315">
                  <c:v>0.29984088632211681</c:v>
                </c:pt>
                <c:pt idx="20316">
                  <c:v>0.29978195533030816</c:v>
                </c:pt>
                <c:pt idx="20317">
                  <c:v>0.29978195533030816</c:v>
                </c:pt>
                <c:pt idx="20318">
                  <c:v>0.29972302433849962</c:v>
                </c:pt>
                <c:pt idx="20319">
                  <c:v>0.29972302433849962</c:v>
                </c:pt>
                <c:pt idx="20320">
                  <c:v>0.29966409334669097</c:v>
                </c:pt>
                <c:pt idx="20321">
                  <c:v>0.29966409334669097</c:v>
                </c:pt>
                <c:pt idx="20322">
                  <c:v>0.29960516235488244</c:v>
                </c:pt>
                <c:pt idx="20323">
                  <c:v>0.29954623136307379</c:v>
                </c:pt>
                <c:pt idx="20324">
                  <c:v>0.29948730037126525</c:v>
                </c:pt>
                <c:pt idx="20325">
                  <c:v>0.2994283693794566</c:v>
                </c:pt>
                <c:pt idx="20326">
                  <c:v>0.2994283693794566</c:v>
                </c:pt>
                <c:pt idx="20327">
                  <c:v>0.2994283693794566</c:v>
                </c:pt>
                <c:pt idx="20328">
                  <c:v>0.29936943838764807</c:v>
                </c:pt>
                <c:pt idx="20329">
                  <c:v>0.29936943838764807</c:v>
                </c:pt>
                <c:pt idx="20330">
                  <c:v>0.29936943838764807</c:v>
                </c:pt>
                <c:pt idx="20331">
                  <c:v>0.29936943838764807</c:v>
                </c:pt>
                <c:pt idx="20332">
                  <c:v>0.29936943838764807</c:v>
                </c:pt>
                <c:pt idx="20333">
                  <c:v>0.29931050739583942</c:v>
                </c:pt>
                <c:pt idx="20334">
                  <c:v>0.29925157640403088</c:v>
                </c:pt>
                <c:pt idx="20335">
                  <c:v>0.29925157640403088</c:v>
                </c:pt>
                <c:pt idx="20336">
                  <c:v>0.29925157640403088</c:v>
                </c:pt>
                <c:pt idx="20337">
                  <c:v>0.29925157640403088</c:v>
                </c:pt>
                <c:pt idx="20338">
                  <c:v>0.29919264541222224</c:v>
                </c:pt>
                <c:pt idx="20339">
                  <c:v>0.29919264541222224</c:v>
                </c:pt>
                <c:pt idx="20340">
                  <c:v>0.2991337144204137</c:v>
                </c:pt>
                <c:pt idx="20341">
                  <c:v>0.2991337144204137</c:v>
                </c:pt>
                <c:pt idx="20342">
                  <c:v>0.2991337144204137</c:v>
                </c:pt>
                <c:pt idx="20343">
                  <c:v>0.29907478342860505</c:v>
                </c:pt>
                <c:pt idx="20344">
                  <c:v>0.29907478342860505</c:v>
                </c:pt>
                <c:pt idx="20345">
                  <c:v>0.29907478342860505</c:v>
                </c:pt>
                <c:pt idx="20346">
                  <c:v>0.29907478342860505</c:v>
                </c:pt>
                <c:pt idx="20347">
                  <c:v>0.29901585243679651</c:v>
                </c:pt>
                <c:pt idx="20348">
                  <c:v>0.29901585243679651</c:v>
                </c:pt>
                <c:pt idx="20349">
                  <c:v>0.29901585243679651</c:v>
                </c:pt>
                <c:pt idx="20350">
                  <c:v>0.29901585243679651</c:v>
                </c:pt>
                <c:pt idx="20351">
                  <c:v>0.29895692144498787</c:v>
                </c:pt>
                <c:pt idx="20352">
                  <c:v>0.29895692144498787</c:v>
                </c:pt>
                <c:pt idx="20353">
                  <c:v>0.29895692144498787</c:v>
                </c:pt>
                <c:pt idx="20354">
                  <c:v>0.29895692144498787</c:v>
                </c:pt>
                <c:pt idx="20355">
                  <c:v>0.29895692144498787</c:v>
                </c:pt>
                <c:pt idx="20356">
                  <c:v>0.29889799045317933</c:v>
                </c:pt>
                <c:pt idx="20357">
                  <c:v>0.29883905946137068</c:v>
                </c:pt>
                <c:pt idx="20358">
                  <c:v>0.29878012846956215</c:v>
                </c:pt>
                <c:pt idx="20359">
                  <c:v>0.2987211974777535</c:v>
                </c:pt>
                <c:pt idx="20360">
                  <c:v>0.2987211974777535</c:v>
                </c:pt>
                <c:pt idx="20361">
                  <c:v>0.2987211974777535</c:v>
                </c:pt>
                <c:pt idx="20362">
                  <c:v>0.2987211974777535</c:v>
                </c:pt>
                <c:pt idx="20363">
                  <c:v>0.29866226648594496</c:v>
                </c:pt>
                <c:pt idx="20364">
                  <c:v>0.29866226648594496</c:v>
                </c:pt>
                <c:pt idx="20365">
                  <c:v>0.29860333549413631</c:v>
                </c:pt>
                <c:pt idx="20366">
                  <c:v>0.29854440450232778</c:v>
                </c:pt>
                <c:pt idx="20367">
                  <c:v>0.29854440450232778</c:v>
                </c:pt>
                <c:pt idx="20368">
                  <c:v>0.29854440450232778</c:v>
                </c:pt>
                <c:pt idx="20369">
                  <c:v>0.29854440450232778</c:v>
                </c:pt>
                <c:pt idx="20370">
                  <c:v>0.29854440450232778</c:v>
                </c:pt>
                <c:pt idx="20371">
                  <c:v>0.29848547351051913</c:v>
                </c:pt>
                <c:pt idx="20372">
                  <c:v>0.29842654251871059</c:v>
                </c:pt>
                <c:pt idx="20373">
                  <c:v>0.29836761152690194</c:v>
                </c:pt>
                <c:pt idx="20374">
                  <c:v>0.29830868053509341</c:v>
                </c:pt>
                <c:pt idx="20375">
                  <c:v>0.29830868053509341</c:v>
                </c:pt>
                <c:pt idx="20376">
                  <c:v>0.29830868053509341</c:v>
                </c:pt>
                <c:pt idx="20377">
                  <c:v>0.29830868053509341</c:v>
                </c:pt>
                <c:pt idx="20378">
                  <c:v>0.29830868053509341</c:v>
                </c:pt>
                <c:pt idx="20379">
                  <c:v>0.29830868053509341</c:v>
                </c:pt>
                <c:pt idx="20380">
                  <c:v>0.29830868053509341</c:v>
                </c:pt>
                <c:pt idx="20381">
                  <c:v>0.29824974954328476</c:v>
                </c:pt>
                <c:pt idx="20382">
                  <c:v>0.29824974954328476</c:v>
                </c:pt>
                <c:pt idx="20383">
                  <c:v>0.29819081855147622</c:v>
                </c:pt>
                <c:pt idx="20384">
                  <c:v>0.29813188755966757</c:v>
                </c:pt>
                <c:pt idx="20385">
                  <c:v>0.29813188755966757</c:v>
                </c:pt>
                <c:pt idx="20386">
                  <c:v>0.29807295656785904</c:v>
                </c:pt>
                <c:pt idx="20387">
                  <c:v>0.29801402557605039</c:v>
                </c:pt>
                <c:pt idx="20388">
                  <c:v>0.29801402557605039</c:v>
                </c:pt>
                <c:pt idx="20389">
                  <c:v>0.29795509458424185</c:v>
                </c:pt>
                <c:pt idx="20390">
                  <c:v>0.29795509458424185</c:v>
                </c:pt>
                <c:pt idx="20391">
                  <c:v>0.29795509458424185</c:v>
                </c:pt>
                <c:pt idx="20392">
                  <c:v>0.29795509458424185</c:v>
                </c:pt>
                <c:pt idx="20393">
                  <c:v>0.29795509458424185</c:v>
                </c:pt>
                <c:pt idx="20394">
                  <c:v>0.29795509458424185</c:v>
                </c:pt>
                <c:pt idx="20395">
                  <c:v>0.29789616359243321</c:v>
                </c:pt>
                <c:pt idx="20396">
                  <c:v>0.29789616359243321</c:v>
                </c:pt>
                <c:pt idx="20397">
                  <c:v>0.29783723260062467</c:v>
                </c:pt>
                <c:pt idx="20398">
                  <c:v>0.29777830160881613</c:v>
                </c:pt>
                <c:pt idx="20399">
                  <c:v>0.29771937061700748</c:v>
                </c:pt>
                <c:pt idx="20400">
                  <c:v>0.29771937061700748</c:v>
                </c:pt>
                <c:pt idx="20401">
                  <c:v>0.29771937061700748</c:v>
                </c:pt>
                <c:pt idx="20402">
                  <c:v>0.29771937061700748</c:v>
                </c:pt>
                <c:pt idx="20403">
                  <c:v>0.29766043962519895</c:v>
                </c:pt>
                <c:pt idx="20404">
                  <c:v>0.29766043962519895</c:v>
                </c:pt>
                <c:pt idx="20405">
                  <c:v>0.29766043962519895</c:v>
                </c:pt>
                <c:pt idx="20406">
                  <c:v>0.2976015086333903</c:v>
                </c:pt>
                <c:pt idx="20407">
                  <c:v>0.29754257764158176</c:v>
                </c:pt>
                <c:pt idx="20408">
                  <c:v>0.29748364664977311</c:v>
                </c:pt>
                <c:pt idx="20409">
                  <c:v>0.29742471565796458</c:v>
                </c:pt>
                <c:pt idx="20410">
                  <c:v>0.29742471565796458</c:v>
                </c:pt>
                <c:pt idx="20411">
                  <c:v>0.29742471565796458</c:v>
                </c:pt>
                <c:pt idx="20412">
                  <c:v>0.29742471565796458</c:v>
                </c:pt>
                <c:pt idx="20413">
                  <c:v>0.29742471565796458</c:v>
                </c:pt>
                <c:pt idx="20414">
                  <c:v>0.29736578466615593</c:v>
                </c:pt>
                <c:pt idx="20415">
                  <c:v>0.29736578466615593</c:v>
                </c:pt>
                <c:pt idx="20416">
                  <c:v>0.29736578466615593</c:v>
                </c:pt>
                <c:pt idx="20417">
                  <c:v>0.29736578466615593</c:v>
                </c:pt>
                <c:pt idx="20418">
                  <c:v>0.29736578466615593</c:v>
                </c:pt>
                <c:pt idx="20419">
                  <c:v>0.29730685367434739</c:v>
                </c:pt>
                <c:pt idx="20420">
                  <c:v>0.29724792268253875</c:v>
                </c:pt>
                <c:pt idx="20421">
                  <c:v>0.29724792268253875</c:v>
                </c:pt>
                <c:pt idx="20422">
                  <c:v>0.29724792268253875</c:v>
                </c:pt>
                <c:pt idx="20423">
                  <c:v>0.29718899169073021</c:v>
                </c:pt>
                <c:pt idx="20424">
                  <c:v>0.29718899169073021</c:v>
                </c:pt>
                <c:pt idx="20425">
                  <c:v>0.29713006069892156</c:v>
                </c:pt>
                <c:pt idx="20426">
                  <c:v>0.29713006069892156</c:v>
                </c:pt>
                <c:pt idx="20427">
                  <c:v>0.29707112970711302</c:v>
                </c:pt>
                <c:pt idx="20428">
                  <c:v>0.29701219871530438</c:v>
                </c:pt>
                <c:pt idx="20429">
                  <c:v>0.29695326772349584</c:v>
                </c:pt>
                <c:pt idx="20430">
                  <c:v>0.29689433673168719</c:v>
                </c:pt>
                <c:pt idx="20431">
                  <c:v>0.29683540573987865</c:v>
                </c:pt>
                <c:pt idx="20432">
                  <c:v>0.29677647474807001</c:v>
                </c:pt>
                <c:pt idx="20433">
                  <c:v>0.29677647474807001</c:v>
                </c:pt>
                <c:pt idx="20434">
                  <c:v>0.29677647474807001</c:v>
                </c:pt>
                <c:pt idx="20435">
                  <c:v>0.29671754375626147</c:v>
                </c:pt>
                <c:pt idx="20436">
                  <c:v>0.29671754375626147</c:v>
                </c:pt>
                <c:pt idx="20437">
                  <c:v>0.29671754375626147</c:v>
                </c:pt>
                <c:pt idx="20438">
                  <c:v>0.29671754375626147</c:v>
                </c:pt>
                <c:pt idx="20439">
                  <c:v>0.29665861276445282</c:v>
                </c:pt>
                <c:pt idx="20440">
                  <c:v>0.29665861276445282</c:v>
                </c:pt>
                <c:pt idx="20441">
                  <c:v>0.29665861276445282</c:v>
                </c:pt>
                <c:pt idx="20442">
                  <c:v>0.29665861276445282</c:v>
                </c:pt>
                <c:pt idx="20443">
                  <c:v>0.29665861276445282</c:v>
                </c:pt>
                <c:pt idx="20444">
                  <c:v>0.29665861276445282</c:v>
                </c:pt>
                <c:pt idx="20445">
                  <c:v>0.29665861276445282</c:v>
                </c:pt>
                <c:pt idx="20446">
                  <c:v>0.29659968177264429</c:v>
                </c:pt>
                <c:pt idx="20447">
                  <c:v>0.29659968177264429</c:v>
                </c:pt>
                <c:pt idx="20448">
                  <c:v>0.29659968177264429</c:v>
                </c:pt>
                <c:pt idx="20449">
                  <c:v>0.29659968177264429</c:v>
                </c:pt>
                <c:pt idx="20450">
                  <c:v>0.29654075078083564</c:v>
                </c:pt>
                <c:pt idx="20451">
                  <c:v>0.29654075078083564</c:v>
                </c:pt>
                <c:pt idx="20452">
                  <c:v>0.2964818197890271</c:v>
                </c:pt>
                <c:pt idx="20453">
                  <c:v>0.29642288879721845</c:v>
                </c:pt>
                <c:pt idx="20454">
                  <c:v>0.29642288879721845</c:v>
                </c:pt>
                <c:pt idx="20455">
                  <c:v>0.29642288879721845</c:v>
                </c:pt>
                <c:pt idx="20456">
                  <c:v>0.29636395780540992</c:v>
                </c:pt>
                <c:pt idx="20457">
                  <c:v>0.29630502681360127</c:v>
                </c:pt>
                <c:pt idx="20458">
                  <c:v>0.29630502681360127</c:v>
                </c:pt>
                <c:pt idx="20459">
                  <c:v>0.29624609582179273</c:v>
                </c:pt>
                <c:pt idx="20460">
                  <c:v>0.29624609582179273</c:v>
                </c:pt>
                <c:pt idx="20461">
                  <c:v>0.29618716482998408</c:v>
                </c:pt>
                <c:pt idx="20462">
                  <c:v>0.29612823383817555</c:v>
                </c:pt>
                <c:pt idx="20463">
                  <c:v>0.29612823383817555</c:v>
                </c:pt>
                <c:pt idx="20464">
                  <c:v>0.29612823383817555</c:v>
                </c:pt>
                <c:pt idx="20465">
                  <c:v>0.29612823383817555</c:v>
                </c:pt>
                <c:pt idx="20466">
                  <c:v>0.2960693028463669</c:v>
                </c:pt>
                <c:pt idx="20467">
                  <c:v>0.2960693028463669</c:v>
                </c:pt>
                <c:pt idx="20468">
                  <c:v>0.2960693028463669</c:v>
                </c:pt>
                <c:pt idx="20469">
                  <c:v>0.2960693028463669</c:v>
                </c:pt>
                <c:pt idx="20470">
                  <c:v>0.2960693028463669</c:v>
                </c:pt>
                <c:pt idx="20471">
                  <c:v>0.29601037185455836</c:v>
                </c:pt>
                <c:pt idx="20472">
                  <c:v>0.29595144086274972</c:v>
                </c:pt>
                <c:pt idx="20473">
                  <c:v>0.29595144086274972</c:v>
                </c:pt>
                <c:pt idx="20474">
                  <c:v>0.29589250987094118</c:v>
                </c:pt>
                <c:pt idx="20475">
                  <c:v>0.29583357887913253</c:v>
                </c:pt>
                <c:pt idx="20476">
                  <c:v>0.29583357887913253</c:v>
                </c:pt>
                <c:pt idx="20477">
                  <c:v>0.29583357887913253</c:v>
                </c:pt>
                <c:pt idx="20478">
                  <c:v>0.29583357887913253</c:v>
                </c:pt>
                <c:pt idx="20479">
                  <c:v>0.29583357887913253</c:v>
                </c:pt>
                <c:pt idx="20480">
                  <c:v>0.29577464788732399</c:v>
                </c:pt>
                <c:pt idx="20481">
                  <c:v>0.29577464788732399</c:v>
                </c:pt>
                <c:pt idx="20482">
                  <c:v>0.29571571689551535</c:v>
                </c:pt>
                <c:pt idx="20483">
                  <c:v>0.29565678590370681</c:v>
                </c:pt>
                <c:pt idx="20484">
                  <c:v>0.29565678590370681</c:v>
                </c:pt>
                <c:pt idx="20485">
                  <c:v>0.29565678590370681</c:v>
                </c:pt>
                <c:pt idx="20486">
                  <c:v>0.29559785491189816</c:v>
                </c:pt>
                <c:pt idx="20487">
                  <c:v>0.29559785491189816</c:v>
                </c:pt>
                <c:pt idx="20488">
                  <c:v>0.29553892392008962</c:v>
                </c:pt>
                <c:pt idx="20489">
                  <c:v>0.29547999292828098</c:v>
                </c:pt>
                <c:pt idx="20490">
                  <c:v>0.29542106193647244</c:v>
                </c:pt>
                <c:pt idx="20491">
                  <c:v>0.29542106193647244</c:v>
                </c:pt>
                <c:pt idx="20492">
                  <c:v>0.29542106193647244</c:v>
                </c:pt>
                <c:pt idx="20493">
                  <c:v>0.29542106193647244</c:v>
                </c:pt>
                <c:pt idx="20494">
                  <c:v>0.29542106193647244</c:v>
                </c:pt>
                <c:pt idx="20495">
                  <c:v>0.29542106193647244</c:v>
                </c:pt>
                <c:pt idx="20496">
                  <c:v>0.29536213094466379</c:v>
                </c:pt>
                <c:pt idx="20497">
                  <c:v>0.29530319995285526</c:v>
                </c:pt>
                <c:pt idx="20498">
                  <c:v>0.29530319995285526</c:v>
                </c:pt>
                <c:pt idx="20499">
                  <c:v>0.29530319995285526</c:v>
                </c:pt>
                <c:pt idx="20500">
                  <c:v>0.29524426896104661</c:v>
                </c:pt>
                <c:pt idx="20501">
                  <c:v>0.29518533796923807</c:v>
                </c:pt>
                <c:pt idx="20502">
                  <c:v>0.29518533796923807</c:v>
                </c:pt>
                <c:pt idx="20503">
                  <c:v>0.29518533796923807</c:v>
                </c:pt>
                <c:pt idx="20504">
                  <c:v>0.29512640697742942</c:v>
                </c:pt>
                <c:pt idx="20505">
                  <c:v>0.29506747598562089</c:v>
                </c:pt>
                <c:pt idx="20506">
                  <c:v>0.29506747598562089</c:v>
                </c:pt>
                <c:pt idx="20507">
                  <c:v>0.29506747598562089</c:v>
                </c:pt>
                <c:pt idx="20508">
                  <c:v>0.29500854499381224</c:v>
                </c:pt>
                <c:pt idx="20509">
                  <c:v>0.29500854499381224</c:v>
                </c:pt>
                <c:pt idx="20510">
                  <c:v>0.29500854499381224</c:v>
                </c:pt>
                <c:pt idx="20511">
                  <c:v>0.29500854499381224</c:v>
                </c:pt>
                <c:pt idx="20512">
                  <c:v>0.29500854499381224</c:v>
                </c:pt>
                <c:pt idx="20513">
                  <c:v>0.29500854499381224</c:v>
                </c:pt>
                <c:pt idx="20514">
                  <c:v>0.29500854499381224</c:v>
                </c:pt>
                <c:pt idx="20515">
                  <c:v>0.29500854499381224</c:v>
                </c:pt>
                <c:pt idx="20516">
                  <c:v>0.29500854499381224</c:v>
                </c:pt>
                <c:pt idx="20517">
                  <c:v>0.2949496140020037</c:v>
                </c:pt>
                <c:pt idx="20518">
                  <c:v>0.29489068301019505</c:v>
                </c:pt>
                <c:pt idx="20519">
                  <c:v>0.29489068301019505</c:v>
                </c:pt>
                <c:pt idx="20520">
                  <c:v>0.29489068301019505</c:v>
                </c:pt>
                <c:pt idx="20521">
                  <c:v>0.29489068301019505</c:v>
                </c:pt>
                <c:pt idx="20522">
                  <c:v>0.29483175201838652</c:v>
                </c:pt>
                <c:pt idx="20523">
                  <c:v>0.29483175201838652</c:v>
                </c:pt>
                <c:pt idx="20524">
                  <c:v>0.29477282102657787</c:v>
                </c:pt>
                <c:pt idx="20525">
                  <c:v>0.29471389003476933</c:v>
                </c:pt>
                <c:pt idx="20526">
                  <c:v>0.29465495904296068</c:v>
                </c:pt>
                <c:pt idx="20527">
                  <c:v>0.29465495904296068</c:v>
                </c:pt>
                <c:pt idx="20528">
                  <c:v>0.29459602805115215</c:v>
                </c:pt>
                <c:pt idx="20529">
                  <c:v>0.2945370970593435</c:v>
                </c:pt>
                <c:pt idx="20530">
                  <c:v>0.29447816606753496</c:v>
                </c:pt>
                <c:pt idx="20531">
                  <c:v>0.29441923507572632</c:v>
                </c:pt>
                <c:pt idx="20532">
                  <c:v>0.29441923507572632</c:v>
                </c:pt>
                <c:pt idx="20533">
                  <c:v>0.29436030408391778</c:v>
                </c:pt>
                <c:pt idx="20534">
                  <c:v>0.29430137309210913</c:v>
                </c:pt>
                <c:pt idx="20535">
                  <c:v>0.29430137309210913</c:v>
                </c:pt>
                <c:pt idx="20536">
                  <c:v>0.29430137309210913</c:v>
                </c:pt>
                <c:pt idx="20537">
                  <c:v>0.29430137309210913</c:v>
                </c:pt>
                <c:pt idx="20538">
                  <c:v>0.29424244210030059</c:v>
                </c:pt>
                <c:pt idx="20539">
                  <c:v>0.29418351110849195</c:v>
                </c:pt>
                <c:pt idx="20540">
                  <c:v>0.29412458011668341</c:v>
                </c:pt>
                <c:pt idx="20541">
                  <c:v>0.29412458011668341</c:v>
                </c:pt>
                <c:pt idx="20542">
                  <c:v>0.29412458011668341</c:v>
                </c:pt>
                <c:pt idx="20543">
                  <c:v>0.29406564912487476</c:v>
                </c:pt>
                <c:pt idx="20544">
                  <c:v>0.29400671813306622</c:v>
                </c:pt>
                <c:pt idx="20545">
                  <c:v>0.29400671813306622</c:v>
                </c:pt>
                <c:pt idx="20546">
                  <c:v>0.29400671813306622</c:v>
                </c:pt>
                <c:pt idx="20547">
                  <c:v>0.29400671813306622</c:v>
                </c:pt>
                <c:pt idx="20548">
                  <c:v>0.29400671813306622</c:v>
                </c:pt>
                <c:pt idx="20549">
                  <c:v>0.29394778714125758</c:v>
                </c:pt>
                <c:pt idx="20550">
                  <c:v>0.29394778714125758</c:v>
                </c:pt>
                <c:pt idx="20551">
                  <c:v>0.29388885614944904</c:v>
                </c:pt>
                <c:pt idx="20552">
                  <c:v>0.29388885614944904</c:v>
                </c:pt>
                <c:pt idx="20553">
                  <c:v>0.29388885614944904</c:v>
                </c:pt>
                <c:pt idx="20554">
                  <c:v>0.29388885614944904</c:v>
                </c:pt>
                <c:pt idx="20555">
                  <c:v>0.29382992515764039</c:v>
                </c:pt>
                <c:pt idx="20556">
                  <c:v>0.29377099416583186</c:v>
                </c:pt>
                <c:pt idx="20557">
                  <c:v>0.29371206317402321</c:v>
                </c:pt>
                <c:pt idx="20558">
                  <c:v>0.29365313218221467</c:v>
                </c:pt>
                <c:pt idx="20559">
                  <c:v>0.29359420119040602</c:v>
                </c:pt>
                <c:pt idx="20560">
                  <c:v>0.29359420119040602</c:v>
                </c:pt>
                <c:pt idx="20561">
                  <c:v>0.29359420119040602</c:v>
                </c:pt>
                <c:pt idx="20562">
                  <c:v>0.29353527019859749</c:v>
                </c:pt>
                <c:pt idx="20563">
                  <c:v>0.29347633920678884</c:v>
                </c:pt>
                <c:pt idx="20564">
                  <c:v>0.2934174082149803</c:v>
                </c:pt>
                <c:pt idx="20565">
                  <c:v>0.29335847722317165</c:v>
                </c:pt>
                <c:pt idx="20566">
                  <c:v>0.29329954623136312</c:v>
                </c:pt>
                <c:pt idx="20567">
                  <c:v>0.29329954623136312</c:v>
                </c:pt>
                <c:pt idx="20568">
                  <c:v>0.29324061523955447</c:v>
                </c:pt>
                <c:pt idx="20569">
                  <c:v>0.29324061523955447</c:v>
                </c:pt>
                <c:pt idx="20570">
                  <c:v>0.29324061523955447</c:v>
                </c:pt>
                <c:pt idx="20571">
                  <c:v>0.29324061523955447</c:v>
                </c:pt>
                <c:pt idx="20572">
                  <c:v>0.29324061523955447</c:v>
                </c:pt>
                <c:pt idx="20573">
                  <c:v>0.29324061523955447</c:v>
                </c:pt>
                <c:pt idx="20574">
                  <c:v>0.29324061523955447</c:v>
                </c:pt>
                <c:pt idx="20575">
                  <c:v>0.29324061523955447</c:v>
                </c:pt>
                <c:pt idx="20576">
                  <c:v>0.29318168424774593</c:v>
                </c:pt>
                <c:pt idx="20577">
                  <c:v>0.29312275325593729</c:v>
                </c:pt>
                <c:pt idx="20578">
                  <c:v>0.29306382226412875</c:v>
                </c:pt>
                <c:pt idx="20579">
                  <c:v>0.29306382226412875</c:v>
                </c:pt>
                <c:pt idx="20580">
                  <c:v>0.29306382226412875</c:v>
                </c:pt>
                <c:pt idx="20581">
                  <c:v>0.2930048912723201</c:v>
                </c:pt>
                <c:pt idx="20582">
                  <c:v>0.29294596028051156</c:v>
                </c:pt>
                <c:pt idx="20583">
                  <c:v>0.29294596028051156</c:v>
                </c:pt>
                <c:pt idx="20584">
                  <c:v>0.29288702928870292</c:v>
                </c:pt>
                <c:pt idx="20585">
                  <c:v>0.29282809829689438</c:v>
                </c:pt>
                <c:pt idx="20586">
                  <c:v>0.29276916730508573</c:v>
                </c:pt>
                <c:pt idx="20587">
                  <c:v>0.29276916730508573</c:v>
                </c:pt>
                <c:pt idx="20588">
                  <c:v>0.29271023631327719</c:v>
                </c:pt>
                <c:pt idx="20589">
                  <c:v>0.29265130532146855</c:v>
                </c:pt>
                <c:pt idx="20590">
                  <c:v>0.29259237432966001</c:v>
                </c:pt>
                <c:pt idx="20591">
                  <c:v>0.29253344333785136</c:v>
                </c:pt>
                <c:pt idx="20592">
                  <c:v>0.29253344333785136</c:v>
                </c:pt>
                <c:pt idx="20593">
                  <c:v>0.29247451234604283</c:v>
                </c:pt>
                <c:pt idx="20594">
                  <c:v>0.29241558135423418</c:v>
                </c:pt>
                <c:pt idx="20595">
                  <c:v>0.29241558135423418</c:v>
                </c:pt>
                <c:pt idx="20596">
                  <c:v>0.29241558135423418</c:v>
                </c:pt>
                <c:pt idx="20597">
                  <c:v>0.29241558135423418</c:v>
                </c:pt>
                <c:pt idx="20598">
                  <c:v>0.29241558135423418</c:v>
                </c:pt>
                <c:pt idx="20599">
                  <c:v>0.29241558135423418</c:v>
                </c:pt>
                <c:pt idx="20600">
                  <c:v>0.29241558135423418</c:v>
                </c:pt>
                <c:pt idx="20601">
                  <c:v>0.29235665036242564</c:v>
                </c:pt>
                <c:pt idx="20602">
                  <c:v>0.29229771937061699</c:v>
                </c:pt>
                <c:pt idx="20603">
                  <c:v>0.29229771937061699</c:v>
                </c:pt>
                <c:pt idx="20604">
                  <c:v>0.29229771937061699</c:v>
                </c:pt>
                <c:pt idx="20605">
                  <c:v>0.29229771937061699</c:v>
                </c:pt>
                <c:pt idx="20606">
                  <c:v>0.29229771937061699</c:v>
                </c:pt>
                <c:pt idx="20607">
                  <c:v>0.29229771937061699</c:v>
                </c:pt>
                <c:pt idx="20608">
                  <c:v>0.29229771937061699</c:v>
                </c:pt>
                <c:pt idx="20609">
                  <c:v>0.29229771937061699</c:v>
                </c:pt>
                <c:pt idx="20610">
                  <c:v>0.29223878837880846</c:v>
                </c:pt>
                <c:pt idx="20611">
                  <c:v>0.29217985738699981</c:v>
                </c:pt>
                <c:pt idx="20612">
                  <c:v>0.29212092639519127</c:v>
                </c:pt>
                <c:pt idx="20613">
                  <c:v>0.29206199540338262</c:v>
                </c:pt>
                <c:pt idx="20614">
                  <c:v>0.29206199540338262</c:v>
                </c:pt>
                <c:pt idx="20615">
                  <c:v>0.29200306441157409</c:v>
                </c:pt>
                <c:pt idx="20616">
                  <c:v>0.29200306441157409</c:v>
                </c:pt>
                <c:pt idx="20617">
                  <c:v>0.29200306441157409</c:v>
                </c:pt>
                <c:pt idx="20618">
                  <c:v>0.29194413341976544</c:v>
                </c:pt>
                <c:pt idx="20619">
                  <c:v>0.29194413341976544</c:v>
                </c:pt>
                <c:pt idx="20620">
                  <c:v>0.2918852024279569</c:v>
                </c:pt>
                <c:pt idx="20621">
                  <c:v>0.2918852024279569</c:v>
                </c:pt>
                <c:pt idx="20622">
                  <c:v>0.2918852024279569</c:v>
                </c:pt>
                <c:pt idx="20623">
                  <c:v>0.29182627143614825</c:v>
                </c:pt>
                <c:pt idx="20624">
                  <c:v>0.29182627143614825</c:v>
                </c:pt>
                <c:pt idx="20625">
                  <c:v>0.29182627143614825</c:v>
                </c:pt>
                <c:pt idx="20626">
                  <c:v>0.29182627143614825</c:v>
                </c:pt>
                <c:pt idx="20627">
                  <c:v>0.29182627143614825</c:v>
                </c:pt>
                <c:pt idx="20628">
                  <c:v>0.29182627143614825</c:v>
                </c:pt>
                <c:pt idx="20629">
                  <c:v>0.29182627143614825</c:v>
                </c:pt>
                <c:pt idx="20630">
                  <c:v>0.29176734044433972</c:v>
                </c:pt>
                <c:pt idx="20631">
                  <c:v>0.29176734044433972</c:v>
                </c:pt>
                <c:pt idx="20632">
                  <c:v>0.29170840945253107</c:v>
                </c:pt>
                <c:pt idx="20633">
                  <c:v>0.29170840945253107</c:v>
                </c:pt>
                <c:pt idx="20634">
                  <c:v>0.29170840945253107</c:v>
                </c:pt>
                <c:pt idx="20635">
                  <c:v>0.29170840945253107</c:v>
                </c:pt>
                <c:pt idx="20636">
                  <c:v>0.29170840945253107</c:v>
                </c:pt>
                <c:pt idx="20637">
                  <c:v>0.29164947846072253</c:v>
                </c:pt>
                <c:pt idx="20638">
                  <c:v>0.29159054746891389</c:v>
                </c:pt>
                <c:pt idx="20639">
                  <c:v>0.29159054746891389</c:v>
                </c:pt>
                <c:pt idx="20640">
                  <c:v>0.29153161647710535</c:v>
                </c:pt>
                <c:pt idx="20641">
                  <c:v>0.29153161647710535</c:v>
                </c:pt>
                <c:pt idx="20642">
                  <c:v>0.29153161647710535</c:v>
                </c:pt>
                <c:pt idx="20643">
                  <c:v>0.2914726854852967</c:v>
                </c:pt>
                <c:pt idx="20644">
                  <c:v>0.29141375449348816</c:v>
                </c:pt>
                <c:pt idx="20645">
                  <c:v>0.29141375449348816</c:v>
                </c:pt>
                <c:pt idx="20646">
                  <c:v>0.29141375449348816</c:v>
                </c:pt>
                <c:pt idx="20647">
                  <c:v>0.29135482350167952</c:v>
                </c:pt>
                <c:pt idx="20648">
                  <c:v>0.29135482350167952</c:v>
                </c:pt>
                <c:pt idx="20649">
                  <c:v>0.29135482350167952</c:v>
                </c:pt>
                <c:pt idx="20650">
                  <c:v>0.29129589250987098</c:v>
                </c:pt>
                <c:pt idx="20651">
                  <c:v>0.29129589250987098</c:v>
                </c:pt>
                <c:pt idx="20652">
                  <c:v>0.29129589250987098</c:v>
                </c:pt>
                <c:pt idx="20653">
                  <c:v>0.29123696151806233</c:v>
                </c:pt>
                <c:pt idx="20654">
                  <c:v>0.29123696151806233</c:v>
                </c:pt>
                <c:pt idx="20655">
                  <c:v>0.29123696151806233</c:v>
                </c:pt>
                <c:pt idx="20656">
                  <c:v>0.29123696151806233</c:v>
                </c:pt>
                <c:pt idx="20657">
                  <c:v>0.29123696151806233</c:v>
                </c:pt>
                <c:pt idx="20658">
                  <c:v>0.29117803052625379</c:v>
                </c:pt>
                <c:pt idx="20659">
                  <c:v>0.29111909953444515</c:v>
                </c:pt>
                <c:pt idx="20660">
                  <c:v>0.29106016854263661</c:v>
                </c:pt>
                <c:pt idx="20661">
                  <c:v>0.29106016854263661</c:v>
                </c:pt>
                <c:pt idx="20662">
                  <c:v>0.29106016854263661</c:v>
                </c:pt>
                <c:pt idx="20663">
                  <c:v>0.29100123755082796</c:v>
                </c:pt>
                <c:pt idx="20664">
                  <c:v>0.29100123755082796</c:v>
                </c:pt>
                <c:pt idx="20665">
                  <c:v>0.29094230655901943</c:v>
                </c:pt>
                <c:pt idx="20666">
                  <c:v>0.29094230655901943</c:v>
                </c:pt>
                <c:pt idx="20667">
                  <c:v>0.29094230655901943</c:v>
                </c:pt>
                <c:pt idx="20668">
                  <c:v>0.29094230655901943</c:v>
                </c:pt>
                <c:pt idx="20669">
                  <c:v>0.29088337556721078</c:v>
                </c:pt>
                <c:pt idx="20670">
                  <c:v>0.29088337556721078</c:v>
                </c:pt>
                <c:pt idx="20671">
                  <c:v>0.29088337556721078</c:v>
                </c:pt>
                <c:pt idx="20672">
                  <c:v>0.29088337556721078</c:v>
                </c:pt>
                <c:pt idx="20673">
                  <c:v>0.29088337556721078</c:v>
                </c:pt>
                <c:pt idx="20674">
                  <c:v>0.29088337556721078</c:v>
                </c:pt>
                <c:pt idx="20675">
                  <c:v>0.29082444457540224</c:v>
                </c:pt>
                <c:pt idx="20676">
                  <c:v>0.29076551358359359</c:v>
                </c:pt>
                <c:pt idx="20677">
                  <c:v>0.29070658259178506</c:v>
                </c:pt>
                <c:pt idx="20678">
                  <c:v>0.29064765159997641</c:v>
                </c:pt>
                <c:pt idx="20679">
                  <c:v>0.29058872060816787</c:v>
                </c:pt>
                <c:pt idx="20680">
                  <c:v>0.29058872060816787</c:v>
                </c:pt>
                <c:pt idx="20681">
                  <c:v>0.29058872060816787</c:v>
                </c:pt>
                <c:pt idx="20682">
                  <c:v>0.29058872060816787</c:v>
                </c:pt>
                <c:pt idx="20683">
                  <c:v>0.29052978961635922</c:v>
                </c:pt>
                <c:pt idx="20684">
                  <c:v>0.29052978961635922</c:v>
                </c:pt>
                <c:pt idx="20685">
                  <c:v>0.29052978961635922</c:v>
                </c:pt>
                <c:pt idx="20686">
                  <c:v>0.29047085862455069</c:v>
                </c:pt>
                <c:pt idx="20687">
                  <c:v>0.29047085862455069</c:v>
                </c:pt>
                <c:pt idx="20688">
                  <c:v>0.29041192763274204</c:v>
                </c:pt>
                <c:pt idx="20689">
                  <c:v>0.2903529966409335</c:v>
                </c:pt>
                <c:pt idx="20690">
                  <c:v>0.2903529966409335</c:v>
                </c:pt>
                <c:pt idx="20691">
                  <c:v>0.2903529966409335</c:v>
                </c:pt>
                <c:pt idx="20692">
                  <c:v>0.29029406564912485</c:v>
                </c:pt>
                <c:pt idx="20693">
                  <c:v>0.29023513465731632</c:v>
                </c:pt>
                <c:pt idx="20694">
                  <c:v>0.29017620366550767</c:v>
                </c:pt>
                <c:pt idx="20695">
                  <c:v>0.29011727267369913</c:v>
                </c:pt>
                <c:pt idx="20696">
                  <c:v>0.29011727267369913</c:v>
                </c:pt>
                <c:pt idx="20697">
                  <c:v>0.29011727267369913</c:v>
                </c:pt>
                <c:pt idx="20698">
                  <c:v>0.29005834168189049</c:v>
                </c:pt>
                <c:pt idx="20699">
                  <c:v>0.28999941069008195</c:v>
                </c:pt>
                <c:pt idx="20700">
                  <c:v>0.28999941069008195</c:v>
                </c:pt>
                <c:pt idx="20701">
                  <c:v>0.2899404796982733</c:v>
                </c:pt>
                <c:pt idx="20702">
                  <c:v>0.2899404796982733</c:v>
                </c:pt>
                <c:pt idx="20703">
                  <c:v>0.28988154870646476</c:v>
                </c:pt>
                <c:pt idx="20704">
                  <c:v>0.28982261771465612</c:v>
                </c:pt>
                <c:pt idx="20705">
                  <c:v>0.28982261771465612</c:v>
                </c:pt>
                <c:pt idx="20706">
                  <c:v>0.28976368672284758</c:v>
                </c:pt>
                <c:pt idx="20707">
                  <c:v>0.28976368672284758</c:v>
                </c:pt>
                <c:pt idx="20708">
                  <c:v>0.28970475573103893</c:v>
                </c:pt>
                <c:pt idx="20709">
                  <c:v>0.28970475573103893</c:v>
                </c:pt>
                <c:pt idx="20710">
                  <c:v>0.2896458247392304</c:v>
                </c:pt>
                <c:pt idx="20711">
                  <c:v>0.2896458247392304</c:v>
                </c:pt>
                <c:pt idx="20712">
                  <c:v>0.28958689374742175</c:v>
                </c:pt>
                <c:pt idx="20713">
                  <c:v>0.28952796275561321</c:v>
                </c:pt>
                <c:pt idx="20714">
                  <c:v>0.28952796275561321</c:v>
                </c:pt>
                <c:pt idx="20715">
                  <c:v>0.28952796275561321</c:v>
                </c:pt>
                <c:pt idx="20716">
                  <c:v>0.28952796275561321</c:v>
                </c:pt>
                <c:pt idx="20717">
                  <c:v>0.28952796275561321</c:v>
                </c:pt>
                <c:pt idx="20718">
                  <c:v>0.28952796275561321</c:v>
                </c:pt>
                <c:pt idx="20719">
                  <c:v>0.28952796275561321</c:v>
                </c:pt>
                <c:pt idx="20720">
                  <c:v>0.28952796275561321</c:v>
                </c:pt>
                <c:pt idx="20721">
                  <c:v>0.28946903176380456</c:v>
                </c:pt>
                <c:pt idx="20722">
                  <c:v>0.28941010077199603</c:v>
                </c:pt>
                <c:pt idx="20723">
                  <c:v>0.28941010077199603</c:v>
                </c:pt>
                <c:pt idx="20724">
                  <c:v>0.28935116978018738</c:v>
                </c:pt>
                <c:pt idx="20725">
                  <c:v>0.28935116978018738</c:v>
                </c:pt>
                <c:pt idx="20726">
                  <c:v>0.28935116978018738</c:v>
                </c:pt>
                <c:pt idx="20727">
                  <c:v>0.28935116978018738</c:v>
                </c:pt>
                <c:pt idx="20728">
                  <c:v>0.28929223878837884</c:v>
                </c:pt>
                <c:pt idx="20729">
                  <c:v>0.28923330779657019</c:v>
                </c:pt>
                <c:pt idx="20730">
                  <c:v>0.28923330779657019</c:v>
                </c:pt>
                <c:pt idx="20731">
                  <c:v>0.28917437680476166</c:v>
                </c:pt>
                <c:pt idx="20732">
                  <c:v>0.28911544581295301</c:v>
                </c:pt>
                <c:pt idx="20733">
                  <c:v>0.28905651482114447</c:v>
                </c:pt>
                <c:pt idx="20734">
                  <c:v>0.28899758382933582</c:v>
                </c:pt>
                <c:pt idx="20735">
                  <c:v>0.28899758382933582</c:v>
                </c:pt>
                <c:pt idx="20736">
                  <c:v>0.28899758382933582</c:v>
                </c:pt>
                <c:pt idx="20737">
                  <c:v>0.28899758382933582</c:v>
                </c:pt>
                <c:pt idx="20738">
                  <c:v>0.28893865283752729</c:v>
                </c:pt>
                <c:pt idx="20739">
                  <c:v>0.28893865283752729</c:v>
                </c:pt>
                <c:pt idx="20740">
                  <c:v>0.28887972184571864</c:v>
                </c:pt>
                <c:pt idx="20741">
                  <c:v>0.2888207908539101</c:v>
                </c:pt>
                <c:pt idx="20742">
                  <c:v>0.2888207908539101</c:v>
                </c:pt>
                <c:pt idx="20743">
                  <c:v>0.28876185986210146</c:v>
                </c:pt>
                <c:pt idx="20744">
                  <c:v>0.28870292887029292</c:v>
                </c:pt>
                <c:pt idx="20745">
                  <c:v>0.28870292887029292</c:v>
                </c:pt>
                <c:pt idx="20746">
                  <c:v>0.28864399787848427</c:v>
                </c:pt>
                <c:pt idx="20747">
                  <c:v>0.28864399787848427</c:v>
                </c:pt>
                <c:pt idx="20748">
                  <c:v>0.28858506688667573</c:v>
                </c:pt>
                <c:pt idx="20749">
                  <c:v>0.28852613589486709</c:v>
                </c:pt>
                <c:pt idx="20750">
                  <c:v>0.28852613589486709</c:v>
                </c:pt>
                <c:pt idx="20751">
                  <c:v>0.28846720490305855</c:v>
                </c:pt>
                <c:pt idx="20752">
                  <c:v>0.28846720490305855</c:v>
                </c:pt>
                <c:pt idx="20753">
                  <c:v>0.2884082739112499</c:v>
                </c:pt>
                <c:pt idx="20754">
                  <c:v>0.28834934291944136</c:v>
                </c:pt>
                <c:pt idx="20755">
                  <c:v>0.28834934291944136</c:v>
                </c:pt>
                <c:pt idx="20756">
                  <c:v>0.28834934291944136</c:v>
                </c:pt>
                <c:pt idx="20757">
                  <c:v>0.28834934291944136</c:v>
                </c:pt>
                <c:pt idx="20758">
                  <c:v>0.28834934291944136</c:v>
                </c:pt>
                <c:pt idx="20759">
                  <c:v>0.28834934291944136</c:v>
                </c:pt>
                <c:pt idx="20760">
                  <c:v>0.28834934291944136</c:v>
                </c:pt>
                <c:pt idx="20761">
                  <c:v>0.28829041192763272</c:v>
                </c:pt>
                <c:pt idx="20762">
                  <c:v>0.28829041192763272</c:v>
                </c:pt>
                <c:pt idx="20763">
                  <c:v>0.28829041192763272</c:v>
                </c:pt>
                <c:pt idx="20764">
                  <c:v>0.28823148093582418</c:v>
                </c:pt>
                <c:pt idx="20765">
                  <c:v>0.28823148093582418</c:v>
                </c:pt>
                <c:pt idx="20766">
                  <c:v>0.28817254994401553</c:v>
                </c:pt>
                <c:pt idx="20767">
                  <c:v>0.28817254994401553</c:v>
                </c:pt>
                <c:pt idx="20768">
                  <c:v>0.288113618952207</c:v>
                </c:pt>
                <c:pt idx="20769">
                  <c:v>0.288113618952207</c:v>
                </c:pt>
                <c:pt idx="20770">
                  <c:v>0.288113618952207</c:v>
                </c:pt>
                <c:pt idx="20771">
                  <c:v>0.288113618952207</c:v>
                </c:pt>
                <c:pt idx="20772">
                  <c:v>0.288113618952207</c:v>
                </c:pt>
                <c:pt idx="20773">
                  <c:v>0.288113618952207</c:v>
                </c:pt>
                <c:pt idx="20774">
                  <c:v>0.288113618952207</c:v>
                </c:pt>
                <c:pt idx="20775">
                  <c:v>0.28805468796039835</c:v>
                </c:pt>
                <c:pt idx="20776">
                  <c:v>0.28799575696858981</c:v>
                </c:pt>
                <c:pt idx="20777">
                  <c:v>0.28799575696858981</c:v>
                </c:pt>
                <c:pt idx="20778">
                  <c:v>0.28799575696858981</c:v>
                </c:pt>
                <c:pt idx="20779">
                  <c:v>0.28793682597678116</c:v>
                </c:pt>
                <c:pt idx="20780">
                  <c:v>0.28787789498497263</c:v>
                </c:pt>
                <c:pt idx="20781">
                  <c:v>0.28787789498497263</c:v>
                </c:pt>
                <c:pt idx="20782">
                  <c:v>0.28787789498497263</c:v>
                </c:pt>
                <c:pt idx="20783">
                  <c:v>0.28787789498497263</c:v>
                </c:pt>
                <c:pt idx="20784">
                  <c:v>0.28781896399316398</c:v>
                </c:pt>
                <c:pt idx="20785">
                  <c:v>0.28781896399316398</c:v>
                </c:pt>
                <c:pt idx="20786">
                  <c:v>0.28781896399316398</c:v>
                </c:pt>
                <c:pt idx="20787">
                  <c:v>0.28781896399316398</c:v>
                </c:pt>
                <c:pt idx="20788">
                  <c:v>0.28781896399316398</c:v>
                </c:pt>
                <c:pt idx="20789">
                  <c:v>0.28776003300135544</c:v>
                </c:pt>
                <c:pt idx="20790">
                  <c:v>0.28770110200954679</c:v>
                </c:pt>
                <c:pt idx="20791">
                  <c:v>0.28764217101773826</c:v>
                </c:pt>
                <c:pt idx="20792">
                  <c:v>0.28764217101773826</c:v>
                </c:pt>
                <c:pt idx="20793">
                  <c:v>0.28764217101773826</c:v>
                </c:pt>
                <c:pt idx="20794">
                  <c:v>0.28758324002592961</c:v>
                </c:pt>
                <c:pt idx="20795">
                  <c:v>0.28758324002592961</c:v>
                </c:pt>
                <c:pt idx="20796">
                  <c:v>0.28758324002592961</c:v>
                </c:pt>
                <c:pt idx="20797">
                  <c:v>0.28752430903412107</c:v>
                </c:pt>
                <c:pt idx="20798">
                  <c:v>0.28752430903412107</c:v>
                </c:pt>
                <c:pt idx="20799">
                  <c:v>0.28752430903412107</c:v>
                </c:pt>
                <c:pt idx="20800">
                  <c:v>0.28752430903412107</c:v>
                </c:pt>
                <c:pt idx="20801">
                  <c:v>0.28746537804231242</c:v>
                </c:pt>
                <c:pt idx="20802">
                  <c:v>0.28746537804231242</c:v>
                </c:pt>
                <c:pt idx="20803">
                  <c:v>0.28746537804231242</c:v>
                </c:pt>
                <c:pt idx="20804">
                  <c:v>0.28746537804231242</c:v>
                </c:pt>
                <c:pt idx="20805">
                  <c:v>0.28746537804231242</c:v>
                </c:pt>
                <c:pt idx="20806">
                  <c:v>0.28746537804231242</c:v>
                </c:pt>
                <c:pt idx="20807">
                  <c:v>0.28740644705050389</c:v>
                </c:pt>
                <c:pt idx="20808">
                  <c:v>0.28740644705050389</c:v>
                </c:pt>
                <c:pt idx="20809">
                  <c:v>0.28740644705050389</c:v>
                </c:pt>
                <c:pt idx="20810">
                  <c:v>0.28740644705050389</c:v>
                </c:pt>
                <c:pt idx="20811">
                  <c:v>0.28740644705050389</c:v>
                </c:pt>
                <c:pt idx="20812">
                  <c:v>0.28734751605869524</c:v>
                </c:pt>
                <c:pt idx="20813">
                  <c:v>0.28734751605869524</c:v>
                </c:pt>
                <c:pt idx="20814">
                  <c:v>0.28734751605869524</c:v>
                </c:pt>
                <c:pt idx="20815">
                  <c:v>0.2872885850668867</c:v>
                </c:pt>
                <c:pt idx="20816">
                  <c:v>0.2872885850668867</c:v>
                </c:pt>
                <c:pt idx="20817">
                  <c:v>0.2872885850668867</c:v>
                </c:pt>
                <c:pt idx="20818">
                  <c:v>0.28722965407507806</c:v>
                </c:pt>
                <c:pt idx="20819">
                  <c:v>0.28717072308326952</c:v>
                </c:pt>
                <c:pt idx="20820">
                  <c:v>0.28711179209146087</c:v>
                </c:pt>
                <c:pt idx="20821">
                  <c:v>0.28711179209146087</c:v>
                </c:pt>
                <c:pt idx="20822">
                  <c:v>0.28711179209146087</c:v>
                </c:pt>
                <c:pt idx="20823">
                  <c:v>0.28711179209146087</c:v>
                </c:pt>
                <c:pt idx="20824">
                  <c:v>0.28711179209146087</c:v>
                </c:pt>
                <c:pt idx="20825">
                  <c:v>0.28705286109965233</c:v>
                </c:pt>
                <c:pt idx="20826">
                  <c:v>0.28699393010784369</c:v>
                </c:pt>
                <c:pt idx="20827">
                  <c:v>0.28699393010784369</c:v>
                </c:pt>
                <c:pt idx="20828">
                  <c:v>0.28699393010784369</c:v>
                </c:pt>
                <c:pt idx="20829">
                  <c:v>0.28699393010784369</c:v>
                </c:pt>
                <c:pt idx="20830">
                  <c:v>0.28699393010784369</c:v>
                </c:pt>
                <c:pt idx="20831">
                  <c:v>0.28693499911603515</c:v>
                </c:pt>
                <c:pt idx="20832">
                  <c:v>0.28693499911603515</c:v>
                </c:pt>
                <c:pt idx="20833">
                  <c:v>0.28693499911603515</c:v>
                </c:pt>
                <c:pt idx="20834">
                  <c:v>0.2868760681242265</c:v>
                </c:pt>
                <c:pt idx="20835">
                  <c:v>0.28681713713241797</c:v>
                </c:pt>
                <c:pt idx="20836">
                  <c:v>0.28681713713241797</c:v>
                </c:pt>
                <c:pt idx="20837">
                  <c:v>0.28681713713241797</c:v>
                </c:pt>
                <c:pt idx="20838">
                  <c:v>0.28675820614060932</c:v>
                </c:pt>
                <c:pt idx="20839">
                  <c:v>0.28675820614060932</c:v>
                </c:pt>
                <c:pt idx="20840">
                  <c:v>0.28675820614060932</c:v>
                </c:pt>
                <c:pt idx="20841">
                  <c:v>0.28675820614060932</c:v>
                </c:pt>
                <c:pt idx="20842">
                  <c:v>0.28675820614060932</c:v>
                </c:pt>
                <c:pt idx="20843">
                  <c:v>0.28669927514880078</c:v>
                </c:pt>
                <c:pt idx="20844">
                  <c:v>0.28669927514880078</c:v>
                </c:pt>
                <c:pt idx="20845">
                  <c:v>0.28669927514880078</c:v>
                </c:pt>
                <c:pt idx="20846">
                  <c:v>0.28664034415699213</c:v>
                </c:pt>
                <c:pt idx="20847">
                  <c:v>0.2865814131651836</c:v>
                </c:pt>
                <c:pt idx="20848">
                  <c:v>0.2865814131651836</c:v>
                </c:pt>
                <c:pt idx="20849">
                  <c:v>0.2865814131651836</c:v>
                </c:pt>
                <c:pt idx="20850">
                  <c:v>0.2865814131651836</c:v>
                </c:pt>
                <c:pt idx="20851">
                  <c:v>0.28652248217337495</c:v>
                </c:pt>
                <c:pt idx="20852">
                  <c:v>0.28646355118156641</c:v>
                </c:pt>
                <c:pt idx="20853">
                  <c:v>0.28646355118156641</c:v>
                </c:pt>
                <c:pt idx="20854">
                  <c:v>0.28646355118156641</c:v>
                </c:pt>
                <c:pt idx="20855">
                  <c:v>0.28640462018975776</c:v>
                </c:pt>
                <c:pt idx="20856">
                  <c:v>0.28640462018975776</c:v>
                </c:pt>
                <c:pt idx="20857">
                  <c:v>0.28634568919794923</c:v>
                </c:pt>
                <c:pt idx="20858">
                  <c:v>0.28628675820614058</c:v>
                </c:pt>
                <c:pt idx="20859">
                  <c:v>0.28628675820614058</c:v>
                </c:pt>
                <c:pt idx="20860">
                  <c:v>0.28628675820614058</c:v>
                </c:pt>
                <c:pt idx="20861">
                  <c:v>0.28628675820614058</c:v>
                </c:pt>
                <c:pt idx="20862">
                  <c:v>0.28628675820614058</c:v>
                </c:pt>
                <c:pt idx="20863">
                  <c:v>0.28628675820614058</c:v>
                </c:pt>
                <c:pt idx="20864">
                  <c:v>0.28622782721433204</c:v>
                </c:pt>
                <c:pt idx="20865">
                  <c:v>0.28616889622252339</c:v>
                </c:pt>
                <c:pt idx="20866">
                  <c:v>0.28610996523071486</c:v>
                </c:pt>
                <c:pt idx="20867">
                  <c:v>0.28605103423890621</c:v>
                </c:pt>
                <c:pt idx="20868">
                  <c:v>0.28605103423890621</c:v>
                </c:pt>
                <c:pt idx="20869">
                  <c:v>0.28605103423890621</c:v>
                </c:pt>
                <c:pt idx="20870">
                  <c:v>0.28605103423890621</c:v>
                </c:pt>
                <c:pt idx="20871">
                  <c:v>0.28605103423890621</c:v>
                </c:pt>
                <c:pt idx="20872">
                  <c:v>0.28605103423890621</c:v>
                </c:pt>
                <c:pt idx="20873">
                  <c:v>0.28605103423890621</c:v>
                </c:pt>
                <c:pt idx="20874">
                  <c:v>0.28605103423890621</c:v>
                </c:pt>
                <c:pt idx="20875">
                  <c:v>0.28605103423890621</c:v>
                </c:pt>
                <c:pt idx="20876">
                  <c:v>0.28605103423890621</c:v>
                </c:pt>
                <c:pt idx="20877">
                  <c:v>0.28605103423890621</c:v>
                </c:pt>
                <c:pt idx="20878">
                  <c:v>0.28599210324709767</c:v>
                </c:pt>
                <c:pt idx="20879">
                  <c:v>0.28599210324709767</c:v>
                </c:pt>
                <c:pt idx="20880">
                  <c:v>0.28593317225528903</c:v>
                </c:pt>
                <c:pt idx="20881">
                  <c:v>0.28587424126348049</c:v>
                </c:pt>
                <c:pt idx="20882">
                  <c:v>0.28587424126348049</c:v>
                </c:pt>
                <c:pt idx="20883">
                  <c:v>0.28581531027167184</c:v>
                </c:pt>
                <c:pt idx="20884">
                  <c:v>0.2857563792798633</c:v>
                </c:pt>
                <c:pt idx="20885">
                  <c:v>0.2857563792798633</c:v>
                </c:pt>
                <c:pt idx="20886">
                  <c:v>0.2857563792798633</c:v>
                </c:pt>
                <c:pt idx="20887">
                  <c:v>0.28569744828805466</c:v>
                </c:pt>
                <c:pt idx="20888">
                  <c:v>0.28563851729624612</c:v>
                </c:pt>
                <c:pt idx="20889">
                  <c:v>0.28557958630443747</c:v>
                </c:pt>
                <c:pt idx="20890">
                  <c:v>0.28557958630443747</c:v>
                </c:pt>
                <c:pt idx="20891">
                  <c:v>0.28552065531262893</c:v>
                </c:pt>
                <c:pt idx="20892">
                  <c:v>0.28546172432082029</c:v>
                </c:pt>
                <c:pt idx="20893">
                  <c:v>0.28546172432082029</c:v>
                </c:pt>
                <c:pt idx="20894">
                  <c:v>0.28540279332901175</c:v>
                </c:pt>
                <c:pt idx="20895">
                  <c:v>0.2853438623372031</c:v>
                </c:pt>
                <c:pt idx="20896">
                  <c:v>0.28528493134539457</c:v>
                </c:pt>
                <c:pt idx="20897">
                  <c:v>0.28528493134539457</c:v>
                </c:pt>
                <c:pt idx="20898">
                  <c:v>0.28522600035358592</c:v>
                </c:pt>
                <c:pt idx="20899">
                  <c:v>0.28516706936177738</c:v>
                </c:pt>
                <c:pt idx="20900">
                  <c:v>0.28510813836996873</c:v>
                </c:pt>
                <c:pt idx="20901">
                  <c:v>0.28510813836996873</c:v>
                </c:pt>
                <c:pt idx="20902">
                  <c:v>0.28510813836996873</c:v>
                </c:pt>
                <c:pt idx="20903">
                  <c:v>0.2850492073781602</c:v>
                </c:pt>
                <c:pt idx="20904">
                  <c:v>0.28499027638635155</c:v>
                </c:pt>
                <c:pt idx="20905">
                  <c:v>0.28493134539454301</c:v>
                </c:pt>
                <c:pt idx="20906">
                  <c:v>0.28493134539454301</c:v>
                </c:pt>
                <c:pt idx="20907">
                  <c:v>0.28493134539454301</c:v>
                </c:pt>
                <c:pt idx="20908">
                  <c:v>0.28493134539454301</c:v>
                </c:pt>
                <c:pt idx="20909">
                  <c:v>0.28493134539454301</c:v>
                </c:pt>
                <c:pt idx="20910">
                  <c:v>0.28487241440273436</c:v>
                </c:pt>
                <c:pt idx="20911">
                  <c:v>0.28487241440273436</c:v>
                </c:pt>
                <c:pt idx="20912">
                  <c:v>0.28481348341092583</c:v>
                </c:pt>
                <c:pt idx="20913">
                  <c:v>0.28481348341092583</c:v>
                </c:pt>
                <c:pt idx="20914">
                  <c:v>0.28481348341092583</c:v>
                </c:pt>
                <c:pt idx="20915">
                  <c:v>0.28481348341092583</c:v>
                </c:pt>
                <c:pt idx="20916">
                  <c:v>0.28475455241911718</c:v>
                </c:pt>
                <c:pt idx="20917">
                  <c:v>0.28475455241911718</c:v>
                </c:pt>
                <c:pt idx="20918">
                  <c:v>0.28475455241911718</c:v>
                </c:pt>
                <c:pt idx="20919">
                  <c:v>0.28475455241911718</c:v>
                </c:pt>
                <c:pt idx="20920">
                  <c:v>0.28475455241911718</c:v>
                </c:pt>
                <c:pt idx="20921">
                  <c:v>0.28475455241911718</c:v>
                </c:pt>
                <c:pt idx="20922">
                  <c:v>0.28475455241911718</c:v>
                </c:pt>
                <c:pt idx="20923">
                  <c:v>0.28475455241911718</c:v>
                </c:pt>
                <c:pt idx="20924">
                  <c:v>0.28475455241911718</c:v>
                </c:pt>
                <c:pt idx="20925">
                  <c:v>0.28475455241911718</c:v>
                </c:pt>
                <c:pt idx="20926">
                  <c:v>0.28469562142730864</c:v>
                </c:pt>
                <c:pt idx="20927">
                  <c:v>0.28463669043549999</c:v>
                </c:pt>
                <c:pt idx="20928">
                  <c:v>0.28457775944369146</c:v>
                </c:pt>
                <c:pt idx="20929">
                  <c:v>0.28457775944369146</c:v>
                </c:pt>
                <c:pt idx="20930">
                  <c:v>0.28457775944369146</c:v>
                </c:pt>
                <c:pt idx="20931">
                  <c:v>0.28451882845188281</c:v>
                </c:pt>
                <c:pt idx="20932">
                  <c:v>0.28451882845188281</c:v>
                </c:pt>
                <c:pt idx="20933">
                  <c:v>0.28451882845188281</c:v>
                </c:pt>
                <c:pt idx="20934">
                  <c:v>0.28451882845188281</c:v>
                </c:pt>
                <c:pt idx="20935">
                  <c:v>0.28451882845188281</c:v>
                </c:pt>
                <c:pt idx="20936">
                  <c:v>0.28445989746007427</c:v>
                </c:pt>
                <c:pt idx="20937">
                  <c:v>0.28445989746007427</c:v>
                </c:pt>
                <c:pt idx="20938">
                  <c:v>0.28445989746007427</c:v>
                </c:pt>
                <c:pt idx="20939">
                  <c:v>0.28445989746007427</c:v>
                </c:pt>
                <c:pt idx="20940">
                  <c:v>0.28445989746007427</c:v>
                </c:pt>
                <c:pt idx="20941">
                  <c:v>0.28440096646826563</c:v>
                </c:pt>
                <c:pt idx="20942">
                  <c:v>0.28434203547645709</c:v>
                </c:pt>
                <c:pt idx="20943">
                  <c:v>0.28428310448464844</c:v>
                </c:pt>
                <c:pt idx="20944">
                  <c:v>0.28428310448464844</c:v>
                </c:pt>
                <c:pt idx="20945">
                  <c:v>0.28428310448464844</c:v>
                </c:pt>
                <c:pt idx="20946">
                  <c:v>0.2842241734928399</c:v>
                </c:pt>
                <c:pt idx="20947">
                  <c:v>0.2842241734928399</c:v>
                </c:pt>
                <c:pt idx="20948">
                  <c:v>0.28416524250103126</c:v>
                </c:pt>
                <c:pt idx="20949">
                  <c:v>0.28410631150922272</c:v>
                </c:pt>
                <c:pt idx="20950">
                  <c:v>0.28410631150922272</c:v>
                </c:pt>
                <c:pt idx="20951">
                  <c:v>0.28410631150922272</c:v>
                </c:pt>
                <c:pt idx="20952">
                  <c:v>0.28404738051741407</c:v>
                </c:pt>
                <c:pt idx="20953">
                  <c:v>0.28398844952560554</c:v>
                </c:pt>
                <c:pt idx="20954">
                  <c:v>0.28398844952560554</c:v>
                </c:pt>
                <c:pt idx="20955">
                  <c:v>0.28398844952560554</c:v>
                </c:pt>
                <c:pt idx="20956">
                  <c:v>0.28398844952560554</c:v>
                </c:pt>
                <c:pt idx="20957">
                  <c:v>0.28398844952560554</c:v>
                </c:pt>
                <c:pt idx="20958">
                  <c:v>0.28398844952560554</c:v>
                </c:pt>
                <c:pt idx="20959">
                  <c:v>0.28392951853379689</c:v>
                </c:pt>
                <c:pt idx="20960">
                  <c:v>0.28392951853379689</c:v>
                </c:pt>
                <c:pt idx="20961">
                  <c:v>0.28387058754198835</c:v>
                </c:pt>
                <c:pt idx="20962">
                  <c:v>0.28387058754198835</c:v>
                </c:pt>
                <c:pt idx="20963">
                  <c:v>0.2838116565501797</c:v>
                </c:pt>
                <c:pt idx="20964">
                  <c:v>0.2838116565501797</c:v>
                </c:pt>
                <c:pt idx="20965">
                  <c:v>0.28375272555837117</c:v>
                </c:pt>
                <c:pt idx="20966">
                  <c:v>0.28369379456656252</c:v>
                </c:pt>
                <c:pt idx="20967">
                  <c:v>0.28369379456656252</c:v>
                </c:pt>
                <c:pt idx="20968">
                  <c:v>0.28363486357475398</c:v>
                </c:pt>
                <c:pt idx="20969">
                  <c:v>0.28363486357475398</c:v>
                </c:pt>
                <c:pt idx="20970">
                  <c:v>0.28363486357475398</c:v>
                </c:pt>
                <c:pt idx="20971">
                  <c:v>0.28363486357475398</c:v>
                </c:pt>
                <c:pt idx="20972">
                  <c:v>0.28357593258294533</c:v>
                </c:pt>
                <c:pt idx="20973">
                  <c:v>0.28357593258294533</c:v>
                </c:pt>
                <c:pt idx="20974">
                  <c:v>0.2835170015911368</c:v>
                </c:pt>
                <c:pt idx="20975">
                  <c:v>0.28345807059932815</c:v>
                </c:pt>
                <c:pt idx="20976">
                  <c:v>0.28345807059932815</c:v>
                </c:pt>
                <c:pt idx="20977">
                  <c:v>0.28345807059932815</c:v>
                </c:pt>
                <c:pt idx="20978">
                  <c:v>0.28339913960751961</c:v>
                </c:pt>
                <c:pt idx="20979">
                  <c:v>0.28339913960751961</c:v>
                </c:pt>
                <c:pt idx="20980">
                  <c:v>0.28334020861571096</c:v>
                </c:pt>
                <c:pt idx="20981">
                  <c:v>0.28328127762390243</c:v>
                </c:pt>
                <c:pt idx="20982">
                  <c:v>0.28328127762390243</c:v>
                </c:pt>
                <c:pt idx="20983">
                  <c:v>0.28328127762390243</c:v>
                </c:pt>
                <c:pt idx="20984">
                  <c:v>0.28322234663209378</c:v>
                </c:pt>
                <c:pt idx="20985">
                  <c:v>0.28322234663209378</c:v>
                </c:pt>
                <c:pt idx="20986">
                  <c:v>0.28322234663209378</c:v>
                </c:pt>
                <c:pt idx="20987">
                  <c:v>0.28322234663209378</c:v>
                </c:pt>
                <c:pt idx="20988">
                  <c:v>0.28322234663209378</c:v>
                </c:pt>
                <c:pt idx="20989">
                  <c:v>0.28322234663209378</c:v>
                </c:pt>
                <c:pt idx="20990">
                  <c:v>0.28316341564028524</c:v>
                </c:pt>
                <c:pt idx="20991">
                  <c:v>0.28316341564028524</c:v>
                </c:pt>
                <c:pt idx="20992">
                  <c:v>0.2831044846484766</c:v>
                </c:pt>
                <c:pt idx="20993">
                  <c:v>0.2831044846484766</c:v>
                </c:pt>
                <c:pt idx="20994">
                  <c:v>0.2831044846484766</c:v>
                </c:pt>
                <c:pt idx="20995">
                  <c:v>0.2831044846484766</c:v>
                </c:pt>
                <c:pt idx="20996">
                  <c:v>0.2831044846484766</c:v>
                </c:pt>
                <c:pt idx="20997">
                  <c:v>0.28304555365666806</c:v>
                </c:pt>
                <c:pt idx="20998">
                  <c:v>0.28298662266485941</c:v>
                </c:pt>
                <c:pt idx="20999">
                  <c:v>0.28298662266485941</c:v>
                </c:pt>
                <c:pt idx="21000">
                  <c:v>0.28292769167305087</c:v>
                </c:pt>
                <c:pt idx="21001">
                  <c:v>0.28292769167305087</c:v>
                </c:pt>
                <c:pt idx="21002">
                  <c:v>0.28292769167305087</c:v>
                </c:pt>
                <c:pt idx="21003">
                  <c:v>0.28292769167305087</c:v>
                </c:pt>
                <c:pt idx="21004">
                  <c:v>0.28292769167305087</c:v>
                </c:pt>
                <c:pt idx="21005">
                  <c:v>0.28286876068124223</c:v>
                </c:pt>
                <c:pt idx="21006">
                  <c:v>0.28286876068124223</c:v>
                </c:pt>
                <c:pt idx="21007">
                  <c:v>0.28286876068124223</c:v>
                </c:pt>
                <c:pt idx="21008">
                  <c:v>0.28280982968943369</c:v>
                </c:pt>
                <c:pt idx="21009">
                  <c:v>0.28280982968943369</c:v>
                </c:pt>
                <c:pt idx="21010">
                  <c:v>0.28275089869762504</c:v>
                </c:pt>
                <c:pt idx="21011">
                  <c:v>0.28275089869762504</c:v>
                </c:pt>
                <c:pt idx="21012">
                  <c:v>0.28275089869762504</c:v>
                </c:pt>
                <c:pt idx="21013">
                  <c:v>0.2826919677058165</c:v>
                </c:pt>
                <c:pt idx="21014">
                  <c:v>0.28263303671400786</c:v>
                </c:pt>
                <c:pt idx="21015">
                  <c:v>0.28263303671400786</c:v>
                </c:pt>
                <c:pt idx="21016">
                  <c:v>0.28257410572219932</c:v>
                </c:pt>
                <c:pt idx="21017">
                  <c:v>0.28257410572219932</c:v>
                </c:pt>
                <c:pt idx="21018">
                  <c:v>0.28257410572219932</c:v>
                </c:pt>
                <c:pt idx="21019">
                  <c:v>0.28251517473039067</c:v>
                </c:pt>
                <c:pt idx="21020">
                  <c:v>0.28251517473039067</c:v>
                </c:pt>
                <c:pt idx="21021">
                  <c:v>0.28251517473039067</c:v>
                </c:pt>
                <c:pt idx="21022">
                  <c:v>0.28245624373858214</c:v>
                </c:pt>
                <c:pt idx="21023">
                  <c:v>0.28239731274677349</c:v>
                </c:pt>
                <c:pt idx="21024">
                  <c:v>0.28239731274677349</c:v>
                </c:pt>
                <c:pt idx="21025">
                  <c:v>0.28239731274677349</c:v>
                </c:pt>
                <c:pt idx="21026">
                  <c:v>0.28239731274677349</c:v>
                </c:pt>
                <c:pt idx="21027">
                  <c:v>0.28239731274677349</c:v>
                </c:pt>
                <c:pt idx="21028">
                  <c:v>0.28233838175496495</c:v>
                </c:pt>
                <c:pt idx="21029">
                  <c:v>0.2822794507631563</c:v>
                </c:pt>
                <c:pt idx="21030">
                  <c:v>0.2822794507631563</c:v>
                </c:pt>
                <c:pt idx="21031">
                  <c:v>0.28222051977134777</c:v>
                </c:pt>
                <c:pt idx="21032">
                  <c:v>0.28222051977134777</c:v>
                </c:pt>
                <c:pt idx="21033">
                  <c:v>0.28216158877953912</c:v>
                </c:pt>
                <c:pt idx="21034">
                  <c:v>0.28210265778773058</c:v>
                </c:pt>
                <c:pt idx="21035">
                  <c:v>0.28204372679592193</c:v>
                </c:pt>
                <c:pt idx="21036">
                  <c:v>0.2819847958041134</c:v>
                </c:pt>
                <c:pt idx="21037">
                  <c:v>0.28192586481230475</c:v>
                </c:pt>
                <c:pt idx="21038">
                  <c:v>0.28186693382049621</c:v>
                </c:pt>
                <c:pt idx="21039">
                  <c:v>0.28180800282868756</c:v>
                </c:pt>
                <c:pt idx="21040">
                  <c:v>0.28180800282868756</c:v>
                </c:pt>
                <c:pt idx="21041">
                  <c:v>0.28174907183687903</c:v>
                </c:pt>
                <c:pt idx="21042">
                  <c:v>0.28169014084507038</c:v>
                </c:pt>
                <c:pt idx="21043">
                  <c:v>0.28169014084507038</c:v>
                </c:pt>
                <c:pt idx="21044">
                  <c:v>0.28163120985326184</c:v>
                </c:pt>
                <c:pt idx="21045">
                  <c:v>0.28163120985326184</c:v>
                </c:pt>
                <c:pt idx="21046">
                  <c:v>0.2815722788614532</c:v>
                </c:pt>
                <c:pt idx="21047">
                  <c:v>0.2815722788614532</c:v>
                </c:pt>
                <c:pt idx="21048">
                  <c:v>0.2815722788614532</c:v>
                </c:pt>
                <c:pt idx="21049">
                  <c:v>0.28151334786964466</c:v>
                </c:pt>
                <c:pt idx="21050">
                  <c:v>0.28151334786964466</c:v>
                </c:pt>
                <c:pt idx="21051">
                  <c:v>0.28145441687783601</c:v>
                </c:pt>
                <c:pt idx="21052">
                  <c:v>0.28139548588602747</c:v>
                </c:pt>
                <c:pt idx="21053">
                  <c:v>0.28133655489421883</c:v>
                </c:pt>
                <c:pt idx="21054">
                  <c:v>0.28127762390241029</c:v>
                </c:pt>
                <c:pt idx="21055">
                  <c:v>0.28127762390241029</c:v>
                </c:pt>
                <c:pt idx="21056">
                  <c:v>0.28127762390241029</c:v>
                </c:pt>
                <c:pt idx="21057">
                  <c:v>0.28121869291060164</c:v>
                </c:pt>
                <c:pt idx="21058">
                  <c:v>0.28121869291060164</c:v>
                </c:pt>
                <c:pt idx="21059">
                  <c:v>0.28121869291060164</c:v>
                </c:pt>
                <c:pt idx="21060">
                  <c:v>0.28121869291060164</c:v>
                </c:pt>
                <c:pt idx="21061">
                  <c:v>0.28121869291060164</c:v>
                </c:pt>
                <c:pt idx="21062">
                  <c:v>0.28115976191879311</c:v>
                </c:pt>
                <c:pt idx="21063">
                  <c:v>0.28115976191879311</c:v>
                </c:pt>
                <c:pt idx="21064">
                  <c:v>0.28115976191879311</c:v>
                </c:pt>
                <c:pt idx="21065">
                  <c:v>0.28115976191879311</c:v>
                </c:pt>
                <c:pt idx="21066">
                  <c:v>0.28115976191879311</c:v>
                </c:pt>
                <c:pt idx="21067">
                  <c:v>0.28110083092698446</c:v>
                </c:pt>
                <c:pt idx="21068">
                  <c:v>0.28110083092698446</c:v>
                </c:pt>
                <c:pt idx="21069">
                  <c:v>0.28104189993517592</c:v>
                </c:pt>
                <c:pt idx="21070">
                  <c:v>0.28104189993517592</c:v>
                </c:pt>
                <c:pt idx="21071">
                  <c:v>0.28098296894336727</c:v>
                </c:pt>
                <c:pt idx="21072">
                  <c:v>0.28092403795155874</c:v>
                </c:pt>
                <c:pt idx="21073">
                  <c:v>0.28092403795155874</c:v>
                </c:pt>
                <c:pt idx="21074">
                  <c:v>0.28092403795155874</c:v>
                </c:pt>
                <c:pt idx="21075">
                  <c:v>0.28092403795155874</c:v>
                </c:pt>
                <c:pt idx="21076">
                  <c:v>0.28092403795155874</c:v>
                </c:pt>
                <c:pt idx="21077">
                  <c:v>0.28086510695975009</c:v>
                </c:pt>
                <c:pt idx="21078">
                  <c:v>0.28080617596794155</c:v>
                </c:pt>
                <c:pt idx="21079">
                  <c:v>0.2807472449761329</c:v>
                </c:pt>
                <c:pt idx="21080">
                  <c:v>0.2807472449761329</c:v>
                </c:pt>
                <c:pt idx="21081">
                  <c:v>0.2807472449761329</c:v>
                </c:pt>
                <c:pt idx="21082">
                  <c:v>0.2807472449761329</c:v>
                </c:pt>
                <c:pt idx="21083">
                  <c:v>0.2807472449761329</c:v>
                </c:pt>
                <c:pt idx="21084">
                  <c:v>0.28068831398432437</c:v>
                </c:pt>
                <c:pt idx="21085">
                  <c:v>0.28062938299251572</c:v>
                </c:pt>
                <c:pt idx="21086">
                  <c:v>0.28057045200070718</c:v>
                </c:pt>
                <c:pt idx="21087">
                  <c:v>0.28057045200070718</c:v>
                </c:pt>
                <c:pt idx="21088">
                  <c:v>0.28051152100889853</c:v>
                </c:pt>
                <c:pt idx="21089">
                  <c:v>0.28051152100889853</c:v>
                </c:pt>
                <c:pt idx="21090">
                  <c:v>0.28051152100889853</c:v>
                </c:pt>
                <c:pt idx="21091">
                  <c:v>0.28045259001709</c:v>
                </c:pt>
                <c:pt idx="21092">
                  <c:v>0.28045259001709</c:v>
                </c:pt>
                <c:pt idx="21093">
                  <c:v>0.28039365902528135</c:v>
                </c:pt>
                <c:pt idx="21094">
                  <c:v>0.28039365902528135</c:v>
                </c:pt>
                <c:pt idx="21095">
                  <c:v>0.28039365902528135</c:v>
                </c:pt>
                <c:pt idx="21096">
                  <c:v>0.28033472803347281</c:v>
                </c:pt>
                <c:pt idx="21097">
                  <c:v>0.28033472803347281</c:v>
                </c:pt>
                <c:pt idx="21098">
                  <c:v>0.28033472803347281</c:v>
                </c:pt>
                <c:pt idx="21099">
                  <c:v>0.28033472803347281</c:v>
                </c:pt>
                <c:pt idx="21100">
                  <c:v>0.28027579704166417</c:v>
                </c:pt>
                <c:pt idx="21101">
                  <c:v>0.28027579704166417</c:v>
                </c:pt>
                <c:pt idx="21102">
                  <c:v>0.28021686604985563</c:v>
                </c:pt>
                <c:pt idx="21103">
                  <c:v>0.28021686604985563</c:v>
                </c:pt>
                <c:pt idx="21104">
                  <c:v>0.28021686604985563</c:v>
                </c:pt>
                <c:pt idx="21105">
                  <c:v>0.28021686604985563</c:v>
                </c:pt>
                <c:pt idx="21106">
                  <c:v>0.28015793505804698</c:v>
                </c:pt>
                <c:pt idx="21107">
                  <c:v>0.28009900406623844</c:v>
                </c:pt>
                <c:pt idx="21108">
                  <c:v>0.28009900406623844</c:v>
                </c:pt>
                <c:pt idx="21109">
                  <c:v>0.28009900406623844</c:v>
                </c:pt>
                <c:pt idx="21110">
                  <c:v>0.2800400730744298</c:v>
                </c:pt>
                <c:pt idx="21111">
                  <c:v>0.27998114208262126</c:v>
                </c:pt>
                <c:pt idx="21112">
                  <c:v>0.27992221109081261</c:v>
                </c:pt>
                <c:pt idx="21113">
                  <c:v>0.27992221109081261</c:v>
                </c:pt>
                <c:pt idx="21114">
                  <c:v>0.27992221109081261</c:v>
                </c:pt>
                <c:pt idx="21115">
                  <c:v>0.27992221109081261</c:v>
                </c:pt>
                <c:pt idx="21116">
                  <c:v>0.27992221109081261</c:v>
                </c:pt>
                <c:pt idx="21117">
                  <c:v>0.27986328009900407</c:v>
                </c:pt>
                <c:pt idx="21118">
                  <c:v>0.27980434910719543</c:v>
                </c:pt>
                <c:pt idx="21119">
                  <c:v>0.27974541811538689</c:v>
                </c:pt>
                <c:pt idx="21120">
                  <c:v>0.27974541811538689</c:v>
                </c:pt>
                <c:pt idx="21121">
                  <c:v>0.27974541811538689</c:v>
                </c:pt>
                <c:pt idx="21122">
                  <c:v>0.27968648712357824</c:v>
                </c:pt>
                <c:pt idx="21123">
                  <c:v>0.27968648712357824</c:v>
                </c:pt>
                <c:pt idx="21124">
                  <c:v>0.27968648712357824</c:v>
                </c:pt>
                <c:pt idx="21125">
                  <c:v>0.27968648712357824</c:v>
                </c:pt>
                <c:pt idx="21126">
                  <c:v>0.27968648712357824</c:v>
                </c:pt>
                <c:pt idx="21127">
                  <c:v>0.27962755613176971</c:v>
                </c:pt>
                <c:pt idx="21128">
                  <c:v>0.27962755613176971</c:v>
                </c:pt>
                <c:pt idx="21129">
                  <c:v>0.27962755613176971</c:v>
                </c:pt>
                <c:pt idx="21130">
                  <c:v>0.27956862513996106</c:v>
                </c:pt>
                <c:pt idx="21131">
                  <c:v>0.27950969414815252</c:v>
                </c:pt>
                <c:pt idx="21132">
                  <c:v>0.27950969414815252</c:v>
                </c:pt>
                <c:pt idx="21133">
                  <c:v>0.27945076315634387</c:v>
                </c:pt>
                <c:pt idx="21134">
                  <c:v>0.27945076315634387</c:v>
                </c:pt>
                <c:pt idx="21135">
                  <c:v>0.27939183216453534</c:v>
                </c:pt>
                <c:pt idx="21136">
                  <c:v>0.27939183216453534</c:v>
                </c:pt>
                <c:pt idx="21137">
                  <c:v>0.27939183216453534</c:v>
                </c:pt>
                <c:pt idx="21138">
                  <c:v>0.27939183216453534</c:v>
                </c:pt>
                <c:pt idx="21139">
                  <c:v>0.27939183216453534</c:v>
                </c:pt>
                <c:pt idx="21140">
                  <c:v>0.27933290117272669</c:v>
                </c:pt>
                <c:pt idx="21141">
                  <c:v>0.27927397018091815</c:v>
                </c:pt>
                <c:pt idx="21142">
                  <c:v>0.27927397018091815</c:v>
                </c:pt>
                <c:pt idx="21143">
                  <c:v>0.2792150391891095</c:v>
                </c:pt>
                <c:pt idx="21144">
                  <c:v>0.2792150391891095</c:v>
                </c:pt>
                <c:pt idx="21145">
                  <c:v>0.2792150391891095</c:v>
                </c:pt>
                <c:pt idx="21146">
                  <c:v>0.27915610819730097</c:v>
                </c:pt>
                <c:pt idx="21147">
                  <c:v>0.27915610819730097</c:v>
                </c:pt>
                <c:pt idx="21148">
                  <c:v>0.27909717720549232</c:v>
                </c:pt>
                <c:pt idx="21149">
                  <c:v>0.27909717720549232</c:v>
                </c:pt>
                <c:pt idx="21150">
                  <c:v>0.27909717720549232</c:v>
                </c:pt>
                <c:pt idx="21151">
                  <c:v>0.27909717720549232</c:v>
                </c:pt>
                <c:pt idx="21152">
                  <c:v>0.27909717720549232</c:v>
                </c:pt>
                <c:pt idx="21153">
                  <c:v>0.27909717720549232</c:v>
                </c:pt>
                <c:pt idx="21154">
                  <c:v>0.27903824621368378</c:v>
                </c:pt>
                <c:pt idx="21155">
                  <c:v>0.27897931522187513</c:v>
                </c:pt>
                <c:pt idx="21156">
                  <c:v>0.27897931522187513</c:v>
                </c:pt>
                <c:pt idx="21157">
                  <c:v>0.27897931522187513</c:v>
                </c:pt>
                <c:pt idx="21158">
                  <c:v>0.27897931522187513</c:v>
                </c:pt>
                <c:pt idx="21159">
                  <c:v>0.27897931522187513</c:v>
                </c:pt>
                <c:pt idx="21160">
                  <c:v>0.27897931522187513</c:v>
                </c:pt>
                <c:pt idx="21161">
                  <c:v>0.2789203842300666</c:v>
                </c:pt>
                <c:pt idx="21162">
                  <c:v>0.2789203842300666</c:v>
                </c:pt>
                <c:pt idx="21163">
                  <c:v>0.27886145323825795</c:v>
                </c:pt>
                <c:pt idx="21164">
                  <c:v>0.27886145323825795</c:v>
                </c:pt>
                <c:pt idx="21165">
                  <c:v>0.27886145323825795</c:v>
                </c:pt>
                <c:pt idx="21166">
                  <c:v>0.27886145323825795</c:v>
                </c:pt>
                <c:pt idx="21167">
                  <c:v>0.27880252224644941</c:v>
                </c:pt>
                <c:pt idx="21168">
                  <c:v>0.27880252224644941</c:v>
                </c:pt>
                <c:pt idx="21169">
                  <c:v>0.27880252224644941</c:v>
                </c:pt>
                <c:pt idx="21170">
                  <c:v>0.27880252224644941</c:v>
                </c:pt>
                <c:pt idx="21171">
                  <c:v>0.27880252224644941</c:v>
                </c:pt>
                <c:pt idx="21172">
                  <c:v>0.27880252224644941</c:v>
                </c:pt>
                <c:pt idx="21173">
                  <c:v>0.27880252224644941</c:v>
                </c:pt>
                <c:pt idx="21174">
                  <c:v>0.27880252224644941</c:v>
                </c:pt>
                <c:pt idx="21175">
                  <c:v>0.27874359125464077</c:v>
                </c:pt>
                <c:pt idx="21176">
                  <c:v>0.27874359125464077</c:v>
                </c:pt>
                <c:pt idx="21177">
                  <c:v>0.27874359125464077</c:v>
                </c:pt>
                <c:pt idx="21178">
                  <c:v>0.27874359125464077</c:v>
                </c:pt>
                <c:pt idx="21179">
                  <c:v>0.27874359125464077</c:v>
                </c:pt>
                <c:pt idx="21180">
                  <c:v>0.27874359125464077</c:v>
                </c:pt>
                <c:pt idx="21181">
                  <c:v>0.27874359125464077</c:v>
                </c:pt>
                <c:pt idx="21182">
                  <c:v>0.27868466026283223</c:v>
                </c:pt>
                <c:pt idx="21183">
                  <c:v>0.27862572927102358</c:v>
                </c:pt>
                <c:pt idx="21184">
                  <c:v>0.27856679827921504</c:v>
                </c:pt>
                <c:pt idx="21185">
                  <c:v>0.2785078672874064</c:v>
                </c:pt>
                <c:pt idx="21186">
                  <c:v>0.27844893629559786</c:v>
                </c:pt>
                <c:pt idx="21187">
                  <c:v>0.27844893629559786</c:v>
                </c:pt>
                <c:pt idx="21188">
                  <c:v>0.27844893629559786</c:v>
                </c:pt>
                <c:pt idx="21189">
                  <c:v>0.27839000530378921</c:v>
                </c:pt>
                <c:pt idx="21190">
                  <c:v>0.27839000530378921</c:v>
                </c:pt>
                <c:pt idx="21191">
                  <c:v>0.27839000530378921</c:v>
                </c:pt>
                <c:pt idx="21192">
                  <c:v>0.27839000530378921</c:v>
                </c:pt>
                <c:pt idx="21193">
                  <c:v>0.27839000530378921</c:v>
                </c:pt>
                <c:pt idx="21194">
                  <c:v>0.27839000530378921</c:v>
                </c:pt>
                <c:pt idx="21195">
                  <c:v>0.27839000530378921</c:v>
                </c:pt>
                <c:pt idx="21196">
                  <c:v>0.27839000530378921</c:v>
                </c:pt>
                <c:pt idx="21197">
                  <c:v>0.27839000530378921</c:v>
                </c:pt>
                <c:pt idx="21198">
                  <c:v>0.27839000530378921</c:v>
                </c:pt>
                <c:pt idx="21199">
                  <c:v>0.27833107431198068</c:v>
                </c:pt>
                <c:pt idx="21200">
                  <c:v>0.27827214332017203</c:v>
                </c:pt>
                <c:pt idx="21201">
                  <c:v>0.27827214332017203</c:v>
                </c:pt>
                <c:pt idx="21202">
                  <c:v>0.27821321232836349</c:v>
                </c:pt>
                <c:pt idx="21203">
                  <c:v>0.27821321232836349</c:v>
                </c:pt>
                <c:pt idx="21204">
                  <c:v>0.27815428133655484</c:v>
                </c:pt>
                <c:pt idx="21205">
                  <c:v>0.27809535034474631</c:v>
                </c:pt>
                <c:pt idx="21206">
                  <c:v>0.27803641935293766</c:v>
                </c:pt>
                <c:pt idx="21207">
                  <c:v>0.27797748836112912</c:v>
                </c:pt>
                <c:pt idx="21208">
                  <c:v>0.27791855736932047</c:v>
                </c:pt>
                <c:pt idx="21209">
                  <c:v>0.27791855736932047</c:v>
                </c:pt>
                <c:pt idx="21210">
                  <c:v>0.27791855736932047</c:v>
                </c:pt>
                <c:pt idx="21211">
                  <c:v>0.27791855736932047</c:v>
                </c:pt>
                <c:pt idx="21212">
                  <c:v>0.27791855736932047</c:v>
                </c:pt>
                <c:pt idx="21213">
                  <c:v>0.27791855736932047</c:v>
                </c:pt>
                <c:pt idx="21214">
                  <c:v>0.27785962637751194</c:v>
                </c:pt>
                <c:pt idx="21215">
                  <c:v>0.27780069538570329</c:v>
                </c:pt>
                <c:pt idx="21216">
                  <c:v>0.27780069538570329</c:v>
                </c:pt>
                <c:pt idx="21217">
                  <c:v>0.27780069538570329</c:v>
                </c:pt>
                <c:pt idx="21218">
                  <c:v>0.27780069538570329</c:v>
                </c:pt>
                <c:pt idx="21219">
                  <c:v>0.27780069538570329</c:v>
                </c:pt>
                <c:pt idx="21220">
                  <c:v>0.27780069538570329</c:v>
                </c:pt>
                <c:pt idx="21221">
                  <c:v>0.27780069538570329</c:v>
                </c:pt>
                <c:pt idx="21222">
                  <c:v>0.27780069538570329</c:v>
                </c:pt>
                <c:pt idx="21223">
                  <c:v>0.27780069538570329</c:v>
                </c:pt>
                <c:pt idx="21224">
                  <c:v>0.27780069538570329</c:v>
                </c:pt>
                <c:pt idx="21225">
                  <c:v>0.27774176439389475</c:v>
                </c:pt>
                <c:pt idx="21226">
                  <c:v>0.27774176439389475</c:v>
                </c:pt>
                <c:pt idx="21227">
                  <c:v>0.27774176439389475</c:v>
                </c:pt>
                <c:pt idx="21228">
                  <c:v>0.2776828334020861</c:v>
                </c:pt>
                <c:pt idx="21229">
                  <c:v>0.2776828334020861</c:v>
                </c:pt>
                <c:pt idx="21230">
                  <c:v>0.2776828334020861</c:v>
                </c:pt>
                <c:pt idx="21231">
                  <c:v>0.2776828334020861</c:v>
                </c:pt>
                <c:pt idx="21232">
                  <c:v>0.27762390241027757</c:v>
                </c:pt>
                <c:pt idx="21233">
                  <c:v>0.27762390241027757</c:v>
                </c:pt>
                <c:pt idx="21234">
                  <c:v>0.27762390241027757</c:v>
                </c:pt>
                <c:pt idx="21235">
                  <c:v>0.27756497141846892</c:v>
                </c:pt>
                <c:pt idx="21236">
                  <c:v>0.27750604042666038</c:v>
                </c:pt>
                <c:pt idx="21237">
                  <c:v>0.27750604042666038</c:v>
                </c:pt>
                <c:pt idx="21238">
                  <c:v>0.27750604042666038</c:v>
                </c:pt>
                <c:pt idx="21239">
                  <c:v>0.27750604042666038</c:v>
                </c:pt>
                <c:pt idx="21240">
                  <c:v>0.27744710943485174</c:v>
                </c:pt>
                <c:pt idx="21241">
                  <c:v>0.27744710943485174</c:v>
                </c:pt>
                <c:pt idx="21242">
                  <c:v>0.27744710943485174</c:v>
                </c:pt>
                <c:pt idx="21243">
                  <c:v>0.2773881784430432</c:v>
                </c:pt>
                <c:pt idx="21244">
                  <c:v>0.2773881784430432</c:v>
                </c:pt>
                <c:pt idx="21245">
                  <c:v>0.2773881784430432</c:v>
                </c:pt>
                <c:pt idx="21246">
                  <c:v>0.2773881784430432</c:v>
                </c:pt>
                <c:pt idx="21247">
                  <c:v>0.2773881784430432</c:v>
                </c:pt>
                <c:pt idx="21248">
                  <c:v>0.27732924745123455</c:v>
                </c:pt>
                <c:pt idx="21249">
                  <c:v>0.27732924745123455</c:v>
                </c:pt>
                <c:pt idx="21250">
                  <c:v>0.27732924745123455</c:v>
                </c:pt>
                <c:pt idx="21251">
                  <c:v>0.27727031645942601</c:v>
                </c:pt>
                <c:pt idx="21252">
                  <c:v>0.27721138546761737</c:v>
                </c:pt>
                <c:pt idx="21253">
                  <c:v>0.27715245447580883</c:v>
                </c:pt>
                <c:pt idx="21254">
                  <c:v>0.27715245447580883</c:v>
                </c:pt>
                <c:pt idx="21255">
                  <c:v>0.27715245447580883</c:v>
                </c:pt>
                <c:pt idx="21256">
                  <c:v>0.27709352348400018</c:v>
                </c:pt>
                <c:pt idx="21257">
                  <c:v>0.27703459249219164</c:v>
                </c:pt>
                <c:pt idx="21258">
                  <c:v>0.27703459249219164</c:v>
                </c:pt>
                <c:pt idx="21259">
                  <c:v>0.276975661500383</c:v>
                </c:pt>
                <c:pt idx="21260">
                  <c:v>0.27691673050857446</c:v>
                </c:pt>
                <c:pt idx="21261">
                  <c:v>0.27685779951676581</c:v>
                </c:pt>
                <c:pt idx="21262">
                  <c:v>0.27679886852495728</c:v>
                </c:pt>
                <c:pt idx="21263">
                  <c:v>0.27673993753314863</c:v>
                </c:pt>
                <c:pt idx="21264">
                  <c:v>0.27668100654134009</c:v>
                </c:pt>
                <c:pt idx="21265">
                  <c:v>0.27668100654134009</c:v>
                </c:pt>
                <c:pt idx="21266">
                  <c:v>0.27668100654134009</c:v>
                </c:pt>
                <c:pt idx="21267">
                  <c:v>0.27668100654134009</c:v>
                </c:pt>
                <c:pt idx="21268">
                  <c:v>0.27668100654134009</c:v>
                </c:pt>
                <c:pt idx="21269">
                  <c:v>0.27668100654134009</c:v>
                </c:pt>
                <c:pt idx="21270">
                  <c:v>0.27668100654134009</c:v>
                </c:pt>
                <c:pt idx="21271">
                  <c:v>0.27668100654134009</c:v>
                </c:pt>
                <c:pt idx="21272">
                  <c:v>0.27668100654134009</c:v>
                </c:pt>
                <c:pt idx="21273">
                  <c:v>0.27662207554953144</c:v>
                </c:pt>
                <c:pt idx="21274">
                  <c:v>0.27656314455772291</c:v>
                </c:pt>
                <c:pt idx="21275">
                  <c:v>0.27650421356591437</c:v>
                </c:pt>
                <c:pt idx="21276">
                  <c:v>0.27644528257410572</c:v>
                </c:pt>
                <c:pt idx="21277">
                  <c:v>0.27638635158229719</c:v>
                </c:pt>
                <c:pt idx="21278">
                  <c:v>0.27632742059048854</c:v>
                </c:pt>
                <c:pt idx="21279">
                  <c:v>0.27626848959868</c:v>
                </c:pt>
                <c:pt idx="21280">
                  <c:v>0.27620955860687135</c:v>
                </c:pt>
                <c:pt idx="21281">
                  <c:v>0.27615062761506282</c:v>
                </c:pt>
                <c:pt idx="21282">
                  <c:v>0.27615062761506282</c:v>
                </c:pt>
                <c:pt idx="21283">
                  <c:v>0.27615062761506282</c:v>
                </c:pt>
                <c:pt idx="21284">
                  <c:v>0.27615062761506282</c:v>
                </c:pt>
                <c:pt idx="21285">
                  <c:v>0.27615062761506282</c:v>
                </c:pt>
                <c:pt idx="21286">
                  <c:v>0.27615062761506282</c:v>
                </c:pt>
                <c:pt idx="21287">
                  <c:v>0.27615062761506282</c:v>
                </c:pt>
                <c:pt idx="21288">
                  <c:v>0.27615062761506282</c:v>
                </c:pt>
                <c:pt idx="21289">
                  <c:v>0.27615062761506282</c:v>
                </c:pt>
                <c:pt idx="21290">
                  <c:v>0.27609169662325417</c:v>
                </c:pt>
                <c:pt idx="21291">
                  <c:v>0.27603276563144563</c:v>
                </c:pt>
                <c:pt idx="21292">
                  <c:v>0.27603276563144563</c:v>
                </c:pt>
                <c:pt idx="21293">
                  <c:v>0.27603276563144563</c:v>
                </c:pt>
                <c:pt idx="21294">
                  <c:v>0.27597383463963698</c:v>
                </c:pt>
                <c:pt idx="21295">
                  <c:v>0.27597383463963698</c:v>
                </c:pt>
                <c:pt idx="21296">
                  <c:v>0.27597383463963698</c:v>
                </c:pt>
                <c:pt idx="21297">
                  <c:v>0.27597383463963698</c:v>
                </c:pt>
                <c:pt idx="21298">
                  <c:v>0.27591490364782845</c:v>
                </c:pt>
                <c:pt idx="21299">
                  <c:v>0.27591490364782845</c:v>
                </c:pt>
                <c:pt idx="21300">
                  <c:v>0.2758559726560198</c:v>
                </c:pt>
                <c:pt idx="21301">
                  <c:v>0.2758559726560198</c:v>
                </c:pt>
                <c:pt idx="21302">
                  <c:v>0.27579704166421126</c:v>
                </c:pt>
                <c:pt idx="21303">
                  <c:v>0.27579704166421126</c:v>
                </c:pt>
                <c:pt idx="21304">
                  <c:v>0.27573811067240261</c:v>
                </c:pt>
                <c:pt idx="21305">
                  <c:v>0.27567917968059408</c:v>
                </c:pt>
                <c:pt idx="21306">
                  <c:v>0.27567917968059408</c:v>
                </c:pt>
                <c:pt idx="21307">
                  <c:v>0.27562024868878543</c:v>
                </c:pt>
                <c:pt idx="21308">
                  <c:v>0.27556131769697689</c:v>
                </c:pt>
                <c:pt idx="21309">
                  <c:v>0.27556131769697689</c:v>
                </c:pt>
                <c:pt idx="21310">
                  <c:v>0.27556131769697689</c:v>
                </c:pt>
                <c:pt idx="21311">
                  <c:v>0.27550238670516825</c:v>
                </c:pt>
                <c:pt idx="21312">
                  <c:v>0.27544345571335971</c:v>
                </c:pt>
                <c:pt idx="21313">
                  <c:v>0.27544345571335971</c:v>
                </c:pt>
                <c:pt idx="21314">
                  <c:v>0.27544345571335971</c:v>
                </c:pt>
                <c:pt idx="21315">
                  <c:v>0.27538452472155106</c:v>
                </c:pt>
                <c:pt idx="21316">
                  <c:v>0.27538452472155106</c:v>
                </c:pt>
                <c:pt idx="21317">
                  <c:v>0.27532559372974252</c:v>
                </c:pt>
                <c:pt idx="21318">
                  <c:v>0.27526666273793388</c:v>
                </c:pt>
                <c:pt idx="21319">
                  <c:v>0.27526666273793388</c:v>
                </c:pt>
                <c:pt idx="21320">
                  <c:v>0.27526666273793388</c:v>
                </c:pt>
                <c:pt idx="21321">
                  <c:v>0.27526666273793388</c:v>
                </c:pt>
                <c:pt idx="21322">
                  <c:v>0.27520773174612534</c:v>
                </c:pt>
                <c:pt idx="21323">
                  <c:v>0.27520773174612534</c:v>
                </c:pt>
                <c:pt idx="21324">
                  <c:v>0.27520773174612534</c:v>
                </c:pt>
                <c:pt idx="21325">
                  <c:v>0.27514880075431669</c:v>
                </c:pt>
                <c:pt idx="21326">
                  <c:v>0.27514880075431669</c:v>
                </c:pt>
                <c:pt idx="21327">
                  <c:v>0.27514880075431669</c:v>
                </c:pt>
                <c:pt idx="21328">
                  <c:v>0.27508986976250815</c:v>
                </c:pt>
                <c:pt idx="21329">
                  <c:v>0.27503093877069951</c:v>
                </c:pt>
                <c:pt idx="21330">
                  <c:v>0.27503093877069951</c:v>
                </c:pt>
                <c:pt idx="21331">
                  <c:v>0.27497200777889097</c:v>
                </c:pt>
                <c:pt idx="21332">
                  <c:v>0.27497200777889097</c:v>
                </c:pt>
                <c:pt idx="21333">
                  <c:v>0.27497200777889097</c:v>
                </c:pt>
                <c:pt idx="21334">
                  <c:v>0.27497200777889097</c:v>
                </c:pt>
                <c:pt idx="21335">
                  <c:v>0.27497200777889097</c:v>
                </c:pt>
                <c:pt idx="21336">
                  <c:v>0.27491307678708232</c:v>
                </c:pt>
                <c:pt idx="21337">
                  <c:v>0.27485414579527379</c:v>
                </c:pt>
                <c:pt idx="21338">
                  <c:v>0.27485414579527379</c:v>
                </c:pt>
                <c:pt idx="21339">
                  <c:v>0.27485414579527379</c:v>
                </c:pt>
                <c:pt idx="21340">
                  <c:v>0.27479521480346514</c:v>
                </c:pt>
                <c:pt idx="21341">
                  <c:v>0.2747362838116566</c:v>
                </c:pt>
                <c:pt idx="21342">
                  <c:v>0.27467735281984795</c:v>
                </c:pt>
                <c:pt idx="21343">
                  <c:v>0.27461842182803942</c:v>
                </c:pt>
                <c:pt idx="21344">
                  <c:v>0.27461842182803942</c:v>
                </c:pt>
                <c:pt idx="21345">
                  <c:v>0.27455949083623077</c:v>
                </c:pt>
                <c:pt idx="21346">
                  <c:v>0.27455949083623077</c:v>
                </c:pt>
                <c:pt idx="21347">
                  <c:v>0.27455949083623077</c:v>
                </c:pt>
                <c:pt idx="21348">
                  <c:v>0.27450055984442223</c:v>
                </c:pt>
                <c:pt idx="21349">
                  <c:v>0.27450055984442223</c:v>
                </c:pt>
                <c:pt idx="21350">
                  <c:v>0.27450055984442223</c:v>
                </c:pt>
                <c:pt idx="21351">
                  <c:v>0.27444162885261358</c:v>
                </c:pt>
                <c:pt idx="21352">
                  <c:v>0.27444162885261358</c:v>
                </c:pt>
                <c:pt idx="21353">
                  <c:v>0.27444162885261358</c:v>
                </c:pt>
                <c:pt idx="21354">
                  <c:v>0.27438269786080505</c:v>
                </c:pt>
                <c:pt idx="21355">
                  <c:v>0.27438269786080505</c:v>
                </c:pt>
                <c:pt idx="21356">
                  <c:v>0.27438269786080505</c:v>
                </c:pt>
                <c:pt idx="21357">
                  <c:v>0.2743237668689964</c:v>
                </c:pt>
                <c:pt idx="21358">
                  <c:v>0.27426483587718786</c:v>
                </c:pt>
                <c:pt idx="21359">
                  <c:v>0.27426483587718786</c:v>
                </c:pt>
                <c:pt idx="21360">
                  <c:v>0.27426483587718786</c:v>
                </c:pt>
                <c:pt idx="21361">
                  <c:v>0.27426483587718786</c:v>
                </c:pt>
                <c:pt idx="21362">
                  <c:v>0.27426483587718786</c:v>
                </c:pt>
                <c:pt idx="21363">
                  <c:v>0.27420590488537921</c:v>
                </c:pt>
                <c:pt idx="21364">
                  <c:v>0.27414697389357068</c:v>
                </c:pt>
                <c:pt idx="21365">
                  <c:v>0.27414697389357068</c:v>
                </c:pt>
                <c:pt idx="21366">
                  <c:v>0.27414697389357068</c:v>
                </c:pt>
                <c:pt idx="21367">
                  <c:v>0.27414697389357068</c:v>
                </c:pt>
                <c:pt idx="21368">
                  <c:v>0.27414697389357068</c:v>
                </c:pt>
                <c:pt idx="21369">
                  <c:v>0.27414697389357068</c:v>
                </c:pt>
                <c:pt idx="21370">
                  <c:v>0.27414697389357068</c:v>
                </c:pt>
                <c:pt idx="21371">
                  <c:v>0.27408804290176203</c:v>
                </c:pt>
                <c:pt idx="21372">
                  <c:v>0.27408804290176203</c:v>
                </c:pt>
                <c:pt idx="21373">
                  <c:v>0.27408804290176203</c:v>
                </c:pt>
                <c:pt idx="21374">
                  <c:v>0.27402911190995349</c:v>
                </c:pt>
                <c:pt idx="21375">
                  <c:v>0.27397018091814485</c:v>
                </c:pt>
                <c:pt idx="21376">
                  <c:v>0.27397018091814485</c:v>
                </c:pt>
                <c:pt idx="21377">
                  <c:v>0.27397018091814485</c:v>
                </c:pt>
                <c:pt idx="21378">
                  <c:v>0.27391124992633631</c:v>
                </c:pt>
                <c:pt idx="21379">
                  <c:v>0.27385231893452766</c:v>
                </c:pt>
                <c:pt idx="21380">
                  <c:v>0.27385231893452766</c:v>
                </c:pt>
                <c:pt idx="21381">
                  <c:v>0.27385231893452766</c:v>
                </c:pt>
                <c:pt idx="21382">
                  <c:v>0.27385231893452766</c:v>
                </c:pt>
                <c:pt idx="21383">
                  <c:v>0.27385231893452766</c:v>
                </c:pt>
                <c:pt idx="21384">
                  <c:v>0.27379338794271912</c:v>
                </c:pt>
                <c:pt idx="21385">
                  <c:v>0.27373445695091048</c:v>
                </c:pt>
                <c:pt idx="21386">
                  <c:v>0.27373445695091048</c:v>
                </c:pt>
                <c:pt idx="21387">
                  <c:v>0.27367552595910194</c:v>
                </c:pt>
                <c:pt idx="21388">
                  <c:v>0.27367552595910194</c:v>
                </c:pt>
                <c:pt idx="21389">
                  <c:v>0.27367552595910194</c:v>
                </c:pt>
                <c:pt idx="21390">
                  <c:v>0.27367552595910194</c:v>
                </c:pt>
                <c:pt idx="21391">
                  <c:v>0.27367552595910194</c:v>
                </c:pt>
                <c:pt idx="21392">
                  <c:v>0.27367552595910194</c:v>
                </c:pt>
                <c:pt idx="21393">
                  <c:v>0.27367552595910194</c:v>
                </c:pt>
                <c:pt idx="21394">
                  <c:v>0.27361659496729329</c:v>
                </c:pt>
                <c:pt idx="21395">
                  <c:v>0.27355766397548475</c:v>
                </c:pt>
                <c:pt idx="21396">
                  <c:v>0.27349873298367611</c:v>
                </c:pt>
                <c:pt idx="21397">
                  <c:v>0.27349873298367611</c:v>
                </c:pt>
                <c:pt idx="21398">
                  <c:v>0.27349873298367611</c:v>
                </c:pt>
                <c:pt idx="21399">
                  <c:v>0.27349873298367611</c:v>
                </c:pt>
                <c:pt idx="21400">
                  <c:v>0.27349873298367611</c:v>
                </c:pt>
                <c:pt idx="21401">
                  <c:v>0.27349873298367611</c:v>
                </c:pt>
                <c:pt idx="21402">
                  <c:v>0.27343980199186757</c:v>
                </c:pt>
                <c:pt idx="21403">
                  <c:v>0.27343980199186757</c:v>
                </c:pt>
                <c:pt idx="21404">
                  <c:v>0.27343980199186757</c:v>
                </c:pt>
                <c:pt idx="21405">
                  <c:v>0.27343980199186757</c:v>
                </c:pt>
                <c:pt idx="21406">
                  <c:v>0.27338087100005892</c:v>
                </c:pt>
                <c:pt idx="21407">
                  <c:v>0.27332194000825039</c:v>
                </c:pt>
                <c:pt idx="21408">
                  <c:v>0.27332194000825039</c:v>
                </c:pt>
                <c:pt idx="21409">
                  <c:v>0.27326300901644174</c:v>
                </c:pt>
                <c:pt idx="21410">
                  <c:v>0.2732040780246332</c:v>
                </c:pt>
                <c:pt idx="21411">
                  <c:v>0.27314514703282455</c:v>
                </c:pt>
                <c:pt idx="21412">
                  <c:v>0.27314514703282455</c:v>
                </c:pt>
                <c:pt idx="21413">
                  <c:v>0.27314514703282455</c:v>
                </c:pt>
                <c:pt idx="21414">
                  <c:v>0.27314514703282455</c:v>
                </c:pt>
                <c:pt idx="21415">
                  <c:v>0.27314514703282455</c:v>
                </c:pt>
                <c:pt idx="21416">
                  <c:v>0.27308621604101602</c:v>
                </c:pt>
                <c:pt idx="21417">
                  <c:v>0.27302728504920737</c:v>
                </c:pt>
                <c:pt idx="21418">
                  <c:v>0.27302728504920737</c:v>
                </c:pt>
                <c:pt idx="21419">
                  <c:v>0.27302728504920737</c:v>
                </c:pt>
                <c:pt idx="21420">
                  <c:v>0.27302728504920737</c:v>
                </c:pt>
                <c:pt idx="21421">
                  <c:v>0.27296835405739883</c:v>
                </c:pt>
                <c:pt idx="21422">
                  <c:v>0.27290942306559018</c:v>
                </c:pt>
                <c:pt idx="21423">
                  <c:v>0.27290942306559018</c:v>
                </c:pt>
                <c:pt idx="21424">
                  <c:v>0.27285049207378165</c:v>
                </c:pt>
                <c:pt idx="21425">
                  <c:v>0.27285049207378165</c:v>
                </c:pt>
                <c:pt idx="21426">
                  <c:v>0.272791561081973</c:v>
                </c:pt>
                <c:pt idx="21427">
                  <c:v>0.272791561081973</c:v>
                </c:pt>
                <c:pt idx="21428">
                  <c:v>0.272791561081973</c:v>
                </c:pt>
                <c:pt idx="21429">
                  <c:v>0.272791561081973</c:v>
                </c:pt>
                <c:pt idx="21430">
                  <c:v>0.272791561081973</c:v>
                </c:pt>
                <c:pt idx="21431">
                  <c:v>0.272791561081973</c:v>
                </c:pt>
                <c:pt idx="21432">
                  <c:v>0.272791561081973</c:v>
                </c:pt>
                <c:pt idx="21433">
                  <c:v>0.27273263009016446</c:v>
                </c:pt>
                <c:pt idx="21434">
                  <c:v>0.27273263009016446</c:v>
                </c:pt>
                <c:pt idx="21435">
                  <c:v>0.27273263009016446</c:v>
                </c:pt>
                <c:pt idx="21436">
                  <c:v>0.27273263009016446</c:v>
                </c:pt>
                <c:pt idx="21437">
                  <c:v>0.27273263009016446</c:v>
                </c:pt>
                <c:pt idx="21438">
                  <c:v>0.27273263009016446</c:v>
                </c:pt>
                <c:pt idx="21439">
                  <c:v>0.27273263009016446</c:v>
                </c:pt>
                <c:pt idx="21440">
                  <c:v>0.27273263009016446</c:v>
                </c:pt>
                <c:pt idx="21441">
                  <c:v>0.27273263009016446</c:v>
                </c:pt>
                <c:pt idx="21442">
                  <c:v>0.27273263009016446</c:v>
                </c:pt>
                <c:pt idx="21443">
                  <c:v>0.27273263009016446</c:v>
                </c:pt>
                <c:pt idx="21444">
                  <c:v>0.27273263009016446</c:v>
                </c:pt>
                <c:pt idx="21445">
                  <c:v>0.27267369909835582</c:v>
                </c:pt>
                <c:pt idx="21446">
                  <c:v>0.27267369909835582</c:v>
                </c:pt>
                <c:pt idx="21447">
                  <c:v>0.27261476810654728</c:v>
                </c:pt>
                <c:pt idx="21448">
                  <c:v>0.27255583711473863</c:v>
                </c:pt>
                <c:pt idx="21449">
                  <c:v>0.27249690612293009</c:v>
                </c:pt>
                <c:pt idx="21450">
                  <c:v>0.27243797513112145</c:v>
                </c:pt>
                <c:pt idx="21451">
                  <c:v>0.27243797513112145</c:v>
                </c:pt>
                <c:pt idx="21452">
                  <c:v>0.27243797513112145</c:v>
                </c:pt>
                <c:pt idx="21453">
                  <c:v>0.27243797513112145</c:v>
                </c:pt>
                <c:pt idx="21454">
                  <c:v>0.27237904413931291</c:v>
                </c:pt>
                <c:pt idx="21455">
                  <c:v>0.27232011314750426</c:v>
                </c:pt>
                <c:pt idx="21456">
                  <c:v>0.27226118215569572</c:v>
                </c:pt>
                <c:pt idx="21457">
                  <c:v>0.27226118215569572</c:v>
                </c:pt>
                <c:pt idx="21458">
                  <c:v>0.27226118215569572</c:v>
                </c:pt>
                <c:pt idx="21459">
                  <c:v>0.27220225116388708</c:v>
                </c:pt>
                <c:pt idx="21460">
                  <c:v>0.27214332017207854</c:v>
                </c:pt>
                <c:pt idx="21461">
                  <c:v>0.27208438918026989</c:v>
                </c:pt>
                <c:pt idx="21462">
                  <c:v>0.27202545818846136</c:v>
                </c:pt>
                <c:pt idx="21463">
                  <c:v>0.27202545818846136</c:v>
                </c:pt>
                <c:pt idx="21464">
                  <c:v>0.27202545818846136</c:v>
                </c:pt>
                <c:pt idx="21465">
                  <c:v>0.27196652719665271</c:v>
                </c:pt>
                <c:pt idx="21466">
                  <c:v>0.27190759620484417</c:v>
                </c:pt>
                <c:pt idx="21467">
                  <c:v>0.27190759620484417</c:v>
                </c:pt>
                <c:pt idx="21468">
                  <c:v>0.27184866521303552</c:v>
                </c:pt>
                <c:pt idx="21469">
                  <c:v>0.27178973422122699</c:v>
                </c:pt>
                <c:pt idx="21470">
                  <c:v>0.27173080322941834</c:v>
                </c:pt>
                <c:pt idx="21471">
                  <c:v>0.27173080322941834</c:v>
                </c:pt>
                <c:pt idx="21472">
                  <c:v>0.27173080322941834</c:v>
                </c:pt>
                <c:pt idx="21473">
                  <c:v>0.2716718722376098</c:v>
                </c:pt>
                <c:pt idx="21474">
                  <c:v>0.2716718722376098</c:v>
                </c:pt>
                <c:pt idx="21475">
                  <c:v>0.2716718722376098</c:v>
                </c:pt>
                <c:pt idx="21476">
                  <c:v>0.27161294124580115</c:v>
                </c:pt>
                <c:pt idx="21477">
                  <c:v>0.27161294124580115</c:v>
                </c:pt>
                <c:pt idx="21478">
                  <c:v>0.27155401025399262</c:v>
                </c:pt>
                <c:pt idx="21479">
                  <c:v>0.27155401025399262</c:v>
                </c:pt>
                <c:pt idx="21480">
                  <c:v>0.27149507926218397</c:v>
                </c:pt>
                <c:pt idx="21481">
                  <c:v>0.27143614827037543</c:v>
                </c:pt>
                <c:pt idx="21482">
                  <c:v>0.27137721727856678</c:v>
                </c:pt>
                <c:pt idx="21483">
                  <c:v>0.27131828628675825</c:v>
                </c:pt>
                <c:pt idx="21484">
                  <c:v>0.2712593552949496</c:v>
                </c:pt>
                <c:pt idx="21485">
                  <c:v>0.27120042430314106</c:v>
                </c:pt>
                <c:pt idx="21486">
                  <c:v>0.27120042430314106</c:v>
                </c:pt>
                <c:pt idx="21487">
                  <c:v>0.27120042430314106</c:v>
                </c:pt>
                <c:pt idx="21488">
                  <c:v>0.27120042430314106</c:v>
                </c:pt>
                <c:pt idx="21489">
                  <c:v>0.27120042430314106</c:v>
                </c:pt>
                <c:pt idx="21490">
                  <c:v>0.27120042430314106</c:v>
                </c:pt>
                <c:pt idx="21491">
                  <c:v>0.27114149331133242</c:v>
                </c:pt>
                <c:pt idx="21492">
                  <c:v>0.27114149331133242</c:v>
                </c:pt>
                <c:pt idx="21493">
                  <c:v>0.27108256231952388</c:v>
                </c:pt>
                <c:pt idx="21494">
                  <c:v>0.27108256231952388</c:v>
                </c:pt>
                <c:pt idx="21495">
                  <c:v>0.27102363132771523</c:v>
                </c:pt>
                <c:pt idx="21496">
                  <c:v>0.27102363132771523</c:v>
                </c:pt>
                <c:pt idx="21497">
                  <c:v>0.27102363132771523</c:v>
                </c:pt>
                <c:pt idx="21498">
                  <c:v>0.27096470033590669</c:v>
                </c:pt>
                <c:pt idx="21499">
                  <c:v>0.27096470033590669</c:v>
                </c:pt>
                <c:pt idx="21500">
                  <c:v>0.27096470033590669</c:v>
                </c:pt>
                <c:pt idx="21501">
                  <c:v>0.27096470033590669</c:v>
                </c:pt>
                <c:pt idx="21502">
                  <c:v>0.27090576934409805</c:v>
                </c:pt>
                <c:pt idx="21503">
                  <c:v>0.27084683835228951</c:v>
                </c:pt>
                <c:pt idx="21504">
                  <c:v>0.27078790736048086</c:v>
                </c:pt>
                <c:pt idx="21505">
                  <c:v>0.27072897636867232</c:v>
                </c:pt>
                <c:pt idx="21506">
                  <c:v>0.27072897636867232</c:v>
                </c:pt>
                <c:pt idx="21507">
                  <c:v>0.27067004537686368</c:v>
                </c:pt>
                <c:pt idx="21508">
                  <c:v>0.27067004537686368</c:v>
                </c:pt>
                <c:pt idx="21509">
                  <c:v>0.27067004537686368</c:v>
                </c:pt>
                <c:pt idx="21510">
                  <c:v>0.27067004537686368</c:v>
                </c:pt>
                <c:pt idx="21511">
                  <c:v>0.27067004537686368</c:v>
                </c:pt>
                <c:pt idx="21512">
                  <c:v>0.27061111438505514</c:v>
                </c:pt>
                <c:pt idx="21513">
                  <c:v>0.27055218339324649</c:v>
                </c:pt>
                <c:pt idx="21514">
                  <c:v>0.27049325240143796</c:v>
                </c:pt>
                <c:pt idx="21515">
                  <c:v>0.27043432140962931</c:v>
                </c:pt>
                <c:pt idx="21516">
                  <c:v>0.27043432140962931</c:v>
                </c:pt>
                <c:pt idx="21517">
                  <c:v>0.27037539041782077</c:v>
                </c:pt>
                <c:pt idx="21518">
                  <c:v>0.27031645942601212</c:v>
                </c:pt>
                <c:pt idx="21519">
                  <c:v>0.27025752843420359</c:v>
                </c:pt>
                <c:pt idx="21520">
                  <c:v>0.27019859744239494</c:v>
                </c:pt>
                <c:pt idx="21521">
                  <c:v>0.27019859744239494</c:v>
                </c:pt>
                <c:pt idx="21522">
                  <c:v>0.2701396664505864</c:v>
                </c:pt>
                <c:pt idx="21523">
                  <c:v>0.2701396664505864</c:v>
                </c:pt>
                <c:pt idx="21524">
                  <c:v>0.27008073545877775</c:v>
                </c:pt>
                <c:pt idx="21525">
                  <c:v>0.27002180446696922</c:v>
                </c:pt>
                <c:pt idx="21526">
                  <c:v>0.26996287347516057</c:v>
                </c:pt>
                <c:pt idx="21527">
                  <c:v>0.26996287347516057</c:v>
                </c:pt>
                <c:pt idx="21528">
                  <c:v>0.26990394248335203</c:v>
                </c:pt>
                <c:pt idx="21529">
                  <c:v>0.26990394248335203</c:v>
                </c:pt>
                <c:pt idx="21530">
                  <c:v>0.26984501149154339</c:v>
                </c:pt>
                <c:pt idx="21531">
                  <c:v>0.26984501149154339</c:v>
                </c:pt>
                <c:pt idx="21532">
                  <c:v>0.26984501149154339</c:v>
                </c:pt>
                <c:pt idx="21533">
                  <c:v>0.26978608049973485</c:v>
                </c:pt>
                <c:pt idx="21534">
                  <c:v>0.26978608049973485</c:v>
                </c:pt>
                <c:pt idx="21535">
                  <c:v>0.2697271495079262</c:v>
                </c:pt>
                <c:pt idx="21536">
                  <c:v>0.2697271495079262</c:v>
                </c:pt>
                <c:pt idx="21537">
                  <c:v>0.26966821851611766</c:v>
                </c:pt>
                <c:pt idx="21538">
                  <c:v>0.26966821851611766</c:v>
                </c:pt>
                <c:pt idx="21539">
                  <c:v>0.26966821851611766</c:v>
                </c:pt>
                <c:pt idx="21540">
                  <c:v>0.26960928752430902</c:v>
                </c:pt>
                <c:pt idx="21541">
                  <c:v>0.26960928752430902</c:v>
                </c:pt>
                <c:pt idx="21542">
                  <c:v>0.26960928752430902</c:v>
                </c:pt>
                <c:pt idx="21543">
                  <c:v>0.26960928752430902</c:v>
                </c:pt>
                <c:pt idx="21544">
                  <c:v>0.26960928752430902</c:v>
                </c:pt>
                <c:pt idx="21545">
                  <c:v>0.26960928752430902</c:v>
                </c:pt>
                <c:pt idx="21546">
                  <c:v>0.26960928752430902</c:v>
                </c:pt>
                <c:pt idx="21547">
                  <c:v>0.26960928752430902</c:v>
                </c:pt>
                <c:pt idx="21548">
                  <c:v>0.26955035653250048</c:v>
                </c:pt>
                <c:pt idx="21549">
                  <c:v>0.26955035653250048</c:v>
                </c:pt>
                <c:pt idx="21550">
                  <c:v>0.26949142554069183</c:v>
                </c:pt>
                <c:pt idx="21551">
                  <c:v>0.26949142554069183</c:v>
                </c:pt>
                <c:pt idx="21552">
                  <c:v>0.26943249454888329</c:v>
                </c:pt>
                <c:pt idx="21553">
                  <c:v>0.26937356355707465</c:v>
                </c:pt>
                <c:pt idx="21554">
                  <c:v>0.26937356355707465</c:v>
                </c:pt>
                <c:pt idx="21555">
                  <c:v>0.26931463256526611</c:v>
                </c:pt>
                <c:pt idx="21556">
                  <c:v>0.26925570157345746</c:v>
                </c:pt>
                <c:pt idx="21557">
                  <c:v>0.26919677058164893</c:v>
                </c:pt>
                <c:pt idx="21558">
                  <c:v>0.26919677058164893</c:v>
                </c:pt>
                <c:pt idx="21559">
                  <c:v>0.26919677058164893</c:v>
                </c:pt>
                <c:pt idx="21560">
                  <c:v>0.26919677058164893</c:v>
                </c:pt>
                <c:pt idx="21561">
                  <c:v>0.26919677058164893</c:v>
                </c:pt>
                <c:pt idx="21562">
                  <c:v>0.26919677058164893</c:v>
                </c:pt>
                <c:pt idx="21563">
                  <c:v>0.26919677058164893</c:v>
                </c:pt>
                <c:pt idx="21564">
                  <c:v>0.26913783958984028</c:v>
                </c:pt>
                <c:pt idx="21565">
                  <c:v>0.26913783958984028</c:v>
                </c:pt>
                <c:pt idx="21566">
                  <c:v>0.26913783958984028</c:v>
                </c:pt>
                <c:pt idx="21567">
                  <c:v>0.26913783958984028</c:v>
                </c:pt>
                <c:pt idx="21568">
                  <c:v>0.26907890859803174</c:v>
                </c:pt>
                <c:pt idx="21569">
                  <c:v>0.26907890859803174</c:v>
                </c:pt>
                <c:pt idx="21570">
                  <c:v>0.26901997760622309</c:v>
                </c:pt>
                <c:pt idx="21571">
                  <c:v>0.26901997760622309</c:v>
                </c:pt>
                <c:pt idx="21572">
                  <c:v>0.26901997760622309</c:v>
                </c:pt>
                <c:pt idx="21573">
                  <c:v>0.26896104661441456</c:v>
                </c:pt>
                <c:pt idx="21574">
                  <c:v>0.26896104661441456</c:v>
                </c:pt>
                <c:pt idx="21575">
                  <c:v>0.26896104661441456</c:v>
                </c:pt>
                <c:pt idx="21576">
                  <c:v>0.26896104661441456</c:v>
                </c:pt>
                <c:pt idx="21577">
                  <c:v>0.26890211562260591</c:v>
                </c:pt>
                <c:pt idx="21578">
                  <c:v>0.26884318463079737</c:v>
                </c:pt>
                <c:pt idx="21579">
                  <c:v>0.26884318463079737</c:v>
                </c:pt>
                <c:pt idx="21580">
                  <c:v>0.26878425363898872</c:v>
                </c:pt>
                <c:pt idx="21581">
                  <c:v>0.26878425363898872</c:v>
                </c:pt>
                <c:pt idx="21582">
                  <c:v>0.26872532264718019</c:v>
                </c:pt>
                <c:pt idx="21583">
                  <c:v>0.26872532264718019</c:v>
                </c:pt>
                <c:pt idx="21584">
                  <c:v>0.26866639165537154</c:v>
                </c:pt>
                <c:pt idx="21585">
                  <c:v>0.26866639165537154</c:v>
                </c:pt>
                <c:pt idx="21586">
                  <c:v>0.26866639165537154</c:v>
                </c:pt>
                <c:pt idx="21587">
                  <c:v>0.268607460663563</c:v>
                </c:pt>
                <c:pt idx="21588">
                  <c:v>0.268607460663563</c:v>
                </c:pt>
                <c:pt idx="21589">
                  <c:v>0.268607460663563</c:v>
                </c:pt>
                <c:pt idx="21590">
                  <c:v>0.26854852967175435</c:v>
                </c:pt>
                <c:pt idx="21591">
                  <c:v>0.26854852967175435</c:v>
                </c:pt>
                <c:pt idx="21592">
                  <c:v>0.26854852967175435</c:v>
                </c:pt>
                <c:pt idx="21593">
                  <c:v>0.26854852967175435</c:v>
                </c:pt>
                <c:pt idx="21594">
                  <c:v>0.26854852967175435</c:v>
                </c:pt>
                <c:pt idx="21595">
                  <c:v>0.26854852967175435</c:v>
                </c:pt>
                <c:pt idx="21596">
                  <c:v>0.26848959867994582</c:v>
                </c:pt>
                <c:pt idx="21597">
                  <c:v>0.26843066768813717</c:v>
                </c:pt>
                <c:pt idx="21598">
                  <c:v>0.26837173669632863</c:v>
                </c:pt>
                <c:pt idx="21599">
                  <c:v>0.26831280570451999</c:v>
                </c:pt>
                <c:pt idx="21600">
                  <c:v>0.26831280570451999</c:v>
                </c:pt>
                <c:pt idx="21601">
                  <c:v>0.26831280570451999</c:v>
                </c:pt>
                <c:pt idx="21602">
                  <c:v>0.26831280570451999</c:v>
                </c:pt>
                <c:pt idx="21603">
                  <c:v>0.26831280570451999</c:v>
                </c:pt>
                <c:pt idx="21604">
                  <c:v>0.26831280570451999</c:v>
                </c:pt>
                <c:pt idx="21605">
                  <c:v>0.26825387471271145</c:v>
                </c:pt>
                <c:pt idx="21606">
                  <c:v>0.2681949437209028</c:v>
                </c:pt>
                <c:pt idx="21607">
                  <c:v>0.26813601272909426</c:v>
                </c:pt>
                <c:pt idx="21608">
                  <c:v>0.26807708173728562</c:v>
                </c:pt>
                <c:pt idx="21609">
                  <c:v>0.26807708173728562</c:v>
                </c:pt>
                <c:pt idx="21610">
                  <c:v>0.26807708173728562</c:v>
                </c:pt>
                <c:pt idx="21611">
                  <c:v>0.26807708173728562</c:v>
                </c:pt>
                <c:pt idx="21612">
                  <c:v>0.26807708173728562</c:v>
                </c:pt>
                <c:pt idx="21613">
                  <c:v>0.26807708173728562</c:v>
                </c:pt>
                <c:pt idx="21614">
                  <c:v>0.26801815074547708</c:v>
                </c:pt>
                <c:pt idx="21615">
                  <c:v>0.26795921975366843</c:v>
                </c:pt>
                <c:pt idx="21616">
                  <c:v>0.26795921975366843</c:v>
                </c:pt>
                <c:pt idx="21617">
                  <c:v>0.26795921975366843</c:v>
                </c:pt>
                <c:pt idx="21618">
                  <c:v>0.26790028876185989</c:v>
                </c:pt>
                <c:pt idx="21619">
                  <c:v>0.26790028876185989</c:v>
                </c:pt>
                <c:pt idx="21620">
                  <c:v>0.26784135777005125</c:v>
                </c:pt>
                <c:pt idx="21621">
                  <c:v>0.26784135777005125</c:v>
                </c:pt>
                <c:pt idx="21622">
                  <c:v>0.26784135777005125</c:v>
                </c:pt>
                <c:pt idx="21623">
                  <c:v>0.26784135777005125</c:v>
                </c:pt>
                <c:pt idx="21624">
                  <c:v>0.26778242677824271</c:v>
                </c:pt>
                <c:pt idx="21625">
                  <c:v>0.26772349578643406</c:v>
                </c:pt>
                <c:pt idx="21626">
                  <c:v>0.26772349578643406</c:v>
                </c:pt>
                <c:pt idx="21627">
                  <c:v>0.26772349578643406</c:v>
                </c:pt>
                <c:pt idx="21628">
                  <c:v>0.26772349578643406</c:v>
                </c:pt>
                <c:pt idx="21629">
                  <c:v>0.26772349578643406</c:v>
                </c:pt>
                <c:pt idx="21630">
                  <c:v>0.26772349578643406</c:v>
                </c:pt>
                <c:pt idx="21631">
                  <c:v>0.26772349578643406</c:v>
                </c:pt>
                <c:pt idx="21632">
                  <c:v>0.26772349578643406</c:v>
                </c:pt>
                <c:pt idx="21633">
                  <c:v>0.26772349578643406</c:v>
                </c:pt>
                <c:pt idx="21634">
                  <c:v>0.26772349578643406</c:v>
                </c:pt>
                <c:pt idx="21635">
                  <c:v>0.26766456479462553</c:v>
                </c:pt>
                <c:pt idx="21636">
                  <c:v>0.26760563380281688</c:v>
                </c:pt>
                <c:pt idx="21637">
                  <c:v>0.26760563380281688</c:v>
                </c:pt>
                <c:pt idx="21638">
                  <c:v>0.26760563380281688</c:v>
                </c:pt>
                <c:pt idx="21639">
                  <c:v>0.26760563380281688</c:v>
                </c:pt>
                <c:pt idx="21640">
                  <c:v>0.26754670281100834</c:v>
                </c:pt>
                <c:pt idx="21641">
                  <c:v>0.26748777181919969</c:v>
                </c:pt>
                <c:pt idx="21642">
                  <c:v>0.26742884082739116</c:v>
                </c:pt>
                <c:pt idx="21643">
                  <c:v>0.26742884082739116</c:v>
                </c:pt>
                <c:pt idx="21644">
                  <c:v>0.26736990983558251</c:v>
                </c:pt>
                <c:pt idx="21645">
                  <c:v>0.26731097884377397</c:v>
                </c:pt>
                <c:pt idx="21646">
                  <c:v>0.26725204785196532</c:v>
                </c:pt>
                <c:pt idx="21647">
                  <c:v>0.26719311686015679</c:v>
                </c:pt>
                <c:pt idx="21648">
                  <c:v>0.26719311686015679</c:v>
                </c:pt>
                <c:pt idx="21649">
                  <c:v>0.26719311686015679</c:v>
                </c:pt>
                <c:pt idx="21650">
                  <c:v>0.26719311686015679</c:v>
                </c:pt>
                <c:pt idx="21651">
                  <c:v>0.26713418586834814</c:v>
                </c:pt>
                <c:pt idx="21652">
                  <c:v>0.26713418586834814</c:v>
                </c:pt>
                <c:pt idx="21653">
                  <c:v>0.26713418586834814</c:v>
                </c:pt>
                <c:pt idx="21654">
                  <c:v>0.2670752548765396</c:v>
                </c:pt>
                <c:pt idx="21655">
                  <c:v>0.26701632388473096</c:v>
                </c:pt>
                <c:pt idx="21656">
                  <c:v>0.26701632388473096</c:v>
                </c:pt>
                <c:pt idx="21657">
                  <c:v>0.26701632388473096</c:v>
                </c:pt>
                <c:pt idx="21658">
                  <c:v>0.26701632388473096</c:v>
                </c:pt>
                <c:pt idx="21659">
                  <c:v>0.26701632388473096</c:v>
                </c:pt>
                <c:pt idx="21660">
                  <c:v>0.26701632388473096</c:v>
                </c:pt>
                <c:pt idx="21661">
                  <c:v>0.26701632388473096</c:v>
                </c:pt>
                <c:pt idx="21662">
                  <c:v>0.26701632388473096</c:v>
                </c:pt>
                <c:pt idx="21663">
                  <c:v>0.26701632388473096</c:v>
                </c:pt>
                <c:pt idx="21664">
                  <c:v>0.26701632388473096</c:v>
                </c:pt>
                <c:pt idx="21665">
                  <c:v>0.26701632388473096</c:v>
                </c:pt>
                <c:pt idx="21666">
                  <c:v>0.26701632388473096</c:v>
                </c:pt>
                <c:pt idx="21667">
                  <c:v>0.26701632388473096</c:v>
                </c:pt>
                <c:pt idx="21668">
                  <c:v>0.26701632388473096</c:v>
                </c:pt>
                <c:pt idx="21669">
                  <c:v>0.26695739289292242</c:v>
                </c:pt>
                <c:pt idx="21670">
                  <c:v>0.26689846190111377</c:v>
                </c:pt>
                <c:pt idx="21671">
                  <c:v>0.26683953090930523</c:v>
                </c:pt>
                <c:pt idx="21672">
                  <c:v>0.26683953090930523</c:v>
                </c:pt>
                <c:pt idx="21673">
                  <c:v>0.26683953090930523</c:v>
                </c:pt>
                <c:pt idx="21674">
                  <c:v>0.26683953090930523</c:v>
                </c:pt>
                <c:pt idx="21675">
                  <c:v>0.26678059991749659</c:v>
                </c:pt>
                <c:pt idx="21676">
                  <c:v>0.26678059991749659</c:v>
                </c:pt>
                <c:pt idx="21677">
                  <c:v>0.26678059991749659</c:v>
                </c:pt>
                <c:pt idx="21678">
                  <c:v>0.26678059991749659</c:v>
                </c:pt>
                <c:pt idx="21679">
                  <c:v>0.26672166892568805</c:v>
                </c:pt>
                <c:pt idx="21680">
                  <c:v>0.26672166892568805</c:v>
                </c:pt>
                <c:pt idx="21681">
                  <c:v>0.2666627379338794</c:v>
                </c:pt>
                <c:pt idx="21682">
                  <c:v>0.26660380694207086</c:v>
                </c:pt>
                <c:pt idx="21683">
                  <c:v>0.26660380694207086</c:v>
                </c:pt>
                <c:pt idx="21684">
                  <c:v>0.26654487595026222</c:v>
                </c:pt>
                <c:pt idx="21685">
                  <c:v>0.26654487595026222</c:v>
                </c:pt>
                <c:pt idx="21686">
                  <c:v>0.26654487595026222</c:v>
                </c:pt>
                <c:pt idx="21687">
                  <c:v>0.26654487595026222</c:v>
                </c:pt>
                <c:pt idx="21688">
                  <c:v>0.26654487595026222</c:v>
                </c:pt>
                <c:pt idx="21689">
                  <c:v>0.26654487595026222</c:v>
                </c:pt>
                <c:pt idx="21690">
                  <c:v>0.26654487595026222</c:v>
                </c:pt>
                <c:pt idx="21691">
                  <c:v>0.26654487595026222</c:v>
                </c:pt>
                <c:pt idx="21692">
                  <c:v>0.26654487595026222</c:v>
                </c:pt>
                <c:pt idx="21693">
                  <c:v>0.26648594495845368</c:v>
                </c:pt>
                <c:pt idx="21694">
                  <c:v>0.26648594495845368</c:v>
                </c:pt>
                <c:pt idx="21695">
                  <c:v>0.26642701396664503</c:v>
                </c:pt>
                <c:pt idx="21696">
                  <c:v>0.26642701396664503</c:v>
                </c:pt>
                <c:pt idx="21697">
                  <c:v>0.2663680829748365</c:v>
                </c:pt>
                <c:pt idx="21698">
                  <c:v>0.26630915198302785</c:v>
                </c:pt>
                <c:pt idx="21699">
                  <c:v>0.26625022099121931</c:v>
                </c:pt>
                <c:pt idx="21700">
                  <c:v>0.26625022099121931</c:v>
                </c:pt>
                <c:pt idx="21701">
                  <c:v>0.26625022099121931</c:v>
                </c:pt>
                <c:pt idx="21702">
                  <c:v>0.26625022099121931</c:v>
                </c:pt>
                <c:pt idx="21703">
                  <c:v>0.26619128999941066</c:v>
                </c:pt>
                <c:pt idx="21704">
                  <c:v>0.26613235900760213</c:v>
                </c:pt>
                <c:pt idx="21705">
                  <c:v>0.26613235900760213</c:v>
                </c:pt>
                <c:pt idx="21706">
                  <c:v>0.26607342801579348</c:v>
                </c:pt>
                <c:pt idx="21707">
                  <c:v>0.26607342801579348</c:v>
                </c:pt>
                <c:pt idx="21708">
                  <c:v>0.26607342801579348</c:v>
                </c:pt>
                <c:pt idx="21709">
                  <c:v>0.26601449702398494</c:v>
                </c:pt>
                <c:pt idx="21710">
                  <c:v>0.26601449702398494</c:v>
                </c:pt>
                <c:pt idx="21711">
                  <c:v>0.26601449702398494</c:v>
                </c:pt>
                <c:pt idx="21712">
                  <c:v>0.26595556603217629</c:v>
                </c:pt>
                <c:pt idx="21713">
                  <c:v>0.26589663504036776</c:v>
                </c:pt>
                <c:pt idx="21714">
                  <c:v>0.26589663504036776</c:v>
                </c:pt>
                <c:pt idx="21715">
                  <c:v>0.26589663504036776</c:v>
                </c:pt>
                <c:pt idx="21716">
                  <c:v>0.26589663504036776</c:v>
                </c:pt>
                <c:pt idx="21717">
                  <c:v>0.26589663504036776</c:v>
                </c:pt>
                <c:pt idx="21718">
                  <c:v>0.26589663504036776</c:v>
                </c:pt>
                <c:pt idx="21719">
                  <c:v>0.26583770404855911</c:v>
                </c:pt>
                <c:pt idx="21720">
                  <c:v>0.26577877305675057</c:v>
                </c:pt>
                <c:pt idx="21721">
                  <c:v>0.26577877305675057</c:v>
                </c:pt>
                <c:pt idx="21722">
                  <c:v>0.26571984206494192</c:v>
                </c:pt>
                <c:pt idx="21723">
                  <c:v>0.26571984206494192</c:v>
                </c:pt>
                <c:pt idx="21724">
                  <c:v>0.26566091107313339</c:v>
                </c:pt>
                <c:pt idx="21725">
                  <c:v>0.26560198008132474</c:v>
                </c:pt>
                <c:pt idx="21726">
                  <c:v>0.26560198008132474</c:v>
                </c:pt>
                <c:pt idx="21727">
                  <c:v>0.2655430490895162</c:v>
                </c:pt>
                <c:pt idx="21728">
                  <c:v>0.26548411809770756</c:v>
                </c:pt>
                <c:pt idx="21729">
                  <c:v>0.26548411809770756</c:v>
                </c:pt>
                <c:pt idx="21730">
                  <c:v>0.26548411809770756</c:v>
                </c:pt>
                <c:pt idx="21731">
                  <c:v>0.26548411809770756</c:v>
                </c:pt>
                <c:pt idx="21732">
                  <c:v>0.26548411809770756</c:v>
                </c:pt>
                <c:pt idx="21733">
                  <c:v>0.26548411809770756</c:v>
                </c:pt>
                <c:pt idx="21734">
                  <c:v>0.26542518710589902</c:v>
                </c:pt>
                <c:pt idx="21735">
                  <c:v>0.26542518710589902</c:v>
                </c:pt>
                <c:pt idx="21736">
                  <c:v>0.26536625611409037</c:v>
                </c:pt>
                <c:pt idx="21737">
                  <c:v>0.26530732512228183</c:v>
                </c:pt>
                <c:pt idx="21738">
                  <c:v>0.26530732512228183</c:v>
                </c:pt>
                <c:pt idx="21739">
                  <c:v>0.26530732512228183</c:v>
                </c:pt>
                <c:pt idx="21740">
                  <c:v>0.26530732512228183</c:v>
                </c:pt>
                <c:pt idx="21741">
                  <c:v>0.26530732512228183</c:v>
                </c:pt>
                <c:pt idx="21742">
                  <c:v>0.26524839413047319</c:v>
                </c:pt>
                <c:pt idx="21743">
                  <c:v>0.26524839413047319</c:v>
                </c:pt>
                <c:pt idx="21744">
                  <c:v>0.26524839413047319</c:v>
                </c:pt>
                <c:pt idx="21745">
                  <c:v>0.26524839413047319</c:v>
                </c:pt>
                <c:pt idx="21746">
                  <c:v>0.26518946313866465</c:v>
                </c:pt>
                <c:pt idx="21747">
                  <c:v>0.26518946313866465</c:v>
                </c:pt>
                <c:pt idx="21748">
                  <c:v>0.26518946313866465</c:v>
                </c:pt>
                <c:pt idx="21749">
                  <c:v>0.26518946313866465</c:v>
                </c:pt>
                <c:pt idx="21750">
                  <c:v>0.26518946313866465</c:v>
                </c:pt>
                <c:pt idx="21751">
                  <c:v>0.265130532146856</c:v>
                </c:pt>
                <c:pt idx="21752">
                  <c:v>0.26507160115504746</c:v>
                </c:pt>
                <c:pt idx="21753">
                  <c:v>0.26501267016323882</c:v>
                </c:pt>
                <c:pt idx="21754">
                  <c:v>0.26495373917143028</c:v>
                </c:pt>
                <c:pt idx="21755">
                  <c:v>0.26489480817962163</c:v>
                </c:pt>
                <c:pt idx="21756">
                  <c:v>0.2648358771878131</c:v>
                </c:pt>
                <c:pt idx="21757">
                  <c:v>0.26477694619600445</c:v>
                </c:pt>
                <c:pt idx="21758">
                  <c:v>0.26477694619600445</c:v>
                </c:pt>
                <c:pt idx="21759">
                  <c:v>0.26471801520419591</c:v>
                </c:pt>
                <c:pt idx="21760">
                  <c:v>0.26471801520419591</c:v>
                </c:pt>
                <c:pt idx="21761">
                  <c:v>0.26471801520419591</c:v>
                </c:pt>
                <c:pt idx="21762">
                  <c:v>0.26465908421238726</c:v>
                </c:pt>
                <c:pt idx="21763">
                  <c:v>0.26465908421238726</c:v>
                </c:pt>
                <c:pt idx="21764">
                  <c:v>0.26460015322057873</c:v>
                </c:pt>
                <c:pt idx="21765">
                  <c:v>0.26460015322057873</c:v>
                </c:pt>
                <c:pt idx="21766">
                  <c:v>0.26460015322057873</c:v>
                </c:pt>
                <c:pt idx="21767">
                  <c:v>0.26460015322057873</c:v>
                </c:pt>
                <c:pt idx="21768">
                  <c:v>0.26460015322057873</c:v>
                </c:pt>
                <c:pt idx="21769">
                  <c:v>0.26460015322057873</c:v>
                </c:pt>
                <c:pt idx="21770">
                  <c:v>0.26460015322057873</c:v>
                </c:pt>
                <c:pt idx="21771">
                  <c:v>0.26460015322057873</c:v>
                </c:pt>
                <c:pt idx="21772">
                  <c:v>0.26460015322057873</c:v>
                </c:pt>
                <c:pt idx="21773">
                  <c:v>0.26454122222877008</c:v>
                </c:pt>
                <c:pt idx="21774">
                  <c:v>0.26454122222877008</c:v>
                </c:pt>
                <c:pt idx="21775">
                  <c:v>0.26454122222877008</c:v>
                </c:pt>
                <c:pt idx="21776">
                  <c:v>0.26454122222877008</c:v>
                </c:pt>
                <c:pt idx="21777">
                  <c:v>0.26448229123696154</c:v>
                </c:pt>
                <c:pt idx="21778">
                  <c:v>0.26442336024515289</c:v>
                </c:pt>
                <c:pt idx="21779">
                  <c:v>0.26442336024515289</c:v>
                </c:pt>
                <c:pt idx="21780">
                  <c:v>0.26436442925334436</c:v>
                </c:pt>
                <c:pt idx="21781">
                  <c:v>0.26436442925334436</c:v>
                </c:pt>
                <c:pt idx="21782">
                  <c:v>0.26430549826153571</c:v>
                </c:pt>
                <c:pt idx="21783">
                  <c:v>0.26430549826153571</c:v>
                </c:pt>
                <c:pt idx="21784">
                  <c:v>0.26424656726972717</c:v>
                </c:pt>
                <c:pt idx="21785">
                  <c:v>0.26424656726972717</c:v>
                </c:pt>
                <c:pt idx="21786">
                  <c:v>0.26418763627791852</c:v>
                </c:pt>
                <c:pt idx="21787">
                  <c:v>0.26412870528610999</c:v>
                </c:pt>
                <c:pt idx="21788">
                  <c:v>0.26412870528610999</c:v>
                </c:pt>
                <c:pt idx="21789">
                  <c:v>0.26412870528610999</c:v>
                </c:pt>
                <c:pt idx="21790">
                  <c:v>0.26412870528610999</c:v>
                </c:pt>
                <c:pt idx="21791">
                  <c:v>0.26412870528610999</c:v>
                </c:pt>
                <c:pt idx="21792">
                  <c:v>0.26412870528610999</c:v>
                </c:pt>
                <c:pt idx="21793">
                  <c:v>0.26412870528610999</c:v>
                </c:pt>
                <c:pt idx="21794">
                  <c:v>0.26406977429430134</c:v>
                </c:pt>
                <c:pt idx="21795">
                  <c:v>0.26406977429430134</c:v>
                </c:pt>
                <c:pt idx="21796">
                  <c:v>0.26406977429430134</c:v>
                </c:pt>
                <c:pt idx="21797">
                  <c:v>0.26406977429430134</c:v>
                </c:pt>
                <c:pt idx="21798">
                  <c:v>0.2640108433024928</c:v>
                </c:pt>
                <c:pt idx="21799">
                  <c:v>0.2640108433024928</c:v>
                </c:pt>
                <c:pt idx="21800">
                  <c:v>0.26395191231068416</c:v>
                </c:pt>
                <c:pt idx="21801">
                  <c:v>0.26395191231068416</c:v>
                </c:pt>
                <c:pt idx="21802">
                  <c:v>0.26389298131887562</c:v>
                </c:pt>
                <c:pt idx="21803">
                  <c:v>0.26389298131887562</c:v>
                </c:pt>
                <c:pt idx="21804">
                  <c:v>0.26389298131887562</c:v>
                </c:pt>
                <c:pt idx="21805">
                  <c:v>0.26389298131887562</c:v>
                </c:pt>
                <c:pt idx="21806">
                  <c:v>0.26383405032706697</c:v>
                </c:pt>
                <c:pt idx="21807">
                  <c:v>0.26377511933525843</c:v>
                </c:pt>
                <c:pt idx="21808">
                  <c:v>0.26377511933525843</c:v>
                </c:pt>
                <c:pt idx="21809">
                  <c:v>0.26371618834344979</c:v>
                </c:pt>
                <c:pt idx="21810">
                  <c:v>0.26371618834344979</c:v>
                </c:pt>
                <c:pt idx="21811">
                  <c:v>0.26371618834344979</c:v>
                </c:pt>
                <c:pt idx="21812">
                  <c:v>0.26365725735164125</c:v>
                </c:pt>
                <c:pt idx="21813">
                  <c:v>0.26365725735164125</c:v>
                </c:pt>
                <c:pt idx="21814">
                  <c:v>0.2635983263598326</c:v>
                </c:pt>
                <c:pt idx="21815">
                  <c:v>0.2635983263598326</c:v>
                </c:pt>
                <c:pt idx="21816">
                  <c:v>0.26353939536802407</c:v>
                </c:pt>
                <c:pt idx="21817">
                  <c:v>0.26348046437621542</c:v>
                </c:pt>
                <c:pt idx="21818">
                  <c:v>0.26348046437621542</c:v>
                </c:pt>
                <c:pt idx="21819">
                  <c:v>0.26342153338440688</c:v>
                </c:pt>
                <c:pt idx="21820">
                  <c:v>0.26336260239259823</c:v>
                </c:pt>
                <c:pt idx="21821">
                  <c:v>0.2633036714007897</c:v>
                </c:pt>
                <c:pt idx="21822">
                  <c:v>0.26324474040898105</c:v>
                </c:pt>
                <c:pt idx="21823">
                  <c:v>0.26324474040898105</c:v>
                </c:pt>
                <c:pt idx="21824">
                  <c:v>0.26324474040898105</c:v>
                </c:pt>
                <c:pt idx="21825">
                  <c:v>0.26324474040898105</c:v>
                </c:pt>
                <c:pt idx="21826">
                  <c:v>0.26318580941717251</c:v>
                </c:pt>
                <c:pt idx="21827">
                  <c:v>0.26318580941717251</c:v>
                </c:pt>
                <c:pt idx="21828">
                  <c:v>0.26318580941717251</c:v>
                </c:pt>
                <c:pt idx="21829">
                  <c:v>0.26318580941717251</c:v>
                </c:pt>
                <c:pt idx="21830">
                  <c:v>0.26318580941717251</c:v>
                </c:pt>
                <c:pt idx="21831">
                  <c:v>0.26312687842536386</c:v>
                </c:pt>
                <c:pt idx="21832">
                  <c:v>0.26312687842536386</c:v>
                </c:pt>
                <c:pt idx="21833">
                  <c:v>0.26312687842536386</c:v>
                </c:pt>
                <c:pt idx="21834">
                  <c:v>0.26312687842536386</c:v>
                </c:pt>
                <c:pt idx="21835">
                  <c:v>0.26306794743355533</c:v>
                </c:pt>
                <c:pt idx="21836">
                  <c:v>0.26300901644174668</c:v>
                </c:pt>
                <c:pt idx="21837">
                  <c:v>0.26295008544993814</c:v>
                </c:pt>
                <c:pt idx="21838">
                  <c:v>0.26295008544993814</c:v>
                </c:pt>
                <c:pt idx="21839">
                  <c:v>0.26295008544993814</c:v>
                </c:pt>
                <c:pt idx="21840">
                  <c:v>0.26295008544993814</c:v>
                </c:pt>
                <c:pt idx="21841">
                  <c:v>0.26289115445812949</c:v>
                </c:pt>
                <c:pt idx="21842">
                  <c:v>0.26283222346632096</c:v>
                </c:pt>
                <c:pt idx="21843">
                  <c:v>0.26283222346632096</c:v>
                </c:pt>
                <c:pt idx="21844">
                  <c:v>0.26283222346632096</c:v>
                </c:pt>
                <c:pt idx="21845">
                  <c:v>0.26283222346632096</c:v>
                </c:pt>
                <c:pt idx="21846">
                  <c:v>0.26277329247451231</c:v>
                </c:pt>
                <c:pt idx="21847">
                  <c:v>0.26271436148270377</c:v>
                </c:pt>
                <c:pt idx="21848">
                  <c:v>0.26265543049089513</c:v>
                </c:pt>
                <c:pt idx="21849">
                  <c:v>0.26259649949908659</c:v>
                </c:pt>
                <c:pt idx="21850">
                  <c:v>0.26259649949908659</c:v>
                </c:pt>
                <c:pt idx="21851">
                  <c:v>0.26259649949908659</c:v>
                </c:pt>
                <c:pt idx="21852">
                  <c:v>0.26259649949908659</c:v>
                </c:pt>
                <c:pt idx="21853">
                  <c:v>0.26253756850727794</c:v>
                </c:pt>
                <c:pt idx="21854">
                  <c:v>0.2624786375154694</c:v>
                </c:pt>
                <c:pt idx="21855">
                  <c:v>0.2624786375154694</c:v>
                </c:pt>
                <c:pt idx="21856">
                  <c:v>0.2624786375154694</c:v>
                </c:pt>
                <c:pt idx="21857">
                  <c:v>0.2624786375154694</c:v>
                </c:pt>
                <c:pt idx="21858">
                  <c:v>0.2624786375154694</c:v>
                </c:pt>
                <c:pt idx="21859">
                  <c:v>0.26241970652366076</c:v>
                </c:pt>
                <c:pt idx="21860">
                  <c:v>0.26236077553185222</c:v>
                </c:pt>
                <c:pt idx="21861">
                  <c:v>0.26236077553185222</c:v>
                </c:pt>
                <c:pt idx="21862">
                  <c:v>0.26230184454004357</c:v>
                </c:pt>
                <c:pt idx="21863">
                  <c:v>0.26230184454004357</c:v>
                </c:pt>
                <c:pt idx="21864">
                  <c:v>0.26224291354823503</c:v>
                </c:pt>
                <c:pt idx="21865">
                  <c:v>0.26224291354823503</c:v>
                </c:pt>
                <c:pt idx="21866">
                  <c:v>0.26218398255642639</c:v>
                </c:pt>
                <c:pt idx="21867">
                  <c:v>0.26218398255642639</c:v>
                </c:pt>
                <c:pt idx="21868">
                  <c:v>0.26218398255642639</c:v>
                </c:pt>
                <c:pt idx="21869">
                  <c:v>0.26218398255642639</c:v>
                </c:pt>
                <c:pt idx="21870">
                  <c:v>0.26212505156461785</c:v>
                </c:pt>
                <c:pt idx="21871">
                  <c:v>0.2620661205728092</c:v>
                </c:pt>
                <c:pt idx="21872">
                  <c:v>0.2620661205728092</c:v>
                </c:pt>
                <c:pt idx="21873">
                  <c:v>0.2620661205728092</c:v>
                </c:pt>
                <c:pt idx="21874">
                  <c:v>0.2620661205728092</c:v>
                </c:pt>
                <c:pt idx="21875">
                  <c:v>0.26200718958100067</c:v>
                </c:pt>
                <c:pt idx="21876">
                  <c:v>0.26200718958100067</c:v>
                </c:pt>
                <c:pt idx="21877">
                  <c:v>0.26200718958100067</c:v>
                </c:pt>
                <c:pt idx="21878">
                  <c:v>0.26194825858919202</c:v>
                </c:pt>
                <c:pt idx="21879">
                  <c:v>0.26194825858919202</c:v>
                </c:pt>
                <c:pt idx="21880">
                  <c:v>0.26194825858919202</c:v>
                </c:pt>
                <c:pt idx="21881">
                  <c:v>0.26188932759738348</c:v>
                </c:pt>
                <c:pt idx="21882">
                  <c:v>0.26183039660557483</c:v>
                </c:pt>
                <c:pt idx="21883">
                  <c:v>0.26183039660557483</c:v>
                </c:pt>
                <c:pt idx="21884">
                  <c:v>0.26183039660557483</c:v>
                </c:pt>
                <c:pt idx="21885">
                  <c:v>0.26183039660557483</c:v>
                </c:pt>
                <c:pt idx="21886">
                  <c:v>0.26183039660557483</c:v>
                </c:pt>
                <c:pt idx="21887">
                  <c:v>0.26183039660557483</c:v>
                </c:pt>
                <c:pt idx="21888">
                  <c:v>0.26183039660557483</c:v>
                </c:pt>
                <c:pt idx="21889">
                  <c:v>0.2617714656137663</c:v>
                </c:pt>
                <c:pt idx="21890">
                  <c:v>0.2617714656137663</c:v>
                </c:pt>
                <c:pt idx="21891">
                  <c:v>0.2617714656137663</c:v>
                </c:pt>
                <c:pt idx="21892">
                  <c:v>0.2617714656137663</c:v>
                </c:pt>
                <c:pt idx="21893">
                  <c:v>0.26171253462195765</c:v>
                </c:pt>
                <c:pt idx="21894">
                  <c:v>0.26165360363014911</c:v>
                </c:pt>
                <c:pt idx="21895">
                  <c:v>0.26159467263834046</c:v>
                </c:pt>
                <c:pt idx="21896">
                  <c:v>0.26159467263834046</c:v>
                </c:pt>
                <c:pt idx="21897">
                  <c:v>0.26153574164653193</c:v>
                </c:pt>
                <c:pt idx="21898">
                  <c:v>0.26147681065472328</c:v>
                </c:pt>
                <c:pt idx="21899">
                  <c:v>0.26147681065472328</c:v>
                </c:pt>
                <c:pt idx="21900">
                  <c:v>0.26141787966291474</c:v>
                </c:pt>
                <c:pt idx="21901">
                  <c:v>0.26141787966291474</c:v>
                </c:pt>
                <c:pt idx="21902">
                  <c:v>0.26135894867110609</c:v>
                </c:pt>
                <c:pt idx="21903">
                  <c:v>0.26130001767929756</c:v>
                </c:pt>
                <c:pt idx="21904">
                  <c:v>0.26124108668748891</c:v>
                </c:pt>
                <c:pt idx="21905">
                  <c:v>0.26118215569568037</c:v>
                </c:pt>
                <c:pt idx="21906">
                  <c:v>0.26112322470387173</c:v>
                </c:pt>
                <c:pt idx="21907">
                  <c:v>0.26106429371206319</c:v>
                </c:pt>
                <c:pt idx="21908">
                  <c:v>0.26106429371206319</c:v>
                </c:pt>
                <c:pt idx="21909">
                  <c:v>0.26106429371206319</c:v>
                </c:pt>
                <c:pt idx="21910">
                  <c:v>0.26100536272025454</c:v>
                </c:pt>
                <c:pt idx="21911">
                  <c:v>0.260946431728446</c:v>
                </c:pt>
                <c:pt idx="21912">
                  <c:v>0.26088750073663736</c:v>
                </c:pt>
                <c:pt idx="21913">
                  <c:v>0.26088750073663736</c:v>
                </c:pt>
                <c:pt idx="21914">
                  <c:v>0.26088750073663736</c:v>
                </c:pt>
                <c:pt idx="21915">
                  <c:v>0.26088750073663736</c:v>
                </c:pt>
                <c:pt idx="21916">
                  <c:v>0.26082856974482882</c:v>
                </c:pt>
                <c:pt idx="21917">
                  <c:v>0.26076963875302017</c:v>
                </c:pt>
                <c:pt idx="21918">
                  <c:v>0.26076963875302017</c:v>
                </c:pt>
                <c:pt idx="21919">
                  <c:v>0.26071070776121164</c:v>
                </c:pt>
                <c:pt idx="21920">
                  <c:v>0.26071070776121164</c:v>
                </c:pt>
                <c:pt idx="21921">
                  <c:v>0.26071070776121164</c:v>
                </c:pt>
                <c:pt idx="21922">
                  <c:v>0.26071070776121164</c:v>
                </c:pt>
                <c:pt idx="21923">
                  <c:v>0.26071070776121164</c:v>
                </c:pt>
                <c:pt idx="21924">
                  <c:v>0.26071070776121164</c:v>
                </c:pt>
                <c:pt idx="21925">
                  <c:v>0.26071070776121164</c:v>
                </c:pt>
                <c:pt idx="21926">
                  <c:v>0.26071070776121164</c:v>
                </c:pt>
                <c:pt idx="21927">
                  <c:v>0.26071070776121164</c:v>
                </c:pt>
                <c:pt idx="21928">
                  <c:v>0.26071070776121164</c:v>
                </c:pt>
                <c:pt idx="21929">
                  <c:v>0.26071070776121164</c:v>
                </c:pt>
                <c:pt idx="21930">
                  <c:v>0.26065177676940299</c:v>
                </c:pt>
                <c:pt idx="21931">
                  <c:v>0.26065177676940299</c:v>
                </c:pt>
                <c:pt idx="21932">
                  <c:v>0.26065177676940299</c:v>
                </c:pt>
                <c:pt idx="21933">
                  <c:v>0.26065177676940299</c:v>
                </c:pt>
                <c:pt idx="21934">
                  <c:v>0.26065177676940299</c:v>
                </c:pt>
                <c:pt idx="21935">
                  <c:v>0.26059284577759445</c:v>
                </c:pt>
                <c:pt idx="21936">
                  <c:v>0.2605339147857858</c:v>
                </c:pt>
                <c:pt idx="21937">
                  <c:v>0.2605339147857858</c:v>
                </c:pt>
                <c:pt idx="21938">
                  <c:v>0.2605339147857858</c:v>
                </c:pt>
                <c:pt idx="21939">
                  <c:v>0.2605339147857858</c:v>
                </c:pt>
                <c:pt idx="21940">
                  <c:v>0.2605339147857858</c:v>
                </c:pt>
                <c:pt idx="21941">
                  <c:v>0.2605339147857858</c:v>
                </c:pt>
                <c:pt idx="21942">
                  <c:v>0.2605339147857858</c:v>
                </c:pt>
                <c:pt idx="21943">
                  <c:v>0.2605339147857858</c:v>
                </c:pt>
                <c:pt idx="21944">
                  <c:v>0.26047498379397727</c:v>
                </c:pt>
                <c:pt idx="21945">
                  <c:v>0.26047498379397727</c:v>
                </c:pt>
                <c:pt idx="21946">
                  <c:v>0.26041605280216862</c:v>
                </c:pt>
                <c:pt idx="21947">
                  <c:v>0.26041605280216862</c:v>
                </c:pt>
                <c:pt idx="21948">
                  <c:v>0.26041605280216862</c:v>
                </c:pt>
                <c:pt idx="21949">
                  <c:v>0.26041605280216862</c:v>
                </c:pt>
                <c:pt idx="21950">
                  <c:v>0.26035712181036008</c:v>
                </c:pt>
                <c:pt idx="21951">
                  <c:v>0.26035712181036008</c:v>
                </c:pt>
                <c:pt idx="21952">
                  <c:v>0.26035712181036008</c:v>
                </c:pt>
                <c:pt idx="21953">
                  <c:v>0.26035712181036008</c:v>
                </c:pt>
                <c:pt idx="21954">
                  <c:v>0.26035712181036008</c:v>
                </c:pt>
                <c:pt idx="21955">
                  <c:v>0.26035712181036008</c:v>
                </c:pt>
                <c:pt idx="21956">
                  <c:v>0.26035712181036008</c:v>
                </c:pt>
                <c:pt idx="21957">
                  <c:v>0.26029819081855143</c:v>
                </c:pt>
                <c:pt idx="21958">
                  <c:v>0.2602392598267429</c:v>
                </c:pt>
                <c:pt idx="21959">
                  <c:v>0.2602392598267429</c:v>
                </c:pt>
                <c:pt idx="21960">
                  <c:v>0.26018032883493425</c:v>
                </c:pt>
                <c:pt idx="21961">
                  <c:v>0.26012139784312571</c:v>
                </c:pt>
                <c:pt idx="21962">
                  <c:v>0.26012139784312571</c:v>
                </c:pt>
                <c:pt idx="21963">
                  <c:v>0.26012139784312571</c:v>
                </c:pt>
                <c:pt idx="21964">
                  <c:v>0.26012139784312571</c:v>
                </c:pt>
                <c:pt idx="21965">
                  <c:v>0.26012139784312571</c:v>
                </c:pt>
                <c:pt idx="21966">
                  <c:v>0.26012139784312571</c:v>
                </c:pt>
                <c:pt idx="21967">
                  <c:v>0.26012139784312571</c:v>
                </c:pt>
                <c:pt idx="21968">
                  <c:v>0.26012139784312571</c:v>
                </c:pt>
                <c:pt idx="21969">
                  <c:v>0.26006246685131706</c:v>
                </c:pt>
                <c:pt idx="21970">
                  <c:v>0.26000353585950853</c:v>
                </c:pt>
                <c:pt idx="21971">
                  <c:v>0.26000353585950853</c:v>
                </c:pt>
                <c:pt idx="21972">
                  <c:v>0.25994460486769988</c:v>
                </c:pt>
                <c:pt idx="21973">
                  <c:v>0.25994460486769988</c:v>
                </c:pt>
                <c:pt idx="21974">
                  <c:v>0.25988567387589134</c:v>
                </c:pt>
                <c:pt idx="21975">
                  <c:v>0.2598267428840827</c:v>
                </c:pt>
                <c:pt idx="21976">
                  <c:v>0.2598267428840827</c:v>
                </c:pt>
                <c:pt idx="21977">
                  <c:v>0.2598267428840827</c:v>
                </c:pt>
                <c:pt idx="21978">
                  <c:v>0.2598267428840827</c:v>
                </c:pt>
                <c:pt idx="21979">
                  <c:v>0.25976781189227416</c:v>
                </c:pt>
                <c:pt idx="21980">
                  <c:v>0.25976781189227416</c:v>
                </c:pt>
                <c:pt idx="21981">
                  <c:v>0.25976781189227416</c:v>
                </c:pt>
                <c:pt idx="21982">
                  <c:v>0.25976781189227416</c:v>
                </c:pt>
                <c:pt idx="21983">
                  <c:v>0.25976781189227416</c:v>
                </c:pt>
                <c:pt idx="21984">
                  <c:v>0.25976781189227416</c:v>
                </c:pt>
                <c:pt idx="21985">
                  <c:v>0.25970888090046551</c:v>
                </c:pt>
                <c:pt idx="21986">
                  <c:v>0.25964994990865697</c:v>
                </c:pt>
                <c:pt idx="21987">
                  <c:v>0.25964994990865697</c:v>
                </c:pt>
                <c:pt idx="21988">
                  <c:v>0.25959101891684833</c:v>
                </c:pt>
                <c:pt idx="21989">
                  <c:v>0.25953208792503979</c:v>
                </c:pt>
                <c:pt idx="21990">
                  <c:v>0.25953208792503979</c:v>
                </c:pt>
                <c:pt idx="21991">
                  <c:v>0.25947315693323114</c:v>
                </c:pt>
                <c:pt idx="21992">
                  <c:v>0.25947315693323114</c:v>
                </c:pt>
                <c:pt idx="21993">
                  <c:v>0.25947315693323114</c:v>
                </c:pt>
                <c:pt idx="21994">
                  <c:v>0.2594142259414226</c:v>
                </c:pt>
                <c:pt idx="21995">
                  <c:v>0.2594142259414226</c:v>
                </c:pt>
                <c:pt idx="21996">
                  <c:v>0.2594142259414226</c:v>
                </c:pt>
                <c:pt idx="21997">
                  <c:v>0.25935529494961396</c:v>
                </c:pt>
                <c:pt idx="21998">
                  <c:v>0.25929636395780542</c:v>
                </c:pt>
                <c:pt idx="21999">
                  <c:v>0.25929636395780542</c:v>
                </c:pt>
                <c:pt idx="22000">
                  <c:v>0.25929636395780542</c:v>
                </c:pt>
                <c:pt idx="22001">
                  <c:v>0.25929636395780542</c:v>
                </c:pt>
                <c:pt idx="22002">
                  <c:v>0.25929636395780542</c:v>
                </c:pt>
                <c:pt idx="22003">
                  <c:v>0.25929636395780542</c:v>
                </c:pt>
                <c:pt idx="22004">
                  <c:v>0.25923743296599677</c:v>
                </c:pt>
                <c:pt idx="22005">
                  <c:v>0.25917850197418824</c:v>
                </c:pt>
                <c:pt idx="22006">
                  <c:v>0.25911957098237959</c:v>
                </c:pt>
                <c:pt idx="22007">
                  <c:v>0.25906063999057105</c:v>
                </c:pt>
                <c:pt idx="22008">
                  <c:v>0.25906063999057105</c:v>
                </c:pt>
                <c:pt idx="22009">
                  <c:v>0.2590017089987624</c:v>
                </c:pt>
                <c:pt idx="22010">
                  <c:v>0.2590017089987624</c:v>
                </c:pt>
                <c:pt idx="22011">
                  <c:v>0.2590017089987624</c:v>
                </c:pt>
                <c:pt idx="22012">
                  <c:v>0.2590017089987624</c:v>
                </c:pt>
                <c:pt idx="22013">
                  <c:v>0.2590017089987624</c:v>
                </c:pt>
                <c:pt idx="22014">
                  <c:v>0.25894277800695387</c:v>
                </c:pt>
                <c:pt idx="22015">
                  <c:v>0.25888384701514522</c:v>
                </c:pt>
                <c:pt idx="22016">
                  <c:v>0.25882491602333668</c:v>
                </c:pt>
                <c:pt idx="22017">
                  <c:v>0.25876598503152803</c:v>
                </c:pt>
                <c:pt idx="22018">
                  <c:v>0.25876598503152803</c:v>
                </c:pt>
                <c:pt idx="22019">
                  <c:v>0.25876598503152803</c:v>
                </c:pt>
                <c:pt idx="22020">
                  <c:v>0.25876598503152803</c:v>
                </c:pt>
                <c:pt idx="22021">
                  <c:v>0.2587070540397195</c:v>
                </c:pt>
                <c:pt idx="22022">
                  <c:v>0.25864812304791085</c:v>
                </c:pt>
                <c:pt idx="22023">
                  <c:v>0.25864812304791085</c:v>
                </c:pt>
                <c:pt idx="22024">
                  <c:v>0.25864812304791085</c:v>
                </c:pt>
                <c:pt idx="22025">
                  <c:v>0.25864812304791085</c:v>
                </c:pt>
                <c:pt idx="22026">
                  <c:v>0.25864812304791085</c:v>
                </c:pt>
                <c:pt idx="22027">
                  <c:v>0.25864812304791085</c:v>
                </c:pt>
                <c:pt idx="22028">
                  <c:v>0.25864812304791085</c:v>
                </c:pt>
                <c:pt idx="22029">
                  <c:v>0.25864812304791085</c:v>
                </c:pt>
                <c:pt idx="22030">
                  <c:v>0.25864812304791085</c:v>
                </c:pt>
                <c:pt idx="22031">
                  <c:v>0.25864812304791085</c:v>
                </c:pt>
                <c:pt idx="22032">
                  <c:v>0.25858919205610231</c:v>
                </c:pt>
                <c:pt idx="22033">
                  <c:v>0.25853026106429366</c:v>
                </c:pt>
                <c:pt idx="22034">
                  <c:v>0.25853026106429366</c:v>
                </c:pt>
                <c:pt idx="22035">
                  <c:v>0.25853026106429366</c:v>
                </c:pt>
                <c:pt idx="22036">
                  <c:v>0.25847133007248513</c:v>
                </c:pt>
                <c:pt idx="22037">
                  <c:v>0.25847133007248513</c:v>
                </c:pt>
                <c:pt idx="22038">
                  <c:v>0.25841239908067648</c:v>
                </c:pt>
                <c:pt idx="22039">
                  <c:v>0.25835346808886794</c:v>
                </c:pt>
                <c:pt idx="22040">
                  <c:v>0.25835346808886794</c:v>
                </c:pt>
                <c:pt idx="22041">
                  <c:v>0.25835346808886794</c:v>
                </c:pt>
                <c:pt idx="22042">
                  <c:v>0.2582945370970593</c:v>
                </c:pt>
                <c:pt idx="22043">
                  <c:v>0.2582945370970593</c:v>
                </c:pt>
                <c:pt idx="22044">
                  <c:v>0.2582945370970593</c:v>
                </c:pt>
                <c:pt idx="22045">
                  <c:v>0.2582945370970593</c:v>
                </c:pt>
                <c:pt idx="22046">
                  <c:v>0.2582945370970593</c:v>
                </c:pt>
                <c:pt idx="22047">
                  <c:v>0.25823560610525076</c:v>
                </c:pt>
                <c:pt idx="22048">
                  <c:v>0.25823560610525076</c:v>
                </c:pt>
                <c:pt idx="22049">
                  <c:v>0.25817667511344211</c:v>
                </c:pt>
                <c:pt idx="22050">
                  <c:v>0.25817667511344211</c:v>
                </c:pt>
                <c:pt idx="22051">
                  <c:v>0.25811774412163357</c:v>
                </c:pt>
                <c:pt idx="22052">
                  <c:v>0.25805881312982493</c:v>
                </c:pt>
                <c:pt idx="22053">
                  <c:v>0.25799988213801639</c:v>
                </c:pt>
                <c:pt idx="22054">
                  <c:v>0.25799988213801639</c:v>
                </c:pt>
                <c:pt idx="22055">
                  <c:v>0.25794095114620774</c:v>
                </c:pt>
                <c:pt idx="22056">
                  <c:v>0.25794095114620774</c:v>
                </c:pt>
                <c:pt idx="22057">
                  <c:v>0.25794095114620774</c:v>
                </c:pt>
                <c:pt idx="22058">
                  <c:v>0.25794095114620774</c:v>
                </c:pt>
                <c:pt idx="22059">
                  <c:v>0.25788202015439921</c:v>
                </c:pt>
                <c:pt idx="22060">
                  <c:v>0.25782308916259056</c:v>
                </c:pt>
                <c:pt idx="22061">
                  <c:v>0.25782308916259056</c:v>
                </c:pt>
                <c:pt idx="22062">
                  <c:v>0.25782308916259056</c:v>
                </c:pt>
                <c:pt idx="22063">
                  <c:v>0.25776415817078202</c:v>
                </c:pt>
                <c:pt idx="22064">
                  <c:v>0.25776415817078202</c:v>
                </c:pt>
                <c:pt idx="22065">
                  <c:v>0.25770522717897337</c:v>
                </c:pt>
                <c:pt idx="22066">
                  <c:v>0.25770522717897337</c:v>
                </c:pt>
                <c:pt idx="22067">
                  <c:v>0.25764629618716484</c:v>
                </c:pt>
                <c:pt idx="22068">
                  <c:v>0.25764629618716484</c:v>
                </c:pt>
                <c:pt idx="22069">
                  <c:v>0.25764629618716484</c:v>
                </c:pt>
                <c:pt idx="22070">
                  <c:v>0.25764629618716484</c:v>
                </c:pt>
                <c:pt idx="22071">
                  <c:v>0.25758736519535619</c:v>
                </c:pt>
                <c:pt idx="22072">
                  <c:v>0.25752843420354765</c:v>
                </c:pt>
                <c:pt idx="22073">
                  <c:v>0.25752843420354765</c:v>
                </c:pt>
                <c:pt idx="22074">
                  <c:v>0.257469503211739</c:v>
                </c:pt>
                <c:pt idx="22075">
                  <c:v>0.257469503211739</c:v>
                </c:pt>
                <c:pt idx="22076">
                  <c:v>0.257469503211739</c:v>
                </c:pt>
                <c:pt idx="22077">
                  <c:v>0.25741057221993047</c:v>
                </c:pt>
                <c:pt idx="22078">
                  <c:v>0.25741057221993047</c:v>
                </c:pt>
                <c:pt idx="22079">
                  <c:v>0.25741057221993047</c:v>
                </c:pt>
                <c:pt idx="22080">
                  <c:v>0.25741057221993047</c:v>
                </c:pt>
                <c:pt idx="22081">
                  <c:v>0.25735164122812182</c:v>
                </c:pt>
                <c:pt idx="22082">
                  <c:v>0.25735164122812182</c:v>
                </c:pt>
                <c:pt idx="22083">
                  <c:v>0.25735164122812182</c:v>
                </c:pt>
                <c:pt idx="22084">
                  <c:v>0.25729271023631328</c:v>
                </c:pt>
                <c:pt idx="22085">
                  <c:v>0.25729271023631328</c:v>
                </c:pt>
                <c:pt idx="22086">
                  <c:v>0.25723377924450463</c:v>
                </c:pt>
                <c:pt idx="22087">
                  <c:v>0.2571748482526961</c:v>
                </c:pt>
                <c:pt idx="22088">
                  <c:v>0.2571748482526961</c:v>
                </c:pt>
                <c:pt idx="22089">
                  <c:v>0.2571748482526961</c:v>
                </c:pt>
                <c:pt idx="22090">
                  <c:v>0.25711591726088745</c:v>
                </c:pt>
                <c:pt idx="22091">
                  <c:v>0.25711591726088745</c:v>
                </c:pt>
                <c:pt idx="22092">
                  <c:v>0.25711591726088745</c:v>
                </c:pt>
                <c:pt idx="22093">
                  <c:v>0.25705698626907891</c:v>
                </c:pt>
                <c:pt idx="22094">
                  <c:v>0.25705698626907891</c:v>
                </c:pt>
                <c:pt idx="22095">
                  <c:v>0.25699805527727027</c:v>
                </c:pt>
                <c:pt idx="22096">
                  <c:v>0.25693912428546173</c:v>
                </c:pt>
                <c:pt idx="22097">
                  <c:v>0.25693912428546173</c:v>
                </c:pt>
                <c:pt idx="22098">
                  <c:v>0.25693912428546173</c:v>
                </c:pt>
                <c:pt idx="22099">
                  <c:v>0.25688019329365308</c:v>
                </c:pt>
                <c:pt idx="22100">
                  <c:v>0.25682126230184454</c:v>
                </c:pt>
                <c:pt idx="22101">
                  <c:v>0.2567623313100359</c:v>
                </c:pt>
                <c:pt idx="22102">
                  <c:v>0.2567623313100359</c:v>
                </c:pt>
                <c:pt idx="22103">
                  <c:v>0.25670340031822736</c:v>
                </c:pt>
                <c:pt idx="22104">
                  <c:v>0.25670340031822736</c:v>
                </c:pt>
                <c:pt idx="22105">
                  <c:v>0.25670340031822736</c:v>
                </c:pt>
                <c:pt idx="22106">
                  <c:v>0.25670340031822736</c:v>
                </c:pt>
                <c:pt idx="22107">
                  <c:v>0.25670340031822736</c:v>
                </c:pt>
                <c:pt idx="22108">
                  <c:v>0.25670340031822736</c:v>
                </c:pt>
                <c:pt idx="22109">
                  <c:v>0.25670340031822736</c:v>
                </c:pt>
                <c:pt idx="22110">
                  <c:v>0.25670340031822736</c:v>
                </c:pt>
                <c:pt idx="22111">
                  <c:v>0.25670340031822736</c:v>
                </c:pt>
                <c:pt idx="22112">
                  <c:v>0.25664446932641871</c:v>
                </c:pt>
                <c:pt idx="22113">
                  <c:v>0.25664446932641871</c:v>
                </c:pt>
                <c:pt idx="22114">
                  <c:v>0.25664446932641871</c:v>
                </c:pt>
                <c:pt idx="22115">
                  <c:v>0.25664446932641871</c:v>
                </c:pt>
                <c:pt idx="22116">
                  <c:v>0.25658553833461017</c:v>
                </c:pt>
                <c:pt idx="22117">
                  <c:v>0.25658553833461017</c:v>
                </c:pt>
                <c:pt idx="22118">
                  <c:v>0.25652660734280153</c:v>
                </c:pt>
                <c:pt idx="22119">
                  <c:v>0.25652660734280153</c:v>
                </c:pt>
                <c:pt idx="22120">
                  <c:v>0.25646767635099299</c:v>
                </c:pt>
                <c:pt idx="22121">
                  <c:v>0.25640874535918434</c:v>
                </c:pt>
                <c:pt idx="22122">
                  <c:v>0.25634981436737581</c:v>
                </c:pt>
                <c:pt idx="22123">
                  <c:v>0.25629088337556716</c:v>
                </c:pt>
                <c:pt idx="22124">
                  <c:v>0.25629088337556716</c:v>
                </c:pt>
                <c:pt idx="22125">
                  <c:v>0.25629088337556716</c:v>
                </c:pt>
                <c:pt idx="22126">
                  <c:v>0.25623195238375862</c:v>
                </c:pt>
                <c:pt idx="22127">
                  <c:v>0.25623195238375862</c:v>
                </c:pt>
                <c:pt idx="22128">
                  <c:v>0.25623195238375862</c:v>
                </c:pt>
                <c:pt idx="22129">
                  <c:v>0.25623195238375862</c:v>
                </c:pt>
                <c:pt idx="22130">
                  <c:v>0.25617302139194997</c:v>
                </c:pt>
                <c:pt idx="22131">
                  <c:v>0.25617302139194997</c:v>
                </c:pt>
                <c:pt idx="22132">
                  <c:v>0.25611409040014144</c:v>
                </c:pt>
                <c:pt idx="22133">
                  <c:v>0.25611409040014144</c:v>
                </c:pt>
                <c:pt idx="22134">
                  <c:v>0.25605515940833279</c:v>
                </c:pt>
                <c:pt idx="22135">
                  <c:v>0.25599622841652425</c:v>
                </c:pt>
                <c:pt idx="22136">
                  <c:v>0.2559372974247156</c:v>
                </c:pt>
                <c:pt idx="22137">
                  <c:v>0.25587836643290707</c:v>
                </c:pt>
                <c:pt idx="22138">
                  <c:v>0.25587836643290707</c:v>
                </c:pt>
                <c:pt idx="22139">
                  <c:v>0.25581943544109842</c:v>
                </c:pt>
                <c:pt idx="22140">
                  <c:v>0.25581943544109842</c:v>
                </c:pt>
                <c:pt idx="22141">
                  <c:v>0.25576050444928988</c:v>
                </c:pt>
                <c:pt idx="22142">
                  <c:v>0.25570157345748123</c:v>
                </c:pt>
                <c:pt idx="22143">
                  <c:v>0.2556426424656727</c:v>
                </c:pt>
                <c:pt idx="22144">
                  <c:v>0.25558371147386405</c:v>
                </c:pt>
                <c:pt idx="22145">
                  <c:v>0.25552478048205551</c:v>
                </c:pt>
                <c:pt idx="22146">
                  <c:v>0.25552478048205551</c:v>
                </c:pt>
                <c:pt idx="22147">
                  <c:v>0.25552478048205551</c:v>
                </c:pt>
                <c:pt idx="22148">
                  <c:v>0.25552478048205551</c:v>
                </c:pt>
                <c:pt idx="22149">
                  <c:v>0.25546584949024687</c:v>
                </c:pt>
                <c:pt idx="22150">
                  <c:v>0.25540691849843833</c:v>
                </c:pt>
                <c:pt idx="22151">
                  <c:v>0.25540691849843833</c:v>
                </c:pt>
                <c:pt idx="22152">
                  <c:v>0.25540691849843833</c:v>
                </c:pt>
                <c:pt idx="22153">
                  <c:v>0.25540691849843833</c:v>
                </c:pt>
                <c:pt idx="22154">
                  <c:v>0.25534798750662968</c:v>
                </c:pt>
                <c:pt idx="22155">
                  <c:v>0.25528905651482114</c:v>
                </c:pt>
                <c:pt idx="22156">
                  <c:v>0.25528905651482114</c:v>
                </c:pt>
                <c:pt idx="22157">
                  <c:v>0.25528905651482114</c:v>
                </c:pt>
                <c:pt idx="22158">
                  <c:v>0.25523012552301261</c:v>
                </c:pt>
                <c:pt idx="22159">
                  <c:v>0.25517119453120396</c:v>
                </c:pt>
                <c:pt idx="22160">
                  <c:v>0.25511226353939542</c:v>
                </c:pt>
                <c:pt idx="22161">
                  <c:v>0.25505333254758678</c:v>
                </c:pt>
                <c:pt idx="22162">
                  <c:v>0.25505333254758678</c:v>
                </c:pt>
                <c:pt idx="22163">
                  <c:v>0.25499440155577824</c:v>
                </c:pt>
                <c:pt idx="22164">
                  <c:v>0.25493547056396959</c:v>
                </c:pt>
                <c:pt idx="22165">
                  <c:v>0.25493547056396959</c:v>
                </c:pt>
                <c:pt idx="22166">
                  <c:v>0.25493547056396959</c:v>
                </c:pt>
                <c:pt idx="22167">
                  <c:v>0.25493547056396959</c:v>
                </c:pt>
                <c:pt idx="22168">
                  <c:v>0.25493547056396959</c:v>
                </c:pt>
                <c:pt idx="22169">
                  <c:v>0.25493547056396959</c:v>
                </c:pt>
                <c:pt idx="22170">
                  <c:v>0.25493547056396959</c:v>
                </c:pt>
                <c:pt idx="22171">
                  <c:v>0.25487653957216105</c:v>
                </c:pt>
                <c:pt idx="22172">
                  <c:v>0.25481760858035241</c:v>
                </c:pt>
                <c:pt idx="22173">
                  <c:v>0.25475867758854387</c:v>
                </c:pt>
                <c:pt idx="22174">
                  <c:v>0.25469974659673522</c:v>
                </c:pt>
                <c:pt idx="22175">
                  <c:v>0.25469974659673522</c:v>
                </c:pt>
                <c:pt idx="22176">
                  <c:v>0.25469974659673522</c:v>
                </c:pt>
                <c:pt idx="22177">
                  <c:v>0.25464081560492668</c:v>
                </c:pt>
                <c:pt idx="22178">
                  <c:v>0.25464081560492668</c:v>
                </c:pt>
                <c:pt idx="22179">
                  <c:v>0.25458188461311804</c:v>
                </c:pt>
                <c:pt idx="22180">
                  <c:v>0.25458188461311804</c:v>
                </c:pt>
                <c:pt idx="22181">
                  <c:v>0.25458188461311804</c:v>
                </c:pt>
                <c:pt idx="22182">
                  <c:v>0.2545229536213095</c:v>
                </c:pt>
                <c:pt idx="22183">
                  <c:v>0.2545229536213095</c:v>
                </c:pt>
                <c:pt idx="22184">
                  <c:v>0.2545229536213095</c:v>
                </c:pt>
                <c:pt idx="22185">
                  <c:v>0.25446402262950085</c:v>
                </c:pt>
                <c:pt idx="22186">
                  <c:v>0.25440509163769232</c:v>
                </c:pt>
                <c:pt idx="22187">
                  <c:v>0.25440509163769232</c:v>
                </c:pt>
                <c:pt idx="22188">
                  <c:v>0.25440509163769232</c:v>
                </c:pt>
                <c:pt idx="22189">
                  <c:v>0.25434616064588367</c:v>
                </c:pt>
                <c:pt idx="22190">
                  <c:v>0.25434616064588367</c:v>
                </c:pt>
                <c:pt idx="22191">
                  <c:v>0.25428722965407513</c:v>
                </c:pt>
                <c:pt idx="22192">
                  <c:v>0.25422829866226648</c:v>
                </c:pt>
                <c:pt idx="22193">
                  <c:v>0.25422829866226648</c:v>
                </c:pt>
                <c:pt idx="22194">
                  <c:v>0.25422829866226648</c:v>
                </c:pt>
                <c:pt idx="22195">
                  <c:v>0.25416936767045795</c:v>
                </c:pt>
                <c:pt idx="22196">
                  <c:v>0.25416936767045795</c:v>
                </c:pt>
                <c:pt idx="22197">
                  <c:v>0.2541104366786493</c:v>
                </c:pt>
                <c:pt idx="22198">
                  <c:v>0.2541104366786493</c:v>
                </c:pt>
                <c:pt idx="22199">
                  <c:v>0.25405150568684076</c:v>
                </c:pt>
                <c:pt idx="22200">
                  <c:v>0.25405150568684076</c:v>
                </c:pt>
                <c:pt idx="22201">
                  <c:v>0.25405150568684076</c:v>
                </c:pt>
                <c:pt idx="22202">
                  <c:v>0.25405150568684076</c:v>
                </c:pt>
                <c:pt idx="22203">
                  <c:v>0.25405150568684076</c:v>
                </c:pt>
                <c:pt idx="22204">
                  <c:v>0.25399257469503211</c:v>
                </c:pt>
                <c:pt idx="22205">
                  <c:v>0.25399257469503211</c:v>
                </c:pt>
                <c:pt idx="22206">
                  <c:v>0.25393364370322358</c:v>
                </c:pt>
                <c:pt idx="22207">
                  <c:v>0.25393364370322358</c:v>
                </c:pt>
                <c:pt idx="22208">
                  <c:v>0.25393364370322358</c:v>
                </c:pt>
                <c:pt idx="22209">
                  <c:v>0.25393364370322358</c:v>
                </c:pt>
                <c:pt idx="22210">
                  <c:v>0.25387471271141493</c:v>
                </c:pt>
                <c:pt idx="22211">
                  <c:v>0.25387471271141493</c:v>
                </c:pt>
                <c:pt idx="22212">
                  <c:v>0.25387471271141493</c:v>
                </c:pt>
                <c:pt idx="22213">
                  <c:v>0.25387471271141493</c:v>
                </c:pt>
                <c:pt idx="22214">
                  <c:v>0.25387471271141493</c:v>
                </c:pt>
                <c:pt idx="22215">
                  <c:v>0.25381578171960639</c:v>
                </c:pt>
                <c:pt idx="22216">
                  <c:v>0.25375685072779774</c:v>
                </c:pt>
                <c:pt idx="22217">
                  <c:v>0.25375685072779774</c:v>
                </c:pt>
                <c:pt idx="22218">
                  <c:v>0.25369791973598921</c:v>
                </c:pt>
                <c:pt idx="22219">
                  <c:v>0.25363898874418056</c:v>
                </c:pt>
                <c:pt idx="22220">
                  <c:v>0.25363898874418056</c:v>
                </c:pt>
                <c:pt idx="22221">
                  <c:v>0.25363898874418056</c:v>
                </c:pt>
                <c:pt idx="22222">
                  <c:v>0.25363898874418056</c:v>
                </c:pt>
                <c:pt idx="22223">
                  <c:v>0.25363898874418056</c:v>
                </c:pt>
                <c:pt idx="22224">
                  <c:v>0.25363898874418056</c:v>
                </c:pt>
                <c:pt idx="22225">
                  <c:v>0.25363898874418056</c:v>
                </c:pt>
                <c:pt idx="22226">
                  <c:v>0.25363898874418056</c:v>
                </c:pt>
                <c:pt idx="22227">
                  <c:v>0.25363898874418056</c:v>
                </c:pt>
                <c:pt idx="22228">
                  <c:v>0.25363898874418056</c:v>
                </c:pt>
                <c:pt idx="22229">
                  <c:v>0.25363898874418056</c:v>
                </c:pt>
                <c:pt idx="22230">
                  <c:v>0.25358005775237202</c:v>
                </c:pt>
                <c:pt idx="22231">
                  <c:v>0.25358005775237202</c:v>
                </c:pt>
                <c:pt idx="22232">
                  <c:v>0.25352112676056338</c:v>
                </c:pt>
                <c:pt idx="22233">
                  <c:v>0.25346219576875484</c:v>
                </c:pt>
                <c:pt idx="22234">
                  <c:v>0.25346219576875484</c:v>
                </c:pt>
                <c:pt idx="22235">
                  <c:v>0.25346219576875484</c:v>
                </c:pt>
                <c:pt idx="22236">
                  <c:v>0.25346219576875484</c:v>
                </c:pt>
                <c:pt idx="22237">
                  <c:v>0.25340326477694619</c:v>
                </c:pt>
                <c:pt idx="22238">
                  <c:v>0.25340326477694619</c:v>
                </c:pt>
                <c:pt idx="22239">
                  <c:v>0.25340326477694619</c:v>
                </c:pt>
                <c:pt idx="22240">
                  <c:v>0.25340326477694619</c:v>
                </c:pt>
                <c:pt idx="22241">
                  <c:v>0.25334433378513765</c:v>
                </c:pt>
                <c:pt idx="22242">
                  <c:v>0.25328540279332901</c:v>
                </c:pt>
                <c:pt idx="22243">
                  <c:v>0.25328540279332901</c:v>
                </c:pt>
                <c:pt idx="22244">
                  <c:v>0.25322647180152047</c:v>
                </c:pt>
                <c:pt idx="22245">
                  <c:v>0.25322647180152047</c:v>
                </c:pt>
                <c:pt idx="22246">
                  <c:v>0.25322647180152047</c:v>
                </c:pt>
                <c:pt idx="22247">
                  <c:v>0.25322647180152047</c:v>
                </c:pt>
                <c:pt idx="22248">
                  <c:v>0.25316754080971182</c:v>
                </c:pt>
                <c:pt idx="22249">
                  <c:v>0.25316754080971182</c:v>
                </c:pt>
                <c:pt idx="22250">
                  <c:v>0.25310860981790329</c:v>
                </c:pt>
                <c:pt idx="22251">
                  <c:v>0.25304967882609464</c:v>
                </c:pt>
                <c:pt idx="22252">
                  <c:v>0.25304967882609464</c:v>
                </c:pt>
                <c:pt idx="22253">
                  <c:v>0.2529907478342861</c:v>
                </c:pt>
                <c:pt idx="22254">
                  <c:v>0.2529907478342861</c:v>
                </c:pt>
                <c:pt idx="22255">
                  <c:v>0.2529907478342861</c:v>
                </c:pt>
                <c:pt idx="22256">
                  <c:v>0.2529907478342861</c:v>
                </c:pt>
                <c:pt idx="22257">
                  <c:v>0.2529907478342861</c:v>
                </c:pt>
                <c:pt idx="22258">
                  <c:v>0.2529907478342861</c:v>
                </c:pt>
                <c:pt idx="22259">
                  <c:v>0.2529907478342861</c:v>
                </c:pt>
                <c:pt idx="22260">
                  <c:v>0.2529907478342861</c:v>
                </c:pt>
                <c:pt idx="22261">
                  <c:v>0.2529907478342861</c:v>
                </c:pt>
                <c:pt idx="22262">
                  <c:v>0.25293181684247745</c:v>
                </c:pt>
                <c:pt idx="22263">
                  <c:v>0.25293181684247745</c:v>
                </c:pt>
                <c:pt idx="22264">
                  <c:v>0.25293181684247745</c:v>
                </c:pt>
                <c:pt idx="22265">
                  <c:v>0.25293181684247745</c:v>
                </c:pt>
                <c:pt idx="22266">
                  <c:v>0.25293181684247745</c:v>
                </c:pt>
                <c:pt idx="22267">
                  <c:v>0.25293181684247745</c:v>
                </c:pt>
                <c:pt idx="22268">
                  <c:v>0.25293181684247745</c:v>
                </c:pt>
                <c:pt idx="22269">
                  <c:v>0.25287288585066892</c:v>
                </c:pt>
                <c:pt idx="22270">
                  <c:v>0.25287288585066892</c:v>
                </c:pt>
                <c:pt idx="22271">
                  <c:v>0.25287288585066892</c:v>
                </c:pt>
                <c:pt idx="22272">
                  <c:v>0.25287288585066892</c:v>
                </c:pt>
                <c:pt idx="22273">
                  <c:v>0.25281395485886027</c:v>
                </c:pt>
                <c:pt idx="22274">
                  <c:v>0.25275502386705173</c:v>
                </c:pt>
                <c:pt idx="22275">
                  <c:v>0.25275502386705173</c:v>
                </c:pt>
                <c:pt idx="22276">
                  <c:v>0.25275502386705173</c:v>
                </c:pt>
                <c:pt idx="22277">
                  <c:v>0.25269609287524308</c:v>
                </c:pt>
                <c:pt idx="22278">
                  <c:v>0.25263716188343455</c:v>
                </c:pt>
                <c:pt idx="22279">
                  <c:v>0.2525782308916259</c:v>
                </c:pt>
                <c:pt idx="22280">
                  <c:v>0.25251929989981736</c:v>
                </c:pt>
                <c:pt idx="22281">
                  <c:v>0.25251929989981736</c:v>
                </c:pt>
                <c:pt idx="22282">
                  <c:v>0.25246036890800871</c:v>
                </c:pt>
                <c:pt idx="22283">
                  <c:v>0.25246036890800871</c:v>
                </c:pt>
                <c:pt idx="22284">
                  <c:v>0.25246036890800871</c:v>
                </c:pt>
                <c:pt idx="22285">
                  <c:v>0.25246036890800871</c:v>
                </c:pt>
                <c:pt idx="22286">
                  <c:v>0.25246036890800871</c:v>
                </c:pt>
                <c:pt idx="22287">
                  <c:v>0.25246036890800871</c:v>
                </c:pt>
                <c:pt idx="22288">
                  <c:v>0.25246036890800871</c:v>
                </c:pt>
                <c:pt idx="22289">
                  <c:v>0.25246036890800871</c:v>
                </c:pt>
                <c:pt idx="22290">
                  <c:v>0.25246036890800871</c:v>
                </c:pt>
                <c:pt idx="22291">
                  <c:v>0.25240143791620018</c:v>
                </c:pt>
                <c:pt idx="22292">
                  <c:v>0.25234250692439153</c:v>
                </c:pt>
                <c:pt idx="22293">
                  <c:v>0.25228357593258299</c:v>
                </c:pt>
                <c:pt idx="22294">
                  <c:v>0.25228357593258299</c:v>
                </c:pt>
                <c:pt idx="22295">
                  <c:v>0.25222464494077435</c:v>
                </c:pt>
                <c:pt idx="22296">
                  <c:v>0.25222464494077435</c:v>
                </c:pt>
                <c:pt idx="22297">
                  <c:v>0.25216571394896581</c:v>
                </c:pt>
                <c:pt idx="22298">
                  <c:v>0.25210678295715716</c:v>
                </c:pt>
                <c:pt idx="22299">
                  <c:v>0.25210678295715716</c:v>
                </c:pt>
                <c:pt idx="22300">
                  <c:v>0.25210678295715716</c:v>
                </c:pt>
                <c:pt idx="22301">
                  <c:v>0.25204785196534862</c:v>
                </c:pt>
                <c:pt idx="22302">
                  <c:v>0.25204785196534862</c:v>
                </c:pt>
                <c:pt idx="22303">
                  <c:v>0.25198892097353998</c:v>
                </c:pt>
                <c:pt idx="22304">
                  <c:v>0.25198892097353998</c:v>
                </c:pt>
                <c:pt idx="22305">
                  <c:v>0.25198892097353998</c:v>
                </c:pt>
                <c:pt idx="22306">
                  <c:v>0.25198892097353998</c:v>
                </c:pt>
                <c:pt idx="22307">
                  <c:v>0.25198892097353998</c:v>
                </c:pt>
                <c:pt idx="22308">
                  <c:v>0.25192998998173144</c:v>
                </c:pt>
                <c:pt idx="22309">
                  <c:v>0.25192998998173144</c:v>
                </c:pt>
                <c:pt idx="22310">
                  <c:v>0.25187105898992279</c:v>
                </c:pt>
                <c:pt idx="22311">
                  <c:v>0.25181212799811425</c:v>
                </c:pt>
                <c:pt idx="22312">
                  <c:v>0.25181212799811425</c:v>
                </c:pt>
                <c:pt idx="22313">
                  <c:v>0.25175319700630561</c:v>
                </c:pt>
                <c:pt idx="22314">
                  <c:v>0.25175319700630561</c:v>
                </c:pt>
                <c:pt idx="22315">
                  <c:v>0.25175319700630561</c:v>
                </c:pt>
                <c:pt idx="22316">
                  <c:v>0.25175319700630561</c:v>
                </c:pt>
                <c:pt idx="22317">
                  <c:v>0.25175319700630561</c:v>
                </c:pt>
                <c:pt idx="22318">
                  <c:v>0.25175319700630561</c:v>
                </c:pt>
                <c:pt idx="22319">
                  <c:v>0.25175319700630561</c:v>
                </c:pt>
                <c:pt idx="22320">
                  <c:v>0.25175319700630561</c:v>
                </c:pt>
                <c:pt idx="22321">
                  <c:v>0.25175319700630561</c:v>
                </c:pt>
                <c:pt idx="22322">
                  <c:v>0.25175319700630561</c:v>
                </c:pt>
                <c:pt idx="22323">
                  <c:v>0.25169426601449707</c:v>
                </c:pt>
                <c:pt idx="22324">
                  <c:v>0.25169426601449707</c:v>
                </c:pt>
                <c:pt idx="22325">
                  <c:v>0.25163533502268842</c:v>
                </c:pt>
                <c:pt idx="22326">
                  <c:v>0.25163533502268842</c:v>
                </c:pt>
                <c:pt idx="22327">
                  <c:v>0.25157640403087989</c:v>
                </c:pt>
                <c:pt idx="22328">
                  <c:v>0.25157640403087989</c:v>
                </c:pt>
                <c:pt idx="22329">
                  <c:v>0.25157640403087989</c:v>
                </c:pt>
                <c:pt idx="22330">
                  <c:v>0.25157640403087989</c:v>
                </c:pt>
                <c:pt idx="22331">
                  <c:v>0.25151747303907124</c:v>
                </c:pt>
                <c:pt idx="22332">
                  <c:v>0.25151747303907124</c:v>
                </c:pt>
                <c:pt idx="22333">
                  <c:v>0.25151747303907124</c:v>
                </c:pt>
                <c:pt idx="22334">
                  <c:v>0.2514585420472627</c:v>
                </c:pt>
                <c:pt idx="22335">
                  <c:v>0.2514585420472627</c:v>
                </c:pt>
                <c:pt idx="22336">
                  <c:v>0.2514585420472627</c:v>
                </c:pt>
                <c:pt idx="22337">
                  <c:v>0.2514585420472627</c:v>
                </c:pt>
                <c:pt idx="22338">
                  <c:v>0.2514585420472627</c:v>
                </c:pt>
                <c:pt idx="22339">
                  <c:v>0.2514585420472627</c:v>
                </c:pt>
                <c:pt idx="22340">
                  <c:v>0.2514585420472627</c:v>
                </c:pt>
                <c:pt idx="22341">
                  <c:v>0.2514585420472627</c:v>
                </c:pt>
                <c:pt idx="22342">
                  <c:v>0.2514585420472627</c:v>
                </c:pt>
                <c:pt idx="22343">
                  <c:v>0.2514585420472627</c:v>
                </c:pt>
                <c:pt idx="22344">
                  <c:v>0.2514585420472627</c:v>
                </c:pt>
                <c:pt idx="22345">
                  <c:v>0.25139961105545405</c:v>
                </c:pt>
                <c:pt idx="22346">
                  <c:v>0.25139961105545405</c:v>
                </c:pt>
                <c:pt idx="22347">
                  <c:v>0.25139961105545405</c:v>
                </c:pt>
                <c:pt idx="22348">
                  <c:v>0.25134068006364552</c:v>
                </c:pt>
                <c:pt idx="22349">
                  <c:v>0.25134068006364552</c:v>
                </c:pt>
                <c:pt idx="22350">
                  <c:v>0.25134068006364552</c:v>
                </c:pt>
                <c:pt idx="22351">
                  <c:v>0.25134068006364552</c:v>
                </c:pt>
                <c:pt idx="22352">
                  <c:v>0.25134068006364552</c:v>
                </c:pt>
                <c:pt idx="22353">
                  <c:v>0.25134068006364552</c:v>
                </c:pt>
                <c:pt idx="22354">
                  <c:v>0.25128174907183687</c:v>
                </c:pt>
                <c:pt idx="22355">
                  <c:v>0.25122281808002833</c:v>
                </c:pt>
                <c:pt idx="22356">
                  <c:v>0.25116388708821968</c:v>
                </c:pt>
                <c:pt idx="22357">
                  <c:v>0.25116388708821968</c:v>
                </c:pt>
                <c:pt idx="22358">
                  <c:v>0.25110495609641115</c:v>
                </c:pt>
                <c:pt idx="22359">
                  <c:v>0.25110495609641115</c:v>
                </c:pt>
                <c:pt idx="22360">
                  <c:v>0.2510460251046025</c:v>
                </c:pt>
                <c:pt idx="22361">
                  <c:v>0.2510460251046025</c:v>
                </c:pt>
                <c:pt idx="22362">
                  <c:v>0.2510460251046025</c:v>
                </c:pt>
                <c:pt idx="22363">
                  <c:v>0.25098709411279396</c:v>
                </c:pt>
                <c:pt idx="22364">
                  <c:v>0.25098709411279396</c:v>
                </c:pt>
                <c:pt idx="22365">
                  <c:v>0.25092816312098531</c:v>
                </c:pt>
                <c:pt idx="22366">
                  <c:v>0.25086923212917678</c:v>
                </c:pt>
                <c:pt idx="22367">
                  <c:v>0.25086923212917678</c:v>
                </c:pt>
                <c:pt idx="22368">
                  <c:v>0.25081030113736813</c:v>
                </c:pt>
                <c:pt idx="22369">
                  <c:v>0.25081030113736813</c:v>
                </c:pt>
                <c:pt idx="22370">
                  <c:v>0.25081030113736813</c:v>
                </c:pt>
                <c:pt idx="22371">
                  <c:v>0.25075137014555959</c:v>
                </c:pt>
                <c:pt idx="22372">
                  <c:v>0.25069243915375095</c:v>
                </c:pt>
                <c:pt idx="22373">
                  <c:v>0.25069243915375095</c:v>
                </c:pt>
                <c:pt idx="22374">
                  <c:v>0.25063350816194241</c:v>
                </c:pt>
                <c:pt idx="22375">
                  <c:v>0.25057457717013376</c:v>
                </c:pt>
                <c:pt idx="22376">
                  <c:v>0.25057457717013376</c:v>
                </c:pt>
                <c:pt idx="22377">
                  <c:v>0.25051564617832522</c:v>
                </c:pt>
                <c:pt idx="22378">
                  <c:v>0.25051564617832522</c:v>
                </c:pt>
                <c:pt idx="22379">
                  <c:v>0.25051564617832522</c:v>
                </c:pt>
                <c:pt idx="22380">
                  <c:v>0.25051564617832522</c:v>
                </c:pt>
                <c:pt idx="22381">
                  <c:v>0.25051564617832522</c:v>
                </c:pt>
                <c:pt idx="22382">
                  <c:v>0.25045671518651658</c:v>
                </c:pt>
                <c:pt idx="22383">
                  <c:v>0.25045671518651658</c:v>
                </c:pt>
                <c:pt idx="22384">
                  <c:v>0.25045671518651658</c:v>
                </c:pt>
                <c:pt idx="22385">
                  <c:v>0.25045671518651658</c:v>
                </c:pt>
                <c:pt idx="22386">
                  <c:v>0.25045671518651658</c:v>
                </c:pt>
                <c:pt idx="22387">
                  <c:v>0.25045671518651658</c:v>
                </c:pt>
                <c:pt idx="22388">
                  <c:v>0.25045671518651658</c:v>
                </c:pt>
                <c:pt idx="22389">
                  <c:v>0.25039778419470804</c:v>
                </c:pt>
                <c:pt idx="22390">
                  <c:v>0.25039778419470804</c:v>
                </c:pt>
                <c:pt idx="22391">
                  <c:v>0.25039778419470804</c:v>
                </c:pt>
                <c:pt idx="22392">
                  <c:v>0.25039778419470804</c:v>
                </c:pt>
                <c:pt idx="22393">
                  <c:v>0.25033885320289939</c:v>
                </c:pt>
                <c:pt idx="22394">
                  <c:v>0.25027992221109086</c:v>
                </c:pt>
                <c:pt idx="22395">
                  <c:v>0.25027992221109086</c:v>
                </c:pt>
                <c:pt idx="22396">
                  <c:v>0.25022099121928221</c:v>
                </c:pt>
                <c:pt idx="22397">
                  <c:v>0.25016206022747367</c:v>
                </c:pt>
                <c:pt idx="22398">
                  <c:v>0.25016206022747367</c:v>
                </c:pt>
                <c:pt idx="22399">
                  <c:v>0.25016206022747367</c:v>
                </c:pt>
                <c:pt idx="22400">
                  <c:v>0.25016206022747367</c:v>
                </c:pt>
                <c:pt idx="22401">
                  <c:v>0.25016206022747367</c:v>
                </c:pt>
                <c:pt idx="22402">
                  <c:v>0.25016206022747367</c:v>
                </c:pt>
                <c:pt idx="22403">
                  <c:v>0.25016206022747367</c:v>
                </c:pt>
                <c:pt idx="22404">
                  <c:v>0.25010312923566502</c:v>
                </c:pt>
                <c:pt idx="22405">
                  <c:v>0.25010312923566502</c:v>
                </c:pt>
                <c:pt idx="22406">
                  <c:v>0.25010312923566502</c:v>
                </c:pt>
                <c:pt idx="22407">
                  <c:v>0.25004419824385649</c:v>
                </c:pt>
                <c:pt idx="22408">
                  <c:v>0.25004419824385649</c:v>
                </c:pt>
                <c:pt idx="22409">
                  <c:v>0.24998526725204784</c:v>
                </c:pt>
                <c:pt idx="22410">
                  <c:v>0.24998526725204784</c:v>
                </c:pt>
                <c:pt idx="22411">
                  <c:v>0.24998526725204784</c:v>
                </c:pt>
                <c:pt idx="22412">
                  <c:v>0.2499263362602393</c:v>
                </c:pt>
                <c:pt idx="22413">
                  <c:v>0.24986740526843065</c:v>
                </c:pt>
                <c:pt idx="22414">
                  <c:v>0.24980847427662212</c:v>
                </c:pt>
                <c:pt idx="22415">
                  <c:v>0.24980847427662212</c:v>
                </c:pt>
                <c:pt idx="22416">
                  <c:v>0.24974954328481347</c:v>
                </c:pt>
                <c:pt idx="22417">
                  <c:v>0.24969061229300493</c:v>
                </c:pt>
                <c:pt idx="22418">
                  <c:v>0.24969061229300493</c:v>
                </c:pt>
                <c:pt idx="22419">
                  <c:v>0.24969061229300493</c:v>
                </c:pt>
                <c:pt idx="22420">
                  <c:v>0.24963168130119628</c:v>
                </c:pt>
                <c:pt idx="22421">
                  <c:v>0.24963168130119628</c:v>
                </c:pt>
                <c:pt idx="22422">
                  <c:v>0.24957275030938775</c:v>
                </c:pt>
                <c:pt idx="22423">
                  <c:v>0.24957275030938775</c:v>
                </c:pt>
                <c:pt idx="22424">
                  <c:v>0.2495138193175791</c:v>
                </c:pt>
                <c:pt idx="22425">
                  <c:v>0.2495138193175791</c:v>
                </c:pt>
                <c:pt idx="22426">
                  <c:v>0.2495138193175791</c:v>
                </c:pt>
                <c:pt idx="22427">
                  <c:v>0.24945488832577056</c:v>
                </c:pt>
                <c:pt idx="22428">
                  <c:v>0.24945488832577056</c:v>
                </c:pt>
                <c:pt idx="22429">
                  <c:v>0.24945488832577056</c:v>
                </c:pt>
                <c:pt idx="22430">
                  <c:v>0.24945488832577056</c:v>
                </c:pt>
                <c:pt idx="22431">
                  <c:v>0.24939595733396192</c:v>
                </c:pt>
                <c:pt idx="22432">
                  <c:v>0.24933702634215338</c:v>
                </c:pt>
                <c:pt idx="22433">
                  <c:v>0.24933702634215338</c:v>
                </c:pt>
                <c:pt idx="22434">
                  <c:v>0.24933702634215338</c:v>
                </c:pt>
                <c:pt idx="22435">
                  <c:v>0.24933702634215338</c:v>
                </c:pt>
                <c:pt idx="22436">
                  <c:v>0.24933702634215338</c:v>
                </c:pt>
                <c:pt idx="22437">
                  <c:v>0.24933702634215338</c:v>
                </c:pt>
                <c:pt idx="22438">
                  <c:v>0.24933702634215338</c:v>
                </c:pt>
                <c:pt idx="22439">
                  <c:v>0.24927809535034473</c:v>
                </c:pt>
                <c:pt idx="22440">
                  <c:v>0.24921916435853619</c:v>
                </c:pt>
                <c:pt idx="22441">
                  <c:v>0.24921916435853619</c:v>
                </c:pt>
                <c:pt idx="22442">
                  <c:v>0.24921916435853619</c:v>
                </c:pt>
                <c:pt idx="22443">
                  <c:v>0.24916023336672755</c:v>
                </c:pt>
                <c:pt idx="22444">
                  <c:v>0.24916023336672755</c:v>
                </c:pt>
                <c:pt idx="22445">
                  <c:v>0.24916023336672755</c:v>
                </c:pt>
                <c:pt idx="22446">
                  <c:v>0.24910130237491901</c:v>
                </c:pt>
                <c:pt idx="22447">
                  <c:v>0.24910130237491901</c:v>
                </c:pt>
                <c:pt idx="22448">
                  <c:v>0.24904237138311036</c:v>
                </c:pt>
                <c:pt idx="22449">
                  <c:v>0.24904237138311036</c:v>
                </c:pt>
                <c:pt idx="22450">
                  <c:v>0.24904237138311036</c:v>
                </c:pt>
                <c:pt idx="22451">
                  <c:v>0.24904237138311036</c:v>
                </c:pt>
                <c:pt idx="22452">
                  <c:v>0.24898344039130182</c:v>
                </c:pt>
                <c:pt idx="22453">
                  <c:v>0.24898344039130182</c:v>
                </c:pt>
                <c:pt idx="22454">
                  <c:v>0.24898344039130182</c:v>
                </c:pt>
                <c:pt idx="22455">
                  <c:v>0.24892450939949318</c:v>
                </c:pt>
                <c:pt idx="22456">
                  <c:v>0.24886557840768464</c:v>
                </c:pt>
                <c:pt idx="22457">
                  <c:v>0.24880664741587599</c:v>
                </c:pt>
                <c:pt idx="22458">
                  <c:v>0.24880664741587599</c:v>
                </c:pt>
                <c:pt idx="22459">
                  <c:v>0.24874771642406746</c:v>
                </c:pt>
                <c:pt idx="22460">
                  <c:v>0.24868878543225881</c:v>
                </c:pt>
                <c:pt idx="22461">
                  <c:v>0.24868878543225881</c:v>
                </c:pt>
                <c:pt idx="22462">
                  <c:v>0.24862985444045027</c:v>
                </c:pt>
                <c:pt idx="22463">
                  <c:v>0.24862985444045027</c:v>
                </c:pt>
                <c:pt idx="22464">
                  <c:v>0.24857092344864162</c:v>
                </c:pt>
                <c:pt idx="22465">
                  <c:v>0.24857092344864162</c:v>
                </c:pt>
                <c:pt idx="22466">
                  <c:v>0.24857092344864162</c:v>
                </c:pt>
                <c:pt idx="22467">
                  <c:v>0.24851199245683309</c:v>
                </c:pt>
                <c:pt idx="22468">
                  <c:v>0.24851199245683309</c:v>
                </c:pt>
                <c:pt idx="22469">
                  <c:v>0.24845306146502444</c:v>
                </c:pt>
                <c:pt idx="22470">
                  <c:v>0.24845306146502444</c:v>
                </c:pt>
                <c:pt idx="22471">
                  <c:v>0.24845306146502444</c:v>
                </c:pt>
                <c:pt idx="22472">
                  <c:v>0.2483941304732159</c:v>
                </c:pt>
                <c:pt idx="22473">
                  <c:v>0.2483941304732159</c:v>
                </c:pt>
                <c:pt idx="22474">
                  <c:v>0.2483941304732159</c:v>
                </c:pt>
                <c:pt idx="22475">
                  <c:v>0.24833519948140725</c:v>
                </c:pt>
                <c:pt idx="22476">
                  <c:v>0.24827626848959872</c:v>
                </c:pt>
                <c:pt idx="22477">
                  <c:v>0.24827626848959872</c:v>
                </c:pt>
                <c:pt idx="22478">
                  <c:v>0.24821733749779007</c:v>
                </c:pt>
                <c:pt idx="22479">
                  <c:v>0.24821733749779007</c:v>
                </c:pt>
                <c:pt idx="22480">
                  <c:v>0.24815840650598153</c:v>
                </c:pt>
                <c:pt idx="22481">
                  <c:v>0.24815840650598153</c:v>
                </c:pt>
                <c:pt idx="22482">
                  <c:v>0.24809947551417288</c:v>
                </c:pt>
                <c:pt idx="22483">
                  <c:v>0.24804054452236435</c:v>
                </c:pt>
                <c:pt idx="22484">
                  <c:v>0.2479816135305557</c:v>
                </c:pt>
                <c:pt idx="22485">
                  <c:v>0.2479816135305557</c:v>
                </c:pt>
                <c:pt idx="22486">
                  <c:v>0.24792268253874716</c:v>
                </c:pt>
                <c:pt idx="22487">
                  <c:v>0.24792268253874716</c:v>
                </c:pt>
                <c:pt idx="22488">
                  <c:v>0.24792268253874716</c:v>
                </c:pt>
                <c:pt idx="22489">
                  <c:v>0.24786375154693852</c:v>
                </c:pt>
                <c:pt idx="22490">
                  <c:v>0.24786375154693852</c:v>
                </c:pt>
                <c:pt idx="22491">
                  <c:v>0.24780482055512998</c:v>
                </c:pt>
                <c:pt idx="22492">
                  <c:v>0.24780482055512998</c:v>
                </c:pt>
                <c:pt idx="22493">
                  <c:v>0.24774588956332133</c:v>
                </c:pt>
                <c:pt idx="22494">
                  <c:v>0.24774588956332133</c:v>
                </c:pt>
                <c:pt idx="22495">
                  <c:v>0.24774588956332133</c:v>
                </c:pt>
                <c:pt idx="22496">
                  <c:v>0.24774588956332133</c:v>
                </c:pt>
                <c:pt idx="22497">
                  <c:v>0.24768695857151279</c:v>
                </c:pt>
                <c:pt idx="22498">
                  <c:v>0.24768695857151279</c:v>
                </c:pt>
                <c:pt idx="22499">
                  <c:v>0.24768695857151279</c:v>
                </c:pt>
                <c:pt idx="22500">
                  <c:v>0.24768695857151279</c:v>
                </c:pt>
                <c:pt idx="22501">
                  <c:v>0.24768695857151279</c:v>
                </c:pt>
                <c:pt idx="22502">
                  <c:v>0.24768695857151279</c:v>
                </c:pt>
                <c:pt idx="22503">
                  <c:v>0.24768695857151279</c:v>
                </c:pt>
                <c:pt idx="22504">
                  <c:v>0.24768695857151279</c:v>
                </c:pt>
                <c:pt idx="22505">
                  <c:v>0.24762802757970415</c:v>
                </c:pt>
                <c:pt idx="22506">
                  <c:v>0.24762802757970415</c:v>
                </c:pt>
                <c:pt idx="22507">
                  <c:v>0.24762802757970415</c:v>
                </c:pt>
                <c:pt idx="22508">
                  <c:v>0.24756909658789561</c:v>
                </c:pt>
                <c:pt idx="22509">
                  <c:v>0.24756909658789561</c:v>
                </c:pt>
                <c:pt idx="22510">
                  <c:v>0.24756909658789561</c:v>
                </c:pt>
                <c:pt idx="22511">
                  <c:v>0.24751016559608696</c:v>
                </c:pt>
                <c:pt idx="22512">
                  <c:v>0.24751016559608696</c:v>
                </c:pt>
                <c:pt idx="22513">
                  <c:v>0.24751016559608696</c:v>
                </c:pt>
                <c:pt idx="22514">
                  <c:v>0.24745123460427842</c:v>
                </c:pt>
                <c:pt idx="22515">
                  <c:v>0.24739230361246978</c:v>
                </c:pt>
                <c:pt idx="22516">
                  <c:v>0.24739230361246978</c:v>
                </c:pt>
                <c:pt idx="22517">
                  <c:v>0.24739230361246978</c:v>
                </c:pt>
                <c:pt idx="22518">
                  <c:v>0.24739230361246978</c:v>
                </c:pt>
                <c:pt idx="22519">
                  <c:v>0.24739230361246978</c:v>
                </c:pt>
                <c:pt idx="22520">
                  <c:v>0.24733337262066124</c:v>
                </c:pt>
                <c:pt idx="22521">
                  <c:v>0.24727444162885259</c:v>
                </c:pt>
                <c:pt idx="22522">
                  <c:v>0.24721551063704406</c:v>
                </c:pt>
                <c:pt idx="22523">
                  <c:v>0.24715657964523541</c:v>
                </c:pt>
                <c:pt idx="22524">
                  <c:v>0.24715657964523541</c:v>
                </c:pt>
                <c:pt idx="22525">
                  <c:v>0.24715657964523541</c:v>
                </c:pt>
                <c:pt idx="22526">
                  <c:v>0.24709764865342687</c:v>
                </c:pt>
                <c:pt idx="22527">
                  <c:v>0.24709764865342687</c:v>
                </c:pt>
                <c:pt idx="22528">
                  <c:v>0.24703871766161822</c:v>
                </c:pt>
                <c:pt idx="22529">
                  <c:v>0.24703871766161822</c:v>
                </c:pt>
                <c:pt idx="22530">
                  <c:v>0.24697978666980969</c:v>
                </c:pt>
                <c:pt idx="22531">
                  <c:v>0.24692085567800104</c:v>
                </c:pt>
                <c:pt idx="22532">
                  <c:v>0.24692085567800104</c:v>
                </c:pt>
                <c:pt idx="22533">
                  <c:v>0.2468619246861925</c:v>
                </c:pt>
                <c:pt idx="22534">
                  <c:v>0.2468619246861925</c:v>
                </c:pt>
                <c:pt idx="22535">
                  <c:v>0.24680299369438385</c:v>
                </c:pt>
                <c:pt idx="22536">
                  <c:v>0.24680299369438385</c:v>
                </c:pt>
                <c:pt idx="22537">
                  <c:v>0.24680299369438385</c:v>
                </c:pt>
                <c:pt idx="22538">
                  <c:v>0.24680299369438385</c:v>
                </c:pt>
                <c:pt idx="22539">
                  <c:v>0.24680299369438385</c:v>
                </c:pt>
                <c:pt idx="22540">
                  <c:v>0.24680299369438385</c:v>
                </c:pt>
                <c:pt idx="22541">
                  <c:v>0.24674406270257532</c:v>
                </c:pt>
                <c:pt idx="22542">
                  <c:v>0.24674406270257532</c:v>
                </c:pt>
                <c:pt idx="22543">
                  <c:v>0.24668513171076667</c:v>
                </c:pt>
                <c:pt idx="22544">
                  <c:v>0.24662620071895813</c:v>
                </c:pt>
                <c:pt idx="22545">
                  <c:v>0.24656726972714949</c:v>
                </c:pt>
                <c:pt idx="22546">
                  <c:v>0.24656726972714949</c:v>
                </c:pt>
                <c:pt idx="22547">
                  <c:v>0.24656726972714949</c:v>
                </c:pt>
                <c:pt idx="22548">
                  <c:v>0.24656726972714949</c:v>
                </c:pt>
                <c:pt idx="22549">
                  <c:v>0.24650833873534095</c:v>
                </c:pt>
                <c:pt idx="22550">
                  <c:v>0.2464494077435323</c:v>
                </c:pt>
                <c:pt idx="22551">
                  <c:v>0.24639047675172376</c:v>
                </c:pt>
                <c:pt idx="22552">
                  <c:v>0.24639047675172376</c:v>
                </c:pt>
                <c:pt idx="22553">
                  <c:v>0.24633154575991512</c:v>
                </c:pt>
                <c:pt idx="22554">
                  <c:v>0.24627261476810658</c:v>
                </c:pt>
                <c:pt idx="22555">
                  <c:v>0.24621368377629793</c:v>
                </c:pt>
                <c:pt idx="22556">
                  <c:v>0.24621368377629793</c:v>
                </c:pt>
                <c:pt idx="22557">
                  <c:v>0.24621368377629793</c:v>
                </c:pt>
                <c:pt idx="22558">
                  <c:v>0.24621368377629793</c:v>
                </c:pt>
                <c:pt idx="22559">
                  <c:v>0.24615475278448939</c:v>
                </c:pt>
                <c:pt idx="22560">
                  <c:v>0.24615475278448939</c:v>
                </c:pt>
                <c:pt idx="22561">
                  <c:v>0.24615475278448939</c:v>
                </c:pt>
                <c:pt idx="22562">
                  <c:v>0.24615475278448939</c:v>
                </c:pt>
                <c:pt idx="22563">
                  <c:v>0.24609582179268075</c:v>
                </c:pt>
                <c:pt idx="22564">
                  <c:v>0.24609582179268075</c:v>
                </c:pt>
                <c:pt idx="22565">
                  <c:v>0.24603689080087221</c:v>
                </c:pt>
                <c:pt idx="22566">
                  <c:v>0.24597795980906356</c:v>
                </c:pt>
                <c:pt idx="22567">
                  <c:v>0.24597795980906356</c:v>
                </c:pt>
                <c:pt idx="22568">
                  <c:v>0.24597795980906356</c:v>
                </c:pt>
                <c:pt idx="22569">
                  <c:v>0.24591902881725503</c:v>
                </c:pt>
                <c:pt idx="22570">
                  <c:v>0.24591902881725503</c:v>
                </c:pt>
                <c:pt idx="22571">
                  <c:v>0.24591902881725503</c:v>
                </c:pt>
                <c:pt idx="22572">
                  <c:v>0.24591902881725503</c:v>
                </c:pt>
                <c:pt idx="22573">
                  <c:v>0.24591902881725503</c:v>
                </c:pt>
                <c:pt idx="22574">
                  <c:v>0.24586009782544638</c:v>
                </c:pt>
                <c:pt idx="22575">
                  <c:v>0.24586009782544638</c:v>
                </c:pt>
                <c:pt idx="22576">
                  <c:v>0.24586009782544638</c:v>
                </c:pt>
                <c:pt idx="22577">
                  <c:v>0.24586009782544638</c:v>
                </c:pt>
                <c:pt idx="22578">
                  <c:v>0.24580116683363784</c:v>
                </c:pt>
                <c:pt idx="22579">
                  <c:v>0.24580116683363784</c:v>
                </c:pt>
                <c:pt idx="22580">
                  <c:v>0.24580116683363784</c:v>
                </c:pt>
                <c:pt idx="22581">
                  <c:v>0.24580116683363784</c:v>
                </c:pt>
                <c:pt idx="22582">
                  <c:v>0.24574223584182919</c:v>
                </c:pt>
                <c:pt idx="22583">
                  <c:v>0.24574223584182919</c:v>
                </c:pt>
                <c:pt idx="22584">
                  <c:v>0.24574223584182919</c:v>
                </c:pt>
                <c:pt idx="22585">
                  <c:v>0.24574223584182919</c:v>
                </c:pt>
                <c:pt idx="22586">
                  <c:v>0.24574223584182919</c:v>
                </c:pt>
                <c:pt idx="22587">
                  <c:v>0.24574223584182919</c:v>
                </c:pt>
                <c:pt idx="22588">
                  <c:v>0.24574223584182919</c:v>
                </c:pt>
                <c:pt idx="22589">
                  <c:v>0.24574223584182919</c:v>
                </c:pt>
                <c:pt idx="22590">
                  <c:v>0.24574223584182919</c:v>
                </c:pt>
                <c:pt idx="22591">
                  <c:v>0.24574223584182919</c:v>
                </c:pt>
                <c:pt idx="22592">
                  <c:v>0.24568330485002066</c:v>
                </c:pt>
                <c:pt idx="22593">
                  <c:v>0.24562437385821201</c:v>
                </c:pt>
                <c:pt idx="22594">
                  <c:v>0.24562437385821201</c:v>
                </c:pt>
                <c:pt idx="22595">
                  <c:v>0.24556544286640347</c:v>
                </c:pt>
                <c:pt idx="22596">
                  <c:v>0.24550651187459482</c:v>
                </c:pt>
                <c:pt idx="22597">
                  <c:v>0.24550651187459482</c:v>
                </c:pt>
                <c:pt idx="22598">
                  <c:v>0.24544758088278629</c:v>
                </c:pt>
                <c:pt idx="22599">
                  <c:v>0.24538864989097764</c:v>
                </c:pt>
                <c:pt idx="22600">
                  <c:v>0.24538864989097764</c:v>
                </c:pt>
                <c:pt idx="22601">
                  <c:v>0.2453297188991691</c:v>
                </c:pt>
                <c:pt idx="22602">
                  <c:v>0.24527078790736045</c:v>
                </c:pt>
                <c:pt idx="22603">
                  <c:v>0.24521185691555192</c:v>
                </c:pt>
                <c:pt idx="22604">
                  <c:v>0.24515292592374327</c:v>
                </c:pt>
                <c:pt idx="22605">
                  <c:v>0.24515292592374327</c:v>
                </c:pt>
                <c:pt idx="22606">
                  <c:v>0.24509399493193473</c:v>
                </c:pt>
                <c:pt idx="22607">
                  <c:v>0.24509399493193473</c:v>
                </c:pt>
                <c:pt idx="22608">
                  <c:v>0.24509399493193473</c:v>
                </c:pt>
                <c:pt idx="22609">
                  <c:v>0.24503506394012609</c:v>
                </c:pt>
                <c:pt idx="22610">
                  <c:v>0.24497613294831755</c:v>
                </c:pt>
                <c:pt idx="22611">
                  <c:v>0.24497613294831755</c:v>
                </c:pt>
                <c:pt idx="22612">
                  <c:v>0.2449172019565089</c:v>
                </c:pt>
                <c:pt idx="22613">
                  <c:v>0.2449172019565089</c:v>
                </c:pt>
                <c:pt idx="22614">
                  <c:v>0.2449172019565089</c:v>
                </c:pt>
                <c:pt idx="22615">
                  <c:v>0.2449172019565089</c:v>
                </c:pt>
                <c:pt idx="22616">
                  <c:v>0.2449172019565089</c:v>
                </c:pt>
                <c:pt idx="22617">
                  <c:v>0.2449172019565089</c:v>
                </c:pt>
                <c:pt idx="22618">
                  <c:v>0.2449172019565089</c:v>
                </c:pt>
                <c:pt idx="22619">
                  <c:v>0.2449172019565089</c:v>
                </c:pt>
                <c:pt idx="22620">
                  <c:v>0.2449172019565089</c:v>
                </c:pt>
                <c:pt idx="22621">
                  <c:v>0.2449172019565089</c:v>
                </c:pt>
                <c:pt idx="22622">
                  <c:v>0.2449172019565089</c:v>
                </c:pt>
                <c:pt idx="22623">
                  <c:v>0.2449172019565089</c:v>
                </c:pt>
                <c:pt idx="22624">
                  <c:v>0.24485827096470036</c:v>
                </c:pt>
                <c:pt idx="22625">
                  <c:v>0.24479933997289172</c:v>
                </c:pt>
                <c:pt idx="22626">
                  <c:v>0.24474040898108318</c:v>
                </c:pt>
                <c:pt idx="22627">
                  <c:v>0.24474040898108318</c:v>
                </c:pt>
                <c:pt idx="22628">
                  <c:v>0.24474040898108318</c:v>
                </c:pt>
                <c:pt idx="22629">
                  <c:v>0.24474040898108318</c:v>
                </c:pt>
                <c:pt idx="22630">
                  <c:v>0.24468147798927453</c:v>
                </c:pt>
                <c:pt idx="22631">
                  <c:v>0.24468147798927453</c:v>
                </c:pt>
                <c:pt idx="22632">
                  <c:v>0.24462254699746599</c:v>
                </c:pt>
                <c:pt idx="22633">
                  <c:v>0.24456361600565735</c:v>
                </c:pt>
                <c:pt idx="22634">
                  <c:v>0.24450468501384881</c:v>
                </c:pt>
                <c:pt idx="22635">
                  <c:v>0.24450468501384881</c:v>
                </c:pt>
                <c:pt idx="22636">
                  <c:v>0.24444575402204016</c:v>
                </c:pt>
                <c:pt idx="22637">
                  <c:v>0.24438682303023163</c:v>
                </c:pt>
                <c:pt idx="22638">
                  <c:v>0.24438682303023163</c:v>
                </c:pt>
                <c:pt idx="22639">
                  <c:v>0.24438682303023163</c:v>
                </c:pt>
                <c:pt idx="22640">
                  <c:v>0.24432789203842298</c:v>
                </c:pt>
                <c:pt idx="22641">
                  <c:v>0.24426896104661444</c:v>
                </c:pt>
                <c:pt idx="22642">
                  <c:v>0.24426896104661444</c:v>
                </c:pt>
                <c:pt idx="22643">
                  <c:v>0.24426896104661444</c:v>
                </c:pt>
                <c:pt idx="22644">
                  <c:v>0.24426896104661444</c:v>
                </c:pt>
                <c:pt idx="22645">
                  <c:v>0.24421003005480579</c:v>
                </c:pt>
                <c:pt idx="22646">
                  <c:v>0.24415109906299726</c:v>
                </c:pt>
                <c:pt idx="22647">
                  <c:v>0.24415109906299726</c:v>
                </c:pt>
                <c:pt idx="22648">
                  <c:v>0.24409216807118861</c:v>
                </c:pt>
                <c:pt idx="22649">
                  <c:v>0.24409216807118861</c:v>
                </c:pt>
                <c:pt idx="22650">
                  <c:v>0.24403323707938007</c:v>
                </c:pt>
                <c:pt idx="22651">
                  <c:v>0.24397430608757142</c:v>
                </c:pt>
                <c:pt idx="22652">
                  <c:v>0.24391537509576289</c:v>
                </c:pt>
                <c:pt idx="22653">
                  <c:v>0.24385644410395424</c:v>
                </c:pt>
                <c:pt idx="22654">
                  <c:v>0.24385644410395424</c:v>
                </c:pt>
                <c:pt idx="22655">
                  <c:v>0.2437975131121457</c:v>
                </c:pt>
                <c:pt idx="22656">
                  <c:v>0.2437975131121457</c:v>
                </c:pt>
                <c:pt idx="22657">
                  <c:v>0.2437975131121457</c:v>
                </c:pt>
                <c:pt idx="22658">
                  <c:v>0.2437975131121457</c:v>
                </c:pt>
                <c:pt idx="22659">
                  <c:v>0.2437975131121457</c:v>
                </c:pt>
                <c:pt idx="22660">
                  <c:v>0.2437975131121457</c:v>
                </c:pt>
                <c:pt idx="22661">
                  <c:v>0.24373858212033706</c:v>
                </c:pt>
                <c:pt idx="22662">
                  <c:v>0.24367965112852852</c:v>
                </c:pt>
                <c:pt idx="22663">
                  <c:v>0.24367965112852852</c:v>
                </c:pt>
                <c:pt idx="22664">
                  <c:v>0.24362072013671987</c:v>
                </c:pt>
                <c:pt idx="22665">
                  <c:v>0.24362072013671987</c:v>
                </c:pt>
                <c:pt idx="22666">
                  <c:v>0.24362072013671987</c:v>
                </c:pt>
                <c:pt idx="22667">
                  <c:v>0.24362072013671987</c:v>
                </c:pt>
                <c:pt idx="22668">
                  <c:v>0.24362072013671987</c:v>
                </c:pt>
                <c:pt idx="22669">
                  <c:v>0.24356178914491133</c:v>
                </c:pt>
                <c:pt idx="22670">
                  <c:v>0.24356178914491133</c:v>
                </c:pt>
                <c:pt idx="22671">
                  <c:v>0.24356178914491133</c:v>
                </c:pt>
                <c:pt idx="22672">
                  <c:v>0.24356178914491133</c:v>
                </c:pt>
                <c:pt idx="22673">
                  <c:v>0.24356178914491133</c:v>
                </c:pt>
                <c:pt idx="22674">
                  <c:v>0.24356178914491133</c:v>
                </c:pt>
                <c:pt idx="22675">
                  <c:v>0.24350285815310269</c:v>
                </c:pt>
                <c:pt idx="22676">
                  <c:v>0.24350285815310269</c:v>
                </c:pt>
                <c:pt idx="22677">
                  <c:v>0.24350285815310269</c:v>
                </c:pt>
                <c:pt idx="22678">
                  <c:v>0.24350285815310269</c:v>
                </c:pt>
                <c:pt idx="22679">
                  <c:v>0.24350285815310269</c:v>
                </c:pt>
                <c:pt idx="22680">
                  <c:v>0.24350285815310269</c:v>
                </c:pt>
                <c:pt idx="22681">
                  <c:v>0.24344392716129415</c:v>
                </c:pt>
                <c:pt idx="22682">
                  <c:v>0.24344392716129415</c:v>
                </c:pt>
                <c:pt idx="22683">
                  <c:v>0.2433849961694855</c:v>
                </c:pt>
                <c:pt idx="22684">
                  <c:v>0.2433849961694855</c:v>
                </c:pt>
                <c:pt idx="22685">
                  <c:v>0.2433849961694855</c:v>
                </c:pt>
                <c:pt idx="22686">
                  <c:v>0.24332606517767696</c:v>
                </c:pt>
                <c:pt idx="22687">
                  <c:v>0.24332606517767696</c:v>
                </c:pt>
                <c:pt idx="22688">
                  <c:v>0.24332606517767696</c:v>
                </c:pt>
                <c:pt idx="22689">
                  <c:v>0.24332606517767696</c:v>
                </c:pt>
                <c:pt idx="22690">
                  <c:v>0.24326713418586832</c:v>
                </c:pt>
                <c:pt idx="22691">
                  <c:v>0.24326713418586832</c:v>
                </c:pt>
                <c:pt idx="22692">
                  <c:v>0.24320820319405978</c:v>
                </c:pt>
                <c:pt idx="22693">
                  <c:v>0.24320820319405978</c:v>
                </c:pt>
                <c:pt idx="22694">
                  <c:v>0.24320820319405978</c:v>
                </c:pt>
                <c:pt idx="22695">
                  <c:v>0.24314927220225113</c:v>
                </c:pt>
                <c:pt idx="22696">
                  <c:v>0.24314927220225113</c:v>
                </c:pt>
                <c:pt idx="22697">
                  <c:v>0.24314927220225113</c:v>
                </c:pt>
                <c:pt idx="22698">
                  <c:v>0.24314927220225113</c:v>
                </c:pt>
                <c:pt idx="22699">
                  <c:v>0.24314927220225113</c:v>
                </c:pt>
                <c:pt idx="22700">
                  <c:v>0.24314927220225113</c:v>
                </c:pt>
                <c:pt idx="22701">
                  <c:v>0.2430903412104426</c:v>
                </c:pt>
                <c:pt idx="22702">
                  <c:v>0.2430903412104426</c:v>
                </c:pt>
                <c:pt idx="22703">
                  <c:v>0.2430903412104426</c:v>
                </c:pt>
                <c:pt idx="22704">
                  <c:v>0.2430903412104426</c:v>
                </c:pt>
                <c:pt idx="22705">
                  <c:v>0.2430903412104426</c:v>
                </c:pt>
                <c:pt idx="22706">
                  <c:v>0.2430903412104426</c:v>
                </c:pt>
                <c:pt idx="22707">
                  <c:v>0.24303141021863395</c:v>
                </c:pt>
                <c:pt idx="22708">
                  <c:v>0.24297247922682541</c:v>
                </c:pt>
                <c:pt idx="22709">
                  <c:v>0.24297247922682541</c:v>
                </c:pt>
                <c:pt idx="22710">
                  <c:v>0.24297247922682541</c:v>
                </c:pt>
                <c:pt idx="22711">
                  <c:v>0.24297247922682541</c:v>
                </c:pt>
                <c:pt idx="22712">
                  <c:v>0.24297247922682541</c:v>
                </c:pt>
                <c:pt idx="22713">
                  <c:v>0.24291354823501676</c:v>
                </c:pt>
                <c:pt idx="22714">
                  <c:v>0.24285461724320823</c:v>
                </c:pt>
                <c:pt idx="22715">
                  <c:v>0.24285461724320823</c:v>
                </c:pt>
                <c:pt idx="22716">
                  <c:v>0.24285461724320823</c:v>
                </c:pt>
                <c:pt idx="22717">
                  <c:v>0.24285461724320823</c:v>
                </c:pt>
                <c:pt idx="22718">
                  <c:v>0.24279568625139958</c:v>
                </c:pt>
                <c:pt idx="22719">
                  <c:v>0.24279568625139958</c:v>
                </c:pt>
                <c:pt idx="22720">
                  <c:v>0.24279568625139958</c:v>
                </c:pt>
                <c:pt idx="22721">
                  <c:v>0.24279568625139958</c:v>
                </c:pt>
                <c:pt idx="22722">
                  <c:v>0.24279568625139958</c:v>
                </c:pt>
                <c:pt idx="22723">
                  <c:v>0.24279568625139958</c:v>
                </c:pt>
                <c:pt idx="22724">
                  <c:v>0.24273675525959104</c:v>
                </c:pt>
                <c:pt idx="22725">
                  <c:v>0.24273675525959104</c:v>
                </c:pt>
                <c:pt idx="22726">
                  <c:v>0.24273675525959104</c:v>
                </c:pt>
                <c:pt idx="22727">
                  <c:v>0.24267782426778239</c:v>
                </c:pt>
                <c:pt idx="22728">
                  <c:v>0.24267782426778239</c:v>
                </c:pt>
                <c:pt idx="22729">
                  <c:v>0.24261889327597386</c:v>
                </c:pt>
                <c:pt idx="22730">
                  <c:v>0.24261889327597386</c:v>
                </c:pt>
                <c:pt idx="22731">
                  <c:v>0.24255996228416521</c:v>
                </c:pt>
                <c:pt idx="22732">
                  <c:v>0.24255996228416521</c:v>
                </c:pt>
                <c:pt idx="22733">
                  <c:v>0.24255996228416521</c:v>
                </c:pt>
                <c:pt idx="22734">
                  <c:v>0.24250103129235667</c:v>
                </c:pt>
                <c:pt idx="22735">
                  <c:v>0.24250103129235667</c:v>
                </c:pt>
                <c:pt idx="22736">
                  <c:v>0.24250103129235667</c:v>
                </c:pt>
                <c:pt idx="22737">
                  <c:v>0.24250103129235667</c:v>
                </c:pt>
                <c:pt idx="22738">
                  <c:v>0.24250103129235667</c:v>
                </c:pt>
                <c:pt idx="22739">
                  <c:v>0.24244210030054802</c:v>
                </c:pt>
                <c:pt idx="22740">
                  <c:v>0.24244210030054802</c:v>
                </c:pt>
                <c:pt idx="22741">
                  <c:v>0.24244210030054802</c:v>
                </c:pt>
                <c:pt idx="22742">
                  <c:v>0.24244210030054802</c:v>
                </c:pt>
                <c:pt idx="22743">
                  <c:v>0.24244210030054802</c:v>
                </c:pt>
                <c:pt idx="22744">
                  <c:v>0.24238316930873949</c:v>
                </c:pt>
                <c:pt idx="22745">
                  <c:v>0.24232423831693084</c:v>
                </c:pt>
                <c:pt idx="22746">
                  <c:v>0.24232423831693084</c:v>
                </c:pt>
                <c:pt idx="22747">
                  <c:v>0.2422653073251223</c:v>
                </c:pt>
                <c:pt idx="22748">
                  <c:v>0.24220637633331366</c:v>
                </c:pt>
                <c:pt idx="22749">
                  <c:v>0.24220637633331366</c:v>
                </c:pt>
                <c:pt idx="22750">
                  <c:v>0.24220637633331366</c:v>
                </c:pt>
                <c:pt idx="22751">
                  <c:v>0.24214744534150512</c:v>
                </c:pt>
                <c:pt idx="22752">
                  <c:v>0.24208851434969647</c:v>
                </c:pt>
                <c:pt idx="22753">
                  <c:v>0.24202958335788793</c:v>
                </c:pt>
                <c:pt idx="22754">
                  <c:v>0.24197065236607929</c:v>
                </c:pt>
                <c:pt idx="22755">
                  <c:v>0.24197065236607929</c:v>
                </c:pt>
                <c:pt idx="22756">
                  <c:v>0.24197065236607929</c:v>
                </c:pt>
                <c:pt idx="22757">
                  <c:v>0.24197065236607929</c:v>
                </c:pt>
                <c:pt idx="22758">
                  <c:v>0.24191172137427075</c:v>
                </c:pt>
                <c:pt idx="22759">
                  <c:v>0.2418527903824621</c:v>
                </c:pt>
                <c:pt idx="22760">
                  <c:v>0.24179385939065356</c:v>
                </c:pt>
                <c:pt idx="22761">
                  <c:v>0.24179385939065356</c:v>
                </c:pt>
                <c:pt idx="22762">
                  <c:v>0.24179385939065356</c:v>
                </c:pt>
                <c:pt idx="22763">
                  <c:v>0.24173492839884492</c:v>
                </c:pt>
                <c:pt idx="22764">
                  <c:v>0.24167599740703638</c:v>
                </c:pt>
                <c:pt idx="22765">
                  <c:v>0.24167599740703638</c:v>
                </c:pt>
                <c:pt idx="22766">
                  <c:v>0.24167599740703638</c:v>
                </c:pt>
                <c:pt idx="22767">
                  <c:v>0.24161706641522773</c:v>
                </c:pt>
                <c:pt idx="22768">
                  <c:v>0.24161706641522773</c:v>
                </c:pt>
                <c:pt idx="22769">
                  <c:v>0.2415581354234192</c:v>
                </c:pt>
                <c:pt idx="22770">
                  <c:v>0.2415581354234192</c:v>
                </c:pt>
                <c:pt idx="22771">
                  <c:v>0.2415581354234192</c:v>
                </c:pt>
                <c:pt idx="22772">
                  <c:v>0.24149920443161055</c:v>
                </c:pt>
                <c:pt idx="22773">
                  <c:v>0.24149920443161055</c:v>
                </c:pt>
                <c:pt idx="22774">
                  <c:v>0.24149920443161055</c:v>
                </c:pt>
                <c:pt idx="22775">
                  <c:v>0.24144027343980201</c:v>
                </c:pt>
                <c:pt idx="22776">
                  <c:v>0.24138134244799336</c:v>
                </c:pt>
                <c:pt idx="22777">
                  <c:v>0.24138134244799336</c:v>
                </c:pt>
                <c:pt idx="22778">
                  <c:v>0.24138134244799336</c:v>
                </c:pt>
                <c:pt idx="22779">
                  <c:v>0.24138134244799336</c:v>
                </c:pt>
                <c:pt idx="22780">
                  <c:v>0.24132241145618483</c:v>
                </c:pt>
                <c:pt idx="22781">
                  <c:v>0.24126348046437618</c:v>
                </c:pt>
                <c:pt idx="22782">
                  <c:v>0.24120454947256764</c:v>
                </c:pt>
                <c:pt idx="22783">
                  <c:v>0.24120454947256764</c:v>
                </c:pt>
                <c:pt idx="22784">
                  <c:v>0.24120454947256764</c:v>
                </c:pt>
                <c:pt idx="22785">
                  <c:v>0.24114561848075899</c:v>
                </c:pt>
                <c:pt idx="22786">
                  <c:v>0.24114561848075899</c:v>
                </c:pt>
                <c:pt idx="22787">
                  <c:v>0.24114561848075899</c:v>
                </c:pt>
                <c:pt idx="22788">
                  <c:v>0.24114561848075899</c:v>
                </c:pt>
                <c:pt idx="22789">
                  <c:v>0.24114561848075899</c:v>
                </c:pt>
                <c:pt idx="22790">
                  <c:v>0.24108668748895046</c:v>
                </c:pt>
                <c:pt idx="22791">
                  <c:v>0.24108668748895046</c:v>
                </c:pt>
                <c:pt idx="22792">
                  <c:v>0.24102775649714181</c:v>
                </c:pt>
                <c:pt idx="22793">
                  <c:v>0.24102775649714181</c:v>
                </c:pt>
                <c:pt idx="22794">
                  <c:v>0.24096882550533327</c:v>
                </c:pt>
                <c:pt idx="22795">
                  <c:v>0.24090989451352463</c:v>
                </c:pt>
                <c:pt idx="22796">
                  <c:v>0.24090989451352463</c:v>
                </c:pt>
                <c:pt idx="22797">
                  <c:v>0.24090989451352463</c:v>
                </c:pt>
                <c:pt idx="22798">
                  <c:v>0.24090989451352463</c:v>
                </c:pt>
                <c:pt idx="22799">
                  <c:v>0.24090989451352463</c:v>
                </c:pt>
                <c:pt idx="22800">
                  <c:v>0.24090989451352463</c:v>
                </c:pt>
                <c:pt idx="22801">
                  <c:v>0.24090989451352463</c:v>
                </c:pt>
                <c:pt idx="22802">
                  <c:v>0.24090989451352463</c:v>
                </c:pt>
                <c:pt idx="22803">
                  <c:v>0.24090989451352463</c:v>
                </c:pt>
                <c:pt idx="22804">
                  <c:v>0.24085096352171609</c:v>
                </c:pt>
                <c:pt idx="22805">
                  <c:v>0.24085096352171609</c:v>
                </c:pt>
                <c:pt idx="22806">
                  <c:v>0.24085096352171609</c:v>
                </c:pt>
                <c:pt idx="22807">
                  <c:v>0.24085096352171609</c:v>
                </c:pt>
                <c:pt idx="22808">
                  <c:v>0.24085096352171609</c:v>
                </c:pt>
                <c:pt idx="22809">
                  <c:v>0.24085096352171609</c:v>
                </c:pt>
                <c:pt idx="22810">
                  <c:v>0.24085096352171609</c:v>
                </c:pt>
                <c:pt idx="22811">
                  <c:v>0.24079203252990744</c:v>
                </c:pt>
                <c:pt idx="22812">
                  <c:v>0.24079203252990744</c:v>
                </c:pt>
                <c:pt idx="22813">
                  <c:v>0.2407331015380989</c:v>
                </c:pt>
                <c:pt idx="22814">
                  <c:v>0.2407331015380989</c:v>
                </c:pt>
                <c:pt idx="22815">
                  <c:v>0.2407331015380989</c:v>
                </c:pt>
                <c:pt idx="22816">
                  <c:v>0.2407331015380989</c:v>
                </c:pt>
                <c:pt idx="22817">
                  <c:v>0.24067417054629026</c:v>
                </c:pt>
                <c:pt idx="22818">
                  <c:v>0.24067417054629026</c:v>
                </c:pt>
                <c:pt idx="22819">
                  <c:v>0.24061523955448172</c:v>
                </c:pt>
                <c:pt idx="22820">
                  <c:v>0.24055630856267307</c:v>
                </c:pt>
                <c:pt idx="22821">
                  <c:v>0.24055630856267307</c:v>
                </c:pt>
                <c:pt idx="22822">
                  <c:v>0.24055630856267307</c:v>
                </c:pt>
                <c:pt idx="22823">
                  <c:v>0.24055630856267307</c:v>
                </c:pt>
                <c:pt idx="22824">
                  <c:v>0.24049737757086453</c:v>
                </c:pt>
                <c:pt idx="22825">
                  <c:v>0.24049737757086453</c:v>
                </c:pt>
                <c:pt idx="22826">
                  <c:v>0.24049737757086453</c:v>
                </c:pt>
                <c:pt idx="22827">
                  <c:v>0.24043844657905589</c:v>
                </c:pt>
                <c:pt idx="22828">
                  <c:v>0.24043844657905589</c:v>
                </c:pt>
                <c:pt idx="22829">
                  <c:v>0.24043844657905589</c:v>
                </c:pt>
                <c:pt idx="22830">
                  <c:v>0.24037951558724735</c:v>
                </c:pt>
                <c:pt idx="22831">
                  <c:v>0.24037951558724735</c:v>
                </c:pt>
                <c:pt idx="22832">
                  <c:v>0.24037951558724735</c:v>
                </c:pt>
                <c:pt idx="22833">
                  <c:v>0.24037951558724735</c:v>
                </c:pt>
                <c:pt idx="22834">
                  <c:v>0.2403205845954387</c:v>
                </c:pt>
                <c:pt idx="22835">
                  <c:v>0.2403205845954387</c:v>
                </c:pt>
                <c:pt idx="22836">
                  <c:v>0.2403205845954387</c:v>
                </c:pt>
                <c:pt idx="22837">
                  <c:v>0.2403205845954387</c:v>
                </c:pt>
                <c:pt idx="22838">
                  <c:v>0.24026165360363017</c:v>
                </c:pt>
                <c:pt idx="22839">
                  <c:v>0.24026165360363017</c:v>
                </c:pt>
                <c:pt idx="22840">
                  <c:v>0.24026165360363017</c:v>
                </c:pt>
                <c:pt idx="22841">
                  <c:v>0.24026165360363017</c:v>
                </c:pt>
                <c:pt idx="22842">
                  <c:v>0.24026165360363017</c:v>
                </c:pt>
                <c:pt idx="22843">
                  <c:v>0.24026165360363017</c:v>
                </c:pt>
                <c:pt idx="22844">
                  <c:v>0.24026165360363017</c:v>
                </c:pt>
                <c:pt idx="22845">
                  <c:v>0.24026165360363017</c:v>
                </c:pt>
                <c:pt idx="22846">
                  <c:v>0.24026165360363017</c:v>
                </c:pt>
                <c:pt idx="22847">
                  <c:v>0.24026165360363017</c:v>
                </c:pt>
                <c:pt idx="22848">
                  <c:v>0.24026165360363017</c:v>
                </c:pt>
                <c:pt idx="22849">
                  <c:v>0.24026165360363017</c:v>
                </c:pt>
                <c:pt idx="22850">
                  <c:v>0.24026165360363017</c:v>
                </c:pt>
                <c:pt idx="22851">
                  <c:v>0.24020272261182152</c:v>
                </c:pt>
                <c:pt idx="22852">
                  <c:v>0.24014379162001298</c:v>
                </c:pt>
                <c:pt idx="22853">
                  <c:v>0.24008486062820433</c:v>
                </c:pt>
                <c:pt idx="22854">
                  <c:v>0.24008486062820433</c:v>
                </c:pt>
                <c:pt idx="22855">
                  <c:v>0.2400259296363958</c:v>
                </c:pt>
                <c:pt idx="22856">
                  <c:v>0.2400259296363958</c:v>
                </c:pt>
                <c:pt idx="22857">
                  <c:v>0.2400259296363958</c:v>
                </c:pt>
                <c:pt idx="22858">
                  <c:v>0.2400259296363958</c:v>
                </c:pt>
                <c:pt idx="22859">
                  <c:v>0.2400259296363958</c:v>
                </c:pt>
                <c:pt idx="22860">
                  <c:v>0.2400259296363958</c:v>
                </c:pt>
                <c:pt idx="22861">
                  <c:v>0.23996699864458715</c:v>
                </c:pt>
                <c:pt idx="22862">
                  <c:v>0.23996699864458715</c:v>
                </c:pt>
                <c:pt idx="22863">
                  <c:v>0.23996699864458715</c:v>
                </c:pt>
                <c:pt idx="22864">
                  <c:v>0.23990806765277861</c:v>
                </c:pt>
                <c:pt idx="22865">
                  <c:v>0.23990806765277861</c:v>
                </c:pt>
                <c:pt idx="22866">
                  <c:v>0.23984913666096996</c:v>
                </c:pt>
                <c:pt idx="22867">
                  <c:v>0.23979020566916143</c:v>
                </c:pt>
                <c:pt idx="22868">
                  <c:v>0.23979020566916143</c:v>
                </c:pt>
                <c:pt idx="22869">
                  <c:v>0.23979020566916143</c:v>
                </c:pt>
                <c:pt idx="22870">
                  <c:v>0.23979020566916143</c:v>
                </c:pt>
                <c:pt idx="22871">
                  <c:v>0.23979020566916143</c:v>
                </c:pt>
                <c:pt idx="22872">
                  <c:v>0.23979020566916143</c:v>
                </c:pt>
                <c:pt idx="22873">
                  <c:v>0.23979020566916143</c:v>
                </c:pt>
                <c:pt idx="22874">
                  <c:v>0.23979020566916143</c:v>
                </c:pt>
                <c:pt idx="22875">
                  <c:v>0.23979020566916143</c:v>
                </c:pt>
                <c:pt idx="22876">
                  <c:v>0.23979020566916143</c:v>
                </c:pt>
                <c:pt idx="22877">
                  <c:v>0.23973127467735278</c:v>
                </c:pt>
                <c:pt idx="22878">
                  <c:v>0.23973127467735278</c:v>
                </c:pt>
                <c:pt idx="22879">
                  <c:v>0.23973127467735278</c:v>
                </c:pt>
                <c:pt idx="22880">
                  <c:v>0.23967234368554424</c:v>
                </c:pt>
                <c:pt idx="22881">
                  <c:v>0.23961341269373559</c:v>
                </c:pt>
                <c:pt idx="22882">
                  <c:v>0.23955448170192706</c:v>
                </c:pt>
                <c:pt idx="22883">
                  <c:v>0.23955448170192706</c:v>
                </c:pt>
                <c:pt idx="22884">
                  <c:v>0.23949555071011841</c:v>
                </c:pt>
                <c:pt idx="22885">
                  <c:v>0.23943661971830987</c:v>
                </c:pt>
                <c:pt idx="22886">
                  <c:v>0.23943661971830987</c:v>
                </c:pt>
                <c:pt idx="22887">
                  <c:v>0.23943661971830987</c:v>
                </c:pt>
                <c:pt idx="22888">
                  <c:v>0.23943661971830987</c:v>
                </c:pt>
                <c:pt idx="22889">
                  <c:v>0.23943661971830987</c:v>
                </c:pt>
                <c:pt idx="22890">
                  <c:v>0.23943661971830987</c:v>
                </c:pt>
                <c:pt idx="22891">
                  <c:v>0.23943661971830987</c:v>
                </c:pt>
                <c:pt idx="22892">
                  <c:v>0.23943661971830987</c:v>
                </c:pt>
                <c:pt idx="22893">
                  <c:v>0.23943661971830987</c:v>
                </c:pt>
                <c:pt idx="22894">
                  <c:v>0.23937768872650123</c:v>
                </c:pt>
                <c:pt idx="22895">
                  <c:v>0.23931875773469269</c:v>
                </c:pt>
                <c:pt idx="22896">
                  <c:v>0.23931875773469269</c:v>
                </c:pt>
                <c:pt idx="22897">
                  <c:v>0.23931875773469269</c:v>
                </c:pt>
                <c:pt idx="22898">
                  <c:v>0.23931875773469269</c:v>
                </c:pt>
                <c:pt idx="22899">
                  <c:v>0.23931875773469269</c:v>
                </c:pt>
                <c:pt idx="22900">
                  <c:v>0.23931875773469269</c:v>
                </c:pt>
                <c:pt idx="22901">
                  <c:v>0.23931875773469269</c:v>
                </c:pt>
                <c:pt idx="22902">
                  <c:v>0.23931875773469269</c:v>
                </c:pt>
                <c:pt idx="22903">
                  <c:v>0.23931875773469269</c:v>
                </c:pt>
                <c:pt idx="22904">
                  <c:v>0.23931875773469269</c:v>
                </c:pt>
                <c:pt idx="22905">
                  <c:v>0.23925982674288404</c:v>
                </c:pt>
                <c:pt idx="22906">
                  <c:v>0.23925982674288404</c:v>
                </c:pt>
                <c:pt idx="22907">
                  <c:v>0.2392008957510755</c:v>
                </c:pt>
                <c:pt idx="22908">
                  <c:v>0.2392008957510755</c:v>
                </c:pt>
                <c:pt idx="22909">
                  <c:v>0.23914196475926686</c:v>
                </c:pt>
                <c:pt idx="22910">
                  <c:v>0.23914196475926686</c:v>
                </c:pt>
                <c:pt idx="22911">
                  <c:v>0.23908303376745832</c:v>
                </c:pt>
                <c:pt idx="22912">
                  <c:v>0.23908303376745832</c:v>
                </c:pt>
                <c:pt idx="22913">
                  <c:v>0.23902410277564967</c:v>
                </c:pt>
                <c:pt idx="22914">
                  <c:v>0.23902410277564967</c:v>
                </c:pt>
                <c:pt idx="22915">
                  <c:v>0.23896517178384113</c:v>
                </c:pt>
                <c:pt idx="22916">
                  <c:v>0.23896517178384113</c:v>
                </c:pt>
                <c:pt idx="22917">
                  <c:v>0.23890624079203249</c:v>
                </c:pt>
                <c:pt idx="22918">
                  <c:v>0.23890624079203249</c:v>
                </c:pt>
                <c:pt idx="22919">
                  <c:v>0.23890624079203249</c:v>
                </c:pt>
                <c:pt idx="22920">
                  <c:v>0.23890624079203249</c:v>
                </c:pt>
                <c:pt idx="22921">
                  <c:v>0.23890624079203249</c:v>
                </c:pt>
                <c:pt idx="22922">
                  <c:v>0.23884730980022395</c:v>
                </c:pt>
                <c:pt idx="22923">
                  <c:v>0.2387883788084153</c:v>
                </c:pt>
                <c:pt idx="22924">
                  <c:v>0.2387883788084153</c:v>
                </c:pt>
                <c:pt idx="22925">
                  <c:v>0.2387883788084153</c:v>
                </c:pt>
                <c:pt idx="22926">
                  <c:v>0.2387883788084153</c:v>
                </c:pt>
                <c:pt idx="22927">
                  <c:v>0.23872944781660677</c:v>
                </c:pt>
                <c:pt idx="22928">
                  <c:v>0.23872944781660677</c:v>
                </c:pt>
                <c:pt idx="22929">
                  <c:v>0.23867051682479812</c:v>
                </c:pt>
                <c:pt idx="22930">
                  <c:v>0.23867051682479812</c:v>
                </c:pt>
                <c:pt idx="22931">
                  <c:v>0.23867051682479812</c:v>
                </c:pt>
                <c:pt idx="22932">
                  <c:v>0.23867051682479812</c:v>
                </c:pt>
                <c:pt idx="22933">
                  <c:v>0.23861158583298958</c:v>
                </c:pt>
                <c:pt idx="22934">
                  <c:v>0.23861158583298958</c:v>
                </c:pt>
                <c:pt idx="22935">
                  <c:v>0.23855265484118093</c:v>
                </c:pt>
                <c:pt idx="22936">
                  <c:v>0.23855265484118093</c:v>
                </c:pt>
                <c:pt idx="22937">
                  <c:v>0.2384937238493724</c:v>
                </c:pt>
                <c:pt idx="22938">
                  <c:v>0.23843479285756375</c:v>
                </c:pt>
                <c:pt idx="22939">
                  <c:v>0.23843479285756375</c:v>
                </c:pt>
                <c:pt idx="22940">
                  <c:v>0.23843479285756375</c:v>
                </c:pt>
                <c:pt idx="22941">
                  <c:v>0.23843479285756375</c:v>
                </c:pt>
                <c:pt idx="22942">
                  <c:v>0.23843479285756375</c:v>
                </c:pt>
                <c:pt idx="22943">
                  <c:v>0.23843479285756375</c:v>
                </c:pt>
                <c:pt idx="22944">
                  <c:v>0.23843479285756375</c:v>
                </c:pt>
                <c:pt idx="22945">
                  <c:v>0.23837586186575521</c:v>
                </c:pt>
                <c:pt idx="22946">
                  <c:v>0.23837586186575521</c:v>
                </c:pt>
                <c:pt idx="22947">
                  <c:v>0.23837586186575521</c:v>
                </c:pt>
                <c:pt idx="22948">
                  <c:v>0.23837586186575521</c:v>
                </c:pt>
                <c:pt idx="22949">
                  <c:v>0.23837586186575521</c:v>
                </c:pt>
                <c:pt idx="22950">
                  <c:v>0.23831693087394656</c:v>
                </c:pt>
                <c:pt idx="22951">
                  <c:v>0.23831693087394656</c:v>
                </c:pt>
                <c:pt idx="22952">
                  <c:v>0.23825799988213803</c:v>
                </c:pt>
                <c:pt idx="22953">
                  <c:v>0.23825799988213803</c:v>
                </c:pt>
                <c:pt idx="22954">
                  <c:v>0.23819906889032938</c:v>
                </c:pt>
                <c:pt idx="22955">
                  <c:v>0.23819906889032938</c:v>
                </c:pt>
                <c:pt idx="22956">
                  <c:v>0.23819906889032938</c:v>
                </c:pt>
                <c:pt idx="22957">
                  <c:v>0.23819906889032938</c:v>
                </c:pt>
                <c:pt idx="22958">
                  <c:v>0.23814013789852084</c:v>
                </c:pt>
                <c:pt idx="22959">
                  <c:v>0.23814013789852084</c:v>
                </c:pt>
                <c:pt idx="22960">
                  <c:v>0.23814013789852084</c:v>
                </c:pt>
                <c:pt idx="22961">
                  <c:v>0.23814013789852084</c:v>
                </c:pt>
                <c:pt idx="22962">
                  <c:v>0.23814013789852084</c:v>
                </c:pt>
                <c:pt idx="22963">
                  <c:v>0.23814013789852084</c:v>
                </c:pt>
                <c:pt idx="22964">
                  <c:v>0.23814013789852084</c:v>
                </c:pt>
                <c:pt idx="22965">
                  <c:v>0.23814013789852084</c:v>
                </c:pt>
                <c:pt idx="22966">
                  <c:v>0.23808120690671219</c:v>
                </c:pt>
                <c:pt idx="22967">
                  <c:v>0.23808120690671219</c:v>
                </c:pt>
                <c:pt idx="22968">
                  <c:v>0.23808120690671219</c:v>
                </c:pt>
                <c:pt idx="22969">
                  <c:v>0.23808120690671219</c:v>
                </c:pt>
                <c:pt idx="22970">
                  <c:v>0.23808120690671219</c:v>
                </c:pt>
                <c:pt idx="22971">
                  <c:v>0.23802227591490366</c:v>
                </c:pt>
                <c:pt idx="22972">
                  <c:v>0.23802227591490366</c:v>
                </c:pt>
                <c:pt idx="22973">
                  <c:v>0.23796334492309501</c:v>
                </c:pt>
                <c:pt idx="22974">
                  <c:v>0.23796334492309501</c:v>
                </c:pt>
                <c:pt idx="22975">
                  <c:v>0.23796334492309501</c:v>
                </c:pt>
                <c:pt idx="22976">
                  <c:v>0.23796334492309501</c:v>
                </c:pt>
                <c:pt idx="22977">
                  <c:v>0.23790441393128647</c:v>
                </c:pt>
                <c:pt idx="22978">
                  <c:v>0.23790441393128647</c:v>
                </c:pt>
                <c:pt idx="22979">
                  <c:v>0.23784548293947783</c:v>
                </c:pt>
                <c:pt idx="22980">
                  <c:v>0.23784548293947783</c:v>
                </c:pt>
                <c:pt idx="22981">
                  <c:v>0.23778655194766929</c:v>
                </c:pt>
                <c:pt idx="22982">
                  <c:v>0.23778655194766929</c:v>
                </c:pt>
                <c:pt idx="22983">
                  <c:v>0.23778655194766929</c:v>
                </c:pt>
                <c:pt idx="22984">
                  <c:v>0.23778655194766929</c:v>
                </c:pt>
                <c:pt idx="22985">
                  <c:v>0.23778655194766929</c:v>
                </c:pt>
                <c:pt idx="22986">
                  <c:v>0.23778655194766929</c:v>
                </c:pt>
                <c:pt idx="22987">
                  <c:v>0.23778655194766929</c:v>
                </c:pt>
                <c:pt idx="22988">
                  <c:v>0.23778655194766929</c:v>
                </c:pt>
                <c:pt idx="22989">
                  <c:v>0.23778655194766929</c:v>
                </c:pt>
                <c:pt idx="22990">
                  <c:v>0.23778655194766929</c:v>
                </c:pt>
                <c:pt idx="22991">
                  <c:v>0.23778655194766929</c:v>
                </c:pt>
                <c:pt idx="22992">
                  <c:v>0.23772762095586064</c:v>
                </c:pt>
                <c:pt idx="22993">
                  <c:v>0.23772762095586064</c:v>
                </c:pt>
                <c:pt idx="22994">
                  <c:v>0.2376686899640521</c:v>
                </c:pt>
                <c:pt idx="22995">
                  <c:v>0.2376686899640521</c:v>
                </c:pt>
                <c:pt idx="22996">
                  <c:v>0.2376686899640521</c:v>
                </c:pt>
                <c:pt idx="22997">
                  <c:v>0.23760975897224346</c:v>
                </c:pt>
                <c:pt idx="22998">
                  <c:v>0.23760975897224346</c:v>
                </c:pt>
                <c:pt idx="22999">
                  <c:v>0.23760975897224346</c:v>
                </c:pt>
                <c:pt idx="23000">
                  <c:v>0.23755082798043492</c:v>
                </c:pt>
                <c:pt idx="23001">
                  <c:v>0.23749189698862627</c:v>
                </c:pt>
                <c:pt idx="23002">
                  <c:v>0.23743296599681774</c:v>
                </c:pt>
                <c:pt idx="23003">
                  <c:v>0.23737403500500909</c:v>
                </c:pt>
                <c:pt idx="23004">
                  <c:v>0.23737403500500909</c:v>
                </c:pt>
                <c:pt idx="23005">
                  <c:v>0.23737403500500909</c:v>
                </c:pt>
                <c:pt idx="23006">
                  <c:v>0.23737403500500909</c:v>
                </c:pt>
                <c:pt idx="23007">
                  <c:v>0.23731510401320055</c:v>
                </c:pt>
                <c:pt idx="23008">
                  <c:v>0.23731510401320055</c:v>
                </c:pt>
                <c:pt idx="23009">
                  <c:v>0.23731510401320055</c:v>
                </c:pt>
                <c:pt idx="23010">
                  <c:v>0.23731510401320055</c:v>
                </c:pt>
                <c:pt idx="23011">
                  <c:v>0.23731510401320055</c:v>
                </c:pt>
                <c:pt idx="23012">
                  <c:v>0.23731510401320055</c:v>
                </c:pt>
                <c:pt idx="23013">
                  <c:v>0.23731510401320055</c:v>
                </c:pt>
                <c:pt idx="23014">
                  <c:v>0.23731510401320055</c:v>
                </c:pt>
                <c:pt idx="23015">
                  <c:v>0.2372561730213919</c:v>
                </c:pt>
                <c:pt idx="23016">
                  <c:v>0.2372561730213919</c:v>
                </c:pt>
                <c:pt idx="23017">
                  <c:v>0.2372561730213919</c:v>
                </c:pt>
                <c:pt idx="23018">
                  <c:v>0.2372561730213919</c:v>
                </c:pt>
                <c:pt idx="23019">
                  <c:v>0.23719724202958337</c:v>
                </c:pt>
                <c:pt idx="23020">
                  <c:v>0.23713831103777472</c:v>
                </c:pt>
                <c:pt idx="23021">
                  <c:v>0.23713831103777472</c:v>
                </c:pt>
                <c:pt idx="23022">
                  <c:v>0.23707938004596618</c:v>
                </c:pt>
                <c:pt idx="23023">
                  <c:v>0.23702044905415753</c:v>
                </c:pt>
                <c:pt idx="23024">
                  <c:v>0.23702044905415753</c:v>
                </c:pt>
                <c:pt idx="23025">
                  <c:v>0.23702044905415753</c:v>
                </c:pt>
                <c:pt idx="23026">
                  <c:v>0.23702044905415753</c:v>
                </c:pt>
                <c:pt idx="23027">
                  <c:v>0.23702044905415753</c:v>
                </c:pt>
                <c:pt idx="23028">
                  <c:v>0.23702044905415753</c:v>
                </c:pt>
                <c:pt idx="23029">
                  <c:v>0.23702044905415753</c:v>
                </c:pt>
                <c:pt idx="23030">
                  <c:v>0.236961518062349</c:v>
                </c:pt>
                <c:pt idx="23031">
                  <c:v>0.236961518062349</c:v>
                </c:pt>
                <c:pt idx="23032">
                  <c:v>0.23690258707054035</c:v>
                </c:pt>
                <c:pt idx="23033">
                  <c:v>0.23690258707054035</c:v>
                </c:pt>
                <c:pt idx="23034">
                  <c:v>0.23684365607873181</c:v>
                </c:pt>
                <c:pt idx="23035">
                  <c:v>0.23678472508692316</c:v>
                </c:pt>
                <c:pt idx="23036">
                  <c:v>0.23672579409511463</c:v>
                </c:pt>
                <c:pt idx="23037">
                  <c:v>0.23666686310330598</c:v>
                </c:pt>
                <c:pt idx="23038">
                  <c:v>0.23666686310330598</c:v>
                </c:pt>
                <c:pt idx="23039">
                  <c:v>0.23666686310330598</c:v>
                </c:pt>
                <c:pt idx="23040">
                  <c:v>0.23666686310330598</c:v>
                </c:pt>
                <c:pt idx="23041">
                  <c:v>0.23660793211149744</c:v>
                </c:pt>
                <c:pt idx="23042">
                  <c:v>0.2365490011196888</c:v>
                </c:pt>
                <c:pt idx="23043">
                  <c:v>0.2365490011196888</c:v>
                </c:pt>
                <c:pt idx="23044">
                  <c:v>0.23649007012788026</c:v>
                </c:pt>
                <c:pt idx="23045">
                  <c:v>0.23649007012788026</c:v>
                </c:pt>
                <c:pt idx="23046">
                  <c:v>0.23649007012788026</c:v>
                </c:pt>
                <c:pt idx="23047">
                  <c:v>0.23649007012788026</c:v>
                </c:pt>
                <c:pt idx="23048">
                  <c:v>0.23643113913607161</c:v>
                </c:pt>
                <c:pt idx="23049">
                  <c:v>0.23643113913607161</c:v>
                </c:pt>
                <c:pt idx="23050">
                  <c:v>0.23637220814426307</c:v>
                </c:pt>
                <c:pt idx="23051">
                  <c:v>0.23631327715245443</c:v>
                </c:pt>
                <c:pt idx="23052">
                  <c:v>0.23631327715245443</c:v>
                </c:pt>
                <c:pt idx="23053">
                  <c:v>0.23631327715245443</c:v>
                </c:pt>
                <c:pt idx="23054">
                  <c:v>0.23631327715245443</c:v>
                </c:pt>
                <c:pt idx="23055">
                  <c:v>0.23631327715245443</c:v>
                </c:pt>
                <c:pt idx="23056">
                  <c:v>0.23631327715245443</c:v>
                </c:pt>
                <c:pt idx="23057">
                  <c:v>0.23631327715245443</c:v>
                </c:pt>
                <c:pt idx="23058">
                  <c:v>0.23631327715245443</c:v>
                </c:pt>
                <c:pt idx="23059">
                  <c:v>0.23631327715245443</c:v>
                </c:pt>
                <c:pt idx="23060">
                  <c:v>0.23631327715245443</c:v>
                </c:pt>
                <c:pt idx="23061">
                  <c:v>0.23631327715245443</c:v>
                </c:pt>
                <c:pt idx="23062">
                  <c:v>0.23631327715245443</c:v>
                </c:pt>
                <c:pt idx="23063">
                  <c:v>0.23631327715245443</c:v>
                </c:pt>
                <c:pt idx="23064">
                  <c:v>0.23625434616064589</c:v>
                </c:pt>
                <c:pt idx="23065">
                  <c:v>0.23625434616064589</c:v>
                </c:pt>
                <c:pt idx="23066">
                  <c:v>0.23619541516883724</c:v>
                </c:pt>
                <c:pt idx="23067">
                  <c:v>0.23619541516883724</c:v>
                </c:pt>
                <c:pt idx="23068">
                  <c:v>0.23619541516883724</c:v>
                </c:pt>
                <c:pt idx="23069">
                  <c:v>0.2361364841770287</c:v>
                </c:pt>
                <c:pt idx="23070">
                  <c:v>0.2361364841770287</c:v>
                </c:pt>
                <c:pt idx="23071">
                  <c:v>0.23607755318522006</c:v>
                </c:pt>
                <c:pt idx="23072">
                  <c:v>0.23601862219341152</c:v>
                </c:pt>
                <c:pt idx="23073">
                  <c:v>0.23601862219341152</c:v>
                </c:pt>
                <c:pt idx="23074">
                  <c:v>0.23595969120160287</c:v>
                </c:pt>
                <c:pt idx="23075">
                  <c:v>0.23595969120160287</c:v>
                </c:pt>
                <c:pt idx="23076">
                  <c:v>0.23595969120160287</c:v>
                </c:pt>
                <c:pt idx="23077">
                  <c:v>0.23595969120160287</c:v>
                </c:pt>
                <c:pt idx="23078">
                  <c:v>0.23595969120160287</c:v>
                </c:pt>
                <c:pt idx="23079">
                  <c:v>0.23590076020979434</c:v>
                </c:pt>
                <c:pt idx="23080">
                  <c:v>0.23590076020979434</c:v>
                </c:pt>
                <c:pt idx="23081">
                  <c:v>0.23590076020979434</c:v>
                </c:pt>
                <c:pt idx="23082">
                  <c:v>0.23590076020979434</c:v>
                </c:pt>
                <c:pt idx="23083">
                  <c:v>0.23590076020979434</c:v>
                </c:pt>
                <c:pt idx="23084">
                  <c:v>0.23584182921798569</c:v>
                </c:pt>
                <c:pt idx="23085">
                  <c:v>0.23584182921798569</c:v>
                </c:pt>
                <c:pt idx="23086">
                  <c:v>0.23584182921798569</c:v>
                </c:pt>
                <c:pt idx="23087">
                  <c:v>0.23584182921798569</c:v>
                </c:pt>
                <c:pt idx="23088">
                  <c:v>0.23584182921798569</c:v>
                </c:pt>
                <c:pt idx="23089">
                  <c:v>0.23584182921798569</c:v>
                </c:pt>
                <c:pt idx="23090">
                  <c:v>0.23584182921798569</c:v>
                </c:pt>
                <c:pt idx="23091">
                  <c:v>0.23584182921798569</c:v>
                </c:pt>
                <c:pt idx="23092">
                  <c:v>0.23584182921798569</c:v>
                </c:pt>
                <c:pt idx="23093">
                  <c:v>0.23578289822617715</c:v>
                </c:pt>
                <c:pt idx="23094">
                  <c:v>0.23578289822617715</c:v>
                </c:pt>
                <c:pt idx="23095">
                  <c:v>0.2357239672343685</c:v>
                </c:pt>
                <c:pt idx="23096">
                  <c:v>0.23566503624255997</c:v>
                </c:pt>
                <c:pt idx="23097">
                  <c:v>0.23560610525075132</c:v>
                </c:pt>
                <c:pt idx="23098">
                  <c:v>0.23560610525075132</c:v>
                </c:pt>
                <c:pt idx="23099">
                  <c:v>0.23560610525075132</c:v>
                </c:pt>
                <c:pt idx="23100">
                  <c:v>0.23554717425894278</c:v>
                </c:pt>
                <c:pt idx="23101">
                  <c:v>0.23548824326713413</c:v>
                </c:pt>
                <c:pt idx="23102">
                  <c:v>0.23548824326713413</c:v>
                </c:pt>
                <c:pt idx="23103">
                  <c:v>0.2354293122753256</c:v>
                </c:pt>
                <c:pt idx="23104">
                  <c:v>0.2354293122753256</c:v>
                </c:pt>
                <c:pt idx="23105">
                  <c:v>0.2354293122753256</c:v>
                </c:pt>
                <c:pt idx="23106">
                  <c:v>0.2354293122753256</c:v>
                </c:pt>
                <c:pt idx="23107">
                  <c:v>0.2354293122753256</c:v>
                </c:pt>
                <c:pt idx="23108">
                  <c:v>0.2354293122753256</c:v>
                </c:pt>
                <c:pt idx="23109">
                  <c:v>0.23537038128351695</c:v>
                </c:pt>
                <c:pt idx="23110">
                  <c:v>0.23537038128351695</c:v>
                </c:pt>
                <c:pt idx="23111">
                  <c:v>0.23531145029170841</c:v>
                </c:pt>
                <c:pt idx="23112">
                  <c:v>0.23531145029170841</c:v>
                </c:pt>
                <c:pt idx="23113">
                  <c:v>0.23531145029170841</c:v>
                </c:pt>
                <c:pt idx="23114">
                  <c:v>0.23525251929989976</c:v>
                </c:pt>
                <c:pt idx="23115">
                  <c:v>0.23525251929989976</c:v>
                </c:pt>
                <c:pt idx="23116">
                  <c:v>0.23525251929989976</c:v>
                </c:pt>
                <c:pt idx="23117">
                  <c:v>0.23519358830809123</c:v>
                </c:pt>
                <c:pt idx="23118">
                  <c:v>0.23513465731628258</c:v>
                </c:pt>
                <c:pt idx="23119">
                  <c:v>0.23513465731628258</c:v>
                </c:pt>
                <c:pt idx="23120">
                  <c:v>0.23513465731628258</c:v>
                </c:pt>
                <c:pt idx="23121">
                  <c:v>0.23513465731628258</c:v>
                </c:pt>
                <c:pt idx="23122">
                  <c:v>0.23513465731628258</c:v>
                </c:pt>
                <c:pt idx="23123">
                  <c:v>0.23513465731628258</c:v>
                </c:pt>
                <c:pt idx="23124">
                  <c:v>0.23507572632447404</c:v>
                </c:pt>
                <c:pt idx="23125">
                  <c:v>0.23507572632447404</c:v>
                </c:pt>
                <c:pt idx="23126">
                  <c:v>0.23507572632447404</c:v>
                </c:pt>
                <c:pt idx="23127">
                  <c:v>0.23507572632447404</c:v>
                </c:pt>
                <c:pt idx="23128">
                  <c:v>0.2350167953326654</c:v>
                </c:pt>
                <c:pt idx="23129">
                  <c:v>0.2350167953326654</c:v>
                </c:pt>
                <c:pt idx="23130">
                  <c:v>0.23495786434085686</c:v>
                </c:pt>
                <c:pt idx="23131">
                  <c:v>0.23495786434085686</c:v>
                </c:pt>
                <c:pt idx="23132">
                  <c:v>0.23489893334904821</c:v>
                </c:pt>
                <c:pt idx="23133">
                  <c:v>0.23489893334904821</c:v>
                </c:pt>
                <c:pt idx="23134">
                  <c:v>0.23484000235723967</c:v>
                </c:pt>
                <c:pt idx="23135">
                  <c:v>0.23484000235723967</c:v>
                </c:pt>
                <c:pt idx="23136">
                  <c:v>0.23484000235723967</c:v>
                </c:pt>
                <c:pt idx="23137">
                  <c:v>0.23484000235723967</c:v>
                </c:pt>
                <c:pt idx="23138">
                  <c:v>0.23478107136543103</c:v>
                </c:pt>
                <c:pt idx="23139">
                  <c:v>0.23472214037362249</c:v>
                </c:pt>
                <c:pt idx="23140">
                  <c:v>0.23466320938181384</c:v>
                </c:pt>
                <c:pt idx="23141">
                  <c:v>0.23466320938181384</c:v>
                </c:pt>
                <c:pt idx="23142">
                  <c:v>0.23460427839000531</c:v>
                </c:pt>
                <c:pt idx="23143">
                  <c:v>0.23460427839000531</c:v>
                </c:pt>
                <c:pt idx="23144">
                  <c:v>0.23454534739819666</c:v>
                </c:pt>
                <c:pt idx="23145">
                  <c:v>0.23448641640638812</c:v>
                </c:pt>
                <c:pt idx="23146">
                  <c:v>0.23448641640638812</c:v>
                </c:pt>
                <c:pt idx="23147">
                  <c:v>0.23442748541457947</c:v>
                </c:pt>
                <c:pt idx="23148">
                  <c:v>0.23436855442277094</c:v>
                </c:pt>
                <c:pt idx="23149">
                  <c:v>0.23430962343096229</c:v>
                </c:pt>
                <c:pt idx="23150">
                  <c:v>0.23430962343096229</c:v>
                </c:pt>
                <c:pt idx="23151">
                  <c:v>0.23430962343096229</c:v>
                </c:pt>
                <c:pt idx="23152">
                  <c:v>0.23430962343096229</c:v>
                </c:pt>
                <c:pt idx="23153">
                  <c:v>0.23430962343096229</c:v>
                </c:pt>
                <c:pt idx="23154">
                  <c:v>0.23430962343096229</c:v>
                </c:pt>
                <c:pt idx="23155">
                  <c:v>0.23430962343096229</c:v>
                </c:pt>
                <c:pt idx="23156">
                  <c:v>0.23430962343096229</c:v>
                </c:pt>
                <c:pt idx="23157">
                  <c:v>0.23430962343096229</c:v>
                </c:pt>
                <c:pt idx="23158">
                  <c:v>0.23430962343096229</c:v>
                </c:pt>
                <c:pt idx="23159">
                  <c:v>0.23425069243915375</c:v>
                </c:pt>
                <c:pt idx="23160">
                  <c:v>0.2341917614473451</c:v>
                </c:pt>
                <c:pt idx="23161">
                  <c:v>0.2341917614473451</c:v>
                </c:pt>
                <c:pt idx="23162">
                  <c:v>0.2341917614473451</c:v>
                </c:pt>
                <c:pt idx="23163">
                  <c:v>0.2341917614473451</c:v>
                </c:pt>
                <c:pt idx="23164">
                  <c:v>0.23413283045553657</c:v>
                </c:pt>
                <c:pt idx="23165">
                  <c:v>0.23413283045553657</c:v>
                </c:pt>
                <c:pt idx="23166">
                  <c:v>0.23413283045553657</c:v>
                </c:pt>
                <c:pt idx="23167">
                  <c:v>0.23413283045553657</c:v>
                </c:pt>
                <c:pt idx="23168">
                  <c:v>0.23413283045553657</c:v>
                </c:pt>
                <c:pt idx="23169">
                  <c:v>0.23413283045553657</c:v>
                </c:pt>
                <c:pt idx="23170">
                  <c:v>0.23413283045553657</c:v>
                </c:pt>
                <c:pt idx="23171">
                  <c:v>0.23413283045553657</c:v>
                </c:pt>
                <c:pt idx="23172">
                  <c:v>0.23413283045553657</c:v>
                </c:pt>
                <c:pt idx="23173">
                  <c:v>0.23407389946372792</c:v>
                </c:pt>
                <c:pt idx="23174">
                  <c:v>0.23407389946372792</c:v>
                </c:pt>
                <c:pt idx="23175">
                  <c:v>0.23401496847191938</c:v>
                </c:pt>
                <c:pt idx="23176">
                  <c:v>0.23401496847191938</c:v>
                </c:pt>
                <c:pt idx="23177">
                  <c:v>0.23395603748011085</c:v>
                </c:pt>
                <c:pt idx="23178">
                  <c:v>0.23395603748011085</c:v>
                </c:pt>
                <c:pt idx="23179">
                  <c:v>0.23395603748011085</c:v>
                </c:pt>
                <c:pt idx="23180">
                  <c:v>0.2338971064883022</c:v>
                </c:pt>
                <c:pt idx="23181">
                  <c:v>0.23383817549649366</c:v>
                </c:pt>
                <c:pt idx="23182">
                  <c:v>0.23377924450468501</c:v>
                </c:pt>
                <c:pt idx="23183">
                  <c:v>0.23372031351287648</c:v>
                </c:pt>
                <c:pt idx="23184">
                  <c:v>0.23366138252106783</c:v>
                </c:pt>
                <c:pt idx="23185">
                  <c:v>0.23360245152925929</c:v>
                </c:pt>
                <c:pt idx="23186">
                  <c:v>0.23360245152925929</c:v>
                </c:pt>
                <c:pt idx="23187">
                  <c:v>0.23354352053745064</c:v>
                </c:pt>
                <c:pt idx="23188">
                  <c:v>0.23354352053745064</c:v>
                </c:pt>
                <c:pt idx="23189">
                  <c:v>0.23348458954564211</c:v>
                </c:pt>
                <c:pt idx="23190">
                  <c:v>0.23348458954564211</c:v>
                </c:pt>
                <c:pt idx="23191">
                  <c:v>0.23348458954564211</c:v>
                </c:pt>
                <c:pt idx="23192">
                  <c:v>0.23342565855383346</c:v>
                </c:pt>
                <c:pt idx="23193">
                  <c:v>0.23342565855383346</c:v>
                </c:pt>
                <c:pt idx="23194">
                  <c:v>0.23336672756202492</c:v>
                </c:pt>
                <c:pt idx="23195">
                  <c:v>0.23336672756202492</c:v>
                </c:pt>
                <c:pt idx="23196">
                  <c:v>0.23336672756202492</c:v>
                </c:pt>
                <c:pt idx="23197">
                  <c:v>0.23330779657021627</c:v>
                </c:pt>
                <c:pt idx="23198">
                  <c:v>0.23324886557840774</c:v>
                </c:pt>
                <c:pt idx="23199">
                  <c:v>0.23324886557840774</c:v>
                </c:pt>
                <c:pt idx="23200">
                  <c:v>0.23324886557840774</c:v>
                </c:pt>
                <c:pt idx="23201">
                  <c:v>0.23318993458659909</c:v>
                </c:pt>
                <c:pt idx="23202">
                  <c:v>0.23318993458659909</c:v>
                </c:pt>
                <c:pt idx="23203">
                  <c:v>0.23313100359479055</c:v>
                </c:pt>
                <c:pt idx="23204">
                  <c:v>0.23313100359479055</c:v>
                </c:pt>
                <c:pt idx="23205">
                  <c:v>0.23313100359479055</c:v>
                </c:pt>
                <c:pt idx="23206">
                  <c:v>0.23313100359479055</c:v>
                </c:pt>
                <c:pt idx="23207">
                  <c:v>0.23307207260298191</c:v>
                </c:pt>
                <c:pt idx="23208">
                  <c:v>0.23307207260298191</c:v>
                </c:pt>
                <c:pt idx="23209">
                  <c:v>0.23307207260298191</c:v>
                </c:pt>
                <c:pt idx="23210">
                  <c:v>0.23301314161117337</c:v>
                </c:pt>
                <c:pt idx="23211">
                  <c:v>0.23295421061936472</c:v>
                </c:pt>
                <c:pt idx="23212">
                  <c:v>0.23295421061936472</c:v>
                </c:pt>
                <c:pt idx="23213">
                  <c:v>0.23295421061936472</c:v>
                </c:pt>
                <c:pt idx="23214">
                  <c:v>0.23295421061936472</c:v>
                </c:pt>
                <c:pt idx="23215">
                  <c:v>0.23295421061936472</c:v>
                </c:pt>
                <c:pt idx="23216">
                  <c:v>0.23289527962755618</c:v>
                </c:pt>
                <c:pt idx="23217">
                  <c:v>0.23289527962755618</c:v>
                </c:pt>
                <c:pt idx="23218">
                  <c:v>0.23289527962755618</c:v>
                </c:pt>
                <c:pt idx="23219">
                  <c:v>0.23289527962755618</c:v>
                </c:pt>
                <c:pt idx="23220">
                  <c:v>0.23289527962755618</c:v>
                </c:pt>
                <c:pt idx="23221">
                  <c:v>0.23289527962755618</c:v>
                </c:pt>
                <c:pt idx="23222">
                  <c:v>0.23289527962755618</c:v>
                </c:pt>
                <c:pt idx="23223">
                  <c:v>0.23283634863574754</c:v>
                </c:pt>
                <c:pt idx="23224">
                  <c:v>0.232777417643939</c:v>
                </c:pt>
                <c:pt idx="23225">
                  <c:v>0.232777417643939</c:v>
                </c:pt>
                <c:pt idx="23226">
                  <c:v>0.232777417643939</c:v>
                </c:pt>
                <c:pt idx="23227">
                  <c:v>0.232777417643939</c:v>
                </c:pt>
                <c:pt idx="23228">
                  <c:v>0.232777417643939</c:v>
                </c:pt>
                <c:pt idx="23229">
                  <c:v>0.232777417643939</c:v>
                </c:pt>
                <c:pt idx="23230">
                  <c:v>0.232777417643939</c:v>
                </c:pt>
                <c:pt idx="23231">
                  <c:v>0.23271848665213035</c:v>
                </c:pt>
                <c:pt idx="23232">
                  <c:v>0.23265955566032182</c:v>
                </c:pt>
                <c:pt idx="23233">
                  <c:v>0.23265955566032182</c:v>
                </c:pt>
                <c:pt idx="23234">
                  <c:v>0.23260062466851317</c:v>
                </c:pt>
                <c:pt idx="23235">
                  <c:v>0.23254169367670463</c:v>
                </c:pt>
                <c:pt idx="23236">
                  <c:v>0.23254169367670463</c:v>
                </c:pt>
                <c:pt idx="23237">
                  <c:v>0.23248276268489598</c:v>
                </c:pt>
                <c:pt idx="23238">
                  <c:v>0.23248276268489598</c:v>
                </c:pt>
                <c:pt idx="23239">
                  <c:v>0.23248276268489598</c:v>
                </c:pt>
                <c:pt idx="23240">
                  <c:v>0.23242383169308745</c:v>
                </c:pt>
                <c:pt idx="23241">
                  <c:v>0.23242383169308745</c:v>
                </c:pt>
                <c:pt idx="23242">
                  <c:v>0.23242383169308745</c:v>
                </c:pt>
                <c:pt idx="23243">
                  <c:v>0.23242383169308745</c:v>
                </c:pt>
                <c:pt idx="23244">
                  <c:v>0.23242383169308745</c:v>
                </c:pt>
                <c:pt idx="23245">
                  <c:v>0.23242383169308745</c:v>
                </c:pt>
                <c:pt idx="23246">
                  <c:v>0.23242383169308745</c:v>
                </c:pt>
                <c:pt idx="23247">
                  <c:v>0.2323649007012788</c:v>
                </c:pt>
                <c:pt idx="23248">
                  <c:v>0.23230596970947026</c:v>
                </c:pt>
                <c:pt idx="23249">
                  <c:v>0.23224703871766161</c:v>
                </c:pt>
                <c:pt idx="23250">
                  <c:v>0.23224703871766161</c:v>
                </c:pt>
                <c:pt idx="23251">
                  <c:v>0.23224703871766161</c:v>
                </c:pt>
                <c:pt idx="23252">
                  <c:v>0.23224703871766161</c:v>
                </c:pt>
                <c:pt idx="23253">
                  <c:v>0.23224703871766161</c:v>
                </c:pt>
                <c:pt idx="23254">
                  <c:v>0.23224703871766161</c:v>
                </c:pt>
                <c:pt idx="23255">
                  <c:v>0.23224703871766161</c:v>
                </c:pt>
                <c:pt idx="23256">
                  <c:v>0.23218810772585308</c:v>
                </c:pt>
                <c:pt idx="23257">
                  <c:v>0.23218810772585308</c:v>
                </c:pt>
                <c:pt idx="23258">
                  <c:v>0.23218810772585308</c:v>
                </c:pt>
                <c:pt idx="23259">
                  <c:v>0.23218810772585308</c:v>
                </c:pt>
                <c:pt idx="23260">
                  <c:v>0.23218810772585308</c:v>
                </c:pt>
                <c:pt idx="23261">
                  <c:v>0.23212917673404443</c:v>
                </c:pt>
                <c:pt idx="23262">
                  <c:v>0.23212917673404443</c:v>
                </c:pt>
                <c:pt idx="23263">
                  <c:v>0.23212917673404443</c:v>
                </c:pt>
                <c:pt idx="23264">
                  <c:v>0.23207024574223589</c:v>
                </c:pt>
                <c:pt idx="23265">
                  <c:v>0.23207024574223589</c:v>
                </c:pt>
                <c:pt idx="23266">
                  <c:v>0.23207024574223589</c:v>
                </c:pt>
                <c:pt idx="23267">
                  <c:v>0.23207024574223589</c:v>
                </c:pt>
                <c:pt idx="23268">
                  <c:v>0.23207024574223589</c:v>
                </c:pt>
                <c:pt idx="23269">
                  <c:v>0.23207024574223589</c:v>
                </c:pt>
                <c:pt idx="23270">
                  <c:v>0.23207024574223589</c:v>
                </c:pt>
                <c:pt idx="23271">
                  <c:v>0.23207024574223589</c:v>
                </c:pt>
                <c:pt idx="23272">
                  <c:v>0.23201131475042724</c:v>
                </c:pt>
                <c:pt idx="23273">
                  <c:v>0.23201131475042724</c:v>
                </c:pt>
                <c:pt idx="23274">
                  <c:v>0.23195238375861871</c:v>
                </c:pt>
                <c:pt idx="23275">
                  <c:v>0.23195238375861871</c:v>
                </c:pt>
                <c:pt idx="23276">
                  <c:v>0.23189345276681006</c:v>
                </c:pt>
                <c:pt idx="23277">
                  <c:v>0.23183452177500152</c:v>
                </c:pt>
                <c:pt idx="23278">
                  <c:v>0.23183452177500152</c:v>
                </c:pt>
                <c:pt idx="23279">
                  <c:v>0.23177559078319288</c:v>
                </c:pt>
                <c:pt idx="23280">
                  <c:v>0.23177559078319288</c:v>
                </c:pt>
                <c:pt idx="23281">
                  <c:v>0.23177559078319288</c:v>
                </c:pt>
                <c:pt idx="23282">
                  <c:v>0.23177559078319288</c:v>
                </c:pt>
                <c:pt idx="23283">
                  <c:v>0.23177559078319288</c:v>
                </c:pt>
                <c:pt idx="23284">
                  <c:v>0.23171665979138434</c:v>
                </c:pt>
                <c:pt idx="23285">
                  <c:v>0.23171665979138434</c:v>
                </c:pt>
                <c:pt idx="23286">
                  <c:v>0.23171665979138434</c:v>
                </c:pt>
                <c:pt idx="23287">
                  <c:v>0.23165772879957569</c:v>
                </c:pt>
                <c:pt idx="23288">
                  <c:v>0.23165772879957569</c:v>
                </c:pt>
                <c:pt idx="23289">
                  <c:v>0.23165772879957569</c:v>
                </c:pt>
                <c:pt idx="23290">
                  <c:v>0.23159879780776715</c:v>
                </c:pt>
                <c:pt idx="23291">
                  <c:v>0.23153986681595851</c:v>
                </c:pt>
                <c:pt idx="23292">
                  <c:v>0.23153986681595851</c:v>
                </c:pt>
                <c:pt idx="23293">
                  <c:v>0.23148093582414997</c:v>
                </c:pt>
                <c:pt idx="23294">
                  <c:v>0.23142200483234132</c:v>
                </c:pt>
                <c:pt idx="23295">
                  <c:v>0.23136307384053278</c:v>
                </c:pt>
                <c:pt idx="23296">
                  <c:v>0.23130414284872414</c:v>
                </c:pt>
                <c:pt idx="23297">
                  <c:v>0.2312452118569156</c:v>
                </c:pt>
                <c:pt idx="23298">
                  <c:v>0.23118628086510695</c:v>
                </c:pt>
                <c:pt idx="23299">
                  <c:v>0.23118628086510695</c:v>
                </c:pt>
                <c:pt idx="23300">
                  <c:v>0.23118628086510695</c:v>
                </c:pt>
                <c:pt idx="23301">
                  <c:v>0.23118628086510695</c:v>
                </c:pt>
                <c:pt idx="23302">
                  <c:v>0.23118628086510695</c:v>
                </c:pt>
                <c:pt idx="23303">
                  <c:v>0.23112734987329842</c:v>
                </c:pt>
                <c:pt idx="23304">
                  <c:v>0.23106841888148977</c:v>
                </c:pt>
                <c:pt idx="23305">
                  <c:v>0.23106841888148977</c:v>
                </c:pt>
                <c:pt idx="23306">
                  <c:v>0.23100948788968123</c:v>
                </c:pt>
                <c:pt idx="23307">
                  <c:v>0.23100948788968123</c:v>
                </c:pt>
                <c:pt idx="23308">
                  <c:v>0.23100948788968123</c:v>
                </c:pt>
                <c:pt idx="23309">
                  <c:v>0.23095055689787258</c:v>
                </c:pt>
                <c:pt idx="23310">
                  <c:v>0.23095055689787258</c:v>
                </c:pt>
                <c:pt idx="23311">
                  <c:v>0.23095055689787258</c:v>
                </c:pt>
                <c:pt idx="23312">
                  <c:v>0.23095055689787258</c:v>
                </c:pt>
                <c:pt idx="23313">
                  <c:v>0.23095055689787258</c:v>
                </c:pt>
                <c:pt idx="23314">
                  <c:v>0.23089162590606405</c:v>
                </c:pt>
                <c:pt idx="23315">
                  <c:v>0.23089162590606405</c:v>
                </c:pt>
                <c:pt idx="23316">
                  <c:v>0.23089162590606405</c:v>
                </c:pt>
                <c:pt idx="23317">
                  <c:v>0.23089162590606405</c:v>
                </c:pt>
                <c:pt idx="23318">
                  <c:v>0.23089162590606405</c:v>
                </c:pt>
                <c:pt idx="23319">
                  <c:v>0.2308326949142554</c:v>
                </c:pt>
                <c:pt idx="23320">
                  <c:v>0.23077376392244686</c:v>
                </c:pt>
                <c:pt idx="23321">
                  <c:v>0.23077376392244686</c:v>
                </c:pt>
                <c:pt idx="23322">
                  <c:v>0.23071483293063821</c:v>
                </c:pt>
                <c:pt idx="23323">
                  <c:v>0.23071483293063821</c:v>
                </c:pt>
                <c:pt idx="23324">
                  <c:v>0.23065590193882968</c:v>
                </c:pt>
                <c:pt idx="23325">
                  <c:v>0.23059697094702103</c:v>
                </c:pt>
                <c:pt idx="23326">
                  <c:v>0.23059697094702103</c:v>
                </c:pt>
                <c:pt idx="23327">
                  <c:v>0.23059697094702103</c:v>
                </c:pt>
                <c:pt idx="23328">
                  <c:v>0.23053803995521249</c:v>
                </c:pt>
                <c:pt idx="23329">
                  <c:v>0.23053803995521249</c:v>
                </c:pt>
                <c:pt idx="23330">
                  <c:v>0.23053803995521249</c:v>
                </c:pt>
                <c:pt idx="23331">
                  <c:v>0.23053803995521249</c:v>
                </c:pt>
                <c:pt idx="23332">
                  <c:v>0.23053803995521249</c:v>
                </c:pt>
                <c:pt idx="23333">
                  <c:v>0.23053803995521249</c:v>
                </c:pt>
                <c:pt idx="23334">
                  <c:v>0.23053803995521249</c:v>
                </c:pt>
                <c:pt idx="23335">
                  <c:v>0.23053803995521249</c:v>
                </c:pt>
                <c:pt idx="23336">
                  <c:v>0.23053803995521249</c:v>
                </c:pt>
                <c:pt idx="23337">
                  <c:v>0.23047910896340384</c:v>
                </c:pt>
                <c:pt idx="23338">
                  <c:v>0.23047910896340384</c:v>
                </c:pt>
                <c:pt idx="23339">
                  <c:v>0.23047910896340384</c:v>
                </c:pt>
                <c:pt idx="23340">
                  <c:v>0.23047910896340384</c:v>
                </c:pt>
                <c:pt idx="23341">
                  <c:v>0.23042017797159531</c:v>
                </c:pt>
                <c:pt idx="23342">
                  <c:v>0.23042017797159531</c:v>
                </c:pt>
                <c:pt idx="23343">
                  <c:v>0.23036124697978666</c:v>
                </c:pt>
                <c:pt idx="23344">
                  <c:v>0.23036124697978666</c:v>
                </c:pt>
                <c:pt idx="23345">
                  <c:v>0.23036124697978666</c:v>
                </c:pt>
                <c:pt idx="23346">
                  <c:v>0.23036124697978666</c:v>
                </c:pt>
                <c:pt idx="23347">
                  <c:v>0.23036124697978666</c:v>
                </c:pt>
                <c:pt idx="23348">
                  <c:v>0.23036124697978666</c:v>
                </c:pt>
                <c:pt idx="23349">
                  <c:v>0.23036124697978666</c:v>
                </c:pt>
                <c:pt idx="23350">
                  <c:v>0.23036124697978666</c:v>
                </c:pt>
                <c:pt idx="23351">
                  <c:v>0.23036124697978666</c:v>
                </c:pt>
                <c:pt idx="23352">
                  <c:v>0.23036124697978666</c:v>
                </c:pt>
                <c:pt idx="23353">
                  <c:v>0.23036124697978666</c:v>
                </c:pt>
                <c:pt idx="23354">
                  <c:v>0.23030231598797812</c:v>
                </c:pt>
                <c:pt idx="23355">
                  <c:v>0.23030231598797812</c:v>
                </c:pt>
                <c:pt idx="23356">
                  <c:v>0.23024338499616948</c:v>
                </c:pt>
                <c:pt idx="23357">
                  <c:v>0.23024338499616948</c:v>
                </c:pt>
                <c:pt idx="23358">
                  <c:v>0.23018445400436094</c:v>
                </c:pt>
                <c:pt idx="23359">
                  <c:v>0.23012552301255229</c:v>
                </c:pt>
                <c:pt idx="23360">
                  <c:v>0.23012552301255229</c:v>
                </c:pt>
                <c:pt idx="23361">
                  <c:v>0.23012552301255229</c:v>
                </c:pt>
                <c:pt idx="23362">
                  <c:v>0.23006659202074375</c:v>
                </c:pt>
                <c:pt idx="23363">
                  <c:v>0.23006659202074375</c:v>
                </c:pt>
                <c:pt idx="23364">
                  <c:v>0.23000766102893511</c:v>
                </c:pt>
                <c:pt idx="23365">
                  <c:v>0.23000766102893511</c:v>
                </c:pt>
                <c:pt idx="23366">
                  <c:v>0.23000766102893511</c:v>
                </c:pt>
                <c:pt idx="23367">
                  <c:v>0.23000766102893511</c:v>
                </c:pt>
                <c:pt idx="23368">
                  <c:v>0.23000766102893511</c:v>
                </c:pt>
                <c:pt idx="23369">
                  <c:v>0.22994873003712657</c:v>
                </c:pt>
                <c:pt idx="23370">
                  <c:v>0.22988979904531792</c:v>
                </c:pt>
                <c:pt idx="23371">
                  <c:v>0.22988979904531792</c:v>
                </c:pt>
                <c:pt idx="23372">
                  <c:v>0.22988979904531792</c:v>
                </c:pt>
                <c:pt idx="23373">
                  <c:v>0.22983086805350939</c:v>
                </c:pt>
                <c:pt idx="23374">
                  <c:v>0.22983086805350939</c:v>
                </c:pt>
                <c:pt idx="23375">
                  <c:v>0.22983086805350939</c:v>
                </c:pt>
                <c:pt idx="23376">
                  <c:v>0.22977193706170074</c:v>
                </c:pt>
                <c:pt idx="23377">
                  <c:v>0.22977193706170074</c:v>
                </c:pt>
                <c:pt idx="23378">
                  <c:v>0.2297130060698922</c:v>
                </c:pt>
                <c:pt idx="23379">
                  <c:v>0.22965407507808355</c:v>
                </c:pt>
                <c:pt idx="23380">
                  <c:v>0.22959514408627502</c:v>
                </c:pt>
                <c:pt idx="23381">
                  <c:v>0.22959514408627502</c:v>
                </c:pt>
                <c:pt idx="23382">
                  <c:v>0.22953621309446637</c:v>
                </c:pt>
                <c:pt idx="23383">
                  <c:v>0.22947728210265783</c:v>
                </c:pt>
                <c:pt idx="23384">
                  <c:v>0.22947728210265783</c:v>
                </c:pt>
                <c:pt idx="23385">
                  <c:v>0.22947728210265783</c:v>
                </c:pt>
                <c:pt idx="23386">
                  <c:v>0.22941835111084918</c:v>
                </c:pt>
                <c:pt idx="23387">
                  <c:v>0.22941835111084918</c:v>
                </c:pt>
                <c:pt idx="23388">
                  <c:v>0.22935942011904065</c:v>
                </c:pt>
                <c:pt idx="23389">
                  <c:v>0.22935942011904065</c:v>
                </c:pt>
                <c:pt idx="23390">
                  <c:v>0.22935942011904065</c:v>
                </c:pt>
                <c:pt idx="23391">
                  <c:v>0.22935942011904065</c:v>
                </c:pt>
                <c:pt idx="23392">
                  <c:v>0.22935942011904065</c:v>
                </c:pt>
                <c:pt idx="23393">
                  <c:v>0.229300489127232</c:v>
                </c:pt>
                <c:pt idx="23394">
                  <c:v>0.22924155813542346</c:v>
                </c:pt>
                <c:pt idx="23395">
                  <c:v>0.22924155813542346</c:v>
                </c:pt>
                <c:pt idx="23396">
                  <c:v>0.22918262714361481</c:v>
                </c:pt>
                <c:pt idx="23397">
                  <c:v>0.22918262714361481</c:v>
                </c:pt>
                <c:pt idx="23398">
                  <c:v>0.22912369615180628</c:v>
                </c:pt>
                <c:pt idx="23399">
                  <c:v>0.22912369615180628</c:v>
                </c:pt>
                <c:pt idx="23400">
                  <c:v>0.22906476515999763</c:v>
                </c:pt>
                <c:pt idx="23401">
                  <c:v>0.22900583416818909</c:v>
                </c:pt>
                <c:pt idx="23402">
                  <c:v>0.22894690317638045</c:v>
                </c:pt>
                <c:pt idx="23403">
                  <c:v>0.22888797218457191</c:v>
                </c:pt>
                <c:pt idx="23404">
                  <c:v>0.22888797218457191</c:v>
                </c:pt>
                <c:pt idx="23405">
                  <c:v>0.22888797218457191</c:v>
                </c:pt>
                <c:pt idx="23406">
                  <c:v>0.22882904119276326</c:v>
                </c:pt>
                <c:pt idx="23407">
                  <c:v>0.22877011020095472</c:v>
                </c:pt>
                <c:pt idx="23408">
                  <c:v>0.22871117920914608</c:v>
                </c:pt>
                <c:pt idx="23409">
                  <c:v>0.22865224821733754</c:v>
                </c:pt>
                <c:pt idx="23410">
                  <c:v>0.22865224821733754</c:v>
                </c:pt>
                <c:pt idx="23411">
                  <c:v>0.22865224821733754</c:v>
                </c:pt>
                <c:pt idx="23412">
                  <c:v>0.22859331722552889</c:v>
                </c:pt>
                <c:pt idx="23413">
                  <c:v>0.22859331722552889</c:v>
                </c:pt>
                <c:pt idx="23414">
                  <c:v>0.22859331722552889</c:v>
                </c:pt>
                <c:pt idx="23415">
                  <c:v>0.22859331722552889</c:v>
                </c:pt>
                <c:pt idx="23416">
                  <c:v>0.22859331722552889</c:v>
                </c:pt>
                <c:pt idx="23417">
                  <c:v>0.22859331722552889</c:v>
                </c:pt>
                <c:pt idx="23418">
                  <c:v>0.22859331722552889</c:v>
                </c:pt>
                <c:pt idx="23419">
                  <c:v>0.22859331722552889</c:v>
                </c:pt>
                <c:pt idx="23420">
                  <c:v>0.22853438623372035</c:v>
                </c:pt>
                <c:pt idx="23421">
                  <c:v>0.22853438623372035</c:v>
                </c:pt>
                <c:pt idx="23422">
                  <c:v>0.22853438623372035</c:v>
                </c:pt>
                <c:pt idx="23423">
                  <c:v>0.22853438623372035</c:v>
                </c:pt>
                <c:pt idx="23424">
                  <c:v>0.22853438623372035</c:v>
                </c:pt>
                <c:pt idx="23425">
                  <c:v>0.22853438623372035</c:v>
                </c:pt>
                <c:pt idx="23426">
                  <c:v>0.22853438623372035</c:v>
                </c:pt>
                <c:pt idx="23427">
                  <c:v>0.22847545524191171</c:v>
                </c:pt>
                <c:pt idx="23428">
                  <c:v>0.22841652425010317</c:v>
                </c:pt>
                <c:pt idx="23429">
                  <c:v>0.22835759325829452</c:v>
                </c:pt>
                <c:pt idx="23430">
                  <c:v>0.22835759325829452</c:v>
                </c:pt>
                <c:pt idx="23431">
                  <c:v>0.22835759325829452</c:v>
                </c:pt>
                <c:pt idx="23432">
                  <c:v>0.22835759325829452</c:v>
                </c:pt>
                <c:pt idx="23433">
                  <c:v>0.22835759325829452</c:v>
                </c:pt>
                <c:pt idx="23434">
                  <c:v>0.22835759325829452</c:v>
                </c:pt>
                <c:pt idx="23435">
                  <c:v>0.22835759325829452</c:v>
                </c:pt>
                <c:pt idx="23436">
                  <c:v>0.22835759325829452</c:v>
                </c:pt>
                <c:pt idx="23437">
                  <c:v>0.22835759325829452</c:v>
                </c:pt>
                <c:pt idx="23438">
                  <c:v>0.22835759325829452</c:v>
                </c:pt>
                <c:pt idx="23439">
                  <c:v>0.22835759325829452</c:v>
                </c:pt>
                <c:pt idx="23440">
                  <c:v>0.22835759325829452</c:v>
                </c:pt>
                <c:pt idx="23441">
                  <c:v>0.22835759325829452</c:v>
                </c:pt>
                <c:pt idx="23442">
                  <c:v>0.22835759325829452</c:v>
                </c:pt>
                <c:pt idx="23443">
                  <c:v>0.22829866226648599</c:v>
                </c:pt>
                <c:pt idx="23444">
                  <c:v>0.22829866226648599</c:v>
                </c:pt>
                <c:pt idx="23445">
                  <c:v>0.22823973127467734</c:v>
                </c:pt>
                <c:pt idx="23446">
                  <c:v>0.2281808002828688</c:v>
                </c:pt>
                <c:pt idx="23447">
                  <c:v>0.2281808002828688</c:v>
                </c:pt>
                <c:pt idx="23448">
                  <c:v>0.2281808002828688</c:v>
                </c:pt>
                <c:pt idx="23449">
                  <c:v>0.2281808002828688</c:v>
                </c:pt>
                <c:pt idx="23450">
                  <c:v>0.2281808002828688</c:v>
                </c:pt>
                <c:pt idx="23451">
                  <c:v>0.2281808002828688</c:v>
                </c:pt>
                <c:pt idx="23452">
                  <c:v>0.22812186929106015</c:v>
                </c:pt>
                <c:pt idx="23453">
                  <c:v>0.22806293829925162</c:v>
                </c:pt>
                <c:pt idx="23454">
                  <c:v>0.22806293829925162</c:v>
                </c:pt>
                <c:pt idx="23455">
                  <c:v>0.22800400730744297</c:v>
                </c:pt>
                <c:pt idx="23456">
                  <c:v>0.22800400730744297</c:v>
                </c:pt>
                <c:pt idx="23457">
                  <c:v>0.22800400730744297</c:v>
                </c:pt>
                <c:pt idx="23458">
                  <c:v>0.22800400730744297</c:v>
                </c:pt>
                <c:pt idx="23459">
                  <c:v>0.22800400730744297</c:v>
                </c:pt>
                <c:pt idx="23460">
                  <c:v>0.22800400730744297</c:v>
                </c:pt>
                <c:pt idx="23461">
                  <c:v>0.22794507631563443</c:v>
                </c:pt>
                <c:pt idx="23462">
                  <c:v>0.22794507631563443</c:v>
                </c:pt>
                <c:pt idx="23463">
                  <c:v>0.22788614532382578</c:v>
                </c:pt>
                <c:pt idx="23464">
                  <c:v>0.22782721433201725</c:v>
                </c:pt>
                <c:pt idx="23465">
                  <c:v>0.2277682833402086</c:v>
                </c:pt>
                <c:pt idx="23466">
                  <c:v>0.2277682833402086</c:v>
                </c:pt>
                <c:pt idx="23467">
                  <c:v>0.2277682833402086</c:v>
                </c:pt>
                <c:pt idx="23468">
                  <c:v>0.22770935234840006</c:v>
                </c:pt>
                <c:pt idx="23469">
                  <c:v>0.22770935234840006</c:v>
                </c:pt>
                <c:pt idx="23470">
                  <c:v>0.22770935234840006</c:v>
                </c:pt>
                <c:pt idx="23471">
                  <c:v>0.22770935234840006</c:v>
                </c:pt>
                <c:pt idx="23472">
                  <c:v>0.22770935234840006</c:v>
                </c:pt>
                <c:pt idx="23473">
                  <c:v>0.22765042135659141</c:v>
                </c:pt>
                <c:pt idx="23474">
                  <c:v>0.22765042135659141</c:v>
                </c:pt>
                <c:pt idx="23475">
                  <c:v>0.22765042135659141</c:v>
                </c:pt>
                <c:pt idx="23476">
                  <c:v>0.22765042135659141</c:v>
                </c:pt>
                <c:pt idx="23477">
                  <c:v>0.22765042135659141</c:v>
                </c:pt>
                <c:pt idx="23478">
                  <c:v>0.22759149036478288</c:v>
                </c:pt>
                <c:pt idx="23479">
                  <c:v>0.22759149036478288</c:v>
                </c:pt>
                <c:pt idx="23480">
                  <c:v>0.22759149036478288</c:v>
                </c:pt>
                <c:pt idx="23481">
                  <c:v>0.22759149036478288</c:v>
                </c:pt>
                <c:pt idx="23482">
                  <c:v>0.22753255937297423</c:v>
                </c:pt>
                <c:pt idx="23483">
                  <c:v>0.22753255937297423</c:v>
                </c:pt>
                <c:pt idx="23484">
                  <c:v>0.22753255937297423</c:v>
                </c:pt>
                <c:pt idx="23485">
                  <c:v>0.22747362838116569</c:v>
                </c:pt>
                <c:pt idx="23486">
                  <c:v>0.22747362838116569</c:v>
                </c:pt>
                <c:pt idx="23487">
                  <c:v>0.22747362838116569</c:v>
                </c:pt>
                <c:pt idx="23488">
                  <c:v>0.22747362838116569</c:v>
                </c:pt>
                <c:pt idx="23489">
                  <c:v>0.22747362838116569</c:v>
                </c:pt>
                <c:pt idx="23490">
                  <c:v>0.22747362838116569</c:v>
                </c:pt>
                <c:pt idx="23491">
                  <c:v>0.22747362838116569</c:v>
                </c:pt>
                <c:pt idx="23492">
                  <c:v>0.22747362838116569</c:v>
                </c:pt>
                <c:pt idx="23493">
                  <c:v>0.22747362838116569</c:v>
                </c:pt>
                <c:pt idx="23494">
                  <c:v>0.22747362838116569</c:v>
                </c:pt>
                <c:pt idx="23495">
                  <c:v>0.22741469738935705</c:v>
                </c:pt>
                <c:pt idx="23496">
                  <c:v>0.22741469738935705</c:v>
                </c:pt>
                <c:pt idx="23497">
                  <c:v>0.22735576639754851</c:v>
                </c:pt>
                <c:pt idx="23498">
                  <c:v>0.22735576639754851</c:v>
                </c:pt>
                <c:pt idx="23499">
                  <c:v>0.22735576639754851</c:v>
                </c:pt>
                <c:pt idx="23500">
                  <c:v>0.22735576639754851</c:v>
                </c:pt>
                <c:pt idx="23501">
                  <c:v>0.22729683540573986</c:v>
                </c:pt>
                <c:pt idx="23502">
                  <c:v>0.22723790441393132</c:v>
                </c:pt>
                <c:pt idx="23503">
                  <c:v>0.22723790441393132</c:v>
                </c:pt>
                <c:pt idx="23504">
                  <c:v>0.22723790441393132</c:v>
                </c:pt>
                <c:pt idx="23505">
                  <c:v>0.22723790441393132</c:v>
                </c:pt>
                <c:pt idx="23506">
                  <c:v>0.22717897342212268</c:v>
                </c:pt>
                <c:pt idx="23507">
                  <c:v>0.22712004243031414</c:v>
                </c:pt>
                <c:pt idx="23508">
                  <c:v>0.22706111143850549</c:v>
                </c:pt>
                <c:pt idx="23509">
                  <c:v>0.22706111143850549</c:v>
                </c:pt>
                <c:pt idx="23510">
                  <c:v>0.22700218044669696</c:v>
                </c:pt>
                <c:pt idx="23511">
                  <c:v>0.22700218044669696</c:v>
                </c:pt>
                <c:pt idx="23512">
                  <c:v>0.22694324945488831</c:v>
                </c:pt>
                <c:pt idx="23513">
                  <c:v>0.22694324945488831</c:v>
                </c:pt>
                <c:pt idx="23514">
                  <c:v>0.22694324945488831</c:v>
                </c:pt>
                <c:pt idx="23515">
                  <c:v>0.22688431846307977</c:v>
                </c:pt>
                <c:pt idx="23516">
                  <c:v>0.22688431846307977</c:v>
                </c:pt>
                <c:pt idx="23517">
                  <c:v>0.22688431846307977</c:v>
                </c:pt>
                <c:pt idx="23518">
                  <c:v>0.22688431846307977</c:v>
                </c:pt>
                <c:pt idx="23519">
                  <c:v>0.22688431846307977</c:v>
                </c:pt>
                <c:pt idx="23520">
                  <c:v>0.22688431846307977</c:v>
                </c:pt>
                <c:pt idx="23521">
                  <c:v>0.22682538747127112</c:v>
                </c:pt>
                <c:pt idx="23522">
                  <c:v>0.22682538747127112</c:v>
                </c:pt>
                <c:pt idx="23523">
                  <c:v>0.22682538747127112</c:v>
                </c:pt>
                <c:pt idx="23524">
                  <c:v>0.22682538747127112</c:v>
                </c:pt>
                <c:pt idx="23525">
                  <c:v>0.22682538747127112</c:v>
                </c:pt>
                <c:pt idx="23526">
                  <c:v>0.22682538747127112</c:v>
                </c:pt>
                <c:pt idx="23527">
                  <c:v>0.22676645647946259</c:v>
                </c:pt>
                <c:pt idx="23528">
                  <c:v>0.22670752548765394</c:v>
                </c:pt>
                <c:pt idx="23529">
                  <c:v>0.2266485944958454</c:v>
                </c:pt>
                <c:pt idx="23530">
                  <c:v>0.22658966350403675</c:v>
                </c:pt>
                <c:pt idx="23531">
                  <c:v>0.22658966350403675</c:v>
                </c:pt>
                <c:pt idx="23532">
                  <c:v>0.22653073251222822</c:v>
                </c:pt>
                <c:pt idx="23533">
                  <c:v>0.22647180152041957</c:v>
                </c:pt>
                <c:pt idx="23534">
                  <c:v>0.22647180152041957</c:v>
                </c:pt>
                <c:pt idx="23535">
                  <c:v>0.22647180152041957</c:v>
                </c:pt>
                <c:pt idx="23536">
                  <c:v>0.22647180152041957</c:v>
                </c:pt>
                <c:pt idx="23537">
                  <c:v>0.22641287052861103</c:v>
                </c:pt>
                <c:pt idx="23538">
                  <c:v>0.22635393953680238</c:v>
                </c:pt>
                <c:pt idx="23539">
                  <c:v>0.22629500854499385</c:v>
                </c:pt>
                <c:pt idx="23540">
                  <c:v>0.2262360775531852</c:v>
                </c:pt>
                <c:pt idx="23541">
                  <c:v>0.2262360775531852</c:v>
                </c:pt>
                <c:pt idx="23542">
                  <c:v>0.2262360775531852</c:v>
                </c:pt>
                <c:pt idx="23543">
                  <c:v>0.22617714656137666</c:v>
                </c:pt>
                <c:pt idx="23544">
                  <c:v>0.22617714656137666</c:v>
                </c:pt>
                <c:pt idx="23545">
                  <c:v>0.22617714656137666</c:v>
                </c:pt>
                <c:pt idx="23546">
                  <c:v>0.22617714656137666</c:v>
                </c:pt>
                <c:pt idx="23547">
                  <c:v>0.22617714656137666</c:v>
                </c:pt>
                <c:pt idx="23548">
                  <c:v>0.22617714656137666</c:v>
                </c:pt>
                <c:pt idx="23549">
                  <c:v>0.22617714656137666</c:v>
                </c:pt>
                <c:pt idx="23550">
                  <c:v>0.22611821556956802</c:v>
                </c:pt>
                <c:pt idx="23551">
                  <c:v>0.22605928457775948</c:v>
                </c:pt>
                <c:pt idx="23552">
                  <c:v>0.22605928457775948</c:v>
                </c:pt>
                <c:pt idx="23553">
                  <c:v>0.22605928457775948</c:v>
                </c:pt>
                <c:pt idx="23554">
                  <c:v>0.22600035358595083</c:v>
                </c:pt>
                <c:pt idx="23555">
                  <c:v>0.22600035358595083</c:v>
                </c:pt>
                <c:pt idx="23556">
                  <c:v>0.22600035358595083</c:v>
                </c:pt>
                <c:pt idx="23557">
                  <c:v>0.22600035358595083</c:v>
                </c:pt>
                <c:pt idx="23558">
                  <c:v>0.22600035358595083</c:v>
                </c:pt>
                <c:pt idx="23559">
                  <c:v>0.22594142259414229</c:v>
                </c:pt>
                <c:pt idx="23560">
                  <c:v>0.22594142259414229</c:v>
                </c:pt>
                <c:pt idx="23561">
                  <c:v>0.22588249160233365</c:v>
                </c:pt>
                <c:pt idx="23562">
                  <c:v>0.22588249160233365</c:v>
                </c:pt>
                <c:pt idx="23563">
                  <c:v>0.22582356061052511</c:v>
                </c:pt>
                <c:pt idx="23564">
                  <c:v>0.22576462961871646</c:v>
                </c:pt>
                <c:pt idx="23565">
                  <c:v>0.22576462961871646</c:v>
                </c:pt>
                <c:pt idx="23566">
                  <c:v>0.22576462961871646</c:v>
                </c:pt>
                <c:pt idx="23567">
                  <c:v>0.22576462961871646</c:v>
                </c:pt>
                <c:pt idx="23568">
                  <c:v>0.22576462961871646</c:v>
                </c:pt>
                <c:pt idx="23569">
                  <c:v>0.22570569862690792</c:v>
                </c:pt>
                <c:pt idx="23570">
                  <c:v>0.22564676763509928</c:v>
                </c:pt>
                <c:pt idx="23571">
                  <c:v>0.22564676763509928</c:v>
                </c:pt>
                <c:pt idx="23572">
                  <c:v>0.22558783664329074</c:v>
                </c:pt>
                <c:pt idx="23573">
                  <c:v>0.22558783664329074</c:v>
                </c:pt>
                <c:pt idx="23574">
                  <c:v>0.22552890565148209</c:v>
                </c:pt>
                <c:pt idx="23575">
                  <c:v>0.22552890565148209</c:v>
                </c:pt>
                <c:pt idx="23576">
                  <c:v>0.22552890565148209</c:v>
                </c:pt>
                <c:pt idx="23577">
                  <c:v>0.22552890565148209</c:v>
                </c:pt>
                <c:pt idx="23578">
                  <c:v>0.22552890565148209</c:v>
                </c:pt>
                <c:pt idx="23579">
                  <c:v>0.22552890565148209</c:v>
                </c:pt>
                <c:pt idx="23580">
                  <c:v>0.22552890565148209</c:v>
                </c:pt>
                <c:pt idx="23581">
                  <c:v>0.22552890565148209</c:v>
                </c:pt>
                <c:pt idx="23582">
                  <c:v>0.22546997465967356</c:v>
                </c:pt>
                <c:pt idx="23583">
                  <c:v>0.22546997465967356</c:v>
                </c:pt>
                <c:pt idx="23584">
                  <c:v>0.22541104366786491</c:v>
                </c:pt>
                <c:pt idx="23585">
                  <c:v>0.22541104366786491</c:v>
                </c:pt>
                <c:pt idx="23586">
                  <c:v>0.22541104366786491</c:v>
                </c:pt>
                <c:pt idx="23587">
                  <c:v>0.22541104366786491</c:v>
                </c:pt>
                <c:pt idx="23588">
                  <c:v>0.22541104366786491</c:v>
                </c:pt>
                <c:pt idx="23589">
                  <c:v>0.22535211267605637</c:v>
                </c:pt>
                <c:pt idx="23590">
                  <c:v>0.22535211267605637</c:v>
                </c:pt>
                <c:pt idx="23591">
                  <c:v>0.22529318168424772</c:v>
                </c:pt>
                <c:pt idx="23592">
                  <c:v>0.22529318168424772</c:v>
                </c:pt>
                <c:pt idx="23593">
                  <c:v>0.22523425069243919</c:v>
                </c:pt>
                <c:pt idx="23594">
                  <c:v>0.22523425069243919</c:v>
                </c:pt>
                <c:pt idx="23595">
                  <c:v>0.22523425069243919</c:v>
                </c:pt>
                <c:pt idx="23596">
                  <c:v>0.22517531970063054</c:v>
                </c:pt>
                <c:pt idx="23597">
                  <c:v>0.22517531970063054</c:v>
                </c:pt>
                <c:pt idx="23598">
                  <c:v>0.22517531970063054</c:v>
                </c:pt>
                <c:pt idx="23599">
                  <c:v>0.22517531970063054</c:v>
                </c:pt>
                <c:pt idx="23600">
                  <c:v>0.225116388708822</c:v>
                </c:pt>
                <c:pt idx="23601">
                  <c:v>0.225116388708822</c:v>
                </c:pt>
                <c:pt idx="23602">
                  <c:v>0.225116388708822</c:v>
                </c:pt>
                <c:pt idx="23603">
                  <c:v>0.22505745771701335</c:v>
                </c:pt>
                <c:pt idx="23604">
                  <c:v>0.22505745771701335</c:v>
                </c:pt>
                <c:pt idx="23605">
                  <c:v>0.22505745771701335</c:v>
                </c:pt>
                <c:pt idx="23606">
                  <c:v>0.22505745771701335</c:v>
                </c:pt>
                <c:pt idx="23607">
                  <c:v>0.22505745771701335</c:v>
                </c:pt>
                <c:pt idx="23608">
                  <c:v>0.22499852672520482</c:v>
                </c:pt>
                <c:pt idx="23609">
                  <c:v>0.22499852672520482</c:v>
                </c:pt>
                <c:pt idx="23610">
                  <c:v>0.22499852672520482</c:v>
                </c:pt>
                <c:pt idx="23611">
                  <c:v>0.22499852672520482</c:v>
                </c:pt>
                <c:pt idx="23612">
                  <c:v>0.22499852672520482</c:v>
                </c:pt>
                <c:pt idx="23613">
                  <c:v>0.22493959573339617</c:v>
                </c:pt>
                <c:pt idx="23614">
                  <c:v>0.22493959573339617</c:v>
                </c:pt>
                <c:pt idx="23615">
                  <c:v>0.22493959573339617</c:v>
                </c:pt>
                <c:pt idx="23616">
                  <c:v>0.22488066474158763</c:v>
                </c:pt>
                <c:pt idx="23617">
                  <c:v>0.22488066474158763</c:v>
                </c:pt>
                <c:pt idx="23618">
                  <c:v>0.22488066474158763</c:v>
                </c:pt>
                <c:pt idx="23619">
                  <c:v>0.22488066474158763</c:v>
                </c:pt>
                <c:pt idx="23620">
                  <c:v>0.22488066474158763</c:v>
                </c:pt>
                <c:pt idx="23621">
                  <c:v>0.22488066474158763</c:v>
                </c:pt>
                <c:pt idx="23622">
                  <c:v>0.22482173374977898</c:v>
                </c:pt>
                <c:pt idx="23623">
                  <c:v>0.22482173374977898</c:v>
                </c:pt>
                <c:pt idx="23624">
                  <c:v>0.22482173374977898</c:v>
                </c:pt>
                <c:pt idx="23625">
                  <c:v>0.22476280275797045</c:v>
                </c:pt>
                <c:pt idx="23626">
                  <c:v>0.2247038717661618</c:v>
                </c:pt>
                <c:pt idx="23627">
                  <c:v>0.2247038717661618</c:v>
                </c:pt>
                <c:pt idx="23628">
                  <c:v>0.2247038717661618</c:v>
                </c:pt>
                <c:pt idx="23629">
                  <c:v>0.2247038717661618</c:v>
                </c:pt>
                <c:pt idx="23630">
                  <c:v>0.2247038717661618</c:v>
                </c:pt>
                <c:pt idx="23631">
                  <c:v>0.2247038717661618</c:v>
                </c:pt>
                <c:pt idx="23632">
                  <c:v>0.2247038717661618</c:v>
                </c:pt>
                <c:pt idx="23633">
                  <c:v>0.2247038717661618</c:v>
                </c:pt>
                <c:pt idx="23634">
                  <c:v>0.22464494077435326</c:v>
                </c:pt>
                <c:pt idx="23635">
                  <c:v>0.22458600978254462</c:v>
                </c:pt>
                <c:pt idx="23636">
                  <c:v>0.22458600978254462</c:v>
                </c:pt>
                <c:pt idx="23637">
                  <c:v>0.22458600978254462</c:v>
                </c:pt>
                <c:pt idx="23638">
                  <c:v>0.22458600978254462</c:v>
                </c:pt>
                <c:pt idx="23639">
                  <c:v>0.22452707879073608</c:v>
                </c:pt>
                <c:pt idx="23640">
                  <c:v>0.22446814779892743</c:v>
                </c:pt>
                <c:pt idx="23641">
                  <c:v>0.22446814779892743</c:v>
                </c:pt>
                <c:pt idx="23642">
                  <c:v>0.22446814779892743</c:v>
                </c:pt>
                <c:pt idx="23643">
                  <c:v>0.22446814779892743</c:v>
                </c:pt>
                <c:pt idx="23644">
                  <c:v>0.22446814779892743</c:v>
                </c:pt>
                <c:pt idx="23645">
                  <c:v>0.22446814779892743</c:v>
                </c:pt>
                <c:pt idx="23646">
                  <c:v>0.22440921680711889</c:v>
                </c:pt>
                <c:pt idx="23647">
                  <c:v>0.22435028581531025</c:v>
                </c:pt>
                <c:pt idx="23648">
                  <c:v>0.22435028581531025</c:v>
                </c:pt>
                <c:pt idx="23649">
                  <c:v>0.22435028581531025</c:v>
                </c:pt>
                <c:pt idx="23650">
                  <c:v>0.22429135482350171</c:v>
                </c:pt>
                <c:pt idx="23651">
                  <c:v>0.22429135482350171</c:v>
                </c:pt>
                <c:pt idx="23652">
                  <c:v>0.22429135482350171</c:v>
                </c:pt>
                <c:pt idx="23653">
                  <c:v>0.22429135482350171</c:v>
                </c:pt>
                <c:pt idx="23654">
                  <c:v>0.22429135482350171</c:v>
                </c:pt>
                <c:pt idx="23655">
                  <c:v>0.22429135482350171</c:v>
                </c:pt>
                <c:pt idx="23656">
                  <c:v>0.22429135482350171</c:v>
                </c:pt>
                <c:pt idx="23657">
                  <c:v>0.22429135482350171</c:v>
                </c:pt>
                <c:pt idx="23658">
                  <c:v>0.22429135482350171</c:v>
                </c:pt>
                <c:pt idx="23659">
                  <c:v>0.22423242383169306</c:v>
                </c:pt>
                <c:pt idx="23660">
                  <c:v>0.22423242383169306</c:v>
                </c:pt>
                <c:pt idx="23661">
                  <c:v>0.22417349283988453</c:v>
                </c:pt>
                <c:pt idx="23662">
                  <c:v>0.22417349283988453</c:v>
                </c:pt>
                <c:pt idx="23663">
                  <c:v>0.22417349283988453</c:v>
                </c:pt>
                <c:pt idx="23664">
                  <c:v>0.22411456184807588</c:v>
                </c:pt>
                <c:pt idx="23665">
                  <c:v>0.22411456184807588</c:v>
                </c:pt>
                <c:pt idx="23666">
                  <c:v>0.22411456184807588</c:v>
                </c:pt>
                <c:pt idx="23667">
                  <c:v>0.22411456184807588</c:v>
                </c:pt>
                <c:pt idx="23668">
                  <c:v>0.22405563085626734</c:v>
                </c:pt>
                <c:pt idx="23669">
                  <c:v>0.22405563085626734</c:v>
                </c:pt>
                <c:pt idx="23670">
                  <c:v>0.22405563085626734</c:v>
                </c:pt>
                <c:pt idx="23671">
                  <c:v>0.22405563085626734</c:v>
                </c:pt>
                <c:pt idx="23672">
                  <c:v>0.22405563085626734</c:v>
                </c:pt>
                <c:pt idx="23673">
                  <c:v>0.22405563085626734</c:v>
                </c:pt>
                <c:pt idx="23674">
                  <c:v>0.22405563085626734</c:v>
                </c:pt>
                <c:pt idx="23675">
                  <c:v>0.22399669986445869</c:v>
                </c:pt>
                <c:pt idx="23676">
                  <c:v>0.22399669986445869</c:v>
                </c:pt>
                <c:pt idx="23677">
                  <c:v>0.22399669986445869</c:v>
                </c:pt>
                <c:pt idx="23678">
                  <c:v>0.22399669986445869</c:v>
                </c:pt>
                <c:pt idx="23679">
                  <c:v>0.22393776887265016</c:v>
                </c:pt>
                <c:pt idx="23680">
                  <c:v>0.22393776887265016</c:v>
                </c:pt>
                <c:pt idx="23681">
                  <c:v>0.22393776887265016</c:v>
                </c:pt>
                <c:pt idx="23682">
                  <c:v>0.22393776887265016</c:v>
                </c:pt>
                <c:pt idx="23683">
                  <c:v>0.22393776887265016</c:v>
                </c:pt>
                <c:pt idx="23684">
                  <c:v>0.22387883788084151</c:v>
                </c:pt>
                <c:pt idx="23685">
                  <c:v>0.22381990688903297</c:v>
                </c:pt>
                <c:pt idx="23686">
                  <c:v>0.22381990688903297</c:v>
                </c:pt>
                <c:pt idx="23687">
                  <c:v>0.22381990688903297</c:v>
                </c:pt>
                <c:pt idx="23688">
                  <c:v>0.22381990688903297</c:v>
                </c:pt>
                <c:pt idx="23689">
                  <c:v>0.22381990688903297</c:v>
                </c:pt>
                <c:pt idx="23690">
                  <c:v>0.22381990688903297</c:v>
                </c:pt>
                <c:pt idx="23691">
                  <c:v>0.22381990688903297</c:v>
                </c:pt>
                <c:pt idx="23692">
                  <c:v>0.22376097589722432</c:v>
                </c:pt>
                <c:pt idx="23693">
                  <c:v>0.22370204490541579</c:v>
                </c:pt>
                <c:pt idx="23694">
                  <c:v>0.22370204490541579</c:v>
                </c:pt>
                <c:pt idx="23695">
                  <c:v>0.22370204490541579</c:v>
                </c:pt>
                <c:pt idx="23696">
                  <c:v>0.22370204490541579</c:v>
                </c:pt>
                <c:pt idx="23697">
                  <c:v>0.22370204490541579</c:v>
                </c:pt>
                <c:pt idx="23698">
                  <c:v>0.22370204490541579</c:v>
                </c:pt>
                <c:pt idx="23699">
                  <c:v>0.22370204490541579</c:v>
                </c:pt>
                <c:pt idx="23700">
                  <c:v>0.22364311391360714</c:v>
                </c:pt>
                <c:pt idx="23701">
                  <c:v>0.2235841829217986</c:v>
                </c:pt>
                <c:pt idx="23702">
                  <c:v>0.22352525192998995</c:v>
                </c:pt>
                <c:pt idx="23703">
                  <c:v>0.22352525192998995</c:v>
                </c:pt>
                <c:pt idx="23704">
                  <c:v>0.22352525192998995</c:v>
                </c:pt>
                <c:pt idx="23705">
                  <c:v>0.22352525192998995</c:v>
                </c:pt>
                <c:pt idx="23706">
                  <c:v>0.22352525192998995</c:v>
                </c:pt>
                <c:pt idx="23707">
                  <c:v>0.22352525192998995</c:v>
                </c:pt>
                <c:pt idx="23708">
                  <c:v>0.22352525192998995</c:v>
                </c:pt>
                <c:pt idx="23709">
                  <c:v>0.22346632093818142</c:v>
                </c:pt>
                <c:pt idx="23710">
                  <c:v>0.22340738994637277</c:v>
                </c:pt>
                <c:pt idx="23711">
                  <c:v>0.22340738994637277</c:v>
                </c:pt>
                <c:pt idx="23712">
                  <c:v>0.22340738994637277</c:v>
                </c:pt>
                <c:pt idx="23713">
                  <c:v>0.22340738994637277</c:v>
                </c:pt>
                <c:pt idx="23714">
                  <c:v>0.22340738994637277</c:v>
                </c:pt>
                <c:pt idx="23715">
                  <c:v>0.22334845895456423</c:v>
                </c:pt>
                <c:pt idx="23716">
                  <c:v>0.22328952796275559</c:v>
                </c:pt>
                <c:pt idx="23717">
                  <c:v>0.22328952796275559</c:v>
                </c:pt>
                <c:pt idx="23718">
                  <c:v>0.22323059697094705</c:v>
                </c:pt>
                <c:pt idx="23719">
                  <c:v>0.2231716659791384</c:v>
                </c:pt>
                <c:pt idx="23720">
                  <c:v>0.2231716659791384</c:v>
                </c:pt>
                <c:pt idx="23721">
                  <c:v>0.2231716659791384</c:v>
                </c:pt>
                <c:pt idx="23722">
                  <c:v>0.2231716659791384</c:v>
                </c:pt>
                <c:pt idx="23723">
                  <c:v>0.2231716659791384</c:v>
                </c:pt>
                <c:pt idx="23724">
                  <c:v>0.22311273498732986</c:v>
                </c:pt>
                <c:pt idx="23725">
                  <c:v>0.22305380399552122</c:v>
                </c:pt>
                <c:pt idx="23726">
                  <c:v>0.22305380399552122</c:v>
                </c:pt>
                <c:pt idx="23727">
                  <c:v>0.22305380399552122</c:v>
                </c:pt>
                <c:pt idx="23728">
                  <c:v>0.22299487300371268</c:v>
                </c:pt>
                <c:pt idx="23729">
                  <c:v>0.22299487300371268</c:v>
                </c:pt>
                <c:pt idx="23730">
                  <c:v>0.22293594201190403</c:v>
                </c:pt>
                <c:pt idx="23731">
                  <c:v>0.22293594201190403</c:v>
                </c:pt>
                <c:pt idx="23732">
                  <c:v>0.22287701102009549</c:v>
                </c:pt>
                <c:pt idx="23733">
                  <c:v>0.22281808002828685</c:v>
                </c:pt>
                <c:pt idx="23734">
                  <c:v>0.22275914903647831</c:v>
                </c:pt>
                <c:pt idx="23735">
                  <c:v>0.22275914903647831</c:v>
                </c:pt>
                <c:pt idx="23736">
                  <c:v>0.22275914903647831</c:v>
                </c:pt>
                <c:pt idx="23737">
                  <c:v>0.22270021804466966</c:v>
                </c:pt>
                <c:pt idx="23738">
                  <c:v>0.22270021804466966</c:v>
                </c:pt>
                <c:pt idx="23739">
                  <c:v>0.22264128705286113</c:v>
                </c:pt>
                <c:pt idx="23740">
                  <c:v>0.22264128705286113</c:v>
                </c:pt>
                <c:pt idx="23741">
                  <c:v>0.22258235606105248</c:v>
                </c:pt>
                <c:pt idx="23742">
                  <c:v>0.22258235606105248</c:v>
                </c:pt>
                <c:pt idx="23743">
                  <c:v>0.22252342506924394</c:v>
                </c:pt>
                <c:pt idx="23744">
                  <c:v>0.22246449407743529</c:v>
                </c:pt>
                <c:pt idx="23745">
                  <c:v>0.22240556308562676</c:v>
                </c:pt>
                <c:pt idx="23746">
                  <c:v>0.22240556308562676</c:v>
                </c:pt>
                <c:pt idx="23747">
                  <c:v>0.22240556308562676</c:v>
                </c:pt>
                <c:pt idx="23748">
                  <c:v>0.22240556308562676</c:v>
                </c:pt>
                <c:pt idx="23749">
                  <c:v>0.22240556308562676</c:v>
                </c:pt>
                <c:pt idx="23750">
                  <c:v>0.22240556308562676</c:v>
                </c:pt>
                <c:pt idx="23751">
                  <c:v>0.22234663209381811</c:v>
                </c:pt>
                <c:pt idx="23752">
                  <c:v>0.22228770110200957</c:v>
                </c:pt>
                <c:pt idx="23753">
                  <c:v>0.22228770110200957</c:v>
                </c:pt>
                <c:pt idx="23754">
                  <c:v>0.22228770110200957</c:v>
                </c:pt>
                <c:pt idx="23755">
                  <c:v>0.22228770110200957</c:v>
                </c:pt>
                <c:pt idx="23756">
                  <c:v>0.22222877011020092</c:v>
                </c:pt>
                <c:pt idx="23757">
                  <c:v>0.22216983911839239</c:v>
                </c:pt>
                <c:pt idx="23758">
                  <c:v>0.22216983911839239</c:v>
                </c:pt>
                <c:pt idx="23759">
                  <c:v>0.22216983911839239</c:v>
                </c:pt>
                <c:pt idx="23760">
                  <c:v>0.22211090812658374</c:v>
                </c:pt>
                <c:pt idx="23761">
                  <c:v>0.22211090812658374</c:v>
                </c:pt>
                <c:pt idx="23762">
                  <c:v>0.2220519771347752</c:v>
                </c:pt>
                <c:pt idx="23763">
                  <c:v>0.2220519771347752</c:v>
                </c:pt>
                <c:pt idx="23764">
                  <c:v>0.2220519771347752</c:v>
                </c:pt>
                <c:pt idx="23765">
                  <c:v>0.22199304614296655</c:v>
                </c:pt>
                <c:pt idx="23766">
                  <c:v>0.22193411515115802</c:v>
                </c:pt>
                <c:pt idx="23767">
                  <c:v>0.22193411515115802</c:v>
                </c:pt>
                <c:pt idx="23768">
                  <c:v>0.22193411515115802</c:v>
                </c:pt>
                <c:pt idx="23769">
                  <c:v>0.22193411515115802</c:v>
                </c:pt>
                <c:pt idx="23770">
                  <c:v>0.22187518415934937</c:v>
                </c:pt>
                <c:pt idx="23771">
                  <c:v>0.22187518415934937</c:v>
                </c:pt>
                <c:pt idx="23772">
                  <c:v>0.22187518415934937</c:v>
                </c:pt>
                <c:pt idx="23773">
                  <c:v>0.22181625316754083</c:v>
                </c:pt>
                <c:pt idx="23774">
                  <c:v>0.22181625316754083</c:v>
                </c:pt>
                <c:pt idx="23775">
                  <c:v>0.22181625316754083</c:v>
                </c:pt>
                <c:pt idx="23776">
                  <c:v>0.22181625316754083</c:v>
                </c:pt>
                <c:pt idx="23777">
                  <c:v>0.22175732217573219</c:v>
                </c:pt>
                <c:pt idx="23778">
                  <c:v>0.22175732217573219</c:v>
                </c:pt>
                <c:pt idx="23779">
                  <c:v>0.22169839118392365</c:v>
                </c:pt>
                <c:pt idx="23780">
                  <c:v>0.221639460192115</c:v>
                </c:pt>
                <c:pt idx="23781">
                  <c:v>0.221639460192115</c:v>
                </c:pt>
                <c:pt idx="23782">
                  <c:v>0.221639460192115</c:v>
                </c:pt>
                <c:pt idx="23783">
                  <c:v>0.221639460192115</c:v>
                </c:pt>
                <c:pt idx="23784">
                  <c:v>0.221639460192115</c:v>
                </c:pt>
                <c:pt idx="23785">
                  <c:v>0.22158052920030646</c:v>
                </c:pt>
                <c:pt idx="23786">
                  <c:v>0.22158052920030646</c:v>
                </c:pt>
                <c:pt idx="23787">
                  <c:v>0.22152159820849782</c:v>
                </c:pt>
                <c:pt idx="23788">
                  <c:v>0.22152159820849782</c:v>
                </c:pt>
                <c:pt idx="23789">
                  <c:v>0.22146266721668928</c:v>
                </c:pt>
                <c:pt idx="23790">
                  <c:v>0.22146266721668928</c:v>
                </c:pt>
                <c:pt idx="23791">
                  <c:v>0.22146266721668928</c:v>
                </c:pt>
                <c:pt idx="23792">
                  <c:v>0.22146266721668928</c:v>
                </c:pt>
                <c:pt idx="23793">
                  <c:v>0.22146266721668928</c:v>
                </c:pt>
                <c:pt idx="23794">
                  <c:v>0.22146266721668928</c:v>
                </c:pt>
                <c:pt idx="23795">
                  <c:v>0.22146266721668928</c:v>
                </c:pt>
                <c:pt idx="23796">
                  <c:v>0.22140373622488063</c:v>
                </c:pt>
                <c:pt idx="23797">
                  <c:v>0.22134480523307209</c:v>
                </c:pt>
                <c:pt idx="23798">
                  <c:v>0.22128587424126345</c:v>
                </c:pt>
                <c:pt idx="23799">
                  <c:v>0.22122694324945491</c:v>
                </c:pt>
                <c:pt idx="23800">
                  <c:v>0.22122694324945491</c:v>
                </c:pt>
                <c:pt idx="23801">
                  <c:v>0.22122694324945491</c:v>
                </c:pt>
                <c:pt idx="23802">
                  <c:v>0.22122694324945491</c:v>
                </c:pt>
                <c:pt idx="23803">
                  <c:v>0.22122694324945491</c:v>
                </c:pt>
                <c:pt idx="23804">
                  <c:v>0.22122694324945491</c:v>
                </c:pt>
                <c:pt idx="23805">
                  <c:v>0.22116801225764626</c:v>
                </c:pt>
                <c:pt idx="23806">
                  <c:v>0.22116801225764626</c:v>
                </c:pt>
                <c:pt idx="23807">
                  <c:v>0.22116801225764626</c:v>
                </c:pt>
                <c:pt idx="23808">
                  <c:v>0.22116801225764626</c:v>
                </c:pt>
                <c:pt idx="23809">
                  <c:v>0.22116801225764626</c:v>
                </c:pt>
                <c:pt idx="23810">
                  <c:v>0.22110908126583773</c:v>
                </c:pt>
                <c:pt idx="23811">
                  <c:v>0.22105015027402908</c:v>
                </c:pt>
                <c:pt idx="23812">
                  <c:v>0.22105015027402908</c:v>
                </c:pt>
                <c:pt idx="23813">
                  <c:v>0.22099121928222054</c:v>
                </c:pt>
                <c:pt idx="23814">
                  <c:v>0.22093228829041189</c:v>
                </c:pt>
                <c:pt idx="23815">
                  <c:v>0.22093228829041189</c:v>
                </c:pt>
                <c:pt idx="23816">
                  <c:v>0.22093228829041189</c:v>
                </c:pt>
                <c:pt idx="23817">
                  <c:v>0.22087335729860336</c:v>
                </c:pt>
                <c:pt idx="23818">
                  <c:v>0.22087335729860336</c:v>
                </c:pt>
                <c:pt idx="23819">
                  <c:v>0.22081442630679471</c:v>
                </c:pt>
                <c:pt idx="23820">
                  <c:v>0.22075549531498617</c:v>
                </c:pt>
                <c:pt idx="23821">
                  <c:v>0.22069656432317752</c:v>
                </c:pt>
                <c:pt idx="23822">
                  <c:v>0.22063763333136899</c:v>
                </c:pt>
                <c:pt idx="23823">
                  <c:v>0.22063763333136899</c:v>
                </c:pt>
                <c:pt idx="23824">
                  <c:v>0.22057870233956034</c:v>
                </c:pt>
                <c:pt idx="23825">
                  <c:v>0.22057870233956034</c:v>
                </c:pt>
                <c:pt idx="23826">
                  <c:v>0.2205197713477518</c:v>
                </c:pt>
                <c:pt idx="23827">
                  <c:v>0.22046084035594316</c:v>
                </c:pt>
                <c:pt idx="23828">
                  <c:v>0.22046084035594316</c:v>
                </c:pt>
                <c:pt idx="23829">
                  <c:v>0.22046084035594316</c:v>
                </c:pt>
                <c:pt idx="23830">
                  <c:v>0.22040190936413462</c:v>
                </c:pt>
                <c:pt idx="23831">
                  <c:v>0.22040190936413462</c:v>
                </c:pt>
                <c:pt idx="23832">
                  <c:v>0.22040190936413462</c:v>
                </c:pt>
                <c:pt idx="23833">
                  <c:v>0.22040190936413462</c:v>
                </c:pt>
                <c:pt idx="23834">
                  <c:v>0.22034297837232597</c:v>
                </c:pt>
                <c:pt idx="23835">
                  <c:v>0.22028404738051743</c:v>
                </c:pt>
                <c:pt idx="23836">
                  <c:v>0.22028404738051743</c:v>
                </c:pt>
                <c:pt idx="23837">
                  <c:v>0.22028404738051743</c:v>
                </c:pt>
                <c:pt idx="23838">
                  <c:v>0.22028404738051743</c:v>
                </c:pt>
                <c:pt idx="23839">
                  <c:v>0.22022511638870879</c:v>
                </c:pt>
                <c:pt idx="23840">
                  <c:v>0.22022511638870879</c:v>
                </c:pt>
                <c:pt idx="23841">
                  <c:v>0.22022511638870879</c:v>
                </c:pt>
                <c:pt idx="23842">
                  <c:v>0.22016618539690025</c:v>
                </c:pt>
                <c:pt idx="23843">
                  <c:v>0.22016618539690025</c:v>
                </c:pt>
                <c:pt idx="23844">
                  <c:v>0.2201072544050916</c:v>
                </c:pt>
                <c:pt idx="23845">
                  <c:v>0.2201072544050916</c:v>
                </c:pt>
                <c:pt idx="23846">
                  <c:v>0.2201072544050916</c:v>
                </c:pt>
                <c:pt idx="23847">
                  <c:v>0.22004832341328306</c:v>
                </c:pt>
                <c:pt idx="23848">
                  <c:v>0.22004832341328306</c:v>
                </c:pt>
                <c:pt idx="23849">
                  <c:v>0.22004832341328306</c:v>
                </c:pt>
                <c:pt idx="23850">
                  <c:v>0.22004832341328306</c:v>
                </c:pt>
                <c:pt idx="23851">
                  <c:v>0.21998939242147442</c:v>
                </c:pt>
                <c:pt idx="23852">
                  <c:v>0.21993046142966588</c:v>
                </c:pt>
                <c:pt idx="23853">
                  <c:v>0.21993046142966588</c:v>
                </c:pt>
                <c:pt idx="23854">
                  <c:v>0.21993046142966588</c:v>
                </c:pt>
                <c:pt idx="23855">
                  <c:v>0.21987153043785723</c:v>
                </c:pt>
                <c:pt idx="23856">
                  <c:v>0.21987153043785723</c:v>
                </c:pt>
                <c:pt idx="23857">
                  <c:v>0.21987153043785723</c:v>
                </c:pt>
                <c:pt idx="23858">
                  <c:v>0.21987153043785723</c:v>
                </c:pt>
                <c:pt idx="23859">
                  <c:v>0.2198125994460487</c:v>
                </c:pt>
                <c:pt idx="23860">
                  <c:v>0.21975366845424005</c:v>
                </c:pt>
                <c:pt idx="23861">
                  <c:v>0.21975366845424005</c:v>
                </c:pt>
                <c:pt idx="23862">
                  <c:v>0.21969473746243151</c:v>
                </c:pt>
                <c:pt idx="23863">
                  <c:v>0.21969473746243151</c:v>
                </c:pt>
                <c:pt idx="23864">
                  <c:v>0.21963580647062286</c:v>
                </c:pt>
                <c:pt idx="23865">
                  <c:v>0.21963580647062286</c:v>
                </c:pt>
                <c:pt idx="23866">
                  <c:v>0.21963580647062286</c:v>
                </c:pt>
                <c:pt idx="23867">
                  <c:v>0.21957687547881433</c:v>
                </c:pt>
                <c:pt idx="23868">
                  <c:v>0.21957687547881433</c:v>
                </c:pt>
                <c:pt idx="23869">
                  <c:v>0.21951794448700568</c:v>
                </c:pt>
                <c:pt idx="23870">
                  <c:v>0.21951794448700568</c:v>
                </c:pt>
                <c:pt idx="23871">
                  <c:v>0.21951794448700568</c:v>
                </c:pt>
                <c:pt idx="23872">
                  <c:v>0.21945901349519714</c:v>
                </c:pt>
                <c:pt idx="23873">
                  <c:v>0.21945901349519714</c:v>
                </c:pt>
                <c:pt idx="23874">
                  <c:v>0.21940008250338849</c:v>
                </c:pt>
                <c:pt idx="23875">
                  <c:v>0.21940008250338849</c:v>
                </c:pt>
                <c:pt idx="23876">
                  <c:v>0.21940008250338849</c:v>
                </c:pt>
                <c:pt idx="23877">
                  <c:v>0.21934115151157996</c:v>
                </c:pt>
                <c:pt idx="23878">
                  <c:v>0.21934115151157996</c:v>
                </c:pt>
                <c:pt idx="23879">
                  <c:v>0.21934115151157996</c:v>
                </c:pt>
                <c:pt idx="23880">
                  <c:v>0.21934115151157996</c:v>
                </c:pt>
                <c:pt idx="23881">
                  <c:v>0.21934115151157996</c:v>
                </c:pt>
                <c:pt idx="23882">
                  <c:v>0.21928222051977131</c:v>
                </c:pt>
                <c:pt idx="23883">
                  <c:v>0.21928222051977131</c:v>
                </c:pt>
                <c:pt idx="23884">
                  <c:v>0.21922328952796277</c:v>
                </c:pt>
                <c:pt idx="23885">
                  <c:v>0.21922328952796277</c:v>
                </c:pt>
                <c:pt idx="23886">
                  <c:v>0.21922328952796277</c:v>
                </c:pt>
                <c:pt idx="23887">
                  <c:v>0.21922328952796277</c:v>
                </c:pt>
                <c:pt idx="23888">
                  <c:v>0.21916435853615412</c:v>
                </c:pt>
                <c:pt idx="23889">
                  <c:v>0.21910542754434559</c:v>
                </c:pt>
                <c:pt idx="23890">
                  <c:v>0.21910542754434559</c:v>
                </c:pt>
                <c:pt idx="23891">
                  <c:v>0.21910542754434559</c:v>
                </c:pt>
                <c:pt idx="23892">
                  <c:v>0.21904649655253694</c:v>
                </c:pt>
                <c:pt idx="23893">
                  <c:v>0.21904649655253694</c:v>
                </c:pt>
                <c:pt idx="23894">
                  <c:v>0.21904649655253694</c:v>
                </c:pt>
                <c:pt idx="23895">
                  <c:v>0.21904649655253694</c:v>
                </c:pt>
                <c:pt idx="23896">
                  <c:v>0.21904649655253694</c:v>
                </c:pt>
                <c:pt idx="23897">
                  <c:v>0.21904649655253694</c:v>
                </c:pt>
                <c:pt idx="23898">
                  <c:v>0.2189875655607284</c:v>
                </c:pt>
                <c:pt idx="23899">
                  <c:v>0.2189875655607284</c:v>
                </c:pt>
                <c:pt idx="23900">
                  <c:v>0.21892863456891976</c:v>
                </c:pt>
                <c:pt idx="23901">
                  <c:v>0.21886970357711122</c:v>
                </c:pt>
                <c:pt idx="23902">
                  <c:v>0.21886970357711122</c:v>
                </c:pt>
                <c:pt idx="23903">
                  <c:v>0.21881077258530257</c:v>
                </c:pt>
                <c:pt idx="23904">
                  <c:v>0.21881077258530257</c:v>
                </c:pt>
                <c:pt idx="23905">
                  <c:v>0.21881077258530257</c:v>
                </c:pt>
                <c:pt idx="23906">
                  <c:v>0.21881077258530257</c:v>
                </c:pt>
                <c:pt idx="23907">
                  <c:v>0.21881077258530257</c:v>
                </c:pt>
                <c:pt idx="23908">
                  <c:v>0.21881077258530257</c:v>
                </c:pt>
                <c:pt idx="23909">
                  <c:v>0.21881077258530257</c:v>
                </c:pt>
                <c:pt idx="23910">
                  <c:v>0.21881077258530257</c:v>
                </c:pt>
                <c:pt idx="23911">
                  <c:v>0.21875184159349403</c:v>
                </c:pt>
                <c:pt idx="23912">
                  <c:v>0.21869291060168539</c:v>
                </c:pt>
                <c:pt idx="23913">
                  <c:v>0.21869291060168539</c:v>
                </c:pt>
                <c:pt idx="23914">
                  <c:v>0.21869291060168539</c:v>
                </c:pt>
                <c:pt idx="23915">
                  <c:v>0.21869291060168539</c:v>
                </c:pt>
                <c:pt idx="23916">
                  <c:v>0.21869291060168539</c:v>
                </c:pt>
                <c:pt idx="23917">
                  <c:v>0.21863397960987685</c:v>
                </c:pt>
                <c:pt idx="23918">
                  <c:v>0.2185750486180682</c:v>
                </c:pt>
                <c:pt idx="23919">
                  <c:v>0.21851611762625966</c:v>
                </c:pt>
                <c:pt idx="23920">
                  <c:v>0.21845718663445102</c:v>
                </c:pt>
                <c:pt idx="23921">
                  <c:v>0.21845718663445102</c:v>
                </c:pt>
                <c:pt idx="23922">
                  <c:v>0.21839825564264248</c:v>
                </c:pt>
                <c:pt idx="23923">
                  <c:v>0.21839825564264248</c:v>
                </c:pt>
                <c:pt idx="23924">
                  <c:v>0.21839825564264248</c:v>
                </c:pt>
                <c:pt idx="23925">
                  <c:v>0.21833932465083383</c:v>
                </c:pt>
                <c:pt idx="23926">
                  <c:v>0.21833932465083383</c:v>
                </c:pt>
                <c:pt idx="23927">
                  <c:v>0.21833932465083383</c:v>
                </c:pt>
                <c:pt idx="23928">
                  <c:v>0.21833932465083383</c:v>
                </c:pt>
                <c:pt idx="23929">
                  <c:v>0.2182803936590253</c:v>
                </c:pt>
                <c:pt idx="23930">
                  <c:v>0.2182803936590253</c:v>
                </c:pt>
                <c:pt idx="23931">
                  <c:v>0.2182803936590253</c:v>
                </c:pt>
                <c:pt idx="23932">
                  <c:v>0.2182803936590253</c:v>
                </c:pt>
                <c:pt idx="23933">
                  <c:v>0.2182803936590253</c:v>
                </c:pt>
                <c:pt idx="23934">
                  <c:v>0.2182803936590253</c:v>
                </c:pt>
                <c:pt idx="23935">
                  <c:v>0.21822146266721665</c:v>
                </c:pt>
                <c:pt idx="23936">
                  <c:v>0.21822146266721665</c:v>
                </c:pt>
                <c:pt idx="23937">
                  <c:v>0.21816253167540811</c:v>
                </c:pt>
                <c:pt idx="23938">
                  <c:v>0.21810360068359946</c:v>
                </c:pt>
                <c:pt idx="23939">
                  <c:v>0.21804466969179093</c:v>
                </c:pt>
                <c:pt idx="23940">
                  <c:v>0.21804466969179093</c:v>
                </c:pt>
                <c:pt idx="23941">
                  <c:v>0.21798573869998228</c:v>
                </c:pt>
                <c:pt idx="23942">
                  <c:v>0.21798573869998228</c:v>
                </c:pt>
                <c:pt idx="23943">
                  <c:v>0.21798573869998228</c:v>
                </c:pt>
                <c:pt idx="23944">
                  <c:v>0.21798573869998228</c:v>
                </c:pt>
                <c:pt idx="23945">
                  <c:v>0.21798573869998228</c:v>
                </c:pt>
                <c:pt idx="23946">
                  <c:v>0.21798573869998228</c:v>
                </c:pt>
                <c:pt idx="23947">
                  <c:v>0.21798573869998228</c:v>
                </c:pt>
                <c:pt idx="23948">
                  <c:v>0.21792680770817374</c:v>
                </c:pt>
                <c:pt idx="23949">
                  <c:v>0.21792680770817374</c:v>
                </c:pt>
                <c:pt idx="23950">
                  <c:v>0.21792680770817374</c:v>
                </c:pt>
                <c:pt idx="23951">
                  <c:v>0.21792680770817374</c:v>
                </c:pt>
                <c:pt idx="23952">
                  <c:v>0.21786787671636509</c:v>
                </c:pt>
                <c:pt idx="23953">
                  <c:v>0.21786787671636509</c:v>
                </c:pt>
                <c:pt idx="23954">
                  <c:v>0.21786787671636509</c:v>
                </c:pt>
                <c:pt idx="23955">
                  <c:v>0.21780894572455656</c:v>
                </c:pt>
                <c:pt idx="23956">
                  <c:v>0.21780894572455656</c:v>
                </c:pt>
                <c:pt idx="23957">
                  <c:v>0.21780894572455656</c:v>
                </c:pt>
                <c:pt idx="23958">
                  <c:v>0.21775001473274791</c:v>
                </c:pt>
                <c:pt idx="23959">
                  <c:v>0.21769108374093937</c:v>
                </c:pt>
                <c:pt idx="23960">
                  <c:v>0.21769108374093937</c:v>
                </c:pt>
                <c:pt idx="23961">
                  <c:v>0.21769108374093937</c:v>
                </c:pt>
                <c:pt idx="23962">
                  <c:v>0.21769108374093937</c:v>
                </c:pt>
                <c:pt idx="23963">
                  <c:v>0.21769108374093937</c:v>
                </c:pt>
                <c:pt idx="23964">
                  <c:v>0.21763215274913073</c:v>
                </c:pt>
                <c:pt idx="23965">
                  <c:v>0.21763215274913073</c:v>
                </c:pt>
                <c:pt idx="23966">
                  <c:v>0.21757322175732219</c:v>
                </c:pt>
                <c:pt idx="23967">
                  <c:v>0.21757322175732219</c:v>
                </c:pt>
                <c:pt idx="23968">
                  <c:v>0.21757322175732219</c:v>
                </c:pt>
                <c:pt idx="23969">
                  <c:v>0.21757322175732219</c:v>
                </c:pt>
                <c:pt idx="23970">
                  <c:v>0.21751429076551354</c:v>
                </c:pt>
                <c:pt idx="23971">
                  <c:v>0.21751429076551354</c:v>
                </c:pt>
                <c:pt idx="23972">
                  <c:v>0.217455359773705</c:v>
                </c:pt>
                <c:pt idx="23973">
                  <c:v>0.217455359773705</c:v>
                </c:pt>
                <c:pt idx="23974">
                  <c:v>0.217455359773705</c:v>
                </c:pt>
                <c:pt idx="23975">
                  <c:v>0.217455359773705</c:v>
                </c:pt>
                <c:pt idx="23976">
                  <c:v>0.217455359773705</c:v>
                </c:pt>
                <c:pt idx="23977">
                  <c:v>0.217455359773705</c:v>
                </c:pt>
                <c:pt idx="23978">
                  <c:v>0.217455359773705</c:v>
                </c:pt>
                <c:pt idx="23979">
                  <c:v>0.217455359773705</c:v>
                </c:pt>
                <c:pt idx="23980">
                  <c:v>0.21739642878189636</c:v>
                </c:pt>
                <c:pt idx="23981">
                  <c:v>0.21733749779008782</c:v>
                </c:pt>
                <c:pt idx="23982">
                  <c:v>0.21727856679827917</c:v>
                </c:pt>
                <c:pt idx="23983">
                  <c:v>0.21721963580647063</c:v>
                </c:pt>
                <c:pt idx="23984">
                  <c:v>0.21721963580647063</c:v>
                </c:pt>
                <c:pt idx="23985">
                  <c:v>0.21721963580647063</c:v>
                </c:pt>
                <c:pt idx="23986">
                  <c:v>0.21721963580647063</c:v>
                </c:pt>
                <c:pt idx="23987">
                  <c:v>0.21721963580647063</c:v>
                </c:pt>
                <c:pt idx="23988">
                  <c:v>0.21716070481466199</c:v>
                </c:pt>
                <c:pt idx="23989">
                  <c:v>0.21716070481466199</c:v>
                </c:pt>
                <c:pt idx="23990">
                  <c:v>0.21710177382285345</c:v>
                </c:pt>
                <c:pt idx="23991">
                  <c:v>0.21710177382285345</c:v>
                </c:pt>
                <c:pt idx="23992">
                  <c:v>0.21710177382285345</c:v>
                </c:pt>
                <c:pt idx="23993">
                  <c:v>0.2170428428310448</c:v>
                </c:pt>
                <c:pt idx="23994">
                  <c:v>0.2170428428310448</c:v>
                </c:pt>
                <c:pt idx="23995">
                  <c:v>0.2170428428310448</c:v>
                </c:pt>
                <c:pt idx="23996">
                  <c:v>0.2170428428310448</c:v>
                </c:pt>
                <c:pt idx="23997">
                  <c:v>0.2170428428310448</c:v>
                </c:pt>
                <c:pt idx="23998">
                  <c:v>0.2170428428310448</c:v>
                </c:pt>
                <c:pt idx="23999">
                  <c:v>0.2170428428310448</c:v>
                </c:pt>
                <c:pt idx="24000">
                  <c:v>0.2170428428310448</c:v>
                </c:pt>
                <c:pt idx="24001">
                  <c:v>0.21698391183923627</c:v>
                </c:pt>
                <c:pt idx="24002">
                  <c:v>0.21698391183923627</c:v>
                </c:pt>
                <c:pt idx="24003">
                  <c:v>0.21692498084742762</c:v>
                </c:pt>
                <c:pt idx="24004">
                  <c:v>0.21692498084742762</c:v>
                </c:pt>
                <c:pt idx="24005">
                  <c:v>0.21692498084742762</c:v>
                </c:pt>
                <c:pt idx="24006">
                  <c:v>0.21692498084742762</c:v>
                </c:pt>
                <c:pt idx="24007">
                  <c:v>0.21692498084742762</c:v>
                </c:pt>
                <c:pt idx="24008">
                  <c:v>0.21686604985561908</c:v>
                </c:pt>
                <c:pt idx="24009">
                  <c:v>0.21686604985561908</c:v>
                </c:pt>
                <c:pt idx="24010">
                  <c:v>0.21680711886381043</c:v>
                </c:pt>
                <c:pt idx="24011">
                  <c:v>0.21680711886381043</c:v>
                </c:pt>
                <c:pt idx="24012">
                  <c:v>0.2167481878720019</c:v>
                </c:pt>
                <c:pt idx="24013">
                  <c:v>0.2167481878720019</c:v>
                </c:pt>
                <c:pt idx="24014">
                  <c:v>0.2167481878720019</c:v>
                </c:pt>
                <c:pt idx="24015">
                  <c:v>0.21668925688019325</c:v>
                </c:pt>
                <c:pt idx="24016">
                  <c:v>0.21668925688019325</c:v>
                </c:pt>
                <c:pt idx="24017">
                  <c:v>0.21668925688019325</c:v>
                </c:pt>
                <c:pt idx="24018">
                  <c:v>0.21668925688019325</c:v>
                </c:pt>
                <c:pt idx="24019">
                  <c:v>0.21663032588838471</c:v>
                </c:pt>
                <c:pt idx="24020">
                  <c:v>0.21657139489657606</c:v>
                </c:pt>
                <c:pt idx="24021">
                  <c:v>0.21651246390476753</c:v>
                </c:pt>
                <c:pt idx="24022">
                  <c:v>0.21645353291295888</c:v>
                </c:pt>
                <c:pt idx="24023">
                  <c:v>0.21645353291295888</c:v>
                </c:pt>
                <c:pt idx="24024">
                  <c:v>0.21645353291295888</c:v>
                </c:pt>
                <c:pt idx="24025">
                  <c:v>0.21645353291295888</c:v>
                </c:pt>
                <c:pt idx="24026">
                  <c:v>0.21645353291295888</c:v>
                </c:pt>
                <c:pt idx="24027">
                  <c:v>0.21645353291295888</c:v>
                </c:pt>
                <c:pt idx="24028">
                  <c:v>0.21645353291295888</c:v>
                </c:pt>
                <c:pt idx="24029">
                  <c:v>0.21645353291295888</c:v>
                </c:pt>
                <c:pt idx="24030">
                  <c:v>0.21639460192115034</c:v>
                </c:pt>
                <c:pt idx="24031">
                  <c:v>0.21633567092934169</c:v>
                </c:pt>
                <c:pt idx="24032">
                  <c:v>0.21633567092934169</c:v>
                </c:pt>
                <c:pt idx="24033">
                  <c:v>0.21633567092934169</c:v>
                </c:pt>
                <c:pt idx="24034">
                  <c:v>0.21627673993753316</c:v>
                </c:pt>
                <c:pt idx="24035">
                  <c:v>0.21621780894572451</c:v>
                </c:pt>
                <c:pt idx="24036">
                  <c:v>0.21621780894572451</c:v>
                </c:pt>
                <c:pt idx="24037">
                  <c:v>0.21615887795391597</c:v>
                </c:pt>
                <c:pt idx="24038">
                  <c:v>0.21615887795391597</c:v>
                </c:pt>
                <c:pt idx="24039">
                  <c:v>0.21615887795391597</c:v>
                </c:pt>
                <c:pt idx="24040">
                  <c:v>0.21615887795391597</c:v>
                </c:pt>
                <c:pt idx="24041">
                  <c:v>0.21615887795391597</c:v>
                </c:pt>
                <c:pt idx="24042">
                  <c:v>0.21609994696210733</c:v>
                </c:pt>
                <c:pt idx="24043">
                  <c:v>0.21604101597029879</c:v>
                </c:pt>
                <c:pt idx="24044">
                  <c:v>0.21604101597029879</c:v>
                </c:pt>
                <c:pt idx="24045">
                  <c:v>0.21604101597029879</c:v>
                </c:pt>
                <c:pt idx="24046">
                  <c:v>0.21604101597029879</c:v>
                </c:pt>
                <c:pt idx="24047">
                  <c:v>0.21604101597029879</c:v>
                </c:pt>
                <c:pt idx="24048">
                  <c:v>0.21598208497849014</c:v>
                </c:pt>
                <c:pt idx="24049">
                  <c:v>0.21598208497849014</c:v>
                </c:pt>
                <c:pt idx="24050">
                  <c:v>0.21598208497849014</c:v>
                </c:pt>
                <c:pt idx="24051">
                  <c:v>0.21598208497849014</c:v>
                </c:pt>
                <c:pt idx="24052">
                  <c:v>0.21598208497849014</c:v>
                </c:pt>
                <c:pt idx="24053">
                  <c:v>0.2159231539866816</c:v>
                </c:pt>
                <c:pt idx="24054">
                  <c:v>0.21586422299487296</c:v>
                </c:pt>
                <c:pt idx="24055">
                  <c:v>0.21586422299487296</c:v>
                </c:pt>
                <c:pt idx="24056">
                  <c:v>0.21586422299487296</c:v>
                </c:pt>
                <c:pt idx="24057">
                  <c:v>0.21586422299487296</c:v>
                </c:pt>
                <c:pt idx="24058">
                  <c:v>0.21580529200306442</c:v>
                </c:pt>
                <c:pt idx="24059">
                  <c:v>0.21580529200306442</c:v>
                </c:pt>
                <c:pt idx="24060">
                  <c:v>0.21580529200306442</c:v>
                </c:pt>
                <c:pt idx="24061">
                  <c:v>0.21574636101125577</c:v>
                </c:pt>
                <c:pt idx="24062">
                  <c:v>0.21568743001944723</c:v>
                </c:pt>
                <c:pt idx="24063">
                  <c:v>0.21568743001944723</c:v>
                </c:pt>
                <c:pt idx="24064">
                  <c:v>0.21568743001944723</c:v>
                </c:pt>
                <c:pt idx="24065">
                  <c:v>0.21562849902763859</c:v>
                </c:pt>
                <c:pt idx="24066">
                  <c:v>0.21562849902763859</c:v>
                </c:pt>
                <c:pt idx="24067">
                  <c:v>0.21562849902763859</c:v>
                </c:pt>
                <c:pt idx="24068">
                  <c:v>0.21562849902763859</c:v>
                </c:pt>
                <c:pt idx="24069">
                  <c:v>0.21562849902763859</c:v>
                </c:pt>
                <c:pt idx="24070">
                  <c:v>0.21556956803583005</c:v>
                </c:pt>
                <c:pt idx="24071">
                  <c:v>0.2155106370440214</c:v>
                </c:pt>
                <c:pt idx="24072">
                  <c:v>0.21545170605221287</c:v>
                </c:pt>
                <c:pt idx="24073">
                  <c:v>0.21545170605221287</c:v>
                </c:pt>
                <c:pt idx="24074">
                  <c:v>0.21545170605221287</c:v>
                </c:pt>
                <c:pt idx="24075">
                  <c:v>0.21539277506040422</c:v>
                </c:pt>
                <c:pt idx="24076">
                  <c:v>0.21533384406859568</c:v>
                </c:pt>
                <c:pt idx="24077">
                  <c:v>0.21533384406859568</c:v>
                </c:pt>
                <c:pt idx="24078">
                  <c:v>0.21533384406859568</c:v>
                </c:pt>
                <c:pt idx="24079">
                  <c:v>0.21533384406859568</c:v>
                </c:pt>
                <c:pt idx="24080">
                  <c:v>0.21533384406859568</c:v>
                </c:pt>
                <c:pt idx="24081">
                  <c:v>0.21533384406859568</c:v>
                </c:pt>
                <c:pt idx="24082">
                  <c:v>0.21533384406859568</c:v>
                </c:pt>
                <c:pt idx="24083">
                  <c:v>0.21533384406859568</c:v>
                </c:pt>
                <c:pt idx="24084">
                  <c:v>0.21533384406859568</c:v>
                </c:pt>
                <c:pt idx="24085">
                  <c:v>0.21527491307678703</c:v>
                </c:pt>
                <c:pt idx="24086">
                  <c:v>0.2152159820849785</c:v>
                </c:pt>
                <c:pt idx="24087">
                  <c:v>0.2152159820849785</c:v>
                </c:pt>
                <c:pt idx="24088">
                  <c:v>0.2152159820849785</c:v>
                </c:pt>
                <c:pt idx="24089">
                  <c:v>0.2152159820849785</c:v>
                </c:pt>
                <c:pt idx="24090">
                  <c:v>0.2152159820849785</c:v>
                </c:pt>
                <c:pt idx="24091">
                  <c:v>0.2152159820849785</c:v>
                </c:pt>
                <c:pt idx="24092">
                  <c:v>0.2152159820849785</c:v>
                </c:pt>
                <c:pt idx="24093">
                  <c:v>0.21515705109316985</c:v>
                </c:pt>
                <c:pt idx="24094">
                  <c:v>0.21515705109316985</c:v>
                </c:pt>
                <c:pt idx="24095">
                  <c:v>0.21509812010136131</c:v>
                </c:pt>
                <c:pt idx="24096">
                  <c:v>0.21503918910955266</c:v>
                </c:pt>
                <c:pt idx="24097">
                  <c:v>0.21503918910955266</c:v>
                </c:pt>
                <c:pt idx="24098">
                  <c:v>0.21503918910955266</c:v>
                </c:pt>
                <c:pt idx="24099">
                  <c:v>0.21503918910955266</c:v>
                </c:pt>
                <c:pt idx="24100">
                  <c:v>0.21503918910955266</c:v>
                </c:pt>
                <c:pt idx="24101">
                  <c:v>0.21498025811774413</c:v>
                </c:pt>
                <c:pt idx="24102">
                  <c:v>0.21498025811774413</c:v>
                </c:pt>
                <c:pt idx="24103">
                  <c:v>0.21498025811774413</c:v>
                </c:pt>
                <c:pt idx="24104">
                  <c:v>0.21498025811774413</c:v>
                </c:pt>
                <c:pt idx="24105">
                  <c:v>0.21492132712593548</c:v>
                </c:pt>
                <c:pt idx="24106">
                  <c:v>0.21486239613412694</c:v>
                </c:pt>
                <c:pt idx="24107">
                  <c:v>0.21486239613412694</c:v>
                </c:pt>
                <c:pt idx="24108">
                  <c:v>0.21486239613412694</c:v>
                </c:pt>
                <c:pt idx="24109">
                  <c:v>0.21486239613412694</c:v>
                </c:pt>
                <c:pt idx="24110">
                  <c:v>0.21486239613412694</c:v>
                </c:pt>
                <c:pt idx="24111">
                  <c:v>0.21486239613412694</c:v>
                </c:pt>
                <c:pt idx="24112">
                  <c:v>0.2148034651423183</c:v>
                </c:pt>
                <c:pt idx="24113">
                  <c:v>0.21474453415050976</c:v>
                </c:pt>
                <c:pt idx="24114">
                  <c:v>0.21474453415050976</c:v>
                </c:pt>
                <c:pt idx="24115">
                  <c:v>0.21468560315870111</c:v>
                </c:pt>
                <c:pt idx="24116">
                  <c:v>0.21462667216689257</c:v>
                </c:pt>
                <c:pt idx="24117">
                  <c:v>0.21456774117508393</c:v>
                </c:pt>
                <c:pt idx="24118">
                  <c:v>0.21456774117508393</c:v>
                </c:pt>
                <c:pt idx="24119">
                  <c:v>0.21456774117508393</c:v>
                </c:pt>
                <c:pt idx="24120">
                  <c:v>0.21456774117508393</c:v>
                </c:pt>
                <c:pt idx="24121">
                  <c:v>0.21456774117508393</c:v>
                </c:pt>
                <c:pt idx="24122">
                  <c:v>0.21456774117508393</c:v>
                </c:pt>
                <c:pt idx="24123">
                  <c:v>0.21450881018327539</c:v>
                </c:pt>
                <c:pt idx="24124">
                  <c:v>0.21450881018327539</c:v>
                </c:pt>
                <c:pt idx="24125">
                  <c:v>0.21444987919146674</c:v>
                </c:pt>
                <c:pt idx="24126">
                  <c:v>0.21444987919146674</c:v>
                </c:pt>
                <c:pt idx="24127">
                  <c:v>0.21444987919146674</c:v>
                </c:pt>
                <c:pt idx="24128">
                  <c:v>0.2143909481996582</c:v>
                </c:pt>
                <c:pt idx="24129">
                  <c:v>0.21433201720784956</c:v>
                </c:pt>
                <c:pt idx="24130">
                  <c:v>0.21427308621604102</c:v>
                </c:pt>
                <c:pt idx="24131">
                  <c:v>0.21421415522423237</c:v>
                </c:pt>
                <c:pt idx="24132">
                  <c:v>0.21415522423242384</c:v>
                </c:pt>
                <c:pt idx="24133">
                  <c:v>0.21415522423242384</c:v>
                </c:pt>
                <c:pt idx="24134">
                  <c:v>0.21415522423242384</c:v>
                </c:pt>
                <c:pt idx="24135">
                  <c:v>0.21415522423242384</c:v>
                </c:pt>
                <c:pt idx="24136">
                  <c:v>0.21409629324061519</c:v>
                </c:pt>
                <c:pt idx="24137">
                  <c:v>0.21409629324061519</c:v>
                </c:pt>
                <c:pt idx="24138">
                  <c:v>0.21409629324061519</c:v>
                </c:pt>
                <c:pt idx="24139">
                  <c:v>0.21409629324061519</c:v>
                </c:pt>
                <c:pt idx="24140">
                  <c:v>0.21403736224880665</c:v>
                </c:pt>
                <c:pt idx="24141">
                  <c:v>0.21403736224880665</c:v>
                </c:pt>
                <c:pt idx="24142">
                  <c:v>0.21403736224880665</c:v>
                </c:pt>
                <c:pt idx="24143">
                  <c:v>0.21403736224880665</c:v>
                </c:pt>
                <c:pt idx="24144">
                  <c:v>0.21403736224880665</c:v>
                </c:pt>
                <c:pt idx="24145">
                  <c:v>0.21403736224880665</c:v>
                </c:pt>
                <c:pt idx="24146">
                  <c:v>0.21403736224880665</c:v>
                </c:pt>
                <c:pt idx="24147">
                  <c:v>0.21403736224880665</c:v>
                </c:pt>
                <c:pt idx="24148">
                  <c:v>0.21403736224880665</c:v>
                </c:pt>
                <c:pt idx="24149">
                  <c:v>0.21403736224880665</c:v>
                </c:pt>
                <c:pt idx="24150">
                  <c:v>0.21403736224880665</c:v>
                </c:pt>
                <c:pt idx="24151">
                  <c:v>0.21403736224880665</c:v>
                </c:pt>
                <c:pt idx="24152">
                  <c:v>0.21403736224880665</c:v>
                </c:pt>
                <c:pt idx="24153">
                  <c:v>0.21403736224880665</c:v>
                </c:pt>
                <c:pt idx="24154">
                  <c:v>0.21403736224880665</c:v>
                </c:pt>
                <c:pt idx="24155">
                  <c:v>0.213978431256998</c:v>
                </c:pt>
                <c:pt idx="24156">
                  <c:v>0.213978431256998</c:v>
                </c:pt>
                <c:pt idx="24157">
                  <c:v>0.21391950026518947</c:v>
                </c:pt>
                <c:pt idx="24158">
                  <c:v>0.21386056927338082</c:v>
                </c:pt>
                <c:pt idx="24159">
                  <c:v>0.21386056927338082</c:v>
                </c:pt>
                <c:pt idx="24160">
                  <c:v>0.21386056927338082</c:v>
                </c:pt>
                <c:pt idx="24161">
                  <c:v>0.21380163828157228</c:v>
                </c:pt>
                <c:pt idx="24162">
                  <c:v>0.21380163828157228</c:v>
                </c:pt>
                <c:pt idx="24163">
                  <c:v>0.21374270728976363</c:v>
                </c:pt>
                <c:pt idx="24164">
                  <c:v>0.2136837762979551</c:v>
                </c:pt>
                <c:pt idx="24165">
                  <c:v>0.21362484530614645</c:v>
                </c:pt>
                <c:pt idx="24166">
                  <c:v>0.21362484530614645</c:v>
                </c:pt>
                <c:pt idx="24167">
                  <c:v>0.21356591431433791</c:v>
                </c:pt>
                <c:pt idx="24168">
                  <c:v>0.21356591431433791</c:v>
                </c:pt>
                <c:pt idx="24169">
                  <c:v>0.21356591431433791</c:v>
                </c:pt>
                <c:pt idx="24170">
                  <c:v>0.21356591431433791</c:v>
                </c:pt>
                <c:pt idx="24171">
                  <c:v>0.21350698332252926</c:v>
                </c:pt>
                <c:pt idx="24172">
                  <c:v>0.21350698332252926</c:v>
                </c:pt>
                <c:pt idx="24173">
                  <c:v>0.21350698332252926</c:v>
                </c:pt>
                <c:pt idx="24174">
                  <c:v>0.21350698332252926</c:v>
                </c:pt>
                <c:pt idx="24175">
                  <c:v>0.21350698332252926</c:v>
                </c:pt>
                <c:pt idx="24176">
                  <c:v>0.21350698332252926</c:v>
                </c:pt>
                <c:pt idx="24177">
                  <c:v>0.21350698332252926</c:v>
                </c:pt>
                <c:pt idx="24178">
                  <c:v>0.21350698332252926</c:v>
                </c:pt>
                <c:pt idx="24179">
                  <c:v>0.21344805233072073</c:v>
                </c:pt>
                <c:pt idx="24180">
                  <c:v>0.21344805233072073</c:v>
                </c:pt>
                <c:pt idx="24181">
                  <c:v>0.21338912133891208</c:v>
                </c:pt>
                <c:pt idx="24182">
                  <c:v>0.21333019034710354</c:v>
                </c:pt>
                <c:pt idx="24183">
                  <c:v>0.21333019034710354</c:v>
                </c:pt>
                <c:pt idx="24184">
                  <c:v>0.21333019034710354</c:v>
                </c:pt>
                <c:pt idx="24185">
                  <c:v>0.2132712593552949</c:v>
                </c:pt>
                <c:pt idx="24186">
                  <c:v>0.2132712593552949</c:v>
                </c:pt>
                <c:pt idx="24187">
                  <c:v>0.2132712593552949</c:v>
                </c:pt>
                <c:pt idx="24188">
                  <c:v>0.21321232836348636</c:v>
                </c:pt>
                <c:pt idx="24189">
                  <c:v>0.21321232836348636</c:v>
                </c:pt>
                <c:pt idx="24190">
                  <c:v>0.21315339737167771</c:v>
                </c:pt>
                <c:pt idx="24191">
                  <c:v>0.21309446637986917</c:v>
                </c:pt>
                <c:pt idx="24192">
                  <c:v>0.21309446637986917</c:v>
                </c:pt>
                <c:pt idx="24193">
                  <c:v>0.21309446637986917</c:v>
                </c:pt>
                <c:pt idx="24194">
                  <c:v>0.21309446637986917</c:v>
                </c:pt>
                <c:pt idx="24195">
                  <c:v>0.21303553538806053</c:v>
                </c:pt>
                <c:pt idx="24196">
                  <c:v>0.21303553538806053</c:v>
                </c:pt>
                <c:pt idx="24197">
                  <c:v>0.21303553538806053</c:v>
                </c:pt>
                <c:pt idx="24198">
                  <c:v>0.21303553538806053</c:v>
                </c:pt>
                <c:pt idx="24199">
                  <c:v>0.21303553538806053</c:v>
                </c:pt>
                <c:pt idx="24200">
                  <c:v>0.21297660439625199</c:v>
                </c:pt>
                <c:pt idx="24201">
                  <c:v>0.21297660439625199</c:v>
                </c:pt>
                <c:pt idx="24202">
                  <c:v>0.21297660439625199</c:v>
                </c:pt>
                <c:pt idx="24203">
                  <c:v>0.21297660439625199</c:v>
                </c:pt>
                <c:pt idx="24204">
                  <c:v>0.21291767340444334</c:v>
                </c:pt>
                <c:pt idx="24205">
                  <c:v>0.21291767340444334</c:v>
                </c:pt>
                <c:pt idx="24206">
                  <c:v>0.21291767340444334</c:v>
                </c:pt>
                <c:pt idx="24207">
                  <c:v>0.21291767340444334</c:v>
                </c:pt>
                <c:pt idx="24208">
                  <c:v>0.21291767340444334</c:v>
                </c:pt>
                <c:pt idx="24209">
                  <c:v>0.2128587424126348</c:v>
                </c:pt>
                <c:pt idx="24210">
                  <c:v>0.2128587424126348</c:v>
                </c:pt>
                <c:pt idx="24211">
                  <c:v>0.2128587424126348</c:v>
                </c:pt>
                <c:pt idx="24212">
                  <c:v>0.2128587424126348</c:v>
                </c:pt>
                <c:pt idx="24213">
                  <c:v>0.2128587424126348</c:v>
                </c:pt>
                <c:pt idx="24214">
                  <c:v>0.21279981142082616</c:v>
                </c:pt>
                <c:pt idx="24215">
                  <c:v>0.21274088042901762</c:v>
                </c:pt>
                <c:pt idx="24216">
                  <c:v>0.21274088042901762</c:v>
                </c:pt>
                <c:pt idx="24217">
                  <c:v>0.21268194943720908</c:v>
                </c:pt>
                <c:pt idx="24218">
                  <c:v>0.21262301844540044</c:v>
                </c:pt>
                <c:pt idx="24219">
                  <c:v>0.21262301844540044</c:v>
                </c:pt>
                <c:pt idx="24220">
                  <c:v>0.21262301844540044</c:v>
                </c:pt>
                <c:pt idx="24221">
                  <c:v>0.21262301844540044</c:v>
                </c:pt>
                <c:pt idx="24222">
                  <c:v>0.21262301844540044</c:v>
                </c:pt>
                <c:pt idx="24223">
                  <c:v>0.21262301844540044</c:v>
                </c:pt>
                <c:pt idx="24224">
                  <c:v>0.21262301844540044</c:v>
                </c:pt>
                <c:pt idx="24225">
                  <c:v>0.2125640874535919</c:v>
                </c:pt>
                <c:pt idx="24226">
                  <c:v>0.2125640874535919</c:v>
                </c:pt>
                <c:pt idx="24227">
                  <c:v>0.21250515646178325</c:v>
                </c:pt>
                <c:pt idx="24228">
                  <c:v>0.21250515646178325</c:v>
                </c:pt>
                <c:pt idx="24229">
                  <c:v>0.21250515646178325</c:v>
                </c:pt>
                <c:pt idx="24230">
                  <c:v>0.21250515646178325</c:v>
                </c:pt>
                <c:pt idx="24231">
                  <c:v>0.21250515646178325</c:v>
                </c:pt>
                <c:pt idx="24232">
                  <c:v>0.21250515646178325</c:v>
                </c:pt>
                <c:pt idx="24233">
                  <c:v>0.21250515646178325</c:v>
                </c:pt>
                <c:pt idx="24234">
                  <c:v>0.21244622546997471</c:v>
                </c:pt>
                <c:pt idx="24235">
                  <c:v>0.21244622546997471</c:v>
                </c:pt>
                <c:pt idx="24236">
                  <c:v>0.21238729447816607</c:v>
                </c:pt>
                <c:pt idx="24237">
                  <c:v>0.21238729447816607</c:v>
                </c:pt>
                <c:pt idx="24238">
                  <c:v>0.21238729447816607</c:v>
                </c:pt>
                <c:pt idx="24239">
                  <c:v>0.21238729447816607</c:v>
                </c:pt>
                <c:pt idx="24240">
                  <c:v>0.21238729447816607</c:v>
                </c:pt>
                <c:pt idx="24241">
                  <c:v>0.21238729447816607</c:v>
                </c:pt>
                <c:pt idx="24242">
                  <c:v>0.21238729447816607</c:v>
                </c:pt>
                <c:pt idx="24243">
                  <c:v>0.21238729447816607</c:v>
                </c:pt>
                <c:pt idx="24244">
                  <c:v>0.21232836348635753</c:v>
                </c:pt>
                <c:pt idx="24245">
                  <c:v>0.21232836348635753</c:v>
                </c:pt>
                <c:pt idx="24246">
                  <c:v>0.21232836348635753</c:v>
                </c:pt>
                <c:pt idx="24247">
                  <c:v>0.21226943249454888</c:v>
                </c:pt>
                <c:pt idx="24248">
                  <c:v>0.21221050150274035</c:v>
                </c:pt>
                <c:pt idx="24249">
                  <c:v>0.21221050150274035</c:v>
                </c:pt>
                <c:pt idx="24250">
                  <c:v>0.21221050150274035</c:v>
                </c:pt>
                <c:pt idx="24251">
                  <c:v>0.21221050150274035</c:v>
                </c:pt>
                <c:pt idx="24252">
                  <c:v>0.21221050150274035</c:v>
                </c:pt>
                <c:pt idx="24253">
                  <c:v>0.2121515705109317</c:v>
                </c:pt>
                <c:pt idx="24254">
                  <c:v>0.21209263951912316</c:v>
                </c:pt>
                <c:pt idx="24255">
                  <c:v>0.21209263951912316</c:v>
                </c:pt>
                <c:pt idx="24256">
                  <c:v>0.21209263951912316</c:v>
                </c:pt>
                <c:pt idx="24257">
                  <c:v>0.21209263951912316</c:v>
                </c:pt>
                <c:pt idx="24258">
                  <c:v>0.21203370852731451</c:v>
                </c:pt>
                <c:pt idx="24259">
                  <c:v>0.21203370852731451</c:v>
                </c:pt>
                <c:pt idx="24260">
                  <c:v>0.21203370852731451</c:v>
                </c:pt>
                <c:pt idx="24261">
                  <c:v>0.21203370852731451</c:v>
                </c:pt>
                <c:pt idx="24262">
                  <c:v>0.21203370852731451</c:v>
                </c:pt>
                <c:pt idx="24263">
                  <c:v>0.21203370852731451</c:v>
                </c:pt>
                <c:pt idx="24264">
                  <c:v>0.21203370852731451</c:v>
                </c:pt>
                <c:pt idx="24265">
                  <c:v>0.21203370852731451</c:v>
                </c:pt>
                <c:pt idx="24266">
                  <c:v>0.21203370852731451</c:v>
                </c:pt>
                <c:pt idx="24267">
                  <c:v>0.21197477753550598</c:v>
                </c:pt>
                <c:pt idx="24268">
                  <c:v>0.21197477753550598</c:v>
                </c:pt>
                <c:pt idx="24269">
                  <c:v>0.21197477753550598</c:v>
                </c:pt>
                <c:pt idx="24270">
                  <c:v>0.21197477753550598</c:v>
                </c:pt>
                <c:pt idx="24271">
                  <c:v>0.21191584654369733</c:v>
                </c:pt>
                <c:pt idx="24272">
                  <c:v>0.21185691555188879</c:v>
                </c:pt>
                <c:pt idx="24273">
                  <c:v>0.21185691555188879</c:v>
                </c:pt>
                <c:pt idx="24274">
                  <c:v>0.21179798456008014</c:v>
                </c:pt>
                <c:pt idx="24275">
                  <c:v>0.21179798456008014</c:v>
                </c:pt>
                <c:pt idx="24276">
                  <c:v>0.21179798456008014</c:v>
                </c:pt>
                <c:pt idx="24277">
                  <c:v>0.21179798456008014</c:v>
                </c:pt>
                <c:pt idx="24278">
                  <c:v>0.21173905356827161</c:v>
                </c:pt>
                <c:pt idx="24279">
                  <c:v>0.21173905356827161</c:v>
                </c:pt>
                <c:pt idx="24280">
                  <c:v>0.21173905356827161</c:v>
                </c:pt>
                <c:pt idx="24281">
                  <c:v>0.21173905356827161</c:v>
                </c:pt>
                <c:pt idx="24282">
                  <c:v>0.21173905356827161</c:v>
                </c:pt>
                <c:pt idx="24283">
                  <c:v>0.21168012257646296</c:v>
                </c:pt>
                <c:pt idx="24284">
                  <c:v>0.21168012257646296</c:v>
                </c:pt>
                <c:pt idx="24285">
                  <c:v>0.21162119158465442</c:v>
                </c:pt>
                <c:pt idx="24286">
                  <c:v>0.21156226059284577</c:v>
                </c:pt>
                <c:pt idx="24287">
                  <c:v>0.21150332960103724</c:v>
                </c:pt>
                <c:pt idx="24288">
                  <c:v>0.21150332960103724</c:v>
                </c:pt>
                <c:pt idx="24289">
                  <c:v>0.21150332960103724</c:v>
                </c:pt>
                <c:pt idx="24290">
                  <c:v>0.21150332960103724</c:v>
                </c:pt>
                <c:pt idx="24291">
                  <c:v>0.21150332960103724</c:v>
                </c:pt>
                <c:pt idx="24292">
                  <c:v>0.21144439860922859</c:v>
                </c:pt>
                <c:pt idx="24293">
                  <c:v>0.21144439860922859</c:v>
                </c:pt>
                <c:pt idx="24294">
                  <c:v>0.21138546761742005</c:v>
                </c:pt>
                <c:pt idx="24295">
                  <c:v>0.21138546761742005</c:v>
                </c:pt>
                <c:pt idx="24296">
                  <c:v>0.21138546761742005</c:v>
                </c:pt>
                <c:pt idx="24297">
                  <c:v>0.21132653662561141</c:v>
                </c:pt>
                <c:pt idx="24298">
                  <c:v>0.21126760563380287</c:v>
                </c:pt>
                <c:pt idx="24299">
                  <c:v>0.21126760563380287</c:v>
                </c:pt>
                <c:pt idx="24300">
                  <c:v>0.21126760563380287</c:v>
                </c:pt>
                <c:pt idx="24301">
                  <c:v>0.21120867464199422</c:v>
                </c:pt>
                <c:pt idx="24302">
                  <c:v>0.21114974365018568</c:v>
                </c:pt>
                <c:pt idx="24303">
                  <c:v>0.21114974365018568</c:v>
                </c:pt>
                <c:pt idx="24304">
                  <c:v>0.21114974365018568</c:v>
                </c:pt>
                <c:pt idx="24305">
                  <c:v>0.21109081265837704</c:v>
                </c:pt>
                <c:pt idx="24306">
                  <c:v>0.2110318816665685</c:v>
                </c:pt>
                <c:pt idx="24307">
                  <c:v>0.21097295067475985</c:v>
                </c:pt>
                <c:pt idx="24308">
                  <c:v>0.21097295067475985</c:v>
                </c:pt>
                <c:pt idx="24309">
                  <c:v>0.21097295067475985</c:v>
                </c:pt>
                <c:pt idx="24310">
                  <c:v>0.21091401968295131</c:v>
                </c:pt>
                <c:pt idx="24311">
                  <c:v>0.21091401968295131</c:v>
                </c:pt>
                <c:pt idx="24312">
                  <c:v>0.21085508869114267</c:v>
                </c:pt>
                <c:pt idx="24313">
                  <c:v>0.21085508869114267</c:v>
                </c:pt>
                <c:pt idx="24314">
                  <c:v>0.21085508869114267</c:v>
                </c:pt>
                <c:pt idx="24315">
                  <c:v>0.21085508869114267</c:v>
                </c:pt>
                <c:pt idx="24316">
                  <c:v>0.21085508869114267</c:v>
                </c:pt>
                <c:pt idx="24317">
                  <c:v>0.21085508869114267</c:v>
                </c:pt>
                <c:pt idx="24318">
                  <c:v>0.21085508869114267</c:v>
                </c:pt>
                <c:pt idx="24319">
                  <c:v>0.21085508869114267</c:v>
                </c:pt>
                <c:pt idx="24320">
                  <c:v>0.21085508869114267</c:v>
                </c:pt>
                <c:pt idx="24321">
                  <c:v>0.21085508869114267</c:v>
                </c:pt>
                <c:pt idx="24322">
                  <c:v>0.21085508869114267</c:v>
                </c:pt>
                <c:pt idx="24323">
                  <c:v>0.21085508869114267</c:v>
                </c:pt>
                <c:pt idx="24324">
                  <c:v>0.21085508869114267</c:v>
                </c:pt>
                <c:pt idx="24325">
                  <c:v>0.21085508869114267</c:v>
                </c:pt>
                <c:pt idx="24326">
                  <c:v>0.21085508869114267</c:v>
                </c:pt>
                <c:pt idx="24327">
                  <c:v>0.21085508869114267</c:v>
                </c:pt>
                <c:pt idx="24328">
                  <c:v>0.21085508869114267</c:v>
                </c:pt>
                <c:pt idx="24329">
                  <c:v>0.21085508869114267</c:v>
                </c:pt>
                <c:pt idx="24330">
                  <c:v>0.21085508869114267</c:v>
                </c:pt>
                <c:pt idx="24331">
                  <c:v>0.21085508869114267</c:v>
                </c:pt>
                <c:pt idx="24332">
                  <c:v>0.21085508869114267</c:v>
                </c:pt>
                <c:pt idx="24333">
                  <c:v>0.21079615769933413</c:v>
                </c:pt>
                <c:pt idx="24334">
                  <c:v>0.21073722670752548</c:v>
                </c:pt>
                <c:pt idx="24335">
                  <c:v>0.21073722670752548</c:v>
                </c:pt>
                <c:pt idx="24336">
                  <c:v>0.21073722670752548</c:v>
                </c:pt>
                <c:pt idx="24337">
                  <c:v>0.21073722670752548</c:v>
                </c:pt>
                <c:pt idx="24338">
                  <c:v>0.21067829571571695</c:v>
                </c:pt>
                <c:pt idx="24339">
                  <c:v>0.21067829571571695</c:v>
                </c:pt>
                <c:pt idx="24340">
                  <c:v>0.21067829571571695</c:v>
                </c:pt>
                <c:pt idx="24341">
                  <c:v>0.21067829571571695</c:v>
                </c:pt>
                <c:pt idx="24342">
                  <c:v>0.2106193647239083</c:v>
                </c:pt>
                <c:pt idx="24343">
                  <c:v>0.2106193647239083</c:v>
                </c:pt>
                <c:pt idx="24344">
                  <c:v>0.2106193647239083</c:v>
                </c:pt>
                <c:pt idx="24345">
                  <c:v>0.2106193647239083</c:v>
                </c:pt>
                <c:pt idx="24346">
                  <c:v>0.2106193647239083</c:v>
                </c:pt>
                <c:pt idx="24347">
                  <c:v>0.2106193647239083</c:v>
                </c:pt>
                <c:pt idx="24348">
                  <c:v>0.2106193647239083</c:v>
                </c:pt>
                <c:pt idx="24349">
                  <c:v>0.2106193647239083</c:v>
                </c:pt>
                <c:pt idx="24350">
                  <c:v>0.21056043373209976</c:v>
                </c:pt>
                <c:pt idx="24351">
                  <c:v>0.21056043373209976</c:v>
                </c:pt>
                <c:pt idx="24352">
                  <c:v>0.21056043373209976</c:v>
                </c:pt>
                <c:pt idx="24353">
                  <c:v>0.21056043373209976</c:v>
                </c:pt>
                <c:pt idx="24354">
                  <c:v>0.21056043373209976</c:v>
                </c:pt>
                <c:pt idx="24355">
                  <c:v>0.21050150274029111</c:v>
                </c:pt>
                <c:pt idx="24356">
                  <c:v>0.21050150274029111</c:v>
                </c:pt>
                <c:pt idx="24357">
                  <c:v>0.21050150274029111</c:v>
                </c:pt>
                <c:pt idx="24358">
                  <c:v>0.21050150274029111</c:v>
                </c:pt>
                <c:pt idx="24359">
                  <c:v>0.21050150274029111</c:v>
                </c:pt>
                <c:pt idx="24360">
                  <c:v>0.21044257174848258</c:v>
                </c:pt>
                <c:pt idx="24361">
                  <c:v>0.21044257174848258</c:v>
                </c:pt>
                <c:pt idx="24362">
                  <c:v>0.21044257174848258</c:v>
                </c:pt>
                <c:pt idx="24363">
                  <c:v>0.21044257174848258</c:v>
                </c:pt>
                <c:pt idx="24364">
                  <c:v>0.21044257174848258</c:v>
                </c:pt>
                <c:pt idx="24365">
                  <c:v>0.21044257174848258</c:v>
                </c:pt>
                <c:pt idx="24366">
                  <c:v>0.21038364075667393</c:v>
                </c:pt>
                <c:pt idx="24367">
                  <c:v>0.21038364075667393</c:v>
                </c:pt>
                <c:pt idx="24368">
                  <c:v>0.21032470976486539</c:v>
                </c:pt>
                <c:pt idx="24369">
                  <c:v>0.21032470976486539</c:v>
                </c:pt>
                <c:pt idx="24370">
                  <c:v>0.21026577877305674</c:v>
                </c:pt>
                <c:pt idx="24371">
                  <c:v>0.21026577877305674</c:v>
                </c:pt>
                <c:pt idx="24372">
                  <c:v>0.21020684778124821</c:v>
                </c:pt>
                <c:pt idx="24373">
                  <c:v>0.21014791678943956</c:v>
                </c:pt>
                <c:pt idx="24374">
                  <c:v>0.21014791678943956</c:v>
                </c:pt>
                <c:pt idx="24375">
                  <c:v>0.21014791678943956</c:v>
                </c:pt>
                <c:pt idx="24376">
                  <c:v>0.21008898579763102</c:v>
                </c:pt>
                <c:pt idx="24377">
                  <c:v>0.21008898579763102</c:v>
                </c:pt>
                <c:pt idx="24378">
                  <c:v>0.21008898579763102</c:v>
                </c:pt>
                <c:pt idx="24379">
                  <c:v>0.21003005480582237</c:v>
                </c:pt>
                <c:pt idx="24380">
                  <c:v>0.21003005480582237</c:v>
                </c:pt>
                <c:pt idx="24381">
                  <c:v>0.21003005480582237</c:v>
                </c:pt>
                <c:pt idx="24382">
                  <c:v>0.21003005480582237</c:v>
                </c:pt>
                <c:pt idx="24383">
                  <c:v>0.21003005480582237</c:v>
                </c:pt>
                <c:pt idx="24384">
                  <c:v>0.21003005480582237</c:v>
                </c:pt>
                <c:pt idx="24385">
                  <c:v>0.21003005480582237</c:v>
                </c:pt>
                <c:pt idx="24386">
                  <c:v>0.21003005480582237</c:v>
                </c:pt>
                <c:pt idx="24387">
                  <c:v>0.21003005480582237</c:v>
                </c:pt>
                <c:pt idx="24388">
                  <c:v>0.21003005480582237</c:v>
                </c:pt>
                <c:pt idx="24389">
                  <c:v>0.21003005480582237</c:v>
                </c:pt>
                <c:pt idx="24390">
                  <c:v>0.20997112381401384</c:v>
                </c:pt>
                <c:pt idx="24391">
                  <c:v>0.20991219282220519</c:v>
                </c:pt>
                <c:pt idx="24392">
                  <c:v>0.20991219282220519</c:v>
                </c:pt>
                <c:pt idx="24393">
                  <c:v>0.20991219282220519</c:v>
                </c:pt>
                <c:pt idx="24394">
                  <c:v>0.20985326183039665</c:v>
                </c:pt>
                <c:pt idx="24395">
                  <c:v>0.20985326183039665</c:v>
                </c:pt>
                <c:pt idx="24396">
                  <c:v>0.20979433083858801</c:v>
                </c:pt>
                <c:pt idx="24397">
                  <c:v>0.20979433083858801</c:v>
                </c:pt>
                <c:pt idx="24398">
                  <c:v>0.20973539984677947</c:v>
                </c:pt>
                <c:pt idx="24399">
                  <c:v>0.20973539984677947</c:v>
                </c:pt>
                <c:pt idx="24400">
                  <c:v>0.20967646885497082</c:v>
                </c:pt>
                <c:pt idx="24401">
                  <c:v>0.20961753786316228</c:v>
                </c:pt>
                <c:pt idx="24402">
                  <c:v>0.20955860687135364</c:v>
                </c:pt>
                <c:pt idx="24403">
                  <c:v>0.20955860687135364</c:v>
                </c:pt>
                <c:pt idx="24404">
                  <c:v>0.20955860687135364</c:v>
                </c:pt>
                <c:pt idx="24405">
                  <c:v>0.2094996758795451</c:v>
                </c:pt>
                <c:pt idx="24406">
                  <c:v>0.2094996758795451</c:v>
                </c:pt>
                <c:pt idx="24407">
                  <c:v>0.2094996758795451</c:v>
                </c:pt>
                <c:pt idx="24408">
                  <c:v>0.2094996758795451</c:v>
                </c:pt>
                <c:pt idx="24409">
                  <c:v>0.2094996758795451</c:v>
                </c:pt>
                <c:pt idx="24410">
                  <c:v>0.2094996758795451</c:v>
                </c:pt>
                <c:pt idx="24411">
                  <c:v>0.2094996758795451</c:v>
                </c:pt>
                <c:pt idx="24412">
                  <c:v>0.2094996758795451</c:v>
                </c:pt>
                <c:pt idx="24413">
                  <c:v>0.2094996758795451</c:v>
                </c:pt>
                <c:pt idx="24414">
                  <c:v>0.2094996758795451</c:v>
                </c:pt>
                <c:pt idx="24415">
                  <c:v>0.2094996758795451</c:v>
                </c:pt>
                <c:pt idx="24416">
                  <c:v>0.20944074488773645</c:v>
                </c:pt>
                <c:pt idx="24417">
                  <c:v>0.20944074488773645</c:v>
                </c:pt>
                <c:pt idx="24418">
                  <c:v>0.20938181389592792</c:v>
                </c:pt>
                <c:pt idx="24419">
                  <c:v>0.20938181389592792</c:v>
                </c:pt>
                <c:pt idx="24420">
                  <c:v>0.20938181389592792</c:v>
                </c:pt>
                <c:pt idx="24421">
                  <c:v>0.20932288290411927</c:v>
                </c:pt>
                <c:pt idx="24422">
                  <c:v>0.20932288290411927</c:v>
                </c:pt>
                <c:pt idx="24423">
                  <c:v>0.20926395191231073</c:v>
                </c:pt>
                <c:pt idx="24424">
                  <c:v>0.20926395191231073</c:v>
                </c:pt>
                <c:pt idx="24425">
                  <c:v>0.20926395191231073</c:v>
                </c:pt>
                <c:pt idx="24426">
                  <c:v>0.20926395191231073</c:v>
                </c:pt>
                <c:pt idx="24427">
                  <c:v>0.20926395191231073</c:v>
                </c:pt>
                <c:pt idx="24428">
                  <c:v>0.20926395191231073</c:v>
                </c:pt>
                <c:pt idx="24429">
                  <c:v>0.20926395191231073</c:v>
                </c:pt>
                <c:pt idx="24430">
                  <c:v>0.20926395191231073</c:v>
                </c:pt>
                <c:pt idx="24431">
                  <c:v>0.20920502092050208</c:v>
                </c:pt>
                <c:pt idx="24432">
                  <c:v>0.20920502092050208</c:v>
                </c:pt>
                <c:pt idx="24433">
                  <c:v>0.20920502092050208</c:v>
                </c:pt>
                <c:pt idx="24434">
                  <c:v>0.20914608992869355</c:v>
                </c:pt>
                <c:pt idx="24435">
                  <c:v>0.20914608992869355</c:v>
                </c:pt>
                <c:pt idx="24436">
                  <c:v>0.20914608992869355</c:v>
                </c:pt>
                <c:pt idx="24437">
                  <c:v>0.20914608992869355</c:v>
                </c:pt>
                <c:pt idx="24438">
                  <c:v>0.20914608992869355</c:v>
                </c:pt>
                <c:pt idx="24439">
                  <c:v>0.20914608992869355</c:v>
                </c:pt>
                <c:pt idx="24440">
                  <c:v>0.20914608992869355</c:v>
                </c:pt>
                <c:pt idx="24441">
                  <c:v>0.20914608992869355</c:v>
                </c:pt>
                <c:pt idx="24442">
                  <c:v>0.20914608992869355</c:v>
                </c:pt>
                <c:pt idx="24443">
                  <c:v>0.20914608992869355</c:v>
                </c:pt>
                <c:pt idx="24444">
                  <c:v>0.2090871589368849</c:v>
                </c:pt>
                <c:pt idx="24445">
                  <c:v>0.2090871589368849</c:v>
                </c:pt>
                <c:pt idx="24446">
                  <c:v>0.2090871589368849</c:v>
                </c:pt>
                <c:pt idx="24447">
                  <c:v>0.2090871589368849</c:v>
                </c:pt>
                <c:pt idx="24448">
                  <c:v>0.2090871589368849</c:v>
                </c:pt>
                <c:pt idx="24449">
                  <c:v>0.20902822794507636</c:v>
                </c:pt>
                <c:pt idx="24450">
                  <c:v>0.20896929695326771</c:v>
                </c:pt>
                <c:pt idx="24451">
                  <c:v>0.20891036596145918</c:v>
                </c:pt>
                <c:pt idx="24452">
                  <c:v>0.20885143496965053</c:v>
                </c:pt>
                <c:pt idx="24453">
                  <c:v>0.20879250397784199</c:v>
                </c:pt>
                <c:pt idx="24454">
                  <c:v>0.20879250397784199</c:v>
                </c:pt>
                <c:pt idx="24455">
                  <c:v>0.20873357298603334</c:v>
                </c:pt>
                <c:pt idx="24456">
                  <c:v>0.20873357298603334</c:v>
                </c:pt>
                <c:pt idx="24457">
                  <c:v>0.20873357298603334</c:v>
                </c:pt>
                <c:pt idx="24458">
                  <c:v>0.20873357298603334</c:v>
                </c:pt>
                <c:pt idx="24459">
                  <c:v>0.20873357298603334</c:v>
                </c:pt>
                <c:pt idx="24460">
                  <c:v>0.20867464199422481</c:v>
                </c:pt>
                <c:pt idx="24461">
                  <c:v>0.20867464199422481</c:v>
                </c:pt>
                <c:pt idx="24462">
                  <c:v>0.20867464199422481</c:v>
                </c:pt>
                <c:pt idx="24463">
                  <c:v>0.20861571100241616</c:v>
                </c:pt>
                <c:pt idx="24464">
                  <c:v>0.20861571100241616</c:v>
                </c:pt>
                <c:pt idx="24465">
                  <c:v>0.20855678001060762</c:v>
                </c:pt>
                <c:pt idx="24466">
                  <c:v>0.20855678001060762</c:v>
                </c:pt>
                <c:pt idx="24467">
                  <c:v>0.20855678001060762</c:v>
                </c:pt>
                <c:pt idx="24468">
                  <c:v>0.20855678001060762</c:v>
                </c:pt>
                <c:pt idx="24469">
                  <c:v>0.20855678001060762</c:v>
                </c:pt>
                <c:pt idx="24470">
                  <c:v>0.20855678001060762</c:v>
                </c:pt>
                <c:pt idx="24471">
                  <c:v>0.20849784901879898</c:v>
                </c:pt>
                <c:pt idx="24472">
                  <c:v>0.20849784901879898</c:v>
                </c:pt>
                <c:pt idx="24473">
                  <c:v>0.20849784901879898</c:v>
                </c:pt>
                <c:pt idx="24474">
                  <c:v>0.20849784901879898</c:v>
                </c:pt>
                <c:pt idx="24475">
                  <c:v>0.20849784901879898</c:v>
                </c:pt>
                <c:pt idx="24476">
                  <c:v>0.20843891802699044</c:v>
                </c:pt>
                <c:pt idx="24477">
                  <c:v>0.20843891802699044</c:v>
                </c:pt>
                <c:pt idx="24478">
                  <c:v>0.20843891802699044</c:v>
                </c:pt>
                <c:pt idx="24479">
                  <c:v>0.20837998703518179</c:v>
                </c:pt>
                <c:pt idx="24480">
                  <c:v>0.20837998703518179</c:v>
                </c:pt>
                <c:pt idx="24481">
                  <c:v>0.20837998703518179</c:v>
                </c:pt>
                <c:pt idx="24482">
                  <c:v>0.20837998703518179</c:v>
                </c:pt>
                <c:pt idx="24483">
                  <c:v>0.20832105604337325</c:v>
                </c:pt>
                <c:pt idx="24484">
                  <c:v>0.20832105604337325</c:v>
                </c:pt>
                <c:pt idx="24485">
                  <c:v>0.20832105604337325</c:v>
                </c:pt>
                <c:pt idx="24486">
                  <c:v>0.20832105604337325</c:v>
                </c:pt>
                <c:pt idx="24487">
                  <c:v>0.20826212505156461</c:v>
                </c:pt>
                <c:pt idx="24488">
                  <c:v>0.20826212505156461</c:v>
                </c:pt>
                <c:pt idx="24489">
                  <c:v>0.20826212505156461</c:v>
                </c:pt>
                <c:pt idx="24490">
                  <c:v>0.20820319405975607</c:v>
                </c:pt>
                <c:pt idx="24491">
                  <c:v>0.20820319405975607</c:v>
                </c:pt>
                <c:pt idx="24492">
                  <c:v>0.20820319405975607</c:v>
                </c:pt>
                <c:pt idx="24493">
                  <c:v>0.20820319405975607</c:v>
                </c:pt>
                <c:pt idx="24494">
                  <c:v>0.20820319405975607</c:v>
                </c:pt>
                <c:pt idx="24495">
                  <c:v>0.20820319405975607</c:v>
                </c:pt>
                <c:pt idx="24496">
                  <c:v>0.20820319405975607</c:v>
                </c:pt>
                <c:pt idx="24497">
                  <c:v>0.20820319405975607</c:v>
                </c:pt>
                <c:pt idx="24498">
                  <c:v>0.20814426306794742</c:v>
                </c:pt>
                <c:pt idx="24499">
                  <c:v>0.20814426306794742</c:v>
                </c:pt>
                <c:pt idx="24500">
                  <c:v>0.20808533207613888</c:v>
                </c:pt>
                <c:pt idx="24501">
                  <c:v>0.20808533207613888</c:v>
                </c:pt>
                <c:pt idx="24502">
                  <c:v>0.20802640108433024</c:v>
                </c:pt>
                <c:pt idx="24503">
                  <c:v>0.20802640108433024</c:v>
                </c:pt>
                <c:pt idx="24504">
                  <c:v>0.2079674700925217</c:v>
                </c:pt>
                <c:pt idx="24505">
                  <c:v>0.2079674700925217</c:v>
                </c:pt>
                <c:pt idx="24506">
                  <c:v>0.2079674700925217</c:v>
                </c:pt>
                <c:pt idx="24507">
                  <c:v>0.2079674700925217</c:v>
                </c:pt>
                <c:pt idx="24508">
                  <c:v>0.2079674700925217</c:v>
                </c:pt>
                <c:pt idx="24509">
                  <c:v>0.2079674700925217</c:v>
                </c:pt>
                <c:pt idx="24510">
                  <c:v>0.2079674700925217</c:v>
                </c:pt>
                <c:pt idx="24511">
                  <c:v>0.20790853910071305</c:v>
                </c:pt>
                <c:pt idx="24512">
                  <c:v>0.20790853910071305</c:v>
                </c:pt>
                <c:pt idx="24513">
                  <c:v>0.20784960810890452</c:v>
                </c:pt>
                <c:pt idx="24514">
                  <c:v>0.20779067711709587</c:v>
                </c:pt>
                <c:pt idx="24515">
                  <c:v>0.20779067711709587</c:v>
                </c:pt>
                <c:pt idx="24516">
                  <c:v>0.20773174612528733</c:v>
                </c:pt>
                <c:pt idx="24517">
                  <c:v>0.20773174612528733</c:v>
                </c:pt>
                <c:pt idx="24518">
                  <c:v>0.20767281513347868</c:v>
                </c:pt>
                <c:pt idx="24519">
                  <c:v>0.20761388414167015</c:v>
                </c:pt>
                <c:pt idx="24520">
                  <c:v>0.20761388414167015</c:v>
                </c:pt>
                <c:pt idx="24521">
                  <c:v>0.20761388414167015</c:v>
                </c:pt>
                <c:pt idx="24522">
                  <c:v>0.2075549531498615</c:v>
                </c:pt>
                <c:pt idx="24523">
                  <c:v>0.20749602215805296</c:v>
                </c:pt>
                <c:pt idx="24524">
                  <c:v>0.20749602215805296</c:v>
                </c:pt>
                <c:pt idx="24525">
                  <c:v>0.20749602215805296</c:v>
                </c:pt>
                <c:pt idx="24526">
                  <c:v>0.20749602215805296</c:v>
                </c:pt>
                <c:pt idx="24527">
                  <c:v>0.20749602215805296</c:v>
                </c:pt>
                <c:pt idx="24528">
                  <c:v>0.20749602215805296</c:v>
                </c:pt>
                <c:pt idx="24529">
                  <c:v>0.20743709116624431</c:v>
                </c:pt>
                <c:pt idx="24530">
                  <c:v>0.20737816017443578</c:v>
                </c:pt>
                <c:pt idx="24531">
                  <c:v>0.20737816017443578</c:v>
                </c:pt>
                <c:pt idx="24532">
                  <c:v>0.20737816017443578</c:v>
                </c:pt>
                <c:pt idx="24533">
                  <c:v>0.20737816017443578</c:v>
                </c:pt>
                <c:pt idx="24534">
                  <c:v>0.20731922918262713</c:v>
                </c:pt>
                <c:pt idx="24535">
                  <c:v>0.20726029819081859</c:v>
                </c:pt>
                <c:pt idx="24536">
                  <c:v>0.20726029819081859</c:v>
                </c:pt>
                <c:pt idx="24537">
                  <c:v>0.20720136719900994</c:v>
                </c:pt>
                <c:pt idx="24538">
                  <c:v>0.20720136719900994</c:v>
                </c:pt>
                <c:pt idx="24539">
                  <c:v>0.20720136719900994</c:v>
                </c:pt>
                <c:pt idx="24540">
                  <c:v>0.20714243620720141</c:v>
                </c:pt>
                <c:pt idx="24541">
                  <c:v>0.20708350521539276</c:v>
                </c:pt>
                <c:pt idx="24542">
                  <c:v>0.20708350521539276</c:v>
                </c:pt>
                <c:pt idx="24543">
                  <c:v>0.20702457422358422</c:v>
                </c:pt>
                <c:pt idx="24544">
                  <c:v>0.20702457422358422</c:v>
                </c:pt>
                <c:pt idx="24545">
                  <c:v>0.20702457422358422</c:v>
                </c:pt>
                <c:pt idx="24546">
                  <c:v>0.20702457422358422</c:v>
                </c:pt>
                <c:pt idx="24547">
                  <c:v>0.20696564323177558</c:v>
                </c:pt>
                <c:pt idx="24548">
                  <c:v>0.20690671223996704</c:v>
                </c:pt>
                <c:pt idx="24549">
                  <c:v>0.20690671223996704</c:v>
                </c:pt>
                <c:pt idx="24550">
                  <c:v>0.20690671223996704</c:v>
                </c:pt>
                <c:pt idx="24551">
                  <c:v>0.20684778124815839</c:v>
                </c:pt>
                <c:pt idx="24552">
                  <c:v>0.20684778124815839</c:v>
                </c:pt>
                <c:pt idx="24553">
                  <c:v>0.20684778124815839</c:v>
                </c:pt>
                <c:pt idx="24554">
                  <c:v>0.20678885025634985</c:v>
                </c:pt>
                <c:pt idx="24555">
                  <c:v>0.20672991926454121</c:v>
                </c:pt>
                <c:pt idx="24556">
                  <c:v>0.20672991926454121</c:v>
                </c:pt>
                <c:pt idx="24557">
                  <c:v>0.20667098827273267</c:v>
                </c:pt>
                <c:pt idx="24558">
                  <c:v>0.20667098827273267</c:v>
                </c:pt>
                <c:pt idx="24559">
                  <c:v>0.20661205728092402</c:v>
                </c:pt>
                <c:pt idx="24560">
                  <c:v>0.20661205728092402</c:v>
                </c:pt>
                <c:pt idx="24561">
                  <c:v>0.20661205728092402</c:v>
                </c:pt>
                <c:pt idx="24562">
                  <c:v>0.20661205728092402</c:v>
                </c:pt>
                <c:pt idx="24563">
                  <c:v>0.20661205728092402</c:v>
                </c:pt>
                <c:pt idx="24564">
                  <c:v>0.20655312628911549</c:v>
                </c:pt>
                <c:pt idx="24565">
                  <c:v>0.20655312628911549</c:v>
                </c:pt>
                <c:pt idx="24566">
                  <c:v>0.20649419529730684</c:v>
                </c:pt>
                <c:pt idx="24567">
                  <c:v>0.2064352643054983</c:v>
                </c:pt>
                <c:pt idx="24568">
                  <c:v>0.2064352643054983</c:v>
                </c:pt>
                <c:pt idx="24569">
                  <c:v>0.2064352643054983</c:v>
                </c:pt>
                <c:pt idx="24570">
                  <c:v>0.20637633331368965</c:v>
                </c:pt>
                <c:pt idx="24571">
                  <c:v>0.20637633331368965</c:v>
                </c:pt>
                <c:pt idx="24572">
                  <c:v>0.20637633331368965</c:v>
                </c:pt>
                <c:pt idx="24573">
                  <c:v>0.20631740232188112</c:v>
                </c:pt>
                <c:pt idx="24574">
                  <c:v>0.20631740232188112</c:v>
                </c:pt>
                <c:pt idx="24575">
                  <c:v>0.20625847133007247</c:v>
                </c:pt>
                <c:pt idx="24576">
                  <c:v>0.20625847133007247</c:v>
                </c:pt>
                <c:pt idx="24577">
                  <c:v>0.20619954033826393</c:v>
                </c:pt>
                <c:pt idx="24578">
                  <c:v>0.20619954033826393</c:v>
                </c:pt>
                <c:pt idx="24579">
                  <c:v>0.20619954033826393</c:v>
                </c:pt>
                <c:pt idx="24580">
                  <c:v>0.20619954033826393</c:v>
                </c:pt>
                <c:pt idx="24581">
                  <c:v>0.20619954033826393</c:v>
                </c:pt>
                <c:pt idx="24582">
                  <c:v>0.20619954033826393</c:v>
                </c:pt>
                <c:pt idx="24583">
                  <c:v>0.20614060934645528</c:v>
                </c:pt>
                <c:pt idx="24584">
                  <c:v>0.20614060934645528</c:v>
                </c:pt>
                <c:pt idx="24585">
                  <c:v>0.20608167835464675</c:v>
                </c:pt>
                <c:pt idx="24586">
                  <c:v>0.20608167835464675</c:v>
                </c:pt>
                <c:pt idx="24587">
                  <c:v>0.20608167835464675</c:v>
                </c:pt>
                <c:pt idx="24588">
                  <c:v>0.2060227473628381</c:v>
                </c:pt>
                <c:pt idx="24589">
                  <c:v>0.20596381637102956</c:v>
                </c:pt>
                <c:pt idx="24590">
                  <c:v>0.20590488537922091</c:v>
                </c:pt>
                <c:pt idx="24591">
                  <c:v>0.20590488537922091</c:v>
                </c:pt>
                <c:pt idx="24592">
                  <c:v>0.20590488537922091</c:v>
                </c:pt>
                <c:pt idx="24593">
                  <c:v>0.20590488537922091</c:v>
                </c:pt>
                <c:pt idx="24594">
                  <c:v>0.20584595438741238</c:v>
                </c:pt>
                <c:pt idx="24595">
                  <c:v>0.20584595438741238</c:v>
                </c:pt>
                <c:pt idx="24596">
                  <c:v>0.20578702339560373</c:v>
                </c:pt>
                <c:pt idx="24597">
                  <c:v>0.20578702339560373</c:v>
                </c:pt>
                <c:pt idx="24598">
                  <c:v>0.20578702339560373</c:v>
                </c:pt>
                <c:pt idx="24599">
                  <c:v>0.20572809240379519</c:v>
                </c:pt>
                <c:pt idx="24600">
                  <c:v>0.20572809240379519</c:v>
                </c:pt>
                <c:pt idx="24601">
                  <c:v>0.20572809240379519</c:v>
                </c:pt>
                <c:pt idx="24602">
                  <c:v>0.20572809240379519</c:v>
                </c:pt>
                <c:pt idx="24603">
                  <c:v>0.20566916141198655</c:v>
                </c:pt>
                <c:pt idx="24604">
                  <c:v>0.20561023042017801</c:v>
                </c:pt>
                <c:pt idx="24605">
                  <c:v>0.20561023042017801</c:v>
                </c:pt>
                <c:pt idx="24606">
                  <c:v>0.20561023042017801</c:v>
                </c:pt>
                <c:pt idx="24607">
                  <c:v>0.20561023042017801</c:v>
                </c:pt>
                <c:pt idx="24608">
                  <c:v>0.20561023042017801</c:v>
                </c:pt>
                <c:pt idx="24609">
                  <c:v>0.20555129942836936</c:v>
                </c:pt>
                <c:pt idx="24610">
                  <c:v>0.20549236843656082</c:v>
                </c:pt>
                <c:pt idx="24611">
                  <c:v>0.20549236843656082</c:v>
                </c:pt>
                <c:pt idx="24612">
                  <c:v>0.20549236843656082</c:v>
                </c:pt>
                <c:pt idx="24613">
                  <c:v>0.20549236843656082</c:v>
                </c:pt>
                <c:pt idx="24614">
                  <c:v>0.20549236843656082</c:v>
                </c:pt>
                <c:pt idx="24615">
                  <c:v>0.20543343744475218</c:v>
                </c:pt>
                <c:pt idx="24616">
                  <c:v>0.20543343744475218</c:v>
                </c:pt>
                <c:pt idx="24617">
                  <c:v>0.20537450645294364</c:v>
                </c:pt>
                <c:pt idx="24618">
                  <c:v>0.20537450645294364</c:v>
                </c:pt>
                <c:pt idx="24619">
                  <c:v>0.20537450645294364</c:v>
                </c:pt>
                <c:pt idx="24620">
                  <c:v>0.20537450645294364</c:v>
                </c:pt>
                <c:pt idx="24621">
                  <c:v>0.20537450645294364</c:v>
                </c:pt>
                <c:pt idx="24622">
                  <c:v>0.20537450645294364</c:v>
                </c:pt>
                <c:pt idx="24623">
                  <c:v>0.20531557546113499</c:v>
                </c:pt>
                <c:pt idx="24624">
                  <c:v>0.20531557546113499</c:v>
                </c:pt>
                <c:pt idx="24625">
                  <c:v>0.20531557546113499</c:v>
                </c:pt>
                <c:pt idx="24626">
                  <c:v>0.20531557546113499</c:v>
                </c:pt>
                <c:pt idx="24627">
                  <c:v>0.20531557546113499</c:v>
                </c:pt>
                <c:pt idx="24628">
                  <c:v>0.20525664446932645</c:v>
                </c:pt>
                <c:pt idx="24629">
                  <c:v>0.20525664446932645</c:v>
                </c:pt>
                <c:pt idx="24630">
                  <c:v>0.20525664446932645</c:v>
                </c:pt>
                <c:pt idx="24631">
                  <c:v>0.20525664446932645</c:v>
                </c:pt>
                <c:pt idx="24632">
                  <c:v>0.20525664446932645</c:v>
                </c:pt>
                <c:pt idx="24633">
                  <c:v>0.20525664446932645</c:v>
                </c:pt>
                <c:pt idx="24634">
                  <c:v>0.20525664446932645</c:v>
                </c:pt>
                <c:pt idx="24635">
                  <c:v>0.20519771347751781</c:v>
                </c:pt>
                <c:pt idx="24636">
                  <c:v>0.20519771347751781</c:v>
                </c:pt>
                <c:pt idx="24637">
                  <c:v>0.20519771347751781</c:v>
                </c:pt>
                <c:pt idx="24638">
                  <c:v>0.20519771347751781</c:v>
                </c:pt>
                <c:pt idx="24639">
                  <c:v>0.20519771347751781</c:v>
                </c:pt>
                <c:pt idx="24640">
                  <c:v>0.20513878248570927</c:v>
                </c:pt>
                <c:pt idx="24641">
                  <c:v>0.20507985149390062</c:v>
                </c:pt>
                <c:pt idx="24642">
                  <c:v>0.20507985149390062</c:v>
                </c:pt>
                <c:pt idx="24643">
                  <c:v>0.20502092050209209</c:v>
                </c:pt>
                <c:pt idx="24644">
                  <c:v>0.20496198951028344</c:v>
                </c:pt>
                <c:pt idx="24645">
                  <c:v>0.20496198951028344</c:v>
                </c:pt>
                <c:pt idx="24646">
                  <c:v>0.20496198951028344</c:v>
                </c:pt>
                <c:pt idx="24647">
                  <c:v>0.20496198951028344</c:v>
                </c:pt>
                <c:pt idx="24648">
                  <c:v>0.20496198951028344</c:v>
                </c:pt>
                <c:pt idx="24649">
                  <c:v>0.20496198951028344</c:v>
                </c:pt>
                <c:pt idx="24650">
                  <c:v>0.2049030585184749</c:v>
                </c:pt>
                <c:pt idx="24651">
                  <c:v>0.20484412752666625</c:v>
                </c:pt>
                <c:pt idx="24652">
                  <c:v>0.20484412752666625</c:v>
                </c:pt>
                <c:pt idx="24653">
                  <c:v>0.20484412752666625</c:v>
                </c:pt>
                <c:pt idx="24654">
                  <c:v>0.20478519653485772</c:v>
                </c:pt>
                <c:pt idx="24655">
                  <c:v>0.20478519653485772</c:v>
                </c:pt>
                <c:pt idx="24656">
                  <c:v>0.20478519653485772</c:v>
                </c:pt>
                <c:pt idx="24657">
                  <c:v>0.20478519653485772</c:v>
                </c:pt>
                <c:pt idx="24658">
                  <c:v>0.20478519653485772</c:v>
                </c:pt>
                <c:pt idx="24659">
                  <c:v>0.20472626554304907</c:v>
                </c:pt>
                <c:pt idx="24660">
                  <c:v>0.20472626554304907</c:v>
                </c:pt>
                <c:pt idx="24661">
                  <c:v>0.20472626554304907</c:v>
                </c:pt>
                <c:pt idx="24662">
                  <c:v>0.20472626554304907</c:v>
                </c:pt>
                <c:pt idx="24663">
                  <c:v>0.20472626554304907</c:v>
                </c:pt>
                <c:pt idx="24664">
                  <c:v>0.20466733455124053</c:v>
                </c:pt>
                <c:pt idx="24665">
                  <c:v>0.20466733455124053</c:v>
                </c:pt>
                <c:pt idx="24666">
                  <c:v>0.20460840355943188</c:v>
                </c:pt>
                <c:pt idx="24667">
                  <c:v>0.20460840355943188</c:v>
                </c:pt>
                <c:pt idx="24668">
                  <c:v>0.20460840355943188</c:v>
                </c:pt>
                <c:pt idx="24669">
                  <c:v>0.20460840355943188</c:v>
                </c:pt>
                <c:pt idx="24670">
                  <c:v>0.20460840355943188</c:v>
                </c:pt>
                <c:pt idx="24671">
                  <c:v>0.20460840355943188</c:v>
                </c:pt>
                <c:pt idx="24672">
                  <c:v>0.20460840355943188</c:v>
                </c:pt>
                <c:pt idx="24673">
                  <c:v>0.20460840355943188</c:v>
                </c:pt>
                <c:pt idx="24674">
                  <c:v>0.20460840355943188</c:v>
                </c:pt>
                <c:pt idx="24675">
                  <c:v>0.20454947256762335</c:v>
                </c:pt>
                <c:pt idx="24676">
                  <c:v>0.20454947256762335</c:v>
                </c:pt>
                <c:pt idx="24677">
                  <c:v>0.20454947256762335</c:v>
                </c:pt>
                <c:pt idx="24678">
                  <c:v>0.20454947256762335</c:v>
                </c:pt>
                <c:pt idx="24679">
                  <c:v>0.20454947256762335</c:v>
                </c:pt>
                <c:pt idx="24680">
                  <c:v>0.20454947256762335</c:v>
                </c:pt>
                <c:pt idx="24681">
                  <c:v>0.2044905415758147</c:v>
                </c:pt>
                <c:pt idx="24682">
                  <c:v>0.2044905415758147</c:v>
                </c:pt>
                <c:pt idx="24683">
                  <c:v>0.2044905415758147</c:v>
                </c:pt>
                <c:pt idx="24684">
                  <c:v>0.20443161058400616</c:v>
                </c:pt>
                <c:pt idx="24685">
                  <c:v>0.20443161058400616</c:v>
                </c:pt>
                <c:pt idx="24686">
                  <c:v>0.20437267959219751</c:v>
                </c:pt>
                <c:pt idx="24687">
                  <c:v>0.20437267959219751</c:v>
                </c:pt>
                <c:pt idx="24688">
                  <c:v>0.20437267959219751</c:v>
                </c:pt>
                <c:pt idx="24689">
                  <c:v>0.20437267959219751</c:v>
                </c:pt>
                <c:pt idx="24690">
                  <c:v>0.20437267959219751</c:v>
                </c:pt>
                <c:pt idx="24691">
                  <c:v>0.20437267959219751</c:v>
                </c:pt>
                <c:pt idx="24692">
                  <c:v>0.20431374860038898</c:v>
                </c:pt>
                <c:pt idx="24693">
                  <c:v>0.20431374860038898</c:v>
                </c:pt>
                <c:pt idx="24694">
                  <c:v>0.20431374860038898</c:v>
                </c:pt>
                <c:pt idx="24695">
                  <c:v>0.20431374860038898</c:v>
                </c:pt>
                <c:pt idx="24696">
                  <c:v>0.20431374860038898</c:v>
                </c:pt>
                <c:pt idx="24697">
                  <c:v>0.20425481760858033</c:v>
                </c:pt>
                <c:pt idx="24698">
                  <c:v>0.20425481760858033</c:v>
                </c:pt>
                <c:pt idx="24699">
                  <c:v>0.20425481760858033</c:v>
                </c:pt>
                <c:pt idx="24700">
                  <c:v>0.20425481760858033</c:v>
                </c:pt>
                <c:pt idx="24701">
                  <c:v>0.20425481760858033</c:v>
                </c:pt>
                <c:pt idx="24702">
                  <c:v>0.20419588661677179</c:v>
                </c:pt>
                <c:pt idx="24703">
                  <c:v>0.20419588661677179</c:v>
                </c:pt>
                <c:pt idx="24704">
                  <c:v>0.20419588661677179</c:v>
                </c:pt>
                <c:pt idx="24705">
                  <c:v>0.20419588661677179</c:v>
                </c:pt>
                <c:pt idx="24706">
                  <c:v>0.20419588661677179</c:v>
                </c:pt>
                <c:pt idx="24707">
                  <c:v>0.20419588661677179</c:v>
                </c:pt>
                <c:pt idx="24708">
                  <c:v>0.20413695562496315</c:v>
                </c:pt>
                <c:pt idx="24709">
                  <c:v>0.20407802463315461</c:v>
                </c:pt>
                <c:pt idx="24710">
                  <c:v>0.20401909364134596</c:v>
                </c:pt>
                <c:pt idx="24711">
                  <c:v>0.20401909364134596</c:v>
                </c:pt>
                <c:pt idx="24712">
                  <c:v>0.20396016264953742</c:v>
                </c:pt>
                <c:pt idx="24713">
                  <c:v>0.20390123165772878</c:v>
                </c:pt>
                <c:pt idx="24714">
                  <c:v>0.20384230066592024</c:v>
                </c:pt>
                <c:pt idx="24715">
                  <c:v>0.20384230066592024</c:v>
                </c:pt>
                <c:pt idx="24716">
                  <c:v>0.20378336967411159</c:v>
                </c:pt>
                <c:pt idx="24717">
                  <c:v>0.20372443868230306</c:v>
                </c:pt>
                <c:pt idx="24718">
                  <c:v>0.20372443868230306</c:v>
                </c:pt>
                <c:pt idx="24719">
                  <c:v>0.20366550769049441</c:v>
                </c:pt>
                <c:pt idx="24720">
                  <c:v>0.20366550769049441</c:v>
                </c:pt>
                <c:pt idx="24721">
                  <c:v>0.20366550769049441</c:v>
                </c:pt>
                <c:pt idx="24722">
                  <c:v>0.20366550769049441</c:v>
                </c:pt>
                <c:pt idx="24723">
                  <c:v>0.20366550769049441</c:v>
                </c:pt>
                <c:pt idx="24724">
                  <c:v>0.20366550769049441</c:v>
                </c:pt>
                <c:pt idx="24725">
                  <c:v>0.20366550769049441</c:v>
                </c:pt>
                <c:pt idx="24726">
                  <c:v>0.20366550769049441</c:v>
                </c:pt>
                <c:pt idx="24727">
                  <c:v>0.20366550769049441</c:v>
                </c:pt>
                <c:pt idx="24728">
                  <c:v>0.20366550769049441</c:v>
                </c:pt>
                <c:pt idx="24729">
                  <c:v>0.20366550769049441</c:v>
                </c:pt>
                <c:pt idx="24730">
                  <c:v>0.20366550769049441</c:v>
                </c:pt>
                <c:pt idx="24731">
                  <c:v>0.20366550769049441</c:v>
                </c:pt>
                <c:pt idx="24732">
                  <c:v>0.20366550769049441</c:v>
                </c:pt>
                <c:pt idx="24733">
                  <c:v>0.20360657669868587</c:v>
                </c:pt>
                <c:pt idx="24734">
                  <c:v>0.20360657669868587</c:v>
                </c:pt>
                <c:pt idx="24735">
                  <c:v>0.20354764570687722</c:v>
                </c:pt>
                <c:pt idx="24736">
                  <c:v>0.20348871471506869</c:v>
                </c:pt>
                <c:pt idx="24737">
                  <c:v>0.20348871471506869</c:v>
                </c:pt>
                <c:pt idx="24738">
                  <c:v>0.20348871471506869</c:v>
                </c:pt>
                <c:pt idx="24739">
                  <c:v>0.20342978372326004</c:v>
                </c:pt>
                <c:pt idx="24740">
                  <c:v>0.20342978372326004</c:v>
                </c:pt>
                <c:pt idx="24741">
                  <c:v>0.20342978372326004</c:v>
                </c:pt>
                <c:pt idx="24742">
                  <c:v>0.20342978372326004</c:v>
                </c:pt>
                <c:pt idx="24743">
                  <c:v>0.20342978372326004</c:v>
                </c:pt>
                <c:pt idx="24744">
                  <c:v>0.2033708527314515</c:v>
                </c:pt>
                <c:pt idx="24745">
                  <c:v>0.2033708527314515</c:v>
                </c:pt>
                <c:pt idx="24746">
                  <c:v>0.2033708527314515</c:v>
                </c:pt>
                <c:pt idx="24747">
                  <c:v>0.2033708527314515</c:v>
                </c:pt>
                <c:pt idx="24748">
                  <c:v>0.2033708527314515</c:v>
                </c:pt>
                <c:pt idx="24749">
                  <c:v>0.20331192173964285</c:v>
                </c:pt>
                <c:pt idx="24750">
                  <c:v>0.20325299074783432</c:v>
                </c:pt>
                <c:pt idx="24751">
                  <c:v>0.20325299074783432</c:v>
                </c:pt>
                <c:pt idx="24752">
                  <c:v>0.20325299074783432</c:v>
                </c:pt>
                <c:pt idx="24753">
                  <c:v>0.20319405975602567</c:v>
                </c:pt>
                <c:pt idx="24754">
                  <c:v>0.20319405975602567</c:v>
                </c:pt>
                <c:pt idx="24755">
                  <c:v>0.20313512876421713</c:v>
                </c:pt>
                <c:pt idx="24756">
                  <c:v>0.20307619777240848</c:v>
                </c:pt>
                <c:pt idx="24757">
                  <c:v>0.20301726678059995</c:v>
                </c:pt>
                <c:pt idx="24758">
                  <c:v>0.20301726678059995</c:v>
                </c:pt>
                <c:pt idx="24759">
                  <c:v>0.20301726678059995</c:v>
                </c:pt>
                <c:pt idx="24760">
                  <c:v>0.20301726678059995</c:v>
                </c:pt>
                <c:pt idx="24761">
                  <c:v>0.20301726678059995</c:v>
                </c:pt>
                <c:pt idx="24762">
                  <c:v>0.20301726678059995</c:v>
                </c:pt>
                <c:pt idx="24763">
                  <c:v>0.2029583357887913</c:v>
                </c:pt>
                <c:pt idx="24764">
                  <c:v>0.2029583357887913</c:v>
                </c:pt>
                <c:pt idx="24765">
                  <c:v>0.20289940479698276</c:v>
                </c:pt>
                <c:pt idx="24766">
                  <c:v>0.20284047380517412</c:v>
                </c:pt>
                <c:pt idx="24767">
                  <c:v>0.20284047380517412</c:v>
                </c:pt>
                <c:pt idx="24768">
                  <c:v>0.20284047380517412</c:v>
                </c:pt>
                <c:pt idx="24769">
                  <c:v>0.20278154281336558</c:v>
                </c:pt>
                <c:pt idx="24770">
                  <c:v>0.20278154281336558</c:v>
                </c:pt>
                <c:pt idx="24771">
                  <c:v>0.20278154281336558</c:v>
                </c:pt>
                <c:pt idx="24772">
                  <c:v>0.20272261182155693</c:v>
                </c:pt>
                <c:pt idx="24773">
                  <c:v>0.20272261182155693</c:v>
                </c:pt>
                <c:pt idx="24774">
                  <c:v>0.20266368082974839</c:v>
                </c:pt>
                <c:pt idx="24775">
                  <c:v>0.20260474983793975</c:v>
                </c:pt>
                <c:pt idx="24776">
                  <c:v>0.20260474983793975</c:v>
                </c:pt>
                <c:pt idx="24777">
                  <c:v>0.20260474983793975</c:v>
                </c:pt>
                <c:pt idx="24778">
                  <c:v>0.20260474983793975</c:v>
                </c:pt>
                <c:pt idx="24779">
                  <c:v>0.20260474983793975</c:v>
                </c:pt>
                <c:pt idx="24780">
                  <c:v>0.20254581884613121</c:v>
                </c:pt>
                <c:pt idx="24781">
                  <c:v>0.20248688785432256</c:v>
                </c:pt>
                <c:pt idx="24782">
                  <c:v>0.20242795686251402</c:v>
                </c:pt>
                <c:pt idx="24783">
                  <c:v>0.20236902587070538</c:v>
                </c:pt>
                <c:pt idx="24784">
                  <c:v>0.20236902587070538</c:v>
                </c:pt>
                <c:pt idx="24785">
                  <c:v>0.20236902587070538</c:v>
                </c:pt>
                <c:pt idx="24786">
                  <c:v>0.20236902587070538</c:v>
                </c:pt>
                <c:pt idx="24787">
                  <c:v>0.20236902587070538</c:v>
                </c:pt>
                <c:pt idx="24788">
                  <c:v>0.20236902587070538</c:v>
                </c:pt>
                <c:pt idx="24789">
                  <c:v>0.20231009487889684</c:v>
                </c:pt>
                <c:pt idx="24790">
                  <c:v>0.20231009487889684</c:v>
                </c:pt>
                <c:pt idx="24791">
                  <c:v>0.20231009487889684</c:v>
                </c:pt>
                <c:pt idx="24792">
                  <c:v>0.20231009487889684</c:v>
                </c:pt>
                <c:pt idx="24793">
                  <c:v>0.20231009487889684</c:v>
                </c:pt>
                <c:pt idx="24794">
                  <c:v>0.20225116388708819</c:v>
                </c:pt>
                <c:pt idx="24795">
                  <c:v>0.20225116388708819</c:v>
                </c:pt>
                <c:pt idx="24796">
                  <c:v>0.20225116388708819</c:v>
                </c:pt>
                <c:pt idx="24797">
                  <c:v>0.20219223289527966</c:v>
                </c:pt>
                <c:pt idx="24798">
                  <c:v>0.20219223289527966</c:v>
                </c:pt>
                <c:pt idx="24799">
                  <c:v>0.20213330190347101</c:v>
                </c:pt>
                <c:pt idx="24800">
                  <c:v>0.20213330190347101</c:v>
                </c:pt>
                <c:pt idx="24801">
                  <c:v>0.20213330190347101</c:v>
                </c:pt>
                <c:pt idx="24802">
                  <c:v>0.20213330190347101</c:v>
                </c:pt>
                <c:pt idx="24803">
                  <c:v>0.20213330190347101</c:v>
                </c:pt>
                <c:pt idx="24804">
                  <c:v>0.20207437091166247</c:v>
                </c:pt>
                <c:pt idx="24805">
                  <c:v>0.20207437091166247</c:v>
                </c:pt>
                <c:pt idx="24806">
                  <c:v>0.20201543991985382</c:v>
                </c:pt>
                <c:pt idx="24807">
                  <c:v>0.20201543991985382</c:v>
                </c:pt>
                <c:pt idx="24808">
                  <c:v>0.20195650892804529</c:v>
                </c:pt>
                <c:pt idx="24809">
                  <c:v>0.20195650892804529</c:v>
                </c:pt>
                <c:pt idx="24810">
                  <c:v>0.20195650892804529</c:v>
                </c:pt>
                <c:pt idx="24811">
                  <c:v>0.20195650892804529</c:v>
                </c:pt>
                <c:pt idx="24812">
                  <c:v>0.20195650892804529</c:v>
                </c:pt>
                <c:pt idx="24813">
                  <c:v>0.20195650892804529</c:v>
                </c:pt>
                <c:pt idx="24814">
                  <c:v>0.20195650892804529</c:v>
                </c:pt>
                <c:pt idx="24815">
                  <c:v>0.20189757793623664</c:v>
                </c:pt>
                <c:pt idx="24816">
                  <c:v>0.20189757793623664</c:v>
                </c:pt>
                <c:pt idx="24817">
                  <c:v>0.20189757793623664</c:v>
                </c:pt>
                <c:pt idx="24818">
                  <c:v>0.20189757793623664</c:v>
                </c:pt>
                <c:pt idx="24819">
                  <c:v>0.20189757793623664</c:v>
                </c:pt>
                <c:pt idx="24820">
                  <c:v>0.2018386469444281</c:v>
                </c:pt>
                <c:pt idx="24821">
                  <c:v>0.2018386469444281</c:v>
                </c:pt>
                <c:pt idx="24822">
                  <c:v>0.20177971595261945</c:v>
                </c:pt>
                <c:pt idx="24823">
                  <c:v>0.20177971595261945</c:v>
                </c:pt>
                <c:pt idx="24824">
                  <c:v>0.20177971595261945</c:v>
                </c:pt>
                <c:pt idx="24825">
                  <c:v>0.20172078496081092</c:v>
                </c:pt>
                <c:pt idx="24826">
                  <c:v>0.20172078496081092</c:v>
                </c:pt>
                <c:pt idx="24827">
                  <c:v>0.20166185396900227</c:v>
                </c:pt>
                <c:pt idx="24828">
                  <c:v>0.20166185396900227</c:v>
                </c:pt>
                <c:pt idx="24829">
                  <c:v>0.20166185396900227</c:v>
                </c:pt>
                <c:pt idx="24830">
                  <c:v>0.20166185396900227</c:v>
                </c:pt>
                <c:pt idx="24831">
                  <c:v>0.20166185396900227</c:v>
                </c:pt>
                <c:pt idx="24832">
                  <c:v>0.20160292297719373</c:v>
                </c:pt>
                <c:pt idx="24833">
                  <c:v>0.20160292297719373</c:v>
                </c:pt>
                <c:pt idx="24834">
                  <c:v>0.20160292297719373</c:v>
                </c:pt>
                <c:pt idx="24835">
                  <c:v>0.20154399198538508</c:v>
                </c:pt>
                <c:pt idx="24836">
                  <c:v>0.20154399198538508</c:v>
                </c:pt>
                <c:pt idx="24837">
                  <c:v>0.20154399198538508</c:v>
                </c:pt>
                <c:pt idx="24838">
                  <c:v>0.20154399198538508</c:v>
                </c:pt>
                <c:pt idx="24839">
                  <c:v>0.20148506099357655</c:v>
                </c:pt>
                <c:pt idx="24840">
                  <c:v>0.2014261300017679</c:v>
                </c:pt>
                <c:pt idx="24841">
                  <c:v>0.20136719900995936</c:v>
                </c:pt>
                <c:pt idx="24842">
                  <c:v>0.20130826801815072</c:v>
                </c:pt>
                <c:pt idx="24843">
                  <c:v>0.20130826801815072</c:v>
                </c:pt>
                <c:pt idx="24844">
                  <c:v>0.20130826801815072</c:v>
                </c:pt>
                <c:pt idx="24845">
                  <c:v>0.20130826801815072</c:v>
                </c:pt>
                <c:pt idx="24846">
                  <c:v>0.20130826801815072</c:v>
                </c:pt>
                <c:pt idx="24847">
                  <c:v>0.20130826801815072</c:v>
                </c:pt>
                <c:pt idx="24848">
                  <c:v>0.20130826801815072</c:v>
                </c:pt>
                <c:pt idx="24849">
                  <c:v>0.20130826801815072</c:v>
                </c:pt>
                <c:pt idx="24850">
                  <c:v>0.20124933702634218</c:v>
                </c:pt>
                <c:pt idx="24851">
                  <c:v>0.20124933702634218</c:v>
                </c:pt>
                <c:pt idx="24852">
                  <c:v>0.20119040603453353</c:v>
                </c:pt>
                <c:pt idx="24853">
                  <c:v>0.20113147504272499</c:v>
                </c:pt>
                <c:pt idx="24854">
                  <c:v>0.20107254405091635</c:v>
                </c:pt>
                <c:pt idx="24855">
                  <c:v>0.20107254405091635</c:v>
                </c:pt>
                <c:pt idx="24856">
                  <c:v>0.20101361305910781</c:v>
                </c:pt>
                <c:pt idx="24857">
                  <c:v>0.20101361305910781</c:v>
                </c:pt>
                <c:pt idx="24858">
                  <c:v>0.20101361305910781</c:v>
                </c:pt>
                <c:pt idx="24859">
                  <c:v>0.20095468206729916</c:v>
                </c:pt>
                <c:pt idx="24860">
                  <c:v>0.20089575107549063</c:v>
                </c:pt>
                <c:pt idx="24861">
                  <c:v>0.20089575107549063</c:v>
                </c:pt>
                <c:pt idx="24862">
                  <c:v>0.20089575107549063</c:v>
                </c:pt>
                <c:pt idx="24863">
                  <c:v>0.20089575107549063</c:v>
                </c:pt>
                <c:pt idx="24864">
                  <c:v>0.20089575107549063</c:v>
                </c:pt>
                <c:pt idx="24865">
                  <c:v>0.20089575107549063</c:v>
                </c:pt>
                <c:pt idx="24866">
                  <c:v>0.20083682008368198</c:v>
                </c:pt>
                <c:pt idx="24867">
                  <c:v>0.20083682008368198</c:v>
                </c:pt>
                <c:pt idx="24868">
                  <c:v>0.20077788909187344</c:v>
                </c:pt>
                <c:pt idx="24869">
                  <c:v>0.20071895810006479</c:v>
                </c:pt>
                <c:pt idx="24870">
                  <c:v>0.20071895810006479</c:v>
                </c:pt>
                <c:pt idx="24871">
                  <c:v>0.20071895810006479</c:v>
                </c:pt>
                <c:pt idx="24872">
                  <c:v>0.20071895810006479</c:v>
                </c:pt>
                <c:pt idx="24873">
                  <c:v>0.20071895810006479</c:v>
                </c:pt>
                <c:pt idx="24874">
                  <c:v>0.20071895810006479</c:v>
                </c:pt>
                <c:pt idx="24875">
                  <c:v>0.20066002710825626</c:v>
                </c:pt>
                <c:pt idx="24876">
                  <c:v>0.20060109611644761</c:v>
                </c:pt>
                <c:pt idx="24877">
                  <c:v>0.20054216512463907</c:v>
                </c:pt>
                <c:pt idx="24878">
                  <c:v>0.20048323413283042</c:v>
                </c:pt>
                <c:pt idx="24879">
                  <c:v>0.20042430314102189</c:v>
                </c:pt>
                <c:pt idx="24880">
                  <c:v>0.20036537214921324</c:v>
                </c:pt>
                <c:pt idx="24881">
                  <c:v>0.2003064411574047</c:v>
                </c:pt>
                <c:pt idx="24882">
                  <c:v>0.2003064411574047</c:v>
                </c:pt>
                <c:pt idx="24883">
                  <c:v>0.20024751016559605</c:v>
                </c:pt>
                <c:pt idx="24884">
                  <c:v>0.20018857917378752</c:v>
                </c:pt>
                <c:pt idx="24885">
                  <c:v>0.20012964818197887</c:v>
                </c:pt>
                <c:pt idx="24886">
                  <c:v>0.20012964818197887</c:v>
                </c:pt>
                <c:pt idx="24887">
                  <c:v>0.20007071719017033</c:v>
                </c:pt>
                <c:pt idx="24888">
                  <c:v>0.20001178619836169</c:v>
                </c:pt>
                <c:pt idx="24889">
                  <c:v>0.19995285520655315</c:v>
                </c:pt>
                <c:pt idx="24890">
                  <c:v>0.1998939242147445</c:v>
                </c:pt>
                <c:pt idx="24891">
                  <c:v>0.1998939242147445</c:v>
                </c:pt>
                <c:pt idx="24892">
                  <c:v>0.19983499322293596</c:v>
                </c:pt>
                <c:pt idx="24893">
                  <c:v>0.19983499322293596</c:v>
                </c:pt>
                <c:pt idx="24894">
                  <c:v>0.19983499322293596</c:v>
                </c:pt>
                <c:pt idx="24895">
                  <c:v>0.19983499322293596</c:v>
                </c:pt>
                <c:pt idx="24896">
                  <c:v>0.19983499322293596</c:v>
                </c:pt>
                <c:pt idx="24897">
                  <c:v>0.19983499322293596</c:v>
                </c:pt>
                <c:pt idx="24898">
                  <c:v>0.19977606223112732</c:v>
                </c:pt>
                <c:pt idx="24899">
                  <c:v>0.19977606223112732</c:v>
                </c:pt>
                <c:pt idx="24900">
                  <c:v>0.19971713123931878</c:v>
                </c:pt>
                <c:pt idx="24901">
                  <c:v>0.19971713123931878</c:v>
                </c:pt>
                <c:pt idx="24902">
                  <c:v>0.19965820024751013</c:v>
                </c:pt>
                <c:pt idx="24903">
                  <c:v>0.19965820024751013</c:v>
                </c:pt>
                <c:pt idx="24904">
                  <c:v>0.19965820024751013</c:v>
                </c:pt>
                <c:pt idx="24905">
                  <c:v>0.19965820024751013</c:v>
                </c:pt>
                <c:pt idx="24906">
                  <c:v>0.19959926925570159</c:v>
                </c:pt>
                <c:pt idx="24907">
                  <c:v>0.19954033826389295</c:v>
                </c:pt>
                <c:pt idx="24908">
                  <c:v>0.19954033826389295</c:v>
                </c:pt>
                <c:pt idx="24909">
                  <c:v>0.19954033826389295</c:v>
                </c:pt>
                <c:pt idx="24910">
                  <c:v>0.19954033826389295</c:v>
                </c:pt>
                <c:pt idx="24911">
                  <c:v>0.19954033826389295</c:v>
                </c:pt>
                <c:pt idx="24912">
                  <c:v>0.19948140727208441</c:v>
                </c:pt>
                <c:pt idx="24913">
                  <c:v>0.19948140727208441</c:v>
                </c:pt>
                <c:pt idx="24914">
                  <c:v>0.19948140727208441</c:v>
                </c:pt>
                <c:pt idx="24915">
                  <c:v>0.19948140727208441</c:v>
                </c:pt>
                <c:pt idx="24916">
                  <c:v>0.19948140727208441</c:v>
                </c:pt>
                <c:pt idx="24917">
                  <c:v>0.19948140727208441</c:v>
                </c:pt>
                <c:pt idx="24918">
                  <c:v>0.19942247628027576</c:v>
                </c:pt>
                <c:pt idx="24919">
                  <c:v>0.19936354528846723</c:v>
                </c:pt>
                <c:pt idx="24920">
                  <c:v>0.19936354528846723</c:v>
                </c:pt>
                <c:pt idx="24921">
                  <c:v>0.19936354528846723</c:v>
                </c:pt>
                <c:pt idx="24922">
                  <c:v>0.19936354528846723</c:v>
                </c:pt>
                <c:pt idx="24923">
                  <c:v>0.19930461429665858</c:v>
                </c:pt>
                <c:pt idx="24924">
                  <c:v>0.19930461429665858</c:v>
                </c:pt>
                <c:pt idx="24925">
                  <c:v>0.19930461429665858</c:v>
                </c:pt>
                <c:pt idx="24926">
                  <c:v>0.19924568330485004</c:v>
                </c:pt>
                <c:pt idx="24927">
                  <c:v>0.19924568330485004</c:v>
                </c:pt>
                <c:pt idx="24928">
                  <c:v>0.19924568330485004</c:v>
                </c:pt>
                <c:pt idx="24929">
                  <c:v>0.19924568330485004</c:v>
                </c:pt>
                <c:pt idx="24930">
                  <c:v>0.19924568330485004</c:v>
                </c:pt>
                <c:pt idx="24931">
                  <c:v>0.19924568330485004</c:v>
                </c:pt>
                <c:pt idx="24932">
                  <c:v>0.19924568330485004</c:v>
                </c:pt>
                <c:pt idx="24933">
                  <c:v>0.19918675231304139</c:v>
                </c:pt>
                <c:pt idx="24934">
                  <c:v>0.19912782132123286</c:v>
                </c:pt>
                <c:pt idx="24935">
                  <c:v>0.19912782132123286</c:v>
                </c:pt>
                <c:pt idx="24936">
                  <c:v>0.19906889032942421</c:v>
                </c:pt>
                <c:pt idx="24937">
                  <c:v>0.19906889032942421</c:v>
                </c:pt>
                <c:pt idx="24938">
                  <c:v>0.19906889032942421</c:v>
                </c:pt>
                <c:pt idx="24939">
                  <c:v>0.19906889032942421</c:v>
                </c:pt>
                <c:pt idx="24940">
                  <c:v>0.19906889032942421</c:v>
                </c:pt>
                <c:pt idx="24941">
                  <c:v>0.19906889032942421</c:v>
                </c:pt>
                <c:pt idx="24942">
                  <c:v>0.19906889032942421</c:v>
                </c:pt>
                <c:pt idx="24943">
                  <c:v>0.19906889032942421</c:v>
                </c:pt>
                <c:pt idx="24944">
                  <c:v>0.19906889032942421</c:v>
                </c:pt>
                <c:pt idx="24945">
                  <c:v>0.19906889032942421</c:v>
                </c:pt>
                <c:pt idx="24946">
                  <c:v>0.19906889032942421</c:v>
                </c:pt>
                <c:pt idx="24947">
                  <c:v>0.19906889032942421</c:v>
                </c:pt>
                <c:pt idx="24948">
                  <c:v>0.19906889032942421</c:v>
                </c:pt>
                <c:pt idx="24949">
                  <c:v>0.19906889032942421</c:v>
                </c:pt>
                <c:pt idx="24950">
                  <c:v>0.19906889032942421</c:v>
                </c:pt>
                <c:pt idx="24951">
                  <c:v>0.19906889032942421</c:v>
                </c:pt>
                <c:pt idx="24952">
                  <c:v>0.19906889032942421</c:v>
                </c:pt>
                <c:pt idx="24953">
                  <c:v>0.19906889032942421</c:v>
                </c:pt>
                <c:pt idx="24954">
                  <c:v>0.19900995933761567</c:v>
                </c:pt>
                <c:pt idx="24955">
                  <c:v>0.19895102834580702</c:v>
                </c:pt>
                <c:pt idx="24956">
                  <c:v>0.19895102834580702</c:v>
                </c:pt>
                <c:pt idx="24957">
                  <c:v>0.19895102834580702</c:v>
                </c:pt>
                <c:pt idx="24958">
                  <c:v>0.19889209735399849</c:v>
                </c:pt>
                <c:pt idx="24959">
                  <c:v>0.19889209735399849</c:v>
                </c:pt>
                <c:pt idx="24960">
                  <c:v>0.19889209735399849</c:v>
                </c:pt>
                <c:pt idx="24961">
                  <c:v>0.19889209735399849</c:v>
                </c:pt>
                <c:pt idx="24962">
                  <c:v>0.19889209735399849</c:v>
                </c:pt>
                <c:pt idx="24963">
                  <c:v>0.19889209735399849</c:v>
                </c:pt>
                <c:pt idx="24964">
                  <c:v>0.19883316636218984</c:v>
                </c:pt>
                <c:pt idx="24965">
                  <c:v>0.19883316636218984</c:v>
                </c:pt>
                <c:pt idx="24966">
                  <c:v>0.19883316636218984</c:v>
                </c:pt>
                <c:pt idx="24967">
                  <c:v>0.19883316636218984</c:v>
                </c:pt>
                <c:pt idx="24968">
                  <c:v>0.19883316636218984</c:v>
                </c:pt>
                <c:pt idx="24969">
                  <c:v>0.19883316636218984</c:v>
                </c:pt>
                <c:pt idx="24970">
                  <c:v>0.19883316636218984</c:v>
                </c:pt>
                <c:pt idx="24971">
                  <c:v>0.1987742353703813</c:v>
                </c:pt>
                <c:pt idx="24972">
                  <c:v>0.1987742353703813</c:v>
                </c:pt>
                <c:pt idx="24973">
                  <c:v>0.19871530437857265</c:v>
                </c:pt>
                <c:pt idx="24974">
                  <c:v>0.19865637338676412</c:v>
                </c:pt>
                <c:pt idx="24975">
                  <c:v>0.19865637338676412</c:v>
                </c:pt>
                <c:pt idx="24976">
                  <c:v>0.19865637338676412</c:v>
                </c:pt>
                <c:pt idx="24977">
                  <c:v>0.19865637338676412</c:v>
                </c:pt>
                <c:pt idx="24978">
                  <c:v>0.19859744239495547</c:v>
                </c:pt>
                <c:pt idx="24979">
                  <c:v>0.19859744239495547</c:v>
                </c:pt>
                <c:pt idx="24980">
                  <c:v>0.19853851140314693</c:v>
                </c:pt>
                <c:pt idx="24981">
                  <c:v>0.19853851140314693</c:v>
                </c:pt>
                <c:pt idx="24982">
                  <c:v>0.19853851140314693</c:v>
                </c:pt>
                <c:pt idx="24983">
                  <c:v>0.19853851140314693</c:v>
                </c:pt>
                <c:pt idx="24984">
                  <c:v>0.19847958041133829</c:v>
                </c:pt>
                <c:pt idx="24985">
                  <c:v>0.19842064941952975</c:v>
                </c:pt>
                <c:pt idx="24986">
                  <c:v>0.19842064941952975</c:v>
                </c:pt>
                <c:pt idx="24987">
                  <c:v>0.1983617184277211</c:v>
                </c:pt>
                <c:pt idx="24988">
                  <c:v>0.1983617184277211</c:v>
                </c:pt>
                <c:pt idx="24989">
                  <c:v>0.1983617184277211</c:v>
                </c:pt>
                <c:pt idx="24990">
                  <c:v>0.1983617184277211</c:v>
                </c:pt>
                <c:pt idx="24991">
                  <c:v>0.1983617184277211</c:v>
                </c:pt>
                <c:pt idx="24992">
                  <c:v>0.1983617184277211</c:v>
                </c:pt>
                <c:pt idx="24993">
                  <c:v>0.19830278743591256</c:v>
                </c:pt>
                <c:pt idx="24994">
                  <c:v>0.19830278743591256</c:v>
                </c:pt>
                <c:pt idx="24995">
                  <c:v>0.19830278743591256</c:v>
                </c:pt>
                <c:pt idx="24996">
                  <c:v>0.19824385644410392</c:v>
                </c:pt>
                <c:pt idx="24997">
                  <c:v>0.19818492545229538</c:v>
                </c:pt>
                <c:pt idx="24998">
                  <c:v>0.19818492545229538</c:v>
                </c:pt>
                <c:pt idx="24999">
                  <c:v>0.19818492545229538</c:v>
                </c:pt>
                <c:pt idx="25000">
                  <c:v>0.19812599446048673</c:v>
                </c:pt>
                <c:pt idx="25001">
                  <c:v>0.1980670634686782</c:v>
                </c:pt>
                <c:pt idx="25002">
                  <c:v>0.1980670634686782</c:v>
                </c:pt>
                <c:pt idx="25003">
                  <c:v>0.1980670634686782</c:v>
                </c:pt>
                <c:pt idx="25004">
                  <c:v>0.1980670634686782</c:v>
                </c:pt>
                <c:pt idx="25005">
                  <c:v>0.1980670634686782</c:v>
                </c:pt>
                <c:pt idx="25006">
                  <c:v>0.1980670634686782</c:v>
                </c:pt>
                <c:pt idx="25007">
                  <c:v>0.1980670634686782</c:v>
                </c:pt>
                <c:pt idx="25008">
                  <c:v>0.19800813247686955</c:v>
                </c:pt>
                <c:pt idx="25009">
                  <c:v>0.19800813247686955</c:v>
                </c:pt>
                <c:pt idx="25010">
                  <c:v>0.19794920148506101</c:v>
                </c:pt>
                <c:pt idx="25011">
                  <c:v>0.19794920148506101</c:v>
                </c:pt>
                <c:pt idx="25012">
                  <c:v>0.19794920148506101</c:v>
                </c:pt>
                <c:pt idx="25013">
                  <c:v>0.19789027049325236</c:v>
                </c:pt>
                <c:pt idx="25014">
                  <c:v>0.19783133950144383</c:v>
                </c:pt>
                <c:pt idx="25015">
                  <c:v>0.19783133950144383</c:v>
                </c:pt>
                <c:pt idx="25016">
                  <c:v>0.19783133950144383</c:v>
                </c:pt>
                <c:pt idx="25017">
                  <c:v>0.19777240850963518</c:v>
                </c:pt>
                <c:pt idx="25018">
                  <c:v>0.19777240850963518</c:v>
                </c:pt>
                <c:pt idx="25019">
                  <c:v>0.19777240850963518</c:v>
                </c:pt>
                <c:pt idx="25020">
                  <c:v>0.19777240850963518</c:v>
                </c:pt>
                <c:pt idx="25021">
                  <c:v>0.19777240850963518</c:v>
                </c:pt>
                <c:pt idx="25022">
                  <c:v>0.19777240850963518</c:v>
                </c:pt>
                <c:pt idx="25023">
                  <c:v>0.19771347751782664</c:v>
                </c:pt>
                <c:pt idx="25024">
                  <c:v>0.19765454652601799</c:v>
                </c:pt>
                <c:pt idx="25025">
                  <c:v>0.19759561553420946</c:v>
                </c:pt>
                <c:pt idx="25026">
                  <c:v>0.19759561553420946</c:v>
                </c:pt>
                <c:pt idx="25027">
                  <c:v>0.19759561553420946</c:v>
                </c:pt>
                <c:pt idx="25028">
                  <c:v>0.19759561553420946</c:v>
                </c:pt>
                <c:pt idx="25029">
                  <c:v>0.19759561553420946</c:v>
                </c:pt>
                <c:pt idx="25030">
                  <c:v>0.19759561553420946</c:v>
                </c:pt>
                <c:pt idx="25031">
                  <c:v>0.19759561553420946</c:v>
                </c:pt>
                <c:pt idx="25032">
                  <c:v>0.19759561553420946</c:v>
                </c:pt>
                <c:pt idx="25033">
                  <c:v>0.19759561553420946</c:v>
                </c:pt>
                <c:pt idx="25034">
                  <c:v>0.19759561553420946</c:v>
                </c:pt>
                <c:pt idx="25035">
                  <c:v>0.19753668454240081</c:v>
                </c:pt>
                <c:pt idx="25036">
                  <c:v>0.19753668454240081</c:v>
                </c:pt>
                <c:pt idx="25037">
                  <c:v>0.19753668454240081</c:v>
                </c:pt>
                <c:pt idx="25038">
                  <c:v>0.19753668454240081</c:v>
                </c:pt>
                <c:pt idx="25039">
                  <c:v>0.19747775355059227</c:v>
                </c:pt>
                <c:pt idx="25040">
                  <c:v>0.19741882255878362</c:v>
                </c:pt>
                <c:pt idx="25041">
                  <c:v>0.19735989156697509</c:v>
                </c:pt>
                <c:pt idx="25042">
                  <c:v>0.19735989156697509</c:v>
                </c:pt>
                <c:pt idx="25043">
                  <c:v>0.19730096057516644</c:v>
                </c:pt>
                <c:pt idx="25044">
                  <c:v>0.1972420295833579</c:v>
                </c:pt>
                <c:pt idx="25045">
                  <c:v>0.19718309859154926</c:v>
                </c:pt>
                <c:pt idx="25046">
                  <c:v>0.19712416759974072</c:v>
                </c:pt>
                <c:pt idx="25047">
                  <c:v>0.19706523660793207</c:v>
                </c:pt>
                <c:pt idx="25048">
                  <c:v>0.19700630561612353</c:v>
                </c:pt>
                <c:pt idx="25049">
                  <c:v>0.19694737462431489</c:v>
                </c:pt>
                <c:pt idx="25050">
                  <c:v>0.19694737462431489</c:v>
                </c:pt>
                <c:pt idx="25051">
                  <c:v>0.19694737462431489</c:v>
                </c:pt>
                <c:pt idx="25052">
                  <c:v>0.19694737462431489</c:v>
                </c:pt>
                <c:pt idx="25053">
                  <c:v>0.19688844363250635</c:v>
                </c:pt>
                <c:pt idx="25054">
                  <c:v>0.19688844363250635</c:v>
                </c:pt>
                <c:pt idx="25055">
                  <c:v>0.19688844363250635</c:v>
                </c:pt>
                <c:pt idx="25056">
                  <c:v>0.19688844363250635</c:v>
                </c:pt>
                <c:pt idx="25057">
                  <c:v>0.1968295126406977</c:v>
                </c:pt>
                <c:pt idx="25058">
                  <c:v>0.19677058164888916</c:v>
                </c:pt>
                <c:pt idx="25059">
                  <c:v>0.19677058164888916</c:v>
                </c:pt>
                <c:pt idx="25060">
                  <c:v>0.19677058164888916</c:v>
                </c:pt>
                <c:pt idx="25061">
                  <c:v>0.19671165065708052</c:v>
                </c:pt>
                <c:pt idx="25062">
                  <c:v>0.19671165065708052</c:v>
                </c:pt>
                <c:pt idx="25063">
                  <c:v>0.19671165065708052</c:v>
                </c:pt>
                <c:pt idx="25064">
                  <c:v>0.19671165065708052</c:v>
                </c:pt>
                <c:pt idx="25065">
                  <c:v>0.19671165065708052</c:v>
                </c:pt>
                <c:pt idx="25066">
                  <c:v>0.19671165065708052</c:v>
                </c:pt>
                <c:pt idx="25067">
                  <c:v>0.19665271966527198</c:v>
                </c:pt>
                <c:pt idx="25068">
                  <c:v>0.19659378867346333</c:v>
                </c:pt>
                <c:pt idx="25069">
                  <c:v>0.1965348576816548</c:v>
                </c:pt>
                <c:pt idx="25070">
                  <c:v>0.19647592668984615</c:v>
                </c:pt>
                <c:pt idx="25071">
                  <c:v>0.19647592668984615</c:v>
                </c:pt>
                <c:pt idx="25072">
                  <c:v>0.19647592668984615</c:v>
                </c:pt>
                <c:pt idx="25073">
                  <c:v>0.19641699569803761</c:v>
                </c:pt>
                <c:pt idx="25074">
                  <c:v>0.19635806470622896</c:v>
                </c:pt>
                <c:pt idx="25075">
                  <c:v>0.19635806470622896</c:v>
                </c:pt>
                <c:pt idx="25076">
                  <c:v>0.19629913371442043</c:v>
                </c:pt>
                <c:pt idx="25077">
                  <c:v>0.19624020272261178</c:v>
                </c:pt>
                <c:pt idx="25078">
                  <c:v>0.19624020272261178</c:v>
                </c:pt>
                <c:pt idx="25079">
                  <c:v>0.19618127173080324</c:v>
                </c:pt>
                <c:pt idx="25080">
                  <c:v>0.19618127173080324</c:v>
                </c:pt>
                <c:pt idx="25081">
                  <c:v>0.19618127173080324</c:v>
                </c:pt>
                <c:pt idx="25082">
                  <c:v>0.19618127173080324</c:v>
                </c:pt>
                <c:pt idx="25083">
                  <c:v>0.19618127173080324</c:v>
                </c:pt>
                <c:pt idx="25084">
                  <c:v>0.19612234073899459</c:v>
                </c:pt>
                <c:pt idx="25085">
                  <c:v>0.19612234073899459</c:v>
                </c:pt>
                <c:pt idx="25086">
                  <c:v>0.19606340974718606</c:v>
                </c:pt>
                <c:pt idx="25087">
                  <c:v>0.19606340974718606</c:v>
                </c:pt>
                <c:pt idx="25088">
                  <c:v>0.19606340974718606</c:v>
                </c:pt>
                <c:pt idx="25089">
                  <c:v>0.19606340974718606</c:v>
                </c:pt>
                <c:pt idx="25090">
                  <c:v>0.19606340974718606</c:v>
                </c:pt>
                <c:pt idx="25091">
                  <c:v>0.19606340974718606</c:v>
                </c:pt>
                <c:pt idx="25092">
                  <c:v>0.19606340974718606</c:v>
                </c:pt>
                <c:pt idx="25093">
                  <c:v>0.19606340974718606</c:v>
                </c:pt>
                <c:pt idx="25094">
                  <c:v>0.19606340974718606</c:v>
                </c:pt>
                <c:pt idx="25095">
                  <c:v>0.19600447875537741</c:v>
                </c:pt>
                <c:pt idx="25096">
                  <c:v>0.19600447875537741</c:v>
                </c:pt>
                <c:pt idx="25097">
                  <c:v>0.19600447875537741</c:v>
                </c:pt>
                <c:pt idx="25098">
                  <c:v>0.19600447875537741</c:v>
                </c:pt>
                <c:pt idx="25099">
                  <c:v>0.19600447875537741</c:v>
                </c:pt>
                <c:pt idx="25100">
                  <c:v>0.19600447875537741</c:v>
                </c:pt>
                <c:pt idx="25101">
                  <c:v>0.19600447875537741</c:v>
                </c:pt>
                <c:pt idx="25102">
                  <c:v>0.19594554776356887</c:v>
                </c:pt>
                <c:pt idx="25103">
                  <c:v>0.19594554776356887</c:v>
                </c:pt>
                <c:pt idx="25104">
                  <c:v>0.19594554776356887</c:v>
                </c:pt>
                <c:pt idx="25105">
                  <c:v>0.19594554776356887</c:v>
                </c:pt>
                <c:pt idx="25106">
                  <c:v>0.19594554776356887</c:v>
                </c:pt>
                <c:pt idx="25107">
                  <c:v>0.19594554776356887</c:v>
                </c:pt>
                <c:pt idx="25108">
                  <c:v>0.19594554776356887</c:v>
                </c:pt>
                <c:pt idx="25109">
                  <c:v>0.19588661677176022</c:v>
                </c:pt>
                <c:pt idx="25110">
                  <c:v>0.19588661677176022</c:v>
                </c:pt>
                <c:pt idx="25111">
                  <c:v>0.19588661677176022</c:v>
                </c:pt>
                <c:pt idx="25112">
                  <c:v>0.19588661677176022</c:v>
                </c:pt>
                <c:pt idx="25113">
                  <c:v>0.19588661677176022</c:v>
                </c:pt>
                <c:pt idx="25114">
                  <c:v>0.19582768577995169</c:v>
                </c:pt>
                <c:pt idx="25115">
                  <c:v>0.19582768577995169</c:v>
                </c:pt>
                <c:pt idx="25116">
                  <c:v>0.19582768577995169</c:v>
                </c:pt>
                <c:pt idx="25117">
                  <c:v>0.19582768577995169</c:v>
                </c:pt>
                <c:pt idx="25118">
                  <c:v>0.19582768577995169</c:v>
                </c:pt>
                <c:pt idx="25119">
                  <c:v>0.19582768577995169</c:v>
                </c:pt>
                <c:pt idx="25120">
                  <c:v>0.19576875478814304</c:v>
                </c:pt>
                <c:pt idx="25121">
                  <c:v>0.19576875478814304</c:v>
                </c:pt>
                <c:pt idx="25122">
                  <c:v>0.19576875478814304</c:v>
                </c:pt>
                <c:pt idx="25123">
                  <c:v>0.1957098237963345</c:v>
                </c:pt>
                <c:pt idx="25124">
                  <c:v>0.1957098237963345</c:v>
                </c:pt>
                <c:pt idx="25125">
                  <c:v>0.1957098237963345</c:v>
                </c:pt>
                <c:pt idx="25126">
                  <c:v>0.19565089280452586</c:v>
                </c:pt>
                <c:pt idx="25127">
                  <c:v>0.19565089280452586</c:v>
                </c:pt>
                <c:pt idx="25128">
                  <c:v>0.19565089280452586</c:v>
                </c:pt>
                <c:pt idx="25129">
                  <c:v>0.19559196181271732</c:v>
                </c:pt>
                <c:pt idx="25130">
                  <c:v>0.19553303082090867</c:v>
                </c:pt>
                <c:pt idx="25131">
                  <c:v>0.19553303082090867</c:v>
                </c:pt>
                <c:pt idx="25132">
                  <c:v>0.19547409982910013</c:v>
                </c:pt>
                <c:pt idx="25133">
                  <c:v>0.19541516883729149</c:v>
                </c:pt>
                <c:pt idx="25134">
                  <c:v>0.19541516883729149</c:v>
                </c:pt>
                <c:pt idx="25135">
                  <c:v>0.19541516883729149</c:v>
                </c:pt>
                <c:pt idx="25136">
                  <c:v>0.19541516883729149</c:v>
                </c:pt>
                <c:pt idx="25137">
                  <c:v>0.19541516883729149</c:v>
                </c:pt>
                <c:pt idx="25138">
                  <c:v>0.19541516883729149</c:v>
                </c:pt>
                <c:pt idx="25139">
                  <c:v>0.19535623784548295</c:v>
                </c:pt>
                <c:pt idx="25140">
                  <c:v>0.1952973068536743</c:v>
                </c:pt>
                <c:pt idx="25141">
                  <c:v>0.19523837586186576</c:v>
                </c:pt>
                <c:pt idx="25142">
                  <c:v>0.19523837586186576</c:v>
                </c:pt>
                <c:pt idx="25143">
                  <c:v>0.19523837586186576</c:v>
                </c:pt>
                <c:pt idx="25144">
                  <c:v>0.19523837586186576</c:v>
                </c:pt>
                <c:pt idx="25145">
                  <c:v>0.19523837586186576</c:v>
                </c:pt>
                <c:pt idx="25146">
                  <c:v>0.19517944487005712</c:v>
                </c:pt>
                <c:pt idx="25147">
                  <c:v>0.19517944487005712</c:v>
                </c:pt>
                <c:pt idx="25148">
                  <c:v>0.19517944487005712</c:v>
                </c:pt>
                <c:pt idx="25149">
                  <c:v>0.19517944487005712</c:v>
                </c:pt>
                <c:pt idx="25150">
                  <c:v>0.19517944487005712</c:v>
                </c:pt>
                <c:pt idx="25151">
                  <c:v>0.19512051387824858</c:v>
                </c:pt>
                <c:pt idx="25152">
                  <c:v>0.19512051387824858</c:v>
                </c:pt>
                <c:pt idx="25153">
                  <c:v>0.19512051387824858</c:v>
                </c:pt>
                <c:pt idx="25154">
                  <c:v>0.19512051387824858</c:v>
                </c:pt>
                <c:pt idx="25155">
                  <c:v>0.19512051387824858</c:v>
                </c:pt>
                <c:pt idx="25156">
                  <c:v>0.19506158288643993</c:v>
                </c:pt>
                <c:pt idx="25157">
                  <c:v>0.19506158288643993</c:v>
                </c:pt>
                <c:pt idx="25158">
                  <c:v>0.19506158288643993</c:v>
                </c:pt>
                <c:pt idx="25159">
                  <c:v>0.19506158288643993</c:v>
                </c:pt>
                <c:pt idx="25160">
                  <c:v>0.19506158288643993</c:v>
                </c:pt>
                <c:pt idx="25161">
                  <c:v>0.19506158288643993</c:v>
                </c:pt>
                <c:pt idx="25162">
                  <c:v>0.1950026518946314</c:v>
                </c:pt>
                <c:pt idx="25163">
                  <c:v>0.19494372090282275</c:v>
                </c:pt>
                <c:pt idx="25164">
                  <c:v>0.19488478991101421</c:v>
                </c:pt>
                <c:pt idx="25165">
                  <c:v>0.19488478991101421</c:v>
                </c:pt>
                <c:pt idx="25166">
                  <c:v>0.19488478991101421</c:v>
                </c:pt>
                <c:pt idx="25167">
                  <c:v>0.19488478991101421</c:v>
                </c:pt>
                <c:pt idx="25168">
                  <c:v>0.19488478991101421</c:v>
                </c:pt>
                <c:pt idx="25169">
                  <c:v>0.19488478991101421</c:v>
                </c:pt>
                <c:pt idx="25170">
                  <c:v>0.19488478991101421</c:v>
                </c:pt>
                <c:pt idx="25171">
                  <c:v>0.19488478991101421</c:v>
                </c:pt>
                <c:pt idx="25172">
                  <c:v>0.19482585891920556</c:v>
                </c:pt>
                <c:pt idx="25173">
                  <c:v>0.19482585891920556</c:v>
                </c:pt>
                <c:pt idx="25174">
                  <c:v>0.19476692792739703</c:v>
                </c:pt>
                <c:pt idx="25175">
                  <c:v>0.19476692792739703</c:v>
                </c:pt>
                <c:pt idx="25176">
                  <c:v>0.19470799693558838</c:v>
                </c:pt>
                <c:pt idx="25177">
                  <c:v>0.19470799693558838</c:v>
                </c:pt>
                <c:pt idx="25178">
                  <c:v>0.19470799693558838</c:v>
                </c:pt>
                <c:pt idx="25179">
                  <c:v>0.19464906594377984</c:v>
                </c:pt>
                <c:pt idx="25180">
                  <c:v>0.19459013495197119</c:v>
                </c:pt>
                <c:pt idx="25181">
                  <c:v>0.19453120396016266</c:v>
                </c:pt>
                <c:pt idx="25182">
                  <c:v>0.19453120396016266</c:v>
                </c:pt>
                <c:pt idx="25183">
                  <c:v>0.19453120396016266</c:v>
                </c:pt>
                <c:pt idx="25184">
                  <c:v>0.19453120396016266</c:v>
                </c:pt>
                <c:pt idx="25185">
                  <c:v>0.19447227296835401</c:v>
                </c:pt>
                <c:pt idx="25186">
                  <c:v>0.19447227296835401</c:v>
                </c:pt>
                <c:pt idx="25187">
                  <c:v>0.19447227296835401</c:v>
                </c:pt>
                <c:pt idx="25188">
                  <c:v>0.19447227296835401</c:v>
                </c:pt>
                <c:pt idx="25189">
                  <c:v>0.19447227296835401</c:v>
                </c:pt>
                <c:pt idx="25190">
                  <c:v>0.19441334197654547</c:v>
                </c:pt>
                <c:pt idx="25191">
                  <c:v>0.19441334197654547</c:v>
                </c:pt>
                <c:pt idx="25192">
                  <c:v>0.19435441098473683</c:v>
                </c:pt>
                <c:pt idx="25193">
                  <c:v>0.19435441098473683</c:v>
                </c:pt>
                <c:pt idx="25194">
                  <c:v>0.19435441098473683</c:v>
                </c:pt>
                <c:pt idx="25195">
                  <c:v>0.19429547999292829</c:v>
                </c:pt>
                <c:pt idx="25196">
                  <c:v>0.19423654900111964</c:v>
                </c:pt>
                <c:pt idx="25197">
                  <c:v>0.1941776180093111</c:v>
                </c:pt>
                <c:pt idx="25198">
                  <c:v>0.1941776180093111</c:v>
                </c:pt>
                <c:pt idx="25199">
                  <c:v>0.1941776180093111</c:v>
                </c:pt>
                <c:pt idx="25200">
                  <c:v>0.1941776180093111</c:v>
                </c:pt>
                <c:pt idx="25201">
                  <c:v>0.1941776180093111</c:v>
                </c:pt>
                <c:pt idx="25202">
                  <c:v>0.19411868701750246</c:v>
                </c:pt>
                <c:pt idx="25203">
                  <c:v>0.19411868701750246</c:v>
                </c:pt>
                <c:pt idx="25204">
                  <c:v>0.19411868701750246</c:v>
                </c:pt>
                <c:pt idx="25205">
                  <c:v>0.19405975602569392</c:v>
                </c:pt>
                <c:pt idx="25206">
                  <c:v>0.19405975602569392</c:v>
                </c:pt>
                <c:pt idx="25207">
                  <c:v>0.19405975602569392</c:v>
                </c:pt>
                <c:pt idx="25208">
                  <c:v>0.19400082503388527</c:v>
                </c:pt>
                <c:pt idx="25209">
                  <c:v>0.19400082503388527</c:v>
                </c:pt>
                <c:pt idx="25210">
                  <c:v>0.19394189404207673</c:v>
                </c:pt>
                <c:pt idx="25211">
                  <c:v>0.19394189404207673</c:v>
                </c:pt>
                <c:pt idx="25212">
                  <c:v>0.19394189404207673</c:v>
                </c:pt>
                <c:pt idx="25213">
                  <c:v>0.19394189404207673</c:v>
                </c:pt>
                <c:pt idx="25214">
                  <c:v>0.19394189404207673</c:v>
                </c:pt>
                <c:pt idx="25215">
                  <c:v>0.19388296305026809</c:v>
                </c:pt>
                <c:pt idx="25216">
                  <c:v>0.19388296305026809</c:v>
                </c:pt>
                <c:pt idx="25217">
                  <c:v>0.19382403205845955</c:v>
                </c:pt>
                <c:pt idx="25218">
                  <c:v>0.1937651010666509</c:v>
                </c:pt>
                <c:pt idx="25219">
                  <c:v>0.19370617007484237</c:v>
                </c:pt>
                <c:pt idx="25220">
                  <c:v>0.19370617007484237</c:v>
                </c:pt>
                <c:pt idx="25221">
                  <c:v>0.19370617007484237</c:v>
                </c:pt>
                <c:pt idx="25222">
                  <c:v>0.19370617007484237</c:v>
                </c:pt>
                <c:pt idx="25223">
                  <c:v>0.19364723908303372</c:v>
                </c:pt>
                <c:pt idx="25224">
                  <c:v>0.19358830809122518</c:v>
                </c:pt>
                <c:pt idx="25225">
                  <c:v>0.19358830809122518</c:v>
                </c:pt>
                <c:pt idx="25226">
                  <c:v>0.19352937709941653</c:v>
                </c:pt>
                <c:pt idx="25227">
                  <c:v>0.19352937709941653</c:v>
                </c:pt>
                <c:pt idx="25228">
                  <c:v>0.193470446107608</c:v>
                </c:pt>
                <c:pt idx="25229">
                  <c:v>0.193470446107608</c:v>
                </c:pt>
                <c:pt idx="25230">
                  <c:v>0.193470446107608</c:v>
                </c:pt>
                <c:pt idx="25231">
                  <c:v>0.193470446107608</c:v>
                </c:pt>
                <c:pt idx="25232">
                  <c:v>0.193470446107608</c:v>
                </c:pt>
                <c:pt idx="25233">
                  <c:v>0.193470446107608</c:v>
                </c:pt>
                <c:pt idx="25234">
                  <c:v>0.19341151511579935</c:v>
                </c:pt>
                <c:pt idx="25235">
                  <c:v>0.19341151511579935</c:v>
                </c:pt>
                <c:pt idx="25236">
                  <c:v>0.19341151511579935</c:v>
                </c:pt>
                <c:pt idx="25237">
                  <c:v>0.19341151511579935</c:v>
                </c:pt>
                <c:pt idx="25238">
                  <c:v>0.19341151511579935</c:v>
                </c:pt>
                <c:pt idx="25239">
                  <c:v>0.19335258412399081</c:v>
                </c:pt>
                <c:pt idx="25240">
                  <c:v>0.19335258412399081</c:v>
                </c:pt>
                <c:pt idx="25241">
                  <c:v>0.19329365313218216</c:v>
                </c:pt>
                <c:pt idx="25242">
                  <c:v>0.19329365313218216</c:v>
                </c:pt>
                <c:pt idx="25243">
                  <c:v>0.19323472214037363</c:v>
                </c:pt>
                <c:pt idx="25244">
                  <c:v>0.19323472214037363</c:v>
                </c:pt>
                <c:pt idx="25245">
                  <c:v>0.19317579114856498</c:v>
                </c:pt>
                <c:pt idx="25246">
                  <c:v>0.19317579114856498</c:v>
                </c:pt>
                <c:pt idx="25247">
                  <c:v>0.19317579114856498</c:v>
                </c:pt>
                <c:pt idx="25248">
                  <c:v>0.19317579114856498</c:v>
                </c:pt>
                <c:pt idx="25249">
                  <c:v>0.19317579114856498</c:v>
                </c:pt>
                <c:pt idx="25250">
                  <c:v>0.19317579114856498</c:v>
                </c:pt>
                <c:pt idx="25251">
                  <c:v>0.19317579114856498</c:v>
                </c:pt>
                <c:pt idx="25252">
                  <c:v>0.19311686015675644</c:v>
                </c:pt>
                <c:pt idx="25253">
                  <c:v>0.19311686015675644</c:v>
                </c:pt>
                <c:pt idx="25254">
                  <c:v>0.19311686015675644</c:v>
                </c:pt>
                <c:pt idx="25255">
                  <c:v>0.19311686015675644</c:v>
                </c:pt>
                <c:pt idx="25256">
                  <c:v>0.19311686015675644</c:v>
                </c:pt>
                <c:pt idx="25257">
                  <c:v>0.19305792916494779</c:v>
                </c:pt>
                <c:pt idx="25258">
                  <c:v>0.19299899817313926</c:v>
                </c:pt>
                <c:pt idx="25259">
                  <c:v>0.19299899817313926</c:v>
                </c:pt>
                <c:pt idx="25260">
                  <c:v>0.19299899817313926</c:v>
                </c:pt>
                <c:pt idx="25261">
                  <c:v>0.19294006718133061</c:v>
                </c:pt>
                <c:pt idx="25262">
                  <c:v>0.19288113618952207</c:v>
                </c:pt>
                <c:pt idx="25263">
                  <c:v>0.19282220519771343</c:v>
                </c:pt>
                <c:pt idx="25264">
                  <c:v>0.19282220519771343</c:v>
                </c:pt>
                <c:pt idx="25265">
                  <c:v>0.19276327420590489</c:v>
                </c:pt>
                <c:pt idx="25266">
                  <c:v>0.19276327420590489</c:v>
                </c:pt>
                <c:pt idx="25267">
                  <c:v>0.19270434321409624</c:v>
                </c:pt>
                <c:pt idx="25268">
                  <c:v>0.19270434321409624</c:v>
                </c:pt>
                <c:pt idx="25269">
                  <c:v>0.1926454122222877</c:v>
                </c:pt>
                <c:pt idx="25270">
                  <c:v>0.1926454122222877</c:v>
                </c:pt>
                <c:pt idx="25271">
                  <c:v>0.1926454122222877</c:v>
                </c:pt>
                <c:pt idx="25272">
                  <c:v>0.1926454122222877</c:v>
                </c:pt>
                <c:pt idx="25273">
                  <c:v>0.19258648123047906</c:v>
                </c:pt>
                <c:pt idx="25274">
                  <c:v>0.19258648123047906</c:v>
                </c:pt>
                <c:pt idx="25275">
                  <c:v>0.19258648123047906</c:v>
                </c:pt>
                <c:pt idx="25276">
                  <c:v>0.19252755023867052</c:v>
                </c:pt>
                <c:pt idx="25277">
                  <c:v>0.19252755023867052</c:v>
                </c:pt>
                <c:pt idx="25278">
                  <c:v>0.19246861924686187</c:v>
                </c:pt>
                <c:pt idx="25279">
                  <c:v>0.19240968825505333</c:v>
                </c:pt>
                <c:pt idx="25280">
                  <c:v>0.19240968825505333</c:v>
                </c:pt>
                <c:pt idx="25281">
                  <c:v>0.19240968825505333</c:v>
                </c:pt>
                <c:pt idx="25282">
                  <c:v>0.19240968825505333</c:v>
                </c:pt>
                <c:pt idx="25283">
                  <c:v>0.19235075726324469</c:v>
                </c:pt>
                <c:pt idx="25284">
                  <c:v>0.19235075726324469</c:v>
                </c:pt>
                <c:pt idx="25285">
                  <c:v>0.19235075726324469</c:v>
                </c:pt>
                <c:pt idx="25286">
                  <c:v>0.19235075726324469</c:v>
                </c:pt>
                <c:pt idx="25287">
                  <c:v>0.19235075726324469</c:v>
                </c:pt>
                <c:pt idx="25288">
                  <c:v>0.19235075726324469</c:v>
                </c:pt>
                <c:pt idx="25289">
                  <c:v>0.19235075726324469</c:v>
                </c:pt>
                <c:pt idx="25290">
                  <c:v>0.19235075726324469</c:v>
                </c:pt>
                <c:pt idx="25291">
                  <c:v>0.19235075726324469</c:v>
                </c:pt>
                <c:pt idx="25292">
                  <c:v>0.19235075726324469</c:v>
                </c:pt>
                <c:pt idx="25293">
                  <c:v>0.19235075726324469</c:v>
                </c:pt>
                <c:pt idx="25294">
                  <c:v>0.19235075726324469</c:v>
                </c:pt>
                <c:pt idx="25295">
                  <c:v>0.19235075726324469</c:v>
                </c:pt>
                <c:pt idx="25296">
                  <c:v>0.19235075726324469</c:v>
                </c:pt>
                <c:pt idx="25297">
                  <c:v>0.19235075726324469</c:v>
                </c:pt>
                <c:pt idx="25298">
                  <c:v>0.19229182627143615</c:v>
                </c:pt>
                <c:pt idx="25299">
                  <c:v>0.19229182627143615</c:v>
                </c:pt>
                <c:pt idx="25300">
                  <c:v>0.1922328952796275</c:v>
                </c:pt>
                <c:pt idx="25301">
                  <c:v>0.1922328952796275</c:v>
                </c:pt>
                <c:pt idx="25302">
                  <c:v>0.19217396428781897</c:v>
                </c:pt>
                <c:pt idx="25303">
                  <c:v>0.19217396428781897</c:v>
                </c:pt>
                <c:pt idx="25304">
                  <c:v>0.19217396428781897</c:v>
                </c:pt>
                <c:pt idx="25305">
                  <c:v>0.19217396428781897</c:v>
                </c:pt>
                <c:pt idx="25306">
                  <c:v>0.19217396428781897</c:v>
                </c:pt>
                <c:pt idx="25307">
                  <c:v>0.19217396428781897</c:v>
                </c:pt>
                <c:pt idx="25308">
                  <c:v>0.19217396428781897</c:v>
                </c:pt>
                <c:pt idx="25309">
                  <c:v>0.19211503329601032</c:v>
                </c:pt>
                <c:pt idx="25310">
                  <c:v>0.19205610230420178</c:v>
                </c:pt>
                <c:pt idx="25311">
                  <c:v>0.19199717131239313</c:v>
                </c:pt>
                <c:pt idx="25312">
                  <c:v>0.1919382403205846</c:v>
                </c:pt>
                <c:pt idx="25313">
                  <c:v>0.1919382403205846</c:v>
                </c:pt>
                <c:pt idx="25314">
                  <c:v>0.1919382403205846</c:v>
                </c:pt>
                <c:pt idx="25315">
                  <c:v>0.1919382403205846</c:v>
                </c:pt>
                <c:pt idx="25316">
                  <c:v>0.1919382403205846</c:v>
                </c:pt>
                <c:pt idx="25317">
                  <c:v>0.1919382403205846</c:v>
                </c:pt>
                <c:pt idx="25318">
                  <c:v>0.1919382403205846</c:v>
                </c:pt>
                <c:pt idx="25319">
                  <c:v>0.1919382403205846</c:v>
                </c:pt>
                <c:pt idx="25320">
                  <c:v>0.19187930932877595</c:v>
                </c:pt>
                <c:pt idx="25321">
                  <c:v>0.19187930932877595</c:v>
                </c:pt>
                <c:pt idx="25322">
                  <c:v>0.19187930932877595</c:v>
                </c:pt>
                <c:pt idx="25323">
                  <c:v>0.19187930932877595</c:v>
                </c:pt>
                <c:pt idx="25324">
                  <c:v>0.19187930932877595</c:v>
                </c:pt>
                <c:pt idx="25325">
                  <c:v>0.19187930932877595</c:v>
                </c:pt>
                <c:pt idx="25326">
                  <c:v>0.19187930932877595</c:v>
                </c:pt>
                <c:pt idx="25327">
                  <c:v>0.19187930932877595</c:v>
                </c:pt>
                <c:pt idx="25328">
                  <c:v>0.19182037833696741</c:v>
                </c:pt>
                <c:pt idx="25329">
                  <c:v>0.19182037833696741</c:v>
                </c:pt>
                <c:pt idx="25330">
                  <c:v>0.19182037833696741</c:v>
                </c:pt>
                <c:pt idx="25331">
                  <c:v>0.19182037833696741</c:v>
                </c:pt>
                <c:pt idx="25332">
                  <c:v>0.19176144734515876</c:v>
                </c:pt>
                <c:pt idx="25333">
                  <c:v>0.19176144734515876</c:v>
                </c:pt>
                <c:pt idx="25334">
                  <c:v>0.19176144734515876</c:v>
                </c:pt>
                <c:pt idx="25335">
                  <c:v>0.19176144734515876</c:v>
                </c:pt>
                <c:pt idx="25336">
                  <c:v>0.19170251635335023</c:v>
                </c:pt>
                <c:pt idx="25337">
                  <c:v>0.19170251635335023</c:v>
                </c:pt>
                <c:pt idx="25338">
                  <c:v>0.19164358536154158</c:v>
                </c:pt>
                <c:pt idx="25339">
                  <c:v>0.19158465436973304</c:v>
                </c:pt>
                <c:pt idx="25340">
                  <c:v>0.1915257233779244</c:v>
                </c:pt>
                <c:pt idx="25341">
                  <c:v>0.19146679238611586</c:v>
                </c:pt>
                <c:pt idx="25342">
                  <c:v>0.19146679238611586</c:v>
                </c:pt>
                <c:pt idx="25343">
                  <c:v>0.19146679238611586</c:v>
                </c:pt>
                <c:pt idx="25344">
                  <c:v>0.19140786139430732</c:v>
                </c:pt>
                <c:pt idx="25345">
                  <c:v>0.19134893040249867</c:v>
                </c:pt>
                <c:pt idx="25346">
                  <c:v>0.19134893040249867</c:v>
                </c:pt>
                <c:pt idx="25347">
                  <c:v>0.19128999941069014</c:v>
                </c:pt>
                <c:pt idx="25348">
                  <c:v>0.19128999941069014</c:v>
                </c:pt>
                <c:pt idx="25349">
                  <c:v>0.19123106841888149</c:v>
                </c:pt>
                <c:pt idx="25350">
                  <c:v>0.19117213742707295</c:v>
                </c:pt>
                <c:pt idx="25351">
                  <c:v>0.19117213742707295</c:v>
                </c:pt>
                <c:pt idx="25352">
                  <c:v>0.1911132064352643</c:v>
                </c:pt>
                <c:pt idx="25353">
                  <c:v>0.19105427544345577</c:v>
                </c:pt>
                <c:pt idx="25354">
                  <c:v>0.19105427544345577</c:v>
                </c:pt>
                <c:pt idx="25355">
                  <c:v>0.19105427544345577</c:v>
                </c:pt>
                <c:pt idx="25356">
                  <c:v>0.19105427544345577</c:v>
                </c:pt>
                <c:pt idx="25357">
                  <c:v>0.19105427544345577</c:v>
                </c:pt>
                <c:pt idx="25358">
                  <c:v>0.19105427544345577</c:v>
                </c:pt>
                <c:pt idx="25359">
                  <c:v>0.19105427544345577</c:v>
                </c:pt>
                <c:pt idx="25360">
                  <c:v>0.19105427544345577</c:v>
                </c:pt>
                <c:pt idx="25361">
                  <c:v>0.19105427544345577</c:v>
                </c:pt>
                <c:pt idx="25362">
                  <c:v>0.19099534445164712</c:v>
                </c:pt>
                <c:pt idx="25363">
                  <c:v>0.19099534445164712</c:v>
                </c:pt>
                <c:pt idx="25364">
                  <c:v>0.19093641345983858</c:v>
                </c:pt>
                <c:pt idx="25365">
                  <c:v>0.19093641345983858</c:v>
                </c:pt>
                <c:pt idx="25366">
                  <c:v>0.19093641345983858</c:v>
                </c:pt>
                <c:pt idx="25367">
                  <c:v>0.19093641345983858</c:v>
                </c:pt>
                <c:pt idx="25368">
                  <c:v>0.19087748246802994</c:v>
                </c:pt>
                <c:pt idx="25369">
                  <c:v>0.1908185514762214</c:v>
                </c:pt>
                <c:pt idx="25370">
                  <c:v>0.19075962048441275</c:v>
                </c:pt>
                <c:pt idx="25371">
                  <c:v>0.19070068949260421</c:v>
                </c:pt>
                <c:pt idx="25372">
                  <c:v>0.19064175850079557</c:v>
                </c:pt>
                <c:pt idx="25373">
                  <c:v>0.19058282750898703</c:v>
                </c:pt>
                <c:pt idx="25374">
                  <c:v>0.19058282750898703</c:v>
                </c:pt>
                <c:pt idx="25375">
                  <c:v>0.19058282750898703</c:v>
                </c:pt>
                <c:pt idx="25376">
                  <c:v>0.19052389651717838</c:v>
                </c:pt>
                <c:pt idx="25377">
                  <c:v>0.19046496552536984</c:v>
                </c:pt>
                <c:pt idx="25378">
                  <c:v>0.19046496552536984</c:v>
                </c:pt>
                <c:pt idx="25379">
                  <c:v>0.19046496552536984</c:v>
                </c:pt>
                <c:pt idx="25380">
                  <c:v>0.19046496552536984</c:v>
                </c:pt>
                <c:pt idx="25381">
                  <c:v>0.1904060345335612</c:v>
                </c:pt>
                <c:pt idx="25382">
                  <c:v>0.1904060345335612</c:v>
                </c:pt>
                <c:pt idx="25383">
                  <c:v>0.1904060345335612</c:v>
                </c:pt>
                <c:pt idx="25384">
                  <c:v>0.19034710354175266</c:v>
                </c:pt>
                <c:pt idx="25385">
                  <c:v>0.19034710354175266</c:v>
                </c:pt>
                <c:pt idx="25386">
                  <c:v>0.19034710354175266</c:v>
                </c:pt>
                <c:pt idx="25387">
                  <c:v>0.19034710354175266</c:v>
                </c:pt>
                <c:pt idx="25388">
                  <c:v>0.19034710354175266</c:v>
                </c:pt>
                <c:pt idx="25389">
                  <c:v>0.19028817254994401</c:v>
                </c:pt>
                <c:pt idx="25390">
                  <c:v>0.19028817254994401</c:v>
                </c:pt>
                <c:pt idx="25391">
                  <c:v>0.19028817254994401</c:v>
                </c:pt>
                <c:pt idx="25392">
                  <c:v>0.19028817254994401</c:v>
                </c:pt>
                <c:pt idx="25393">
                  <c:v>0.19028817254994401</c:v>
                </c:pt>
                <c:pt idx="25394">
                  <c:v>0.19028817254994401</c:v>
                </c:pt>
                <c:pt idx="25395">
                  <c:v>0.19028817254994401</c:v>
                </c:pt>
                <c:pt idx="25396">
                  <c:v>0.19022924155813548</c:v>
                </c:pt>
                <c:pt idx="25397">
                  <c:v>0.19017031056632683</c:v>
                </c:pt>
                <c:pt idx="25398">
                  <c:v>0.19011137957451829</c:v>
                </c:pt>
                <c:pt idx="25399">
                  <c:v>0.19011137957451829</c:v>
                </c:pt>
                <c:pt idx="25400">
                  <c:v>0.19005244858270964</c:v>
                </c:pt>
                <c:pt idx="25401">
                  <c:v>0.18999351759090111</c:v>
                </c:pt>
                <c:pt idx="25402">
                  <c:v>0.18999351759090111</c:v>
                </c:pt>
                <c:pt idx="25403">
                  <c:v>0.18999351759090111</c:v>
                </c:pt>
                <c:pt idx="25404">
                  <c:v>0.18999351759090111</c:v>
                </c:pt>
                <c:pt idx="25405">
                  <c:v>0.18999351759090111</c:v>
                </c:pt>
                <c:pt idx="25406">
                  <c:v>0.18999351759090111</c:v>
                </c:pt>
                <c:pt idx="25407">
                  <c:v>0.18999351759090111</c:v>
                </c:pt>
                <c:pt idx="25408">
                  <c:v>0.18999351759090111</c:v>
                </c:pt>
                <c:pt idx="25409">
                  <c:v>0.18999351759090111</c:v>
                </c:pt>
                <c:pt idx="25410">
                  <c:v>0.18999351759090111</c:v>
                </c:pt>
                <c:pt idx="25411">
                  <c:v>0.18999351759090111</c:v>
                </c:pt>
                <c:pt idx="25412">
                  <c:v>0.18993458659909246</c:v>
                </c:pt>
                <c:pt idx="25413">
                  <c:v>0.18993458659909246</c:v>
                </c:pt>
                <c:pt idx="25414">
                  <c:v>0.18987565560728392</c:v>
                </c:pt>
                <c:pt idx="25415">
                  <c:v>0.18987565560728392</c:v>
                </c:pt>
                <c:pt idx="25416">
                  <c:v>0.18981672461547527</c:v>
                </c:pt>
                <c:pt idx="25417">
                  <c:v>0.18975779362366674</c:v>
                </c:pt>
                <c:pt idx="25418">
                  <c:v>0.18975779362366674</c:v>
                </c:pt>
                <c:pt idx="25419">
                  <c:v>0.18969886263185809</c:v>
                </c:pt>
                <c:pt idx="25420">
                  <c:v>0.18969886263185809</c:v>
                </c:pt>
                <c:pt idx="25421">
                  <c:v>0.18963993164004955</c:v>
                </c:pt>
                <c:pt idx="25422">
                  <c:v>0.1895810006482409</c:v>
                </c:pt>
                <c:pt idx="25423">
                  <c:v>0.18952206965643237</c:v>
                </c:pt>
                <c:pt idx="25424">
                  <c:v>0.18946313866462372</c:v>
                </c:pt>
                <c:pt idx="25425">
                  <c:v>0.18940420767281518</c:v>
                </c:pt>
                <c:pt idx="25426">
                  <c:v>0.18934527668100654</c:v>
                </c:pt>
                <c:pt idx="25427">
                  <c:v>0.18934527668100654</c:v>
                </c:pt>
                <c:pt idx="25428">
                  <c:v>0.189286345689198</c:v>
                </c:pt>
                <c:pt idx="25429">
                  <c:v>0.189286345689198</c:v>
                </c:pt>
                <c:pt idx="25430">
                  <c:v>0.189286345689198</c:v>
                </c:pt>
                <c:pt idx="25431">
                  <c:v>0.18922741469738935</c:v>
                </c:pt>
                <c:pt idx="25432">
                  <c:v>0.18922741469738935</c:v>
                </c:pt>
                <c:pt idx="25433">
                  <c:v>0.18916848370558081</c:v>
                </c:pt>
                <c:pt idx="25434">
                  <c:v>0.18916848370558081</c:v>
                </c:pt>
                <c:pt idx="25435">
                  <c:v>0.18916848370558081</c:v>
                </c:pt>
                <c:pt idx="25436">
                  <c:v>0.18916848370558081</c:v>
                </c:pt>
                <c:pt idx="25437">
                  <c:v>0.18916848370558081</c:v>
                </c:pt>
                <c:pt idx="25438">
                  <c:v>0.18916848370558081</c:v>
                </c:pt>
                <c:pt idx="25439">
                  <c:v>0.18916848370558081</c:v>
                </c:pt>
                <c:pt idx="25440">
                  <c:v>0.18916848370558081</c:v>
                </c:pt>
                <c:pt idx="25441">
                  <c:v>0.18916848370558081</c:v>
                </c:pt>
                <c:pt idx="25442">
                  <c:v>0.18910955271377217</c:v>
                </c:pt>
                <c:pt idx="25443">
                  <c:v>0.18910955271377217</c:v>
                </c:pt>
                <c:pt idx="25444">
                  <c:v>0.18910955271377217</c:v>
                </c:pt>
                <c:pt idx="25445">
                  <c:v>0.18910955271377217</c:v>
                </c:pt>
                <c:pt idx="25446">
                  <c:v>0.18910955271377217</c:v>
                </c:pt>
                <c:pt idx="25447">
                  <c:v>0.18910955271377217</c:v>
                </c:pt>
                <c:pt idx="25448">
                  <c:v>0.18910955271377217</c:v>
                </c:pt>
                <c:pt idx="25449">
                  <c:v>0.18910955271377217</c:v>
                </c:pt>
                <c:pt idx="25450">
                  <c:v>0.18905062172196363</c:v>
                </c:pt>
                <c:pt idx="25451">
                  <c:v>0.18905062172196363</c:v>
                </c:pt>
                <c:pt idx="25452">
                  <c:v>0.18905062172196363</c:v>
                </c:pt>
                <c:pt idx="25453">
                  <c:v>0.18905062172196363</c:v>
                </c:pt>
                <c:pt idx="25454">
                  <c:v>0.18899169073015498</c:v>
                </c:pt>
                <c:pt idx="25455">
                  <c:v>0.18899169073015498</c:v>
                </c:pt>
                <c:pt idx="25456">
                  <c:v>0.18899169073015498</c:v>
                </c:pt>
                <c:pt idx="25457">
                  <c:v>0.18899169073015498</c:v>
                </c:pt>
                <c:pt idx="25458">
                  <c:v>0.18899169073015498</c:v>
                </c:pt>
                <c:pt idx="25459">
                  <c:v>0.18899169073015498</c:v>
                </c:pt>
                <c:pt idx="25460">
                  <c:v>0.18899169073015498</c:v>
                </c:pt>
                <c:pt idx="25461">
                  <c:v>0.18899169073015498</c:v>
                </c:pt>
                <c:pt idx="25462">
                  <c:v>0.18899169073015498</c:v>
                </c:pt>
                <c:pt idx="25463">
                  <c:v>0.18899169073015498</c:v>
                </c:pt>
                <c:pt idx="25464">
                  <c:v>0.18899169073015498</c:v>
                </c:pt>
                <c:pt idx="25465">
                  <c:v>0.18899169073015498</c:v>
                </c:pt>
                <c:pt idx="25466">
                  <c:v>0.18899169073015498</c:v>
                </c:pt>
                <c:pt idx="25467">
                  <c:v>0.18899169073015498</c:v>
                </c:pt>
                <c:pt idx="25468">
                  <c:v>0.18899169073015498</c:v>
                </c:pt>
                <c:pt idx="25469">
                  <c:v>0.18893275973834645</c:v>
                </c:pt>
                <c:pt idx="25470">
                  <c:v>0.1888738287465378</c:v>
                </c:pt>
                <c:pt idx="25471">
                  <c:v>0.18881489775472926</c:v>
                </c:pt>
                <c:pt idx="25472">
                  <c:v>0.18881489775472926</c:v>
                </c:pt>
                <c:pt idx="25473">
                  <c:v>0.18881489775472926</c:v>
                </c:pt>
                <c:pt idx="25474">
                  <c:v>0.18881489775472926</c:v>
                </c:pt>
                <c:pt idx="25475">
                  <c:v>0.18881489775472926</c:v>
                </c:pt>
                <c:pt idx="25476">
                  <c:v>0.18875596676292061</c:v>
                </c:pt>
                <c:pt idx="25477">
                  <c:v>0.18875596676292061</c:v>
                </c:pt>
                <c:pt idx="25478">
                  <c:v>0.18875596676292061</c:v>
                </c:pt>
                <c:pt idx="25479">
                  <c:v>0.18875596676292061</c:v>
                </c:pt>
                <c:pt idx="25480">
                  <c:v>0.18875596676292061</c:v>
                </c:pt>
                <c:pt idx="25481">
                  <c:v>0.18869703577111208</c:v>
                </c:pt>
                <c:pt idx="25482">
                  <c:v>0.18863810477930343</c:v>
                </c:pt>
                <c:pt idx="25483">
                  <c:v>0.18863810477930343</c:v>
                </c:pt>
                <c:pt idx="25484">
                  <c:v>0.18863810477930343</c:v>
                </c:pt>
                <c:pt idx="25485">
                  <c:v>0.18857917378749489</c:v>
                </c:pt>
                <c:pt idx="25486">
                  <c:v>0.18857917378749489</c:v>
                </c:pt>
                <c:pt idx="25487">
                  <c:v>0.18852024279568624</c:v>
                </c:pt>
                <c:pt idx="25488">
                  <c:v>0.18846131180387771</c:v>
                </c:pt>
                <c:pt idx="25489">
                  <c:v>0.18846131180387771</c:v>
                </c:pt>
                <c:pt idx="25490">
                  <c:v>0.18846131180387771</c:v>
                </c:pt>
                <c:pt idx="25491">
                  <c:v>0.18846131180387771</c:v>
                </c:pt>
                <c:pt idx="25492">
                  <c:v>0.18846131180387771</c:v>
                </c:pt>
                <c:pt idx="25493">
                  <c:v>0.18846131180387771</c:v>
                </c:pt>
                <c:pt idx="25494">
                  <c:v>0.18846131180387771</c:v>
                </c:pt>
                <c:pt idx="25495">
                  <c:v>0.18846131180387771</c:v>
                </c:pt>
                <c:pt idx="25496">
                  <c:v>0.18846131180387771</c:v>
                </c:pt>
                <c:pt idx="25497">
                  <c:v>0.18846131180387771</c:v>
                </c:pt>
                <c:pt idx="25498">
                  <c:v>0.18840238081206906</c:v>
                </c:pt>
                <c:pt idx="25499">
                  <c:v>0.18834344982026052</c:v>
                </c:pt>
                <c:pt idx="25500">
                  <c:v>0.18834344982026052</c:v>
                </c:pt>
                <c:pt idx="25501">
                  <c:v>0.18828451882845187</c:v>
                </c:pt>
                <c:pt idx="25502">
                  <c:v>0.18828451882845187</c:v>
                </c:pt>
                <c:pt idx="25503">
                  <c:v>0.18828451882845187</c:v>
                </c:pt>
                <c:pt idx="25504">
                  <c:v>0.18828451882845187</c:v>
                </c:pt>
                <c:pt idx="25505">
                  <c:v>0.18828451882845187</c:v>
                </c:pt>
                <c:pt idx="25506">
                  <c:v>0.18828451882845187</c:v>
                </c:pt>
                <c:pt idx="25507">
                  <c:v>0.18828451882845187</c:v>
                </c:pt>
                <c:pt idx="25508">
                  <c:v>0.18822558783664334</c:v>
                </c:pt>
                <c:pt idx="25509">
                  <c:v>0.18822558783664334</c:v>
                </c:pt>
                <c:pt idx="25510">
                  <c:v>0.18822558783664334</c:v>
                </c:pt>
                <c:pt idx="25511">
                  <c:v>0.18822558783664334</c:v>
                </c:pt>
                <c:pt idx="25512">
                  <c:v>0.18822558783664334</c:v>
                </c:pt>
                <c:pt idx="25513">
                  <c:v>0.18816665684483469</c:v>
                </c:pt>
                <c:pt idx="25514">
                  <c:v>0.18810772585302615</c:v>
                </c:pt>
                <c:pt idx="25515">
                  <c:v>0.18810772585302615</c:v>
                </c:pt>
                <c:pt idx="25516">
                  <c:v>0.18810772585302615</c:v>
                </c:pt>
                <c:pt idx="25517">
                  <c:v>0.18810772585302615</c:v>
                </c:pt>
                <c:pt idx="25518">
                  <c:v>0.18810772585302615</c:v>
                </c:pt>
                <c:pt idx="25519">
                  <c:v>0.18804879486121751</c:v>
                </c:pt>
                <c:pt idx="25520">
                  <c:v>0.18804879486121751</c:v>
                </c:pt>
                <c:pt idx="25521">
                  <c:v>0.18798986386940897</c:v>
                </c:pt>
                <c:pt idx="25522">
                  <c:v>0.18798986386940897</c:v>
                </c:pt>
                <c:pt idx="25523">
                  <c:v>0.18793093287760032</c:v>
                </c:pt>
                <c:pt idx="25524">
                  <c:v>0.18793093287760032</c:v>
                </c:pt>
                <c:pt idx="25525">
                  <c:v>0.18793093287760032</c:v>
                </c:pt>
                <c:pt idx="25526">
                  <c:v>0.18787200188579178</c:v>
                </c:pt>
                <c:pt idx="25527">
                  <c:v>0.18787200188579178</c:v>
                </c:pt>
                <c:pt idx="25528">
                  <c:v>0.18781307089398314</c:v>
                </c:pt>
                <c:pt idx="25529">
                  <c:v>0.18781307089398314</c:v>
                </c:pt>
                <c:pt idx="25530">
                  <c:v>0.18781307089398314</c:v>
                </c:pt>
                <c:pt idx="25531">
                  <c:v>0.18781307089398314</c:v>
                </c:pt>
                <c:pt idx="25532">
                  <c:v>0.18781307089398314</c:v>
                </c:pt>
                <c:pt idx="25533">
                  <c:v>0.18781307089398314</c:v>
                </c:pt>
                <c:pt idx="25534">
                  <c:v>0.18781307089398314</c:v>
                </c:pt>
                <c:pt idx="25535">
                  <c:v>0.18781307089398314</c:v>
                </c:pt>
                <c:pt idx="25536">
                  <c:v>0.18781307089398314</c:v>
                </c:pt>
                <c:pt idx="25537">
                  <c:v>0.1877541399021746</c:v>
                </c:pt>
                <c:pt idx="25538">
                  <c:v>0.18769520891036595</c:v>
                </c:pt>
                <c:pt idx="25539">
                  <c:v>0.18763627791855741</c:v>
                </c:pt>
                <c:pt idx="25540">
                  <c:v>0.18763627791855741</c:v>
                </c:pt>
                <c:pt idx="25541">
                  <c:v>0.18757734692674877</c:v>
                </c:pt>
                <c:pt idx="25542">
                  <c:v>0.18751841593494023</c:v>
                </c:pt>
                <c:pt idx="25543">
                  <c:v>0.18751841593494023</c:v>
                </c:pt>
                <c:pt idx="25544">
                  <c:v>0.18751841593494023</c:v>
                </c:pt>
                <c:pt idx="25545">
                  <c:v>0.18751841593494023</c:v>
                </c:pt>
                <c:pt idx="25546">
                  <c:v>0.18751841593494023</c:v>
                </c:pt>
                <c:pt idx="25547">
                  <c:v>0.18751841593494023</c:v>
                </c:pt>
                <c:pt idx="25548">
                  <c:v>0.18751841593494023</c:v>
                </c:pt>
                <c:pt idx="25549">
                  <c:v>0.18745948494313158</c:v>
                </c:pt>
                <c:pt idx="25550">
                  <c:v>0.18745948494313158</c:v>
                </c:pt>
                <c:pt idx="25551">
                  <c:v>0.18745948494313158</c:v>
                </c:pt>
                <c:pt idx="25552">
                  <c:v>0.18745948494313158</c:v>
                </c:pt>
                <c:pt idx="25553">
                  <c:v>0.18745948494313158</c:v>
                </c:pt>
                <c:pt idx="25554">
                  <c:v>0.18745948494313158</c:v>
                </c:pt>
                <c:pt idx="25555">
                  <c:v>0.18745948494313158</c:v>
                </c:pt>
                <c:pt idx="25556">
                  <c:v>0.18745948494313158</c:v>
                </c:pt>
                <c:pt idx="25557">
                  <c:v>0.18745948494313158</c:v>
                </c:pt>
                <c:pt idx="25558">
                  <c:v>0.18745948494313158</c:v>
                </c:pt>
                <c:pt idx="25559">
                  <c:v>0.18745948494313158</c:v>
                </c:pt>
                <c:pt idx="25560">
                  <c:v>0.18740055395132305</c:v>
                </c:pt>
                <c:pt idx="25561">
                  <c:v>0.18740055395132305</c:v>
                </c:pt>
                <c:pt idx="25562">
                  <c:v>0.18740055395132305</c:v>
                </c:pt>
                <c:pt idx="25563">
                  <c:v>0.1873416229595144</c:v>
                </c:pt>
                <c:pt idx="25564">
                  <c:v>0.1873416229595144</c:v>
                </c:pt>
                <c:pt idx="25565">
                  <c:v>0.1873416229595144</c:v>
                </c:pt>
                <c:pt idx="25566">
                  <c:v>0.1873416229595144</c:v>
                </c:pt>
                <c:pt idx="25567">
                  <c:v>0.18728269196770586</c:v>
                </c:pt>
                <c:pt idx="25568">
                  <c:v>0.18722376097589721</c:v>
                </c:pt>
                <c:pt idx="25569">
                  <c:v>0.18716482998408868</c:v>
                </c:pt>
                <c:pt idx="25570">
                  <c:v>0.18716482998408868</c:v>
                </c:pt>
                <c:pt idx="25571">
                  <c:v>0.18716482998408868</c:v>
                </c:pt>
                <c:pt idx="25572">
                  <c:v>0.18716482998408868</c:v>
                </c:pt>
                <c:pt idx="25573">
                  <c:v>0.18716482998408868</c:v>
                </c:pt>
                <c:pt idx="25574">
                  <c:v>0.18716482998408868</c:v>
                </c:pt>
                <c:pt idx="25575">
                  <c:v>0.18710589899228003</c:v>
                </c:pt>
                <c:pt idx="25576">
                  <c:v>0.18710589899228003</c:v>
                </c:pt>
                <c:pt idx="25577">
                  <c:v>0.18710589899228003</c:v>
                </c:pt>
                <c:pt idx="25578">
                  <c:v>0.18704696800047149</c:v>
                </c:pt>
                <c:pt idx="25579">
                  <c:v>0.18704696800047149</c:v>
                </c:pt>
                <c:pt idx="25580">
                  <c:v>0.18698803700866284</c:v>
                </c:pt>
                <c:pt idx="25581">
                  <c:v>0.18698803700866284</c:v>
                </c:pt>
                <c:pt idx="25582">
                  <c:v>0.18698803700866284</c:v>
                </c:pt>
                <c:pt idx="25583">
                  <c:v>0.18692910601685431</c:v>
                </c:pt>
                <c:pt idx="25584">
                  <c:v>0.18687017502504566</c:v>
                </c:pt>
                <c:pt idx="25585">
                  <c:v>0.18681124403323712</c:v>
                </c:pt>
                <c:pt idx="25586">
                  <c:v>0.18675231304142847</c:v>
                </c:pt>
                <c:pt idx="25587">
                  <c:v>0.18675231304142847</c:v>
                </c:pt>
                <c:pt idx="25588">
                  <c:v>0.18669338204961994</c:v>
                </c:pt>
                <c:pt idx="25589">
                  <c:v>0.18669338204961994</c:v>
                </c:pt>
                <c:pt idx="25590">
                  <c:v>0.18669338204961994</c:v>
                </c:pt>
                <c:pt idx="25591">
                  <c:v>0.18669338204961994</c:v>
                </c:pt>
                <c:pt idx="25592">
                  <c:v>0.18663445105781129</c:v>
                </c:pt>
                <c:pt idx="25593">
                  <c:v>0.18657552006600275</c:v>
                </c:pt>
                <c:pt idx="25594">
                  <c:v>0.18657552006600275</c:v>
                </c:pt>
                <c:pt idx="25595">
                  <c:v>0.18657552006600275</c:v>
                </c:pt>
                <c:pt idx="25596">
                  <c:v>0.18657552006600275</c:v>
                </c:pt>
                <c:pt idx="25597">
                  <c:v>0.18651658907419411</c:v>
                </c:pt>
                <c:pt idx="25598">
                  <c:v>0.18645765808238557</c:v>
                </c:pt>
                <c:pt idx="25599">
                  <c:v>0.18645765808238557</c:v>
                </c:pt>
                <c:pt idx="25600">
                  <c:v>0.18645765808238557</c:v>
                </c:pt>
                <c:pt idx="25601">
                  <c:v>0.18645765808238557</c:v>
                </c:pt>
                <c:pt idx="25602">
                  <c:v>0.18645765808238557</c:v>
                </c:pt>
                <c:pt idx="25603">
                  <c:v>0.18645765808238557</c:v>
                </c:pt>
                <c:pt idx="25604">
                  <c:v>0.18645765808238557</c:v>
                </c:pt>
                <c:pt idx="25605">
                  <c:v>0.18639872709057692</c:v>
                </c:pt>
                <c:pt idx="25606">
                  <c:v>0.18639872709057692</c:v>
                </c:pt>
                <c:pt idx="25607">
                  <c:v>0.18639872709057692</c:v>
                </c:pt>
                <c:pt idx="25608">
                  <c:v>0.18639872709057692</c:v>
                </c:pt>
                <c:pt idx="25609">
                  <c:v>0.18639872709057692</c:v>
                </c:pt>
                <c:pt idx="25610">
                  <c:v>0.18639872709057692</c:v>
                </c:pt>
                <c:pt idx="25611">
                  <c:v>0.18639872709057692</c:v>
                </c:pt>
                <c:pt idx="25612">
                  <c:v>0.18633979609876838</c:v>
                </c:pt>
                <c:pt idx="25613">
                  <c:v>0.18628086510695974</c:v>
                </c:pt>
                <c:pt idx="25614">
                  <c:v>0.1862219341151512</c:v>
                </c:pt>
                <c:pt idx="25615">
                  <c:v>0.1862219341151512</c:v>
                </c:pt>
                <c:pt idx="25616">
                  <c:v>0.1862219341151512</c:v>
                </c:pt>
                <c:pt idx="25617">
                  <c:v>0.18616300312334255</c:v>
                </c:pt>
                <c:pt idx="25618">
                  <c:v>0.18616300312334255</c:v>
                </c:pt>
                <c:pt idx="25619">
                  <c:v>0.18616300312334255</c:v>
                </c:pt>
                <c:pt idx="25620">
                  <c:v>0.18616300312334255</c:v>
                </c:pt>
                <c:pt idx="25621">
                  <c:v>0.18610407213153402</c:v>
                </c:pt>
                <c:pt idx="25622">
                  <c:v>0.18610407213153402</c:v>
                </c:pt>
                <c:pt idx="25623">
                  <c:v>0.18610407213153402</c:v>
                </c:pt>
                <c:pt idx="25624">
                  <c:v>0.18604514113972537</c:v>
                </c:pt>
                <c:pt idx="25625">
                  <c:v>0.18604514113972537</c:v>
                </c:pt>
                <c:pt idx="25626">
                  <c:v>0.18604514113972537</c:v>
                </c:pt>
                <c:pt idx="25627">
                  <c:v>0.18604514113972537</c:v>
                </c:pt>
                <c:pt idx="25628">
                  <c:v>0.18604514113972537</c:v>
                </c:pt>
                <c:pt idx="25629">
                  <c:v>0.18598621014791683</c:v>
                </c:pt>
                <c:pt idx="25630">
                  <c:v>0.18592727915610818</c:v>
                </c:pt>
                <c:pt idx="25631">
                  <c:v>0.18592727915610818</c:v>
                </c:pt>
                <c:pt idx="25632">
                  <c:v>0.18592727915610818</c:v>
                </c:pt>
                <c:pt idx="25633">
                  <c:v>0.18592727915610818</c:v>
                </c:pt>
                <c:pt idx="25634">
                  <c:v>0.18592727915610818</c:v>
                </c:pt>
                <c:pt idx="25635">
                  <c:v>0.18592727915610818</c:v>
                </c:pt>
                <c:pt idx="25636">
                  <c:v>0.18586834816429965</c:v>
                </c:pt>
                <c:pt idx="25637">
                  <c:v>0.18586834816429965</c:v>
                </c:pt>
                <c:pt idx="25638">
                  <c:v>0.185809417172491</c:v>
                </c:pt>
                <c:pt idx="25639">
                  <c:v>0.185809417172491</c:v>
                </c:pt>
                <c:pt idx="25640">
                  <c:v>0.18575048618068246</c:v>
                </c:pt>
                <c:pt idx="25641">
                  <c:v>0.18569155518887381</c:v>
                </c:pt>
                <c:pt idx="25642">
                  <c:v>0.18569155518887381</c:v>
                </c:pt>
                <c:pt idx="25643">
                  <c:v>0.18563262419706528</c:v>
                </c:pt>
                <c:pt idx="25644">
                  <c:v>0.18563262419706528</c:v>
                </c:pt>
                <c:pt idx="25645">
                  <c:v>0.18563262419706528</c:v>
                </c:pt>
                <c:pt idx="25646">
                  <c:v>0.18563262419706528</c:v>
                </c:pt>
                <c:pt idx="25647">
                  <c:v>0.18563262419706528</c:v>
                </c:pt>
                <c:pt idx="25648">
                  <c:v>0.18563262419706528</c:v>
                </c:pt>
                <c:pt idx="25649">
                  <c:v>0.18557369320525663</c:v>
                </c:pt>
                <c:pt idx="25650">
                  <c:v>0.18557369320525663</c:v>
                </c:pt>
                <c:pt idx="25651">
                  <c:v>0.18557369320525663</c:v>
                </c:pt>
                <c:pt idx="25652">
                  <c:v>0.18557369320525663</c:v>
                </c:pt>
                <c:pt idx="25653">
                  <c:v>0.18557369320525663</c:v>
                </c:pt>
                <c:pt idx="25654">
                  <c:v>0.18557369320525663</c:v>
                </c:pt>
                <c:pt idx="25655">
                  <c:v>0.18551476221344809</c:v>
                </c:pt>
                <c:pt idx="25656">
                  <c:v>0.18545583122163944</c:v>
                </c:pt>
                <c:pt idx="25657">
                  <c:v>0.18545583122163944</c:v>
                </c:pt>
                <c:pt idx="25658">
                  <c:v>0.18539690022983091</c:v>
                </c:pt>
                <c:pt idx="25659">
                  <c:v>0.18539690022983091</c:v>
                </c:pt>
                <c:pt idx="25660">
                  <c:v>0.18539690022983091</c:v>
                </c:pt>
                <c:pt idx="25661">
                  <c:v>0.18533796923802226</c:v>
                </c:pt>
                <c:pt idx="25662">
                  <c:v>0.18527903824621372</c:v>
                </c:pt>
                <c:pt idx="25663">
                  <c:v>0.18527903824621372</c:v>
                </c:pt>
                <c:pt idx="25664">
                  <c:v>0.18522010725440508</c:v>
                </c:pt>
                <c:pt idx="25665">
                  <c:v>0.18522010725440508</c:v>
                </c:pt>
                <c:pt idx="25666">
                  <c:v>0.18522010725440508</c:v>
                </c:pt>
                <c:pt idx="25667">
                  <c:v>0.18516117626259654</c:v>
                </c:pt>
                <c:pt idx="25668">
                  <c:v>0.18516117626259654</c:v>
                </c:pt>
                <c:pt idx="25669">
                  <c:v>0.18510224527078789</c:v>
                </c:pt>
                <c:pt idx="25670">
                  <c:v>0.18510224527078789</c:v>
                </c:pt>
                <c:pt idx="25671">
                  <c:v>0.18504331427897935</c:v>
                </c:pt>
                <c:pt idx="25672">
                  <c:v>0.18504331427897935</c:v>
                </c:pt>
                <c:pt idx="25673">
                  <c:v>0.18504331427897935</c:v>
                </c:pt>
                <c:pt idx="25674">
                  <c:v>0.18504331427897935</c:v>
                </c:pt>
                <c:pt idx="25675">
                  <c:v>0.18504331427897935</c:v>
                </c:pt>
                <c:pt idx="25676">
                  <c:v>0.18504331427897935</c:v>
                </c:pt>
                <c:pt idx="25677">
                  <c:v>0.18504331427897935</c:v>
                </c:pt>
                <c:pt idx="25678">
                  <c:v>0.18504331427897935</c:v>
                </c:pt>
                <c:pt idx="25679">
                  <c:v>0.18504331427897935</c:v>
                </c:pt>
                <c:pt idx="25680">
                  <c:v>0.18498438328717071</c:v>
                </c:pt>
                <c:pt idx="25681">
                  <c:v>0.18498438328717071</c:v>
                </c:pt>
                <c:pt idx="25682">
                  <c:v>0.18498438328717071</c:v>
                </c:pt>
                <c:pt idx="25683">
                  <c:v>0.18498438328717071</c:v>
                </c:pt>
                <c:pt idx="25684">
                  <c:v>0.18492545229536217</c:v>
                </c:pt>
                <c:pt idx="25685">
                  <c:v>0.18492545229536217</c:v>
                </c:pt>
                <c:pt idx="25686">
                  <c:v>0.18492545229536217</c:v>
                </c:pt>
                <c:pt idx="25687">
                  <c:v>0.18492545229536217</c:v>
                </c:pt>
                <c:pt idx="25688">
                  <c:v>0.18492545229536217</c:v>
                </c:pt>
                <c:pt idx="25689">
                  <c:v>0.18486652130355352</c:v>
                </c:pt>
                <c:pt idx="25690">
                  <c:v>0.18486652130355352</c:v>
                </c:pt>
                <c:pt idx="25691">
                  <c:v>0.18486652130355352</c:v>
                </c:pt>
                <c:pt idx="25692">
                  <c:v>0.18480759031174498</c:v>
                </c:pt>
                <c:pt idx="25693">
                  <c:v>0.18480759031174498</c:v>
                </c:pt>
                <c:pt idx="25694">
                  <c:v>0.18480759031174498</c:v>
                </c:pt>
                <c:pt idx="25695">
                  <c:v>0.18480759031174498</c:v>
                </c:pt>
                <c:pt idx="25696">
                  <c:v>0.18474865931993634</c:v>
                </c:pt>
                <c:pt idx="25697">
                  <c:v>0.18474865931993634</c:v>
                </c:pt>
                <c:pt idx="25698">
                  <c:v>0.18474865931993634</c:v>
                </c:pt>
                <c:pt idx="25699">
                  <c:v>0.18474865931993634</c:v>
                </c:pt>
                <c:pt idx="25700">
                  <c:v>0.18474865931993634</c:v>
                </c:pt>
                <c:pt idx="25701">
                  <c:v>0.18474865931993634</c:v>
                </c:pt>
                <c:pt idx="25702">
                  <c:v>0.1846897283281278</c:v>
                </c:pt>
                <c:pt idx="25703">
                  <c:v>0.1846897283281278</c:v>
                </c:pt>
                <c:pt idx="25704">
                  <c:v>0.18463079733631915</c:v>
                </c:pt>
                <c:pt idx="25705">
                  <c:v>0.18463079733631915</c:v>
                </c:pt>
                <c:pt idx="25706">
                  <c:v>0.18457186634451062</c:v>
                </c:pt>
                <c:pt idx="25707">
                  <c:v>0.18451293535270197</c:v>
                </c:pt>
                <c:pt idx="25708">
                  <c:v>0.18451293535270197</c:v>
                </c:pt>
                <c:pt idx="25709">
                  <c:v>0.18451293535270197</c:v>
                </c:pt>
                <c:pt idx="25710">
                  <c:v>0.18445400436089343</c:v>
                </c:pt>
                <c:pt idx="25711">
                  <c:v>0.18445400436089343</c:v>
                </c:pt>
                <c:pt idx="25712">
                  <c:v>0.18445400436089343</c:v>
                </c:pt>
                <c:pt idx="25713">
                  <c:v>0.18439507336908478</c:v>
                </c:pt>
                <c:pt idx="25714">
                  <c:v>0.18439507336908478</c:v>
                </c:pt>
                <c:pt idx="25715">
                  <c:v>0.18439507336908478</c:v>
                </c:pt>
                <c:pt idx="25716">
                  <c:v>0.18433614237727625</c:v>
                </c:pt>
                <c:pt idx="25717">
                  <c:v>0.18433614237727625</c:v>
                </c:pt>
                <c:pt idx="25718">
                  <c:v>0.18433614237727625</c:v>
                </c:pt>
                <c:pt idx="25719">
                  <c:v>0.18433614237727625</c:v>
                </c:pt>
                <c:pt idx="25720">
                  <c:v>0.18433614237727625</c:v>
                </c:pt>
                <c:pt idx="25721">
                  <c:v>0.1842772113854676</c:v>
                </c:pt>
                <c:pt idx="25722">
                  <c:v>0.1842772113854676</c:v>
                </c:pt>
                <c:pt idx="25723">
                  <c:v>0.18421828039365906</c:v>
                </c:pt>
                <c:pt idx="25724">
                  <c:v>0.18415934940185041</c:v>
                </c:pt>
                <c:pt idx="25725">
                  <c:v>0.18410041841004188</c:v>
                </c:pt>
                <c:pt idx="25726">
                  <c:v>0.18404148741823323</c:v>
                </c:pt>
                <c:pt idx="25727">
                  <c:v>0.18404148741823323</c:v>
                </c:pt>
                <c:pt idx="25728">
                  <c:v>0.18404148741823323</c:v>
                </c:pt>
                <c:pt idx="25729">
                  <c:v>0.18398255642642469</c:v>
                </c:pt>
                <c:pt idx="25730">
                  <c:v>0.18392362543461604</c:v>
                </c:pt>
                <c:pt idx="25731">
                  <c:v>0.18392362543461604</c:v>
                </c:pt>
                <c:pt idx="25732">
                  <c:v>0.18386469444280751</c:v>
                </c:pt>
                <c:pt idx="25733">
                  <c:v>0.18380576345099886</c:v>
                </c:pt>
                <c:pt idx="25734">
                  <c:v>0.18380576345099886</c:v>
                </c:pt>
                <c:pt idx="25735">
                  <c:v>0.18380576345099886</c:v>
                </c:pt>
                <c:pt idx="25736">
                  <c:v>0.18374683245919032</c:v>
                </c:pt>
                <c:pt idx="25737">
                  <c:v>0.18368790146738168</c:v>
                </c:pt>
                <c:pt idx="25738">
                  <c:v>0.18362897047557314</c:v>
                </c:pt>
                <c:pt idx="25739">
                  <c:v>0.18362897047557314</c:v>
                </c:pt>
                <c:pt idx="25740">
                  <c:v>0.18357003948376449</c:v>
                </c:pt>
                <c:pt idx="25741">
                  <c:v>0.18357003948376449</c:v>
                </c:pt>
                <c:pt idx="25742">
                  <c:v>0.18351110849195595</c:v>
                </c:pt>
                <c:pt idx="25743">
                  <c:v>0.18351110849195595</c:v>
                </c:pt>
                <c:pt idx="25744">
                  <c:v>0.18351110849195595</c:v>
                </c:pt>
                <c:pt idx="25745">
                  <c:v>0.18351110849195595</c:v>
                </c:pt>
                <c:pt idx="25746">
                  <c:v>0.18345217750014731</c:v>
                </c:pt>
                <c:pt idx="25747">
                  <c:v>0.18339324650833877</c:v>
                </c:pt>
                <c:pt idx="25748">
                  <c:v>0.18339324650833877</c:v>
                </c:pt>
                <c:pt idx="25749">
                  <c:v>0.18339324650833877</c:v>
                </c:pt>
                <c:pt idx="25750">
                  <c:v>0.18339324650833877</c:v>
                </c:pt>
                <c:pt idx="25751">
                  <c:v>0.18333431551653012</c:v>
                </c:pt>
                <c:pt idx="25752">
                  <c:v>0.18333431551653012</c:v>
                </c:pt>
                <c:pt idx="25753">
                  <c:v>0.18327538452472159</c:v>
                </c:pt>
                <c:pt idx="25754">
                  <c:v>0.18327538452472159</c:v>
                </c:pt>
                <c:pt idx="25755">
                  <c:v>0.18327538452472159</c:v>
                </c:pt>
                <c:pt idx="25756">
                  <c:v>0.18321645353291294</c:v>
                </c:pt>
                <c:pt idx="25757">
                  <c:v>0.1831575225411044</c:v>
                </c:pt>
                <c:pt idx="25758">
                  <c:v>0.1831575225411044</c:v>
                </c:pt>
                <c:pt idx="25759">
                  <c:v>0.1831575225411044</c:v>
                </c:pt>
                <c:pt idx="25760">
                  <c:v>0.1831575225411044</c:v>
                </c:pt>
                <c:pt idx="25761">
                  <c:v>0.1831575225411044</c:v>
                </c:pt>
                <c:pt idx="25762">
                  <c:v>0.1831575225411044</c:v>
                </c:pt>
                <c:pt idx="25763">
                  <c:v>0.1831575225411044</c:v>
                </c:pt>
                <c:pt idx="25764">
                  <c:v>0.1831575225411044</c:v>
                </c:pt>
                <c:pt idx="25765">
                  <c:v>0.18309859154929575</c:v>
                </c:pt>
                <c:pt idx="25766">
                  <c:v>0.18303966055748722</c:v>
                </c:pt>
                <c:pt idx="25767">
                  <c:v>0.18298072956567857</c:v>
                </c:pt>
                <c:pt idx="25768">
                  <c:v>0.18292179857387003</c:v>
                </c:pt>
                <c:pt idx="25769">
                  <c:v>0.18286286758206138</c:v>
                </c:pt>
                <c:pt idx="25770">
                  <c:v>0.18280393659025285</c:v>
                </c:pt>
                <c:pt idx="25771">
                  <c:v>0.18280393659025285</c:v>
                </c:pt>
                <c:pt idx="25772">
                  <c:v>0.18280393659025285</c:v>
                </c:pt>
                <c:pt idx="25773">
                  <c:v>0.1827450055984442</c:v>
                </c:pt>
                <c:pt idx="25774">
                  <c:v>0.18268607460663566</c:v>
                </c:pt>
                <c:pt idx="25775">
                  <c:v>0.18268607460663566</c:v>
                </c:pt>
                <c:pt idx="25776">
                  <c:v>0.18268607460663566</c:v>
                </c:pt>
                <c:pt idx="25777">
                  <c:v>0.18262714361482701</c:v>
                </c:pt>
                <c:pt idx="25778">
                  <c:v>0.18262714361482701</c:v>
                </c:pt>
                <c:pt idx="25779">
                  <c:v>0.18256821262301848</c:v>
                </c:pt>
                <c:pt idx="25780">
                  <c:v>0.18256821262301848</c:v>
                </c:pt>
                <c:pt idx="25781">
                  <c:v>0.18250928163120983</c:v>
                </c:pt>
                <c:pt idx="25782">
                  <c:v>0.18250928163120983</c:v>
                </c:pt>
                <c:pt idx="25783">
                  <c:v>0.18250928163120983</c:v>
                </c:pt>
                <c:pt idx="25784">
                  <c:v>0.18245035063940129</c:v>
                </c:pt>
                <c:pt idx="25785">
                  <c:v>0.18245035063940129</c:v>
                </c:pt>
                <c:pt idx="25786">
                  <c:v>0.18239141964759265</c:v>
                </c:pt>
                <c:pt idx="25787">
                  <c:v>0.18233248865578411</c:v>
                </c:pt>
                <c:pt idx="25788">
                  <c:v>0.18227355766397546</c:v>
                </c:pt>
                <c:pt idx="25789">
                  <c:v>0.18227355766397546</c:v>
                </c:pt>
                <c:pt idx="25790">
                  <c:v>0.18221462667216692</c:v>
                </c:pt>
                <c:pt idx="25791">
                  <c:v>0.18221462667216692</c:v>
                </c:pt>
                <c:pt idx="25792">
                  <c:v>0.18215569568035828</c:v>
                </c:pt>
                <c:pt idx="25793">
                  <c:v>0.18209676468854974</c:v>
                </c:pt>
                <c:pt idx="25794">
                  <c:v>0.18203783369674109</c:v>
                </c:pt>
                <c:pt idx="25795">
                  <c:v>0.18197890270493255</c:v>
                </c:pt>
                <c:pt idx="25796">
                  <c:v>0.18197890270493255</c:v>
                </c:pt>
                <c:pt idx="25797">
                  <c:v>0.18197890270493255</c:v>
                </c:pt>
                <c:pt idx="25798">
                  <c:v>0.18197890270493255</c:v>
                </c:pt>
                <c:pt idx="25799">
                  <c:v>0.18197890270493255</c:v>
                </c:pt>
                <c:pt idx="25800">
                  <c:v>0.18197890270493255</c:v>
                </c:pt>
                <c:pt idx="25801">
                  <c:v>0.18197890270493255</c:v>
                </c:pt>
                <c:pt idx="25802">
                  <c:v>0.18191997171312391</c:v>
                </c:pt>
                <c:pt idx="25803">
                  <c:v>0.18191997171312391</c:v>
                </c:pt>
                <c:pt idx="25804">
                  <c:v>0.18186104072131537</c:v>
                </c:pt>
                <c:pt idx="25805">
                  <c:v>0.18186104072131537</c:v>
                </c:pt>
                <c:pt idx="25806">
                  <c:v>0.18186104072131537</c:v>
                </c:pt>
                <c:pt idx="25807">
                  <c:v>0.18180210972950672</c:v>
                </c:pt>
                <c:pt idx="25808">
                  <c:v>0.18180210972950672</c:v>
                </c:pt>
                <c:pt idx="25809">
                  <c:v>0.18174317873769819</c:v>
                </c:pt>
                <c:pt idx="25810">
                  <c:v>0.18174317873769819</c:v>
                </c:pt>
                <c:pt idx="25811">
                  <c:v>0.18174317873769819</c:v>
                </c:pt>
                <c:pt idx="25812">
                  <c:v>0.18174317873769819</c:v>
                </c:pt>
                <c:pt idx="25813">
                  <c:v>0.18174317873769819</c:v>
                </c:pt>
                <c:pt idx="25814">
                  <c:v>0.18174317873769819</c:v>
                </c:pt>
                <c:pt idx="25815">
                  <c:v>0.18174317873769819</c:v>
                </c:pt>
                <c:pt idx="25816">
                  <c:v>0.18174317873769819</c:v>
                </c:pt>
                <c:pt idx="25817">
                  <c:v>0.18174317873769819</c:v>
                </c:pt>
                <c:pt idx="25818">
                  <c:v>0.18168424774588954</c:v>
                </c:pt>
                <c:pt idx="25819">
                  <c:v>0.18168424774588954</c:v>
                </c:pt>
                <c:pt idx="25820">
                  <c:v>0.18168424774588954</c:v>
                </c:pt>
                <c:pt idx="25821">
                  <c:v>0.18168424774588954</c:v>
                </c:pt>
                <c:pt idx="25822">
                  <c:v>0.18168424774588954</c:v>
                </c:pt>
                <c:pt idx="25823">
                  <c:v>0.18168424774588954</c:v>
                </c:pt>
                <c:pt idx="25824">
                  <c:v>0.18168424774588954</c:v>
                </c:pt>
                <c:pt idx="25825">
                  <c:v>0.181625316754081</c:v>
                </c:pt>
                <c:pt idx="25826">
                  <c:v>0.18156638576227235</c:v>
                </c:pt>
                <c:pt idx="25827">
                  <c:v>0.18156638576227235</c:v>
                </c:pt>
                <c:pt idx="25828">
                  <c:v>0.18156638576227235</c:v>
                </c:pt>
                <c:pt idx="25829">
                  <c:v>0.18150745477046382</c:v>
                </c:pt>
                <c:pt idx="25830">
                  <c:v>0.18144852377865517</c:v>
                </c:pt>
                <c:pt idx="25831">
                  <c:v>0.18138959278684663</c:v>
                </c:pt>
                <c:pt idx="25832">
                  <c:v>0.18133066179503798</c:v>
                </c:pt>
                <c:pt idx="25833">
                  <c:v>0.18133066179503798</c:v>
                </c:pt>
                <c:pt idx="25834">
                  <c:v>0.18127173080322945</c:v>
                </c:pt>
                <c:pt idx="25835">
                  <c:v>0.1812127998114208</c:v>
                </c:pt>
                <c:pt idx="25836">
                  <c:v>0.1812127998114208</c:v>
                </c:pt>
                <c:pt idx="25837">
                  <c:v>0.1812127998114208</c:v>
                </c:pt>
                <c:pt idx="25838">
                  <c:v>0.1812127998114208</c:v>
                </c:pt>
                <c:pt idx="25839">
                  <c:v>0.18115386881961226</c:v>
                </c:pt>
                <c:pt idx="25840">
                  <c:v>0.18115386881961226</c:v>
                </c:pt>
                <c:pt idx="25841">
                  <c:v>0.18115386881961226</c:v>
                </c:pt>
                <c:pt idx="25842">
                  <c:v>0.18109493782780361</c:v>
                </c:pt>
                <c:pt idx="25843">
                  <c:v>0.18103600683599508</c:v>
                </c:pt>
                <c:pt idx="25844">
                  <c:v>0.18103600683599508</c:v>
                </c:pt>
                <c:pt idx="25845">
                  <c:v>0.18103600683599508</c:v>
                </c:pt>
                <c:pt idx="25846">
                  <c:v>0.18103600683599508</c:v>
                </c:pt>
                <c:pt idx="25847">
                  <c:v>0.18103600683599508</c:v>
                </c:pt>
                <c:pt idx="25848">
                  <c:v>0.18097707584418643</c:v>
                </c:pt>
                <c:pt idx="25849">
                  <c:v>0.18091814485237789</c:v>
                </c:pt>
                <c:pt idx="25850">
                  <c:v>0.18091814485237789</c:v>
                </c:pt>
                <c:pt idx="25851">
                  <c:v>0.18085921386056925</c:v>
                </c:pt>
                <c:pt idx="25852">
                  <c:v>0.18080028286876071</c:v>
                </c:pt>
                <c:pt idx="25853">
                  <c:v>0.18074135187695206</c:v>
                </c:pt>
                <c:pt idx="25854">
                  <c:v>0.18068242088514352</c:v>
                </c:pt>
                <c:pt idx="25855">
                  <c:v>0.18068242088514352</c:v>
                </c:pt>
                <c:pt idx="25856">
                  <c:v>0.18062348989333488</c:v>
                </c:pt>
                <c:pt idx="25857">
                  <c:v>0.18062348989333488</c:v>
                </c:pt>
                <c:pt idx="25858">
                  <c:v>0.18062348989333488</c:v>
                </c:pt>
                <c:pt idx="25859">
                  <c:v>0.18062348989333488</c:v>
                </c:pt>
                <c:pt idx="25860">
                  <c:v>0.18062348989333488</c:v>
                </c:pt>
                <c:pt idx="25861">
                  <c:v>0.18056455890152634</c:v>
                </c:pt>
                <c:pt idx="25862">
                  <c:v>0.18056455890152634</c:v>
                </c:pt>
                <c:pt idx="25863">
                  <c:v>0.18056455890152634</c:v>
                </c:pt>
                <c:pt idx="25864">
                  <c:v>0.18056455890152634</c:v>
                </c:pt>
                <c:pt idx="25865">
                  <c:v>0.18056455890152634</c:v>
                </c:pt>
                <c:pt idx="25866">
                  <c:v>0.18056455890152634</c:v>
                </c:pt>
                <c:pt idx="25867">
                  <c:v>0.18056455890152634</c:v>
                </c:pt>
                <c:pt idx="25868">
                  <c:v>0.18056455890152634</c:v>
                </c:pt>
                <c:pt idx="25869">
                  <c:v>0.18056455890152634</c:v>
                </c:pt>
                <c:pt idx="25870">
                  <c:v>0.18056455890152634</c:v>
                </c:pt>
                <c:pt idx="25871">
                  <c:v>0.18056455890152634</c:v>
                </c:pt>
                <c:pt idx="25872">
                  <c:v>0.18056455890152634</c:v>
                </c:pt>
                <c:pt idx="25873">
                  <c:v>0.18056455890152634</c:v>
                </c:pt>
                <c:pt idx="25874">
                  <c:v>0.18056455890152634</c:v>
                </c:pt>
                <c:pt idx="25875">
                  <c:v>0.18056455890152634</c:v>
                </c:pt>
                <c:pt idx="25876">
                  <c:v>0.18050562790971769</c:v>
                </c:pt>
                <c:pt idx="25877">
                  <c:v>0.18050562790971769</c:v>
                </c:pt>
                <c:pt idx="25878">
                  <c:v>0.18044669691790916</c:v>
                </c:pt>
                <c:pt idx="25879">
                  <c:v>0.18038776592610051</c:v>
                </c:pt>
                <c:pt idx="25880">
                  <c:v>0.18038776592610051</c:v>
                </c:pt>
                <c:pt idx="25881">
                  <c:v>0.18032883493429197</c:v>
                </c:pt>
                <c:pt idx="25882">
                  <c:v>0.18032883493429197</c:v>
                </c:pt>
                <c:pt idx="25883">
                  <c:v>0.18026990394248332</c:v>
                </c:pt>
                <c:pt idx="25884">
                  <c:v>0.18021097295067479</c:v>
                </c:pt>
                <c:pt idx="25885">
                  <c:v>0.18021097295067479</c:v>
                </c:pt>
                <c:pt idx="25886">
                  <c:v>0.18015204195886614</c:v>
                </c:pt>
                <c:pt idx="25887">
                  <c:v>0.18015204195886614</c:v>
                </c:pt>
                <c:pt idx="25888">
                  <c:v>0.1800931109670576</c:v>
                </c:pt>
                <c:pt idx="25889">
                  <c:v>0.1800931109670576</c:v>
                </c:pt>
                <c:pt idx="25890">
                  <c:v>0.18003417997524895</c:v>
                </c:pt>
                <c:pt idx="25891">
                  <c:v>0.18003417997524895</c:v>
                </c:pt>
                <c:pt idx="25892">
                  <c:v>0.18003417997524895</c:v>
                </c:pt>
                <c:pt idx="25893">
                  <c:v>0.18003417997524895</c:v>
                </c:pt>
                <c:pt idx="25894">
                  <c:v>0.18003417997524895</c:v>
                </c:pt>
                <c:pt idx="25895">
                  <c:v>0.18003417997524895</c:v>
                </c:pt>
                <c:pt idx="25896">
                  <c:v>0.18003417997524895</c:v>
                </c:pt>
                <c:pt idx="25897">
                  <c:v>0.18003417997524895</c:v>
                </c:pt>
                <c:pt idx="25898">
                  <c:v>0.18003417997524895</c:v>
                </c:pt>
                <c:pt idx="25899">
                  <c:v>0.18003417997524895</c:v>
                </c:pt>
                <c:pt idx="25900">
                  <c:v>0.17997524898344042</c:v>
                </c:pt>
                <c:pt idx="25901">
                  <c:v>0.17997524898344042</c:v>
                </c:pt>
                <c:pt idx="25902">
                  <c:v>0.17991631799163177</c:v>
                </c:pt>
                <c:pt idx="25903">
                  <c:v>0.17985738699982323</c:v>
                </c:pt>
                <c:pt idx="25904">
                  <c:v>0.17979845600801458</c:v>
                </c:pt>
                <c:pt idx="25905">
                  <c:v>0.17979845600801458</c:v>
                </c:pt>
                <c:pt idx="25906">
                  <c:v>0.17979845600801458</c:v>
                </c:pt>
                <c:pt idx="25907">
                  <c:v>0.17979845600801458</c:v>
                </c:pt>
                <c:pt idx="25908">
                  <c:v>0.17973952501620605</c:v>
                </c:pt>
                <c:pt idx="25909">
                  <c:v>0.17973952501620605</c:v>
                </c:pt>
                <c:pt idx="25910">
                  <c:v>0.17973952501620605</c:v>
                </c:pt>
                <c:pt idx="25911">
                  <c:v>0.17973952501620605</c:v>
                </c:pt>
                <c:pt idx="25912">
                  <c:v>0.1796805940243974</c:v>
                </c:pt>
                <c:pt idx="25913">
                  <c:v>0.17962166303258886</c:v>
                </c:pt>
                <c:pt idx="25914">
                  <c:v>0.17962166303258886</c:v>
                </c:pt>
                <c:pt idx="25915">
                  <c:v>0.17962166303258886</c:v>
                </c:pt>
                <c:pt idx="25916">
                  <c:v>0.17962166303258886</c:v>
                </c:pt>
                <c:pt idx="25917">
                  <c:v>0.17956273204078022</c:v>
                </c:pt>
                <c:pt idx="25918">
                  <c:v>0.17956273204078022</c:v>
                </c:pt>
                <c:pt idx="25919">
                  <c:v>0.17956273204078022</c:v>
                </c:pt>
                <c:pt idx="25920">
                  <c:v>0.17950380104897168</c:v>
                </c:pt>
                <c:pt idx="25921">
                  <c:v>0.17944487005716303</c:v>
                </c:pt>
                <c:pt idx="25922">
                  <c:v>0.17944487005716303</c:v>
                </c:pt>
                <c:pt idx="25923">
                  <c:v>0.17944487005716303</c:v>
                </c:pt>
                <c:pt idx="25924">
                  <c:v>0.17944487005716303</c:v>
                </c:pt>
                <c:pt idx="25925">
                  <c:v>0.17944487005716303</c:v>
                </c:pt>
                <c:pt idx="25926">
                  <c:v>0.17944487005716303</c:v>
                </c:pt>
                <c:pt idx="25927">
                  <c:v>0.17944487005716303</c:v>
                </c:pt>
                <c:pt idx="25928">
                  <c:v>0.17944487005716303</c:v>
                </c:pt>
                <c:pt idx="25929">
                  <c:v>0.17944487005716303</c:v>
                </c:pt>
                <c:pt idx="25930">
                  <c:v>0.17944487005716303</c:v>
                </c:pt>
                <c:pt idx="25931">
                  <c:v>0.17938593906535449</c:v>
                </c:pt>
                <c:pt idx="25932">
                  <c:v>0.17938593906535449</c:v>
                </c:pt>
                <c:pt idx="25933">
                  <c:v>0.17938593906535449</c:v>
                </c:pt>
                <c:pt idx="25934">
                  <c:v>0.17938593906535449</c:v>
                </c:pt>
                <c:pt idx="25935">
                  <c:v>0.17938593906535449</c:v>
                </c:pt>
                <c:pt idx="25936">
                  <c:v>0.17938593906535449</c:v>
                </c:pt>
                <c:pt idx="25937">
                  <c:v>0.17938593906535449</c:v>
                </c:pt>
                <c:pt idx="25938">
                  <c:v>0.17938593906535449</c:v>
                </c:pt>
                <c:pt idx="25939">
                  <c:v>0.17938593906535449</c:v>
                </c:pt>
                <c:pt idx="25940">
                  <c:v>0.17938593906535449</c:v>
                </c:pt>
                <c:pt idx="25941">
                  <c:v>0.17938593906535449</c:v>
                </c:pt>
                <c:pt idx="25942">
                  <c:v>0.17932700807354585</c:v>
                </c:pt>
                <c:pt idx="25943">
                  <c:v>0.17932700807354585</c:v>
                </c:pt>
                <c:pt idx="25944">
                  <c:v>0.17926807708173731</c:v>
                </c:pt>
                <c:pt idx="25945">
                  <c:v>0.17926807708173731</c:v>
                </c:pt>
                <c:pt idx="25946">
                  <c:v>0.17926807708173731</c:v>
                </c:pt>
                <c:pt idx="25947">
                  <c:v>0.17926807708173731</c:v>
                </c:pt>
                <c:pt idx="25948">
                  <c:v>0.17926807708173731</c:v>
                </c:pt>
                <c:pt idx="25949">
                  <c:v>0.17920914608992866</c:v>
                </c:pt>
                <c:pt idx="25950">
                  <c:v>0.17915021509812012</c:v>
                </c:pt>
                <c:pt idx="25951">
                  <c:v>0.17915021509812012</c:v>
                </c:pt>
                <c:pt idx="25952">
                  <c:v>0.17915021509812012</c:v>
                </c:pt>
                <c:pt idx="25953">
                  <c:v>0.17915021509812012</c:v>
                </c:pt>
                <c:pt idx="25954">
                  <c:v>0.17915021509812012</c:v>
                </c:pt>
                <c:pt idx="25955">
                  <c:v>0.17909128410631148</c:v>
                </c:pt>
                <c:pt idx="25956">
                  <c:v>0.17909128410631148</c:v>
                </c:pt>
                <c:pt idx="25957">
                  <c:v>0.17903235311450294</c:v>
                </c:pt>
                <c:pt idx="25958">
                  <c:v>0.17903235311450294</c:v>
                </c:pt>
                <c:pt idx="25959">
                  <c:v>0.17903235311450294</c:v>
                </c:pt>
                <c:pt idx="25960">
                  <c:v>0.17897342212269429</c:v>
                </c:pt>
                <c:pt idx="25961">
                  <c:v>0.17891449113088576</c:v>
                </c:pt>
                <c:pt idx="25962">
                  <c:v>0.17885556013907711</c:v>
                </c:pt>
                <c:pt idx="25963">
                  <c:v>0.17885556013907711</c:v>
                </c:pt>
                <c:pt idx="25964">
                  <c:v>0.17885556013907711</c:v>
                </c:pt>
                <c:pt idx="25965">
                  <c:v>0.17885556013907711</c:v>
                </c:pt>
                <c:pt idx="25966">
                  <c:v>0.17885556013907711</c:v>
                </c:pt>
                <c:pt idx="25967">
                  <c:v>0.17885556013907711</c:v>
                </c:pt>
                <c:pt idx="25968">
                  <c:v>0.17885556013907711</c:v>
                </c:pt>
                <c:pt idx="25969">
                  <c:v>0.17879662914726857</c:v>
                </c:pt>
                <c:pt idx="25970">
                  <c:v>0.17873769815545992</c:v>
                </c:pt>
                <c:pt idx="25971">
                  <c:v>0.17873769815545992</c:v>
                </c:pt>
                <c:pt idx="25972">
                  <c:v>0.17867876716365139</c:v>
                </c:pt>
                <c:pt idx="25973">
                  <c:v>0.17867876716365139</c:v>
                </c:pt>
                <c:pt idx="25974">
                  <c:v>0.17861983617184274</c:v>
                </c:pt>
                <c:pt idx="25975">
                  <c:v>0.1785609051800342</c:v>
                </c:pt>
                <c:pt idx="25976">
                  <c:v>0.1785609051800342</c:v>
                </c:pt>
                <c:pt idx="25977">
                  <c:v>0.1785609051800342</c:v>
                </c:pt>
                <c:pt idx="25978">
                  <c:v>0.1785609051800342</c:v>
                </c:pt>
                <c:pt idx="25979">
                  <c:v>0.17850197418822555</c:v>
                </c:pt>
                <c:pt idx="25980">
                  <c:v>0.17850197418822555</c:v>
                </c:pt>
                <c:pt idx="25981">
                  <c:v>0.17850197418822555</c:v>
                </c:pt>
                <c:pt idx="25982">
                  <c:v>0.17850197418822555</c:v>
                </c:pt>
                <c:pt idx="25983">
                  <c:v>0.17850197418822555</c:v>
                </c:pt>
                <c:pt idx="25984">
                  <c:v>0.17850197418822555</c:v>
                </c:pt>
                <c:pt idx="25985">
                  <c:v>0.17844304319641702</c:v>
                </c:pt>
                <c:pt idx="25986">
                  <c:v>0.17844304319641702</c:v>
                </c:pt>
                <c:pt idx="25987">
                  <c:v>0.17844304319641702</c:v>
                </c:pt>
                <c:pt idx="25988">
                  <c:v>0.17844304319641702</c:v>
                </c:pt>
                <c:pt idx="25989">
                  <c:v>0.17838411220460837</c:v>
                </c:pt>
                <c:pt idx="25990">
                  <c:v>0.17838411220460837</c:v>
                </c:pt>
                <c:pt idx="25991">
                  <c:v>0.17832518121279983</c:v>
                </c:pt>
                <c:pt idx="25992">
                  <c:v>0.17832518121279983</c:v>
                </c:pt>
                <c:pt idx="25993">
                  <c:v>0.17832518121279983</c:v>
                </c:pt>
                <c:pt idx="25994">
                  <c:v>0.17832518121279983</c:v>
                </c:pt>
                <c:pt idx="25995">
                  <c:v>0.17832518121279983</c:v>
                </c:pt>
                <c:pt idx="25996">
                  <c:v>0.17826625022099118</c:v>
                </c:pt>
                <c:pt idx="25997">
                  <c:v>0.17820731922918265</c:v>
                </c:pt>
                <c:pt idx="25998">
                  <c:v>0.178148388237374</c:v>
                </c:pt>
                <c:pt idx="25999">
                  <c:v>0.178148388237374</c:v>
                </c:pt>
                <c:pt idx="26000">
                  <c:v>0.17808945724556546</c:v>
                </c:pt>
                <c:pt idx="26001">
                  <c:v>0.17808945724556546</c:v>
                </c:pt>
                <c:pt idx="26002">
                  <c:v>0.17808945724556546</c:v>
                </c:pt>
                <c:pt idx="26003">
                  <c:v>0.17803052625375682</c:v>
                </c:pt>
                <c:pt idx="26004">
                  <c:v>0.17803052625375682</c:v>
                </c:pt>
                <c:pt idx="26005">
                  <c:v>0.17803052625375682</c:v>
                </c:pt>
                <c:pt idx="26006">
                  <c:v>0.17797159526194828</c:v>
                </c:pt>
                <c:pt idx="26007">
                  <c:v>0.17791266427013963</c:v>
                </c:pt>
                <c:pt idx="26008">
                  <c:v>0.17791266427013963</c:v>
                </c:pt>
                <c:pt idx="26009">
                  <c:v>0.17791266427013963</c:v>
                </c:pt>
                <c:pt idx="26010">
                  <c:v>0.17791266427013963</c:v>
                </c:pt>
                <c:pt idx="26011">
                  <c:v>0.17791266427013963</c:v>
                </c:pt>
                <c:pt idx="26012">
                  <c:v>0.17791266427013963</c:v>
                </c:pt>
                <c:pt idx="26013">
                  <c:v>0.17791266427013963</c:v>
                </c:pt>
                <c:pt idx="26014">
                  <c:v>0.17791266427013963</c:v>
                </c:pt>
                <c:pt idx="26015">
                  <c:v>0.17791266427013963</c:v>
                </c:pt>
                <c:pt idx="26016">
                  <c:v>0.17791266427013963</c:v>
                </c:pt>
                <c:pt idx="26017">
                  <c:v>0.17791266427013963</c:v>
                </c:pt>
                <c:pt idx="26018">
                  <c:v>0.17785373327833109</c:v>
                </c:pt>
                <c:pt idx="26019">
                  <c:v>0.17779480228652245</c:v>
                </c:pt>
                <c:pt idx="26020">
                  <c:v>0.17779480228652245</c:v>
                </c:pt>
                <c:pt idx="26021">
                  <c:v>0.17779480228652245</c:v>
                </c:pt>
                <c:pt idx="26022">
                  <c:v>0.17773587129471391</c:v>
                </c:pt>
                <c:pt idx="26023">
                  <c:v>0.17767694030290526</c:v>
                </c:pt>
                <c:pt idx="26024">
                  <c:v>0.17767694030290526</c:v>
                </c:pt>
                <c:pt idx="26025">
                  <c:v>0.17767694030290526</c:v>
                </c:pt>
                <c:pt idx="26026">
                  <c:v>0.17761800931109673</c:v>
                </c:pt>
                <c:pt idx="26027">
                  <c:v>0.17755907831928808</c:v>
                </c:pt>
                <c:pt idx="26028">
                  <c:v>0.17750014732747954</c:v>
                </c:pt>
                <c:pt idx="26029">
                  <c:v>0.17744121633567089</c:v>
                </c:pt>
                <c:pt idx="26030">
                  <c:v>0.17738228534386236</c:v>
                </c:pt>
                <c:pt idx="26031">
                  <c:v>0.17738228534386236</c:v>
                </c:pt>
                <c:pt idx="26032">
                  <c:v>0.17732335435205371</c:v>
                </c:pt>
                <c:pt idx="26033">
                  <c:v>0.17726442336024517</c:v>
                </c:pt>
                <c:pt idx="26034">
                  <c:v>0.17720549236843652</c:v>
                </c:pt>
                <c:pt idx="26035">
                  <c:v>0.17720549236843652</c:v>
                </c:pt>
                <c:pt idx="26036">
                  <c:v>0.17720549236843652</c:v>
                </c:pt>
                <c:pt idx="26037">
                  <c:v>0.17720549236843652</c:v>
                </c:pt>
                <c:pt idx="26038">
                  <c:v>0.17714656137662799</c:v>
                </c:pt>
                <c:pt idx="26039">
                  <c:v>0.17708763038481934</c:v>
                </c:pt>
                <c:pt idx="26040">
                  <c:v>0.17708763038481934</c:v>
                </c:pt>
                <c:pt idx="26041">
                  <c:v>0.17708763038481934</c:v>
                </c:pt>
                <c:pt idx="26042">
                  <c:v>0.17708763038481934</c:v>
                </c:pt>
                <c:pt idx="26043">
                  <c:v>0.17708763038481934</c:v>
                </c:pt>
                <c:pt idx="26044">
                  <c:v>0.1770286993930108</c:v>
                </c:pt>
                <c:pt idx="26045">
                  <c:v>0.17696976840120215</c:v>
                </c:pt>
                <c:pt idx="26046">
                  <c:v>0.17696976840120215</c:v>
                </c:pt>
                <c:pt idx="26047">
                  <c:v>0.17696976840120215</c:v>
                </c:pt>
                <c:pt idx="26048">
                  <c:v>0.17691083740939362</c:v>
                </c:pt>
                <c:pt idx="26049">
                  <c:v>0.17691083740939362</c:v>
                </c:pt>
                <c:pt idx="26050">
                  <c:v>0.17691083740939362</c:v>
                </c:pt>
                <c:pt idx="26051">
                  <c:v>0.17691083740939362</c:v>
                </c:pt>
                <c:pt idx="26052">
                  <c:v>0.17691083740939362</c:v>
                </c:pt>
                <c:pt idx="26053">
                  <c:v>0.17685190641758497</c:v>
                </c:pt>
                <c:pt idx="26054">
                  <c:v>0.17685190641758497</c:v>
                </c:pt>
                <c:pt idx="26055">
                  <c:v>0.17679297542577643</c:v>
                </c:pt>
                <c:pt idx="26056">
                  <c:v>0.17673404443396779</c:v>
                </c:pt>
                <c:pt idx="26057">
                  <c:v>0.17673404443396779</c:v>
                </c:pt>
                <c:pt idx="26058">
                  <c:v>0.17673404443396779</c:v>
                </c:pt>
                <c:pt idx="26059">
                  <c:v>0.17673404443396779</c:v>
                </c:pt>
                <c:pt idx="26060">
                  <c:v>0.17673404443396779</c:v>
                </c:pt>
                <c:pt idx="26061">
                  <c:v>0.17667511344215925</c:v>
                </c:pt>
                <c:pt idx="26062">
                  <c:v>0.17667511344215925</c:v>
                </c:pt>
                <c:pt idx="26063">
                  <c:v>0.1766161824503506</c:v>
                </c:pt>
                <c:pt idx="26064">
                  <c:v>0.17655725145854206</c:v>
                </c:pt>
                <c:pt idx="26065">
                  <c:v>0.17649832046673342</c:v>
                </c:pt>
                <c:pt idx="26066">
                  <c:v>0.17649832046673342</c:v>
                </c:pt>
                <c:pt idx="26067">
                  <c:v>0.17643938947492488</c:v>
                </c:pt>
                <c:pt idx="26068">
                  <c:v>0.17638045848311623</c:v>
                </c:pt>
                <c:pt idx="26069">
                  <c:v>0.17638045848311623</c:v>
                </c:pt>
                <c:pt idx="26070">
                  <c:v>0.17638045848311623</c:v>
                </c:pt>
                <c:pt idx="26071">
                  <c:v>0.17632152749130769</c:v>
                </c:pt>
                <c:pt idx="26072">
                  <c:v>0.17626259649949905</c:v>
                </c:pt>
                <c:pt idx="26073">
                  <c:v>0.17626259649949905</c:v>
                </c:pt>
                <c:pt idx="26074">
                  <c:v>0.17626259649949905</c:v>
                </c:pt>
                <c:pt idx="26075">
                  <c:v>0.17620366550769051</c:v>
                </c:pt>
                <c:pt idx="26076">
                  <c:v>0.17614473451588186</c:v>
                </c:pt>
                <c:pt idx="26077">
                  <c:v>0.17608580352407333</c:v>
                </c:pt>
                <c:pt idx="26078">
                  <c:v>0.17608580352407333</c:v>
                </c:pt>
                <c:pt idx="26079">
                  <c:v>0.17602687253226468</c:v>
                </c:pt>
                <c:pt idx="26080">
                  <c:v>0.17596794154045614</c:v>
                </c:pt>
                <c:pt idx="26081">
                  <c:v>0.17596794154045614</c:v>
                </c:pt>
                <c:pt idx="26082">
                  <c:v>0.17590901054864749</c:v>
                </c:pt>
                <c:pt idx="26083">
                  <c:v>0.17590901054864749</c:v>
                </c:pt>
                <c:pt idx="26084">
                  <c:v>0.17590901054864749</c:v>
                </c:pt>
                <c:pt idx="26085">
                  <c:v>0.17590901054864749</c:v>
                </c:pt>
                <c:pt idx="26086">
                  <c:v>0.17590901054864749</c:v>
                </c:pt>
                <c:pt idx="26087">
                  <c:v>0.17585007955683896</c:v>
                </c:pt>
                <c:pt idx="26088">
                  <c:v>0.17585007955683896</c:v>
                </c:pt>
                <c:pt idx="26089">
                  <c:v>0.17585007955683896</c:v>
                </c:pt>
                <c:pt idx="26090">
                  <c:v>0.17585007955683896</c:v>
                </c:pt>
                <c:pt idx="26091">
                  <c:v>0.17579114856503031</c:v>
                </c:pt>
                <c:pt idx="26092">
                  <c:v>0.17579114856503031</c:v>
                </c:pt>
                <c:pt idx="26093">
                  <c:v>0.17579114856503031</c:v>
                </c:pt>
                <c:pt idx="26094">
                  <c:v>0.17579114856503031</c:v>
                </c:pt>
                <c:pt idx="26095">
                  <c:v>0.17579114856503031</c:v>
                </c:pt>
                <c:pt idx="26096">
                  <c:v>0.17579114856503031</c:v>
                </c:pt>
                <c:pt idx="26097">
                  <c:v>0.17579114856503031</c:v>
                </c:pt>
                <c:pt idx="26098">
                  <c:v>0.17579114856503031</c:v>
                </c:pt>
                <c:pt idx="26099">
                  <c:v>0.17579114856503031</c:v>
                </c:pt>
                <c:pt idx="26100">
                  <c:v>0.17579114856503031</c:v>
                </c:pt>
                <c:pt idx="26101">
                  <c:v>0.17579114856503031</c:v>
                </c:pt>
                <c:pt idx="26102">
                  <c:v>0.17579114856503031</c:v>
                </c:pt>
                <c:pt idx="26103">
                  <c:v>0.17579114856503031</c:v>
                </c:pt>
                <c:pt idx="26104">
                  <c:v>0.17573221757322177</c:v>
                </c:pt>
                <c:pt idx="26105">
                  <c:v>0.17573221757322177</c:v>
                </c:pt>
                <c:pt idx="26106">
                  <c:v>0.17573221757322177</c:v>
                </c:pt>
                <c:pt idx="26107">
                  <c:v>0.17573221757322177</c:v>
                </c:pt>
                <c:pt idx="26108">
                  <c:v>0.17573221757322177</c:v>
                </c:pt>
                <c:pt idx="26109">
                  <c:v>0.17573221757322177</c:v>
                </c:pt>
                <c:pt idx="26110">
                  <c:v>0.17573221757322177</c:v>
                </c:pt>
                <c:pt idx="26111">
                  <c:v>0.17573221757322177</c:v>
                </c:pt>
                <c:pt idx="26112">
                  <c:v>0.17573221757322177</c:v>
                </c:pt>
                <c:pt idx="26113">
                  <c:v>0.17567328658141312</c:v>
                </c:pt>
                <c:pt idx="26114">
                  <c:v>0.17567328658141312</c:v>
                </c:pt>
                <c:pt idx="26115">
                  <c:v>0.17567328658141312</c:v>
                </c:pt>
                <c:pt idx="26116">
                  <c:v>0.17567328658141312</c:v>
                </c:pt>
                <c:pt idx="26117">
                  <c:v>0.17561435558960459</c:v>
                </c:pt>
                <c:pt idx="26118">
                  <c:v>0.17561435558960459</c:v>
                </c:pt>
                <c:pt idx="26119">
                  <c:v>0.17555542459779594</c:v>
                </c:pt>
                <c:pt idx="26120">
                  <c:v>0.1754964936059874</c:v>
                </c:pt>
                <c:pt idx="26121">
                  <c:v>0.17543756261417875</c:v>
                </c:pt>
                <c:pt idx="26122">
                  <c:v>0.17537863162237022</c:v>
                </c:pt>
                <c:pt idx="26123">
                  <c:v>0.17537863162237022</c:v>
                </c:pt>
                <c:pt idx="26124">
                  <c:v>0.17531970063056157</c:v>
                </c:pt>
                <c:pt idx="26125">
                  <c:v>0.17526076963875303</c:v>
                </c:pt>
                <c:pt idx="26126">
                  <c:v>0.17526076963875303</c:v>
                </c:pt>
                <c:pt idx="26127">
                  <c:v>0.17526076963875303</c:v>
                </c:pt>
                <c:pt idx="26128">
                  <c:v>0.17520183864694439</c:v>
                </c:pt>
                <c:pt idx="26129">
                  <c:v>0.17520183864694439</c:v>
                </c:pt>
                <c:pt idx="26130">
                  <c:v>0.17514290765513585</c:v>
                </c:pt>
                <c:pt idx="26131">
                  <c:v>0.1750839766633272</c:v>
                </c:pt>
                <c:pt idx="26132">
                  <c:v>0.17502504567151866</c:v>
                </c:pt>
                <c:pt idx="26133">
                  <c:v>0.17502504567151866</c:v>
                </c:pt>
                <c:pt idx="26134">
                  <c:v>0.17502504567151866</c:v>
                </c:pt>
                <c:pt idx="26135">
                  <c:v>0.17502504567151866</c:v>
                </c:pt>
                <c:pt idx="26136">
                  <c:v>0.17502504567151866</c:v>
                </c:pt>
                <c:pt idx="26137">
                  <c:v>0.17502504567151866</c:v>
                </c:pt>
                <c:pt idx="26138">
                  <c:v>0.17496611467971002</c:v>
                </c:pt>
                <c:pt idx="26139">
                  <c:v>0.17496611467971002</c:v>
                </c:pt>
                <c:pt idx="26140">
                  <c:v>0.17490718368790148</c:v>
                </c:pt>
                <c:pt idx="26141">
                  <c:v>0.17490718368790148</c:v>
                </c:pt>
                <c:pt idx="26142">
                  <c:v>0.17484825269609283</c:v>
                </c:pt>
                <c:pt idx="26143">
                  <c:v>0.17484825269609283</c:v>
                </c:pt>
                <c:pt idx="26144">
                  <c:v>0.17484825269609283</c:v>
                </c:pt>
                <c:pt idx="26145">
                  <c:v>0.17484825269609283</c:v>
                </c:pt>
                <c:pt idx="26146">
                  <c:v>0.1747893217042843</c:v>
                </c:pt>
                <c:pt idx="26147">
                  <c:v>0.17473039071247565</c:v>
                </c:pt>
                <c:pt idx="26148">
                  <c:v>0.17473039071247565</c:v>
                </c:pt>
                <c:pt idx="26149">
                  <c:v>0.17473039071247565</c:v>
                </c:pt>
                <c:pt idx="26150">
                  <c:v>0.17473039071247565</c:v>
                </c:pt>
                <c:pt idx="26151">
                  <c:v>0.17473039071247565</c:v>
                </c:pt>
                <c:pt idx="26152">
                  <c:v>0.17467145972066711</c:v>
                </c:pt>
                <c:pt idx="26153">
                  <c:v>0.17461252872885846</c:v>
                </c:pt>
                <c:pt idx="26154">
                  <c:v>0.17455359773704993</c:v>
                </c:pt>
                <c:pt idx="26155">
                  <c:v>0.17455359773704993</c:v>
                </c:pt>
                <c:pt idx="26156">
                  <c:v>0.17455359773704993</c:v>
                </c:pt>
                <c:pt idx="26157">
                  <c:v>0.17449466674524128</c:v>
                </c:pt>
                <c:pt idx="26158">
                  <c:v>0.17449466674524128</c:v>
                </c:pt>
                <c:pt idx="26159">
                  <c:v>0.17449466674524128</c:v>
                </c:pt>
                <c:pt idx="26160">
                  <c:v>0.17443573575343274</c:v>
                </c:pt>
                <c:pt idx="26161">
                  <c:v>0.17443573575343274</c:v>
                </c:pt>
                <c:pt idx="26162">
                  <c:v>0.17443573575343274</c:v>
                </c:pt>
                <c:pt idx="26163">
                  <c:v>0.17443573575343274</c:v>
                </c:pt>
                <c:pt idx="26164">
                  <c:v>0.17443573575343274</c:v>
                </c:pt>
                <c:pt idx="26165">
                  <c:v>0.17437680476162409</c:v>
                </c:pt>
                <c:pt idx="26166">
                  <c:v>0.17437680476162409</c:v>
                </c:pt>
                <c:pt idx="26167">
                  <c:v>0.17437680476162409</c:v>
                </c:pt>
                <c:pt idx="26168">
                  <c:v>0.17437680476162409</c:v>
                </c:pt>
                <c:pt idx="26169">
                  <c:v>0.17437680476162409</c:v>
                </c:pt>
                <c:pt idx="26170">
                  <c:v>0.17437680476162409</c:v>
                </c:pt>
                <c:pt idx="26171">
                  <c:v>0.17437680476162409</c:v>
                </c:pt>
                <c:pt idx="26172">
                  <c:v>0.17431787376981556</c:v>
                </c:pt>
                <c:pt idx="26173">
                  <c:v>0.17431787376981556</c:v>
                </c:pt>
                <c:pt idx="26174">
                  <c:v>0.17431787376981556</c:v>
                </c:pt>
                <c:pt idx="26175">
                  <c:v>0.17431787376981556</c:v>
                </c:pt>
                <c:pt idx="26176">
                  <c:v>0.17431787376981556</c:v>
                </c:pt>
                <c:pt idx="26177">
                  <c:v>0.17431787376981556</c:v>
                </c:pt>
                <c:pt idx="26178">
                  <c:v>0.17425894277800691</c:v>
                </c:pt>
                <c:pt idx="26179">
                  <c:v>0.17420001178619837</c:v>
                </c:pt>
                <c:pt idx="26180">
                  <c:v>0.17420001178619837</c:v>
                </c:pt>
                <c:pt idx="26181">
                  <c:v>0.17420001178619837</c:v>
                </c:pt>
                <c:pt idx="26182">
                  <c:v>0.17420001178619837</c:v>
                </c:pt>
                <c:pt idx="26183">
                  <c:v>0.17414108079438972</c:v>
                </c:pt>
                <c:pt idx="26184">
                  <c:v>0.17414108079438972</c:v>
                </c:pt>
                <c:pt idx="26185">
                  <c:v>0.17414108079438972</c:v>
                </c:pt>
                <c:pt idx="26186">
                  <c:v>0.17408214980258119</c:v>
                </c:pt>
                <c:pt idx="26187">
                  <c:v>0.17408214980258119</c:v>
                </c:pt>
                <c:pt idx="26188">
                  <c:v>0.17408214980258119</c:v>
                </c:pt>
                <c:pt idx="26189">
                  <c:v>0.17402321881077254</c:v>
                </c:pt>
                <c:pt idx="26190">
                  <c:v>0.17402321881077254</c:v>
                </c:pt>
                <c:pt idx="26191">
                  <c:v>0.173964287818964</c:v>
                </c:pt>
                <c:pt idx="26192">
                  <c:v>0.173964287818964</c:v>
                </c:pt>
                <c:pt idx="26193">
                  <c:v>0.173964287818964</c:v>
                </c:pt>
                <c:pt idx="26194">
                  <c:v>0.17390535682715536</c:v>
                </c:pt>
                <c:pt idx="26195">
                  <c:v>0.17390535682715536</c:v>
                </c:pt>
                <c:pt idx="26196">
                  <c:v>0.17390535682715536</c:v>
                </c:pt>
                <c:pt idx="26197">
                  <c:v>0.17390535682715536</c:v>
                </c:pt>
                <c:pt idx="26198">
                  <c:v>0.17390535682715536</c:v>
                </c:pt>
                <c:pt idx="26199">
                  <c:v>0.17390535682715536</c:v>
                </c:pt>
                <c:pt idx="26200">
                  <c:v>0.17390535682715536</c:v>
                </c:pt>
                <c:pt idx="26201">
                  <c:v>0.17384642583534682</c:v>
                </c:pt>
                <c:pt idx="26202">
                  <c:v>0.17384642583534682</c:v>
                </c:pt>
                <c:pt idx="26203">
                  <c:v>0.17384642583534682</c:v>
                </c:pt>
                <c:pt idx="26204">
                  <c:v>0.17384642583534682</c:v>
                </c:pt>
                <c:pt idx="26205">
                  <c:v>0.17384642583534682</c:v>
                </c:pt>
                <c:pt idx="26206">
                  <c:v>0.17384642583534682</c:v>
                </c:pt>
                <c:pt idx="26207">
                  <c:v>0.17378749484353817</c:v>
                </c:pt>
                <c:pt idx="26208">
                  <c:v>0.17378749484353817</c:v>
                </c:pt>
                <c:pt idx="26209">
                  <c:v>0.17378749484353817</c:v>
                </c:pt>
                <c:pt idx="26210">
                  <c:v>0.17378749484353817</c:v>
                </c:pt>
                <c:pt idx="26211">
                  <c:v>0.17372856385172963</c:v>
                </c:pt>
                <c:pt idx="26212">
                  <c:v>0.17372856385172963</c:v>
                </c:pt>
                <c:pt idx="26213">
                  <c:v>0.17372856385172963</c:v>
                </c:pt>
                <c:pt idx="26214">
                  <c:v>0.17366963285992099</c:v>
                </c:pt>
                <c:pt idx="26215">
                  <c:v>0.17366963285992099</c:v>
                </c:pt>
                <c:pt idx="26216">
                  <c:v>0.17366963285992099</c:v>
                </c:pt>
                <c:pt idx="26217">
                  <c:v>0.17366963285992099</c:v>
                </c:pt>
                <c:pt idx="26218">
                  <c:v>0.17366963285992099</c:v>
                </c:pt>
                <c:pt idx="26219">
                  <c:v>0.17361070186811245</c:v>
                </c:pt>
                <c:pt idx="26220">
                  <c:v>0.17361070186811245</c:v>
                </c:pt>
                <c:pt idx="26221">
                  <c:v>0.17361070186811245</c:v>
                </c:pt>
                <c:pt idx="26222">
                  <c:v>0.17361070186811245</c:v>
                </c:pt>
                <c:pt idx="26223">
                  <c:v>0.17361070186811245</c:v>
                </c:pt>
                <c:pt idx="26224">
                  <c:v>0.17361070186811245</c:v>
                </c:pt>
                <c:pt idx="26225">
                  <c:v>0.17361070186811245</c:v>
                </c:pt>
                <c:pt idx="26226">
                  <c:v>0.17361070186811245</c:v>
                </c:pt>
                <c:pt idx="26227">
                  <c:v>0.1735517708763038</c:v>
                </c:pt>
                <c:pt idx="26228">
                  <c:v>0.17349283988449526</c:v>
                </c:pt>
                <c:pt idx="26229">
                  <c:v>0.17349283988449526</c:v>
                </c:pt>
                <c:pt idx="26230">
                  <c:v>0.17349283988449526</c:v>
                </c:pt>
                <c:pt idx="26231">
                  <c:v>0.17349283988449526</c:v>
                </c:pt>
                <c:pt idx="26232">
                  <c:v>0.17349283988449526</c:v>
                </c:pt>
                <c:pt idx="26233">
                  <c:v>0.17349283988449526</c:v>
                </c:pt>
                <c:pt idx="26234">
                  <c:v>0.17349283988449526</c:v>
                </c:pt>
                <c:pt idx="26235">
                  <c:v>0.17343390889268662</c:v>
                </c:pt>
                <c:pt idx="26236">
                  <c:v>0.17337497790087808</c:v>
                </c:pt>
                <c:pt idx="26237">
                  <c:v>0.17331604690906943</c:v>
                </c:pt>
                <c:pt idx="26238">
                  <c:v>0.17331604690906943</c:v>
                </c:pt>
                <c:pt idx="26239">
                  <c:v>0.17331604690906943</c:v>
                </c:pt>
                <c:pt idx="26240">
                  <c:v>0.17331604690906943</c:v>
                </c:pt>
                <c:pt idx="26241">
                  <c:v>0.17331604690906943</c:v>
                </c:pt>
                <c:pt idx="26242">
                  <c:v>0.17331604690906943</c:v>
                </c:pt>
                <c:pt idx="26243">
                  <c:v>0.17331604690906943</c:v>
                </c:pt>
                <c:pt idx="26244">
                  <c:v>0.1732571159172609</c:v>
                </c:pt>
                <c:pt idx="26245">
                  <c:v>0.1732571159172609</c:v>
                </c:pt>
                <c:pt idx="26246">
                  <c:v>0.1732571159172609</c:v>
                </c:pt>
                <c:pt idx="26247">
                  <c:v>0.1732571159172609</c:v>
                </c:pt>
                <c:pt idx="26248">
                  <c:v>0.1732571159172609</c:v>
                </c:pt>
                <c:pt idx="26249">
                  <c:v>0.1732571159172609</c:v>
                </c:pt>
                <c:pt idx="26250">
                  <c:v>0.1732571159172609</c:v>
                </c:pt>
                <c:pt idx="26251">
                  <c:v>0.17319818492545225</c:v>
                </c:pt>
                <c:pt idx="26252">
                  <c:v>0.17319818492545225</c:v>
                </c:pt>
                <c:pt idx="26253">
                  <c:v>0.17319818492545225</c:v>
                </c:pt>
                <c:pt idx="26254">
                  <c:v>0.17319818492545225</c:v>
                </c:pt>
                <c:pt idx="26255">
                  <c:v>0.17319818492545225</c:v>
                </c:pt>
                <c:pt idx="26256">
                  <c:v>0.17319818492545225</c:v>
                </c:pt>
                <c:pt idx="26257">
                  <c:v>0.17319818492545225</c:v>
                </c:pt>
                <c:pt idx="26258">
                  <c:v>0.17313925393364371</c:v>
                </c:pt>
                <c:pt idx="26259">
                  <c:v>0.17313925393364371</c:v>
                </c:pt>
                <c:pt idx="26260">
                  <c:v>0.17313925393364371</c:v>
                </c:pt>
                <c:pt idx="26261">
                  <c:v>0.17308032294183506</c:v>
                </c:pt>
                <c:pt idx="26262">
                  <c:v>0.17308032294183506</c:v>
                </c:pt>
                <c:pt idx="26263">
                  <c:v>0.17308032294183506</c:v>
                </c:pt>
                <c:pt idx="26264">
                  <c:v>0.17308032294183506</c:v>
                </c:pt>
                <c:pt idx="26265">
                  <c:v>0.17308032294183506</c:v>
                </c:pt>
                <c:pt idx="26266">
                  <c:v>0.17308032294183506</c:v>
                </c:pt>
                <c:pt idx="26267">
                  <c:v>0.17308032294183506</c:v>
                </c:pt>
                <c:pt idx="26268">
                  <c:v>0.17308032294183506</c:v>
                </c:pt>
                <c:pt idx="26269">
                  <c:v>0.17308032294183506</c:v>
                </c:pt>
                <c:pt idx="26270">
                  <c:v>0.17308032294183506</c:v>
                </c:pt>
                <c:pt idx="26271">
                  <c:v>0.17308032294183506</c:v>
                </c:pt>
                <c:pt idx="26272">
                  <c:v>0.17308032294183506</c:v>
                </c:pt>
                <c:pt idx="26273">
                  <c:v>0.17308032294183506</c:v>
                </c:pt>
                <c:pt idx="26274">
                  <c:v>0.17308032294183506</c:v>
                </c:pt>
                <c:pt idx="26275">
                  <c:v>0.17308032294183506</c:v>
                </c:pt>
                <c:pt idx="26276">
                  <c:v>0.17308032294183506</c:v>
                </c:pt>
                <c:pt idx="26277">
                  <c:v>0.17308032294183506</c:v>
                </c:pt>
                <c:pt idx="26278">
                  <c:v>0.17302139195002653</c:v>
                </c:pt>
                <c:pt idx="26279">
                  <c:v>0.17302139195002653</c:v>
                </c:pt>
                <c:pt idx="26280">
                  <c:v>0.17296246095821788</c:v>
                </c:pt>
                <c:pt idx="26281">
                  <c:v>0.17296246095821788</c:v>
                </c:pt>
                <c:pt idx="26282">
                  <c:v>0.17296246095821788</c:v>
                </c:pt>
                <c:pt idx="26283">
                  <c:v>0.17296246095821788</c:v>
                </c:pt>
                <c:pt idx="26284">
                  <c:v>0.17290352996640934</c:v>
                </c:pt>
                <c:pt idx="26285">
                  <c:v>0.17284459897460069</c:v>
                </c:pt>
                <c:pt idx="26286">
                  <c:v>0.17284459897460069</c:v>
                </c:pt>
                <c:pt idx="26287">
                  <c:v>0.17284459897460069</c:v>
                </c:pt>
                <c:pt idx="26288">
                  <c:v>0.17278566798279216</c:v>
                </c:pt>
                <c:pt idx="26289">
                  <c:v>0.17272673699098351</c:v>
                </c:pt>
                <c:pt idx="26290">
                  <c:v>0.17272673699098351</c:v>
                </c:pt>
                <c:pt idx="26291">
                  <c:v>0.17266780599917497</c:v>
                </c:pt>
                <c:pt idx="26292">
                  <c:v>0.17260887500736632</c:v>
                </c:pt>
                <c:pt idx="26293">
                  <c:v>0.17260887500736632</c:v>
                </c:pt>
                <c:pt idx="26294">
                  <c:v>0.17260887500736632</c:v>
                </c:pt>
                <c:pt idx="26295">
                  <c:v>0.17260887500736632</c:v>
                </c:pt>
                <c:pt idx="26296">
                  <c:v>0.17260887500736632</c:v>
                </c:pt>
                <c:pt idx="26297">
                  <c:v>0.17260887500736632</c:v>
                </c:pt>
                <c:pt idx="26298">
                  <c:v>0.17260887500736632</c:v>
                </c:pt>
                <c:pt idx="26299">
                  <c:v>0.17254994401555779</c:v>
                </c:pt>
                <c:pt idx="26300">
                  <c:v>0.17254994401555779</c:v>
                </c:pt>
                <c:pt idx="26301">
                  <c:v>0.17254994401555779</c:v>
                </c:pt>
                <c:pt idx="26302">
                  <c:v>0.17254994401555779</c:v>
                </c:pt>
                <c:pt idx="26303">
                  <c:v>0.17249101302374914</c:v>
                </c:pt>
                <c:pt idx="26304">
                  <c:v>0.17249101302374914</c:v>
                </c:pt>
                <c:pt idx="26305">
                  <c:v>0.17249101302374914</c:v>
                </c:pt>
                <c:pt idx="26306">
                  <c:v>0.17249101302374914</c:v>
                </c:pt>
                <c:pt idx="26307">
                  <c:v>0.1724320820319406</c:v>
                </c:pt>
                <c:pt idx="26308">
                  <c:v>0.1724320820319406</c:v>
                </c:pt>
                <c:pt idx="26309">
                  <c:v>0.17237315104013196</c:v>
                </c:pt>
                <c:pt idx="26310">
                  <c:v>0.17237315104013196</c:v>
                </c:pt>
                <c:pt idx="26311">
                  <c:v>0.17237315104013196</c:v>
                </c:pt>
                <c:pt idx="26312">
                  <c:v>0.17237315104013196</c:v>
                </c:pt>
                <c:pt idx="26313">
                  <c:v>0.17237315104013196</c:v>
                </c:pt>
                <c:pt idx="26314">
                  <c:v>0.17237315104013196</c:v>
                </c:pt>
                <c:pt idx="26315">
                  <c:v>0.17231422004832342</c:v>
                </c:pt>
                <c:pt idx="26316">
                  <c:v>0.17231422004832342</c:v>
                </c:pt>
                <c:pt idx="26317">
                  <c:v>0.17231422004832342</c:v>
                </c:pt>
                <c:pt idx="26318">
                  <c:v>0.17231422004832342</c:v>
                </c:pt>
                <c:pt idx="26319">
                  <c:v>0.17225528905651477</c:v>
                </c:pt>
                <c:pt idx="26320">
                  <c:v>0.17225528905651477</c:v>
                </c:pt>
                <c:pt idx="26321">
                  <c:v>0.17225528905651477</c:v>
                </c:pt>
                <c:pt idx="26322">
                  <c:v>0.17225528905651477</c:v>
                </c:pt>
                <c:pt idx="26323">
                  <c:v>0.17225528905651477</c:v>
                </c:pt>
                <c:pt idx="26324">
                  <c:v>0.17225528905651477</c:v>
                </c:pt>
                <c:pt idx="26325">
                  <c:v>0.17225528905651477</c:v>
                </c:pt>
                <c:pt idx="26326">
                  <c:v>0.17219635806470623</c:v>
                </c:pt>
                <c:pt idx="26327">
                  <c:v>0.17219635806470623</c:v>
                </c:pt>
                <c:pt idx="26328">
                  <c:v>0.17219635806470623</c:v>
                </c:pt>
                <c:pt idx="26329">
                  <c:v>0.17213742707289759</c:v>
                </c:pt>
                <c:pt idx="26330">
                  <c:v>0.17213742707289759</c:v>
                </c:pt>
                <c:pt idx="26331">
                  <c:v>0.17213742707289759</c:v>
                </c:pt>
                <c:pt idx="26332">
                  <c:v>0.17213742707289759</c:v>
                </c:pt>
                <c:pt idx="26333">
                  <c:v>0.17207849608108905</c:v>
                </c:pt>
                <c:pt idx="26334">
                  <c:v>0.17207849608108905</c:v>
                </c:pt>
                <c:pt idx="26335">
                  <c:v>0.17207849608108905</c:v>
                </c:pt>
                <c:pt idx="26336">
                  <c:v>0.17207849608108905</c:v>
                </c:pt>
                <c:pt idx="26337">
                  <c:v>0.1720195650892804</c:v>
                </c:pt>
                <c:pt idx="26338">
                  <c:v>0.1720195650892804</c:v>
                </c:pt>
                <c:pt idx="26339">
                  <c:v>0.17196063409747187</c:v>
                </c:pt>
                <c:pt idx="26340">
                  <c:v>0.17196063409747187</c:v>
                </c:pt>
                <c:pt idx="26341">
                  <c:v>0.17196063409747187</c:v>
                </c:pt>
                <c:pt idx="26342">
                  <c:v>0.17196063409747187</c:v>
                </c:pt>
                <c:pt idx="26343">
                  <c:v>0.17190170310566322</c:v>
                </c:pt>
                <c:pt idx="26344">
                  <c:v>0.17184277211385468</c:v>
                </c:pt>
                <c:pt idx="26345">
                  <c:v>0.17184277211385468</c:v>
                </c:pt>
                <c:pt idx="26346">
                  <c:v>0.17178384112204603</c:v>
                </c:pt>
                <c:pt idx="26347">
                  <c:v>0.17178384112204603</c:v>
                </c:pt>
                <c:pt idx="26348">
                  <c:v>0.17178384112204603</c:v>
                </c:pt>
                <c:pt idx="26349">
                  <c:v>0.17178384112204603</c:v>
                </c:pt>
                <c:pt idx="26350">
                  <c:v>0.1717249101302375</c:v>
                </c:pt>
                <c:pt idx="26351">
                  <c:v>0.1717249101302375</c:v>
                </c:pt>
                <c:pt idx="26352">
                  <c:v>0.17166597913842885</c:v>
                </c:pt>
                <c:pt idx="26353">
                  <c:v>0.17160704814662031</c:v>
                </c:pt>
                <c:pt idx="26354">
                  <c:v>0.17154811715481166</c:v>
                </c:pt>
                <c:pt idx="26355">
                  <c:v>0.17148918616300313</c:v>
                </c:pt>
                <c:pt idx="26356">
                  <c:v>0.17148918616300313</c:v>
                </c:pt>
                <c:pt idx="26357">
                  <c:v>0.17143025517119448</c:v>
                </c:pt>
                <c:pt idx="26358">
                  <c:v>0.17137132417938594</c:v>
                </c:pt>
                <c:pt idx="26359">
                  <c:v>0.17131239318757729</c:v>
                </c:pt>
                <c:pt idx="26360">
                  <c:v>0.17125346219576876</c:v>
                </c:pt>
                <c:pt idx="26361">
                  <c:v>0.17125346219576876</c:v>
                </c:pt>
                <c:pt idx="26362">
                  <c:v>0.17125346219576876</c:v>
                </c:pt>
                <c:pt idx="26363">
                  <c:v>0.17125346219576876</c:v>
                </c:pt>
                <c:pt idx="26364">
                  <c:v>0.17125346219576876</c:v>
                </c:pt>
                <c:pt idx="26365">
                  <c:v>0.17119453120396011</c:v>
                </c:pt>
                <c:pt idx="26366">
                  <c:v>0.17119453120396011</c:v>
                </c:pt>
                <c:pt idx="26367">
                  <c:v>0.17113560021215157</c:v>
                </c:pt>
                <c:pt idx="26368">
                  <c:v>0.17107666922034293</c:v>
                </c:pt>
                <c:pt idx="26369">
                  <c:v>0.17107666922034293</c:v>
                </c:pt>
                <c:pt idx="26370">
                  <c:v>0.17101773822853439</c:v>
                </c:pt>
                <c:pt idx="26371">
                  <c:v>0.17095880723672574</c:v>
                </c:pt>
                <c:pt idx="26372">
                  <c:v>0.17095880723672574</c:v>
                </c:pt>
                <c:pt idx="26373">
                  <c:v>0.17095880723672574</c:v>
                </c:pt>
                <c:pt idx="26374">
                  <c:v>0.17095880723672574</c:v>
                </c:pt>
                <c:pt idx="26375">
                  <c:v>0.17095880723672574</c:v>
                </c:pt>
                <c:pt idx="26376">
                  <c:v>0.1708998762449172</c:v>
                </c:pt>
                <c:pt idx="26377">
                  <c:v>0.1708998762449172</c:v>
                </c:pt>
                <c:pt idx="26378">
                  <c:v>0.1708998762449172</c:v>
                </c:pt>
                <c:pt idx="26379">
                  <c:v>0.1708998762449172</c:v>
                </c:pt>
                <c:pt idx="26380">
                  <c:v>0.1708998762449172</c:v>
                </c:pt>
                <c:pt idx="26381">
                  <c:v>0.1708998762449172</c:v>
                </c:pt>
                <c:pt idx="26382">
                  <c:v>0.1708998762449172</c:v>
                </c:pt>
                <c:pt idx="26383">
                  <c:v>0.1708998762449172</c:v>
                </c:pt>
                <c:pt idx="26384">
                  <c:v>0.1708998762449172</c:v>
                </c:pt>
                <c:pt idx="26385">
                  <c:v>0.1708998762449172</c:v>
                </c:pt>
                <c:pt idx="26386">
                  <c:v>0.17084094525310856</c:v>
                </c:pt>
                <c:pt idx="26387">
                  <c:v>0.17084094525310856</c:v>
                </c:pt>
                <c:pt idx="26388">
                  <c:v>0.17084094525310856</c:v>
                </c:pt>
                <c:pt idx="26389">
                  <c:v>0.17078201426130002</c:v>
                </c:pt>
                <c:pt idx="26390">
                  <c:v>0.17078201426130002</c:v>
                </c:pt>
                <c:pt idx="26391">
                  <c:v>0.17072308326949137</c:v>
                </c:pt>
                <c:pt idx="26392">
                  <c:v>0.17072308326949137</c:v>
                </c:pt>
                <c:pt idx="26393">
                  <c:v>0.17072308326949137</c:v>
                </c:pt>
                <c:pt idx="26394">
                  <c:v>0.17072308326949137</c:v>
                </c:pt>
                <c:pt idx="26395">
                  <c:v>0.17072308326949137</c:v>
                </c:pt>
                <c:pt idx="26396">
                  <c:v>0.17072308326949137</c:v>
                </c:pt>
                <c:pt idx="26397">
                  <c:v>0.17072308326949137</c:v>
                </c:pt>
                <c:pt idx="26398">
                  <c:v>0.17066415227768283</c:v>
                </c:pt>
                <c:pt idx="26399">
                  <c:v>0.17066415227768283</c:v>
                </c:pt>
                <c:pt idx="26400">
                  <c:v>0.17060522128587419</c:v>
                </c:pt>
                <c:pt idx="26401">
                  <c:v>0.17060522128587419</c:v>
                </c:pt>
                <c:pt idx="26402">
                  <c:v>0.17060522128587419</c:v>
                </c:pt>
                <c:pt idx="26403">
                  <c:v>0.17060522128587419</c:v>
                </c:pt>
                <c:pt idx="26404">
                  <c:v>0.17054629029406565</c:v>
                </c:pt>
                <c:pt idx="26405">
                  <c:v>0.17054629029406565</c:v>
                </c:pt>
                <c:pt idx="26406">
                  <c:v>0.17054629029406565</c:v>
                </c:pt>
                <c:pt idx="26407">
                  <c:v>0.17054629029406565</c:v>
                </c:pt>
                <c:pt idx="26408">
                  <c:v>0.17054629029406565</c:v>
                </c:pt>
                <c:pt idx="26409">
                  <c:v>0.17054629029406565</c:v>
                </c:pt>
                <c:pt idx="26410">
                  <c:v>0.170487359302257</c:v>
                </c:pt>
                <c:pt idx="26411">
                  <c:v>0.170487359302257</c:v>
                </c:pt>
                <c:pt idx="26412">
                  <c:v>0.17042842831044847</c:v>
                </c:pt>
                <c:pt idx="26413">
                  <c:v>0.17036949731863982</c:v>
                </c:pt>
                <c:pt idx="26414">
                  <c:v>0.17036949731863982</c:v>
                </c:pt>
                <c:pt idx="26415">
                  <c:v>0.17031056632683128</c:v>
                </c:pt>
                <c:pt idx="26416">
                  <c:v>0.17031056632683128</c:v>
                </c:pt>
                <c:pt idx="26417">
                  <c:v>0.17031056632683128</c:v>
                </c:pt>
                <c:pt idx="26418">
                  <c:v>0.17031056632683128</c:v>
                </c:pt>
                <c:pt idx="26419">
                  <c:v>0.17031056632683128</c:v>
                </c:pt>
                <c:pt idx="26420">
                  <c:v>0.17031056632683128</c:v>
                </c:pt>
                <c:pt idx="26421">
                  <c:v>0.17031056632683128</c:v>
                </c:pt>
                <c:pt idx="26422">
                  <c:v>0.17031056632683128</c:v>
                </c:pt>
                <c:pt idx="26423">
                  <c:v>0.17025163533502263</c:v>
                </c:pt>
                <c:pt idx="26424">
                  <c:v>0.17025163533502263</c:v>
                </c:pt>
                <c:pt idx="26425">
                  <c:v>0.17025163533502263</c:v>
                </c:pt>
                <c:pt idx="26426">
                  <c:v>0.17025163533502263</c:v>
                </c:pt>
                <c:pt idx="26427">
                  <c:v>0.1701927043432141</c:v>
                </c:pt>
                <c:pt idx="26428">
                  <c:v>0.1701927043432141</c:v>
                </c:pt>
                <c:pt idx="26429">
                  <c:v>0.1701927043432141</c:v>
                </c:pt>
                <c:pt idx="26430">
                  <c:v>0.17013377335140556</c:v>
                </c:pt>
                <c:pt idx="26431">
                  <c:v>0.17013377335140556</c:v>
                </c:pt>
                <c:pt idx="26432">
                  <c:v>0.17013377335140556</c:v>
                </c:pt>
                <c:pt idx="26433">
                  <c:v>0.17013377335140556</c:v>
                </c:pt>
                <c:pt idx="26434">
                  <c:v>0.17013377335140556</c:v>
                </c:pt>
                <c:pt idx="26435">
                  <c:v>0.17007484235959691</c:v>
                </c:pt>
                <c:pt idx="26436">
                  <c:v>0.17001591136778837</c:v>
                </c:pt>
                <c:pt idx="26437">
                  <c:v>0.16995698037597973</c:v>
                </c:pt>
                <c:pt idx="26438">
                  <c:v>0.16989804938417119</c:v>
                </c:pt>
                <c:pt idx="26439">
                  <c:v>0.16983911839236254</c:v>
                </c:pt>
                <c:pt idx="26440">
                  <c:v>0.16983911839236254</c:v>
                </c:pt>
                <c:pt idx="26441">
                  <c:v>0.16983911839236254</c:v>
                </c:pt>
                <c:pt idx="26442">
                  <c:v>0.16978018740055401</c:v>
                </c:pt>
                <c:pt idx="26443">
                  <c:v>0.16978018740055401</c:v>
                </c:pt>
                <c:pt idx="26444">
                  <c:v>0.16972125640874536</c:v>
                </c:pt>
                <c:pt idx="26445">
                  <c:v>0.16972125640874536</c:v>
                </c:pt>
                <c:pt idx="26446">
                  <c:v>0.16966232541693682</c:v>
                </c:pt>
                <c:pt idx="26447">
                  <c:v>0.16966232541693682</c:v>
                </c:pt>
                <c:pt idx="26448">
                  <c:v>0.16960339442512817</c:v>
                </c:pt>
                <c:pt idx="26449">
                  <c:v>0.16960339442512817</c:v>
                </c:pt>
                <c:pt idx="26450">
                  <c:v>0.16960339442512817</c:v>
                </c:pt>
                <c:pt idx="26451">
                  <c:v>0.16960339442512817</c:v>
                </c:pt>
                <c:pt idx="26452">
                  <c:v>0.16954446343331964</c:v>
                </c:pt>
                <c:pt idx="26453">
                  <c:v>0.16948553244151099</c:v>
                </c:pt>
                <c:pt idx="26454">
                  <c:v>0.16948553244151099</c:v>
                </c:pt>
                <c:pt idx="26455">
                  <c:v>0.16942660144970245</c:v>
                </c:pt>
                <c:pt idx="26456">
                  <c:v>0.16942660144970245</c:v>
                </c:pt>
                <c:pt idx="26457">
                  <c:v>0.16942660144970245</c:v>
                </c:pt>
                <c:pt idx="26458">
                  <c:v>0.16942660144970245</c:v>
                </c:pt>
                <c:pt idx="26459">
                  <c:v>0.16942660144970245</c:v>
                </c:pt>
                <c:pt idx="26460">
                  <c:v>0.1693676704578938</c:v>
                </c:pt>
                <c:pt idx="26461">
                  <c:v>0.16930873946608527</c:v>
                </c:pt>
                <c:pt idx="26462">
                  <c:v>0.16930873946608527</c:v>
                </c:pt>
                <c:pt idx="26463">
                  <c:v>0.16930873946608527</c:v>
                </c:pt>
                <c:pt idx="26464">
                  <c:v>0.16930873946608527</c:v>
                </c:pt>
                <c:pt idx="26465">
                  <c:v>0.16930873946608527</c:v>
                </c:pt>
                <c:pt idx="26466">
                  <c:v>0.16924980847427662</c:v>
                </c:pt>
                <c:pt idx="26467">
                  <c:v>0.16924980847427662</c:v>
                </c:pt>
                <c:pt idx="26468">
                  <c:v>0.16924980847427662</c:v>
                </c:pt>
                <c:pt idx="26469">
                  <c:v>0.16924980847427662</c:v>
                </c:pt>
                <c:pt idx="26470">
                  <c:v>0.16924980847427662</c:v>
                </c:pt>
                <c:pt idx="26471">
                  <c:v>0.16919087748246808</c:v>
                </c:pt>
                <c:pt idx="26472">
                  <c:v>0.16919087748246808</c:v>
                </c:pt>
                <c:pt idx="26473">
                  <c:v>0.16919087748246808</c:v>
                </c:pt>
                <c:pt idx="26474">
                  <c:v>0.16919087748246808</c:v>
                </c:pt>
                <c:pt idx="26475">
                  <c:v>0.16919087748246808</c:v>
                </c:pt>
                <c:pt idx="26476">
                  <c:v>0.16913194649065943</c:v>
                </c:pt>
                <c:pt idx="26477">
                  <c:v>0.16913194649065943</c:v>
                </c:pt>
                <c:pt idx="26478">
                  <c:v>0.16913194649065943</c:v>
                </c:pt>
                <c:pt idx="26479">
                  <c:v>0.16913194649065943</c:v>
                </c:pt>
                <c:pt idx="26480">
                  <c:v>0.16913194649065943</c:v>
                </c:pt>
                <c:pt idx="26481">
                  <c:v>0.1690730154988509</c:v>
                </c:pt>
                <c:pt idx="26482">
                  <c:v>0.16901408450704225</c:v>
                </c:pt>
                <c:pt idx="26483">
                  <c:v>0.16901408450704225</c:v>
                </c:pt>
                <c:pt idx="26484">
                  <c:v>0.16895515351523371</c:v>
                </c:pt>
                <c:pt idx="26485">
                  <c:v>0.16889622252342507</c:v>
                </c:pt>
                <c:pt idx="26486">
                  <c:v>0.16889622252342507</c:v>
                </c:pt>
                <c:pt idx="26487">
                  <c:v>0.16889622252342507</c:v>
                </c:pt>
                <c:pt idx="26488">
                  <c:v>0.16889622252342507</c:v>
                </c:pt>
                <c:pt idx="26489">
                  <c:v>0.16883729153161653</c:v>
                </c:pt>
                <c:pt idx="26490">
                  <c:v>0.16883729153161653</c:v>
                </c:pt>
                <c:pt idx="26491">
                  <c:v>0.16883729153161653</c:v>
                </c:pt>
                <c:pt idx="26492">
                  <c:v>0.16883729153161653</c:v>
                </c:pt>
                <c:pt idx="26493">
                  <c:v>0.16883729153161653</c:v>
                </c:pt>
                <c:pt idx="26494">
                  <c:v>0.16883729153161653</c:v>
                </c:pt>
                <c:pt idx="26495">
                  <c:v>0.16883729153161653</c:v>
                </c:pt>
                <c:pt idx="26496">
                  <c:v>0.16883729153161653</c:v>
                </c:pt>
                <c:pt idx="26497">
                  <c:v>0.16883729153161653</c:v>
                </c:pt>
                <c:pt idx="26498">
                  <c:v>0.16877836053980788</c:v>
                </c:pt>
                <c:pt idx="26499">
                  <c:v>0.16877836053980788</c:v>
                </c:pt>
                <c:pt idx="26500">
                  <c:v>0.16871942954799934</c:v>
                </c:pt>
                <c:pt idx="26501">
                  <c:v>0.16871942954799934</c:v>
                </c:pt>
                <c:pt idx="26502">
                  <c:v>0.16871942954799934</c:v>
                </c:pt>
                <c:pt idx="26503">
                  <c:v>0.16871942954799934</c:v>
                </c:pt>
                <c:pt idx="26504">
                  <c:v>0.16871942954799934</c:v>
                </c:pt>
                <c:pt idx="26505">
                  <c:v>0.16871942954799934</c:v>
                </c:pt>
                <c:pt idx="26506">
                  <c:v>0.16871942954799934</c:v>
                </c:pt>
                <c:pt idx="26507">
                  <c:v>0.16871942954799934</c:v>
                </c:pt>
                <c:pt idx="26508">
                  <c:v>0.1686604985561907</c:v>
                </c:pt>
                <c:pt idx="26509">
                  <c:v>0.1686604985561907</c:v>
                </c:pt>
                <c:pt idx="26510">
                  <c:v>0.1686604985561907</c:v>
                </c:pt>
                <c:pt idx="26511">
                  <c:v>0.1686604985561907</c:v>
                </c:pt>
                <c:pt idx="26512">
                  <c:v>0.1686604985561907</c:v>
                </c:pt>
                <c:pt idx="26513">
                  <c:v>0.16860156756438216</c:v>
                </c:pt>
                <c:pt idx="26514">
                  <c:v>0.16860156756438216</c:v>
                </c:pt>
                <c:pt idx="26515">
                  <c:v>0.16860156756438216</c:v>
                </c:pt>
                <c:pt idx="26516">
                  <c:v>0.16860156756438216</c:v>
                </c:pt>
                <c:pt idx="26517">
                  <c:v>0.16854263657257351</c:v>
                </c:pt>
                <c:pt idx="26518">
                  <c:v>0.16848370558076498</c:v>
                </c:pt>
                <c:pt idx="26519">
                  <c:v>0.16848370558076498</c:v>
                </c:pt>
                <c:pt idx="26520">
                  <c:v>0.16848370558076498</c:v>
                </c:pt>
                <c:pt idx="26521">
                  <c:v>0.16842477458895633</c:v>
                </c:pt>
                <c:pt idx="26522">
                  <c:v>0.16842477458895633</c:v>
                </c:pt>
                <c:pt idx="26523">
                  <c:v>0.16842477458895633</c:v>
                </c:pt>
                <c:pt idx="26524">
                  <c:v>0.16842477458895633</c:v>
                </c:pt>
                <c:pt idx="26525">
                  <c:v>0.16842477458895633</c:v>
                </c:pt>
                <c:pt idx="26526">
                  <c:v>0.16836584359714779</c:v>
                </c:pt>
                <c:pt idx="26527">
                  <c:v>0.16830691260533914</c:v>
                </c:pt>
                <c:pt idx="26528">
                  <c:v>0.16824798161353061</c:v>
                </c:pt>
                <c:pt idx="26529">
                  <c:v>0.16818905062172196</c:v>
                </c:pt>
                <c:pt idx="26530">
                  <c:v>0.16818905062172196</c:v>
                </c:pt>
                <c:pt idx="26531">
                  <c:v>0.16813011962991342</c:v>
                </c:pt>
                <c:pt idx="26532">
                  <c:v>0.16813011962991342</c:v>
                </c:pt>
                <c:pt idx="26533">
                  <c:v>0.16813011962991342</c:v>
                </c:pt>
                <c:pt idx="26534">
                  <c:v>0.16813011962991342</c:v>
                </c:pt>
                <c:pt idx="26535">
                  <c:v>0.16813011962991342</c:v>
                </c:pt>
                <c:pt idx="26536">
                  <c:v>0.16813011962991342</c:v>
                </c:pt>
                <c:pt idx="26537">
                  <c:v>0.16813011962991342</c:v>
                </c:pt>
                <c:pt idx="26538">
                  <c:v>0.16807118863810477</c:v>
                </c:pt>
                <c:pt idx="26539">
                  <c:v>0.16807118863810477</c:v>
                </c:pt>
                <c:pt idx="26540">
                  <c:v>0.16801225764629624</c:v>
                </c:pt>
                <c:pt idx="26541">
                  <c:v>0.16801225764629624</c:v>
                </c:pt>
                <c:pt idx="26542">
                  <c:v>0.16801225764629624</c:v>
                </c:pt>
                <c:pt idx="26543">
                  <c:v>0.16801225764629624</c:v>
                </c:pt>
                <c:pt idx="26544">
                  <c:v>0.16801225764629624</c:v>
                </c:pt>
                <c:pt idx="26545">
                  <c:v>0.16795332665448759</c:v>
                </c:pt>
                <c:pt idx="26546">
                  <c:v>0.16795332665448759</c:v>
                </c:pt>
                <c:pt idx="26547">
                  <c:v>0.16795332665448759</c:v>
                </c:pt>
                <c:pt idx="26548">
                  <c:v>0.16795332665448759</c:v>
                </c:pt>
                <c:pt idx="26549">
                  <c:v>0.16789439566267905</c:v>
                </c:pt>
                <c:pt idx="26550">
                  <c:v>0.16789439566267905</c:v>
                </c:pt>
                <c:pt idx="26551">
                  <c:v>0.1678354646708704</c:v>
                </c:pt>
                <c:pt idx="26552">
                  <c:v>0.1678354646708704</c:v>
                </c:pt>
                <c:pt idx="26553">
                  <c:v>0.16777653367906187</c:v>
                </c:pt>
                <c:pt idx="26554">
                  <c:v>0.16777653367906187</c:v>
                </c:pt>
                <c:pt idx="26555">
                  <c:v>0.16771760268725322</c:v>
                </c:pt>
                <c:pt idx="26556">
                  <c:v>0.16765867169544468</c:v>
                </c:pt>
                <c:pt idx="26557">
                  <c:v>0.16759974070363604</c:v>
                </c:pt>
                <c:pt idx="26558">
                  <c:v>0.16759974070363604</c:v>
                </c:pt>
                <c:pt idx="26559">
                  <c:v>0.16759974070363604</c:v>
                </c:pt>
                <c:pt idx="26560">
                  <c:v>0.1675408097118275</c:v>
                </c:pt>
                <c:pt idx="26561">
                  <c:v>0.1675408097118275</c:v>
                </c:pt>
                <c:pt idx="26562">
                  <c:v>0.16748187872001885</c:v>
                </c:pt>
                <c:pt idx="26563">
                  <c:v>0.16742294772821031</c:v>
                </c:pt>
                <c:pt idx="26564">
                  <c:v>0.16742294772821031</c:v>
                </c:pt>
                <c:pt idx="26565">
                  <c:v>0.16742294772821031</c:v>
                </c:pt>
                <c:pt idx="26566">
                  <c:v>0.16736401673640167</c:v>
                </c:pt>
                <c:pt idx="26567">
                  <c:v>0.16736401673640167</c:v>
                </c:pt>
                <c:pt idx="26568">
                  <c:v>0.16736401673640167</c:v>
                </c:pt>
                <c:pt idx="26569">
                  <c:v>0.16736401673640167</c:v>
                </c:pt>
                <c:pt idx="26570">
                  <c:v>0.16730508574459313</c:v>
                </c:pt>
                <c:pt idx="26571">
                  <c:v>0.16724615475278448</c:v>
                </c:pt>
                <c:pt idx="26572">
                  <c:v>0.16724615475278448</c:v>
                </c:pt>
                <c:pt idx="26573">
                  <c:v>0.16718722376097594</c:v>
                </c:pt>
                <c:pt idx="26574">
                  <c:v>0.16718722376097594</c:v>
                </c:pt>
                <c:pt idx="26575">
                  <c:v>0.16718722376097594</c:v>
                </c:pt>
                <c:pt idx="26576">
                  <c:v>0.16718722376097594</c:v>
                </c:pt>
                <c:pt idx="26577">
                  <c:v>0.16718722376097594</c:v>
                </c:pt>
                <c:pt idx="26578">
                  <c:v>0.16718722376097594</c:v>
                </c:pt>
                <c:pt idx="26579">
                  <c:v>0.16718722376097594</c:v>
                </c:pt>
                <c:pt idx="26580">
                  <c:v>0.16718722376097594</c:v>
                </c:pt>
                <c:pt idx="26581">
                  <c:v>0.16718722376097594</c:v>
                </c:pt>
                <c:pt idx="26582">
                  <c:v>0.1671282927691673</c:v>
                </c:pt>
                <c:pt idx="26583">
                  <c:v>0.1671282927691673</c:v>
                </c:pt>
                <c:pt idx="26584">
                  <c:v>0.1671282927691673</c:v>
                </c:pt>
                <c:pt idx="26585">
                  <c:v>0.16706936177735876</c:v>
                </c:pt>
                <c:pt idx="26586">
                  <c:v>0.16706936177735876</c:v>
                </c:pt>
                <c:pt idx="26587">
                  <c:v>0.16706936177735876</c:v>
                </c:pt>
                <c:pt idx="26588">
                  <c:v>0.16706936177735876</c:v>
                </c:pt>
                <c:pt idx="26589">
                  <c:v>0.16706936177735876</c:v>
                </c:pt>
                <c:pt idx="26590">
                  <c:v>0.16706936177735876</c:v>
                </c:pt>
                <c:pt idx="26591">
                  <c:v>0.16706936177735876</c:v>
                </c:pt>
                <c:pt idx="26592">
                  <c:v>0.16706936177735876</c:v>
                </c:pt>
                <c:pt idx="26593">
                  <c:v>0.16706936177735876</c:v>
                </c:pt>
                <c:pt idx="26594">
                  <c:v>0.16706936177735876</c:v>
                </c:pt>
                <c:pt idx="26595">
                  <c:v>0.16706936177735876</c:v>
                </c:pt>
                <c:pt idx="26596">
                  <c:v>0.16706936177735876</c:v>
                </c:pt>
                <c:pt idx="26597">
                  <c:v>0.16706936177735876</c:v>
                </c:pt>
                <c:pt idx="26598">
                  <c:v>0.16706936177735876</c:v>
                </c:pt>
                <c:pt idx="26599">
                  <c:v>0.16706936177735876</c:v>
                </c:pt>
                <c:pt idx="26600">
                  <c:v>0.16701043078555011</c:v>
                </c:pt>
                <c:pt idx="26601">
                  <c:v>0.16701043078555011</c:v>
                </c:pt>
                <c:pt idx="26602">
                  <c:v>0.16695149979374158</c:v>
                </c:pt>
                <c:pt idx="26603">
                  <c:v>0.16695149979374158</c:v>
                </c:pt>
                <c:pt idx="26604">
                  <c:v>0.16695149979374158</c:v>
                </c:pt>
                <c:pt idx="26605">
                  <c:v>0.16689256880193293</c:v>
                </c:pt>
                <c:pt idx="26606">
                  <c:v>0.16689256880193293</c:v>
                </c:pt>
                <c:pt idx="26607">
                  <c:v>0.16689256880193293</c:v>
                </c:pt>
                <c:pt idx="26608">
                  <c:v>0.16689256880193293</c:v>
                </c:pt>
                <c:pt idx="26609">
                  <c:v>0.16683363781012439</c:v>
                </c:pt>
                <c:pt idx="26610">
                  <c:v>0.16683363781012439</c:v>
                </c:pt>
                <c:pt idx="26611">
                  <c:v>0.16677470681831574</c:v>
                </c:pt>
                <c:pt idx="26612">
                  <c:v>0.16677470681831574</c:v>
                </c:pt>
                <c:pt idx="26613">
                  <c:v>0.16677470681831574</c:v>
                </c:pt>
                <c:pt idx="26614">
                  <c:v>0.16677470681831574</c:v>
                </c:pt>
                <c:pt idx="26615">
                  <c:v>0.16671577582650721</c:v>
                </c:pt>
                <c:pt idx="26616">
                  <c:v>0.16665684483469856</c:v>
                </c:pt>
                <c:pt idx="26617">
                  <c:v>0.16665684483469856</c:v>
                </c:pt>
                <c:pt idx="26618">
                  <c:v>0.16659791384289002</c:v>
                </c:pt>
                <c:pt idx="26619">
                  <c:v>0.16659791384289002</c:v>
                </c:pt>
                <c:pt idx="26620">
                  <c:v>0.16653898285108137</c:v>
                </c:pt>
                <c:pt idx="26621">
                  <c:v>0.16653898285108137</c:v>
                </c:pt>
                <c:pt idx="26622">
                  <c:v>0.16648005185927284</c:v>
                </c:pt>
                <c:pt idx="26623">
                  <c:v>0.16648005185927284</c:v>
                </c:pt>
                <c:pt idx="26624">
                  <c:v>0.16648005185927284</c:v>
                </c:pt>
                <c:pt idx="26625">
                  <c:v>0.16648005185927284</c:v>
                </c:pt>
                <c:pt idx="26626">
                  <c:v>0.16648005185927284</c:v>
                </c:pt>
                <c:pt idx="26627">
                  <c:v>0.16642112086746419</c:v>
                </c:pt>
                <c:pt idx="26628">
                  <c:v>0.16636218987565565</c:v>
                </c:pt>
                <c:pt idx="26629">
                  <c:v>0.166303258883847</c:v>
                </c:pt>
                <c:pt idx="26630">
                  <c:v>0.166303258883847</c:v>
                </c:pt>
                <c:pt idx="26631">
                  <c:v>0.16624432789203847</c:v>
                </c:pt>
                <c:pt idx="26632">
                  <c:v>0.16624432789203847</c:v>
                </c:pt>
                <c:pt idx="26633">
                  <c:v>0.16624432789203847</c:v>
                </c:pt>
                <c:pt idx="26634">
                  <c:v>0.16624432789203847</c:v>
                </c:pt>
                <c:pt idx="26635">
                  <c:v>0.16624432789203847</c:v>
                </c:pt>
                <c:pt idx="26636">
                  <c:v>0.16624432789203847</c:v>
                </c:pt>
                <c:pt idx="26637">
                  <c:v>0.16618539690022982</c:v>
                </c:pt>
                <c:pt idx="26638">
                  <c:v>0.16618539690022982</c:v>
                </c:pt>
                <c:pt idx="26639">
                  <c:v>0.16618539690022982</c:v>
                </c:pt>
                <c:pt idx="26640">
                  <c:v>0.16612646590842128</c:v>
                </c:pt>
                <c:pt idx="26641">
                  <c:v>0.16612646590842128</c:v>
                </c:pt>
                <c:pt idx="26642">
                  <c:v>0.16606753491661264</c:v>
                </c:pt>
                <c:pt idx="26643">
                  <c:v>0.1660086039248041</c:v>
                </c:pt>
                <c:pt idx="26644">
                  <c:v>0.16594967293299545</c:v>
                </c:pt>
                <c:pt idx="26645">
                  <c:v>0.16594967293299545</c:v>
                </c:pt>
                <c:pt idx="26646">
                  <c:v>0.16589074194118691</c:v>
                </c:pt>
                <c:pt idx="26647">
                  <c:v>0.16583181094937827</c:v>
                </c:pt>
                <c:pt idx="26648">
                  <c:v>0.16583181094937827</c:v>
                </c:pt>
                <c:pt idx="26649">
                  <c:v>0.16583181094937827</c:v>
                </c:pt>
                <c:pt idx="26650">
                  <c:v>0.16577287995756973</c:v>
                </c:pt>
                <c:pt idx="26651">
                  <c:v>0.16571394896576108</c:v>
                </c:pt>
                <c:pt idx="26652">
                  <c:v>0.16571394896576108</c:v>
                </c:pt>
                <c:pt idx="26653">
                  <c:v>0.16565501797395255</c:v>
                </c:pt>
                <c:pt idx="26654">
                  <c:v>0.16565501797395255</c:v>
                </c:pt>
                <c:pt idx="26655">
                  <c:v>0.1655960869821439</c:v>
                </c:pt>
                <c:pt idx="26656">
                  <c:v>0.1655960869821439</c:v>
                </c:pt>
                <c:pt idx="26657">
                  <c:v>0.1655960869821439</c:v>
                </c:pt>
                <c:pt idx="26658">
                  <c:v>0.1655960869821439</c:v>
                </c:pt>
                <c:pt idx="26659">
                  <c:v>0.16553715599033536</c:v>
                </c:pt>
                <c:pt idx="26660">
                  <c:v>0.16553715599033536</c:v>
                </c:pt>
                <c:pt idx="26661">
                  <c:v>0.16553715599033536</c:v>
                </c:pt>
                <c:pt idx="26662">
                  <c:v>0.16553715599033536</c:v>
                </c:pt>
                <c:pt idx="26663">
                  <c:v>0.16553715599033536</c:v>
                </c:pt>
                <c:pt idx="26664">
                  <c:v>0.16553715599033536</c:v>
                </c:pt>
                <c:pt idx="26665">
                  <c:v>0.16553715599033536</c:v>
                </c:pt>
                <c:pt idx="26666">
                  <c:v>0.16547822499852671</c:v>
                </c:pt>
                <c:pt idx="26667">
                  <c:v>0.16547822499852671</c:v>
                </c:pt>
                <c:pt idx="26668">
                  <c:v>0.16547822499852671</c:v>
                </c:pt>
                <c:pt idx="26669">
                  <c:v>0.16547822499852671</c:v>
                </c:pt>
                <c:pt idx="26670">
                  <c:v>0.16541929400671818</c:v>
                </c:pt>
                <c:pt idx="26671">
                  <c:v>0.16536036301490953</c:v>
                </c:pt>
                <c:pt idx="26672">
                  <c:v>0.16536036301490953</c:v>
                </c:pt>
                <c:pt idx="26673">
                  <c:v>0.16530143202310099</c:v>
                </c:pt>
                <c:pt idx="26674">
                  <c:v>0.16530143202310099</c:v>
                </c:pt>
                <c:pt idx="26675">
                  <c:v>0.16524250103129234</c:v>
                </c:pt>
                <c:pt idx="26676">
                  <c:v>0.16518357003948381</c:v>
                </c:pt>
                <c:pt idx="26677">
                  <c:v>0.16518357003948381</c:v>
                </c:pt>
                <c:pt idx="26678">
                  <c:v>0.16518357003948381</c:v>
                </c:pt>
                <c:pt idx="26679">
                  <c:v>0.16512463904767516</c:v>
                </c:pt>
                <c:pt idx="26680">
                  <c:v>0.16512463904767516</c:v>
                </c:pt>
                <c:pt idx="26681">
                  <c:v>0.16512463904767516</c:v>
                </c:pt>
                <c:pt idx="26682">
                  <c:v>0.16512463904767516</c:v>
                </c:pt>
                <c:pt idx="26683">
                  <c:v>0.16506570805586662</c:v>
                </c:pt>
                <c:pt idx="26684">
                  <c:v>0.16506570805586662</c:v>
                </c:pt>
                <c:pt idx="26685">
                  <c:v>0.16506570805586662</c:v>
                </c:pt>
                <c:pt idx="26686">
                  <c:v>0.16506570805586662</c:v>
                </c:pt>
                <c:pt idx="26687">
                  <c:v>0.16500677706405797</c:v>
                </c:pt>
                <c:pt idx="26688">
                  <c:v>0.16500677706405797</c:v>
                </c:pt>
                <c:pt idx="26689">
                  <c:v>0.16500677706405797</c:v>
                </c:pt>
                <c:pt idx="26690">
                  <c:v>0.16494784607224944</c:v>
                </c:pt>
                <c:pt idx="26691">
                  <c:v>0.16494784607224944</c:v>
                </c:pt>
                <c:pt idx="26692">
                  <c:v>0.16488891508044079</c:v>
                </c:pt>
                <c:pt idx="26693">
                  <c:v>0.16482998408863225</c:v>
                </c:pt>
                <c:pt idx="26694">
                  <c:v>0.16482998408863225</c:v>
                </c:pt>
                <c:pt idx="26695">
                  <c:v>0.16477105309682361</c:v>
                </c:pt>
                <c:pt idx="26696">
                  <c:v>0.16477105309682361</c:v>
                </c:pt>
                <c:pt idx="26697">
                  <c:v>0.16477105309682361</c:v>
                </c:pt>
                <c:pt idx="26698">
                  <c:v>0.16471212210501507</c:v>
                </c:pt>
                <c:pt idx="26699">
                  <c:v>0.16471212210501507</c:v>
                </c:pt>
                <c:pt idx="26700">
                  <c:v>0.16465319111320642</c:v>
                </c:pt>
                <c:pt idx="26701">
                  <c:v>0.16465319111320642</c:v>
                </c:pt>
                <c:pt idx="26702">
                  <c:v>0.16459426012139788</c:v>
                </c:pt>
                <c:pt idx="26703">
                  <c:v>0.16459426012139788</c:v>
                </c:pt>
                <c:pt idx="26704">
                  <c:v>0.16459426012139788</c:v>
                </c:pt>
                <c:pt idx="26705">
                  <c:v>0.16459426012139788</c:v>
                </c:pt>
                <c:pt idx="26706">
                  <c:v>0.16459426012139788</c:v>
                </c:pt>
                <c:pt idx="26707">
                  <c:v>0.16453532912958924</c:v>
                </c:pt>
                <c:pt idx="26708">
                  <c:v>0.16453532912958924</c:v>
                </c:pt>
                <c:pt idx="26709">
                  <c:v>0.16453532912958924</c:v>
                </c:pt>
                <c:pt idx="26710">
                  <c:v>0.16453532912958924</c:v>
                </c:pt>
                <c:pt idx="26711">
                  <c:v>0.1644763981377807</c:v>
                </c:pt>
                <c:pt idx="26712">
                  <c:v>0.1644763981377807</c:v>
                </c:pt>
                <c:pt idx="26713">
                  <c:v>0.16441746714597205</c:v>
                </c:pt>
                <c:pt idx="26714">
                  <c:v>0.16441746714597205</c:v>
                </c:pt>
                <c:pt idx="26715">
                  <c:v>0.16441746714597205</c:v>
                </c:pt>
                <c:pt idx="26716">
                  <c:v>0.16441746714597205</c:v>
                </c:pt>
                <c:pt idx="26717">
                  <c:v>0.16435853615416351</c:v>
                </c:pt>
                <c:pt idx="26718">
                  <c:v>0.16435853615416351</c:v>
                </c:pt>
                <c:pt idx="26719">
                  <c:v>0.16435853615416351</c:v>
                </c:pt>
                <c:pt idx="26720">
                  <c:v>0.16435853615416351</c:v>
                </c:pt>
                <c:pt idx="26721">
                  <c:v>0.16435853615416351</c:v>
                </c:pt>
                <c:pt idx="26722">
                  <c:v>0.16429960516235487</c:v>
                </c:pt>
                <c:pt idx="26723">
                  <c:v>0.16424067417054633</c:v>
                </c:pt>
                <c:pt idx="26724">
                  <c:v>0.16424067417054633</c:v>
                </c:pt>
                <c:pt idx="26725">
                  <c:v>0.16424067417054633</c:v>
                </c:pt>
                <c:pt idx="26726">
                  <c:v>0.16424067417054633</c:v>
                </c:pt>
                <c:pt idx="26727">
                  <c:v>0.16424067417054633</c:v>
                </c:pt>
                <c:pt idx="26728">
                  <c:v>0.16424067417054633</c:v>
                </c:pt>
                <c:pt idx="26729">
                  <c:v>0.16424067417054633</c:v>
                </c:pt>
                <c:pt idx="26730">
                  <c:v>0.16424067417054633</c:v>
                </c:pt>
                <c:pt idx="26731">
                  <c:v>0.16424067417054633</c:v>
                </c:pt>
                <c:pt idx="26732">
                  <c:v>0.16424067417054633</c:v>
                </c:pt>
                <c:pt idx="26733">
                  <c:v>0.16418174317873768</c:v>
                </c:pt>
                <c:pt idx="26734">
                  <c:v>0.16412281218692915</c:v>
                </c:pt>
                <c:pt idx="26735">
                  <c:v>0.16412281218692915</c:v>
                </c:pt>
                <c:pt idx="26736">
                  <c:v>0.16412281218692915</c:v>
                </c:pt>
                <c:pt idx="26737">
                  <c:v>0.16412281218692915</c:v>
                </c:pt>
                <c:pt idx="26738">
                  <c:v>0.1640638811951205</c:v>
                </c:pt>
                <c:pt idx="26739">
                  <c:v>0.1640638811951205</c:v>
                </c:pt>
                <c:pt idx="26740">
                  <c:v>0.1640638811951205</c:v>
                </c:pt>
                <c:pt idx="26741">
                  <c:v>0.1640638811951205</c:v>
                </c:pt>
                <c:pt idx="26742">
                  <c:v>0.1640638811951205</c:v>
                </c:pt>
                <c:pt idx="26743">
                  <c:v>0.1640638811951205</c:v>
                </c:pt>
                <c:pt idx="26744">
                  <c:v>0.1640638811951205</c:v>
                </c:pt>
                <c:pt idx="26745">
                  <c:v>0.1640638811951205</c:v>
                </c:pt>
                <c:pt idx="26746">
                  <c:v>0.1640638811951205</c:v>
                </c:pt>
                <c:pt idx="26747">
                  <c:v>0.1640638811951205</c:v>
                </c:pt>
                <c:pt idx="26748">
                  <c:v>0.1640638811951205</c:v>
                </c:pt>
                <c:pt idx="26749">
                  <c:v>0.1640638811951205</c:v>
                </c:pt>
                <c:pt idx="26750">
                  <c:v>0.1640638811951205</c:v>
                </c:pt>
                <c:pt idx="26751">
                  <c:v>0.1640638811951205</c:v>
                </c:pt>
                <c:pt idx="26752">
                  <c:v>0.1640638811951205</c:v>
                </c:pt>
                <c:pt idx="26753">
                  <c:v>0.1640638811951205</c:v>
                </c:pt>
                <c:pt idx="26754">
                  <c:v>0.1640638811951205</c:v>
                </c:pt>
                <c:pt idx="26755">
                  <c:v>0.1640638811951205</c:v>
                </c:pt>
                <c:pt idx="26756">
                  <c:v>0.1640638811951205</c:v>
                </c:pt>
                <c:pt idx="26757">
                  <c:v>0.1640638811951205</c:v>
                </c:pt>
                <c:pt idx="26758">
                  <c:v>0.1640638811951205</c:v>
                </c:pt>
                <c:pt idx="26759">
                  <c:v>0.16400495020331196</c:v>
                </c:pt>
                <c:pt idx="26760">
                  <c:v>0.16400495020331196</c:v>
                </c:pt>
                <c:pt idx="26761">
                  <c:v>0.16394601921150331</c:v>
                </c:pt>
                <c:pt idx="26762">
                  <c:v>0.16388708821969478</c:v>
                </c:pt>
                <c:pt idx="26763">
                  <c:v>0.16388708821969478</c:v>
                </c:pt>
                <c:pt idx="26764">
                  <c:v>0.16382815722788613</c:v>
                </c:pt>
                <c:pt idx="26765">
                  <c:v>0.16382815722788613</c:v>
                </c:pt>
                <c:pt idx="26766">
                  <c:v>0.16382815722788613</c:v>
                </c:pt>
                <c:pt idx="26767">
                  <c:v>0.16382815722788613</c:v>
                </c:pt>
                <c:pt idx="26768">
                  <c:v>0.16382815722788613</c:v>
                </c:pt>
                <c:pt idx="26769">
                  <c:v>0.16376922623607759</c:v>
                </c:pt>
                <c:pt idx="26770">
                  <c:v>0.16371029524426894</c:v>
                </c:pt>
                <c:pt idx="26771">
                  <c:v>0.16365136425246041</c:v>
                </c:pt>
                <c:pt idx="26772">
                  <c:v>0.16365136425246041</c:v>
                </c:pt>
                <c:pt idx="26773">
                  <c:v>0.16365136425246041</c:v>
                </c:pt>
                <c:pt idx="26774">
                  <c:v>0.16359243326065176</c:v>
                </c:pt>
                <c:pt idx="26775">
                  <c:v>0.16359243326065176</c:v>
                </c:pt>
                <c:pt idx="26776">
                  <c:v>0.16353350226884322</c:v>
                </c:pt>
                <c:pt idx="26777">
                  <c:v>0.16353350226884322</c:v>
                </c:pt>
                <c:pt idx="26778">
                  <c:v>0.16353350226884322</c:v>
                </c:pt>
                <c:pt idx="26779">
                  <c:v>0.16353350226884322</c:v>
                </c:pt>
                <c:pt idx="26780">
                  <c:v>0.16353350226884322</c:v>
                </c:pt>
                <c:pt idx="26781">
                  <c:v>0.16353350226884322</c:v>
                </c:pt>
                <c:pt idx="26782">
                  <c:v>0.16353350226884322</c:v>
                </c:pt>
                <c:pt idx="26783">
                  <c:v>0.16347457127703457</c:v>
                </c:pt>
                <c:pt idx="26784">
                  <c:v>0.16347457127703457</c:v>
                </c:pt>
                <c:pt idx="26785">
                  <c:v>0.16341564028522604</c:v>
                </c:pt>
                <c:pt idx="26786">
                  <c:v>0.16335670929341739</c:v>
                </c:pt>
                <c:pt idx="26787">
                  <c:v>0.16335670929341739</c:v>
                </c:pt>
                <c:pt idx="26788">
                  <c:v>0.16329777830160885</c:v>
                </c:pt>
                <c:pt idx="26789">
                  <c:v>0.16329777830160885</c:v>
                </c:pt>
                <c:pt idx="26790">
                  <c:v>0.16329777830160885</c:v>
                </c:pt>
                <c:pt idx="26791">
                  <c:v>0.16323884730980021</c:v>
                </c:pt>
                <c:pt idx="26792">
                  <c:v>0.16323884730980021</c:v>
                </c:pt>
                <c:pt idx="26793">
                  <c:v>0.16323884730980021</c:v>
                </c:pt>
                <c:pt idx="26794">
                  <c:v>0.16323884730980021</c:v>
                </c:pt>
                <c:pt idx="26795">
                  <c:v>0.16323884730980021</c:v>
                </c:pt>
                <c:pt idx="26796">
                  <c:v>0.16317991631799167</c:v>
                </c:pt>
                <c:pt idx="26797">
                  <c:v>0.16317991631799167</c:v>
                </c:pt>
                <c:pt idx="26798">
                  <c:v>0.16317991631799167</c:v>
                </c:pt>
                <c:pt idx="26799">
                  <c:v>0.16317991631799167</c:v>
                </c:pt>
                <c:pt idx="26800">
                  <c:v>0.16317991631799167</c:v>
                </c:pt>
                <c:pt idx="26801">
                  <c:v>0.16317991631799167</c:v>
                </c:pt>
                <c:pt idx="26802">
                  <c:v>0.16317991631799167</c:v>
                </c:pt>
                <c:pt idx="26803">
                  <c:v>0.16312098532618302</c:v>
                </c:pt>
                <c:pt idx="26804">
                  <c:v>0.16306205433437448</c:v>
                </c:pt>
                <c:pt idx="26805">
                  <c:v>0.16306205433437448</c:v>
                </c:pt>
                <c:pt idx="26806">
                  <c:v>0.16306205433437448</c:v>
                </c:pt>
                <c:pt idx="26807">
                  <c:v>0.16306205433437448</c:v>
                </c:pt>
                <c:pt idx="26808">
                  <c:v>0.16306205433437448</c:v>
                </c:pt>
                <c:pt idx="26809">
                  <c:v>0.16300312334256584</c:v>
                </c:pt>
                <c:pt idx="26810">
                  <c:v>0.16300312334256584</c:v>
                </c:pt>
                <c:pt idx="26811">
                  <c:v>0.16300312334256584</c:v>
                </c:pt>
                <c:pt idx="26812">
                  <c:v>0.1629441923507573</c:v>
                </c:pt>
                <c:pt idx="26813">
                  <c:v>0.16288526135894865</c:v>
                </c:pt>
                <c:pt idx="26814">
                  <c:v>0.16288526135894865</c:v>
                </c:pt>
                <c:pt idx="26815">
                  <c:v>0.16288526135894865</c:v>
                </c:pt>
                <c:pt idx="26816">
                  <c:v>0.16288526135894865</c:v>
                </c:pt>
                <c:pt idx="26817">
                  <c:v>0.16282633036714012</c:v>
                </c:pt>
                <c:pt idx="26818">
                  <c:v>0.16282633036714012</c:v>
                </c:pt>
                <c:pt idx="26819">
                  <c:v>0.16276739937533147</c:v>
                </c:pt>
                <c:pt idx="26820">
                  <c:v>0.16270846838352293</c:v>
                </c:pt>
                <c:pt idx="26821">
                  <c:v>0.16270846838352293</c:v>
                </c:pt>
                <c:pt idx="26822">
                  <c:v>0.16270846838352293</c:v>
                </c:pt>
                <c:pt idx="26823">
                  <c:v>0.16270846838352293</c:v>
                </c:pt>
                <c:pt idx="26824">
                  <c:v>0.16264953739171428</c:v>
                </c:pt>
                <c:pt idx="26825">
                  <c:v>0.16259060639990575</c:v>
                </c:pt>
                <c:pt idx="26826">
                  <c:v>0.16259060639990575</c:v>
                </c:pt>
                <c:pt idx="26827">
                  <c:v>0.1625316754080971</c:v>
                </c:pt>
                <c:pt idx="26828">
                  <c:v>0.16247274441628856</c:v>
                </c:pt>
                <c:pt idx="26829">
                  <c:v>0.16241381342447991</c:v>
                </c:pt>
                <c:pt idx="26830">
                  <c:v>0.16235488243267138</c:v>
                </c:pt>
                <c:pt idx="26831">
                  <c:v>0.16235488243267138</c:v>
                </c:pt>
                <c:pt idx="26832">
                  <c:v>0.16229595144086273</c:v>
                </c:pt>
                <c:pt idx="26833">
                  <c:v>0.16223702044905419</c:v>
                </c:pt>
                <c:pt idx="26834">
                  <c:v>0.16217808945724554</c:v>
                </c:pt>
                <c:pt idx="26835">
                  <c:v>0.16217808945724554</c:v>
                </c:pt>
                <c:pt idx="26836">
                  <c:v>0.16211915846543701</c:v>
                </c:pt>
                <c:pt idx="26837">
                  <c:v>0.16206022747362836</c:v>
                </c:pt>
                <c:pt idx="26838">
                  <c:v>0.16206022747362836</c:v>
                </c:pt>
                <c:pt idx="26839">
                  <c:v>0.16206022747362836</c:v>
                </c:pt>
                <c:pt idx="26840">
                  <c:v>0.16206022747362836</c:v>
                </c:pt>
                <c:pt idx="26841">
                  <c:v>0.16200129648181982</c:v>
                </c:pt>
                <c:pt idx="26842">
                  <c:v>0.16200129648181982</c:v>
                </c:pt>
                <c:pt idx="26843">
                  <c:v>0.16200129648181982</c:v>
                </c:pt>
                <c:pt idx="26844">
                  <c:v>0.16200129648181982</c:v>
                </c:pt>
                <c:pt idx="26845">
                  <c:v>0.16200129648181982</c:v>
                </c:pt>
                <c:pt idx="26846">
                  <c:v>0.16194236549001118</c:v>
                </c:pt>
                <c:pt idx="26847">
                  <c:v>0.16194236549001118</c:v>
                </c:pt>
                <c:pt idx="26848">
                  <c:v>0.16194236549001118</c:v>
                </c:pt>
                <c:pt idx="26849">
                  <c:v>0.16188343449820264</c:v>
                </c:pt>
                <c:pt idx="26850">
                  <c:v>0.16182450350639399</c:v>
                </c:pt>
                <c:pt idx="26851">
                  <c:v>0.16176557251458545</c:v>
                </c:pt>
                <c:pt idx="26852">
                  <c:v>0.16176557251458545</c:v>
                </c:pt>
                <c:pt idx="26853">
                  <c:v>0.16170664152277681</c:v>
                </c:pt>
                <c:pt idx="26854">
                  <c:v>0.16164771053096827</c:v>
                </c:pt>
                <c:pt idx="26855">
                  <c:v>0.16164771053096827</c:v>
                </c:pt>
                <c:pt idx="26856">
                  <c:v>0.16164771053096827</c:v>
                </c:pt>
                <c:pt idx="26857">
                  <c:v>0.16164771053096827</c:v>
                </c:pt>
                <c:pt idx="26858">
                  <c:v>0.16158877953915962</c:v>
                </c:pt>
                <c:pt idx="26859">
                  <c:v>0.16158877953915962</c:v>
                </c:pt>
                <c:pt idx="26860">
                  <c:v>0.16158877953915962</c:v>
                </c:pt>
                <c:pt idx="26861">
                  <c:v>0.16158877953915962</c:v>
                </c:pt>
                <c:pt idx="26862">
                  <c:v>0.16152984854735108</c:v>
                </c:pt>
                <c:pt idx="26863">
                  <c:v>0.16152984854735108</c:v>
                </c:pt>
                <c:pt idx="26864">
                  <c:v>0.16152984854735108</c:v>
                </c:pt>
                <c:pt idx="26865">
                  <c:v>0.16152984854735108</c:v>
                </c:pt>
                <c:pt idx="26866">
                  <c:v>0.16147091755554244</c:v>
                </c:pt>
                <c:pt idx="26867">
                  <c:v>0.16147091755554244</c:v>
                </c:pt>
                <c:pt idx="26868">
                  <c:v>0.16147091755554244</c:v>
                </c:pt>
                <c:pt idx="26869">
                  <c:v>0.1614119865637339</c:v>
                </c:pt>
                <c:pt idx="26870">
                  <c:v>0.1614119865637339</c:v>
                </c:pt>
                <c:pt idx="26871">
                  <c:v>0.1614119865637339</c:v>
                </c:pt>
                <c:pt idx="26872">
                  <c:v>0.16135305557192525</c:v>
                </c:pt>
                <c:pt idx="26873">
                  <c:v>0.16135305557192525</c:v>
                </c:pt>
                <c:pt idx="26874">
                  <c:v>0.16129412458011672</c:v>
                </c:pt>
                <c:pt idx="26875">
                  <c:v>0.16123519358830807</c:v>
                </c:pt>
                <c:pt idx="26876">
                  <c:v>0.16123519358830807</c:v>
                </c:pt>
                <c:pt idx="26877">
                  <c:v>0.16123519358830807</c:v>
                </c:pt>
                <c:pt idx="26878">
                  <c:v>0.16123519358830807</c:v>
                </c:pt>
                <c:pt idx="26879">
                  <c:v>0.16117626259649953</c:v>
                </c:pt>
                <c:pt idx="26880">
                  <c:v>0.16117626259649953</c:v>
                </c:pt>
                <c:pt idx="26881">
                  <c:v>0.16117626259649953</c:v>
                </c:pt>
                <c:pt idx="26882">
                  <c:v>0.16111733160469088</c:v>
                </c:pt>
                <c:pt idx="26883">
                  <c:v>0.16111733160469088</c:v>
                </c:pt>
                <c:pt idx="26884">
                  <c:v>0.16111733160469088</c:v>
                </c:pt>
                <c:pt idx="26885">
                  <c:v>0.16105840061288235</c:v>
                </c:pt>
                <c:pt idx="26886">
                  <c:v>0.16105840061288235</c:v>
                </c:pt>
                <c:pt idx="26887">
                  <c:v>0.16105840061288235</c:v>
                </c:pt>
                <c:pt idx="26888">
                  <c:v>0.16105840061288235</c:v>
                </c:pt>
                <c:pt idx="26889">
                  <c:v>0.1609994696210737</c:v>
                </c:pt>
                <c:pt idx="26890">
                  <c:v>0.1609994696210737</c:v>
                </c:pt>
                <c:pt idx="26891">
                  <c:v>0.1609994696210737</c:v>
                </c:pt>
                <c:pt idx="26892">
                  <c:v>0.1609994696210737</c:v>
                </c:pt>
                <c:pt idx="26893">
                  <c:v>0.16094053862926516</c:v>
                </c:pt>
                <c:pt idx="26894">
                  <c:v>0.16094053862926516</c:v>
                </c:pt>
                <c:pt idx="26895">
                  <c:v>0.16088160763745651</c:v>
                </c:pt>
                <c:pt idx="26896">
                  <c:v>0.16088160763745651</c:v>
                </c:pt>
                <c:pt idx="26897">
                  <c:v>0.16082267664564798</c:v>
                </c:pt>
                <c:pt idx="26898">
                  <c:v>0.16082267664564798</c:v>
                </c:pt>
                <c:pt idx="26899">
                  <c:v>0.16082267664564798</c:v>
                </c:pt>
                <c:pt idx="26900">
                  <c:v>0.16082267664564798</c:v>
                </c:pt>
                <c:pt idx="26901">
                  <c:v>0.16082267664564798</c:v>
                </c:pt>
                <c:pt idx="26902">
                  <c:v>0.16082267664564798</c:v>
                </c:pt>
                <c:pt idx="26903">
                  <c:v>0.16076374565383933</c:v>
                </c:pt>
                <c:pt idx="26904">
                  <c:v>0.16076374565383933</c:v>
                </c:pt>
                <c:pt idx="26905">
                  <c:v>0.16076374565383933</c:v>
                </c:pt>
                <c:pt idx="26906">
                  <c:v>0.16076374565383933</c:v>
                </c:pt>
                <c:pt idx="26907">
                  <c:v>0.16076374565383933</c:v>
                </c:pt>
                <c:pt idx="26908">
                  <c:v>0.16070481466203079</c:v>
                </c:pt>
                <c:pt idx="26909">
                  <c:v>0.16070481466203079</c:v>
                </c:pt>
                <c:pt idx="26910">
                  <c:v>0.16070481466203079</c:v>
                </c:pt>
                <c:pt idx="26911">
                  <c:v>0.16070481466203079</c:v>
                </c:pt>
                <c:pt idx="26912">
                  <c:v>0.16070481466203079</c:v>
                </c:pt>
                <c:pt idx="26913">
                  <c:v>0.16070481466203079</c:v>
                </c:pt>
                <c:pt idx="26914">
                  <c:v>0.16070481466203079</c:v>
                </c:pt>
                <c:pt idx="26915">
                  <c:v>0.16070481466203079</c:v>
                </c:pt>
                <c:pt idx="26916">
                  <c:v>0.16064588367022214</c:v>
                </c:pt>
                <c:pt idx="26917">
                  <c:v>0.16064588367022214</c:v>
                </c:pt>
                <c:pt idx="26918">
                  <c:v>0.16058695267841361</c:v>
                </c:pt>
                <c:pt idx="26919">
                  <c:v>0.16052802168660496</c:v>
                </c:pt>
                <c:pt idx="26920">
                  <c:v>0.16046909069479642</c:v>
                </c:pt>
                <c:pt idx="26921">
                  <c:v>0.16046909069479642</c:v>
                </c:pt>
                <c:pt idx="26922">
                  <c:v>0.16041015970298778</c:v>
                </c:pt>
                <c:pt idx="26923">
                  <c:v>0.16041015970298778</c:v>
                </c:pt>
                <c:pt idx="26924">
                  <c:v>0.16041015970298778</c:v>
                </c:pt>
                <c:pt idx="26925">
                  <c:v>0.16041015970298778</c:v>
                </c:pt>
                <c:pt idx="26926">
                  <c:v>0.16041015970298778</c:v>
                </c:pt>
                <c:pt idx="26927">
                  <c:v>0.16035122871117924</c:v>
                </c:pt>
                <c:pt idx="26928">
                  <c:v>0.16035122871117924</c:v>
                </c:pt>
                <c:pt idx="26929">
                  <c:v>0.16035122871117924</c:v>
                </c:pt>
                <c:pt idx="26930">
                  <c:v>0.16035122871117924</c:v>
                </c:pt>
                <c:pt idx="26931">
                  <c:v>0.16035122871117924</c:v>
                </c:pt>
                <c:pt idx="26932">
                  <c:v>0.16035122871117924</c:v>
                </c:pt>
                <c:pt idx="26933">
                  <c:v>0.16035122871117924</c:v>
                </c:pt>
                <c:pt idx="26934">
                  <c:v>0.16035122871117924</c:v>
                </c:pt>
                <c:pt idx="26935">
                  <c:v>0.16035122871117924</c:v>
                </c:pt>
                <c:pt idx="26936">
                  <c:v>0.16035122871117924</c:v>
                </c:pt>
                <c:pt idx="26937">
                  <c:v>0.16035122871117924</c:v>
                </c:pt>
                <c:pt idx="26938">
                  <c:v>0.16035122871117924</c:v>
                </c:pt>
                <c:pt idx="26939">
                  <c:v>0.16029229771937059</c:v>
                </c:pt>
                <c:pt idx="26940">
                  <c:v>0.16029229771937059</c:v>
                </c:pt>
                <c:pt idx="26941">
                  <c:v>0.16029229771937059</c:v>
                </c:pt>
                <c:pt idx="26942">
                  <c:v>0.16023336672756205</c:v>
                </c:pt>
                <c:pt idx="26943">
                  <c:v>0.16023336672756205</c:v>
                </c:pt>
                <c:pt idx="26944">
                  <c:v>0.16017443573575341</c:v>
                </c:pt>
                <c:pt idx="26945">
                  <c:v>0.16017443573575341</c:v>
                </c:pt>
                <c:pt idx="26946">
                  <c:v>0.16017443573575341</c:v>
                </c:pt>
                <c:pt idx="26947">
                  <c:v>0.16017443573575341</c:v>
                </c:pt>
                <c:pt idx="26948">
                  <c:v>0.16017443573575341</c:v>
                </c:pt>
                <c:pt idx="26949">
                  <c:v>0.16017443573575341</c:v>
                </c:pt>
                <c:pt idx="26950">
                  <c:v>0.16017443573575341</c:v>
                </c:pt>
                <c:pt idx="26951">
                  <c:v>0.16017443573575341</c:v>
                </c:pt>
                <c:pt idx="26952">
                  <c:v>0.16017443573575341</c:v>
                </c:pt>
                <c:pt idx="26953">
                  <c:v>0.16017443573575341</c:v>
                </c:pt>
                <c:pt idx="26954">
                  <c:v>0.16017443573575341</c:v>
                </c:pt>
                <c:pt idx="26955">
                  <c:v>0.16011550474394487</c:v>
                </c:pt>
                <c:pt idx="26956">
                  <c:v>0.16011550474394487</c:v>
                </c:pt>
                <c:pt idx="26957">
                  <c:v>0.16005657375213622</c:v>
                </c:pt>
                <c:pt idx="26958">
                  <c:v>0.16005657375213622</c:v>
                </c:pt>
                <c:pt idx="26959">
                  <c:v>0.15999764276032769</c:v>
                </c:pt>
                <c:pt idx="26960">
                  <c:v>0.15993871176851904</c:v>
                </c:pt>
                <c:pt idx="26961">
                  <c:v>0.1598797807767105</c:v>
                </c:pt>
                <c:pt idx="26962">
                  <c:v>0.1598797807767105</c:v>
                </c:pt>
                <c:pt idx="26963">
                  <c:v>0.1598797807767105</c:v>
                </c:pt>
                <c:pt idx="26964">
                  <c:v>0.15982084978490185</c:v>
                </c:pt>
                <c:pt idx="26965">
                  <c:v>0.15982084978490185</c:v>
                </c:pt>
                <c:pt idx="26966">
                  <c:v>0.15982084978490185</c:v>
                </c:pt>
                <c:pt idx="26967">
                  <c:v>0.15982084978490185</c:v>
                </c:pt>
                <c:pt idx="26968">
                  <c:v>0.15982084978490185</c:v>
                </c:pt>
                <c:pt idx="26969">
                  <c:v>0.15982084978490185</c:v>
                </c:pt>
                <c:pt idx="26970">
                  <c:v>0.15982084978490185</c:v>
                </c:pt>
                <c:pt idx="26971">
                  <c:v>0.15976191879309332</c:v>
                </c:pt>
                <c:pt idx="26972">
                  <c:v>0.15976191879309332</c:v>
                </c:pt>
                <c:pt idx="26973">
                  <c:v>0.15970298780128467</c:v>
                </c:pt>
                <c:pt idx="26974">
                  <c:v>0.15964405680947613</c:v>
                </c:pt>
                <c:pt idx="26975">
                  <c:v>0.15958512581766748</c:v>
                </c:pt>
                <c:pt idx="26976">
                  <c:v>0.15952619482585895</c:v>
                </c:pt>
                <c:pt idx="26977">
                  <c:v>0.15952619482585895</c:v>
                </c:pt>
                <c:pt idx="26978">
                  <c:v>0.15952619482585895</c:v>
                </c:pt>
                <c:pt idx="26979">
                  <c:v>0.15952619482585895</c:v>
                </c:pt>
                <c:pt idx="26980">
                  <c:v>0.1594672638340503</c:v>
                </c:pt>
                <c:pt idx="26981">
                  <c:v>0.15940833284224176</c:v>
                </c:pt>
                <c:pt idx="26982">
                  <c:v>0.15940833284224176</c:v>
                </c:pt>
                <c:pt idx="26983">
                  <c:v>0.15940833284224176</c:v>
                </c:pt>
                <c:pt idx="26984">
                  <c:v>0.15934940185043311</c:v>
                </c:pt>
                <c:pt idx="26985">
                  <c:v>0.15934940185043311</c:v>
                </c:pt>
                <c:pt idx="26986">
                  <c:v>0.15934940185043311</c:v>
                </c:pt>
                <c:pt idx="26987">
                  <c:v>0.15934940185043311</c:v>
                </c:pt>
                <c:pt idx="26988">
                  <c:v>0.15934940185043311</c:v>
                </c:pt>
                <c:pt idx="26989">
                  <c:v>0.15929047085862458</c:v>
                </c:pt>
                <c:pt idx="26990">
                  <c:v>0.15929047085862458</c:v>
                </c:pt>
                <c:pt idx="26991">
                  <c:v>0.15923153986681593</c:v>
                </c:pt>
                <c:pt idx="26992">
                  <c:v>0.15917260887500739</c:v>
                </c:pt>
                <c:pt idx="26993">
                  <c:v>0.15917260887500739</c:v>
                </c:pt>
                <c:pt idx="26994">
                  <c:v>0.15917260887500739</c:v>
                </c:pt>
                <c:pt idx="26995">
                  <c:v>0.15911367788319875</c:v>
                </c:pt>
                <c:pt idx="26996">
                  <c:v>0.15911367788319875</c:v>
                </c:pt>
                <c:pt idx="26997">
                  <c:v>0.15905474689139021</c:v>
                </c:pt>
                <c:pt idx="26998">
                  <c:v>0.15905474689139021</c:v>
                </c:pt>
                <c:pt idx="26999">
                  <c:v>0.15905474689139021</c:v>
                </c:pt>
                <c:pt idx="27000">
                  <c:v>0.15905474689139021</c:v>
                </c:pt>
                <c:pt idx="27001">
                  <c:v>0.15899581589958156</c:v>
                </c:pt>
                <c:pt idx="27002">
                  <c:v>0.15899581589958156</c:v>
                </c:pt>
                <c:pt idx="27003">
                  <c:v>0.15899581589958156</c:v>
                </c:pt>
                <c:pt idx="27004">
                  <c:v>0.15899581589958156</c:v>
                </c:pt>
                <c:pt idx="27005">
                  <c:v>0.15899581589958156</c:v>
                </c:pt>
                <c:pt idx="27006">
                  <c:v>0.15893688490777302</c:v>
                </c:pt>
                <c:pt idx="27007">
                  <c:v>0.15893688490777302</c:v>
                </c:pt>
                <c:pt idx="27008">
                  <c:v>0.15887795391596438</c:v>
                </c:pt>
                <c:pt idx="27009">
                  <c:v>0.15881902292415584</c:v>
                </c:pt>
                <c:pt idx="27010">
                  <c:v>0.15881902292415584</c:v>
                </c:pt>
                <c:pt idx="27011">
                  <c:v>0.15881902292415584</c:v>
                </c:pt>
                <c:pt idx="27012">
                  <c:v>0.15881902292415584</c:v>
                </c:pt>
                <c:pt idx="27013">
                  <c:v>0.15876009193234719</c:v>
                </c:pt>
                <c:pt idx="27014">
                  <c:v>0.15870116094053865</c:v>
                </c:pt>
                <c:pt idx="27015">
                  <c:v>0.15870116094053865</c:v>
                </c:pt>
                <c:pt idx="27016">
                  <c:v>0.15870116094053865</c:v>
                </c:pt>
                <c:pt idx="27017">
                  <c:v>0.15870116094053865</c:v>
                </c:pt>
                <c:pt idx="27018">
                  <c:v>0.15870116094053865</c:v>
                </c:pt>
                <c:pt idx="27019">
                  <c:v>0.15870116094053865</c:v>
                </c:pt>
                <c:pt idx="27020">
                  <c:v>0.15870116094053865</c:v>
                </c:pt>
                <c:pt idx="27021">
                  <c:v>0.15870116094053865</c:v>
                </c:pt>
                <c:pt idx="27022">
                  <c:v>0.15870116094053865</c:v>
                </c:pt>
                <c:pt idx="27023">
                  <c:v>0.15864222994873001</c:v>
                </c:pt>
                <c:pt idx="27024">
                  <c:v>0.15864222994873001</c:v>
                </c:pt>
                <c:pt idx="27025">
                  <c:v>0.15864222994873001</c:v>
                </c:pt>
                <c:pt idx="27026">
                  <c:v>0.15864222994873001</c:v>
                </c:pt>
                <c:pt idx="27027">
                  <c:v>0.15858329895692147</c:v>
                </c:pt>
                <c:pt idx="27028">
                  <c:v>0.15858329895692147</c:v>
                </c:pt>
                <c:pt idx="27029">
                  <c:v>0.15858329895692147</c:v>
                </c:pt>
                <c:pt idx="27030">
                  <c:v>0.15858329895692147</c:v>
                </c:pt>
                <c:pt idx="27031">
                  <c:v>0.15858329895692147</c:v>
                </c:pt>
                <c:pt idx="27032">
                  <c:v>0.15852436796511282</c:v>
                </c:pt>
                <c:pt idx="27033">
                  <c:v>0.15852436796511282</c:v>
                </c:pt>
                <c:pt idx="27034">
                  <c:v>0.15852436796511282</c:v>
                </c:pt>
                <c:pt idx="27035">
                  <c:v>0.15852436796511282</c:v>
                </c:pt>
                <c:pt idx="27036">
                  <c:v>0.15846543697330429</c:v>
                </c:pt>
                <c:pt idx="27037">
                  <c:v>0.15846543697330429</c:v>
                </c:pt>
                <c:pt idx="27038">
                  <c:v>0.15840650598149564</c:v>
                </c:pt>
                <c:pt idx="27039">
                  <c:v>0.15840650598149564</c:v>
                </c:pt>
                <c:pt idx="27040">
                  <c:v>0.15840650598149564</c:v>
                </c:pt>
                <c:pt idx="27041">
                  <c:v>0.1583475749896871</c:v>
                </c:pt>
                <c:pt idx="27042">
                  <c:v>0.1583475749896871</c:v>
                </c:pt>
                <c:pt idx="27043">
                  <c:v>0.15828864399787845</c:v>
                </c:pt>
                <c:pt idx="27044">
                  <c:v>0.15828864399787845</c:v>
                </c:pt>
                <c:pt idx="27045">
                  <c:v>0.15828864399787845</c:v>
                </c:pt>
                <c:pt idx="27046">
                  <c:v>0.15828864399787845</c:v>
                </c:pt>
                <c:pt idx="27047">
                  <c:v>0.15828864399787845</c:v>
                </c:pt>
                <c:pt idx="27048">
                  <c:v>0.15822971300606992</c:v>
                </c:pt>
                <c:pt idx="27049">
                  <c:v>0.15817078201426127</c:v>
                </c:pt>
                <c:pt idx="27050">
                  <c:v>0.15817078201426127</c:v>
                </c:pt>
                <c:pt idx="27051">
                  <c:v>0.15817078201426127</c:v>
                </c:pt>
                <c:pt idx="27052">
                  <c:v>0.15817078201426127</c:v>
                </c:pt>
                <c:pt idx="27053">
                  <c:v>0.15811185102245273</c:v>
                </c:pt>
                <c:pt idx="27054">
                  <c:v>0.15811185102245273</c:v>
                </c:pt>
                <c:pt idx="27055">
                  <c:v>0.15811185102245273</c:v>
                </c:pt>
                <c:pt idx="27056">
                  <c:v>0.15805292003064408</c:v>
                </c:pt>
                <c:pt idx="27057">
                  <c:v>0.15805292003064408</c:v>
                </c:pt>
                <c:pt idx="27058">
                  <c:v>0.15805292003064408</c:v>
                </c:pt>
                <c:pt idx="27059">
                  <c:v>0.15799398903883555</c:v>
                </c:pt>
                <c:pt idx="27060">
                  <c:v>0.15799398903883555</c:v>
                </c:pt>
                <c:pt idx="27061">
                  <c:v>0.15799398903883555</c:v>
                </c:pt>
                <c:pt idx="27062">
                  <c:v>0.1579350580470269</c:v>
                </c:pt>
                <c:pt idx="27063">
                  <c:v>0.1579350580470269</c:v>
                </c:pt>
                <c:pt idx="27064">
                  <c:v>0.15787612705521836</c:v>
                </c:pt>
                <c:pt idx="27065">
                  <c:v>0.15787612705521836</c:v>
                </c:pt>
                <c:pt idx="27066">
                  <c:v>0.15787612705521836</c:v>
                </c:pt>
                <c:pt idx="27067">
                  <c:v>0.15787612705521836</c:v>
                </c:pt>
                <c:pt idx="27068">
                  <c:v>0.15787612705521836</c:v>
                </c:pt>
                <c:pt idx="27069">
                  <c:v>0.15787612705521836</c:v>
                </c:pt>
                <c:pt idx="27070">
                  <c:v>0.15787612705521836</c:v>
                </c:pt>
                <c:pt idx="27071">
                  <c:v>0.15781719606340971</c:v>
                </c:pt>
                <c:pt idx="27072">
                  <c:v>0.15775826507160118</c:v>
                </c:pt>
                <c:pt idx="27073">
                  <c:v>0.15775826507160118</c:v>
                </c:pt>
                <c:pt idx="27074">
                  <c:v>0.15769933407979253</c:v>
                </c:pt>
                <c:pt idx="27075">
                  <c:v>0.15769933407979253</c:v>
                </c:pt>
                <c:pt idx="27076">
                  <c:v>0.15769933407979253</c:v>
                </c:pt>
                <c:pt idx="27077">
                  <c:v>0.15769933407979253</c:v>
                </c:pt>
                <c:pt idx="27078">
                  <c:v>0.15769933407979253</c:v>
                </c:pt>
                <c:pt idx="27079">
                  <c:v>0.15764040308798399</c:v>
                </c:pt>
                <c:pt idx="27080">
                  <c:v>0.15764040308798399</c:v>
                </c:pt>
                <c:pt idx="27081">
                  <c:v>0.15764040308798399</c:v>
                </c:pt>
                <c:pt idx="27082">
                  <c:v>0.15764040308798399</c:v>
                </c:pt>
                <c:pt idx="27083">
                  <c:v>0.15764040308798399</c:v>
                </c:pt>
                <c:pt idx="27084">
                  <c:v>0.15764040308798399</c:v>
                </c:pt>
                <c:pt idx="27085">
                  <c:v>0.15764040308798399</c:v>
                </c:pt>
                <c:pt idx="27086">
                  <c:v>0.15764040308798399</c:v>
                </c:pt>
                <c:pt idx="27087">
                  <c:v>0.15758147209617535</c:v>
                </c:pt>
                <c:pt idx="27088">
                  <c:v>0.15758147209617535</c:v>
                </c:pt>
                <c:pt idx="27089">
                  <c:v>0.15758147209617535</c:v>
                </c:pt>
                <c:pt idx="27090">
                  <c:v>0.15752254110436681</c:v>
                </c:pt>
                <c:pt idx="27091">
                  <c:v>0.15752254110436681</c:v>
                </c:pt>
                <c:pt idx="27092">
                  <c:v>0.15752254110436681</c:v>
                </c:pt>
                <c:pt idx="27093">
                  <c:v>0.15746361011255816</c:v>
                </c:pt>
                <c:pt idx="27094">
                  <c:v>0.15740467912074962</c:v>
                </c:pt>
                <c:pt idx="27095">
                  <c:v>0.15734574812894098</c:v>
                </c:pt>
                <c:pt idx="27096">
                  <c:v>0.15734574812894098</c:v>
                </c:pt>
                <c:pt idx="27097">
                  <c:v>0.15734574812894098</c:v>
                </c:pt>
                <c:pt idx="27098">
                  <c:v>0.15728681713713244</c:v>
                </c:pt>
                <c:pt idx="27099">
                  <c:v>0.15728681713713244</c:v>
                </c:pt>
                <c:pt idx="27100">
                  <c:v>0.15728681713713244</c:v>
                </c:pt>
                <c:pt idx="27101">
                  <c:v>0.15728681713713244</c:v>
                </c:pt>
                <c:pt idx="27102">
                  <c:v>0.15728681713713244</c:v>
                </c:pt>
                <c:pt idx="27103">
                  <c:v>0.15728681713713244</c:v>
                </c:pt>
                <c:pt idx="27104">
                  <c:v>0.15728681713713244</c:v>
                </c:pt>
                <c:pt idx="27105">
                  <c:v>0.15722788614532379</c:v>
                </c:pt>
                <c:pt idx="27106">
                  <c:v>0.15716895515351526</c:v>
                </c:pt>
                <c:pt idx="27107">
                  <c:v>0.15716895515351526</c:v>
                </c:pt>
                <c:pt idx="27108">
                  <c:v>0.15716895515351526</c:v>
                </c:pt>
                <c:pt idx="27109">
                  <c:v>0.15716895515351526</c:v>
                </c:pt>
                <c:pt idx="27110">
                  <c:v>0.15716895515351526</c:v>
                </c:pt>
                <c:pt idx="27111">
                  <c:v>0.15716895515351526</c:v>
                </c:pt>
                <c:pt idx="27112">
                  <c:v>0.15716895515351526</c:v>
                </c:pt>
                <c:pt idx="27113">
                  <c:v>0.15716895515351526</c:v>
                </c:pt>
                <c:pt idx="27114">
                  <c:v>0.15716895515351526</c:v>
                </c:pt>
                <c:pt idx="27115">
                  <c:v>0.15711002416170661</c:v>
                </c:pt>
                <c:pt idx="27116">
                  <c:v>0.15705109316989807</c:v>
                </c:pt>
                <c:pt idx="27117">
                  <c:v>0.15705109316989807</c:v>
                </c:pt>
                <c:pt idx="27118">
                  <c:v>0.15705109316989807</c:v>
                </c:pt>
                <c:pt idx="27119">
                  <c:v>0.15705109316989807</c:v>
                </c:pt>
                <c:pt idx="27120">
                  <c:v>0.15705109316989807</c:v>
                </c:pt>
                <c:pt idx="27121">
                  <c:v>0.15699216217808942</c:v>
                </c:pt>
                <c:pt idx="27122">
                  <c:v>0.15693323118628089</c:v>
                </c:pt>
                <c:pt idx="27123">
                  <c:v>0.15693323118628089</c:v>
                </c:pt>
                <c:pt idx="27124">
                  <c:v>0.15693323118628089</c:v>
                </c:pt>
                <c:pt idx="27125">
                  <c:v>0.15693323118628089</c:v>
                </c:pt>
                <c:pt idx="27126">
                  <c:v>0.15687430019447224</c:v>
                </c:pt>
                <c:pt idx="27127">
                  <c:v>0.1568153692026637</c:v>
                </c:pt>
                <c:pt idx="27128">
                  <c:v>0.1568153692026637</c:v>
                </c:pt>
                <c:pt idx="27129">
                  <c:v>0.15675643821085505</c:v>
                </c:pt>
                <c:pt idx="27130">
                  <c:v>0.15669750721904652</c:v>
                </c:pt>
                <c:pt idx="27131">
                  <c:v>0.15669750721904652</c:v>
                </c:pt>
                <c:pt idx="27132">
                  <c:v>0.15669750721904652</c:v>
                </c:pt>
                <c:pt idx="27133">
                  <c:v>0.15669750721904652</c:v>
                </c:pt>
                <c:pt idx="27134">
                  <c:v>0.15663857622723787</c:v>
                </c:pt>
                <c:pt idx="27135">
                  <c:v>0.15657964523542933</c:v>
                </c:pt>
                <c:pt idx="27136">
                  <c:v>0.15652071424362068</c:v>
                </c:pt>
                <c:pt idx="27137">
                  <c:v>0.15652071424362068</c:v>
                </c:pt>
                <c:pt idx="27138">
                  <c:v>0.15646178325181215</c:v>
                </c:pt>
                <c:pt idx="27139">
                  <c:v>0.15646178325181215</c:v>
                </c:pt>
                <c:pt idx="27140">
                  <c:v>0.15646178325181215</c:v>
                </c:pt>
                <c:pt idx="27141">
                  <c:v>0.1564028522600035</c:v>
                </c:pt>
                <c:pt idx="27142">
                  <c:v>0.1564028522600035</c:v>
                </c:pt>
                <c:pt idx="27143">
                  <c:v>0.1564028522600035</c:v>
                </c:pt>
                <c:pt idx="27144">
                  <c:v>0.1564028522600035</c:v>
                </c:pt>
                <c:pt idx="27145">
                  <c:v>0.1564028522600035</c:v>
                </c:pt>
                <c:pt idx="27146">
                  <c:v>0.1564028522600035</c:v>
                </c:pt>
                <c:pt idx="27147">
                  <c:v>0.1564028522600035</c:v>
                </c:pt>
                <c:pt idx="27148">
                  <c:v>0.1564028522600035</c:v>
                </c:pt>
                <c:pt idx="27149">
                  <c:v>0.15634392126819496</c:v>
                </c:pt>
                <c:pt idx="27150">
                  <c:v>0.15634392126819496</c:v>
                </c:pt>
                <c:pt idx="27151">
                  <c:v>0.15634392126819496</c:v>
                </c:pt>
                <c:pt idx="27152">
                  <c:v>0.15634392126819496</c:v>
                </c:pt>
                <c:pt idx="27153">
                  <c:v>0.15634392126819496</c:v>
                </c:pt>
                <c:pt idx="27154">
                  <c:v>0.15634392126819496</c:v>
                </c:pt>
                <c:pt idx="27155">
                  <c:v>0.15634392126819496</c:v>
                </c:pt>
                <c:pt idx="27156">
                  <c:v>0.15634392126819496</c:v>
                </c:pt>
                <c:pt idx="27157">
                  <c:v>0.15634392126819496</c:v>
                </c:pt>
                <c:pt idx="27158">
                  <c:v>0.15634392126819496</c:v>
                </c:pt>
                <c:pt idx="27159">
                  <c:v>0.15628499027638632</c:v>
                </c:pt>
                <c:pt idx="27160">
                  <c:v>0.15628499027638632</c:v>
                </c:pt>
                <c:pt idx="27161">
                  <c:v>0.15628499027638632</c:v>
                </c:pt>
                <c:pt idx="27162">
                  <c:v>0.15628499027638632</c:v>
                </c:pt>
                <c:pt idx="27163">
                  <c:v>0.15628499027638632</c:v>
                </c:pt>
                <c:pt idx="27164">
                  <c:v>0.15628499027638632</c:v>
                </c:pt>
                <c:pt idx="27165">
                  <c:v>0.15628499027638632</c:v>
                </c:pt>
                <c:pt idx="27166">
                  <c:v>0.15622605928457778</c:v>
                </c:pt>
                <c:pt idx="27167">
                  <c:v>0.15616712829276913</c:v>
                </c:pt>
                <c:pt idx="27168">
                  <c:v>0.15616712829276913</c:v>
                </c:pt>
                <c:pt idx="27169">
                  <c:v>0.15610819730096059</c:v>
                </c:pt>
                <c:pt idx="27170">
                  <c:v>0.15610819730096059</c:v>
                </c:pt>
                <c:pt idx="27171">
                  <c:v>0.15610819730096059</c:v>
                </c:pt>
                <c:pt idx="27172">
                  <c:v>0.15610819730096059</c:v>
                </c:pt>
                <c:pt idx="27173">
                  <c:v>0.15610819730096059</c:v>
                </c:pt>
                <c:pt idx="27174">
                  <c:v>0.15604926630915195</c:v>
                </c:pt>
                <c:pt idx="27175">
                  <c:v>0.15604926630915195</c:v>
                </c:pt>
                <c:pt idx="27176">
                  <c:v>0.15604926630915195</c:v>
                </c:pt>
                <c:pt idx="27177">
                  <c:v>0.15604926630915195</c:v>
                </c:pt>
                <c:pt idx="27178">
                  <c:v>0.15604926630915195</c:v>
                </c:pt>
                <c:pt idx="27179">
                  <c:v>0.15599033531734341</c:v>
                </c:pt>
                <c:pt idx="27180">
                  <c:v>0.15599033531734341</c:v>
                </c:pt>
                <c:pt idx="27181">
                  <c:v>0.15593140432553476</c:v>
                </c:pt>
                <c:pt idx="27182">
                  <c:v>0.15593140432553476</c:v>
                </c:pt>
                <c:pt idx="27183">
                  <c:v>0.15593140432553476</c:v>
                </c:pt>
                <c:pt idx="27184">
                  <c:v>0.15593140432553476</c:v>
                </c:pt>
                <c:pt idx="27185">
                  <c:v>0.15593140432553476</c:v>
                </c:pt>
                <c:pt idx="27186">
                  <c:v>0.15593140432553476</c:v>
                </c:pt>
                <c:pt idx="27187">
                  <c:v>0.15593140432553476</c:v>
                </c:pt>
                <c:pt idx="27188">
                  <c:v>0.15593140432553476</c:v>
                </c:pt>
                <c:pt idx="27189">
                  <c:v>0.15587247333372622</c:v>
                </c:pt>
                <c:pt idx="27190">
                  <c:v>0.15581354234191758</c:v>
                </c:pt>
                <c:pt idx="27191">
                  <c:v>0.15581354234191758</c:v>
                </c:pt>
                <c:pt idx="27192">
                  <c:v>0.15581354234191758</c:v>
                </c:pt>
                <c:pt idx="27193">
                  <c:v>0.15581354234191758</c:v>
                </c:pt>
                <c:pt idx="27194">
                  <c:v>0.15581354234191758</c:v>
                </c:pt>
                <c:pt idx="27195">
                  <c:v>0.15581354234191758</c:v>
                </c:pt>
                <c:pt idx="27196">
                  <c:v>0.15575461135010904</c:v>
                </c:pt>
                <c:pt idx="27197">
                  <c:v>0.15575461135010904</c:v>
                </c:pt>
                <c:pt idx="27198">
                  <c:v>0.15575461135010904</c:v>
                </c:pt>
                <c:pt idx="27199">
                  <c:v>0.15575461135010904</c:v>
                </c:pt>
                <c:pt idx="27200">
                  <c:v>0.15575461135010904</c:v>
                </c:pt>
                <c:pt idx="27201">
                  <c:v>0.15569568035830039</c:v>
                </c:pt>
                <c:pt idx="27202">
                  <c:v>0.15569568035830039</c:v>
                </c:pt>
                <c:pt idx="27203">
                  <c:v>0.15569568035830039</c:v>
                </c:pt>
                <c:pt idx="27204">
                  <c:v>0.15569568035830039</c:v>
                </c:pt>
                <c:pt idx="27205">
                  <c:v>0.15563674936649186</c:v>
                </c:pt>
                <c:pt idx="27206">
                  <c:v>0.15563674936649186</c:v>
                </c:pt>
                <c:pt idx="27207">
                  <c:v>0.15557781837468321</c:v>
                </c:pt>
                <c:pt idx="27208">
                  <c:v>0.15551888738287467</c:v>
                </c:pt>
                <c:pt idx="27209">
                  <c:v>0.15551888738287467</c:v>
                </c:pt>
                <c:pt idx="27210">
                  <c:v>0.15551888738287467</c:v>
                </c:pt>
                <c:pt idx="27211">
                  <c:v>0.15551888738287467</c:v>
                </c:pt>
                <c:pt idx="27212">
                  <c:v>0.15545995639106602</c:v>
                </c:pt>
                <c:pt idx="27213">
                  <c:v>0.15540102539925749</c:v>
                </c:pt>
                <c:pt idx="27214">
                  <c:v>0.15534209440744884</c:v>
                </c:pt>
                <c:pt idx="27215">
                  <c:v>0.15534209440744884</c:v>
                </c:pt>
                <c:pt idx="27216">
                  <c:v>0.1552831634156403</c:v>
                </c:pt>
                <c:pt idx="27217">
                  <c:v>0.1552831634156403</c:v>
                </c:pt>
                <c:pt idx="27218">
                  <c:v>0.1552831634156403</c:v>
                </c:pt>
                <c:pt idx="27219">
                  <c:v>0.1552831634156403</c:v>
                </c:pt>
                <c:pt idx="27220">
                  <c:v>0.1552831634156403</c:v>
                </c:pt>
                <c:pt idx="27221">
                  <c:v>0.1552831634156403</c:v>
                </c:pt>
                <c:pt idx="27222">
                  <c:v>0.1552831634156403</c:v>
                </c:pt>
                <c:pt idx="27223">
                  <c:v>0.1552831634156403</c:v>
                </c:pt>
                <c:pt idx="27224">
                  <c:v>0.1552831634156403</c:v>
                </c:pt>
                <c:pt idx="27225">
                  <c:v>0.15522423242383165</c:v>
                </c:pt>
                <c:pt idx="27226">
                  <c:v>0.15522423242383165</c:v>
                </c:pt>
                <c:pt idx="27227">
                  <c:v>0.15522423242383165</c:v>
                </c:pt>
                <c:pt idx="27228">
                  <c:v>0.15516530143202312</c:v>
                </c:pt>
                <c:pt idx="27229">
                  <c:v>0.15516530143202312</c:v>
                </c:pt>
                <c:pt idx="27230">
                  <c:v>0.15510637044021447</c:v>
                </c:pt>
                <c:pt idx="27231">
                  <c:v>0.15504743944840593</c:v>
                </c:pt>
                <c:pt idx="27232">
                  <c:v>0.15504743944840593</c:v>
                </c:pt>
                <c:pt idx="27233">
                  <c:v>0.15498850845659728</c:v>
                </c:pt>
                <c:pt idx="27234">
                  <c:v>0.15498850845659728</c:v>
                </c:pt>
                <c:pt idx="27235">
                  <c:v>0.15492957746478875</c:v>
                </c:pt>
                <c:pt idx="27236">
                  <c:v>0.1548706464729801</c:v>
                </c:pt>
                <c:pt idx="27237">
                  <c:v>0.1548706464729801</c:v>
                </c:pt>
                <c:pt idx="27238">
                  <c:v>0.1548706464729801</c:v>
                </c:pt>
                <c:pt idx="27239">
                  <c:v>0.1548706464729801</c:v>
                </c:pt>
                <c:pt idx="27240">
                  <c:v>0.1548706464729801</c:v>
                </c:pt>
                <c:pt idx="27241">
                  <c:v>0.1548706464729801</c:v>
                </c:pt>
                <c:pt idx="27242">
                  <c:v>0.1548706464729801</c:v>
                </c:pt>
                <c:pt idx="27243">
                  <c:v>0.15481171548117156</c:v>
                </c:pt>
                <c:pt idx="27244">
                  <c:v>0.15481171548117156</c:v>
                </c:pt>
                <c:pt idx="27245">
                  <c:v>0.15475278448936292</c:v>
                </c:pt>
                <c:pt idx="27246">
                  <c:v>0.15475278448936292</c:v>
                </c:pt>
                <c:pt idx="27247">
                  <c:v>0.15475278448936292</c:v>
                </c:pt>
                <c:pt idx="27248">
                  <c:v>0.15475278448936292</c:v>
                </c:pt>
                <c:pt idx="27249">
                  <c:v>0.15475278448936292</c:v>
                </c:pt>
                <c:pt idx="27250">
                  <c:v>0.15475278448936292</c:v>
                </c:pt>
                <c:pt idx="27251">
                  <c:v>0.15469385349755438</c:v>
                </c:pt>
                <c:pt idx="27252">
                  <c:v>0.15469385349755438</c:v>
                </c:pt>
                <c:pt idx="27253">
                  <c:v>0.15469385349755438</c:v>
                </c:pt>
                <c:pt idx="27254">
                  <c:v>0.15469385349755438</c:v>
                </c:pt>
                <c:pt idx="27255">
                  <c:v>0.15463492250574573</c:v>
                </c:pt>
                <c:pt idx="27256">
                  <c:v>0.15457599151393719</c:v>
                </c:pt>
                <c:pt idx="27257">
                  <c:v>0.15457599151393719</c:v>
                </c:pt>
                <c:pt idx="27258">
                  <c:v>0.15457599151393719</c:v>
                </c:pt>
                <c:pt idx="27259">
                  <c:v>0.15451706052212855</c:v>
                </c:pt>
                <c:pt idx="27260">
                  <c:v>0.15451706052212855</c:v>
                </c:pt>
                <c:pt idx="27261">
                  <c:v>0.15451706052212855</c:v>
                </c:pt>
                <c:pt idx="27262">
                  <c:v>0.15445812953032001</c:v>
                </c:pt>
                <c:pt idx="27263">
                  <c:v>0.15445812953032001</c:v>
                </c:pt>
                <c:pt idx="27264">
                  <c:v>0.15445812953032001</c:v>
                </c:pt>
                <c:pt idx="27265">
                  <c:v>0.15445812953032001</c:v>
                </c:pt>
                <c:pt idx="27266">
                  <c:v>0.15439919853851136</c:v>
                </c:pt>
                <c:pt idx="27267">
                  <c:v>0.15434026754670283</c:v>
                </c:pt>
                <c:pt idx="27268">
                  <c:v>0.15428133655489418</c:v>
                </c:pt>
                <c:pt idx="27269">
                  <c:v>0.15422240556308564</c:v>
                </c:pt>
                <c:pt idx="27270">
                  <c:v>0.15416347457127699</c:v>
                </c:pt>
                <c:pt idx="27271">
                  <c:v>0.15416347457127699</c:v>
                </c:pt>
                <c:pt idx="27272">
                  <c:v>0.15416347457127699</c:v>
                </c:pt>
                <c:pt idx="27273">
                  <c:v>0.15416347457127699</c:v>
                </c:pt>
                <c:pt idx="27274">
                  <c:v>0.15416347457127699</c:v>
                </c:pt>
                <c:pt idx="27275">
                  <c:v>0.15416347457127699</c:v>
                </c:pt>
                <c:pt idx="27276">
                  <c:v>0.15410454357946846</c:v>
                </c:pt>
                <c:pt idx="27277">
                  <c:v>0.15410454357946846</c:v>
                </c:pt>
                <c:pt idx="27278">
                  <c:v>0.15410454357946846</c:v>
                </c:pt>
                <c:pt idx="27279">
                  <c:v>0.15410454357946846</c:v>
                </c:pt>
                <c:pt idx="27280">
                  <c:v>0.15410454357946846</c:v>
                </c:pt>
                <c:pt idx="27281">
                  <c:v>0.15404561258765981</c:v>
                </c:pt>
                <c:pt idx="27282">
                  <c:v>0.15404561258765981</c:v>
                </c:pt>
                <c:pt idx="27283">
                  <c:v>0.15398668159585127</c:v>
                </c:pt>
                <c:pt idx="27284">
                  <c:v>0.15392775060404262</c:v>
                </c:pt>
                <c:pt idx="27285">
                  <c:v>0.15392775060404262</c:v>
                </c:pt>
                <c:pt idx="27286">
                  <c:v>0.15392775060404262</c:v>
                </c:pt>
                <c:pt idx="27287">
                  <c:v>0.15386881961223409</c:v>
                </c:pt>
                <c:pt idx="27288">
                  <c:v>0.15386881961223409</c:v>
                </c:pt>
                <c:pt idx="27289">
                  <c:v>0.15386881961223409</c:v>
                </c:pt>
                <c:pt idx="27290">
                  <c:v>0.15386881961223409</c:v>
                </c:pt>
                <c:pt idx="27291">
                  <c:v>0.15380988862042544</c:v>
                </c:pt>
                <c:pt idx="27292">
                  <c:v>0.15380988862042544</c:v>
                </c:pt>
                <c:pt idx="27293">
                  <c:v>0.1537509576286169</c:v>
                </c:pt>
                <c:pt idx="27294">
                  <c:v>0.1537509576286169</c:v>
                </c:pt>
                <c:pt idx="27295">
                  <c:v>0.1537509576286169</c:v>
                </c:pt>
                <c:pt idx="27296">
                  <c:v>0.15369202663680825</c:v>
                </c:pt>
                <c:pt idx="27297">
                  <c:v>0.15369202663680825</c:v>
                </c:pt>
                <c:pt idx="27298">
                  <c:v>0.15363309564499972</c:v>
                </c:pt>
                <c:pt idx="27299">
                  <c:v>0.15363309564499972</c:v>
                </c:pt>
                <c:pt idx="27300">
                  <c:v>0.15363309564499972</c:v>
                </c:pt>
                <c:pt idx="27301">
                  <c:v>0.15363309564499972</c:v>
                </c:pt>
                <c:pt idx="27302">
                  <c:v>0.15363309564499972</c:v>
                </c:pt>
                <c:pt idx="27303">
                  <c:v>0.15363309564499972</c:v>
                </c:pt>
                <c:pt idx="27304">
                  <c:v>0.15363309564499972</c:v>
                </c:pt>
                <c:pt idx="27305">
                  <c:v>0.15363309564499972</c:v>
                </c:pt>
                <c:pt idx="27306">
                  <c:v>0.15363309564499972</c:v>
                </c:pt>
                <c:pt idx="27307">
                  <c:v>0.15357416465319107</c:v>
                </c:pt>
                <c:pt idx="27308">
                  <c:v>0.15357416465319107</c:v>
                </c:pt>
                <c:pt idx="27309">
                  <c:v>0.15351523366138253</c:v>
                </c:pt>
                <c:pt idx="27310">
                  <c:v>0.15351523366138253</c:v>
                </c:pt>
                <c:pt idx="27311">
                  <c:v>0.15351523366138253</c:v>
                </c:pt>
                <c:pt idx="27312">
                  <c:v>0.15351523366138253</c:v>
                </c:pt>
                <c:pt idx="27313">
                  <c:v>0.15351523366138253</c:v>
                </c:pt>
                <c:pt idx="27314">
                  <c:v>0.15345630266957389</c:v>
                </c:pt>
                <c:pt idx="27315">
                  <c:v>0.15339737167776535</c:v>
                </c:pt>
                <c:pt idx="27316">
                  <c:v>0.15339737167776535</c:v>
                </c:pt>
                <c:pt idx="27317">
                  <c:v>0.15339737167776535</c:v>
                </c:pt>
                <c:pt idx="27318">
                  <c:v>0.15339737167776535</c:v>
                </c:pt>
                <c:pt idx="27319">
                  <c:v>0.15339737167776535</c:v>
                </c:pt>
                <c:pt idx="27320">
                  <c:v>0.1533384406859567</c:v>
                </c:pt>
                <c:pt idx="27321">
                  <c:v>0.1533384406859567</c:v>
                </c:pt>
                <c:pt idx="27322">
                  <c:v>0.1533384406859567</c:v>
                </c:pt>
                <c:pt idx="27323">
                  <c:v>0.1533384406859567</c:v>
                </c:pt>
                <c:pt idx="27324">
                  <c:v>0.15327950969414816</c:v>
                </c:pt>
                <c:pt idx="27325">
                  <c:v>0.15327950969414816</c:v>
                </c:pt>
                <c:pt idx="27326">
                  <c:v>0.15322057870233952</c:v>
                </c:pt>
                <c:pt idx="27327">
                  <c:v>0.15322057870233952</c:v>
                </c:pt>
                <c:pt idx="27328">
                  <c:v>0.15322057870233952</c:v>
                </c:pt>
                <c:pt idx="27329">
                  <c:v>0.15322057870233952</c:v>
                </c:pt>
                <c:pt idx="27330">
                  <c:v>0.15322057870233952</c:v>
                </c:pt>
                <c:pt idx="27331">
                  <c:v>0.15322057870233952</c:v>
                </c:pt>
                <c:pt idx="27332">
                  <c:v>0.15322057870233952</c:v>
                </c:pt>
                <c:pt idx="27333">
                  <c:v>0.15322057870233952</c:v>
                </c:pt>
                <c:pt idx="27334">
                  <c:v>0.15316164771053098</c:v>
                </c:pt>
                <c:pt idx="27335">
                  <c:v>0.15316164771053098</c:v>
                </c:pt>
                <c:pt idx="27336">
                  <c:v>0.15316164771053098</c:v>
                </c:pt>
                <c:pt idx="27337">
                  <c:v>0.15316164771053098</c:v>
                </c:pt>
                <c:pt idx="27338">
                  <c:v>0.15310271671872233</c:v>
                </c:pt>
                <c:pt idx="27339">
                  <c:v>0.15310271671872233</c:v>
                </c:pt>
                <c:pt idx="27340">
                  <c:v>0.15304378572691379</c:v>
                </c:pt>
                <c:pt idx="27341">
                  <c:v>0.15298485473510515</c:v>
                </c:pt>
                <c:pt idx="27342">
                  <c:v>0.15298485473510515</c:v>
                </c:pt>
                <c:pt idx="27343">
                  <c:v>0.15298485473510515</c:v>
                </c:pt>
                <c:pt idx="27344">
                  <c:v>0.15298485473510515</c:v>
                </c:pt>
                <c:pt idx="27345">
                  <c:v>0.15298485473510515</c:v>
                </c:pt>
                <c:pt idx="27346">
                  <c:v>0.15292592374329661</c:v>
                </c:pt>
                <c:pt idx="27347">
                  <c:v>0.15292592374329661</c:v>
                </c:pt>
                <c:pt idx="27348">
                  <c:v>0.15292592374329661</c:v>
                </c:pt>
                <c:pt idx="27349">
                  <c:v>0.15286699275148796</c:v>
                </c:pt>
                <c:pt idx="27350">
                  <c:v>0.15286699275148796</c:v>
                </c:pt>
                <c:pt idx="27351">
                  <c:v>0.15286699275148796</c:v>
                </c:pt>
                <c:pt idx="27352">
                  <c:v>0.15280806175967943</c:v>
                </c:pt>
                <c:pt idx="27353">
                  <c:v>0.15274913076787078</c:v>
                </c:pt>
                <c:pt idx="27354">
                  <c:v>0.15274913076787078</c:v>
                </c:pt>
                <c:pt idx="27355">
                  <c:v>0.15269019977606224</c:v>
                </c:pt>
                <c:pt idx="27356">
                  <c:v>0.15269019977606224</c:v>
                </c:pt>
                <c:pt idx="27357">
                  <c:v>0.15263126878425359</c:v>
                </c:pt>
                <c:pt idx="27358">
                  <c:v>0.15263126878425359</c:v>
                </c:pt>
                <c:pt idx="27359">
                  <c:v>0.15257233779244506</c:v>
                </c:pt>
                <c:pt idx="27360">
                  <c:v>0.15251340680063641</c:v>
                </c:pt>
                <c:pt idx="27361">
                  <c:v>0.15251340680063641</c:v>
                </c:pt>
                <c:pt idx="27362">
                  <c:v>0.15251340680063641</c:v>
                </c:pt>
                <c:pt idx="27363">
                  <c:v>0.15245447580882787</c:v>
                </c:pt>
                <c:pt idx="27364">
                  <c:v>0.15245447580882787</c:v>
                </c:pt>
                <c:pt idx="27365">
                  <c:v>0.15245447580882787</c:v>
                </c:pt>
                <c:pt idx="27366">
                  <c:v>0.15245447580882787</c:v>
                </c:pt>
                <c:pt idx="27367">
                  <c:v>0.15245447580882787</c:v>
                </c:pt>
                <c:pt idx="27368">
                  <c:v>0.15245447580882787</c:v>
                </c:pt>
                <c:pt idx="27369">
                  <c:v>0.15245447580882787</c:v>
                </c:pt>
                <c:pt idx="27370">
                  <c:v>0.15245447580882787</c:v>
                </c:pt>
                <c:pt idx="27371">
                  <c:v>0.15245447580882787</c:v>
                </c:pt>
                <c:pt idx="27372">
                  <c:v>0.15245447580882787</c:v>
                </c:pt>
                <c:pt idx="27373">
                  <c:v>0.15239554481701922</c:v>
                </c:pt>
                <c:pt idx="27374">
                  <c:v>0.15233661382521069</c:v>
                </c:pt>
                <c:pt idx="27375">
                  <c:v>0.15233661382521069</c:v>
                </c:pt>
                <c:pt idx="27376">
                  <c:v>0.15227768283340204</c:v>
                </c:pt>
                <c:pt idx="27377">
                  <c:v>0.15227768283340204</c:v>
                </c:pt>
                <c:pt idx="27378">
                  <c:v>0.15227768283340204</c:v>
                </c:pt>
                <c:pt idx="27379">
                  <c:v>0.15227768283340204</c:v>
                </c:pt>
                <c:pt idx="27380">
                  <c:v>0.15227768283340204</c:v>
                </c:pt>
                <c:pt idx="27381">
                  <c:v>0.15227768283340204</c:v>
                </c:pt>
                <c:pt idx="27382">
                  <c:v>0.15227768283340204</c:v>
                </c:pt>
                <c:pt idx="27383">
                  <c:v>0.15227768283340204</c:v>
                </c:pt>
                <c:pt idx="27384">
                  <c:v>0.1522187518415935</c:v>
                </c:pt>
                <c:pt idx="27385">
                  <c:v>0.1522187518415935</c:v>
                </c:pt>
                <c:pt idx="27386">
                  <c:v>0.15215982084978485</c:v>
                </c:pt>
                <c:pt idx="27387">
                  <c:v>0.15215982084978485</c:v>
                </c:pt>
                <c:pt idx="27388">
                  <c:v>0.15215982084978485</c:v>
                </c:pt>
                <c:pt idx="27389">
                  <c:v>0.15215982084978485</c:v>
                </c:pt>
                <c:pt idx="27390">
                  <c:v>0.15215982084978485</c:v>
                </c:pt>
                <c:pt idx="27391">
                  <c:v>0.15215982084978485</c:v>
                </c:pt>
                <c:pt idx="27392">
                  <c:v>0.15215982084978485</c:v>
                </c:pt>
                <c:pt idx="27393">
                  <c:v>0.15215982084978485</c:v>
                </c:pt>
                <c:pt idx="27394">
                  <c:v>0.15215982084978485</c:v>
                </c:pt>
                <c:pt idx="27395">
                  <c:v>0.15215982084978485</c:v>
                </c:pt>
                <c:pt idx="27396">
                  <c:v>0.15210088985797632</c:v>
                </c:pt>
                <c:pt idx="27397">
                  <c:v>0.15210088985797632</c:v>
                </c:pt>
                <c:pt idx="27398">
                  <c:v>0.15210088985797632</c:v>
                </c:pt>
                <c:pt idx="27399">
                  <c:v>0.15210088985797632</c:v>
                </c:pt>
                <c:pt idx="27400">
                  <c:v>0.15210088985797632</c:v>
                </c:pt>
                <c:pt idx="27401">
                  <c:v>0.15210088985797632</c:v>
                </c:pt>
                <c:pt idx="27402">
                  <c:v>0.15210088985797632</c:v>
                </c:pt>
                <c:pt idx="27403">
                  <c:v>0.15210088985797632</c:v>
                </c:pt>
                <c:pt idx="27404">
                  <c:v>0.15210088985797632</c:v>
                </c:pt>
                <c:pt idx="27405">
                  <c:v>0.15204195886616767</c:v>
                </c:pt>
                <c:pt idx="27406">
                  <c:v>0.15198302787435913</c:v>
                </c:pt>
                <c:pt idx="27407">
                  <c:v>0.15198302787435913</c:v>
                </c:pt>
                <c:pt idx="27408">
                  <c:v>0.15198302787435913</c:v>
                </c:pt>
                <c:pt idx="27409">
                  <c:v>0.15198302787435913</c:v>
                </c:pt>
                <c:pt idx="27410">
                  <c:v>0.15198302787435913</c:v>
                </c:pt>
                <c:pt idx="27411">
                  <c:v>0.15192409688255049</c:v>
                </c:pt>
                <c:pt idx="27412">
                  <c:v>0.15192409688255049</c:v>
                </c:pt>
                <c:pt idx="27413">
                  <c:v>0.15192409688255049</c:v>
                </c:pt>
                <c:pt idx="27414">
                  <c:v>0.15192409688255049</c:v>
                </c:pt>
                <c:pt idx="27415">
                  <c:v>0.15192409688255049</c:v>
                </c:pt>
                <c:pt idx="27416">
                  <c:v>0.15192409688255049</c:v>
                </c:pt>
                <c:pt idx="27417">
                  <c:v>0.15186516589074195</c:v>
                </c:pt>
                <c:pt idx="27418">
                  <c:v>0.15186516589074195</c:v>
                </c:pt>
                <c:pt idx="27419">
                  <c:v>0.15186516589074195</c:v>
                </c:pt>
                <c:pt idx="27420">
                  <c:v>0.15186516589074195</c:v>
                </c:pt>
                <c:pt idx="27421">
                  <c:v>0.15186516589074195</c:v>
                </c:pt>
                <c:pt idx="27422">
                  <c:v>0.1518062348989333</c:v>
                </c:pt>
                <c:pt idx="27423">
                  <c:v>0.1518062348989333</c:v>
                </c:pt>
                <c:pt idx="27424">
                  <c:v>0.15174730390712476</c:v>
                </c:pt>
                <c:pt idx="27425">
                  <c:v>0.15174730390712476</c:v>
                </c:pt>
                <c:pt idx="27426">
                  <c:v>0.15174730390712476</c:v>
                </c:pt>
                <c:pt idx="27427">
                  <c:v>0.15168837291531612</c:v>
                </c:pt>
                <c:pt idx="27428">
                  <c:v>0.15162944192350758</c:v>
                </c:pt>
                <c:pt idx="27429">
                  <c:v>0.15162944192350758</c:v>
                </c:pt>
                <c:pt idx="27430">
                  <c:v>0.15157051093169893</c:v>
                </c:pt>
                <c:pt idx="27431">
                  <c:v>0.1515115799398904</c:v>
                </c:pt>
                <c:pt idx="27432">
                  <c:v>0.15145264894808175</c:v>
                </c:pt>
                <c:pt idx="27433">
                  <c:v>0.15145264894808175</c:v>
                </c:pt>
                <c:pt idx="27434">
                  <c:v>0.15145264894808175</c:v>
                </c:pt>
                <c:pt idx="27435">
                  <c:v>0.15139371795627321</c:v>
                </c:pt>
                <c:pt idx="27436">
                  <c:v>0.15139371795627321</c:v>
                </c:pt>
                <c:pt idx="27437">
                  <c:v>0.15139371795627321</c:v>
                </c:pt>
                <c:pt idx="27438">
                  <c:v>0.15139371795627321</c:v>
                </c:pt>
                <c:pt idx="27439">
                  <c:v>0.15139371795627321</c:v>
                </c:pt>
                <c:pt idx="27440">
                  <c:v>0.15133478696446456</c:v>
                </c:pt>
                <c:pt idx="27441">
                  <c:v>0.15133478696446456</c:v>
                </c:pt>
                <c:pt idx="27442">
                  <c:v>0.15133478696446456</c:v>
                </c:pt>
                <c:pt idx="27443">
                  <c:v>0.15133478696446456</c:v>
                </c:pt>
                <c:pt idx="27444">
                  <c:v>0.15133478696446456</c:v>
                </c:pt>
                <c:pt idx="27445">
                  <c:v>0.15133478696446456</c:v>
                </c:pt>
                <c:pt idx="27446">
                  <c:v>0.15133478696446456</c:v>
                </c:pt>
                <c:pt idx="27447">
                  <c:v>0.15133478696446456</c:v>
                </c:pt>
                <c:pt idx="27448">
                  <c:v>0.15133478696446456</c:v>
                </c:pt>
                <c:pt idx="27449">
                  <c:v>0.15133478696446456</c:v>
                </c:pt>
                <c:pt idx="27450">
                  <c:v>0.15127585597265603</c:v>
                </c:pt>
                <c:pt idx="27451">
                  <c:v>0.15121692498084738</c:v>
                </c:pt>
                <c:pt idx="27452">
                  <c:v>0.15121692498084738</c:v>
                </c:pt>
                <c:pt idx="27453">
                  <c:v>0.15121692498084738</c:v>
                </c:pt>
                <c:pt idx="27454">
                  <c:v>0.15121692498084738</c:v>
                </c:pt>
                <c:pt idx="27455">
                  <c:v>0.15121692498084738</c:v>
                </c:pt>
                <c:pt idx="27456">
                  <c:v>0.15121692498084738</c:v>
                </c:pt>
                <c:pt idx="27457">
                  <c:v>0.15121692498084738</c:v>
                </c:pt>
                <c:pt idx="27458">
                  <c:v>0.15121692498084738</c:v>
                </c:pt>
                <c:pt idx="27459">
                  <c:v>0.15121692498084738</c:v>
                </c:pt>
                <c:pt idx="27460">
                  <c:v>0.15115799398903884</c:v>
                </c:pt>
                <c:pt idx="27461">
                  <c:v>0.15115799398903884</c:v>
                </c:pt>
                <c:pt idx="27462">
                  <c:v>0.15109906299723019</c:v>
                </c:pt>
                <c:pt idx="27463">
                  <c:v>0.15109906299723019</c:v>
                </c:pt>
                <c:pt idx="27464">
                  <c:v>0.15104013200542166</c:v>
                </c:pt>
                <c:pt idx="27465">
                  <c:v>0.15104013200542166</c:v>
                </c:pt>
                <c:pt idx="27466">
                  <c:v>0.15098120101361301</c:v>
                </c:pt>
                <c:pt idx="27467">
                  <c:v>0.15098120101361301</c:v>
                </c:pt>
                <c:pt idx="27468">
                  <c:v>0.15092227002180447</c:v>
                </c:pt>
                <c:pt idx="27469">
                  <c:v>0.15086333902999582</c:v>
                </c:pt>
                <c:pt idx="27470">
                  <c:v>0.15080440803818729</c:v>
                </c:pt>
                <c:pt idx="27471">
                  <c:v>0.15074547704637864</c:v>
                </c:pt>
                <c:pt idx="27472">
                  <c:v>0.15074547704637864</c:v>
                </c:pt>
                <c:pt idx="27473">
                  <c:v>0.15074547704637864</c:v>
                </c:pt>
                <c:pt idx="27474">
                  <c:v>0.1506865460545701</c:v>
                </c:pt>
                <c:pt idx="27475">
                  <c:v>0.1506865460545701</c:v>
                </c:pt>
                <c:pt idx="27476">
                  <c:v>0.15062761506276146</c:v>
                </c:pt>
                <c:pt idx="27477">
                  <c:v>0.15062761506276146</c:v>
                </c:pt>
                <c:pt idx="27478">
                  <c:v>0.15062761506276146</c:v>
                </c:pt>
                <c:pt idx="27479">
                  <c:v>0.15062761506276146</c:v>
                </c:pt>
                <c:pt idx="27480">
                  <c:v>0.15062761506276146</c:v>
                </c:pt>
                <c:pt idx="27481">
                  <c:v>0.15056868407095292</c:v>
                </c:pt>
                <c:pt idx="27482">
                  <c:v>0.15056868407095292</c:v>
                </c:pt>
                <c:pt idx="27483">
                  <c:v>0.15056868407095292</c:v>
                </c:pt>
                <c:pt idx="27484">
                  <c:v>0.15056868407095292</c:v>
                </c:pt>
                <c:pt idx="27485">
                  <c:v>0.15050975307914427</c:v>
                </c:pt>
                <c:pt idx="27486">
                  <c:v>0.15050975307914427</c:v>
                </c:pt>
                <c:pt idx="27487">
                  <c:v>0.15050975307914427</c:v>
                </c:pt>
                <c:pt idx="27488">
                  <c:v>0.15045082208733573</c:v>
                </c:pt>
                <c:pt idx="27489">
                  <c:v>0.15045082208733573</c:v>
                </c:pt>
                <c:pt idx="27490">
                  <c:v>0.15045082208733573</c:v>
                </c:pt>
                <c:pt idx="27491">
                  <c:v>0.15045082208733573</c:v>
                </c:pt>
                <c:pt idx="27492">
                  <c:v>0.15045082208733573</c:v>
                </c:pt>
                <c:pt idx="27493">
                  <c:v>0.15045082208733573</c:v>
                </c:pt>
                <c:pt idx="27494">
                  <c:v>0.15045082208733573</c:v>
                </c:pt>
                <c:pt idx="27495">
                  <c:v>0.15045082208733573</c:v>
                </c:pt>
                <c:pt idx="27496">
                  <c:v>0.15045082208733573</c:v>
                </c:pt>
                <c:pt idx="27497">
                  <c:v>0.15045082208733573</c:v>
                </c:pt>
                <c:pt idx="27498">
                  <c:v>0.15045082208733573</c:v>
                </c:pt>
                <c:pt idx="27499">
                  <c:v>0.15039189109552709</c:v>
                </c:pt>
                <c:pt idx="27500">
                  <c:v>0.15039189109552709</c:v>
                </c:pt>
                <c:pt idx="27501">
                  <c:v>0.15033296010371855</c:v>
                </c:pt>
                <c:pt idx="27502">
                  <c:v>0.1502740291119099</c:v>
                </c:pt>
                <c:pt idx="27503">
                  <c:v>0.1502740291119099</c:v>
                </c:pt>
                <c:pt idx="27504">
                  <c:v>0.1502740291119099</c:v>
                </c:pt>
                <c:pt idx="27505">
                  <c:v>0.1502740291119099</c:v>
                </c:pt>
                <c:pt idx="27506">
                  <c:v>0.1502740291119099</c:v>
                </c:pt>
                <c:pt idx="27507">
                  <c:v>0.1502740291119099</c:v>
                </c:pt>
                <c:pt idx="27508">
                  <c:v>0.15021509812010136</c:v>
                </c:pt>
                <c:pt idx="27509">
                  <c:v>0.15021509812010136</c:v>
                </c:pt>
                <c:pt idx="27510">
                  <c:v>0.15021509812010136</c:v>
                </c:pt>
                <c:pt idx="27511">
                  <c:v>0.15021509812010136</c:v>
                </c:pt>
                <c:pt idx="27512">
                  <c:v>0.15021509812010136</c:v>
                </c:pt>
                <c:pt idx="27513">
                  <c:v>0.15021509812010136</c:v>
                </c:pt>
                <c:pt idx="27514">
                  <c:v>0.15021509812010136</c:v>
                </c:pt>
                <c:pt idx="27515">
                  <c:v>0.15015616712829272</c:v>
                </c:pt>
                <c:pt idx="27516">
                  <c:v>0.15015616712829272</c:v>
                </c:pt>
                <c:pt idx="27517">
                  <c:v>0.15015616712829272</c:v>
                </c:pt>
                <c:pt idx="27518">
                  <c:v>0.15009723613648418</c:v>
                </c:pt>
                <c:pt idx="27519">
                  <c:v>0.15009723613648418</c:v>
                </c:pt>
                <c:pt idx="27520">
                  <c:v>0.15009723613648418</c:v>
                </c:pt>
                <c:pt idx="27521">
                  <c:v>0.15009723613648418</c:v>
                </c:pt>
                <c:pt idx="27522">
                  <c:v>0.15003830514467553</c:v>
                </c:pt>
                <c:pt idx="27523">
                  <c:v>0.15003830514467553</c:v>
                </c:pt>
                <c:pt idx="27524">
                  <c:v>0.15003830514467553</c:v>
                </c:pt>
                <c:pt idx="27525">
                  <c:v>0.15003830514467553</c:v>
                </c:pt>
                <c:pt idx="27526">
                  <c:v>0.15003830514467553</c:v>
                </c:pt>
                <c:pt idx="27527">
                  <c:v>0.149979374152867</c:v>
                </c:pt>
                <c:pt idx="27528">
                  <c:v>0.149979374152867</c:v>
                </c:pt>
                <c:pt idx="27529">
                  <c:v>0.14992044316105835</c:v>
                </c:pt>
                <c:pt idx="27530">
                  <c:v>0.14992044316105835</c:v>
                </c:pt>
                <c:pt idx="27531">
                  <c:v>0.14986151216924981</c:v>
                </c:pt>
                <c:pt idx="27532">
                  <c:v>0.14986151216924981</c:v>
                </c:pt>
                <c:pt idx="27533">
                  <c:v>0.14980258117744116</c:v>
                </c:pt>
                <c:pt idx="27534">
                  <c:v>0.14974365018563263</c:v>
                </c:pt>
                <c:pt idx="27535">
                  <c:v>0.14968471919382398</c:v>
                </c:pt>
                <c:pt idx="27536">
                  <c:v>0.14968471919382398</c:v>
                </c:pt>
                <c:pt idx="27537">
                  <c:v>0.14968471919382398</c:v>
                </c:pt>
                <c:pt idx="27538">
                  <c:v>0.14968471919382398</c:v>
                </c:pt>
                <c:pt idx="27539">
                  <c:v>0.14962578820201544</c:v>
                </c:pt>
                <c:pt idx="27540">
                  <c:v>0.14962578820201544</c:v>
                </c:pt>
                <c:pt idx="27541">
                  <c:v>0.14956685721020679</c:v>
                </c:pt>
                <c:pt idx="27542">
                  <c:v>0.14956685721020679</c:v>
                </c:pt>
                <c:pt idx="27543">
                  <c:v>0.14956685721020679</c:v>
                </c:pt>
                <c:pt idx="27544">
                  <c:v>0.14950792621839826</c:v>
                </c:pt>
                <c:pt idx="27545">
                  <c:v>0.14950792621839826</c:v>
                </c:pt>
                <c:pt idx="27546">
                  <c:v>0.14950792621839826</c:v>
                </c:pt>
                <c:pt idx="27547">
                  <c:v>0.14950792621839826</c:v>
                </c:pt>
                <c:pt idx="27548">
                  <c:v>0.14950792621839826</c:v>
                </c:pt>
                <c:pt idx="27549">
                  <c:v>0.14950792621839826</c:v>
                </c:pt>
                <c:pt idx="27550">
                  <c:v>0.14950792621839826</c:v>
                </c:pt>
                <c:pt idx="27551">
                  <c:v>0.14950792621839826</c:v>
                </c:pt>
                <c:pt idx="27552">
                  <c:v>0.14950792621839826</c:v>
                </c:pt>
                <c:pt idx="27553">
                  <c:v>0.14950792621839826</c:v>
                </c:pt>
                <c:pt idx="27554">
                  <c:v>0.14950792621839826</c:v>
                </c:pt>
                <c:pt idx="27555">
                  <c:v>0.14950792621839826</c:v>
                </c:pt>
                <c:pt idx="27556">
                  <c:v>0.14950792621839826</c:v>
                </c:pt>
                <c:pt idx="27557">
                  <c:v>0.14950792621839826</c:v>
                </c:pt>
                <c:pt idx="27558">
                  <c:v>0.14950792621839826</c:v>
                </c:pt>
                <c:pt idx="27559">
                  <c:v>0.14944899522658961</c:v>
                </c:pt>
                <c:pt idx="27560">
                  <c:v>0.14944899522658961</c:v>
                </c:pt>
                <c:pt idx="27561">
                  <c:v>0.14944899522658961</c:v>
                </c:pt>
                <c:pt idx="27562">
                  <c:v>0.14944899522658961</c:v>
                </c:pt>
                <c:pt idx="27563">
                  <c:v>0.14944899522658961</c:v>
                </c:pt>
                <c:pt idx="27564">
                  <c:v>0.14939006423478107</c:v>
                </c:pt>
                <c:pt idx="27565">
                  <c:v>0.14939006423478107</c:v>
                </c:pt>
                <c:pt idx="27566">
                  <c:v>0.14939006423478107</c:v>
                </c:pt>
                <c:pt idx="27567">
                  <c:v>0.14933113324297242</c:v>
                </c:pt>
                <c:pt idx="27568">
                  <c:v>0.14933113324297242</c:v>
                </c:pt>
                <c:pt idx="27569">
                  <c:v>0.14927220225116389</c:v>
                </c:pt>
                <c:pt idx="27570">
                  <c:v>0.14927220225116389</c:v>
                </c:pt>
                <c:pt idx="27571">
                  <c:v>0.14927220225116389</c:v>
                </c:pt>
                <c:pt idx="27572">
                  <c:v>0.14921327125935524</c:v>
                </c:pt>
                <c:pt idx="27573">
                  <c:v>0.14921327125935524</c:v>
                </c:pt>
                <c:pt idx="27574">
                  <c:v>0.14921327125935524</c:v>
                </c:pt>
                <c:pt idx="27575">
                  <c:v>0.14921327125935524</c:v>
                </c:pt>
                <c:pt idx="27576">
                  <c:v>0.1491543402675467</c:v>
                </c:pt>
                <c:pt idx="27577">
                  <c:v>0.1491543402675467</c:v>
                </c:pt>
                <c:pt idx="27578">
                  <c:v>0.14909540927573806</c:v>
                </c:pt>
                <c:pt idx="27579">
                  <c:v>0.14909540927573806</c:v>
                </c:pt>
                <c:pt idx="27580">
                  <c:v>0.14909540927573806</c:v>
                </c:pt>
                <c:pt idx="27581">
                  <c:v>0.14909540927573806</c:v>
                </c:pt>
                <c:pt idx="27582">
                  <c:v>0.14909540927573806</c:v>
                </c:pt>
                <c:pt idx="27583">
                  <c:v>0.14909540927573806</c:v>
                </c:pt>
                <c:pt idx="27584">
                  <c:v>0.14909540927573806</c:v>
                </c:pt>
                <c:pt idx="27585">
                  <c:v>0.14903647828392952</c:v>
                </c:pt>
                <c:pt idx="27586">
                  <c:v>0.14903647828392952</c:v>
                </c:pt>
                <c:pt idx="27587">
                  <c:v>0.14903647828392952</c:v>
                </c:pt>
                <c:pt idx="27588">
                  <c:v>0.14897754729212087</c:v>
                </c:pt>
                <c:pt idx="27589">
                  <c:v>0.14897754729212087</c:v>
                </c:pt>
                <c:pt idx="27590">
                  <c:v>0.14891861630031233</c:v>
                </c:pt>
                <c:pt idx="27591">
                  <c:v>0.14891861630031233</c:v>
                </c:pt>
                <c:pt idx="27592">
                  <c:v>0.14891861630031233</c:v>
                </c:pt>
                <c:pt idx="27593">
                  <c:v>0.14891861630031233</c:v>
                </c:pt>
                <c:pt idx="27594">
                  <c:v>0.14891861630031233</c:v>
                </c:pt>
                <c:pt idx="27595">
                  <c:v>0.1488596853085038</c:v>
                </c:pt>
                <c:pt idx="27596">
                  <c:v>0.1488596853085038</c:v>
                </c:pt>
                <c:pt idx="27597">
                  <c:v>0.1488596853085038</c:v>
                </c:pt>
                <c:pt idx="27598">
                  <c:v>0.14880075431669515</c:v>
                </c:pt>
                <c:pt idx="27599">
                  <c:v>0.14874182332488661</c:v>
                </c:pt>
                <c:pt idx="27600">
                  <c:v>0.14874182332488661</c:v>
                </c:pt>
                <c:pt idx="27601">
                  <c:v>0.14874182332488661</c:v>
                </c:pt>
                <c:pt idx="27602">
                  <c:v>0.14874182332488661</c:v>
                </c:pt>
                <c:pt idx="27603">
                  <c:v>0.14874182332488661</c:v>
                </c:pt>
                <c:pt idx="27604">
                  <c:v>0.14874182332488661</c:v>
                </c:pt>
                <c:pt idx="27605">
                  <c:v>0.14874182332488661</c:v>
                </c:pt>
                <c:pt idx="27606">
                  <c:v>0.14868289233307797</c:v>
                </c:pt>
                <c:pt idx="27607">
                  <c:v>0.14868289233307797</c:v>
                </c:pt>
                <c:pt idx="27608">
                  <c:v>0.14868289233307797</c:v>
                </c:pt>
                <c:pt idx="27609">
                  <c:v>0.14868289233307797</c:v>
                </c:pt>
                <c:pt idx="27610">
                  <c:v>0.14862396134126943</c:v>
                </c:pt>
                <c:pt idx="27611">
                  <c:v>0.14856503034946078</c:v>
                </c:pt>
                <c:pt idx="27612">
                  <c:v>0.14856503034946078</c:v>
                </c:pt>
                <c:pt idx="27613">
                  <c:v>0.14850609935765224</c:v>
                </c:pt>
                <c:pt idx="27614">
                  <c:v>0.1484471683658436</c:v>
                </c:pt>
                <c:pt idx="27615">
                  <c:v>0.1484471683658436</c:v>
                </c:pt>
                <c:pt idx="27616">
                  <c:v>0.1484471683658436</c:v>
                </c:pt>
                <c:pt idx="27617">
                  <c:v>0.1484471683658436</c:v>
                </c:pt>
                <c:pt idx="27618">
                  <c:v>0.14838823737403506</c:v>
                </c:pt>
                <c:pt idx="27619">
                  <c:v>0.14832930638222641</c:v>
                </c:pt>
                <c:pt idx="27620">
                  <c:v>0.14827037539041787</c:v>
                </c:pt>
                <c:pt idx="27621">
                  <c:v>0.14827037539041787</c:v>
                </c:pt>
                <c:pt idx="27622">
                  <c:v>0.14827037539041787</c:v>
                </c:pt>
                <c:pt idx="27623">
                  <c:v>0.14821144439860923</c:v>
                </c:pt>
                <c:pt idx="27624">
                  <c:v>0.14821144439860923</c:v>
                </c:pt>
                <c:pt idx="27625">
                  <c:v>0.14821144439860923</c:v>
                </c:pt>
                <c:pt idx="27626">
                  <c:v>0.14821144439860923</c:v>
                </c:pt>
                <c:pt idx="27627">
                  <c:v>0.14821144439860923</c:v>
                </c:pt>
                <c:pt idx="27628">
                  <c:v>0.14821144439860923</c:v>
                </c:pt>
                <c:pt idx="27629">
                  <c:v>0.14815251340680069</c:v>
                </c:pt>
                <c:pt idx="27630">
                  <c:v>0.14815251340680069</c:v>
                </c:pt>
                <c:pt idx="27631">
                  <c:v>0.14815251340680069</c:v>
                </c:pt>
                <c:pt idx="27632">
                  <c:v>0.14815251340680069</c:v>
                </c:pt>
                <c:pt idx="27633">
                  <c:v>0.14809358241499204</c:v>
                </c:pt>
                <c:pt idx="27634">
                  <c:v>0.14809358241499204</c:v>
                </c:pt>
                <c:pt idx="27635">
                  <c:v>0.14809358241499204</c:v>
                </c:pt>
                <c:pt idx="27636">
                  <c:v>0.14809358241499204</c:v>
                </c:pt>
                <c:pt idx="27637">
                  <c:v>0.14809358241499204</c:v>
                </c:pt>
                <c:pt idx="27638">
                  <c:v>0.14803465142318351</c:v>
                </c:pt>
                <c:pt idx="27639">
                  <c:v>0.14803465142318351</c:v>
                </c:pt>
                <c:pt idx="27640">
                  <c:v>0.14803465142318351</c:v>
                </c:pt>
                <c:pt idx="27641">
                  <c:v>0.14803465142318351</c:v>
                </c:pt>
                <c:pt idx="27642">
                  <c:v>0.14803465142318351</c:v>
                </c:pt>
                <c:pt idx="27643">
                  <c:v>0.14803465142318351</c:v>
                </c:pt>
                <c:pt idx="27644">
                  <c:v>0.14803465142318351</c:v>
                </c:pt>
                <c:pt idx="27645">
                  <c:v>0.14797572043137486</c:v>
                </c:pt>
                <c:pt idx="27646">
                  <c:v>0.14797572043137486</c:v>
                </c:pt>
                <c:pt idx="27647">
                  <c:v>0.14791678943956632</c:v>
                </c:pt>
                <c:pt idx="27648">
                  <c:v>0.14791678943956632</c:v>
                </c:pt>
                <c:pt idx="27649">
                  <c:v>0.14791678943956632</c:v>
                </c:pt>
                <c:pt idx="27650">
                  <c:v>0.14785785844775767</c:v>
                </c:pt>
                <c:pt idx="27651">
                  <c:v>0.14785785844775767</c:v>
                </c:pt>
                <c:pt idx="27652">
                  <c:v>0.14785785844775767</c:v>
                </c:pt>
                <c:pt idx="27653">
                  <c:v>0.14779892745594914</c:v>
                </c:pt>
                <c:pt idx="27654">
                  <c:v>0.14779892745594914</c:v>
                </c:pt>
                <c:pt idx="27655">
                  <c:v>0.14779892745594914</c:v>
                </c:pt>
                <c:pt idx="27656">
                  <c:v>0.14773999646414049</c:v>
                </c:pt>
                <c:pt idx="27657">
                  <c:v>0.14773999646414049</c:v>
                </c:pt>
                <c:pt idx="27658">
                  <c:v>0.14773999646414049</c:v>
                </c:pt>
                <c:pt idx="27659">
                  <c:v>0.14773999646414049</c:v>
                </c:pt>
                <c:pt idx="27660">
                  <c:v>0.14773999646414049</c:v>
                </c:pt>
                <c:pt idx="27661">
                  <c:v>0.14768106547233195</c:v>
                </c:pt>
                <c:pt idx="27662">
                  <c:v>0.1476221344805233</c:v>
                </c:pt>
                <c:pt idx="27663">
                  <c:v>0.1476221344805233</c:v>
                </c:pt>
                <c:pt idx="27664">
                  <c:v>0.1476221344805233</c:v>
                </c:pt>
                <c:pt idx="27665">
                  <c:v>0.1476221344805233</c:v>
                </c:pt>
                <c:pt idx="27666">
                  <c:v>0.1476221344805233</c:v>
                </c:pt>
                <c:pt idx="27667">
                  <c:v>0.14756320348871477</c:v>
                </c:pt>
                <c:pt idx="27668">
                  <c:v>0.14756320348871477</c:v>
                </c:pt>
                <c:pt idx="27669">
                  <c:v>0.14756320348871477</c:v>
                </c:pt>
                <c:pt idx="27670">
                  <c:v>0.14756320348871477</c:v>
                </c:pt>
                <c:pt idx="27671">
                  <c:v>0.14756320348871477</c:v>
                </c:pt>
                <c:pt idx="27672">
                  <c:v>0.14756320348871477</c:v>
                </c:pt>
                <c:pt idx="27673">
                  <c:v>0.14750427249690612</c:v>
                </c:pt>
                <c:pt idx="27674">
                  <c:v>0.14750427249690612</c:v>
                </c:pt>
                <c:pt idx="27675">
                  <c:v>0.14750427249690612</c:v>
                </c:pt>
                <c:pt idx="27676">
                  <c:v>0.14744534150509758</c:v>
                </c:pt>
                <c:pt idx="27677">
                  <c:v>0.14744534150509758</c:v>
                </c:pt>
                <c:pt idx="27678">
                  <c:v>0.14738641051328893</c:v>
                </c:pt>
                <c:pt idx="27679">
                  <c:v>0.14738641051328893</c:v>
                </c:pt>
                <c:pt idx="27680">
                  <c:v>0.1473274795214804</c:v>
                </c:pt>
                <c:pt idx="27681">
                  <c:v>0.1473274795214804</c:v>
                </c:pt>
                <c:pt idx="27682">
                  <c:v>0.14726854852967175</c:v>
                </c:pt>
                <c:pt idx="27683">
                  <c:v>0.14726854852967175</c:v>
                </c:pt>
                <c:pt idx="27684">
                  <c:v>0.14720961753786321</c:v>
                </c:pt>
                <c:pt idx="27685">
                  <c:v>0.14715068654605457</c:v>
                </c:pt>
                <c:pt idx="27686">
                  <c:v>0.14715068654605457</c:v>
                </c:pt>
                <c:pt idx="27687">
                  <c:v>0.14715068654605457</c:v>
                </c:pt>
                <c:pt idx="27688">
                  <c:v>0.14715068654605457</c:v>
                </c:pt>
                <c:pt idx="27689">
                  <c:v>0.14709175555424603</c:v>
                </c:pt>
                <c:pt idx="27690">
                  <c:v>0.14709175555424603</c:v>
                </c:pt>
                <c:pt idx="27691">
                  <c:v>0.14709175555424603</c:v>
                </c:pt>
                <c:pt idx="27692">
                  <c:v>0.14709175555424603</c:v>
                </c:pt>
                <c:pt idx="27693">
                  <c:v>0.14703282456243738</c:v>
                </c:pt>
                <c:pt idx="27694">
                  <c:v>0.14697389357062884</c:v>
                </c:pt>
                <c:pt idx="27695">
                  <c:v>0.14697389357062884</c:v>
                </c:pt>
                <c:pt idx="27696">
                  <c:v>0.14697389357062884</c:v>
                </c:pt>
                <c:pt idx="27697">
                  <c:v>0.14697389357062884</c:v>
                </c:pt>
                <c:pt idx="27698">
                  <c:v>0.14697389357062884</c:v>
                </c:pt>
                <c:pt idx="27699">
                  <c:v>0.14697389357062884</c:v>
                </c:pt>
                <c:pt idx="27700">
                  <c:v>0.1469149625788202</c:v>
                </c:pt>
                <c:pt idx="27701">
                  <c:v>0.1469149625788202</c:v>
                </c:pt>
                <c:pt idx="27702">
                  <c:v>0.14685603158701166</c:v>
                </c:pt>
                <c:pt idx="27703">
                  <c:v>0.14685603158701166</c:v>
                </c:pt>
                <c:pt idx="27704">
                  <c:v>0.14685603158701166</c:v>
                </c:pt>
                <c:pt idx="27705">
                  <c:v>0.14685603158701166</c:v>
                </c:pt>
                <c:pt idx="27706">
                  <c:v>0.14685603158701166</c:v>
                </c:pt>
                <c:pt idx="27707">
                  <c:v>0.14679710059520301</c:v>
                </c:pt>
                <c:pt idx="27708">
                  <c:v>0.14679710059520301</c:v>
                </c:pt>
                <c:pt idx="27709">
                  <c:v>0.14673816960339447</c:v>
                </c:pt>
                <c:pt idx="27710">
                  <c:v>0.14673816960339447</c:v>
                </c:pt>
                <c:pt idx="27711">
                  <c:v>0.14673816960339447</c:v>
                </c:pt>
                <c:pt idx="27712">
                  <c:v>0.14673816960339447</c:v>
                </c:pt>
                <c:pt idx="27713">
                  <c:v>0.14667923861158583</c:v>
                </c:pt>
                <c:pt idx="27714">
                  <c:v>0.14667923861158583</c:v>
                </c:pt>
                <c:pt idx="27715">
                  <c:v>0.14667923861158583</c:v>
                </c:pt>
                <c:pt idx="27716">
                  <c:v>0.14667923861158583</c:v>
                </c:pt>
                <c:pt idx="27717">
                  <c:v>0.14667923861158583</c:v>
                </c:pt>
                <c:pt idx="27718">
                  <c:v>0.14667923861158583</c:v>
                </c:pt>
                <c:pt idx="27719">
                  <c:v>0.14662030761977729</c:v>
                </c:pt>
                <c:pt idx="27720">
                  <c:v>0.14662030761977729</c:v>
                </c:pt>
                <c:pt idx="27721">
                  <c:v>0.14662030761977729</c:v>
                </c:pt>
                <c:pt idx="27722">
                  <c:v>0.14662030761977729</c:v>
                </c:pt>
                <c:pt idx="27723">
                  <c:v>0.14656137662796864</c:v>
                </c:pt>
                <c:pt idx="27724">
                  <c:v>0.14656137662796864</c:v>
                </c:pt>
                <c:pt idx="27725">
                  <c:v>0.14650244563616011</c:v>
                </c:pt>
                <c:pt idx="27726">
                  <c:v>0.14650244563616011</c:v>
                </c:pt>
                <c:pt idx="27727">
                  <c:v>0.14650244563616011</c:v>
                </c:pt>
                <c:pt idx="27728">
                  <c:v>0.14650244563616011</c:v>
                </c:pt>
                <c:pt idx="27729">
                  <c:v>0.14644351464435146</c:v>
                </c:pt>
                <c:pt idx="27730">
                  <c:v>0.14644351464435146</c:v>
                </c:pt>
                <c:pt idx="27731">
                  <c:v>0.14638458365254292</c:v>
                </c:pt>
                <c:pt idx="27732">
                  <c:v>0.14638458365254292</c:v>
                </c:pt>
                <c:pt idx="27733">
                  <c:v>0.14638458365254292</c:v>
                </c:pt>
                <c:pt idx="27734">
                  <c:v>0.14632565266073427</c:v>
                </c:pt>
                <c:pt idx="27735">
                  <c:v>0.14632565266073427</c:v>
                </c:pt>
                <c:pt idx="27736">
                  <c:v>0.14632565266073427</c:v>
                </c:pt>
                <c:pt idx="27737">
                  <c:v>0.14632565266073427</c:v>
                </c:pt>
                <c:pt idx="27738">
                  <c:v>0.14632565266073427</c:v>
                </c:pt>
                <c:pt idx="27739">
                  <c:v>0.14632565266073427</c:v>
                </c:pt>
                <c:pt idx="27740">
                  <c:v>0.14632565266073427</c:v>
                </c:pt>
                <c:pt idx="27741">
                  <c:v>0.14632565266073427</c:v>
                </c:pt>
                <c:pt idx="27742">
                  <c:v>0.14632565266073427</c:v>
                </c:pt>
                <c:pt idx="27743">
                  <c:v>0.14632565266073427</c:v>
                </c:pt>
                <c:pt idx="27744">
                  <c:v>0.14632565266073427</c:v>
                </c:pt>
                <c:pt idx="27745">
                  <c:v>0.14632565266073427</c:v>
                </c:pt>
                <c:pt idx="27746">
                  <c:v>0.14632565266073427</c:v>
                </c:pt>
                <c:pt idx="27747">
                  <c:v>0.14632565266073427</c:v>
                </c:pt>
                <c:pt idx="27748">
                  <c:v>0.14626672166892574</c:v>
                </c:pt>
                <c:pt idx="27749">
                  <c:v>0.14626672166892574</c:v>
                </c:pt>
                <c:pt idx="27750">
                  <c:v>0.14620779067711709</c:v>
                </c:pt>
                <c:pt idx="27751">
                  <c:v>0.14620779067711709</c:v>
                </c:pt>
                <c:pt idx="27752">
                  <c:v>0.14620779067711709</c:v>
                </c:pt>
                <c:pt idx="27753">
                  <c:v>0.14620779067711709</c:v>
                </c:pt>
                <c:pt idx="27754">
                  <c:v>0.14620779067711709</c:v>
                </c:pt>
                <c:pt idx="27755">
                  <c:v>0.14620779067711709</c:v>
                </c:pt>
                <c:pt idx="27756">
                  <c:v>0.14620779067711709</c:v>
                </c:pt>
                <c:pt idx="27757">
                  <c:v>0.14620779067711709</c:v>
                </c:pt>
                <c:pt idx="27758">
                  <c:v>0.14614885968530855</c:v>
                </c:pt>
                <c:pt idx="27759">
                  <c:v>0.14614885968530855</c:v>
                </c:pt>
                <c:pt idx="27760">
                  <c:v>0.1460899286934999</c:v>
                </c:pt>
                <c:pt idx="27761">
                  <c:v>0.1460899286934999</c:v>
                </c:pt>
                <c:pt idx="27762">
                  <c:v>0.1460899286934999</c:v>
                </c:pt>
                <c:pt idx="27763">
                  <c:v>0.1460899286934999</c:v>
                </c:pt>
                <c:pt idx="27764">
                  <c:v>0.1460899286934999</c:v>
                </c:pt>
                <c:pt idx="27765">
                  <c:v>0.14603099770169137</c:v>
                </c:pt>
                <c:pt idx="27766">
                  <c:v>0.14603099770169137</c:v>
                </c:pt>
                <c:pt idx="27767">
                  <c:v>0.14603099770169137</c:v>
                </c:pt>
                <c:pt idx="27768">
                  <c:v>0.14603099770169137</c:v>
                </c:pt>
                <c:pt idx="27769">
                  <c:v>0.14597206670988272</c:v>
                </c:pt>
                <c:pt idx="27770">
                  <c:v>0.14597206670988272</c:v>
                </c:pt>
                <c:pt idx="27771">
                  <c:v>0.14597206670988272</c:v>
                </c:pt>
                <c:pt idx="27772">
                  <c:v>0.14591313571807418</c:v>
                </c:pt>
                <c:pt idx="27773">
                  <c:v>0.14591313571807418</c:v>
                </c:pt>
                <c:pt idx="27774">
                  <c:v>0.14591313571807418</c:v>
                </c:pt>
                <c:pt idx="27775">
                  <c:v>0.14591313571807418</c:v>
                </c:pt>
                <c:pt idx="27776">
                  <c:v>0.14585420472626554</c:v>
                </c:pt>
                <c:pt idx="27777">
                  <c:v>0.14585420472626554</c:v>
                </c:pt>
                <c:pt idx="27778">
                  <c:v>0.14585420472626554</c:v>
                </c:pt>
                <c:pt idx="27779">
                  <c:v>0.14585420472626554</c:v>
                </c:pt>
                <c:pt idx="27780">
                  <c:v>0.145795273734457</c:v>
                </c:pt>
                <c:pt idx="27781">
                  <c:v>0.145795273734457</c:v>
                </c:pt>
                <c:pt idx="27782">
                  <c:v>0.14573634274264835</c:v>
                </c:pt>
                <c:pt idx="27783">
                  <c:v>0.14567741175083981</c:v>
                </c:pt>
                <c:pt idx="27784">
                  <c:v>0.14567741175083981</c:v>
                </c:pt>
                <c:pt idx="27785">
                  <c:v>0.14567741175083981</c:v>
                </c:pt>
                <c:pt idx="27786">
                  <c:v>0.14567741175083981</c:v>
                </c:pt>
                <c:pt idx="27787">
                  <c:v>0.14567741175083981</c:v>
                </c:pt>
                <c:pt idx="27788">
                  <c:v>0.14561848075903117</c:v>
                </c:pt>
                <c:pt idx="27789">
                  <c:v>0.14561848075903117</c:v>
                </c:pt>
                <c:pt idx="27790">
                  <c:v>0.14555954976722263</c:v>
                </c:pt>
                <c:pt idx="27791">
                  <c:v>0.14550061877541398</c:v>
                </c:pt>
                <c:pt idx="27792">
                  <c:v>0.14550061877541398</c:v>
                </c:pt>
                <c:pt idx="27793">
                  <c:v>0.14550061877541398</c:v>
                </c:pt>
                <c:pt idx="27794">
                  <c:v>0.14544168778360544</c:v>
                </c:pt>
                <c:pt idx="27795">
                  <c:v>0.14544168778360544</c:v>
                </c:pt>
                <c:pt idx="27796">
                  <c:v>0.1453827567917968</c:v>
                </c:pt>
                <c:pt idx="27797">
                  <c:v>0.1453827567917968</c:v>
                </c:pt>
                <c:pt idx="27798">
                  <c:v>0.14532382579998826</c:v>
                </c:pt>
                <c:pt idx="27799">
                  <c:v>0.14532382579998826</c:v>
                </c:pt>
                <c:pt idx="27800">
                  <c:v>0.14526489480817961</c:v>
                </c:pt>
                <c:pt idx="27801">
                  <c:v>0.14526489480817961</c:v>
                </c:pt>
                <c:pt idx="27802">
                  <c:v>0.14526489480817961</c:v>
                </c:pt>
                <c:pt idx="27803">
                  <c:v>0.14526489480817961</c:v>
                </c:pt>
                <c:pt idx="27804">
                  <c:v>0.14526489480817961</c:v>
                </c:pt>
                <c:pt idx="27805">
                  <c:v>0.14526489480817961</c:v>
                </c:pt>
                <c:pt idx="27806">
                  <c:v>0.14526489480817961</c:v>
                </c:pt>
                <c:pt idx="27807">
                  <c:v>0.14520596381637108</c:v>
                </c:pt>
                <c:pt idx="27808">
                  <c:v>0.14520596381637108</c:v>
                </c:pt>
                <c:pt idx="27809">
                  <c:v>0.14514703282456243</c:v>
                </c:pt>
                <c:pt idx="27810">
                  <c:v>0.14514703282456243</c:v>
                </c:pt>
                <c:pt idx="27811">
                  <c:v>0.14514703282456243</c:v>
                </c:pt>
                <c:pt idx="27812">
                  <c:v>0.14514703282456243</c:v>
                </c:pt>
                <c:pt idx="27813">
                  <c:v>0.14514703282456243</c:v>
                </c:pt>
                <c:pt idx="27814">
                  <c:v>0.14514703282456243</c:v>
                </c:pt>
                <c:pt idx="27815">
                  <c:v>0.14514703282456243</c:v>
                </c:pt>
                <c:pt idx="27816">
                  <c:v>0.14508810183275389</c:v>
                </c:pt>
                <c:pt idx="27817">
                  <c:v>0.14502917084094524</c:v>
                </c:pt>
                <c:pt idx="27818">
                  <c:v>0.14497023984913671</c:v>
                </c:pt>
                <c:pt idx="27819">
                  <c:v>0.14491130885732806</c:v>
                </c:pt>
                <c:pt idx="27820">
                  <c:v>0.14491130885732806</c:v>
                </c:pt>
                <c:pt idx="27821">
                  <c:v>0.14485237786551952</c:v>
                </c:pt>
                <c:pt idx="27822">
                  <c:v>0.14485237786551952</c:v>
                </c:pt>
                <c:pt idx="27823">
                  <c:v>0.14479344687371087</c:v>
                </c:pt>
                <c:pt idx="27824">
                  <c:v>0.14479344687371087</c:v>
                </c:pt>
                <c:pt idx="27825">
                  <c:v>0.14473451588190234</c:v>
                </c:pt>
                <c:pt idx="27826">
                  <c:v>0.14467558489009369</c:v>
                </c:pt>
                <c:pt idx="27827">
                  <c:v>0.14461665389828515</c:v>
                </c:pt>
                <c:pt idx="27828">
                  <c:v>0.14461665389828515</c:v>
                </c:pt>
                <c:pt idx="27829">
                  <c:v>0.14461665389828515</c:v>
                </c:pt>
                <c:pt idx="27830">
                  <c:v>0.14461665389828515</c:v>
                </c:pt>
                <c:pt idx="27831">
                  <c:v>0.14461665389828515</c:v>
                </c:pt>
                <c:pt idx="27832">
                  <c:v>0.1445577229064765</c:v>
                </c:pt>
                <c:pt idx="27833">
                  <c:v>0.1445577229064765</c:v>
                </c:pt>
                <c:pt idx="27834">
                  <c:v>0.1445577229064765</c:v>
                </c:pt>
                <c:pt idx="27835">
                  <c:v>0.1445577229064765</c:v>
                </c:pt>
                <c:pt idx="27836">
                  <c:v>0.1445577229064765</c:v>
                </c:pt>
                <c:pt idx="27837">
                  <c:v>0.14449879191466797</c:v>
                </c:pt>
                <c:pt idx="27838">
                  <c:v>0.14449879191466797</c:v>
                </c:pt>
                <c:pt idx="27839">
                  <c:v>0.14443986092285932</c:v>
                </c:pt>
                <c:pt idx="27840">
                  <c:v>0.14443986092285932</c:v>
                </c:pt>
                <c:pt idx="27841">
                  <c:v>0.14443986092285932</c:v>
                </c:pt>
                <c:pt idx="27842">
                  <c:v>0.14443986092285932</c:v>
                </c:pt>
                <c:pt idx="27843">
                  <c:v>0.14443986092285932</c:v>
                </c:pt>
                <c:pt idx="27844">
                  <c:v>0.14443986092285932</c:v>
                </c:pt>
                <c:pt idx="27845">
                  <c:v>0.14443986092285932</c:v>
                </c:pt>
                <c:pt idx="27846">
                  <c:v>0.14443986092285932</c:v>
                </c:pt>
                <c:pt idx="27847">
                  <c:v>0.14443986092285932</c:v>
                </c:pt>
                <c:pt idx="27848">
                  <c:v>0.14443986092285932</c:v>
                </c:pt>
                <c:pt idx="27849">
                  <c:v>0.14438092993105078</c:v>
                </c:pt>
                <c:pt idx="27850">
                  <c:v>0.14438092993105078</c:v>
                </c:pt>
                <c:pt idx="27851">
                  <c:v>0.14438092993105078</c:v>
                </c:pt>
                <c:pt idx="27852">
                  <c:v>0.14438092993105078</c:v>
                </c:pt>
                <c:pt idx="27853">
                  <c:v>0.14438092993105078</c:v>
                </c:pt>
                <c:pt idx="27854">
                  <c:v>0.14438092993105078</c:v>
                </c:pt>
                <c:pt idx="27855">
                  <c:v>0.14438092993105078</c:v>
                </c:pt>
                <c:pt idx="27856">
                  <c:v>0.14432199893924214</c:v>
                </c:pt>
                <c:pt idx="27857">
                  <c:v>0.14432199893924214</c:v>
                </c:pt>
                <c:pt idx="27858">
                  <c:v>0.1442630679474336</c:v>
                </c:pt>
                <c:pt idx="27859">
                  <c:v>0.1442630679474336</c:v>
                </c:pt>
                <c:pt idx="27860">
                  <c:v>0.14420413695562495</c:v>
                </c:pt>
                <c:pt idx="27861">
                  <c:v>0.14420413695562495</c:v>
                </c:pt>
                <c:pt idx="27862">
                  <c:v>0.14420413695562495</c:v>
                </c:pt>
                <c:pt idx="27863">
                  <c:v>0.14420413695562495</c:v>
                </c:pt>
                <c:pt idx="27864">
                  <c:v>0.14420413695562495</c:v>
                </c:pt>
                <c:pt idx="27865">
                  <c:v>0.14414520596381641</c:v>
                </c:pt>
                <c:pt idx="27866">
                  <c:v>0.14414520596381641</c:v>
                </c:pt>
                <c:pt idx="27867">
                  <c:v>0.14414520596381641</c:v>
                </c:pt>
                <c:pt idx="27868">
                  <c:v>0.14408627497200777</c:v>
                </c:pt>
                <c:pt idx="27869">
                  <c:v>0.14408627497200777</c:v>
                </c:pt>
                <c:pt idx="27870">
                  <c:v>0.14408627497200777</c:v>
                </c:pt>
                <c:pt idx="27871">
                  <c:v>0.14408627497200777</c:v>
                </c:pt>
                <c:pt idx="27872">
                  <c:v>0.14408627497200777</c:v>
                </c:pt>
                <c:pt idx="27873">
                  <c:v>0.14408627497200777</c:v>
                </c:pt>
                <c:pt idx="27874">
                  <c:v>0.14408627497200777</c:v>
                </c:pt>
                <c:pt idx="27875">
                  <c:v>0.14402734398019923</c:v>
                </c:pt>
                <c:pt idx="27876">
                  <c:v>0.14402734398019923</c:v>
                </c:pt>
                <c:pt idx="27877">
                  <c:v>0.14396841298839058</c:v>
                </c:pt>
                <c:pt idx="27878">
                  <c:v>0.14396841298839058</c:v>
                </c:pt>
                <c:pt idx="27879">
                  <c:v>0.14396841298839058</c:v>
                </c:pt>
                <c:pt idx="27880">
                  <c:v>0.14396841298839058</c:v>
                </c:pt>
                <c:pt idx="27881">
                  <c:v>0.14396841298839058</c:v>
                </c:pt>
                <c:pt idx="27882">
                  <c:v>0.14390948199658204</c:v>
                </c:pt>
                <c:pt idx="27883">
                  <c:v>0.14390948199658204</c:v>
                </c:pt>
                <c:pt idx="27884">
                  <c:v>0.1438505510047734</c:v>
                </c:pt>
                <c:pt idx="27885">
                  <c:v>0.1438505510047734</c:v>
                </c:pt>
                <c:pt idx="27886">
                  <c:v>0.14379162001296486</c:v>
                </c:pt>
                <c:pt idx="27887">
                  <c:v>0.14373268902115621</c:v>
                </c:pt>
                <c:pt idx="27888">
                  <c:v>0.14373268902115621</c:v>
                </c:pt>
                <c:pt idx="27889">
                  <c:v>0.14373268902115621</c:v>
                </c:pt>
                <c:pt idx="27890">
                  <c:v>0.14373268902115621</c:v>
                </c:pt>
                <c:pt idx="27891">
                  <c:v>0.14373268902115621</c:v>
                </c:pt>
                <c:pt idx="27892">
                  <c:v>0.14373268902115621</c:v>
                </c:pt>
                <c:pt idx="27893">
                  <c:v>0.14373268902115621</c:v>
                </c:pt>
                <c:pt idx="27894">
                  <c:v>0.14367375802934768</c:v>
                </c:pt>
                <c:pt idx="27895">
                  <c:v>0.14367375802934768</c:v>
                </c:pt>
                <c:pt idx="27896">
                  <c:v>0.14367375802934768</c:v>
                </c:pt>
                <c:pt idx="27897">
                  <c:v>0.14367375802934768</c:v>
                </c:pt>
                <c:pt idx="27898">
                  <c:v>0.14361482703753903</c:v>
                </c:pt>
                <c:pt idx="27899">
                  <c:v>0.14355589604573049</c:v>
                </c:pt>
                <c:pt idx="27900">
                  <c:v>0.14349696505392184</c:v>
                </c:pt>
                <c:pt idx="27901">
                  <c:v>0.14349696505392184</c:v>
                </c:pt>
                <c:pt idx="27902">
                  <c:v>0.14349696505392184</c:v>
                </c:pt>
                <c:pt idx="27903">
                  <c:v>0.14343803406211331</c:v>
                </c:pt>
                <c:pt idx="27904">
                  <c:v>0.14343803406211331</c:v>
                </c:pt>
                <c:pt idx="27905">
                  <c:v>0.14343803406211331</c:v>
                </c:pt>
                <c:pt idx="27906">
                  <c:v>0.14343803406211331</c:v>
                </c:pt>
                <c:pt idx="27907">
                  <c:v>0.14337910307030466</c:v>
                </c:pt>
                <c:pt idx="27908">
                  <c:v>0.14332017207849612</c:v>
                </c:pt>
                <c:pt idx="27909">
                  <c:v>0.14332017207849612</c:v>
                </c:pt>
                <c:pt idx="27910">
                  <c:v>0.14332017207849612</c:v>
                </c:pt>
                <c:pt idx="27911">
                  <c:v>0.14332017207849612</c:v>
                </c:pt>
                <c:pt idx="27912">
                  <c:v>0.14326124108668747</c:v>
                </c:pt>
                <c:pt idx="27913">
                  <c:v>0.14320231009487894</c:v>
                </c:pt>
                <c:pt idx="27914">
                  <c:v>0.14314337910307029</c:v>
                </c:pt>
                <c:pt idx="27915">
                  <c:v>0.14314337910307029</c:v>
                </c:pt>
                <c:pt idx="27916">
                  <c:v>0.14314337910307029</c:v>
                </c:pt>
                <c:pt idx="27917">
                  <c:v>0.14308444811126175</c:v>
                </c:pt>
                <c:pt idx="27918">
                  <c:v>0.14308444811126175</c:v>
                </c:pt>
                <c:pt idx="27919">
                  <c:v>0.14308444811126175</c:v>
                </c:pt>
                <c:pt idx="27920">
                  <c:v>0.14308444811126175</c:v>
                </c:pt>
                <c:pt idx="27921">
                  <c:v>0.1430255171194531</c:v>
                </c:pt>
                <c:pt idx="27922">
                  <c:v>0.1430255171194531</c:v>
                </c:pt>
                <c:pt idx="27923">
                  <c:v>0.1430255171194531</c:v>
                </c:pt>
                <c:pt idx="27924">
                  <c:v>0.1430255171194531</c:v>
                </c:pt>
                <c:pt idx="27925">
                  <c:v>0.1430255171194531</c:v>
                </c:pt>
                <c:pt idx="27926">
                  <c:v>0.14296658612764457</c:v>
                </c:pt>
                <c:pt idx="27927">
                  <c:v>0.14296658612764457</c:v>
                </c:pt>
                <c:pt idx="27928">
                  <c:v>0.14296658612764457</c:v>
                </c:pt>
                <c:pt idx="27929">
                  <c:v>0.14290765513583592</c:v>
                </c:pt>
                <c:pt idx="27930">
                  <c:v>0.14284872414402738</c:v>
                </c:pt>
                <c:pt idx="27931">
                  <c:v>0.14284872414402738</c:v>
                </c:pt>
                <c:pt idx="27932">
                  <c:v>0.14284872414402738</c:v>
                </c:pt>
                <c:pt idx="27933">
                  <c:v>0.14284872414402738</c:v>
                </c:pt>
                <c:pt idx="27934">
                  <c:v>0.14284872414402738</c:v>
                </c:pt>
                <c:pt idx="27935">
                  <c:v>0.14278979315221874</c:v>
                </c:pt>
                <c:pt idx="27936">
                  <c:v>0.14278979315221874</c:v>
                </c:pt>
                <c:pt idx="27937">
                  <c:v>0.14278979315221874</c:v>
                </c:pt>
                <c:pt idx="27938">
                  <c:v>0.14278979315221874</c:v>
                </c:pt>
                <c:pt idx="27939">
                  <c:v>0.14278979315221874</c:v>
                </c:pt>
                <c:pt idx="27940">
                  <c:v>0.1427308621604102</c:v>
                </c:pt>
                <c:pt idx="27941">
                  <c:v>0.14267193116860155</c:v>
                </c:pt>
                <c:pt idx="27942">
                  <c:v>0.14267193116860155</c:v>
                </c:pt>
                <c:pt idx="27943">
                  <c:v>0.14267193116860155</c:v>
                </c:pt>
                <c:pt idx="27944">
                  <c:v>0.14261300017679301</c:v>
                </c:pt>
                <c:pt idx="27945">
                  <c:v>0.14261300017679301</c:v>
                </c:pt>
                <c:pt idx="27946">
                  <c:v>0.14255406918498437</c:v>
                </c:pt>
                <c:pt idx="27947">
                  <c:v>0.14255406918498437</c:v>
                </c:pt>
                <c:pt idx="27948">
                  <c:v>0.14255406918498437</c:v>
                </c:pt>
                <c:pt idx="27949">
                  <c:v>0.14255406918498437</c:v>
                </c:pt>
                <c:pt idx="27950">
                  <c:v>0.14255406918498437</c:v>
                </c:pt>
                <c:pt idx="27951">
                  <c:v>0.14255406918498437</c:v>
                </c:pt>
                <c:pt idx="27952">
                  <c:v>0.14255406918498437</c:v>
                </c:pt>
                <c:pt idx="27953">
                  <c:v>0.14249513819317583</c:v>
                </c:pt>
                <c:pt idx="27954">
                  <c:v>0.14249513819317583</c:v>
                </c:pt>
                <c:pt idx="27955">
                  <c:v>0.14249513819317583</c:v>
                </c:pt>
                <c:pt idx="27956">
                  <c:v>0.14249513819317583</c:v>
                </c:pt>
                <c:pt idx="27957">
                  <c:v>0.14243620720136718</c:v>
                </c:pt>
                <c:pt idx="27958">
                  <c:v>0.14243620720136718</c:v>
                </c:pt>
                <c:pt idx="27959">
                  <c:v>0.14237727620955865</c:v>
                </c:pt>
                <c:pt idx="27960">
                  <c:v>0.14231834521775</c:v>
                </c:pt>
                <c:pt idx="27961">
                  <c:v>0.14231834521775</c:v>
                </c:pt>
                <c:pt idx="27962">
                  <c:v>0.14231834521775</c:v>
                </c:pt>
                <c:pt idx="27963">
                  <c:v>0.14231834521775</c:v>
                </c:pt>
                <c:pt idx="27964">
                  <c:v>0.14225941422594146</c:v>
                </c:pt>
                <c:pt idx="27965">
                  <c:v>0.14225941422594146</c:v>
                </c:pt>
                <c:pt idx="27966">
                  <c:v>0.14225941422594146</c:v>
                </c:pt>
                <c:pt idx="27967">
                  <c:v>0.14225941422594146</c:v>
                </c:pt>
                <c:pt idx="27968">
                  <c:v>0.14225941422594146</c:v>
                </c:pt>
                <c:pt idx="27969">
                  <c:v>0.14225941422594146</c:v>
                </c:pt>
                <c:pt idx="27970">
                  <c:v>0.14225941422594146</c:v>
                </c:pt>
                <c:pt idx="27971">
                  <c:v>0.14220048323413281</c:v>
                </c:pt>
                <c:pt idx="27972">
                  <c:v>0.14220048323413281</c:v>
                </c:pt>
                <c:pt idx="27973">
                  <c:v>0.14220048323413281</c:v>
                </c:pt>
                <c:pt idx="27974">
                  <c:v>0.14220048323413281</c:v>
                </c:pt>
                <c:pt idx="27975">
                  <c:v>0.14220048323413281</c:v>
                </c:pt>
                <c:pt idx="27976">
                  <c:v>0.14220048323413281</c:v>
                </c:pt>
                <c:pt idx="27977">
                  <c:v>0.14220048323413281</c:v>
                </c:pt>
                <c:pt idx="27978">
                  <c:v>0.14214155224232428</c:v>
                </c:pt>
                <c:pt idx="27979">
                  <c:v>0.14214155224232428</c:v>
                </c:pt>
                <c:pt idx="27980">
                  <c:v>0.14208262125051563</c:v>
                </c:pt>
                <c:pt idx="27981">
                  <c:v>0.14202369025870709</c:v>
                </c:pt>
                <c:pt idx="27982">
                  <c:v>0.14202369025870709</c:v>
                </c:pt>
                <c:pt idx="27983">
                  <c:v>0.14202369025870709</c:v>
                </c:pt>
                <c:pt idx="27984">
                  <c:v>0.14202369025870709</c:v>
                </c:pt>
                <c:pt idx="27985">
                  <c:v>0.14196475926689844</c:v>
                </c:pt>
                <c:pt idx="27986">
                  <c:v>0.14196475926689844</c:v>
                </c:pt>
                <c:pt idx="27987">
                  <c:v>0.14196475926689844</c:v>
                </c:pt>
                <c:pt idx="27988">
                  <c:v>0.14196475926689844</c:v>
                </c:pt>
                <c:pt idx="27989">
                  <c:v>0.14190582827508991</c:v>
                </c:pt>
                <c:pt idx="27990">
                  <c:v>0.14184689728328126</c:v>
                </c:pt>
                <c:pt idx="27991">
                  <c:v>0.14184689728328126</c:v>
                </c:pt>
                <c:pt idx="27992">
                  <c:v>0.14178796629147272</c:v>
                </c:pt>
                <c:pt idx="27993">
                  <c:v>0.14178796629147272</c:v>
                </c:pt>
                <c:pt idx="27994">
                  <c:v>0.14172903529966407</c:v>
                </c:pt>
                <c:pt idx="27995">
                  <c:v>0.14172903529966407</c:v>
                </c:pt>
                <c:pt idx="27996">
                  <c:v>0.14167010430785554</c:v>
                </c:pt>
                <c:pt idx="27997">
                  <c:v>0.14161117331604689</c:v>
                </c:pt>
                <c:pt idx="27998">
                  <c:v>0.14161117331604689</c:v>
                </c:pt>
                <c:pt idx="27999">
                  <c:v>0.14155224232423835</c:v>
                </c:pt>
                <c:pt idx="28000">
                  <c:v>0.14155224232423835</c:v>
                </c:pt>
                <c:pt idx="28001">
                  <c:v>0.14155224232423835</c:v>
                </c:pt>
                <c:pt idx="28002">
                  <c:v>0.14155224232423835</c:v>
                </c:pt>
                <c:pt idx="28003">
                  <c:v>0.14155224232423835</c:v>
                </c:pt>
                <c:pt idx="28004">
                  <c:v>0.14155224232423835</c:v>
                </c:pt>
                <c:pt idx="28005">
                  <c:v>0.14155224232423835</c:v>
                </c:pt>
                <c:pt idx="28006">
                  <c:v>0.14155224232423835</c:v>
                </c:pt>
                <c:pt idx="28007">
                  <c:v>0.14155224232423835</c:v>
                </c:pt>
                <c:pt idx="28008">
                  <c:v>0.14155224232423835</c:v>
                </c:pt>
                <c:pt idx="28009">
                  <c:v>0.14155224232423835</c:v>
                </c:pt>
                <c:pt idx="28010">
                  <c:v>0.14155224232423835</c:v>
                </c:pt>
                <c:pt idx="28011">
                  <c:v>0.14149331133242971</c:v>
                </c:pt>
                <c:pt idx="28012">
                  <c:v>0.14149331133242971</c:v>
                </c:pt>
                <c:pt idx="28013">
                  <c:v>0.14149331133242971</c:v>
                </c:pt>
                <c:pt idx="28014">
                  <c:v>0.14149331133242971</c:v>
                </c:pt>
                <c:pt idx="28015">
                  <c:v>0.14149331133242971</c:v>
                </c:pt>
                <c:pt idx="28016">
                  <c:v>0.14149331133242971</c:v>
                </c:pt>
                <c:pt idx="28017">
                  <c:v>0.14143438034062117</c:v>
                </c:pt>
                <c:pt idx="28018">
                  <c:v>0.14137544934881252</c:v>
                </c:pt>
                <c:pt idx="28019">
                  <c:v>0.14137544934881252</c:v>
                </c:pt>
                <c:pt idx="28020">
                  <c:v>0.14137544934881252</c:v>
                </c:pt>
                <c:pt idx="28021">
                  <c:v>0.14137544934881252</c:v>
                </c:pt>
                <c:pt idx="28022">
                  <c:v>0.14137544934881252</c:v>
                </c:pt>
                <c:pt idx="28023">
                  <c:v>0.14131651835700398</c:v>
                </c:pt>
                <c:pt idx="28024">
                  <c:v>0.14125758736519534</c:v>
                </c:pt>
                <c:pt idx="28025">
                  <c:v>0.14125758736519534</c:v>
                </c:pt>
                <c:pt idx="28026">
                  <c:v>0.14125758736519534</c:v>
                </c:pt>
                <c:pt idx="28027">
                  <c:v>0.1411986563733868</c:v>
                </c:pt>
                <c:pt idx="28028">
                  <c:v>0.1411986563733868</c:v>
                </c:pt>
                <c:pt idx="28029">
                  <c:v>0.1411986563733868</c:v>
                </c:pt>
                <c:pt idx="28030">
                  <c:v>0.1411986563733868</c:v>
                </c:pt>
                <c:pt idx="28031">
                  <c:v>0.1411986563733868</c:v>
                </c:pt>
                <c:pt idx="28032">
                  <c:v>0.1411986563733868</c:v>
                </c:pt>
                <c:pt idx="28033">
                  <c:v>0.1411986563733868</c:v>
                </c:pt>
                <c:pt idx="28034">
                  <c:v>0.1411986563733868</c:v>
                </c:pt>
                <c:pt idx="28035">
                  <c:v>0.1411986563733868</c:v>
                </c:pt>
                <c:pt idx="28036">
                  <c:v>0.14113972538157815</c:v>
                </c:pt>
                <c:pt idx="28037">
                  <c:v>0.14108079438976961</c:v>
                </c:pt>
                <c:pt idx="28038">
                  <c:v>0.14108079438976961</c:v>
                </c:pt>
                <c:pt idx="28039">
                  <c:v>0.14102186339796097</c:v>
                </c:pt>
                <c:pt idx="28040">
                  <c:v>0.14102186339796097</c:v>
                </c:pt>
                <c:pt idx="28041">
                  <c:v>0.14102186339796097</c:v>
                </c:pt>
                <c:pt idx="28042">
                  <c:v>0.14102186339796097</c:v>
                </c:pt>
                <c:pt idx="28043">
                  <c:v>0.14102186339796097</c:v>
                </c:pt>
                <c:pt idx="28044">
                  <c:v>0.14102186339796097</c:v>
                </c:pt>
                <c:pt idx="28045">
                  <c:v>0.14102186339796097</c:v>
                </c:pt>
                <c:pt idx="28046">
                  <c:v>0.14102186339796097</c:v>
                </c:pt>
                <c:pt idx="28047">
                  <c:v>0.14102186339796097</c:v>
                </c:pt>
                <c:pt idx="28048">
                  <c:v>0.14102186339796097</c:v>
                </c:pt>
                <c:pt idx="28049">
                  <c:v>0.14102186339796097</c:v>
                </c:pt>
                <c:pt idx="28050">
                  <c:v>0.14096293240615243</c:v>
                </c:pt>
                <c:pt idx="28051">
                  <c:v>0.14096293240615243</c:v>
                </c:pt>
                <c:pt idx="28052">
                  <c:v>0.14090400141434378</c:v>
                </c:pt>
                <c:pt idx="28053">
                  <c:v>0.14090400141434378</c:v>
                </c:pt>
                <c:pt idx="28054">
                  <c:v>0.14090400141434378</c:v>
                </c:pt>
                <c:pt idx="28055">
                  <c:v>0.14090400141434378</c:v>
                </c:pt>
                <c:pt idx="28056">
                  <c:v>0.14090400141434378</c:v>
                </c:pt>
                <c:pt idx="28057">
                  <c:v>0.14084507042253525</c:v>
                </c:pt>
                <c:pt idx="28058">
                  <c:v>0.14084507042253525</c:v>
                </c:pt>
                <c:pt idx="28059">
                  <c:v>0.14084507042253525</c:v>
                </c:pt>
                <c:pt idx="28060">
                  <c:v>0.14084507042253525</c:v>
                </c:pt>
                <c:pt idx="28061">
                  <c:v>0.14084507042253525</c:v>
                </c:pt>
                <c:pt idx="28062">
                  <c:v>0.14084507042253525</c:v>
                </c:pt>
                <c:pt idx="28063">
                  <c:v>0.1407861394307266</c:v>
                </c:pt>
                <c:pt idx="28064">
                  <c:v>0.1407861394307266</c:v>
                </c:pt>
                <c:pt idx="28065">
                  <c:v>0.1407861394307266</c:v>
                </c:pt>
                <c:pt idx="28066">
                  <c:v>0.1407861394307266</c:v>
                </c:pt>
                <c:pt idx="28067">
                  <c:v>0.1407861394307266</c:v>
                </c:pt>
                <c:pt idx="28068">
                  <c:v>0.14072720843891806</c:v>
                </c:pt>
                <c:pt idx="28069">
                  <c:v>0.14072720843891806</c:v>
                </c:pt>
                <c:pt idx="28070">
                  <c:v>0.14072720843891806</c:v>
                </c:pt>
                <c:pt idx="28071">
                  <c:v>0.14072720843891806</c:v>
                </c:pt>
                <c:pt idx="28072">
                  <c:v>0.14072720843891806</c:v>
                </c:pt>
                <c:pt idx="28073">
                  <c:v>0.14066827744710941</c:v>
                </c:pt>
                <c:pt idx="28074">
                  <c:v>0.14060934645530088</c:v>
                </c:pt>
                <c:pt idx="28075">
                  <c:v>0.14060934645530088</c:v>
                </c:pt>
                <c:pt idx="28076">
                  <c:v>0.14060934645530088</c:v>
                </c:pt>
                <c:pt idx="28077">
                  <c:v>0.14055041546349223</c:v>
                </c:pt>
                <c:pt idx="28078">
                  <c:v>0.14055041546349223</c:v>
                </c:pt>
                <c:pt idx="28079">
                  <c:v>0.14055041546349223</c:v>
                </c:pt>
                <c:pt idx="28080">
                  <c:v>0.14055041546349223</c:v>
                </c:pt>
                <c:pt idx="28081">
                  <c:v>0.14055041546349223</c:v>
                </c:pt>
                <c:pt idx="28082">
                  <c:v>0.14055041546349223</c:v>
                </c:pt>
                <c:pt idx="28083">
                  <c:v>0.14049148447168369</c:v>
                </c:pt>
                <c:pt idx="28084">
                  <c:v>0.14043255347987504</c:v>
                </c:pt>
                <c:pt idx="28085">
                  <c:v>0.14037362248806651</c:v>
                </c:pt>
                <c:pt idx="28086">
                  <c:v>0.14037362248806651</c:v>
                </c:pt>
                <c:pt idx="28087">
                  <c:v>0.14037362248806651</c:v>
                </c:pt>
                <c:pt idx="28088">
                  <c:v>0.14037362248806651</c:v>
                </c:pt>
                <c:pt idx="28089">
                  <c:v>0.14037362248806651</c:v>
                </c:pt>
                <c:pt idx="28090">
                  <c:v>0.14037362248806651</c:v>
                </c:pt>
                <c:pt idx="28091">
                  <c:v>0.14037362248806651</c:v>
                </c:pt>
                <c:pt idx="28092">
                  <c:v>0.14037362248806651</c:v>
                </c:pt>
                <c:pt idx="28093">
                  <c:v>0.14037362248806651</c:v>
                </c:pt>
                <c:pt idx="28094">
                  <c:v>0.14037362248806651</c:v>
                </c:pt>
                <c:pt idx="28095">
                  <c:v>0.14031469149625786</c:v>
                </c:pt>
                <c:pt idx="28096">
                  <c:v>0.14031469149625786</c:v>
                </c:pt>
                <c:pt idx="28097">
                  <c:v>0.14031469149625786</c:v>
                </c:pt>
                <c:pt idx="28098">
                  <c:v>0.14031469149625786</c:v>
                </c:pt>
                <c:pt idx="28099">
                  <c:v>0.14025576050444932</c:v>
                </c:pt>
                <c:pt idx="28100">
                  <c:v>0.14019682951264067</c:v>
                </c:pt>
                <c:pt idx="28101">
                  <c:v>0.14019682951264067</c:v>
                </c:pt>
                <c:pt idx="28102">
                  <c:v>0.14019682951264067</c:v>
                </c:pt>
                <c:pt idx="28103">
                  <c:v>0.14013789852083214</c:v>
                </c:pt>
                <c:pt idx="28104">
                  <c:v>0.14007896752902349</c:v>
                </c:pt>
                <c:pt idx="28105">
                  <c:v>0.14002003653721495</c:v>
                </c:pt>
                <c:pt idx="28106">
                  <c:v>0.14002003653721495</c:v>
                </c:pt>
                <c:pt idx="28107">
                  <c:v>0.14002003653721495</c:v>
                </c:pt>
                <c:pt idx="28108">
                  <c:v>0.14002003653721495</c:v>
                </c:pt>
                <c:pt idx="28109">
                  <c:v>0.13996110554540631</c:v>
                </c:pt>
                <c:pt idx="28110">
                  <c:v>0.13990217455359777</c:v>
                </c:pt>
                <c:pt idx="28111">
                  <c:v>0.13984324356178912</c:v>
                </c:pt>
                <c:pt idx="28112">
                  <c:v>0.13984324356178912</c:v>
                </c:pt>
                <c:pt idx="28113">
                  <c:v>0.13984324356178912</c:v>
                </c:pt>
                <c:pt idx="28114">
                  <c:v>0.13984324356178912</c:v>
                </c:pt>
                <c:pt idx="28115">
                  <c:v>0.13978431256998058</c:v>
                </c:pt>
                <c:pt idx="28116">
                  <c:v>0.13978431256998058</c:v>
                </c:pt>
                <c:pt idx="28117">
                  <c:v>0.13978431256998058</c:v>
                </c:pt>
                <c:pt idx="28118">
                  <c:v>0.13978431256998058</c:v>
                </c:pt>
                <c:pt idx="28119">
                  <c:v>0.13978431256998058</c:v>
                </c:pt>
                <c:pt idx="28120">
                  <c:v>0.13978431256998058</c:v>
                </c:pt>
                <c:pt idx="28121">
                  <c:v>0.13972538157817194</c:v>
                </c:pt>
                <c:pt idx="28122">
                  <c:v>0.13972538157817194</c:v>
                </c:pt>
                <c:pt idx="28123">
                  <c:v>0.13972538157817194</c:v>
                </c:pt>
                <c:pt idx="28124">
                  <c:v>0.13972538157817194</c:v>
                </c:pt>
                <c:pt idx="28125">
                  <c:v>0.13972538157817194</c:v>
                </c:pt>
                <c:pt idx="28126">
                  <c:v>0.1396664505863634</c:v>
                </c:pt>
                <c:pt idx="28127">
                  <c:v>0.1396664505863634</c:v>
                </c:pt>
                <c:pt idx="28128">
                  <c:v>0.1396664505863634</c:v>
                </c:pt>
                <c:pt idx="28129">
                  <c:v>0.13960751959455475</c:v>
                </c:pt>
                <c:pt idx="28130">
                  <c:v>0.13960751959455475</c:v>
                </c:pt>
                <c:pt idx="28131">
                  <c:v>0.13960751959455475</c:v>
                </c:pt>
                <c:pt idx="28132">
                  <c:v>0.13960751959455475</c:v>
                </c:pt>
                <c:pt idx="28133">
                  <c:v>0.13960751959455475</c:v>
                </c:pt>
                <c:pt idx="28134">
                  <c:v>0.13960751959455475</c:v>
                </c:pt>
                <c:pt idx="28135">
                  <c:v>0.13960751959455475</c:v>
                </c:pt>
                <c:pt idx="28136">
                  <c:v>0.13960751959455475</c:v>
                </c:pt>
                <c:pt idx="28137">
                  <c:v>0.13960751959455475</c:v>
                </c:pt>
                <c:pt idx="28138">
                  <c:v>0.13960751959455475</c:v>
                </c:pt>
                <c:pt idx="28139">
                  <c:v>0.13954858860274622</c:v>
                </c:pt>
                <c:pt idx="28140">
                  <c:v>0.13954858860274622</c:v>
                </c:pt>
                <c:pt idx="28141">
                  <c:v>0.13954858860274622</c:v>
                </c:pt>
                <c:pt idx="28142">
                  <c:v>0.13954858860274622</c:v>
                </c:pt>
                <c:pt idx="28143">
                  <c:v>0.13954858860274622</c:v>
                </c:pt>
                <c:pt idx="28144">
                  <c:v>0.13954858860274622</c:v>
                </c:pt>
                <c:pt idx="28145">
                  <c:v>0.13954858860274622</c:v>
                </c:pt>
                <c:pt idx="28146">
                  <c:v>0.13954858860274622</c:v>
                </c:pt>
                <c:pt idx="28147">
                  <c:v>0.13954858860274622</c:v>
                </c:pt>
                <c:pt idx="28148">
                  <c:v>0.13954858860274622</c:v>
                </c:pt>
                <c:pt idx="28149">
                  <c:v>0.13954858860274622</c:v>
                </c:pt>
                <c:pt idx="28150">
                  <c:v>0.13954858860274622</c:v>
                </c:pt>
                <c:pt idx="28151">
                  <c:v>0.13948965761093757</c:v>
                </c:pt>
                <c:pt idx="28152">
                  <c:v>0.13948965761093757</c:v>
                </c:pt>
                <c:pt idx="28153">
                  <c:v>0.13948965761093757</c:v>
                </c:pt>
                <c:pt idx="28154">
                  <c:v>0.13948965761093757</c:v>
                </c:pt>
                <c:pt idx="28155">
                  <c:v>0.13948965761093757</c:v>
                </c:pt>
                <c:pt idx="28156">
                  <c:v>0.13948965761093757</c:v>
                </c:pt>
                <c:pt idx="28157">
                  <c:v>0.13948965761093757</c:v>
                </c:pt>
                <c:pt idx="28158">
                  <c:v>0.13948965761093757</c:v>
                </c:pt>
                <c:pt idx="28159">
                  <c:v>0.13948965761093757</c:v>
                </c:pt>
                <c:pt idx="28160">
                  <c:v>0.13943072661912903</c:v>
                </c:pt>
                <c:pt idx="28161">
                  <c:v>0.13943072661912903</c:v>
                </c:pt>
                <c:pt idx="28162">
                  <c:v>0.13937179562732038</c:v>
                </c:pt>
                <c:pt idx="28163">
                  <c:v>0.13937179562732038</c:v>
                </c:pt>
                <c:pt idx="28164">
                  <c:v>0.13937179562732038</c:v>
                </c:pt>
                <c:pt idx="28165">
                  <c:v>0.13937179562732038</c:v>
                </c:pt>
                <c:pt idx="28166">
                  <c:v>0.13931286463551185</c:v>
                </c:pt>
                <c:pt idx="28167">
                  <c:v>0.1392539336437032</c:v>
                </c:pt>
                <c:pt idx="28168">
                  <c:v>0.1392539336437032</c:v>
                </c:pt>
                <c:pt idx="28169">
                  <c:v>0.1392539336437032</c:v>
                </c:pt>
                <c:pt idx="28170">
                  <c:v>0.13919500265189466</c:v>
                </c:pt>
                <c:pt idx="28171">
                  <c:v>0.13913607166008601</c:v>
                </c:pt>
                <c:pt idx="28172">
                  <c:v>0.13913607166008601</c:v>
                </c:pt>
                <c:pt idx="28173">
                  <c:v>0.13913607166008601</c:v>
                </c:pt>
                <c:pt idx="28174">
                  <c:v>0.13907714066827748</c:v>
                </c:pt>
                <c:pt idx="28175">
                  <c:v>0.13907714066827748</c:v>
                </c:pt>
                <c:pt idx="28176">
                  <c:v>0.13907714066827748</c:v>
                </c:pt>
                <c:pt idx="28177">
                  <c:v>0.13907714066827748</c:v>
                </c:pt>
                <c:pt idx="28178">
                  <c:v>0.13907714066827748</c:v>
                </c:pt>
                <c:pt idx="28179">
                  <c:v>0.13907714066827748</c:v>
                </c:pt>
                <c:pt idx="28180">
                  <c:v>0.13907714066827748</c:v>
                </c:pt>
                <c:pt idx="28181">
                  <c:v>0.13907714066827748</c:v>
                </c:pt>
                <c:pt idx="28182">
                  <c:v>0.13907714066827748</c:v>
                </c:pt>
                <c:pt idx="28183">
                  <c:v>0.13907714066827748</c:v>
                </c:pt>
                <c:pt idx="28184">
                  <c:v>0.13907714066827748</c:v>
                </c:pt>
                <c:pt idx="28185">
                  <c:v>0.13907714066827748</c:v>
                </c:pt>
                <c:pt idx="28186">
                  <c:v>0.13901820967646883</c:v>
                </c:pt>
                <c:pt idx="28187">
                  <c:v>0.13901820967646883</c:v>
                </c:pt>
                <c:pt idx="28188">
                  <c:v>0.13901820967646883</c:v>
                </c:pt>
                <c:pt idx="28189">
                  <c:v>0.13895927868466029</c:v>
                </c:pt>
                <c:pt idx="28190">
                  <c:v>0.13895927868466029</c:v>
                </c:pt>
                <c:pt idx="28191">
                  <c:v>0.13895927868466029</c:v>
                </c:pt>
                <c:pt idx="28192">
                  <c:v>0.13895927868466029</c:v>
                </c:pt>
                <c:pt idx="28193">
                  <c:v>0.13895927868466029</c:v>
                </c:pt>
                <c:pt idx="28194">
                  <c:v>0.13890034769285164</c:v>
                </c:pt>
                <c:pt idx="28195">
                  <c:v>0.13890034769285164</c:v>
                </c:pt>
                <c:pt idx="28196">
                  <c:v>0.13890034769285164</c:v>
                </c:pt>
                <c:pt idx="28197">
                  <c:v>0.13890034769285164</c:v>
                </c:pt>
                <c:pt idx="28198">
                  <c:v>0.13884141670104311</c:v>
                </c:pt>
                <c:pt idx="28199">
                  <c:v>0.13884141670104311</c:v>
                </c:pt>
                <c:pt idx="28200">
                  <c:v>0.13878248570923446</c:v>
                </c:pt>
                <c:pt idx="28201">
                  <c:v>0.13878248570923446</c:v>
                </c:pt>
                <c:pt idx="28202">
                  <c:v>0.13878248570923446</c:v>
                </c:pt>
                <c:pt idx="28203">
                  <c:v>0.13878248570923446</c:v>
                </c:pt>
                <c:pt idx="28204">
                  <c:v>0.13872355471742592</c:v>
                </c:pt>
                <c:pt idx="28205">
                  <c:v>0.13872355471742592</c:v>
                </c:pt>
                <c:pt idx="28206">
                  <c:v>0.13872355471742592</c:v>
                </c:pt>
                <c:pt idx="28207">
                  <c:v>0.13872355471742592</c:v>
                </c:pt>
                <c:pt idx="28208">
                  <c:v>0.13872355471742592</c:v>
                </c:pt>
                <c:pt idx="28209">
                  <c:v>0.13866462372561728</c:v>
                </c:pt>
                <c:pt idx="28210">
                  <c:v>0.13860569273380874</c:v>
                </c:pt>
                <c:pt idx="28211">
                  <c:v>0.13860569273380874</c:v>
                </c:pt>
                <c:pt idx="28212">
                  <c:v>0.13860569273380874</c:v>
                </c:pt>
                <c:pt idx="28213">
                  <c:v>0.13860569273380874</c:v>
                </c:pt>
                <c:pt idx="28214">
                  <c:v>0.13854676174200009</c:v>
                </c:pt>
                <c:pt idx="28215">
                  <c:v>0.13854676174200009</c:v>
                </c:pt>
                <c:pt idx="28216">
                  <c:v>0.13854676174200009</c:v>
                </c:pt>
                <c:pt idx="28217">
                  <c:v>0.13854676174200009</c:v>
                </c:pt>
                <c:pt idx="28218">
                  <c:v>0.13854676174200009</c:v>
                </c:pt>
                <c:pt idx="28219">
                  <c:v>0.13854676174200009</c:v>
                </c:pt>
                <c:pt idx="28220">
                  <c:v>0.13854676174200009</c:v>
                </c:pt>
                <c:pt idx="28221">
                  <c:v>0.13854676174200009</c:v>
                </c:pt>
                <c:pt idx="28222">
                  <c:v>0.13854676174200009</c:v>
                </c:pt>
                <c:pt idx="28223">
                  <c:v>0.13854676174200009</c:v>
                </c:pt>
                <c:pt idx="28224">
                  <c:v>0.13854676174200009</c:v>
                </c:pt>
                <c:pt idx="28225">
                  <c:v>0.13854676174200009</c:v>
                </c:pt>
                <c:pt idx="28226">
                  <c:v>0.13854676174200009</c:v>
                </c:pt>
                <c:pt idx="28227">
                  <c:v>0.13854676174200009</c:v>
                </c:pt>
                <c:pt idx="28228">
                  <c:v>0.13854676174200009</c:v>
                </c:pt>
                <c:pt idx="28229">
                  <c:v>0.13854676174200009</c:v>
                </c:pt>
                <c:pt idx="28230">
                  <c:v>0.13854676174200009</c:v>
                </c:pt>
                <c:pt idx="28231">
                  <c:v>0.13854676174200009</c:v>
                </c:pt>
                <c:pt idx="28232">
                  <c:v>0.13854676174200009</c:v>
                </c:pt>
                <c:pt idx="28233">
                  <c:v>0.13854676174200009</c:v>
                </c:pt>
                <c:pt idx="28234">
                  <c:v>0.13854676174200009</c:v>
                </c:pt>
                <c:pt idx="28235">
                  <c:v>0.13848783075019155</c:v>
                </c:pt>
                <c:pt idx="28236">
                  <c:v>0.13848783075019155</c:v>
                </c:pt>
                <c:pt idx="28237">
                  <c:v>0.13848783075019155</c:v>
                </c:pt>
                <c:pt idx="28238">
                  <c:v>0.13848783075019155</c:v>
                </c:pt>
                <c:pt idx="28239">
                  <c:v>0.13848783075019155</c:v>
                </c:pt>
                <c:pt idx="28240">
                  <c:v>0.13848783075019155</c:v>
                </c:pt>
                <c:pt idx="28241">
                  <c:v>0.13848783075019155</c:v>
                </c:pt>
                <c:pt idx="28242">
                  <c:v>0.13842889975838291</c:v>
                </c:pt>
                <c:pt idx="28243">
                  <c:v>0.13836996876657437</c:v>
                </c:pt>
                <c:pt idx="28244">
                  <c:v>0.13836996876657437</c:v>
                </c:pt>
                <c:pt idx="28245">
                  <c:v>0.13831103777476572</c:v>
                </c:pt>
                <c:pt idx="28246">
                  <c:v>0.13831103777476572</c:v>
                </c:pt>
                <c:pt idx="28247">
                  <c:v>0.13825210678295718</c:v>
                </c:pt>
                <c:pt idx="28248">
                  <c:v>0.13825210678295718</c:v>
                </c:pt>
                <c:pt idx="28249">
                  <c:v>0.13825210678295718</c:v>
                </c:pt>
                <c:pt idx="28250">
                  <c:v>0.13825210678295718</c:v>
                </c:pt>
                <c:pt idx="28251">
                  <c:v>0.13819317579114854</c:v>
                </c:pt>
                <c:pt idx="28252">
                  <c:v>0.13819317579114854</c:v>
                </c:pt>
                <c:pt idx="28253">
                  <c:v>0.13813424479934</c:v>
                </c:pt>
                <c:pt idx="28254">
                  <c:v>0.13813424479934</c:v>
                </c:pt>
                <c:pt idx="28255">
                  <c:v>0.13807531380753135</c:v>
                </c:pt>
                <c:pt idx="28256">
                  <c:v>0.13801638281572282</c:v>
                </c:pt>
                <c:pt idx="28257">
                  <c:v>0.13801638281572282</c:v>
                </c:pt>
                <c:pt idx="28258">
                  <c:v>0.13801638281572282</c:v>
                </c:pt>
                <c:pt idx="28259">
                  <c:v>0.13795745182391417</c:v>
                </c:pt>
                <c:pt idx="28260">
                  <c:v>0.13795745182391417</c:v>
                </c:pt>
                <c:pt idx="28261">
                  <c:v>0.13795745182391417</c:v>
                </c:pt>
                <c:pt idx="28262">
                  <c:v>0.13795745182391417</c:v>
                </c:pt>
                <c:pt idx="28263">
                  <c:v>0.13795745182391417</c:v>
                </c:pt>
                <c:pt idx="28264">
                  <c:v>0.13795745182391417</c:v>
                </c:pt>
                <c:pt idx="28265">
                  <c:v>0.13789852083210563</c:v>
                </c:pt>
                <c:pt idx="28266">
                  <c:v>0.13783958984029698</c:v>
                </c:pt>
                <c:pt idx="28267">
                  <c:v>0.13783958984029698</c:v>
                </c:pt>
                <c:pt idx="28268">
                  <c:v>0.13783958984029698</c:v>
                </c:pt>
                <c:pt idx="28269">
                  <c:v>0.13783958984029698</c:v>
                </c:pt>
                <c:pt idx="28270">
                  <c:v>0.13778065884848845</c:v>
                </c:pt>
                <c:pt idx="28271">
                  <c:v>0.13778065884848845</c:v>
                </c:pt>
                <c:pt idx="28272">
                  <c:v>0.13778065884848845</c:v>
                </c:pt>
                <c:pt idx="28273">
                  <c:v>0.13778065884848845</c:v>
                </c:pt>
                <c:pt idx="28274">
                  <c:v>0.13778065884848845</c:v>
                </c:pt>
                <c:pt idx="28275">
                  <c:v>0.13778065884848845</c:v>
                </c:pt>
                <c:pt idx="28276">
                  <c:v>0.13778065884848845</c:v>
                </c:pt>
                <c:pt idx="28277">
                  <c:v>0.13778065884848845</c:v>
                </c:pt>
                <c:pt idx="28278">
                  <c:v>0.13778065884848845</c:v>
                </c:pt>
                <c:pt idx="28279">
                  <c:v>0.13778065884848845</c:v>
                </c:pt>
                <c:pt idx="28280">
                  <c:v>0.13778065884848845</c:v>
                </c:pt>
                <c:pt idx="28281">
                  <c:v>0.1377217278566798</c:v>
                </c:pt>
                <c:pt idx="28282">
                  <c:v>0.1377217278566798</c:v>
                </c:pt>
                <c:pt idx="28283">
                  <c:v>0.1377217278566798</c:v>
                </c:pt>
                <c:pt idx="28284">
                  <c:v>0.13766279686487126</c:v>
                </c:pt>
                <c:pt idx="28285">
                  <c:v>0.13766279686487126</c:v>
                </c:pt>
                <c:pt idx="28286">
                  <c:v>0.13766279686487126</c:v>
                </c:pt>
                <c:pt idx="28287">
                  <c:v>0.13760386587306261</c:v>
                </c:pt>
                <c:pt idx="28288">
                  <c:v>0.13760386587306261</c:v>
                </c:pt>
                <c:pt idx="28289">
                  <c:v>0.13760386587306261</c:v>
                </c:pt>
                <c:pt idx="28290">
                  <c:v>0.13760386587306261</c:v>
                </c:pt>
                <c:pt idx="28291">
                  <c:v>0.13760386587306261</c:v>
                </c:pt>
                <c:pt idx="28292">
                  <c:v>0.13760386587306261</c:v>
                </c:pt>
                <c:pt idx="28293">
                  <c:v>0.13754493488125408</c:v>
                </c:pt>
                <c:pt idx="28294">
                  <c:v>0.13754493488125408</c:v>
                </c:pt>
                <c:pt idx="28295">
                  <c:v>0.13748600388944543</c:v>
                </c:pt>
                <c:pt idx="28296">
                  <c:v>0.13748600388944543</c:v>
                </c:pt>
                <c:pt idx="28297">
                  <c:v>0.13748600388944543</c:v>
                </c:pt>
                <c:pt idx="28298">
                  <c:v>0.13748600388944543</c:v>
                </c:pt>
                <c:pt idx="28299">
                  <c:v>0.13742707289763689</c:v>
                </c:pt>
                <c:pt idx="28300">
                  <c:v>0.13736814190582824</c:v>
                </c:pt>
                <c:pt idx="28301">
                  <c:v>0.13736814190582824</c:v>
                </c:pt>
                <c:pt idx="28302">
                  <c:v>0.13730921091401971</c:v>
                </c:pt>
                <c:pt idx="28303">
                  <c:v>0.13730921091401971</c:v>
                </c:pt>
                <c:pt idx="28304">
                  <c:v>0.13730921091401971</c:v>
                </c:pt>
                <c:pt idx="28305">
                  <c:v>0.13730921091401971</c:v>
                </c:pt>
                <c:pt idx="28306">
                  <c:v>0.13730921091401971</c:v>
                </c:pt>
                <c:pt idx="28307">
                  <c:v>0.13730921091401971</c:v>
                </c:pt>
                <c:pt idx="28308">
                  <c:v>0.13725027992221106</c:v>
                </c:pt>
                <c:pt idx="28309">
                  <c:v>0.13725027992221106</c:v>
                </c:pt>
                <c:pt idx="28310">
                  <c:v>0.13725027992221106</c:v>
                </c:pt>
                <c:pt idx="28311">
                  <c:v>0.13725027992221106</c:v>
                </c:pt>
                <c:pt idx="28312">
                  <c:v>0.13725027992221106</c:v>
                </c:pt>
                <c:pt idx="28313">
                  <c:v>0.13725027992221106</c:v>
                </c:pt>
                <c:pt idx="28314">
                  <c:v>0.13725027992221106</c:v>
                </c:pt>
                <c:pt idx="28315">
                  <c:v>0.13719134893040252</c:v>
                </c:pt>
                <c:pt idx="28316">
                  <c:v>0.13713241793859388</c:v>
                </c:pt>
                <c:pt idx="28317">
                  <c:v>0.13713241793859388</c:v>
                </c:pt>
                <c:pt idx="28318">
                  <c:v>0.13713241793859388</c:v>
                </c:pt>
                <c:pt idx="28319">
                  <c:v>0.13713241793859388</c:v>
                </c:pt>
                <c:pt idx="28320">
                  <c:v>0.13707348694678534</c:v>
                </c:pt>
                <c:pt idx="28321">
                  <c:v>0.13707348694678534</c:v>
                </c:pt>
                <c:pt idx="28322">
                  <c:v>0.13707348694678534</c:v>
                </c:pt>
                <c:pt idx="28323">
                  <c:v>0.13707348694678534</c:v>
                </c:pt>
                <c:pt idx="28324">
                  <c:v>0.13707348694678534</c:v>
                </c:pt>
                <c:pt idx="28325">
                  <c:v>0.13707348694678534</c:v>
                </c:pt>
                <c:pt idx="28326">
                  <c:v>0.13701455595497669</c:v>
                </c:pt>
                <c:pt idx="28327">
                  <c:v>0.13695562496316815</c:v>
                </c:pt>
                <c:pt idx="28328">
                  <c:v>0.13695562496316815</c:v>
                </c:pt>
                <c:pt idx="28329">
                  <c:v>0.13695562496316815</c:v>
                </c:pt>
                <c:pt idx="28330">
                  <c:v>0.13689669397135951</c:v>
                </c:pt>
                <c:pt idx="28331">
                  <c:v>0.13683776297955097</c:v>
                </c:pt>
                <c:pt idx="28332">
                  <c:v>0.13677883198774232</c:v>
                </c:pt>
                <c:pt idx="28333">
                  <c:v>0.13677883198774232</c:v>
                </c:pt>
                <c:pt idx="28334">
                  <c:v>0.13677883198774232</c:v>
                </c:pt>
                <c:pt idx="28335">
                  <c:v>0.13677883198774232</c:v>
                </c:pt>
                <c:pt idx="28336">
                  <c:v>0.13677883198774232</c:v>
                </c:pt>
                <c:pt idx="28337">
                  <c:v>0.13677883198774232</c:v>
                </c:pt>
                <c:pt idx="28338">
                  <c:v>0.13671990099593379</c:v>
                </c:pt>
                <c:pt idx="28339">
                  <c:v>0.13666097000412514</c:v>
                </c:pt>
                <c:pt idx="28340">
                  <c:v>0.13666097000412514</c:v>
                </c:pt>
                <c:pt idx="28341">
                  <c:v>0.13666097000412514</c:v>
                </c:pt>
                <c:pt idx="28342">
                  <c:v>0.13666097000412514</c:v>
                </c:pt>
                <c:pt idx="28343">
                  <c:v>0.13666097000412514</c:v>
                </c:pt>
                <c:pt idx="28344">
                  <c:v>0.1366020390123166</c:v>
                </c:pt>
                <c:pt idx="28345">
                  <c:v>0.1366020390123166</c:v>
                </c:pt>
                <c:pt idx="28346">
                  <c:v>0.1366020390123166</c:v>
                </c:pt>
                <c:pt idx="28347">
                  <c:v>0.1366020390123166</c:v>
                </c:pt>
                <c:pt idx="28348">
                  <c:v>0.1366020390123166</c:v>
                </c:pt>
                <c:pt idx="28349">
                  <c:v>0.1366020390123166</c:v>
                </c:pt>
                <c:pt idx="28350">
                  <c:v>0.13654310802050795</c:v>
                </c:pt>
                <c:pt idx="28351">
                  <c:v>0.13648417702869942</c:v>
                </c:pt>
                <c:pt idx="28352">
                  <c:v>0.13648417702869942</c:v>
                </c:pt>
                <c:pt idx="28353">
                  <c:v>0.13648417702869942</c:v>
                </c:pt>
                <c:pt idx="28354">
                  <c:v>0.13648417702869942</c:v>
                </c:pt>
                <c:pt idx="28355">
                  <c:v>0.13642524603689077</c:v>
                </c:pt>
                <c:pt idx="28356">
                  <c:v>0.13642524603689077</c:v>
                </c:pt>
                <c:pt idx="28357">
                  <c:v>0.13642524603689077</c:v>
                </c:pt>
                <c:pt idx="28358">
                  <c:v>0.13642524603689077</c:v>
                </c:pt>
                <c:pt idx="28359">
                  <c:v>0.13642524603689077</c:v>
                </c:pt>
                <c:pt idx="28360">
                  <c:v>0.13642524603689077</c:v>
                </c:pt>
                <c:pt idx="28361">
                  <c:v>0.13642524603689077</c:v>
                </c:pt>
                <c:pt idx="28362">
                  <c:v>0.13636631504508223</c:v>
                </c:pt>
                <c:pt idx="28363">
                  <c:v>0.13630738405327358</c:v>
                </c:pt>
                <c:pt idx="28364">
                  <c:v>0.13630738405327358</c:v>
                </c:pt>
                <c:pt idx="28365">
                  <c:v>0.13630738405327358</c:v>
                </c:pt>
                <c:pt idx="28366">
                  <c:v>0.13630738405327358</c:v>
                </c:pt>
                <c:pt idx="28367">
                  <c:v>0.13630738405327358</c:v>
                </c:pt>
                <c:pt idx="28368">
                  <c:v>0.13624845306146505</c:v>
                </c:pt>
                <c:pt idx="28369">
                  <c:v>0.13624845306146505</c:v>
                </c:pt>
                <c:pt idx="28370">
                  <c:v>0.13624845306146505</c:v>
                </c:pt>
                <c:pt idx="28371">
                  <c:v>0.13624845306146505</c:v>
                </c:pt>
                <c:pt idx="28372">
                  <c:v>0.1361895220696564</c:v>
                </c:pt>
                <c:pt idx="28373">
                  <c:v>0.1361895220696564</c:v>
                </c:pt>
                <c:pt idx="28374">
                  <c:v>0.13613059107784786</c:v>
                </c:pt>
                <c:pt idx="28375">
                  <c:v>0.13613059107784786</c:v>
                </c:pt>
                <c:pt idx="28376">
                  <c:v>0.13613059107784786</c:v>
                </c:pt>
                <c:pt idx="28377">
                  <c:v>0.13613059107784786</c:v>
                </c:pt>
                <c:pt idx="28378">
                  <c:v>0.13613059107784786</c:v>
                </c:pt>
                <c:pt idx="28379">
                  <c:v>0.13613059107784786</c:v>
                </c:pt>
                <c:pt idx="28380">
                  <c:v>0.13613059107784786</c:v>
                </c:pt>
                <c:pt idx="28381">
                  <c:v>0.13613059107784786</c:v>
                </c:pt>
                <c:pt idx="28382">
                  <c:v>0.13613059107784786</c:v>
                </c:pt>
                <c:pt idx="28383">
                  <c:v>0.13613059107784786</c:v>
                </c:pt>
                <c:pt idx="28384">
                  <c:v>0.13607166008603921</c:v>
                </c:pt>
                <c:pt idx="28385">
                  <c:v>0.13607166008603921</c:v>
                </c:pt>
                <c:pt idx="28386">
                  <c:v>0.13607166008603921</c:v>
                </c:pt>
                <c:pt idx="28387">
                  <c:v>0.13607166008603921</c:v>
                </c:pt>
                <c:pt idx="28388">
                  <c:v>0.13607166008603921</c:v>
                </c:pt>
                <c:pt idx="28389">
                  <c:v>0.13607166008603921</c:v>
                </c:pt>
                <c:pt idx="28390">
                  <c:v>0.13607166008603921</c:v>
                </c:pt>
                <c:pt idx="28391">
                  <c:v>0.13607166008603921</c:v>
                </c:pt>
                <c:pt idx="28392">
                  <c:v>0.13607166008603921</c:v>
                </c:pt>
                <c:pt idx="28393">
                  <c:v>0.13607166008603921</c:v>
                </c:pt>
                <c:pt idx="28394">
                  <c:v>0.13607166008603921</c:v>
                </c:pt>
                <c:pt idx="28395">
                  <c:v>0.13607166008603921</c:v>
                </c:pt>
                <c:pt idx="28396">
                  <c:v>0.13607166008603921</c:v>
                </c:pt>
                <c:pt idx="28397">
                  <c:v>0.13607166008603921</c:v>
                </c:pt>
                <c:pt idx="28398">
                  <c:v>0.13601272909423068</c:v>
                </c:pt>
                <c:pt idx="28399">
                  <c:v>0.13601272909423068</c:v>
                </c:pt>
                <c:pt idx="28400">
                  <c:v>0.13595379810242203</c:v>
                </c:pt>
                <c:pt idx="28401">
                  <c:v>0.13595379810242203</c:v>
                </c:pt>
                <c:pt idx="28402">
                  <c:v>0.13595379810242203</c:v>
                </c:pt>
                <c:pt idx="28403">
                  <c:v>0.13595379810242203</c:v>
                </c:pt>
                <c:pt idx="28404">
                  <c:v>0.13595379810242203</c:v>
                </c:pt>
                <c:pt idx="28405">
                  <c:v>0.13595379810242203</c:v>
                </c:pt>
                <c:pt idx="28406">
                  <c:v>0.13595379810242203</c:v>
                </c:pt>
                <c:pt idx="28407">
                  <c:v>0.13595379810242203</c:v>
                </c:pt>
                <c:pt idx="28408">
                  <c:v>0.13589486711061349</c:v>
                </c:pt>
                <c:pt idx="28409">
                  <c:v>0.13589486711061349</c:v>
                </c:pt>
                <c:pt idx="28410">
                  <c:v>0.13589486711061349</c:v>
                </c:pt>
                <c:pt idx="28411">
                  <c:v>0.13589486711061349</c:v>
                </c:pt>
                <c:pt idx="28412">
                  <c:v>0.13589486711061349</c:v>
                </c:pt>
                <c:pt idx="28413">
                  <c:v>0.13589486711061349</c:v>
                </c:pt>
                <c:pt idx="28414">
                  <c:v>0.13589486711061349</c:v>
                </c:pt>
                <c:pt idx="28415">
                  <c:v>0.13589486711061349</c:v>
                </c:pt>
                <c:pt idx="28416">
                  <c:v>0.13589486711061349</c:v>
                </c:pt>
                <c:pt idx="28417">
                  <c:v>0.13589486711061349</c:v>
                </c:pt>
                <c:pt idx="28418">
                  <c:v>0.13589486711061349</c:v>
                </c:pt>
                <c:pt idx="28419">
                  <c:v>0.13589486711061349</c:v>
                </c:pt>
                <c:pt idx="28420">
                  <c:v>0.13589486711061349</c:v>
                </c:pt>
                <c:pt idx="28421">
                  <c:v>0.13589486711061349</c:v>
                </c:pt>
                <c:pt idx="28422">
                  <c:v>0.13583593611880485</c:v>
                </c:pt>
                <c:pt idx="28423">
                  <c:v>0.13583593611880485</c:v>
                </c:pt>
                <c:pt idx="28424">
                  <c:v>0.13583593611880485</c:v>
                </c:pt>
                <c:pt idx="28425">
                  <c:v>0.13583593611880485</c:v>
                </c:pt>
                <c:pt idx="28426">
                  <c:v>0.13583593611880485</c:v>
                </c:pt>
                <c:pt idx="28427">
                  <c:v>0.13583593611880485</c:v>
                </c:pt>
                <c:pt idx="28428">
                  <c:v>0.13583593611880485</c:v>
                </c:pt>
                <c:pt idx="28429">
                  <c:v>0.13583593611880485</c:v>
                </c:pt>
                <c:pt idx="28430">
                  <c:v>0.13583593611880485</c:v>
                </c:pt>
                <c:pt idx="28431">
                  <c:v>0.13583593611880485</c:v>
                </c:pt>
                <c:pt idx="28432">
                  <c:v>0.13583593611880485</c:v>
                </c:pt>
                <c:pt idx="28433">
                  <c:v>0.13583593611880485</c:v>
                </c:pt>
                <c:pt idx="28434">
                  <c:v>0.13583593611880485</c:v>
                </c:pt>
                <c:pt idx="28435">
                  <c:v>0.13583593611880485</c:v>
                </c:pt>
                <c:pt idx="28436">
                  <c:v>0.13583593611880485</c:v>
                </c:pt>
                <c:pt idx="28437">
                  <c:v>0.13583593611880485</c:v>
                </c:pt>
                <c:pt idx="28438">
                  <c:v>0.13583593611880485</c:v>
                </c:pt>
                <c:pt idx="28439">
                  <c:v>0.13583593611880485</c:v>
                </c:pt>
                <c:pt idx="28440">
                  <c:v>0.13583593611880485</c:v>
                </c:pt>
                <c:pt idx="28441">
                  <c:v>0.13583593611880485</c:v>
                </c:pt>
                <c:pt idx="28442">
                  <c:v>0.13583593611880485</c:v>
                </c:pt>
                <c:pt idx="28443">
                  <c:v>0.13583593611880485</c:v>
                </c:pt>
                <c:pt idx="28444">
                  <c:v>0.13583593611880485</c:v>
                </c:pt>
                <c:pt idx="28445">
                  <c:v>0.13583593611880485</c:v>
                </c:pt>
                <c:pt idx="28446">
                  <c:v>0.13577700512699631</c:v>
                </c:pt>
                <c:pt idx="28447">
                  <c:v>0.13577700512699631</c:v>
                </c:pt>
                <c:pt idx="28448">
                  <c:v>0.13577700512699631</c:v>
                </c:pt>
                <c:pt idx="28449">
                  <c:v>0.13577700512699631</c:v>
                </c:pt>
                <c:pt idx="28450">
                  <c:v>0.13577700512699631</c:v>
                </c:pt>
                <c:pt idx="28451">
                  <c:v>0.13571807413518766</c:v>
                </c:pt>
                <c:pt idx="28452">
                  <c:v>0.13571807413518766</c:v>
                </c:pt>
                <c:pt idx="28453">
                  <c:v>0.13571807413518766</c:v>
                </c:pt>
                <c:pt idx="28454">
                  <c:v>0.13571807413518766</c:v>
                </c:pt>
                <c:pt idx="28455">
                  <c:v>0.13565914314337912</c:v>
                </c:pt>
                <c:pt idx="28456">
                  <c:v>0.13560021215157048</c:v>
                </c:pt>
                <c:pt idx="28457">
                  <c:v>0.13560021215157048</c:v>
                </c:pt>
                <c:pt idx="28458">
                  <c:v>0.13560021215157048</c:v>
                </c:pt>
                <c:pt idx="28459">
                  <c:v>0.13554128115976194</c:v>
                </c:pt>
                <c:pt idx="28460">
                  <c:v>0.13554128115976194</c:v>
                </c:pt>
                <c:pt idx="28461">
                  <c:v>0.13548235016795329</c:v>
                </c:pt>
                <c:pt idx="28462">
                  <c:v>0.13548235016795329</c:v>
                </c:pt>
                <c:pt idx="28463">
                  <c:v>0.13548235016795329</c:v>
                </c:pt>
                <c:pt idx="28464">
                  <c:v>0.13542341917614475</c:v>
                </c:pt>
                <c:pt idx="28465">
                  <c:v>0.13542341917614475</c:v>
                </c:pt>
                <c:pt idx="28466">
                  <c:v>0.13542341917614475</c:v>
                </c:pt>
                <c:pt idx="28467">
                  <c:v>0.13542341917614475</c:v>
                </c:pt>
                <c:pt idx="28468">
                  <c:v>0.13536448818433611</c:v>
                </c:pt>
                <c:pt idx="28469">
                  <c:v>0.13536448818433611</c:v>
                </c:pt>
                <c:pt idx="28470">
                  <c:v>0.13530555719252757</c:v>
                </c:pt>
                <c:pt idx="28471">
                  <c:v>0.13530555719252757</c:v>
                </c:pt>
                <c:pt idx="28472">
                  <c:v>0.13530555719252757</c:v>
                </c:pt>
                <c:pt idx="28473">
                  <c:v>0.13530555719252757</c:v>
                </c:pt>
                <c:pt idx="28474">
                  <c:v>0.13524662620071892</c:v>
                </c:pt>
                <c:pt idx="28475">
                  <c:v>0.13524662620071892</c:v>
                </c:pt>
                <c:pt idx="28476">
                  <c:v>0.13524662620071892</c:v>
                </c:pt>
                <c:pt idx="28477">
                  <c:v>0.13524662620071892</c:v>
                </c:pt>
                <c:pt idx="28478">
                  <c:v>0.13518769520891039</c:v>
                </c:pt>
                <c:pt idx="28479">
                  <c:v>0.13518769520891039</c:v>
                </c:pt>
                <c:pt idx="28480">
                  <c:v>0.13512876421710174</c:v>
                </c:pt>
                <c:pt idx="28481">
                  <c:v>0.13512876421710174</c:v>
                </c:pt>
                <c:pt idx="28482">
                  <c:v>0.13512876421710174</c:v>
                </c:pt>
                <c:pt idx="28483">
                  <c:v>0.1350698332252932</c:v>
                </c:pt>
                <c:pt idx="28484">
                  <c:v>0.1350698332252932</c:v>
                </c:pt>
                <c:pt idx="28485">
                  <c:v>0.1350698332252932</c:v>
                </c:pt>
                <c:pt idx="28486">
                  <c:v>0.1350698332252932</c:v>
                </c:pt>
                <c:pt idx="28487">
                  <c:v>0.13501090223348455</c:v>
                </c:pt>
                <c:pt idx="28488">
                  <c:v>0.13501090223348455</c:v>
                </c:pt>
                <c:pt idx="28489">
                  <c:v>0.13501090223348455</c:v>
                </c:pt>
                <c:pt idx="28490">
                  <c:v>0.13495197124167602</c:v>
                </c:pt>
                <c:pt idx="28491">
                  <c:v>0.13495197124167602</c:v>
                </c:pt>
                <c:pt idx="28492">
                  <c:v>0.13495197124167602</c:v>
                </c:pt>
                <c:pt idx="28493">
                  <c:v>0.13495197124167602</c:v>
                </c:pt>
                <c:pt idx="28494">
                  <c:v>0.13495197124167602</c:v>
                </c:pt>
                <c:pt idx="28495">
                  <c:v>0.13489304024986737</c:v>
                </c:pt>
                <c:pt idx="28496">
                  <c:v>0.13483410925805883</c:v>
                </c:pt>
                <c:pt idx="28497">
                  <c:v>0.13483410925805883</c:v>
                </c:pt>
                <c:pt idx="28498">
                  <c:v>0.13483410925805883</c:v>
                </c:pt>
                <c:pt idx="28499">
                  <c:v>0.13483410925805883</c:v>
                </c:pt>
                <c:pt idx="28500">
                  <c:v>0.13483410925805883</c:v>
                </c:pt>
                <c:pt idx="28501">
                  <c:v>0.13483410925805883</c:v>
                </c:pt>
                <c:pt idx="28502">
                  <c:v>0.13483410925805883</c:v>
                </c:pt>
                <c:pt idx="28503">
                  <c:v>0.13483410925805883</c:v>
                </c:pt>
                <c:pt idx="28504">
                  <c:v>0.13483410925805883</c:v>
                </c:pt>
                <c:pt idx="28505">
                  <c:v>0.13483410925805883</c:v>
                </c:pt>
                <c:pt idx="28506">
                  <c:v>0.13483410925805883</c:v>
                </c:pt>
                <c:pt idx="28507">
                  <c:v>0.13477517826625018</c:v>
                </c:pt>
                <c:pt idx="28508">
                  <c:v>0.13477517826625018</c:v>
                </c:pt>
                <c:pt idx="28509">
                  <c:v>0.13477517826625018</c:v>
                </c:pt>
                <c:pt idx="28510">
                  <c:v>0.13477517826625018</c:v>
                </c:pt>
                <c:pt idx="28511">
                  <c:v>0.13477517826625018</c:v>
                </c:pt>
                <c:pt idx="28512">
                  <c:v>0.13477517826625018</c:v>
                </c:pt>
                <c:pt idx="28513">
                  <c:v>0.13477517826625018</c:v>
                </c:pt>
                <c:pt idx="28514">
                  <c:v>0.13471624727444165</c:v>
                </c:pt>
                <c:pt idx="28515">
                  <c:v>0.13471624727444165</c:v>
                </c:pt>
                <c:pt idx="28516">
                  <c:v>0.134657316282633</c:v>
                </c:pt>
                <c:pt idx="28517">
                  <c:v>0.134657316282633</c:v>
                </c:pt>
                <c:pt idx="28518">
                  <c:v>0.13459838529082446</c:v>
                </c:pt>
                <c:pt idx="28519">
                  <c:v>0.13459838529082446</c:v>
                </c:pt>
                <c:pt idx="28520">
                  <c:v>0.13453945429901581</c:v>
                </c:pt>
                <c:pt idx="28521">
                  <c:v>0.13448052330720728</c:v>
                </c:pt>
                <c:pt idx="28522">
                  <c:v>0.13448052330720728</c:v>
                </c:pt>
                <c:pt idx="28523">
                  <c:v>0.13448052330720728</c:v>
                </c:pt>
                <c:pt idx="28524">
                  <c:v>0.13442159231539863</c:v>
                </c:pt>
                <c:pt idx="28525">
                  <c:v>0.13436266132359009</c:v>
                </c:pt>
                <c:pt idx="28526">
                  <c:v>0.13436266132359009</c:v>
                </c:pt>
                <c:pt idx="28527">
                  <c:v>0.13436266132359009</c:v>
                </c:pt>
                <c:pt idx="28528">
                  <c:v>0.13430373033178145</c:v>
                </c:pt>
                <c:pt idx="28529">
                  <c:v>0.13430373033178145</c:v>
                </c:pt>
                <c:pt idx="28530">
                  <c:v>0.13430373033178145</c:v>
                </c:pt>
                <c:pt idx="28531">
                  <c:v>0.13430373033178145</c:v>
                </c:pt>
                <c:pt idx="28532">
                  <c:v>0.13430373033178145</c:v>
                </c:pt>
                <c:pt idx="28533">
                  <c:v>0.13430373033178145</c:v>
                </c:pt>
                <c:pt idx="28534">
                  <c:v>0.13424479933997291</c:v>
                </c:pt>
                <c:pt idx="28535">
                  <c:v>0.13418586834816426</c:v>
                </c:pt>
                <c:pt idx="28536">
                  <c:v>0.13418586834816426</c:v>
                </c:pt>
                <c:pt idx="28537">
                  <c:v>0.13418586834816426</c:v>
                </c:pt>
                <c:pt idx="28538">
                  <c:v>0.13412693735635572</c:v>
                </c:pt>
                <c:pt idx="28539">
                  <c:v>0.13412693735635572</c:v>
                </c:pt>
                <c:pt idx="28540">
                  <c:v>0.13412693735635572</c:v>
                </c:pt>
                <c:pt idx="28541">
                  <c:v>0.13412693735635572</c:v>
                </c:pt>
                <c:pt idx="28542">
                  <c:v>0.13412693735635572</c:v>
                </c:pt>
                <c:pt idx="28543">
                  <c:v>0.13412693735635572</c:v>
                </c:pt>
                <c:pt idx="28544">
                  <c:v>0.13412693735635572</c:v>
                </c:pt>
                <c:pt idx="28545">
                  <c:v>0.13412693735635572</c:v>
                </c:pt>
                <c:pt idx="28546">
                  <c:v>0.13406800636454708</c:v>
                </c:pt>
                <c:pt idx="28547">
                  <c:v>0.13406800636454708</c:v>
                </c:pt>
                <c:pt idx="28548">
                  <c:v>0.13406800636454708</c:v>
                </c:pt>
                <c:pt idx="28549">
                  <c:v>0.13406800636454708</c:v>
                </c:pt>
                <c:pt idx="28550">
                  <c:v>0.13406800636454708</c:v>
                </c:pt>
                <c:pt idx="28551">
                  <c:v>0.13406800636454708</c:v>
                </c:pt>
                <c:pt idx="28552">
                  <c:v>0.13400907537273854</c:v>
                </c:pt>
                <c:pt idx="28553">
                  <c:v>0.13400907537273854</c:v>
                </c:pt>
                <c:pt idx="28554">
                  <c:v>0.13395014438092989</c:v>
                </c:pt>
                <c:pt idx="28555">
                  <c:v>0.13395014438092989</c:v>
                </c:pt>
                <c:pt idx="28556">
                  <c:v>0.13395014438092989</c:v>
                </c:pt>
                <c:pt idx="28557">
                  <c:v>0.13395014438092989</c:v>
                </c:pt>
                <c:pt idx="28558">
                  <c:v>0.13395014438092989</c:v>
                </c:pt>
                <c:pt idx="28559">
                  <c:v>0.13395014438092989</c:v>
                </c:pt>
                <c:pt idx="28560">
                  <c:v>0.13389121338912136</c:v>
                </c:pt>
                <c:pt idx="28561">
                  <c:v>0.13389121338912136</c:v>
                </c:pt>
                <c:pt idx="28562">
                  <c:v>0.13389121338912136</c:v>
                </c:pt>
                <c:pt idx="28563">
                  <c:v>0.13389121338912136</c:v>
                </c:pt>
                <c:pt idx="28564">
                  <c:v>0.13383228239731271</c:v>
                </c:pt>
                <c:pt idx="28565">
                  <c:v>0.13383228239731271</c:v>
                </c:pt>
                <c:pt idx="28566">
                  <c:v>0.13383228239731271</c:v>
                </c:pt>
                <c:pt idx="28567">
                  <c:v>0.13383228239731271</c:v>
                </c:pt>
                <c:pt idx="28568">
                  <c:v>0.13383228239731271</c:v>
                </c:pt>
                <c:pt idx="28569">
                  <c:v>0.13383228239731271</c:v>
                </c:pt>
                <c:pt idx="28570">
                  <c:v>0.13383228239731271</c:v>
                </c:pt>
                <c:pt idx="28571">
                  <c:v>0.13383228239731271</c:v>
                </c:pt>
                <c:pt idx="28572">
                  <c:v>0.13383228239731271</c:v>
                </c:pt>
                <c:pt idx="28573">
                  <c:v>0.13383228239731271</c:v>
                </c:pt>
                <c:pt idx="28574">
                  <c:v>0.13377335140550417</c:v>
                </c:pt>
                <c:pt idx="28575">
                  <c:v>0.13377335140550417</c:v>
                </c:pt>
                <c:pt idx="28576">
                  <c:v>0.13371442041369552</c:v>
                </c:pt>
                <c:pt idx="28577">
                  <c:v>0.13371442041369552</c:v>
                </c:pt>
                <c:pt idx="28578">
                  <c:v>0.13365548942188699</c:v>
                </c:pt>
                <c:pt idx="28579">
                  <c:v>0.13359655843007834</c:v>
                </c:pt>
                <c:pt idx="28580">
                  <c:v>0.1335376274382698</c:v>
                </c:pt>
                <c:pt idx="28581">
                  <c:v>0.1335376274382698</c:v>
                </c:pt>
                <c:pt idx="28582">
                  <c:v>0.1335376274382698</c:v>
                </c:pt>
                <c:pt idx="28583">
                  <c:v>0.13347869644646115</c:v>
                </c:pt>
                <c:pt idx="28584">
                  <c:v>0.13347869644646115</c:v>
                </c:pt>
                <c:pt idx="28585">
                  <c:v>0.13347869644646115</c:v>
                </c:pt>
                <c:pt idx="28586">
                  <c:v>0.13341976545465262</c:v>
                </c:pt>
                <c:pt idx="28587">
                  <c:v>0.13341976545465262</c:v>
                </c:pt>
                <c:pt idx="28588">
                  <c:v>0.13336083446284397</c:v>
                </c:pt>
                <c:pt idx="28589">
                  <c:v>0.13330190347103543</c:v>
                </c:pt>
                <c:pt idx="28590">
                  <c:v>0.13330190347103543</c:v>
                </c:pt>
                <c:pt idx="28591">
                  <c:v>0.13330190347103543</c:v>
                </c:pt>
                <c:pt idx="28592">
                  <c:v>0.13330190347103543</c:v>
                </c:pt>
                <c:pt idx="28593">
                  <c:v>0.13330190347103543</c:v>
                </c:pt>
                <c:pt idx="28594">
                  <c:v>0.13324297247922678</c:v>
                </c:pt>
                <c:pt idx="28595">
                  <c:v>0.13324297247922678</c:v>
                </c:pt>
                <c:pt idx="28596">
                  <c:v>0.13318404148741825</c:v>
                </c:pt>
                <c:pt idx="28597">
                  <c:v>0.13318404148741825</c:v>
                </c:pt>
                <c:pt idx="28598">
                  <c:v>0.1331251104956096</c:v>
                </c:pt>
                <c:pt idx="28599">
                  <c:v>0.1331251104956096</c:v>
                </c:pt>
                <c:pt idx="28600">
                  <c:v>0.1331251104956096</c:v>
                </c:pt>
                <c:pt idx="28601">
                  <c:v>0.1331251104956096</c:v>
                </c:pt>
                <c:pt idx="28602">
                  <c:v>0.1331251104956096</c:v>
                </c:pt>
                <c:pt idx="28603">
                  <c:v>0.1331251104956096</c:v>
                </c:pt>
                <c:pt idx="28604">
                  <c:v>0.1331251104956096</c:v>
                </c:pt>
                <c:pt idx="28605">
                  <c:v>0.1331251104956096</c:v>
                </c:pt>
                <c:pt idx="28606">
                  <c:v>0.1331251104956096</c:v>
                </c:pt>
                <c:pt idx="28607">
                  <c:v>0.1331251104956096</c:v>
                </c:pt>
                <c:pt idx="28608">
                  <c:v>0.1331251104956096</c:v>
                </c:pt>
                <c:pt idx="28609">
                  <c:v>0.1331251104956096</c:v>
                </c:pt>
                <c:pt idx="28610">
                  <c:v>0.13306617950380106</c:v>
                </c:pt>
                <c:pt idx="28611">
                  <c:v>0.13306617950380106</c:v>
                </c:pt>
                <c:pt idx="28612">
                  <c:v>0.13306617950380106</c:v>
                </c:pt>
                <c:pt idx="28613">
                  <c:v>0.13306617950380106</c:v>
                </c:pt>
                <c:pt idx="28614">
                  <c:v>0.13306617950380106</c:v>
                </c:pt>
                <c:pt idx="28615">
                  <c:v>0.13306617950380106</c:v>
                </c:pt>
                <c:pt idx="28616">
                  <c:v>0.13300724851199242</c:v>
                </c:pt>
                <c:pt idx="28617">
                  <c:v>0.13300724851199242</c:v>
                </c:pt>
                <c:pt idx="28618">
                  <c:v>0.13300724851199242</c:v>
                </c:pt>
                <c:pt idx="28619">
                  <c:v>0.13300724851199242</c:v>
                </c:pt>
                <c:pt idx="28620">
                  <c:v>0.13300724851199242</c:v>
                </c:pt>
                <c:pt idx="28621">
                  <c:v>0.13294831752018388</c:v>
                </c:pt>
                <c:pt idx="28622">
                  <c:v>0.13288938652837523</c:v>
                </c:pt>
                <c:pt idx="28623">
                  <c:v>0.13288938652837523</c:v>
                </c:pt>
                <c:pt idx="28624">
                  <c:v>0.13288938652837523</c:v>
                </c:pt>
                <c:pt idx="28625">
                  <c:v>0.13288938652837523</c:v>
                </c:pt>
                <c:pt idx="28626">
                  <c:v>0.13288938652837523</c:v>
                </c:pt>
                <c:pt idx="28627">
                  <c:v>0.13288938652837523</c:v>
                </c:pt>
                <c:pt idx="28628">
                  <c:v>0.13283045553656669</c:v>
                </c:pt>
                <c:pt idx="28629">
                  <c:v>0.13283045553656669</c:v>
                </c:pt>
                <c:pt idx="28630">
                  <c:v>0.13283045553656669</c:v>
                </c:pt>
                <c:pt idx="28631">
                  <c:v>0.13277152454475805</c:v>
                </c:pt>
                <c:pt idx="28632">
                  <c:v>0.13277152454475805</c:v>
                </c:pt>
                <c:pt idx="28633">
                  <c:v>0.13277152454475805</c:v>
                </c:pt>
                <c:pt idx="28634">
                  <c:v>0.13277152454475805</c:v>
                </c:pt>
                <c:pt idx="28635">
                  <c:v>0.13271259355294951</c:v>
                </c:pt>
                <c:pt idx="28636">
                  <c:v>0.13271259355294951</c:v>
                </c:pt>
                <c:pt idx="28637">
                  <c:v>0.13271259355294951</c:v>
                </c:pt>
                <c:pt idx="28638">
                  <c:v>0.13271259355294951</c:v>
                </c:pt>
                <c:pt idx="28639">
                  <c:v>0.13271259355294951</c:v>
                </c:pt>
                <c:pt idx="28640">
                  <c:v>0.13265366256114086</c:v>
                </c:pt>
                <c:pt idx="28641">
                  <c:v>0.13265366256114086</c:v>
                </c:pt>
                <c:pt idx="28642">
                  <c:v>0.13265366256114086</c:v>
                </c:pt>
                <c:pt idx="28643">
                  <c:v>0.13265366256114086</c:v>
                </c:pt>
                <c:pt idx="28644">
                  <c:v>0.13259473156933232</c:v>
                </c:pt>
                <c:pt idx="28645">
                  <c:v>0.13253580057752368</c:v>
                </c:pt>
                <c:pt idx="28646">
                  <c:v>0.13253580057752368</c:v>
                </c:pt>
                <c:pt idx="28647">
                  <c:v>0.13253580057752368</c:v>
                </c:pt>
                <c:pt idx="28648">
                  <c:v>0.13253580057752368</c:v>
                </c:pt>
                <c:pt idx="28649">
                  <c:v>0.13253580057752368</c:v>
                </c:pt>
                <c:pt idx="28650">
                  <c:v>0.13253580057752368</c:v>
                </c:pt>
                <c:pt idx="28651">
                  <c:v>0.13253580057752368</c:v>
                </c:pt>
                <c:pt idx="28652">
                  <c:v>0.13247686958571514</c:v>
                </c:pt>
                <c:pt idx="28653">
                  <c:v>0.13247686958571514</c:v>
                </c:pt>
                <c:pt idx="28654">
                  <c:v>0.13247686958571514</c:v>
                </c:pt>
                <c:pt idx="28655">
                  <c:v>0.13247686958571514</c:v>
                </c:pt>
                <c:pt idx="28656">
                  <c:v>0.13241793859390649</c:v>
                </c:pt>
                <c:pt idx="28657">
                  <c:v>0.13241793859390649</c:v>
                </c:pt>
                <c:pt idx="28658">
                  <c:v>0.13241793859390649</c:v>
                </c:pt>
                <c:pt idx="28659">
                  <c:v>0.13235900760209796</c:v>
                </c:pt>
                <c:pt idx="28660">
                  <c:v>0.13230007661028931</c:v>
                </c:pt>
                <c:pt idx="28661">
                  <c:v>0.13224114561848077</c:v>
                </c:pt>
                <c:pt idx="28662">
                  <c:v>0.13218221462667212</c:v>
                </c:pt>
                <c:pt idx="28663">
                  <c:v>0.13218221462667212</c:v>
                </c:pt>
                <c:pt idx="28664">
                  <c:v>0.13218221462667212</c:v>
                </c:pt>
                <c:pt idx="28665">
                  <c:v>0.13218221462667212</c:v>
                </c:pt>
                <c:pt idx="28666">
                  <c:v>0.13212328363486359</c:v>
                </c:pt>
                <c:pt idx="28667">
                  <c:v>0.13206435264305494</c:v>
                </c:pt>
                <c:pt idx="28668">
                  <c:v>0.13206435264305494</c:v>
                </c:pt>
                <c:pt idx="28669">
                  <c:v>0.13206435264305494</c:v>
                </c:pt>
                <c:pt idx="28670">
                  <c:v>0.13206435264305494</c:v>
                </c:pt>
                <c:pt idx="28671">
                  <c:v>0.13206435264305494</c:v>
                </c:pt>
                <c:pt idx="28672">
                  <c:v>0.13206435264305494</c:v>
                </c:pt>
                <c:pt idx="28673">
                  <c:v>0.1320054216512464</c:v>
                </c:pt>
                <c:pt idx="28674">
                  <c:v>0.13194649065943775</c:v>
                </c:pt>
                <c:pt idx="28675">
                  <c:v>0.13194649065943775</c:v>
                </c:pt>
                <c:pt idx="28676">
                  <c:v>0.13194649065943775</c:v>
                </c:pt>
                <c:pt idx="28677">
                  <c:v>0.13188755966762922</c:v>
                </c:pt>
                <c:pt idx="28678">
                  <c:v>0.13188755966762922</c:v>
                </c:pt>
                <c:pt idx="28679">
                  <c:v>0.13182862867582057</c:v>
                </c:pt>
                <c:pt idx="28680">
                  <c:v>0.13176969768401203</c:v>
                </c:pt>
                <c:pt idx="28681">
                  <c:v>0.13176969768401203</c:v>
                </c:pt>
                <c:pt idx="28682">
                  <c:v>0.13171076669220338</c:v>
                </c:pt>
                <c:pt idx="28683">
                  <c:v>0.13165183570039485</c:v>
                </c:pt>
                <c:pt idx="28684">
                  <c:v>0.13165183570039485</c:v>
                </c:pt>
                <c:pt idx="28685">
                  <c:v>0.13165183570039485</c:v>
                </c:pt>
                <c:pt idx="28686">
                  <c:v>0.13165183570039485</c:v>
                </c:pt>
                <c:pt idx="28687">
                  <c:v>0.13165183570039485</c:v>
                </c:pt>
                <c:pt idx="28688">
                  <c:v>0.13165183570039485</c:v>
                </c:pt>
                <c:pt idx="28689">
                  <c:v>0.1315929047085862</c:v>
                </c:pt>
                <c:pt idx="28690">
                  <c:v>0.13153397371677766</c:v>
                </c:pt>
                <c:pt idx="28691">
                  <c:v>0.13147504272496902</c:v>
                </c:pt>
                <c:pt idx="28692">
                  <c:v>0.13147504272496902</c:v>
                </c:pt>
                <c:pt idx="28693">
                  <c:v>0.13147504272496902</c:v>
                </c:pt>
                <c:pt idx="28694">
                  <c:v>0.13141611173316048</c:v>
                </c:pt>
                <c:pt idx="28695">
                  <c:v>0.13135718074135183</c:v>
                </c:pt>
                <c:pt idx="28696">
                  <c:v>0.13135718074135183</c:v>
                </c:pt>
                <c:pt idx="28697">
                  <c:v>0.13135718074135183</c:v>
                </c:pt>
                <c:pt idx="28698">
                  <c:v>0.13129824974954329</c:v>
                </c:pt>
                <c:pt idx="28699">
                  <c:v>0.13123931875773465</c:v>
                </c:pt>
                <c:pt idx="28700">
                  <c:v>0.13123931875773465</c:v>
                </c:pt>
                <c:pt idx="28701">
                  <c:v>0.13123931875773465</c:v>
                </c:pt>
                <c:pt idx="28702">
                  <c:v>0.13123931875773465</c:v>
                </c:pt>
                <c:pt idx="28703">
                  <c:v>0.13123931875773465</c:v>
                </c:pt>
                <c:pt idx="28704">
                  <c:v>0.13123931875773465</c:v>
                </c:pt>
                <c:pt idx="28705">
                  <c:v>0.13123931875773465</c:v>
                </c:pt>
                <c:pt idx="28706">
                  <c:v>0.13118038776592611</c:v>
                </c:pt>
                <c:pt idx="28707">
                  <c:v>0.13118038776592611</c:v>
                </c:pt>
                <c:pt idx="28708">
                  <c:v>0.13118038776592611</c:v>
                </c:pt>
                <c:pt idx="28709">
                  <c:v>0.13118038776592611</c:v>
                </c:pt>
                <c:pt idx="28710">
                  <c:v>0.13112145677411746</c:v>
                </c:pt>
                <c:pt idx="28711">
                  <c:v>0.13112145677411746</c:v>
                </c:pt>
                <c:pt idx="28712">
                  <c:v>0.13112145677411746</c:v>
                </c:pt>
                <c:pt idx="28713">
                  <c:v>0.13106252578230893</c:v>
                </c:pt>
                <c:pt idx="28714">
                  <c:v>0.13100359479050028</c:v>
                </c:pt>
                <c:pt idx="28715">
                  <c:v>0.13100359479050028</c:v>
                </c:pt>
                <c:pt idx="28716">
                  <c:v>0.13100359479050028</c:v>
                </c:pt>
                <c:pt idx="28717">
                  <c:v>0.13100359479050028</c:v>
                </c:pt>
                <c:pt idx="28718">
                  <c:v>0.13100359479050028</c:v>
                </c:pt>
                <c:pt idx="28719">
                  <c:v>0.13100359479050028</c:v>
                </c:pt>
                <c:pt idx="28720">
                  <c:v>0.13100359479050028</c:v>
                </c:pt>
                <c:pt idx="28721">
                  <c:v>0.13094466379869174</c:v>
                </c:pt>
                <c:pt idx="28722">
                  <c:v>0.13088573280688309</c:v>
                </c:pt>
                <c:pt idx="28723">
                  <c:v>0.13082680181507456</c:v>
                </c:pt>
                <c:pt idx="28724">
                  <c:v>0.13076787082326591</c:v>
                </c:pt>
                <c:pt idx="28725">
                  <c:v>0.13070893983145737</c:v>
                </c:pt>
                <c:pt idx="28726">
                  <c:v>0.13070893983145737</c:v>
                </c:pt>
                <c:pt idx="28727">
                  <c:v>0.13070893983145737</c:v>
                </c:pt>
                <c:pt idx="28728">
                  <c:v>0.13070893983145737</c:v>
                </c:pt>
                <c:pt idx="28729">
                  <c:v>0.13070893983145737</c:v>
                </c:pt>
                <c:pt idx="28730">
                  <c:v>0.13070893983145737</c:v>
                </c:pt>
                <c:pt idx="28731">
                  <c:v>0.13070893983145737</c:v>
                </c:pt>
                <c:pt idx="28732">
                  <c:v>0.13070893983145737</c:v>
                </c:pt>
                <c:pt idx="28733">
                  <c:v>0.13070893983145737</c:v>
                </c:pt>
                <c:pt idx="28734">
                  <c:v>0.13070893983145737</c:v>
                </c:pt>
                <c:pt idx="28735">
                  <c:v>0.13065000883964872</c:v>
                </c:pt>
                <c:pt idx="28736">
                  <c:v>0.13065000883964872</c:v>
                </c:pt>
                <c:pt idx="28737">
                  <c:v>0.13059107784784019</c:v>
                </c:pt>
                <c:pt idx="28738">
                  <c:v>0.13053214685603154</c:v>
                </c:pt>
                <c:pt idx="28739">
                  <c:v>0.13053214685603154</c:v>
                </c:pt>
                <c:pt idx="28740">
                  <c:v>0.13053214685603154</c:v>
                </c:pt>
                <c:pt idx="28741">
                  <c:v>0.130473215864223</c:v>
                </c:pt>
                <c:pt idx="28742">
                  <c:v>0.130473215864223</c:v>
                </c:pt>
                <c:pt idx="28743">
                  <c:v>0.130473215864223</c:v>
                </c:pt>
                <c:pt idx="28744">
                  <c:v>0.13041428487241435</c:v>
                </c:pt>
                <c:pt idx="28745">
                  <c:v>0.13035535388060582</c:v>
                </c:pt>
                <c:pt idx="28746">
                  <c:v>0.13035535388060582</c:v>
                </c:pt>
                <c:pt idx="28747">
                  <c:v>0.13035535388060582</c:v>
                </c:pt>
                <c:pt idx="28748">
                  <c:v>0.13029642288879717</c:v>
                </c:pt>
                <c:pt idx="28749">
                  <c:v>0.13029642288879717</c:v>
                </c:pt>
                <c:pt idx="28750">
                  <c:v>0.13023749189698863</c:v>
                </c:pt>
                <c:pt idx="28751">
                  <c:v>0.13017856090517999</c:v>
                </c:pt>
                <c:pt idx="28752">
                  <c:v>0.13017856090517999</c:v>
                </c:pt>
                <c:pt idx="28753">
                  <c:v>0.13017856090517999</c:v>
                </c:pt>
                <c:pt idx="28754">
                  <c:v>0.13017856090517999</c:v>
                </c:pt>
                <c:pt idx="28755">
                  <c:v>0.13011962991337145</c:v>
                </c:pt>
                <c:pt idx="28756">
                  <c:v>0.1300606989215628</c:v>
                </c:pt>
                <c:pt idx="28757">
                  <c:v>0.1300606989215628</c:v>
                </c:pt>
                <c:pt idx="28758">
                  <c:v>0.1300606989215628</c:v>
                </c:pt>
                <c:pt idx="28759">
                  <c:v>0.1300606989215628</c:v>
                </c:pt>
                <c:pt idx="28760">
                  <c:v>0.13000176792975426</c:v>
                </c:pt>
                <c:pt idx="28761">
                  <c:v>0.13000176792975426</c:v>
                </c:pt>
                <c:pt idx="28762">
                  <c:v>0.12994283693794562</c:v>
                </c:pt>
                <c:pt idx="28763">
                  <c:v>0.12994283693794562</c:v>
                </c:pt>
                <c:pt idx="28764">
                  <c:v>0.12988390594613708</c:v>
                </c:pt>
                <c:pt idx="28765">
                  <c:v>0.12988390594613708</c:v>
                </c:pt>
                <c:pt idx="28766">
                  <c:v>0.12982497495432843</c:v>
                </c:pt>
                <c:pt idx="28767">
                  <c:v>0.12982497495432843</c:v>
                </c:pt>
                <c:pt idx="28768">
                  <c:v>0.12982497495432843</c:v>
                </c:pt>
                <c:pt idx="28769">
                  <c:v>0.12982497495432843</c:v>
                </c:pt>
                <c:pt idx="28770">
                  <c:v>0.12982497495432843</c:v>
                </c:pt>
                <c:pt idx="28771">
                  <c:v>0.12976604396251989</c:v>
                </c:pt>
                <c:pt idx="28772">
                  <c:v>0.12976604396251989</c:v>
                </c:pt>
                <c:pt idx="28773">
                  <c:v>0.12970711297071125</c:v>
                </c:pt>
                <c:pt idx="28774">
                  <c:v>0.12970711297071125</c:v>
                </c:pt>
                <c:pt idx="28775">
                  <c:v>0.12964818197890271</c:v>
                </c:pt>
                <c:pt idx="28776">
                  <c:v>0.12964818197890271</c:v>
                </c:pt>
                <c:pt idx="28777">
                  <c:v>0.12958925098709406</c:v>
                </c:pt>
                <c:pt idx="28778">
                  <c:v>0.12958925098709406</c:v>
                </c:pt>
                <c:pt idx="28779">
                  <c:v>0.12958925098709406</c:v>
                </c:pt>
                <c:pt idx="28780">
                  <c:v>0.12958925098709406</c:v>
                </c:pt>
                <c:pt idx="28781">
                  <c:v>0.12953031999528553</c:v>
                </c:pt>
                <c:pt idx="28782">
                  <c:v>0.12947138900347688</c:v>
                </c:pt>
                <c:pt idx="28783">
                  <c:v>0.12947138900347688</c:v>
                </c:pt>
                <c:pt idx="28784">
                  <c:v>0.12947138900347688</c:v>
                </c:pt>
                <c:pt idx="28785">
                  <c:v>0.12947138900347688</c:v>
                </c:pt>
                <c:pt idx="28786">
                  <c:v>0.12941245801166834</c:v>
                </c:pt>
                <c:pt idx="28787">
                  <c:v>0.12941245801166834</c:v>
                </c:pt>
                <c:pt idx="28788">
                  <c:v>0.12941245801166834</c:v>
                </c:pt>
                <c:pt idx="28789">
                  <c:v>0.12935352701985969</c:v>
                </c:pt>
                <c:pt idx="28790">
                  <c:v>0.12935352701985969</c:v>
                </c:pt>
                <c:pt idx="28791">
                  <c:v>0.12935352701985969</c:v>
                </c:pt>
                <c:pt idx="28792">
                  <c:v>0.12935352701985969</c:v>
                </c:pt>
                <c:pt idx="28793">
                  <c:v>0.12929459602805116</c:v>
                </c:pt>
                <c:pt idx="28794">
                  <c:v>0.12929459602805116</c:v>
                </c:pt>
                <c:pt idx="28795">
                  <c:v>0.12929459602805116</c:v>
                </c:pt>
                <c:pt idx="28796">
                  <c:v>0.12929459602805116</c:v>
                </c:pt>
                <c:pt idx="28797">
                  <c:v>0.12923566503624251</c:v>
                </c:pt>
                <c:pt idx="28798">
                  <c:v>0.12923566503624251</c:v>
                </c:pt>
                <c:pt idx="28799">
                  <c:v>0.12923566503624251</c:v>
                </c:pt>
                <c:pt idx="28800">
                  <c:v>0.12923566503624251</c:v>
                </c:pt>
                <c:pt idx="28801">
                  <c:v>0.12923566503624251</c:v>
                </c:pt>
                <c:pt idx="28802">
                  <c:v>0.12923566503624251</c:v>
                </c:pt>
                <c:pt idx="28803">
                  <c:v>0.12923566503624251</c:v>
                </c:pt>
                <c:pt idx="28804">
                  <c:v>0.12917673404443397</c:v>
                </c:pt>
                <c:pt idx="28805">
                  <c:v>0.12917673404443397</c:v>
                </c:pt>
                <c:pt idx="28806">
                  <c:v>0.12917673404443397</c:v>
                </c:pt>
                <c:pt idx="28807">
                  <c:v>0.12911780305262532</c:v>
                </c:pt>
                <c:pt idx="28808">
                  <c:v>0.12911780305262532</c:v>
                </c:pt>
                <c:pt idx="28809">
                  <c:v>0.12905887206081679</c:v>
                </c:pt>
                <c:pt idx="28810">
                  <c:v>0.12899994106900814</c:v>
                </c:pt>
                <c:pt idx="28811">
                  <c:v>0.1289410100771996</c:v>
                </c:pt>
                <c:pt idx="28812">
                  <c:v>0.12888207908539095</c:v>
                </c:pt>
                <c:pt idx="28813">
                  <c:v>0.12882314809358242</c:v>
                </c:pt>
                <c:pt idx="28814">
                  <c:v>0.12876421710177377</c:v>
                </c:pt>
                <c:pt idx="28815">
                  <c:v>0.12876421710177377</c:v>
                </c:pt>
                <c:pt idx="28816">
                  <c:v>0.12876421710177377</c:v>
                </c:pt>
                <c:pt idx="28817">
                  <c:v>0.12876421710177377</c:v>
                </c:pt>
                <c:pt idx="28818">
                  <c:v>0.12876421710177377</c:v>
                </c:pt>
                <c:pt idx="28819">
                  <c:v>0.12876421710177377</c:v>
                </c:pt>
                <c:pt idx="28820">
                  <c:v>0.12870528610996523</c:v>
                </c:pt>
                <c:pt idx="28821">
                  <c:v>0.12870528610996523</c:v>
                </c:pt>
                <c:pt idx="28822">
                  <c:v>0.12864635511815659</c:v>
                </c:pt>
                <c:pt idx="28823">
                  <c:v>0.12864635511815659</c:v>
                </c:pt>
                <c:pt idx="28824">
                  <c:v>0.12858742412634805</c:v>
                </c:pt>
                <c:pt idx="28825">
                  <c:v>0.12858742412634805</c:v>
                </c:pt>
                <c:pt idx="28826">
                  <c:v>0.12858742412634805</c:v>
                </c:pt>
                <c:pt idx="28827">
                  <c:v>0.12858742412634805</c:v>
                </c:pt>
                <c:pt idx="28828">
                  <c:v>0.12858742412634805</c:v>
                </c:pt>
                <c:pt idx="28829">
                  <c:v>0.1285284931345394</c:v>
                </c:pt>
                <c:pt idx="28830">
                  <c:v>0.1285284931345394</c:v>
                </c:pt>
                <c:pt idx="28831">
                  <c:v>0.1285284931345394</c:v>
                </c:pt>
                <c:pt idx="28832">
                  <c:v>0.1285284931345394</c:v>
                </c:pt>
                <c:pt idx="28833">
                  <c:v>0.1285284931345394</c:v>
                </c:pt>
                <c:pt idx="28834">
                  <c:v>0.1285284931345394</c:v>
                </c:pt>
                <c:pt idx="28835">
                  <c:v>0.1285284931345394</c:v>
                </c:pt>
                <c:pt idx="28836">
                  <c:v>0.12846956214273086</c:v>
                </c:pt>
                <c:pt idx="28837">
                  <c:v>0.12846956214273086</c:v>
                </c:pt>
                <c:pt idx="28838">
                  <c:v>0.12846956214273086</c:v>
                </c:pt>
                <c:pt idx="28839">
                  <c:v>0.12846956214273086</c:v>
                </c:pt>
                <c:pt idx="28840">
                  <c:v>0.12846956214273086</c:v>
                </c:pt>
                <c:pt idx="28841">
                  <c:v>0.12841063115092222</c:v>
                </c:pt>
                <c:pt idx="28842">
                  <c:v>0.12841063115092222</c:v>
                </c:pt>
                <c:pt idx="28843">
                  <c:v>0.12841063115092222</c:v>
                </c:pt>
                <c:pt idx="28844">
                  <c:v>0.12835170015911368</c:v>
                </c:pt>
                <c:pt idx="28845">
                  <c:v>0.12835170015911368</c:v>
                </c:pt>
                <c:pt idx="28846">
                  <c:v>0.12835170015911368</c:v>
                </c:pt>
                <c:pt idx="28847">
                  <c:v>0.12835170015911368</c:v>
                </c:pt>
                <c:pt idx="28848">
                  <c:v>0.12829276916730503</c:v>
                </c:pt>
                <c:pt idx="28849">
                  <c:v>0.12829276916730503</c:v>
                </c:pt>
                <c:pt idx="28850">
                  <c:v>0.12829276916730503</c:v>
                </c:pt>
                <c:pt idx="28851">
                  <c:v>0.1282338381754965</c:v>
                </c:pt>
                <c:pt idx="28852">
                  <c:v>0.1282338381754965</c:v>
                </c:pt>
                <c:pt idx="28853">
                  <c:v>0.1282338381754965</c:v>
                </c:pt>
                <c:pt idx="28854">
                  <c:v>0.1282338381754965</c:v>
                </c:pt>
                <c:pt idx="28855">
                  <c:v>0.1282338381754965</c:v>
                </c:pt>
                <c:pt idx="28856">
                  <c:v>0.1282338381754965</c:v>
                </c:pt>
                <c:pt idx="28857">
                  <c:v>0.1282338381754965</c:v>
                </c:pt>
                <c:pt idx="28858">
                  <c:v>0.1282338381754965</c:v>
                </c:pt>
                <c:pt idx="28859">
                  <c:v>0.1282338381754965</c:v>
                </c:pt>
                <c:pt idx="28860">
                  <c:v>0.1282338381754965</c:v>
                </c:pt>
                <c:pt idx="28861">
                  <c:v>0.1282338381754965</c:v>
                </c:pt>
                <c:pt idx="28862">
                  <c:v>0.1282338381754965</c:v>
                </c:pt>
                <c:pt idx="28863">
                  <c:v>0.12817490718368785</c:v>
                </c:pt>
                <c:pt idx="28864">
                  <c:v>0.12817490718368785</c:v>
                </c:pt>
                <c:pt idx="28865">
                  <c:v>0.12817490718368785</c:v>
                </c:pt>
                <c:pt idx="28866">
                  <c:v>0.12817490718368785</c:v>
                </c:pt>
                <c:pt idx="28867">
                  <c:v>0.12817490718368785</c:v>
                </c:pt>
                <c:pt idx="28868">
                  <c:v>0.12817490718368785</c:v>
                </c:pt>
                <c:pt idx="28869">
                  <c:v>0.12817490718368785</c:v>
                </c:pt>
                <c:pt idx="28870">
                  <c:v>0.12817490718368785</c:v>
                </c:pt>
                <c:pt idx="28871">
                  <c:v>0.12817490718368785</c:v>
                </c:pt>
                <c:pt idx="28872">
                  <c:v>0.12817490718368785</c:v>
                </c:pt>
                <c:pt idx="28873">
                  <c:v>0.12811597619187931</c:v>
                </c:pt>
                <c:pt idx="28874">
                  <c:v>0.12811597619187931</c:v>
                </c:pt>
                <c:pt idx="28875">
                  <c:v>0.12811597619187931</c:v>
                </c:pt>
                <c:pt idx="28876">
                  <c:v>0.12811597619187931</c:v>
                </c:pt>
                <c:pt idx="28877">
                  <c:v>0.12805704520007066</c:v>
                </c:pt>
                <c:pt idx="28878">
                  <c:v>0.12799811420826213</c:v>
                </c:pt>
                <c:pt idx="28879">
                  <c:v>0.12793918321645348</c:v>
                </c:pt>
                <c:pt idx="28880">
                  <c:v>0.12793918321645348</c:v>
                </c:pt>
                <c:pt idx="28881">
                  <c:v>0.12793918321645348</c:v>
                </c:pt>
                <c:pt idx="28882">
                  <c:v>0.12793918321645348</c:v>
                </c:pt>
                <c:pt idx="28883">
                  <c:v>0.12793918321645348</c:v>
                </c:pt>
                <c:pt idx="28884">
                  <c:v>0.12793918321645348</c:v>
                </c:pt>
                <c:pt idx="28885">
                  <c:v>0.12793918321645348</c:v>
                </c:pt>
                <c:pt idx="28886">
                  <c:v>0.12793918321645348</c:v>
                </c:pt>
                <c:pt idx="28887">
                  <c:v>0.12793918321645348</c:v>
                </c:pt>
                <c:pt idx="28888">
                  <c:v>0.12793918321645348</c:v>
                </c:pt>
                <c:pt idx="28889">
                  <c:v>0.12793918321645348</c:v>
                </c:pt>
                <c:pt idx="28890">
                  <c:v>0.12793918321645348</c:v>
                </c:pt>
                <c:pt idx="28891">
                  <c:v>0.12793918321645348</c:v>
                </c:pt>
                <c:pt idx="28892">
                  <c:v>0.12793918321645348</c:v>
                </c:pt>
                <c:pt idx="28893">
                  <c:v>0.12793918321645348</c:v>
                </c:pt>
                <c:pt idx="28894">
                  <c:v>0.12788025222464494</c:v>
                </c:pt>
                <c:pt idx="28895">
                  <c:v>0.12788025222464494</c:v>
                </c:pt>
                <c:pt idx="28896">
                  <c:v>0.12788025222464494</c:v>
                </c:pt>
                <c:pt idx="28897">
                  <c:v>0.12788025222464494</c:v>
                </c:pt>
                <c:pt idx="28898">
                  <c:v>0.12788025222464494</c:v>
                </c:pt>
                <c:pt idx="28899">
                  <c:v>0.12788025222464494</c:v>
                </c:pt>
                <c:pt idx="28900">
                  <c:v>0.12788025222464494</c:v>
                </c:pt>
                <c:pt idx="28901">
                  <c:v>0.12788025222464494</c:v>
                </c:pt>
                <c:pt idx="28902">
                  <c:v>0.12782132123283629</c:v>
                </c:pt>
                <c:pt idx="28903">
                  <c:v>0.12782132123283629</c:v>
                </c:pt>
                <c:pt idx="28904">
                  <c:v>0.12782132123283629</c:v>
                </c:pt>
                <c:pt idx="28905">
                  <c:v>0.12776239024102776</c:v>
                </c:pt>
                <c:pt idx="28906">
                  <c:v>0.12776239024102776</c:v>
                </c:pt>
                <c:pt idx="28907">
                  <c:v>0.12770345924921911</c:v>
                </c:pt>
                <c:pt idx="28908">
                  <c:v>0.12770345924921911</c:v>
                </c:pt>
                <c:pt idx="28909">
                  <c:v>0.12770345924921911</c:v>
                </c:pt>
                <c:pt idx="28910">
                  <c:v>0.12770345924921911</c:v>
                </c:pt>
                <c:pt idx="28911">
                  <c:v>0.12770345924921911</c:v>
                </c:pt>
                <c:pt idx="28912">
                  <c:v>0.12764452825741057</c:v>
                </c:pt>
                <c:pt idx="28913">
                  <c:v>0.12764452825741057</c:v>
                </c:pt>
                <c:pt idx="28914">
                  <c:v>0.12764452825741057</c:v>
                </c:pt>
                <c:pt idx="28915">
                  <c:v>0.12764452825741057</c:v>
                </c:pt>
                <c:pt idx="28916">
                  <c:v>0.12764452825741057</c:v>
                </c:pt>
                <c:pt idx="28917">
                  <c:v>0.12764452825741057</c:v>
                </c:pt>
                <c:pt idx="28918">
                  <c:v>0.12764452825741057</c:v>
                </c:pt>
                <c:pt idx="28919">
                  <c:v>0.12764452825741057</c:v>
                </c:pt>
                <c:pt idx="28920">
                  <c:v>0.12764452825741057</c:v>
                </c:pt>
                <c:pt idx="28921">
                  <c:v>0.12764452825741057</c:v>
                </c:pt>
                <c:pt idx="28922">
                  <c:v>0.12764452825741057</c:v>
                </c:pt>
                <c:pt idx="28923">
                  <c:v>0.12764452825741057</c:v>
                </c:pt>
                <c:pt idx="28924">
                  <c:v>0.12758559726560204</c:v>
                </c:pt>
                <c:pt idx="28925">
                  <c:v>0.12758559726560204</c:v>
                </c:pt>
                <c:pt idx="28926">
                  <c:v>0.12758559726560204</c:v>
                </c:pt>
                <c:pt idx="28927">
                  <c:v>0.12758559726560204</c:v>
                </c:pt>
                <c:pt idx="28928">
                  <c:v>0.12752666627379339</c:v>
                </c:pt>
                <c:pt idx="28929">
                  <c:v>0.12752666627379339</c:v>
                </c:pt>
                <c:pt idx="28930">
                  <c:v>0.12746773528198485</c:v>
                </c:pt>
                <c:pt idx="28931">
                  <c:v>0.12746773528198485</c:v>
                </c:pt>
                <c:pt idx="28932">
                  <c:v>0.12746773528198485</c:v>
                </c:pt>
                <c:pt idx="28933">
                  <c:v>0.12746773528198485</c:v>
                </c:pt>
                <c:pt idx="28934">
                  <c:v>0.1274088042901762</c:v>
                </c:pt>
                <c:pt idx="28935">
                  <c:v>0.12734987329836767</c:v>
                </c:pt>
                <c:pt idx="28936">
                  <c:v>0.12734987329836767</c:v>
                </c:pt>
                <c:pt idx="28937">
                  <c:v>0.12734987329836767</c:v>
                </c:pt>
                <c:pt idx="28938">
                  <c:v>0.12734987329836767</c:v>
                </c:pt>
                <c:pt idx="28939">
                  <c:v>0.12729094230655902</c:v>
                </c:pt>
                <c:pt idx="28940">
                  <c:v>0.12723201131475048</c:v>
                </c:pt>
                <c:pt idx="28941">
                  <c:v>0.12723201131475048</c:v>
                </c:pt>
                <c:pt idx="28942">
                  <c:v>0.12723201131475048</c:v>
                </c:pt>
                <c:pt idx="28943">
                  <c:v>0.12723201131475048</c:v>
                </c:pt>
                <c:pt idx="28944">
                  <c:v>0.12723201131475048</c:v>
                </c:pt>
                <c:pt idx="28945">
                  <c:v>0.12717308032294183</c:v>
                </c:pt>
                <c:pt idx="28946">
                  <c:v>0.1271141493311333</c:v>
                </c:pt>
                <c:pt idx="28947">
                  <c:v>0.1271141493311333</c:v>
                </c:pt>
                <c:pt idx="28948">
                  <c:v>0.1271141493311333</c:v>
                </c:pt>
                <c:pt idx="28949">
                  <c:v>0.12705521833932465</c:v>
                </c:pt>
                <c:pt idx="28950">
                  <c:v>0.12705521833932465</c:v>
                </c:pt>
                <c:pt idx="28951">
                  <c:v>0.12699628734751611</c:v>
                </c:pt>
                <c:pt idx="28952">
                  <c:v>0.12699628734751611</c:v>
                </c:pt>
                <c:pt idx="28953">
                  <c:v>0.12699628734751611</c:v>
                </c:pt>
                <c:pt idx="28954">
                  <c:v>0.12699628734751611</c:v>
                </c:pt>
                <c:pt idx="28955">
                  <c:v>0.12699628734751611</c:v>
                </c:pt>
                <c:pt idx="28956">
                  <c:v>0.12699628734751611</c:v>
                </c:pt>
                <c:pt idx="28957">
                  <c:v>0.12699628734751611</c:v>
                </c:pt>
                <c:pt idx="28958">
                  <c:v>0.12693735635570746</c:v>
                </c:pt>
                <c:pt idx="28959">
                  <c:v>0.12693735635570746</c:v>
                </c:pt>
                <c:pt idx="28960">
                  <c:v>0.12693735635570746</c:v>
                </c:pt>
                <c:pt idx="28961">
                  <c:v>0.12693735635570746</c:v>
                </c:pt>
                <c:pt idx="28962">
                  <c:v>0.12687842536389893</c:v>
                </c:pt>
                <c:pt idx="28963">
                  <c:v>0.12687842536389893</c:v>
                </c:pt>
                <c:pt idx="28964">
                  <c:v>0.12681949437209028</c:v>
                </c:pt>
                <c:pt idx="28965">
                  <c:v>0.12681949437209028</c:v>
                </c:pt>
                <c:pt idx="28966">
                  <c:v>0.12681949437209028</c:v>
                </c:pt>
                <c:pt idx="28967">
                  <c:v>0.12681949437209028</c:v>
                </c:pt>
                <c:pt idx="28968">
                  <c:v>0.12681949437209028</c:v>
                </c:pt>
                <c:pt idx="28969">
                  <c:v>0.12681949437209028</c:v>
                </c:pt>
                <c:pt idx="28970">
                  <c:v>0.12676056338028174</c:v>
                </c:pt>
                <c:pt idx="28971">
                  <c:v>0.12676056338028174</c:v>
                </c:pt>
                <c:pt idx="28972">
                  <c:v>0.12676056338028174</c:v>
                </c:pt>
                <c:pt idx="28973">
                  <c:v>0.12676056338028174</c:v>
                </c:pt>
                <c:pt idx="28974">
                  <c:v>0.12676056338028174</c:v>
                </c:pt>
                <c:pt idx="28975">
                  <c:v>0.12676056338028174</c:v>
                </c:pt>
                <c:pt idx="28976">
                  <c:v>0.12676056338028174</c:v>
                </c:pt>
                <c:pt idx="28977">
                  <c:v>0.1267016323884731</c:v>
                </c:pt>
                <c:pt idx="28978">
                  <c:v>0.1267016323884731</c:v>
                </c:pt>
                <c:pt idx="28979">
                  <c:v>0.12664270139666456</c:v>
                </c:pt>
                <c:pt idx="28980">
                  <c:v>0.12664270139666456</c:v>
                </c:pt>
                <c:pt idx="28981">
                  <c:v>0.12658377040485591</c:v>
                </c:pt>
                <c:pt idx="28982">
                  <c:v>0.12658377040485591</c:v>
                </c:pt>
                <c:pt idx="28983">
                  <c:v>0.12652483941304737</c:v>
                </c:pt>
                <c:pt idx="28984">
                  <c:v>0.12646590842123873</c:v>
                </c:pt>
                <c:pt idx="28985">
                  <c:v>0.12640697742943019</c:v>
                </c:pt>
                <c:pt idx="28986">
                  <c:v>0.12640697742943019</c:v>
                </c:pt>
                <c:pt idx="28987">
                  <c:v>0.12640697742943019</c:v>
                </c:pt>
                <c:pt idx="28988">
                  <c:v>0.12634804643762154</c:v>
                </c:pt>
                <c:pt idx="28989">
                  <c:v>0.12634804643762154</c:v>
                </c:pt>
                <c:pt idx="28990">
                  <c:v>0.126289115445813</c:v>
                </c:pt>
                <c:pt idx="28991">
                  <c:v>0.126289115445813</c:v>
                </c:pt>
                <c:pt idx="28992">
                  <c:v>0.126289115445813</c:v>
                </c:pt>
                <c:pt idx="28993">
                  <c:v>0.126289115445813</c:v>
                </c:pt>
                <c:pt idx="28994">
                  <c:v>0.126289115445813</c:v>
                </c:pt>
                <c:pt idx="28995">
                  <c:v>0.12623018445400436</c:v>
                </c:pt>
                <c:pt idx="28996">
                  <c:v>0.12617125346219582</c:v>
                </c:pt>
                <c:pt idx="28997">
                  <c:v>0.12611232247038717</c:v>
                </c:pt>
                <c:pt idx="28998">
                  <c:v>0.12605339147857864</c:v>
                </c:pt>
                <c:pt idx="28999">
                  <c:v>0.12605339147857864</c:v>
                </c:pt>
                <c:pt idx="29000">
                  <c:v>0.12605339147857864</c:v>
                </c:pt>
                <c:pt idx="29001">
                  <c:v>0.12605339147857864</c:v>
                </c:pt>
                <c:pt idx="29002">
                  <c:v>0.12605339147857864</c:v>
                </c:pt>
                <c:pt idx="29003">
                  <c:v>0.12599446048676999</c:v>
                </c:pt>
                <c:pt idx="29004">
                  <c:v>0.12599446048676999</c:v>
                </c:pt>
                <c:pt idx="29005">
                  <c:v>0.12593552949496145</c:v>
                </c:pt>
                <c:pt idx="29006">
                  <c:v>0.12593552949496145</c:v>
                </c:pt>
                <c:pt idx="29007">
                  <c:v>0.12593552949496145</c:v>
                </c:pt>
                <c:pt idx="29008">
                  <c:v>0.12593552949496145</c:v>
                </c:pt>
                <c:pt idx="29009">
                  <c:v>0.12593552949496145</c:v>
                </c:pt>
                <c:pt idx="29010">
                  <c:v>0.12593552949496145</c:v>
                </c:pt>
                <c:pt idx="29011">
                  <c:v>0.12593552949496145</c:v>
                </c:pt>
                <c:pt idx="29012">
                  <c:v>0.12593552949496145</c:v>
                </c:pt>
                <c:pt idx="29013">
                  <c:v>0.12593552949496145</c:v>
                </c:pt>
                <c:pt idx="29014">
                  <c:v>0.12593552949496145</c:v>
                </c:pt>
                <c:pt idx="29015">
                  <c:v>0.1258765985031528</c:v>
                </c:pt>
                <c:pt idx="29016">
                  <c:v>0.12581766751134427</c:v>
                </c:pt>
                <c:pt idx="29017">
                  <c:v>0.12581766751134427</c:v>
                </c:pt>
                <c:pt idx="29018">
                  <c:v>0.12575873651953562</c:v>
                </c:pt>
                <c:pt idx="29019">
                  <c:v>0.12569980552772708</c:v>
                </c:pt>
                <c:pt idx="29020">
                  <c:v>0.12569980552772708</c:v>
                </c:pt>
                <c:pt idx="29021">
                  <c:v>0.12569980552772708</c:v>
                </c:pt>
                <c:pt idx="29022">
                  <c:v>0.12569980552772708</c:v>
                </c:pt>
                <c:pt idx="29023">
                  <c:v>0.12569980552772708</c:v>
                </c:pt>
                <c:pt idx="29024">
                  <c:v>0.12564087453591843</c:v>
                </c:pt>
                <c:pt idx="29025">
                  <c:v>0.1255819435441099</c:v>
                </c:pt>
                <c:pt idx="29026">
                  <c:v>0.1255819435441099</c:v>
                </c:pt>
                <c:pt idx="29027">
                  <c:v>0.1255819435441099</c:v>
                </c:pt>
                <c:pt idx="29028">
                  <c:v>0.1255819435441099</c:v>
                </c:pt>
                <c:pt idx="29029">
                  <c:v>0.1255819435441099</c:v>
                </c:pt>
                <c:pt idx="29030">
                  <c:v>0.1255819435441099</c:v>
                </c:pt>
                <c:pt idx="29031">
                  <c:v>0.1255819435441099</c:v>
                </c:pt>
                <c:pt idx="29032">
                  <c:v>0.1255819435441099</c:v>
                </c:pt>
                <c:pt idx="29033">
                  <c:v>0.12552301255230125</c:v>
                </c:pt>
                <c:pt idx="29034">
                  <c:v>0.12552301255230125</c:v>
                </c:pt>
                <c:pt idx="29035">
                  <c:v>0.12552301255230125</c:v>
                </c:pt>
                <c:pt idx="29036">
                  <c:v>0.12552301255230125</c:v>
                </c:pt>
                <c:pt idx="29037">
                  <c:v>0.12546408156049271</c:v>
                </c:pt>
                <c:pt idx="29038">
                  <c:v>0.12546408156049271</c:v>
                </c:pt>
                <c:pt idx="29039">
                  <c:v>0.12540515056868407</c:v>
                </c:pt>
                <c:pt idx="29040">
                  <c:v>0.12540515056868407</c:v>
                </c:pt>
                <c:pt idx="29041">
                  <c:v>0.12540515056868407</c:v>
                </c:pt>
                <c:pt idx="29042">
                  <c:v>0.12540515056868407</c:v>
                </c:pt>
                <c:pt idx="29043">
                  <c:v>0.12540515056868407</c:v>
                </c:pt>
                <c:pt idx="29044">
                  <c:v>0.12540515056868407</c:v>
                </c:pt>
                <c:pt idx="29045">
                  <c:v>0.12540515056868407</c:v>
                </c:pt>
                <c:pt idx="29046">
                  <c:v>0.12540515056868407</c:v>
                </c:pt>
                <c:pt idx="29047">
                  <c:v>0.12540515056868407</c:v>
                </c:pt>
                <c:pt idx="29048">
                  <c:v>0.12534621957687553</c:v>
                </c:pt>
                <c:pt idx="29049">
                  <c:v>0.12534621957687553</c:v>
                </c:pt>
                <c:pt idx="29050">
                  <c:v>0.12528728858506688</c:v>
                </c:pt>
                <c:pt idx="29051">
                  <c:v>0.12522835759325834</c:v>
                </c:pt>
                <c:pt idx="29052">
                  <c:v>0.1251694266014497</c:v>
                </c:pt>
                <c:pt idx="29053">
                  <c:v>0.1251694266014497</c:v>
                </c:pt>
                <c:pt idx="29054">
                  <c:v>0.12511049560964116</c:v>
                </c:pt>
                <c:pt idx="29055">
                  <c:v>0.12511049560964116</c:v>
                </c:pt>
                <c:pt idx="29056">
                  <c:v>0.12511049560964116</c:v>
                </c:pt>
                <c:pt idx="29057">
                  <c:v>0.12511049560964116</c:v>
                </c:pt>
                <c:pt idx="29058">
                  <c:v>0.12511049560964116</c:v>
                </c:pt>
                <c:pt idx="29059">
                  <c:v>0.12505156461783251</c:v>
                </c:pt>
                <c:pt idx="29060">
                  <c:v>0.12505156461783251</c:v>
                </c:pt>
                <c:pt idx="29061">
                  <c:v>0.12505156461783251</c:v>
                </c:pt>
                <c:pt idx="29062">
                  <c:v>0.12505156461783251</c:v>
                </c:pt>
                <c:pt idx="29063">
                  <c:v>0.12505156461783251</c:v>
                </c:pt>
                <c:pt idx="29064">
                  <c:v>0.12505156461783251</c:v>
                </c:pt>
                <c:pt idx="29065">
                  <c:v>0.12505156461783251</c:v>
                </c:pt>
                <c:pt idx="29066">
                  <c:v>0.12505156461783251</c:v>
                </c:pt>
                <c:pt idx="29067">
                  <c:v>0.12505156461783251</c:v>
                </c:pt>
                <c:pt idx="29068">
                  <c:v>0.12499263362602397</c:v>
                </c:pt>
                <c:pt idx="29069">
                  <c:v>0.12499263362602397</c:v>
                </c:pt>
                <c:pt idx="29070">
                  <c:v>0.12499263362602397</c:v>
                </c:pt>
                <c:pt idx="29071">
                  <c:v>0.12499263362602397</c:v>
                </c:pt>
                <c:pt idx="29072">
                  <c:v>0.12499263362602397</c:v>
                </c:pt>
                <c:pt idx="29073">
                  <c:v>0.12499263362602397</c:v>
                </c:pt>
                <c:pt idx="29074">
                  <c:v>0.12499263362602397</c:v>
                </c:pt>
                <c:pt idx="29075">
                  <c:v>0.12493370263421533</c:v>
                </c:pt>
                <c:pt idx="29076">
                  <c:v>0.12493370263421533</c:v>
                </c:pt>
                <c:pt idx="29077">
                  <c:v>0.12493370263421533</c:v>
                </c:pt>
                <c:pt idx="29078">
                  <c:v>0.12487477164240679</c:v>
                </c:pt>
                <c:pt idx="29079">
                  <c:v>0.12487477164240679</c:v>
                </c:pt>
                <c:pt idx="29080">
                  <c:v>0.12487477164240679</c:v>
                </c:pt>
                <c:pt idx="29081">
                  <c:v>0.12481584065059814</c:v>
                </c:pt>
                <c:pt idx="29082">
                  <c:v>0.12481584065059814</c:v>
                </c:pt>
                <c:pt idx="29083">
                  <c:v>0.12481584065059814</c:v>
                </c:pt>
                <c:pt idx="29084">
                  <c:v>0.12475690965878961</c:v>
                </c:pt>
                <c:pt idx="29085">
                  <c:v>0.12469797866698096</c:v>
                </c:pt>
                <c:pt idx="29086">
                  <c:v>0.12469797866698096</c:v>
                </c:pt>
                <c:pt idx="29087">
                  <c:v>0.12469797866698096</c:v>
                </c:pt>
                <c:pt idx="29088">
                  <c:v>0.12463904767517242</c:v>
                </c:pt>
                <c:pt idx="29089">
                  <c:v>0.12463904767517242</c:v>
                </c:pt>
                <c:pt idx="29090">
                  <c:v>0.12463904767517242</c:v>
                </c:pt>
                <c:pt idx="29091">
                  <c:v>0.12463904767517242</c:v>
                </c:pt>
                <c:pt idx="29092">
                  <c:v>0.12463904767517242</c:v>
                </c:pt>
                <c:pt idx="29093">
                  <c:v>0.12463904767517242</c:v>
                </c:pt>
                <c:pt idx="29094">
                  <c:v>0.12463904767517242</c:v>
                </c:pt>
                <c:pt idx="29095">
                  <c:v>0.12463904767517242</c:v>
                </c:pt>
                <c:pt idx="29096">
                  <c:v>0.12463904767517242</c:v>
                </c:pt>
                <c:pt idx="29097">
                  <c:v>0.12458011668336377</c:v>
                </c:pt>
                <c:pt idx="29098">
                  <c:v>0.12458011668336377</c:v>
                </c:pt>
                <c:pt idx="29099">
                  <c:v>0.12452118569155524</c:v>
                </c:pt>
                <c:pt idx="29100">
                  <c:v>0.12452118569155524</c:v>
                </c:pt>
                <c:pt idx="29101">
                  <c:v>0.12446225469974659</c:v>
                </c:pt>
                <c:pt idx="29102">
                  <c:v>0.12446225469974659</c:v>
                </c:pt>
                <c:pt idx="29103">
                  <c:v>0.12446225469974659</c:v>
                </c:pt>
                <c:pt idx="29104">
                  <c:v>0.12440332370793805</c:v>
                </c:pt>
                <c:pt idx="29105">
                  <c:v>0.1243443927161294</c:v>
                </c:pt>
                <c:pt idx="29106">
                  <c:v>0.1243443927161294</c:v>
                </c:pt>
                <c:pt idx="29107">
                  <c:v>0.1243443927161294</c:v>
                </c:pt>
                <c:pt idx="29108">
                  <c:v>0.1243443927161294</c:v>
                </c:pt>
                <c:pt idx="29109">
                  <c:v>0.1243443927161294</c:v>
                </c:pt>
                <c:pt idx="29110">
                  <c:v>0.12428546172432087</c:v>
                </c:pt>
                <c:pt idx="29111">
                  <c:v>0.12428546172432087</c:v>
                </c:pt>
                <c:pt idx="29112">
                  <c:v>0.12428546172432087</c:v>
                </c:pt>
                <c:pt idx="29113">
                  <c:v>0.12428546172432087</c:v>
                </c:pt>
                <c:pt idx="29114">
                  <c:v>0.12428546172432087</c:v>
                </c:pt>
                <c:pt idx="29115">
                  <c:v>0.12428546172432087</c:v>
                </c:pt>
                <c:pt idx="29116">
                  <c:v>0.12422653073251222</c:v>
                </c:pt>
                <c:pt idx="29117">
                  <c:v>0.12422653073251222</c:v>
                </c:pt>
                <c:pt idx="29118">
                  <c:v>0.12422653073251222</c:v>
                </c:pt>
                <c:pt idx="29119">
                  <c:v>0.12416759974070368</c:v>
                </c:pt>
                <c:pt idx="29120">
                  <c:v>0.12416759974070368</c:v>
                </c:pt>
                <c:pt idx="29121">
                  <c:v>0.12416759974070368</c:v>
                </c:pt>
                <c:pt idx="29122">
                  <c:v>0.12410866874889503</c:v>
                </c:pt>
                <c:pt idx="29123">
                  <c:v>0.12410866874889503</c:v>
                </c:pt>
                <c:pt idx="29124">
                  <c:v>0.12410866874889503</c:v>
                </c:pt>
                <c:pt idx="29125">
                  <c:v>0.12410866874889503</c:v>
                </c:pt>
                <c:pt idx="29126">
                  <c:v>0.1240497377570865</c:v>
                </c:pt>
                <c:pt idx="29127">
                  <c:v>0.12399080676527785</c:v>
                </c:pt>
                <c:pt idx="29128">
                  <c:v>0.12393187577346931</c:v>
                </c:pt>
                <c:pt idx="29129">
                  <c:v>0.12393187577346931</c:v>
                </c:pt>
                <c:pt idx="29130">
                  <c:v>0.12387294478166067</c:v>
                </c:pt>
                <c:pt idx="29131">
                  <c:v>0.12381401378985213</c:v>
                </c:pt>
                <c:pt idx="29132">
                  <c:v>0.12381401378985213</c:v>
                </c:pt>
                <c:pt idx="29133">
                  <c:v>0.12375508279804348</c:v>
                </c:pt>
                <c:pt idx="29134">
                  <c:v>0.12369615180623494</c:v>
                </c:pt>
                <c:pt idx="29135">
                  <c:v>0.12369615180623494</c:v>
                </c:pt>
                <c:pt idx="29136">
                  <c:v>0.1236372208144263</c:v>
                </c:pt>
                <c:pt idx="29137">
                  <c:v>0.1236372208144263</c:v>
                </c:pt>
                <c:pt idx="29138">
                  <c:v>0.12357828982261776</c:v>
                </c:pt>
                <c:pt idx="29139">
                  <c:v>0.12351935883080911</c:v>
                </c:pt>
                <c:pt idx="29140">
                  <c:v>0.12351935883080911</c:v>
                </c:pt>
                <c:pt idx="29141">
                  <c:v>0.12351935883080911</c:v>
                </c:pt>
                <c:pt idx="29142">
                  <c:v>0.12346042783900057</c:v>
                </c:pt>
                <c:pt idx="29143">
                  <c:v>0.12340149684719193</c:v>
                </c:pt>
                <c:pt idx="29144">
                  <c:v>0.12334256585538339</c:v>
                </c:pt>
                <c:pt idx="29145">
                  <c:v>0.12334256585538339</c:v>
                </c:pt>
                <c:pt idx="29146">
                  <c:v>0.12328363486357474</c:v>
                </c:pt>
                <c:pt idx="29147">
                  <c:v>0.12322470387176621</c:v>
                </c:pt>
                <c:pt idx="29148">
                  <c:v>0.12316577287995756</c:v>
                </c:pt>
                <c:pt idx="29149">
                  <c:v>0.12316577287995756</c:v>
                </c:pt>
                <c:pt idx="29150">
                  <c:v>0.12310684188814902</c:v>
                </c:pt>
                <c:pt idx="29151">
                  <c:v>0.12310684188814902</c:v>
                </c:pt>
                <c:pt idx="29152">
                  <c:v>0.12304791089634037</c:v>
                </c:pt>
                <c:pt idx="29153">
                  <c:v>0.12304791089634037</c:v>
                </c:pt>
                <c:pt idx="29154">
                  <c:v>0.12298897990453184</c:v>
                </c:pt>
                <c:pt idx="29155">
                  <c:v>0.12293004891272319</c:v>
                </c:pt>
                <c:pt idx="29156">
                  <c:v>0.12293004891272319</c:v>
                </c:pt>
                <c:pt idx="29157">
                  <c:v>0.12293004891272319</c:v>
                </c:pt>
                <c:pt idx="29158">
                  <c:v>0.12293004891272319</c:v>
                </c:pt>
                <c:pt idx="29159">
                  <c:v>0.12293004891272319</c:v>
                </c:pt>
                <c:pt idx="29160">
                  <c:v>0.12293004891272319</c:v>
                </c:pt>
                <c:pt idx="29161">
                  <c:v>0.12293004891272319</c:v>
                </c:pt>
                <c:pt idx="29162">
                  <c:v>0.12293004891272319</c:v>
                </c:pt>
                <c:pt idx="29163">
                  <c:v>0.12287111792091465</c:v>
                </c:pt>
                <c:pt idx="29164">
                  <c:v>0.12287111792091465</c:v>
                </c:pt>
                <c:pt idx="29165">
                  <c:v>0.122812186929106</c:v>
                </c:pt>
                <c:pt idx="29166">
                  <c:v>0.122812186929106</c:v>
                </c:pt>
                <c:pt idx="29167">
                  <c:v>0.12275325593729747</c:v>
                </c:pt>
                <c:pt idx="29168">
                  <c:v>0.12275325593729747</c:v>
                </c:pt>
                <c:pt idx="29169">
                  <c:v>0.12275325593729747</c:v>
                </c:pt>
                <c:pt idx="29170">
                  <c:v>0.12269432494548882</c:v>
                </c:pt>
                <c:pt idx="29171">
                  <c:v>0.12269432494548882</c:v>
                </c:pt>
                <c:pt idx="29172">
                  <c:v>0.12269432494548882</c:v>
                </c:pt>
                <c:pt idx="29173">
                  <c:v>0.12263539395368028</c:v>
                </c:pt>
                <c:pt idx="29174">
                  <c:v>0.12263539395368028</c:v>
                </c:pt>
                <c:pt idx="29175">
                  <c:v>0.12257646296187164</c:v>
                </c:pt>
                <c:pt idx="29176">
                  <c:v>0.1225175319700631</c:v>
                </c:pt>
                <c:pt idx="29177">
                  <c:v>0.12245860097825445</c:v>
                </c:pt>
                <c:pt idx="29178">
                  <c:v>0.12245860097825445</c:v>
                </c:pt>
                <c:pt idx="29179">
                  <c:v>0.12239966998644591</c:v>
                </c:pt>
                <c:pt idx="29180">
                  <c:v>0.12234073899463727</c:v>
                </c:pt>
                <c:pt idx="29181">
                  <c:v>0.12228180800282873</c:v>
                </c:pt>
                <c:pt idx="29182">
                  <c:v>0.12228180800282873</c:v>
                </c:pt>
                <c:pt idx="29183">
                  <c:v>0.12222287701102008</c:v>
                </c:pt>
                <c:pt idx="29184">
                  <c:v>0.12216394601921154</c:v>
                </c:pt>
                <c:pt idx="29185">
                  <c:v>0.12216394601921154</c:v>
                </c:pt>
                <c:pt idx="29186">
                  <c:v>0.12216394601921154</c:v>
                </c:pt>
                <c:pt idx="29187">
                  <c:v>0.12216394601921154</c:v>
                </c:pt>
                <c:pt idx="29188">
                  <c:v>0.12216394601921154</c:v>
                </c:pt>
                <c:pt idx="29189">
                  <c:v>0.1221050150274029</c:v>
                </c:pt>
                <c:pt idx="29190">
                  <c:v>0.1221050150274029</c:v>
                </c:pt>
                <c:pt idx="29191">
                  <c:v>0.1221050150274029</c:v>
                </c:pt>
                <c:pt idx="29192">
                  <c:v>0.1221050150274029</c:v>
                </c:pt>
                <c:pt idx="29193">
                  <c:v>0.1221050150274029</c:v>
                </c:pt>
                <c:pt idx="29194">
                  <c:v>0.12204608403559436</c:v>
                </c:pt>
                <c:pt idx="29195">
                  <c:v>0.12198715304378571</c:v>
                </c:pt>
                <c:pt idx="29196">
                  <c:v>0.12192822205197718</c:v>
                </c:pt>
                <c:pt idx="29197">
                  <c:v>0.12192822205197718</c:v>
                </c:pt>
                <c:pt idx="29198">
                  <c:v>0.12192822205197718</c:v>
                </c:pt>
                <c:pt idx="29199">
                  <c:v>0.12192822205197718</c:v>
                </c:pt>
                <c:pt idx="29200">
                  <c:v>0.12192822205197718</c:v>
                </c:pt>
                <c:pt idx="29201">
                  <c:v>0.12192822205197718</c:v>
                </c:pt>
                <c:pt idx="29202">
                  <c:v>0.12192822205197718</c:v>
                </c:pt>
                <c:pt idx="29203">
                  <c:v>0.12186929106016853</c:v>
                </c:pt>
                <c:pt idx="29204">
                  <c:v>0.12186929106016853</c:v>
                </c:pt>
                <c:pt idx="29205">
                  <c:v>0.12186929106016853</c:v>
                </c:pt>
                <c:pt idx="29206">
                  <c:v>0.12186929106016853</c:v>
                </c:pt>
                <c:pt idx="29207">
                  <c:v>0.12181036006835999</c:v>
                </c:pt>
                <c:pt idx="29208">
                  <c:v>0.12181036006835999</c:v>
                </c:pt>
                <c:pt idx="29209">
                  <c:v>0.12181036006835999</c:v>
                </c:pt>
                <c:pt idx="29210">
                  <c:v>0.12175142907655134</c:v>
                </c:pt>
                <c:pt idx="29211">
                  <c:v>0.12175142907655134</c:v>
                </c:pt>
                <c:pt idx="29212">
                  <c:v>0.12175142907655134</c:v>
                </c:pt>
                <c:pt idx="29213">
                  <c:v>0.12175142907655134</c:v>
                </c:pt>
                <c:pt idx="29214">
                  <c:v>0.12169249808474281</c:v>
                </c:pt>
                <c:pt idx="29215">
                  <c:v>0.12169249808474281</c:v>
                </c:pt>
                <c:pt idx="29216">
                  <c:v>0.12163356709293416</c:v>
                </c:pt>
                <c:pt idx="29217">
                  <c:v>0.12163356709293416</c:v>
                </c:pt>
                <c:pt idx="29218">
                  <c:v>0.12163356709293416</c:v>
                </c:pt>
                <c:pt idx="29219">
                  <c:v>0.12163356709293416</c:v>
                </c:pt>
                <c:pt idx="29220">
                  <c:v>0.12163356709293416</c:v>
                </c:pt>
                <c:pt idx="29221">
                  <c:v>0.12163356709293416</c:v>
                </c:pt>
                <c:pt idx="29222">
                  <c:v>0.12163356709293416</c:v>
                </c:pt>
                <c:pt idx="29223">
                  <c:v>0.12163356709293416</c:v>
                </c:pt>
                <c:pt idx="29224">
                  <c:v>0.12157463610112562</c:v>
                </c:pt>
                <c:pt idx="29225">
                  <c:v>0.12157463610112562</c:v>
                </c:pt>
                <c:pt idx="29226">
                  <c:v>0.12151570510931697</c:v>
                </c:pt>
                <c:pt idx="29227">
                  <c:v>0.12151570510931697</c:v>
                </c:pt>
                <c:pt idx="29228">
                  <c:v>0.12151570510931697</c:v>
                </c:pt>
                <c:pt idx="29229">
                  <c:v>0.12145677411750844</c:v>
                </c:pt>
                <c:pt idx="29230">
                  <c:v>0.12145677411750844</c:v>
                </c:pt>
                <c:pt idx="29231">
                  <c:v>0.12145677411750844</c:v>
                </c:pt>
                <c:pt idx="29232">
                  <c:v>0.12145677411750844</c:v>
                </c:pt>
                <c:pt idx="29233">
                  <c:v>0.12145677411750844</c:v>
                </c:pt>
                <c:pt idx="29234">
                  <c:v>0.12145677411750844</c:v>
                </c:pt>
                <c:pt idx="29235">
                  <c:v>0.12145677411750844</c:v>
                </c:pt>
                <c:pt idx="29236">
                  <c:v>0.12145677411750844</c:v>
                </c:pt>
                <c:pt idx="29237">
                  <c:v>0.12145677411750844</c:v>
                </c:pt>
                <c:pt idx="29238">
                  <c:v>0.12139784312569979</c:v>
                </c:pt>
                <c:pt idx="29239">
                  <c:v>0.12139784312569979</c:v>
                </c:pt>
                <c:pt idx="29240">
                  <c:v>0.12139784312569979</c:v>
                </c:pt>
                <c:pt idx="29241">
                  <c:v>0.12133891213389125</c:v>
                </c:pt>
                <c:pt idx="29242">
                  <c:v>0.12133891213389125</c:v>
                </c:pt>
                <c:pt idx="29243">
                  <c:v>0.12133891213389125</c:v>
                </c:pt>
                <c:pt idx="29244">
                  <c:v>0.1212799811420826</c:v>
                </c:pt>
                <c:pt idx="29245">
                  <c:v>0.1212799811420826</c:v>
                </c:pt>
                <c:pt idx="29246">
                  <c:v>0.1212799811420826</c:v>
                </c:pt>
                <c:pt idx="29247">
                  <c:v>0.1212799811420826</c:v>
                </c:pt>
                <c:pt idx="29248">
                  <c:v>0.1212799811420826</c:v>
                </c:pt>
                <c:pt idx="29249">
                  <c:v>0.12122105015027407</c:v>
                </c:pt>
                <c:pt idx="29250">
                  <c:v>0.12116211915846542</c:v>
                </c:pt>
                <c:pt idx="29251">
                  <c:v>0.12116211915846542</c:v>
                </c:pt>
                <c:pt idx="29252">
                  <c:v>0.12116211915846542</c:v>
                </c:pt>
                <c:pt idx="29253">
                  <c:v>0.12110318816665688</c:v>
                </c:pt>
                <c:pt idx="29254">
                  <c:v>0.12110318816665688</c:v>
                </c:pt>
                <c:pt idx="29255">
                  <c:v>0.12110318816665688</c:v>
                </c:pt>
                <c:pt idx="29256">
                  <c:v>0.12110318816665688</c:v>
                </c:pt>
                <c:pt idx="29257">
                  <c:v>0.12110318816665688</c:v>
                </c:pt>
                <c:pt idx="29258">
                  <c:v>0.12104425717484824</c:v>
                </c:pt>
                <c:pt idx="29259">
                  <c:v>0.1209853261830397</c:v>
                </c:pt>
                <c:pt idx="29260">
                  <c:v>0.1209853261830397</c:v>
                </c:pt>
                <c:pt idx="29261">
                  <c:v>0.1209853261830397</c:v>
                </c:pt>
                <c:pt idx="29262">
                  <c:v>0.1209853261830397</c:v>
                </c:pt>
                <c:pt idx="29263">
                  <c:v>0.1209853261830397</c:v>
                </c:pt>
                <c:pt idx="29264">
                  <c:v>0.1209853261830397</c:v>
                </c:pt>
                <c:pt idx="29265">
                  <c:v>0.12092639519123105</c:v>
                </c:pt>
                <c:pt idx="29266">
                  <c:v>0.12092639519123105</c:v>
                </c:pt>
                <c:pt idx="29267">
                  <c:v>0.12086746419942251</c:v>
                </c:pt>
                <c:pt idx="29268">
                  <c:v>0.12086746419942251</c:v>
                </c:pt>
                <c:pt idx="29269">
                  <c:v>0.12086746419942251</c:v>
                </c:pt>
                <c:pt idx="29270">
                  <c:v>0.12086746419942251</c:v>
                </c:pt>
                <c:pt idx="29271">
                  <c:v>0.12086746419942251</c:v>
                </c:pt>
                <c:pt idx="29272">
                  <c:v>0.12080853320761387</c:v>
                </c:pt>
                <c:pt idx="29273">
                  <c:v>0.12074960221580533</c:v>
                </c:pt>
                <c:pt idx="29274">
                  <c:v>0.12074960221580533</c:v>
                </c:pt>
                <c:pt idx="29275">
                  <c:v>0.12074960221580533</c:v>
                </c:pt>
                <c:pt idx="29276">
                  <c:v>0.12074960221580533</c:v>
                </c:pt>
                <c:pt idx="29277">
                  <c:v>0.12074960221580533</c:v>
                </c:pt>
                <c:pt idx="29278">
                  <c:v>0.12074960221580533</c:v>
                </c:pt>
                <c:pt idx="29279">
                  <c:v>0.12074960221580533</c:v>
                </c:pt>
                <c:pt idx="29280">
                  <c:v>0.12074960221580533</c:v>
                </c:pt>
                <c:pt idx="29281">
                  <c:v>0.12074960221580533</c:v>
                </c:pt>
                <c:pt idx="29282">
                  <c:v>0.12074960221580533</c:v>
                </c:pt>
                <c:pt idx="29283">
                  <c:v>0.12074960221580533</c:v>
                </c:pt>
                <c:pt idx="29284">
                  <c:v>0.12074960221580533</c:v>
                </c:pt>
                <c:pt idx="29285">
                  <c:v>0.12074960221580533</c:v>
                </c:pt>
                <c:pt idx="29286">
                  <c:v>0.12074960221580533</c:v>
                </c:pt>
                <c:pt idx="29287">
                  <c:v>0.12074960221580533</c:v>
                </c:pt>
                <c:pt idx="29288">
                  <c:v>0.12074960221580533</c:v>
                </c:pt>
                <c:pt idx="29289">
                  <c:v>0.12074960221580533</c:v>
                </c:pt>
                <c:pt idx="29290">
                  <c:v>0.12069067122399668</c:v>
                </c:pt>
                <c:pt idx="29291">
                  <c:v>0.12069067122399668</c:v>
                </c:pt>
                <c:pt idx="29292">
                  <c:v>0.12069067122399668</c:v>
                </c:pt>
                <c:pt idx="29293">
                  <c:v>0.12069067122399668</c:v>
                </c:pt>
                <c:pt idx="29294">
                  <c:v>0.12063174023218814</c:v>
                </c:pt>
                <c:pt idx="29295">
                  <c:v>0.1205728092403795</c:v>
                </c:pt>
                <c:pt idx="29296">
                  <c:v>0.1205728092403795</c:v>
                </c:pt>
                <c:pt idx="29297">
                  <c:v>0.12051387824857096</c:v>
                </c:pt>
                <c:pt idx="29298">
                  <c:v>0.12045494725676231</c:v>
                </c:pt>
                <c:pt idx="29299">
                  <c:v>0.12039601626495378</c:v>
                </c:pt>
                <c:pt idx="29300">
                  <c:v>0.12033708527314513</c:v>
                </c:pt>
                <c:pt idx="29301">
                  <c:v>0.12027815428133659</c:v>
                </c:pt>
                <c:pt idx="29302">
                  <c:v>0.12027815428133659</c:v>
                </c:pt>
                <c:pt idx="29303">
                  <c:v>0.12027815428133659</c:v>
                </c:pt>
                <c:pt idx="29304">
                  <c:v>0.12027815428133659</c:v>
                </c:pt>
                <c:pt idx="29305">
                  <c:v>0.12021922328952794</c:v>
                </c:pt>
                <c:pt idx="29306">
                  <c:v>0.12021922328952794</c:v>
                </c:pt>
                <c:pt idx="29307">
                  <c:v>0.12021922328952794</c:v>
                </c:pt>
                <c:pt idx="29308">
                  <c:v>0.12021922328952794</c:v>
                </c:pt>
                <c:pt idx="29309">
                  <c:v>0.12016029229771941</c:v>
                </c:pt>
                <c:pt idx="29310">
                  <c:v>0.12016029229771941</c:v>
                </c:pt>
                <c:pt idx="29311">
                  <c:v>0.12016029229771941</c:v>
                </c:pt>
                <c:pt idx="29312">
                  <c:v>0.12016029229771941</c:v>
                </c:pt>
                <c:pt idx="29313">
                  <c:v>0.12016029229771941</c:v>
                </c:pt>
                <c:pt idx="29314">
                  <c:v>0.12010136130591076</c:v>
                </c:pt>
                <c:pt idx="29315">
                  <c:v>0.12010136130591076</c:v>
                </c:pt>
                <c:pt idx="29316">
                  <c:v>0.12010136130591076</c:v>
                </c:pt>
                <c:pt idx="29317">
                  <c:v>0.12004243031410222</c:v>
                </c:pt>
                <c:pt idx="29318">
                  <c:v>0.12004243031410222</c:v>
                </c:pt>
                <c:pt idx="29319">
                  <c:v>0.12004243031410222</c:v>
                </c:pt>
                <c:pt idx="29320">
                  <c:v>0.12004243031410222</c:v>
                </c:pt>
                <c:pt idx="29321">
                  <c:v>0.12004243031410222</c:v>
                </c:pt>
                <c:pt idx="29322">
                  <c:v>0.11998349932229357</c:v>
                </c:pt>
                <c:pt idx="29323">
                  <c:v>0.11998349932229357</c:v>
                </c:pt>
                <c:pt idx="29324">
                  <c:v>0.11992456833048504</c:v>
                </c:pt>
                <c:pt idx="29325">
                  <c:v>0.11992456833048504</c:v>
                </c:pt>
                <c:pt idx="29326">
                  <c:v>0.11992456833048504</c:v>
                </c:pt>
                <c:pt idx="29327">
                  <c:v>0.11992456833048504</c:v>
                </c:pt>
                <c:pt idx="29328">
                  <c:v>0.11992456833048504</c:v>
                </c:pt>
                <c:pt idx="29329">
                  <c:v>0.11992456833048504</c:v>
                </c:pt>
                <c:pt idx="29330">
                  <c:v>0.11992456833048504</c:v>
                </c:pt>
                <c:pt idx="29331">
                  <c:v>0.11992456833048504</c:v>
                </c:pt>
                <c:pt idx="29332">
                  <c:v>0.11986563733867639</c:v>
                </c:pt>
                <c:pt idx="29333">
                  <c:v>0.11986563733867639</c:v>
                </c:pt>
                <c:pt idx="29334">
                  <c:v>0.11986563733867639</c:v>
                </c:pt>
                <c:pt idx="29335">
                  <c:v>0.11986563733867639</c:v>
                </c:pt>
                <c:pt idx="29336">
                  <c:v>0.11986563733867639</c:v>
                </c:pt>
                <c:pt idx="29337">
                  <c:v>0.11986563733867639</c:v>
                </c:pt>
                <c:pt idx="29338">
                  <c:v>0.11986563733867639</c:v>
                </c:pt>
                <c:pt idx="29339">
                  <c:v>0.11980670634686785</c:v>
                </c:pt>
                <c:pt idx="29340">
                  <c:v>0.11974777535505921</c:v>
                </c:pt>
                <c:pt idx="29341">
                  <c:v>0.11974777535505921</c:v>
                </c:pt>
                <c:pt idx="29342">
                  <c:v>0.11974777535505921</c:v>
                </c:pt>
                <c:pt idx="29343">
                  <c:v>0.11968884436325067</c:v>
                </c:pt>
                <c:pt idx="29344">
                  <c:v>0.11968884436325067</c:v>
                </c:pt>
                <c:pt idx="29345">
                  <c:v>0.11962991337144202</c:v>
                </c:pt>
                <c:pt idx="29346">
                  <c:v>0.11962991337144202</c:v>
                </c:pt>
                <c:pt idx="29347">
                  <c:v>0.11962991337144202</c:v>
                </c:pt>
                <c:pt idx="29348">
                  <c:v>0.11962991337144202</c:v>
                </c:pt>
                <c:pt idx="29349">
                  <c:v>0.11957098237963348</c:v>
                </c:pt>
                <c:pt idx="29350">
                  <c:v>0.11951205138782484</c:v>
                </c:pt>
                <c:pt idx="29351">
                  <c:v>0.11951205138782484</c:v>
                </c:pt>
                <c:pt idx="29352">
                  <c:v>0.11951205138782484</c:v>
                </c:pt>
                <c:pt idx="29353">
                  <c:v>0.11951205138782484</c:v>
                </c:pt>
                <c:pt idx="29354">
                  <c:v>0.11951205138782484</c:v>
                </c:pt>
                <c:pt idx="29355">
                  <c:v>0.11951205138782484</c:v>
                </c:pt>
                <c:pt idx="29356">
                  <c:v>0.11951205138782484</c:v>
                </c:pt>
                <c:pt idx="29357">
                  <c:v>0.11951205138782484</c:v>
                </c:pt>
                <c:pt idx="29358">
                  <c:v>0.11951205138782484</c:v>
                </c:pt>
                <c:pt idx="29359">
                  <c:v>0.11951205138782484</c:v>
                </c:pt>
                <c:pt idx="29360">
                  <c:v>0.11951205138782484</c:v>
                </c:pt>
                <c:pt idx="29361">
                  <c:v>0.11951205138782484</c:v>
                </c:pt>
                <c:pt idx="29362">
                  <c:v>0.1194531203960163</c:v>
                </c:pt>
                <c:pt idx="29363">
                  <c:v>0.1194531203960163</c:v>
                </c:pt>
                <c:pt idx="29364">
                  <c:v>0.1194531203960163</c:v>
                </c:pt>
                <c:pt idx="29365">
                  <c:v>0.11939418940420765</c:v>
                </c:pt>
                <c:pt idx="29366">
                  <c:v>0.11939418940420765</c:v>
                </c:pt>
                <c:pt idx="29367">
                  <c:v>0.11939418940420765</c:v>
                </c:pt>
                <c:pt idx="29368">
                  <c:v>0.11939418940420765</c:v>
                </c:pt>
                <c:pt idx="29369">
                  <c:v>0.11939418940420765</c:v>
                </c:pt>
                <c:pt idx="29370">
                  <c:v>0.11939418940420765</c:v>
                </c:pt>
                <c:pt idx="29371">
                  <c:v>0.11939418940420765</c:v>
                </c:pt>
                <c:pt idx="29372">
                  <c:v>0.11939418940420765</c:v>
                </c:pt>
                <c:pt idx="29373">
                  <c:v>0.11933525841239911</c:v>
                </c:pt>
                <c:pt idx="29374">
                  <c:v>0.11927632742059047</c:v>
                </c:pt>
                <c:pt idx="29375">
                  <c:v>0.11927632742059047</c:v>
                </c:pt>
                <c:pt idx="29376">
                  <c:v>0.11921739642878193</c:v>
                </c:pt>
                <c:pt idx="29377">
                  <c:v>0.11921739642878193</c:v>
                </c:pt>
                <c:pt idx="29378">
                  <c:v>0.11915846543697328</c:v>
                </c:pt>
                <c:pt idx="29379">
                  <c:v>0.11915846543697328</c:v>
                </c:pt>
                <c:pt idx="29380">
                  <c:v>0.11909953444516475</c:v>
                </c:pt>
                <c:pt idx="29381">
                  <c:v>0.11909953444516475</c:v>
                </c:pt>
                <c:pt idx="29382">
                  <c:v>0.1190406034533561</c:v>
                </c:pt>
                <c:pt idx="29383">
                  <c:v>0.1190406034533561</c:v>
                </c:pt>
                <c:pt idx="29384">
                  <c:v>0.1190406034533561</c:v>
                </c:pt>
                <c:pt idx="29385">
                  <c:v>0.1190406034533561</c:v>
                </c:pt>
                <c:pt idx="29386">
                  <c:v>0.11898167246154756</c:v>
                </c:pt>
                <c:pt idx="29387">
                  <c:v>0.11898167246154756</c:v>
                </c:pt>
                <c:pt idx="29388">
                  <c:v>0.11898167246154756</c:v>
                </c:pt>
                <c:pt idx="29389">
                  <c:v>0.11898167246154756</c:v>
                </c:pt>
                <c:pt idx="29390">
                  <c:v>0.11892274146973891</c:v>
                </c:pt>
                <c:pt idx="29391">
                  <c:v>0.11892274146973891</c:v>
                </c:pt>
                <c:pt idx="29392">
                  <c:v>0.11886381047793038</c:v>
                </c:pt>
                <c:pt idx="29393">
                  <c:v>0.11880487948612173</c:v>
                </c:pt>
                <c:pt idx="29394">
                  <c:v>0.11880487948612173</c:v>
                </c:pt>
                <c:pt idx="29395">
                  <c:v>0.11880487948612173</c:v>
                </c:pt>
                <c:pt idx="29396">
                  <c:v>0.11874594849431319</c:v>
                </c:pt>
                <c:pt idx="29397">
                  <c:v>0.11874594849431319</c:v>
                </c:pt>
                <c:pt idx="29398">
                  <c:v>0.11868701750250454</c:v>
                </c:pt>
                <c:pt idx="29399">
                  <c:v>0.11862808651069601</c:v>
                </c:pt>
                <c:pt idx="29400">
                  <c:v>0.11862808651069601</c:v>
                </c:pt>
                <c:pt idx="29401">
                  <c:v>0.11856915551888736</c:v>
                </c:pt>
                <c:pt idx="29402">
                  <c:v>0.11856915551888736</c:v>
                </c:pt>
                <c:pt idx="29403">
                  <c:v>0.11856915551888736</c:v>
                </c:pt>
                <c:pt idx="29404">
                  <c:v>0.11851022452707882</c:v>
                </c:pt>
                <c:pt idx="29405">
                  <c:v>0.11845129353527017</c:v>
                </c:pt>
                <c:pt idx="29406">
                  <c:v>0.11839236254346164</c:v>
                </c:pt>
                <c:pt idx="29407">
                  <c:v>0.11839236254346164</c:v>
                </c:pt>
                <c:pt idx="29408">
                  <c:v>0.11839236254346164</c:v>
                </c:pt>
                <c:pt idx="29409">
                  <c:v>0.11839236254346164</c:v>
                </c:pt>
                <c:pt idx="29410">
                  <c:v>0.11833343155165299</c:v>
                </c:pt>
                <c:pt idx="29411">
                  <c:v>0.11833343155165299</c:v>
                </c:pt>
                <c:pt idx="29412">
                  <c:v>0.11833343155165299</c:v>
                </c:pt>
                <c:pt idx="29413">
                  <c:v>0.11833343155165299</c:v>
                </c:pt>
                <c:pt idx="29414">
                  <c:v>0.11833343155165299</c:v>
                </c:pt>
                <c:pt idx="29415">
                  <c:v>0.11833343155165299</c:v>
                </c:pt>
                <c:pt idx="29416">
                  <c:v>0.11833343155165299</c:v>
                </c:pt>
                <c:pt idx="29417">
                  <c:v>0.11827450055984445</c:v>
                </c:pt>
                <c:pt idx="29418">
                  <c:v>0.11827450055984445</c:v>
                </c:pt>
                <c:pt idx="29419">
                  <c:v>0.11827450055984445</c:v>
                </c:pt>
                <c:pt idx="29420">
                  <c:v>0.11821556956803581</c:v>
                </c:pt>
                <c:pt idx="29421">
                  <c:v>0.11821556956803581</c:v>
                </c:pt>
                <c:pt idx="29422">
                  <c:v>0.11815663857622727</c:v>
                </c:pt>
                <c:pt idx="29423">
                  <c:v>0.11815663857622727</c:v>
                </c:pt>
                <c:pt idx="29424">
                  <c:v>0.11815663857622727</c:v>
                </c:pt>
                <c:pt idx="29425">
                  <c:v>0.11815663857622727</c:v>
                </c:pt>
                <c:pt idx="29426">
                  <c:v>0.11815663857622727</c:v>
                </c:pt>
                <c:pt idx="29427">
                  <c:v>0.11815663857622727</c:v>
                </c:pt>
                <c:pt idx="29428">
                  <c:v>0.11809770758441862</c:v>
                </c:pt>
                <c:pt idx="29429">
                  <c:v>0.11809770758441862</c:v>
                </c:pt>
                <c:pt idx="29430">
                  <c:v>0.11803877659261008</c:v>
                </c:pt>
                <c:pt idx="29431">
                  <c:v>0.11803877659261008</c:v>
                </c:pt>
                <c:pt idx="29432">
                  <c:v>0.11803877659261008</c:v>
                </c:pt>
                <c:pt idx="29433">
                  <c:v>0.11803877659261008</c:v>
                </c:pt>
                <c:pt idx="29434">
                  <c:v>0.11797984560080144</c:v>
                </c:pt>
                <c:pt idx="29435">
                  <c:v>0.11797984560080144</c:v>
                </c:pt>
                <c:pt idx="29436">
                  <c:v>0.11797984560080144</c:v>
                </c:pt>
                <c:pt idx="29437">
                  <c:v>0.11797984560080144</c:v>
                </c:pt>
                <c:pt idx="29438">
                  <c:v>0.11797984560080144</c:v>
                </c:pt>
                <c:pt idx="29439">
                  <c:v>0.11797984560080144</c:v>
                </c:pt>
                <c:pt idx="29440">
                  <c:v>0.11797984560080144</c:v>
                </c:pt>
                <c:pt idx="29441">
                  <c:v>0.11797984560080144</c:v>
                </c:pt>
                <c:pt idx="29442">
                  <c:v>0.11797984560080144</c:v>
                </c:pt>
                <c:pt idx="29443">
                  <c:v>0.11797984560080144</c:v>
                </c:pt>
                <c:pt idx="29444">
                  <c:v>0.11797984560080144</c:v>
                </c:pt>
                <c:pt idx="29445">
                  <c:v>0.11797984560080144</c:v>
                </c:pt>
                <c:pt idx="29446">
                  <c:v>0.11797984560080144</c:v>
                </c:pt>
                <c:pt idx="29447">
                  <c:v>0.11797984560080144</c:v>
                </c:pt>
                <c:pt idx="29448">
                  <c:v>0.1179209146089929</c:v>
                </c:pt>
                <c:pt idx="29449">
                  <c:v>0.1179209146089929</c:v>
                </c:pt>
                <c:pt idx="29450">
                  <c:v>0.11786198361718425</c:v>
                </c:pt>
                <c:pt idx="29451">
                  <c:v>0.11786198361718425</c:v>
                </c:pt>
                <c:pt idx="29452">
                  <c:v>0.11786198361718425</c:v>
                </c:pt>
                <c:pt idx="29453">
                  <c:v>0.11786198361718425</c:v>
                </c:pt>
                <c:pt idx="29454">
                  <c:v>0.11780305262537571</c:v>
                </c:pt>
                <c:pt idx="29455">
                  <c:v>0.11780305262537571</c:v>
                </c:pt>
                <c:pt idx="29456">
                  <c:v>0.11774412163356707</c:v>
                </c:pt>
                <c:pt idx="29457">
                  <c:v>0.11774412163356707</c:v>
                </c:pt>
                <c:pt idx="29458">
                  <c:v>0.11774412163356707</c:v>
                </c:pt>
                <c:pt idx="29459">
                  <c:v>0.11768519064175853</c:v>
                </c:pt>
                <c:pt idx="29460">
                  <c:v>0.11762625964994988</c:v>
                </c:pt>
                <c:pt idx="29461">
                  <c:v>0.11762625964994988</c:v>
                </c:pt>
                <c:pt idx="29462">
                  <c:v>0.11762625964994988</c:v>
                </c:pt>
                <c:pt idx="29463">
                  <c:v>0.11762625964994988</c:v>
                </c:pt>
                <c:pt idx="29464">
                  <c:v>0.11762625964994988</c:v>
                </c:pt>
                <c:pt idx="29465">
                  <c:v>0.11756732865814135</c:v>
                </c:pt>
                <c:pt idx="29466">
                  <c:v>0.1175083976663327</c:v>
                </c:pt>
                <c:pt idx="29467">
                  <c:v>0.1175083976663327</c:v>
                </c:pt>
                <c:pt idx="29468">
                  <c:v>0.1175083976663327</c:v>
                </c:pt>
                <c:pt idx="29469">
                  <c:v>0.1175083976663327</c:v>
                </c:pt>
                <c:pt idx="29470">
                  <c:v>0.1175083976663327</c:v>
                </c:pt>
                <c:pt idx="29471">
                  <c:v>0.1175083976663327</c:v>
                </c:pt>
                <c:pt idx="29472">
                  <c:v>0.11744946667452416</c:v>
                </c:pt>
                <c:pt idx="29473">
                  <c:v>0.11739053568271551</c:v>
                </c:pt>
                <c:pt idx="29474">
                  <c:v>0.11733160469090698</c:v>
                </c:pt>
                <c:pt idx="29475">
                  <c:v>0.11733160469090698</c:v>
                </c:pt>
                <c:pt idx="29476">
                  <c:v>0.11733160469090698</c:v>
                </c:pt>
                <c:pt idx="29477">
                  <c:v>0.11733160469090698</c:v>
                </c:pt>
                <c:pt idx="29478">
                  <c:v>0.11733160469090698</c:v>
                </c:pt>
                <c:pt idx="29479">
                  <c:v>0.11733160469090698</c:v>
                </c:pt>
                <c:pt idx="29480">
                  <c:v>0.11733160469090698</c:v>
                </c:pt>
                <c:pt idx="29481">
                  <c:v>0.11727267369909833</c:v>
                </c:pt>
                <c:pt idx="29482">
                  <c:v>0.11727267369909833</c:v>
                </c:pt>
                <c:pt idx="29483">
                  <c:v>0.11727267369909833</c:v>
                </c:pt>
                <c:pt idx="29484">
                  <c:v>0.11727267369909833</c:v>
                </c:pt>
                <c:pt idx="29485">
                  <c:v>0.11727267369909833</c:v>
                </c:pt>
                <c:pt idx="29486">
                  <c:v>0.11721374270728979</c:v>
                </c:pt>
                <c:pt idx="29487">
                  <c:v>0.11721374270728979</c:v>
                </c:pt>
                <c:pt idx="29488">
                  <c:v>0.11721374270728979</c:v>
                </c:pt>
                <c:pt idx="29489">
                  <c:v>0.11721374270728979</c:v>
                </c:pt>
                <c:pt idx="29490">
                  <c:v>0.11721374270728979</c:v>
                </c:pt>
                <c:pt idx="29491">
                  <c:v>0.11721374270728979</c:v>
                </c:pt>
                <c:pt idx="29492">
                  <c:v>0.11721374270728979</c:v>
                </c:pt>
                <c:pt idx="29493">
                  <c:v>0.11721374270728979</c:v>
                </c:pt>
                <c:pt idx="29494">
                  <c:v>0.11721374270728979</c:v>
                </c:pt>
                <c:pt idx="29495">
                  <c:v>0.11721374270728979</c:v>
                </c:pt>
                <c:pt idx="29496">
                  <c:v>0.11721374270728979</c:v>
                </c:pt>
                <c:pt idx="29497">
                  <c:v>0.11715481171548114</c:v>
                </c:pt>
                <c:pt idx="29498">
                  <c:v>0.11715481171548114</c:v>
                </c:pt>
                <c:pt idx="29499">
                  <c:v>0.11709588072367261</c:v>
                </c:pt>
                <c:pt idx="29500">
                  <c:v>0.11709588072367261</c:v>
                </c:pt>
                <c:pt idx="29501">
                  <c:v>0.11709588072367261</c:v>
                </c:pt>
                <c:pt idx="29502">
                  <c:v>0.11709588072367261</c:v>
                </c:pt>
                <c:pt idx="29503">
                  <c:v>0.11709588072367261</c:v>
                </c:pt>
                <c:pt idx="29504">
                  <c:v>0.11709588072367261</c:v>
                </c:pt>
                <c:pt idx="29505">
                  <c:v>0.11703694973186396</c:v>
                </c:pt>
                <c:pt idx="29506">
                  <c:v>0.11703694973186396</c:v>
                </c:pt>
                <c:pt idx="29507">
                  <c:v>0.11703694973186396</c:v>
                </c:pt>
                <c:pt idx="29508">
                  <c:v>0.11703694973186396</c:v>
                </c:pt>
                <c:pt idx="29509">
                  <c:v>0.11703694973186396</c:v>
                </c:pt>
                <c:pt idx="29510">
                  <c:v>0.11703694973186396</c:v>
                </c:pt>
                <c:pt idx="29511">
                  <c:v>0.11703694973186396</c:v>
                </c:pt>
                <c:pt idx="29512">
                  <c:v>0.11703694973186396</c:v>
                </c:pt>
                <c:pt idx="29513">
                  <c:v>0.11703694973186396</c:v>
                </c:pt>
                <c:pt idx="29514">
                  <c:v>0.11703694973186396</c:v>
                </c:pt>
                <c:pt idx="29515">
                  <c:v>0.11703694973186396</c:v>
                </c:pt>
                <c:pt idx="29516">
                  <c:v>0.11697801874005542</c:v>
                </c:pt>
                <c:pt idx="29517">
                  <c:v>0.11691908774824677</c:v>
                </c:pt>
                <c:pt idx="29518">
                  <c:v>0.11691908774824677</c:v>
                </c:pt>
                <c:pt idx="29519">
                  <c:v>0.11691908774824677</c:v>
                </c:pt>
                <c:pt idx="29520">
                  <c:v>0.11691908774824677</c:v>
                </c:pt>
                <c:pt idx="29521">
                  <c:v>0.11691908774824677</c:v>
                </c:pt>
                <c:pt idx="29522">
                  <c:v>0.11691908774824677</c:v>
                </c:pt>
                <c:pt idx="29523">
                  <c:v>0.11691908774824677</c:v>
                </c:pt>
                <c:pt idx="29524">
                  <c:v>0.11691908774824677</c:v>
                </c:pt>
                <c:pt idx="29525">
                  <c:v>0.11691908774824677</c:v>
                </c:pt>
                <c:pt idx="29526">
                  <c:v>0.11686015675643824</c:v>
                </c:pt>
                <c:pt idx="29527">
                  <c:v>0.11686015675643824</c:v>
                </c:pt>
                <c:pt idx="29528">
                  <c:v>0.11686015675643824</c:v>
                </c:pt>
                <c:pt idx="29529">
                  <c:v>0.11686015675643824</c:v>
                </c:pt>
                <c:pt idx="29530">
                  <c:v>0.11686015675643824</c:v>
                </c:pt>
                <c:pt idx="29531">
                  <c:v>0.11686015675643824</c:v>
                </c:pt>
                <c:pt idx="29532">
                  <c:v>0.11686015675643824</c:v>
                </c:pt>
                <c:pt idx="29533">
                  <c:v>0.11686015675643824</c:v>
                </c:pt>
                <c:pt idx="29534">
                  <c:v>0.11680122576462959</c:v>
                </c:pt>
                <c:pt idx="29535">
                  <c:v>0.11680122576462959</c:v>
                </c:pt>
                <c:pt idx="29536">
                  <c:v>0.11680122576462959</c:v>
                </c:pt>
                <c:pt idx="29537">
                  <c:v>0.11680122576462959</c:v>
                </c:pt>
                <c:pt idx="29538">
                  <c:v>0.11680122576462959</c:v>
                </c:pt>
                <c:pt idx="29539">
                  <c:v>0.11674229477282105</c:v>
                </c:pt>
                <c:pt idx="29540">
                  <c:v>0.11674229477282105</c:v>
                </c:pt>
                <c:pt idx="29541">
                  <c:v>0.11668336378101241</c:v>
                </c:pt>
                <c:pt idx="29542">
                  <c:v>0.11668336378101241</c:v>
                </c:pt>
                <c:pt idx="29543">
                  <c:v>0.11668336378101241</c:v>
                </c:pt>
                <c:pt idx="29544">
                  <c:v>0.11668336378101241</c:v>
                </c:pt>
                <c:pt idx="29545">
                  <c:v>0.11668336378101241</c:v>
                </c:pt>
                <c:pt idx="29546">
                  <c:v>0.11668336378101241</c:v>
                </c:pt>
                <c:pt idx="29547">
                  <c:v>0.11668336378101241</c:v>
                </c:pt>
                <c:pt idx="29548">
                  <c:v>0.11668336378101241</c:v>
                </c:pt>
                <c:pt idx="29549">
                  <c:v>0.11668336378101241</c:v>
                </c:pt>
                <c:pt idx="29550">
                  <c:v>0.11668336378101241</c:v>
                </c:pt>
                <c:pt idx="29551">
                  <c:v>0.11668336378101241</c:v>
                </c:pt>
                <c:pt idx="29552">
                  <c:v>0.11662443278920387</c:v>
                </c:pt>
                <c:pt idx="29553">
                  <c:v>0.11662443278920387</c:v>
                </c:pt>
                <c:pt idx="29554">
                  <c:v>0.11662443278920387</c:v>
                </c:pt>
                <c:pt idx="29555">
                  <c:v>0.11656550179739522</c:v>
                </c:pt>
                <c:pt idx="29556">
                  <c:v>0.11656550179739522</c:v>
                </c:pt>
                <c:pt idx="29557">
                  <c:v>0.11656550179739522</c:v>
                </c:pt>
                <c:pt idx="29558">
                  <c:v>0.11650657080558668</c:v>
                </c:pt>
                <c:pt idx="29559">
                  <c:v>0.11644763981377804</c:v>
                </c:pt>
                <c:pt idx="29560">
                  <c:v>0.11644763981377804</c:v>
                </c:pt>
                <c:pt idx="29561">
                  <c:v>0.11644763981377804</c:v>
                </c:pt>
                <c:pt idx="29562">
                  <c:v>0.1163887088219695</c:v>
                </c:pt>
                <c:pt idx="29563">
                  <c:v>0.1163887088219695</c:v>
                </c:pt>
                <c:pt idx="29564">
                  <c:v>0.1163887088219695</c:v>
                </c:pt>
                <c:pt idx="29565">
                  <c:v>0.1163887088219695</c:v>
                </c:pt>
                <c:pt idx="29566">
                  <c:v>0.11632977783016085</c:v>
                </c:pt>
                <c:pt idx="29567">
                  <c:v>0.11632977783016085</c:v>
                </c:pt>
                <c:pt idx="29568">
                  <c:v>0.11632977783016085</c:v>
                </c:pt>
                <c:pt idx="29569">
                  <c:v>0.11627084683835232</c:v>
                </c:pt>
                <c:pt idx="29570">
                  <c:v>0.11627084683835232</c:v>
                </c:pt>
                <c:pt idx="29571">
                  <c:v>0.11621191584654367</c:v>
                </c:pt>
                <c:pt idx="29572">
                  <c:v>0.11615298485473513</c:v>
                </c:pt>
                <c:pt idx="29573">
                  <c:v>0.11615298485473513</c:v>
                </c:pt>
                <c:pt idx="29574">
                  <c:v>0.11615298485473513</c:v>
                </c:pt>
                <c:pt idx="29575">
                  <c:v>0.11615298485473513</c:v>
                </c:pt>
                <c:pt idx="29576">
                  <c:v>0.11609405386292648</c:v>
                </c:pt>
                <c:pt idx="29577">
                  <c:v>0.11609405386292648</c:v>
                </c:pt>
                <c:pt idx="29578">
                  <c:v>0.11609405386292648</c:v>
                </c:pt>
                <c:pt idx="29579">
                  <c:v>0.11609405386292648</c:v>
                </c:pt>
                <c:pt idx="29580">
                  <c:v>0.11609405386292648</c:v>
                </c:pt>
                <c:pt idx="29581">
                  <c:v>0.11603512287111795</c:v>
                </c:pt>
                <c:pt idx="29582">
                  <c:v>0.11603512287111795</c:v>
                </c:pt>
                <c:pt idx="29583">
                  <c:v>0.11603512287111795</c:v>
                </c:pt>
                <c:pt idx="29584">
                  <c:v>0.11603512287111795</c:v>
                </c:pt>
                <c:pt idx="29585">
                  <c:v>0.11603512287111795</c:v>
                </c:pt>
                <c:pt idx="29586">
                  <c:v>0.11603512287111795</c:v>
                </c:pt>
                <c:pt idx="29587">
                  <c:v>0.11603512287111795</c:v>
                </c:pt>
                <c:pt idx="29588">
                  <c:v>0.11603512287111795</c:v>
                </c:pt>
                <c:pt idx="29589">
                  <c:v>0.1159761918793093</c:v>
                </c:pt>
                <c:pt idx="29590">
                  <c:v>0.1159761918793093</c:v>
                </c:pt>
                <c:pt idx="29591">
                  <c:v>0.11591726088750076</c:v>
                </c:pt>
                <c:pt idx="29592">
                  <c:v>0.11585832989569211</c:v>
                </c:pt>
                <c:pt idx="29593">
                  <c:v>0.11585832989569211</c:v>
                </c:pt>
                <c:pt idx="29594">
                  <c:v>0.11585832989569211</c:v>
                </c:pt>
                <c:pt idx="29595">
                  <c:v>0.11585832989569211</c:v>
                </c:pt>
                <c:pt idx="29596">
                  <c:v>0.11585832989569211</c:v>
                </c:pt>
                <c:pt idx="29597">
                  <c:v>0.11585832989569211</c:v>
                </c:pt>
                <c:pt idx="29598">
                  <c:v>0.11579939890388358</c:v>
                </c:pt>
                <c:pt idx="29599">
                  <c:v>0.11579939890388358</c:v>
                </c:pt>
                <c:pt idx="29600">
                  <c:v>0.11579939890388358</c:v>
                </c:pt>
                <c:pt idx="29601">
                  <c:v>0.11579939890388358</c:v>
                </c:pt>
                <c:pt idx="29602">
                  <c:v>0.11579939890388358</c:v>
                </c:pt>
                <c:pt idx="29603">
                  <c:v>0.11579939890388358</c:v>
                </c:pt>
                <c:pt idx="29604">
                  <c:v>0.11574046791207493</c:v>
                </c:pt>
                <c:pt idx="29605">
                  <c:v>0.11574046791207493</c:v>
                </c:pt>
                <c:pt idx="29606">
                  <c:v>0.11574046791207493</c:v>
                </c:pt>
                <c:pt idx="29607">
                  <c:v>0.11568153692026639</c:v>
                </c:pt>
                <c:pt idx="29608">
                  <c:v>0.11568153692026639</c:v>
                </c:pt>
                <c:pt idx="29609">
                  <c:v>0.11568153692026639</c:v>
                </c:pt>
                <c:pt idx="29610">
                  <c:v>0.11562260592845774</c:v>
                </c:pt>
                <c:pt idx="29611">
                  <c:v>0.11562260592845774</c:v>
                </c:pt>
                <c:pt idx="29612">
                  <c:v>0.11562260592845774</c:v>
                </c:pt>
                <c:pt idx="29613">
                  <c:v>0.11562260592845774</c:v>
                </c:pt>
                <c:pt idx="29614">
                  <c:v>0.11562260592845774</c:v>
                </c:pt>
                <c:pt idx="29615">
                  <c:v>0.11562260592845774</c:v>
                </c:pt>
                <c:pt idx="29616">
                  <c:v>0.11556367493664921</c:v>
                </c:pt>
                <c:pt idx="29617">
                  <c:v>0.11556367493664921</c:v>
                </c:pt>
                <c:pt idx="29618">
                  <c:v>0.11556367493664921</c:v>
                </c:pt>
                <c:pt idx="29619">
                  <c:v>0.11550474394484056</c:v>
                </c:pt>
                <c:pt idx="29620">
                  <c:v>0.11550474394484056</c:v>
                </c:pt>
                <c:pt idx="29621">
                  <c:v>0.11550474394484056</c:v>
                </c:pt>
                <c:pt idx="29622">
                  <c:v>0.11550474394484056</c:v>
                </c:pt>
                <c:pt idx="29623">
                  <c:v>0.11550474394484056</c:v>
                </c:pt>
                <c:pt idx="29624">
                  <c:v>0.11550474394484056</c:v>
                </c:pt>
                <c:pt idx="29625">
                  <c:v>0.11544581295303202</c:v>
                </c:pt>
                <c:pt idx="29626">
                  <c:v>0.11544581295303202</c:v>
                </c:pt>
                <c:pt idx="29627">
                  <c:v>0.11544581295303202</c:v>
                </c:pt>
                <c:pt idx="29628">
                  <c:v>0.11544581295303202</c:v>
                </c:pt>
                <c:pt idx="29629">
                  <c:v>0.11538688196122338</c:v>
                </c:pt>
                <c:pt idx="29630">
                  <c:v>0.11538688196122338</c:v>
                </c:pt>
                <c:pt idx="29631">
                  <c:v>0.11538688196122338</c:v>
                </c:pt>
                <c:pt idx="29632">
                  <c:v>0.11538688196122338</c:v>
                </c:pt>
                <c:pt idx="29633">
                  <c:v>0.11532795096941484</c:v>
                </c:pt>
                <c:pt idx="29634">
                  <c:v>0.11532795096941484</c:v>
                </c:pt>
                <c:pt idx="29635">
                  <c:v>0.11526901997760619</c:v>
                </c:pt>
                <c:pt idx="29636">
                  <c:v>0.11526901997760619</c:v>
                </c:pt>
                <c:pt idx="29637">
                  <c:v>0.11526901997760619</c:v>
                </c:pt>
                <c:pt idx="29638">
                  <c:v>0.11526901997760619</c:v>
                </c:pt>
                <c:pt idx="29639">
                  <c:v>0.11526901997760619</c:v>
                </c:pt>
                <c:pt idx="29640">
                  <c:v>0.11526901997760619</c:v>
                </c:pt>
                <c:pt idx="29641">
                  <c:v>0.11526901997760619</c:v>
                </c:pt>
                <c:pt idx="29642">
                  <c:v>0.11526901997760619</c:v>
                </c:pt>
                <c:pt idx="29643">
                  <c:v>0.11521008898579765</c:v>
                </c:pt>
                <c:pt idx="29644">
                  <c:v>0.11521008898579765</c:v>
                </c:pt>
                <c:pt idx="29645">
                  <c:v>0.11521008898579765</c:v>
                </c:pt>
                <c:pt idx="29646">
                  <c:v>0.11521008898579765</c:v>
                </c:pt>
                <c:pt idx="29647">
                  <c:v>0.11515115799398901</c:v>
                </c:pt>
                <c:pt idx="29648">
                  <c:v>0.11515115799398901</c:v>
                </c:pt>
                <c:pt idx="29649">
                  <c:v>0.11515115799398901</c:v>
                </c:pt>
                <c:pt idx="29650">
                  <c:v>0.11515115799398901</c:v>
                </c:pt>
                <c:pt idx="29651">
                  <c:v>0.11515115799398901</c:v>
                </c:pt>
                <c:pt idx="29652">
                  <c:v>0.11509222700218047</c:v>
                </c:pt>
                <c:pt idx="29653">
                  <c:v>0.11503329601037182</c:v>
                </c:pt>
                <c:pt idx="29654">
                  <c:v>0.11503329601037182</c:v>
                </c:pt>
                <c:pt idx="29655">
                  <c:v>0.11497436501856328</c:v>
                </c:pt>
                <c:pt idx="29656">
                  <c:v>0.11497436501856328</c:v>
                </c:pt>
                <c:pt idx="29657">
                  <c:v>0.11497436501856328</c:v>
                </c:pt>
                <c:pt idx="29658">
                  <c:v>0.11497436501856328</c:v>
                </c:pt>
                <c:pt idx="29659">
                  <c:v>0.11497436501856328</c:v>
                </c:pt>
                <c:pt idx="29660">
                  <c:v>0.11497436501856328</c:v>
                </c:pt>
                <c:pt idx="29661">
                  <c:v>0.11497436501856328</c:v>
                </c:pt>
                <c:pt idx="29662">
                  <c:v>0.11497436501856328</c:v>
                </c:pt>
                <c:pt idx="29663">
                  <c:v>0.11497436501856328</c:v>
                </c:pt>
                <c:pt idx="29664">
                  <c:v>0.11497436501856328</c:v>
                </c:pt>
                <c:pt idx="29665">
                  <c:v>0.11497436501856328</c:v>
                </c:pt>
                <c:pt idx="29666">
                  <c:v>0.11491543402675464</c:v>
                </c:pt>
                <c:pt idx="29667">
                  <c:v>0.11491543402675464</c:v>
                </c:pt>
                <c:pt idx="29668">
                  <c:v>0.11491543402675464</c:v>
                </c:pt>
                <c:pt idx="29669">
                  <c:v>0.11491543402675464</c:v>
                </c:pt>
                <c:pt idx="29670">
                  <c:v>0.1148565030349461</c:v>
                </c:pt>
                <c:pt idx="29671">
                  <c:v>0.1148565030349461</c:v>
                </c:pt>
                <c:pt idx="29672">
                  <c:v>0.1148565030349461</c:v>
                </c:pt>
                <c:pt idx="29673">
                  <c:v>0.1148565030349461</c:v>
                </c:pt>
                <c:pt idx="29674">
                  <c:v>0.11479757204313745</c:v>
                </c:pt>
                <c:pt idx="29675">
                  <c:v>0.11473864105132892</c:v>
                </c:pt>
                <c:pt idx="29676">
                  <c:v>0.11473864105132892</c:v>
                </c:pt>
                <c:pt idx="29677">
                  <c:v>0.11473864105132892</c:v>
                </c:pt>
                <c:pt idx="29678">
                  <c:v>0.11473864105132892</c:v>
                </c:pt>
                <c:pt idx="29679">
                  <c:v>0.11473864105132892</c:v>
                </c:pt>
                <c:pt idx="29680">
                  <c:v>0.11467971005952027</c:v>
                </c:pt>
                <c:pt idx="29681">
                  <c:v>0.11467971005952027</c:v>
                </c:pt>
                <c:pt idx="29682">
                  <c:v>0.11467971005952027</c:v>
                </c:pt>
                <c:pt idx="29683">
                  <c:v>0.11467971005952027</c:v>
                </c:pt>
                <c:pt idx="29684">
                  <c:v>0.11467971005952027</c:v>
                </c:pt>
                <c:pt idx="29685">
                  <c:v>0.11467971005952027</c:v>
                </c:pt>
                <c:pt idx="29686">
                  <c:v>0.11467971005952027</c:v>
                </c:pt>
                <c:pt idx="29687">
                  <c:v>0.11462077906771173</c:v>
                </c:pt>
                <c:pt idx="29688">
                  <c:v>0.11462077906771173</c:v>
                </c:pt>
                <c:pt idx="29689">
                  <c:v>0.11456184807590308</c:v>
                </c:pt>
                <c:pt idx="29690">
                  <c:v>0.11450291708409455</c:v>
                </c:pt>
                <c:pt idx="29691">
                  <c:v>0.11450291708409455</c:v>
                </c:pt>
                <c:pt idx="29692">
                  <c:v>0.11450291708409455</c:v>
                </c:pt>
                <c:pt idx="29693">
                  <c:v>0.1144439860922859</c:v>
                </c:pt>
                <c:pt idx="29694">
                  <c:v>0.1144439860922859</c:v>
                </c:pt>
                <c:pt idx="29695">
                  <c:v>0.1144439860922859</c:v>
                </c:pt>
                <c:pt idx="29696">
                  <c:v>0.1144439860922859</c:v>
                </c:pt>
                <c:pt idx="29697">
                  <c:v>0.1144439860922859</c:v>
                </c:pt>
                <c:pt idx="29698">
                  <c:v>0.1144439860922859</c:v>
                </c:pt>
                <c:pt idx="29699">
                  <c:v>0.1144439860922859</c:v>
                </c:pt>
                <c:pt idx="29700">
                  <c:v>0.1144439860922859</c:v>
                </c:pt>
                <c:pt idx="29701">
                  <c:v>0.1144439860922859</c:v>
                </c:pt>
                <c:pt idx="29702">
                  <c:v>0.1144439860922859</c:v>
                </c:pt>
                <c:pt idx="29703">
                  <c:v>0.1144439860922859</c:v>
                </c:pt>
                <c:pt idx="29704">
                  <c:v>0.11438505510047736</c:v>
                </c:pt>
                <c:pt idx="29705">
                  <c:v>0.11438505510047736</c:v>
                </c:pt>
                <c:pt idx="29706">
                  <c:v>0.11438505510047736</c:v>
                </c:pt>
                <c:pt idx="29707">
                  <c:v>0.11438505510047736</c:v>
                </c:pt>
                <c:pt idx="29708">
                  <c:v>0.11438505510047736</c:v>
                </c:pt>
                <c:pt idx="29709">
                  <c:v>0.11438505510047736</c:v>
                </c:pt>
                <c:pt idx="29710">
                  <c:v>0.11438505510047736</c:v>
                </c:pt>
                <c:pt idx="29711">
                  <c:v>0.11432612410866871</c:v>
                </c:pt>
                <c:pt idx="29712">
                  <c:v>0.11426719311686018</c:v>
                </c:pt>
                <c:pt idx="29713">
                  <c:v>0.11420826212505153</c:v>
                </c:pt>
                <c:pt idx="29714">
                  <c:v>0.11414933113324299</c:v>
                </c:pt>
                <c:pt idx="29715">
                  <c:v>0.11414933113324299</c:v>
                </c:pt>
                <c:pt idx="29716">
                  <c:v>0.11414933113324299</c:v>
                </c:pt>
                <c:pt idx="29717">
                  <c:v>0.11414933113324299</c:v>
                </c:pt>
                <c:pt idx="29718">
                  <c:v>0.11409040014143434</c:v>
                </c:pt>
                <c:pt idx="29719">
                  <c:v>0.11409040014143434</c:v>
                </c:pt>
                <c:pt idx="29720">
                  <c:v>0.11409040014143434</c:v>
                </c:pt>
                <c:pt idx="29721">
                  <c:v>0.11403146914962581</c:v>
                </c:pt>
                <c:pt idx="29722">
                  <c:v>0.11397253815781716</c:v>
                </c:pt>
                <c:pt idx="29723">
                  <c:v>0.11397253815781716</c:v>
                </c:pt>
                <c:pt idx="29724">
                  <c:v>0.11397253815781716</c:v>
                </c:pt>
                <c:pt idx="29725">
                  <c:v>0.11397253815781716</c:v>
                </c:pt>
                <c:pt idx="29726">
                  <c:v>0.11397253815781716</c:v>
                </c:pt>
                <c:pt idx="29727">
                  <c:v>0.11397253815781716</c:v>
                </c:pt>
                <c:pt idx="29728">
                  <c:v>0.11397253815781716</c:v>
                </c:pt>
                <c:pt idx="29729">
                  <c:v>0.11397253815781716</c:v>
                </c:pt>
                <c:pt idx="29730">
                  <c:v>0.11397253815781716</c:v>
                </c:pt>
                <c:pt idx="29731">
                  <c:v>0.11391360716600862</c:v>
                </c:pt>
                <c:pt idx="29732">
                  <c:v>0.11391360716600862</c:v>
                </c:pt>
                <c:pt idx="29733">
                  <c:v>0.11391360716600862</c:v>
                </c:pt>
                <c:pt idx="29734">
                  <c:v>0.11391360716600862</c:v>
                </c:pt>
                <c:pt idx="29735">
                  <c:v>0.11391360716600862</c:v>
                </c:pt>
                <c:pt idx="29736">
                  <c:v>0.11391360716600862</c:v>
                </c:pt>
                <c:pt idx="29737">
                  <c:v>0.11391360716600862</c:v>
                </c:pt>
                <c:pt idx="29738">
                  <c:v>0.11385467617419998</c:v>
                </c:pt>
                <c:pt idx="29739">
                  <c:v>0.11379574518239144</c:v>
                </c:pt>
                <c:pt idx="29740">
                  <c:v>0.11379574518239144</c:v>
                </c:pt>
                <c:pt idx="29741">
                  <c:v>0.11373681419058279</c:v>
                </c:pt>
                <c:pt idx="29742">
                  <c:v>0.11373681419058279</c:v>
                </c:pt>
                <c:pt idx="29743">
                  <c:v>0.11367788319877425</c:v>
                </c:pt>
                <c:pt idx="29744">
                  <c:v>0.11361895220696561</c:v>
                </c:pt>
                <c:pt idx="29745">
                  <c:v>0.11361895220696561</c:v>
                </c:pt>
                <c:pt idx="29746">
                  <c:v>0.11361895220696561</c:v>
                </c:pt>
                <c:pt idx="29747">
                  <c:v>0.11356002121515707</c:v>
                </c:pt>
                <c:pt idx="29748">
                  <c:v>0.11356002121515707</c:v>
                </c:pt>
                <c:pt idx="29749">
                  <c:v>0.11356002121515707</c:v>
                </c:pt>
                <c:pt idx="29750">
                  <c:v>0.11356002121515707</c:v>
                </c:pt>
                <c:pt idx="29751">
                  <c:v>0.11356002121515707</c:v>
                </c:pt>
                <c:pt idx="29752">
                  <c:v>0.11356002121515707</c:v>
                </c:pt>
                <c:pt idx="29753">
                  <c:v>0.11356002121515707</c:v>
                </c:pt>
                <c:pt idx="29754">
                  <c:v>0.11350109022334842</c:v>
                </c:pt>
                <c:pt idx="29755">
                  <c:v>0.11344215923153989</c:v>
                </c:pt>
                <c:pt idx="29756">
                  <c:v>0.11344215923153989</c:v>
                </c:pt>
                <c:pt idx="29757">
                  <c:v>0.11344215923153989</c:v>
                </c:pt>
                <c:pt idx="29758">
                  <c:v>0.11344215923153989</c:v>
                </c:pt>
                <c:pt idx="29759">
                  <c:v>0.11344215923153989</c:v>
                </c:pt>
                <c:pt idx="29760">
                  <c:v>0.11338322823973124</c:v>
                </c:pt>
                <c:pt idx="29761">
                  <c:v>0.11338322823973124</c:v>
                </c:pt>
                <c:pt idx="29762">
                  <c:v>0.11338322823973124</c:v>
                </c:pt>
                <c:pt idx="29763">
                  <c:v>0.11338322823973124</c:v>
                </c:pt>
                <c:pt idx="29764">
                  <c:v>0.1133242972479227</c:v>
                </c:pt>
                <c:pt idx="29765">
                  <c:v>0.1133242972479227</c:v>
                </c:pt>
                <c:pt idx="29766">
                  <c:v>0.1133242972479227</c:v>
                </c:pt>
                <c:pt idx="29767">
                  <c:v>0.1133242972479227</c:v>
                </c:pt>
                <c:pt idx="29768">
                  <c:v>0.1133242972479227</c:v>
                </c:pt>
                <c:pt idx="29769">
                  <c:v>0.11326536625611405</c:v>
                </c:pt>
                <c:pt idx="29770">
                  <c:v>0.11320643526430552</c:v>
                </c:pt>
                <c:pt idx="29771">
                  <c:v>0.11320643526430552</c:v>
                </c:pt>
                <c:pt idx="29772">
                  <c:v>0.11314750427249687</c:v>
                </c:pt>
                <c:pt idx="29773">
                  <c:v>0.11314750427249687</c:v>
                </c:pt>
                <c:pt idx="29774">
                  <c:v>0.11314750427249687</c:v>
                </c:pt>
                <c:pt idx="29775">
                  <c:v>0.11308857328068833</c:v>
                </c:pt>
                <c:pt idx="29776">
                  <c:v>0.11308857328068833</c:v>
                </c:pt>
                <c:pt idx="29777">
                  <c:v>0.11308857328068833</c:v>
                </c:pt>
                <c:pt idx="29778">
                  <c:v>0.11308857328068833</c:v>
                </c:pt>
                <c:pt idx="29779">
                  <c:v>0.11302964228887968</c:v>
                </c:pt>
                <c:pt idx="29780">
                  <c:v>0.11302964228887968</c:v>
                </c:pt>
                <c:pt idx="29781">
                  <c:v>0.11302964228887968</c:v>
                </c:pt>
                <c:pt idx="29782">
                  <c:v>0.11297071129707115</c:v>
                </c:pt>
                <c:pt idx="29783">
                  <c:v>0.11297071129707115</c:v>
                </c:pt>
                <c:pt idx="29784">
                  <c:v>0.1129117803052625</c:v>
                </c:pt>
                <c:pt idx="29785">
                  <c:v>0.1129117803052625</c:v>
                </c:pt>
                <c:pt idx="29786">
                  <c:v>0.1129117803052625</c:v>
                </c:pt>
                <c:pt idx="29787">
                  <c:v>0.11285284931345396</c:v>
                </c:pt>
                <c:pt idx="29788">
                  <c:v>0.11285284931345396</c:v>
                </c:pt>
                <c:pt idx="29789">
                  <c:v>0.11285284931345396</c:v>
                </c:pt>
                <c:pt idx="29790">
                  <c:v>0.11285284931345396</c:v>
                </c:pt>
                <c:pt idx="29791">
                  <c:v>0.11285284931345396</c:v>
                </c:pt>
                <c:pt idx="29792">
                  <c:v>0.11285284931345396</c:v>
                </c:pt>
                <c:pt idx="29793">
                  <c:v>0.11285284931345396</c:v>
                </c:pt>
                <c:pt idx="29794">
                  <c:v>0.11285284931345396</c:v>
                </c:pt>
                <c:pt idx="29795">
                  <c:v>0.11285284931345396</c:v>
                </c:pt>
                <c:pt idx="29796">
                  <c:v>0.11285284931345396</c:v>
                </c:pt>
                <c:pt idx="29797">
                  <c:v>0.11285284931345396</c:v>
                </c:pt>
                <c:pt idx="29798">
                  <c:v>0.11285284931345396</c:v>
                </c:pt>
                <c:pt idx="29799">
                  <c:v>0.11285284931345396</c:v>
                </c:pt>
                <c:pt idx="29800">
                  <c:v>0.11285284931345396</c:v>
                </c:pt>
                <c:pt idx="29801">
                  <c:v>0.11285284931345396</c:v>
                </c:pt>
                <c:pt idx="29802">
                  <c:v>0.11279391832164531</c:v>
                </c:pt>
                <c:pt idx="29803">
                  <c:v>0.11279391832164531</c:v>
                </c:pt>
                <c:pt idx="29804">
                  <c:v>0.11279391832164531</c:v>
                </c:pt>
                <c:pt idx="29805">
                  <c:v>0.11279391832164531</c:v>
                </c:pt>
                <c:pt idx="29806">
                  <c:v>0.11279391832164531</c:v>
                </c:pt>
                <c:pt idx="29807">
                  <c:v>0.11273498732983678</c:v>
                </c:pt>
                <c:pt idx="29808">
                  <c:v>0.11273498732983678</c:v>
                </c:pt>
                <c:pt idx="29809">
                  <c:v>0.11273498732983678</c:v>
                </c:pt>
                <c:pt idx="29810">
                  <c:v>0.11273498732983678</c:v>
                </c:pt>
                <c:pt idx="29811">
                  <c:v>0.11273498732983678</c:v>
                </c:pt>
                <c:pt idx="29812">
                  <c:v>0.11273498732983678</c:v>
                </c:pt>
                <c:pt idx="29813">
                  <c:v>0.11267605633802813</c:v>
                </c:pt>
                <c:pt idx="29814">
                  <c:v>0.11267605633802813</c:v>
                </c:pt>
                <c:pt idx="29815">
                  <c:v>0.11267605633802813</c:v>
                </c:pt>
                <c:pt idx="29816">
                  <c:v>0.11267605633802813</c:v>
                </c:pt>
                <c:pt idx="29817">
                  <c:v>0.11261712534621959</c:v>
                </c:pt>
                <c:pt idx="29818">
                  <c:v>0.11261712534621959</c:v>
                </c:pt>
                <c:pt idx="29819">
                  <c:v>0.11261712534621959</c:v>
                </c:pt>
                <c:pt idx="29820">
                  <c:v>0.11261712534621959</c:v>
                </c:pt>
                <c:pt idx="29821">
                  <c:v>0.11261712534621959</c:v>
                </c:pt>
                <c:pt idx="29822">
                  <c:v>0.11255819435441095</c:v>
                </c:pt>
                <c:pt idx="29823">
                  <c:v>0.11255819435441095</c:v>
                </c:pt>
                <c:pt idx="29824">
                  <c:v>0.11255819435441095</c:v>
                </c:pt>
                <c:pt idx="29825">
                  <c:v>0.11255819435441095</c:v>
                </c:pt>
                <c:pt idx="29826">
                  <c:v>0.11255819435441095</c:v>
                </c:pt>
                <c:pt idx="29827">
                  <c:v>0.11255819435441095</c:v>
                </c:pt>
                <c:pt idx="29828">
                  <c:v>0.11255819435441095</c:v>
                </c:pt>
                <c:pt idx="29829">
                  <c:v>0.11255819435441095</c:v>
                </c:pt>
                <c:pt idx="29830">
                  <c:v>0.11249926336260241</c:v>
                </c:pt>
                <c:pt idx="29831">
                  <c:v>0.11249926336260241</c:v>
                </c:pt>
                <c:pt idx="29832">
                  <c:v>0.11249926336260241</c:v>
                </c:pt>
                <c:pt idx="29833">
                  <c:v>0.11249926336260241</c:v>
                </c:pt>
                <c:pt idx="29834">
                  <c:v>0.11249926336260241</c:v>
                </c:pt>
                <c:pt idx="29835">
                  <c:v>0.11249926336260241</c:v>
                </c:pt>
                <c:pt idx="29836">
                  <c:v>0.11249926336260241</c:v>
                </c:pt>
                <c:pt idx="29837">
                  <c:v>0.11249926336260241</c:v>
                </c:pt>
                <c:pt idx="29838">
                  <c:v>0.11249926336260241</c:v>
                </c:pt>
                <c:pt idx="29839">
                  <c:v>0.11244033237079376</c:v>
                </c:pt>
                <c:pt idx="29840">
                  <c:v>0.11244033237079376</c:v>
                </c:pt>
                <c:pt idx="29841">
                  <c:v>0.11244033237079376</c:v>
                </c:pt>
                <c:pt idx="29842">
                  <c:v>0.11244033237079376</c:v>
                </c:pt>
                <c:pt idx="29843">
                  <c:v>0.11244033237079376</c:v>
                </c:pt>
                <c:pt idx="29844">
                  <c:v>0.11238140137898522</c:v>
                </c:pt>
                <c:pt idx="29845">
                  <c:v>0.11232247038717658</c:v>
                </c:pt>
                <c:pt idx="29846">
                  <c:v>0.11232247038717658</c:v>
                </c:pt>
                <c:pt idx="29847">
                  <c:v>0.11232247038717658</c:v>
                </c:pt>
                <c:pt idx="29848">
                  <c:v>0.11232247038717658</c:v>
                </c:pt>
                <c:pt idx="29849">
                  <c:v>0.11232247038717658</c:v>
                </c:pt>
                <c:pt idx="29850">
                  <c:v>0.11232247038717658</c:v>
                </c:pt>
                <c:pt idx="29851">
                  <c:v>0.11232247038717658</c:v>
                </c:pt>
                <c:pt idx="29852">
                  <c:v>0.11232247038717658</c:v>
                </c:pt>
                <c:pt idx="29853">
                  <c:v>0.11226353939536804</c:v>
                </c:pt>
                <c:pt idx="29854">
                  <c:v>0.11220460840355939</c:v>
                </c:pt>
                <c:pt idx="29855">
                  <c:v>0.11220460840355939</c:v>
                </c:pt>
                <c:pt idx="29856">
                  <c:v>0.11220460840355939</c:v>
                </c:pt>
                <c:pt idx="29857">
                  <c:v>0.11214567741175085</c:v>
                </c:pt>
                <c:pt idx="29858">
                  <c:v>0.11214567741175085</c:v>
                </c:pt>
                <c:pt idx="29859">
                  <c:v>0.11214567741175085</c:v>
                </c:pt>
                <c:pt idx="29860">
                  <c:v>0.11208674641994221</c:v>
                </c:pt>
                <c:pt idx="29861">
                  <c:v>0.11202781542813367</c:v>
                </c:pt>
                <c:pt idx="29862">
                  <c:v>0.11202781542813367</c:v>
                </c:pt>
                <c:pt idx="29863">
                  <c:v>0.11202781542813367</c:v>
                </c:pt>
                <c:pt idx="29864">
                  <c:v>0.11202781542813367</c:v>
                </c:pt>
                <c:pt idx="29865">
                  <c:v>0.11202781542813367</c:v>
                </c:pt>
                <c:pt idx="29866">
                  <c:v>0.11202781542813367</c:v>
                </c:pt>
                <c:pt idx="29867">
                  <c:v>0.11196888443632502</c:v>
                </c:pt>
                <c:pt idx="29868">
                  <c:v>0.11196888443632502</c:v>
                </c:pt>
                <c:pt idx="29869">
                  <c:v>0.11196888443632502</c:v>
                </c:pt>
                <c:pt idx="29870">
                  <c:v>0.11196888443632502</c:v>
                </c:pt>
                <c:pt idx="29871">
                  <c:v>0.11196888443632502</c:v>
                </c:pt>
                <c:pt idx="29872">
                  <c:v>0.11190995344451649</c:v>
                </c:pt>
                <c:pt idx="29873">
                  <c:v>0.11190995344451649</c:v>
                </c:pt>
                <c:pt idx="29874">
                  <c:v>0.11185102245270784</c:v>
                </c:pt>
                <c:pt idx="29875">
                  <c:v>0.11185102245270784</c:v>
                </c:pt>
                <c:pt idx="29876">
                  <c:v>0.11185102245270784</c:v>
                </c:pt>
                <c:pt idx="29877">
                  <c:v>0.11185102245270784</c:v>
                </c:pt>
                <c:pt idx="29878">
                  <c:v>0.1117920914608993</c:v>
                </c:pt>
                <c:pt idx="29879">
                  <c:v>0.1117920914608993</c:v>
                </c:pt>
                <c:pt idx="29880">
                  <c:v>0.11173316046909065</c:v>
                </c:pt>
                <c:pt idx="29881">
                  <c:v>0.11173316046909065</c:v>
                </c:pt>
                <c:pt idx="29882">
                  <c:v>0.11173316046909065</c:v>
                </c:pt>
                <c:pt idx="29883">
                  <c:v>0.11167422947728212</c:v>
                </c:pt>
                <c:pt idx="29884">
                  <c:v>0.11167422947728212</c:v>
                </c:pt>
                <c:pt idx="29885">
                  <c:v>0.11167422947728212</c:v>
                </c:pt>
                <c:pt idx="29886">
                  <c:v>0.11161529848547347</c:v>
                </c:pt>
                <c:pt idx="29887">
                  <c:v>0.11161529848547347</c:v>
                </c:pt>
                <c:pt idx="29888">
                  <c:v>0.11155636749366493</c:v>
                </c:pt>
                <c:pt idx="29889">
                  <c:v>0.11155636749366493</c:v>
                </c:pt>
                <c:pt idx="29890">
                  <c:v>0.11155636749366493</c:v>
                </c:pt>
                <c:pt idx="29891">
                  <c:v>0.11149743650185628</c:v>
                </c:pt>
                <c:pt idx="29892">
                  <c:v>0.11143850551004775</c:v>
                </c:pt>
                <c:pt idx="29893">
                  <c:v>0.1113795745182391</c:v>
                </c:pt>
                <c:pt idx="29894">
                  <c:v>0.1113795745182391</c:v>
                </c:pt>
                <c:pt idx="29895">
                  <c:v>0.1113795745182391</c:v>
                </c:pt>
                <c:pt idx="29896">
                  <c:v>0.11132064352643056</c:v>
                </c:pt>
                <c:pt idx="29897">
                  <c:v>0.11132064352643056</c:v>
                </c:pt>
                <c:pt idx="29898">
                  <c:v>0.11132064352643056</c:v>
                </c:pt>
                <c:pt idx="29899">
                  <c:v>0.11126171253462191</c:v>
                </c:pt>
                <c:pt idx="29900">
                  <c:v>0.11120278154281338</c:v>
                </c:pt>
                <c:pt idx="29901">
                  <c:v>0.11120278154281338</c:v>
                </c:pt>
                <c:pt idx="29902">
                  <c:v>0.11120278154281338</c:v>
                </c:pt>
                <c:pt idx="29903">
                  <c:v>0.11120278154281338</c:v>
                </c:pt>
                <c:pt idx="29904">
                  <c:v>0.11120278154281338</c:v>
                </c:pt>
                <c:pt idx="29905">
                  <c:v>0.11120278154281338</c:v>
                </c:pt>
                <c:pt idx="29906">
                  <c:v>0.11120278154281338</c:v>
                </c:pt>
                <c:pt idx="29907">
                  <c:v>0.11120278154281338</c:v>
                </c:pt>
                <c:pt idx="29908">
                  <c:v>0.11114385055100473</c:v>
                </c:pt>
                <c:pt idx="29909">
                  <c:v>0.11114385055100473</c:v>
                </c:pt>
                <c:pt idx="29910">
                  <c:v>0.11108491955919619</c:v>
                </c:pt>
                <c:pt idx="29911">
                  <c:v>0.11108491955919619</c:v>
                </c:pt>
                <c:pt idx="29912">
                  <c:v>0.11102598856738755</c:v>
                </c:pt>
                <c:pt idx="29913">
                  <c:v>0.11102598856738755</c:v>
                </c:pt>
                <c:pt idx="29914">
                  <c:v>0.11102598856738755</c:v>
                </c:pt>
                <c:pt idx="29915">
                  <c:v>0.11102598856738755</c:v>
                </c:pt>
                <c:pt idx="29916">
                  <c:v>0.11102598856738755</c:v>
                </c:pt>
                <c:pt idx="29917">
                  <c:v>0.11102598856738755</c:v>
                </c:pt>
                <c:pt idx="29918">
                  <c:v>0.11102598856738755</c:v>
                </c:pt>
                <c:pt idx="29919">
                  <c:v>0.11102598856738755</c:v>
                </c:pt>
                <c:pt idx="29920">
                  <c:v>0.11102598856738755</c:v>
                </c:pt>
                <c:pt idx="29921">
                  <c:v>0.11102598856738755</c:v>
                </c:pt>
                <c:pt idx="29922">
                  <c:v>0.11096705757557901</c:v>
                </c:pt>
                <c:pt idx="29923">
                  <c:v>0.11096705757557901</c:v>
                </c:pt>
                <c:pt idx="29924">
                  <c:v>0.11096705757557901</c:v>
                </c:pt>
                <c:pt idx="29925">
                  <c:v>0.11096705757557901</c:v>
                </c:pt>
                <c:pt idx="29926">
                  <c:v>0.11096705757557901</c:v>
                </c:pt>
                <c:pt idx="29927">
                  <c:v>0.11096705757557901</c:v>
                </c:pt>
                <c:pt idx="29928">
                  <c:v>0.11090812658377036</c:v>
                </c:pt>
                <c:pt idx="29929">
                  <c:v>0.11090812658377036</c:v>
                </c:pt>
                <c:pt idx="29930">
                  <c:v>0.11090812658377036</c:v>
                </c:pt>
                <c:pt idx="29931">
                  <c:v>0.11084919559196182</c:v>
                </c:pt>
                <c:pt idx="29932">
                  <c:v>0.11079026460015318</c:v>
                </c:pt>
                <c:pt idx="29933">
                  <c:v>0.11079026460015318</c:v>
                </c:pt>
                <c:pt idx="29934">
                  <c:v>0.11079026460015318</c:v>
                </c:pt>
                <c:pt idx="29935">
                  <c:v>0.11079026460015318</c:v>
                </c:pt>
                <c:pt idx="29936">
                  <c:v>0.11079026460015318</c:v>
                </c:pt>
                <c:pt idx="29937">
                  <c:v>0.11079026460015318</c:v>
                </c:pt>
                <c:pt idx="29938">
                  <c:v>0.11073133360834464</c:v>
                </c:pt>
                <c:pt idx="29939">
                  <c:v>0.11067240261653599</c:v>
                </c:pt>
                <c:pt idx="29940">
                  <c:v>0.11067240261653599</c:v>
                </c:pt>
                <c:pt idx="29941">
                  <c:v>0.11061347162472746</c:v>
                </c:pt>
                <c:pt idx="29942">
                  <c:v>0.11061347162472746</c:v>
                </c:pt>
                <c:pt idx="29943">
                  <c:v>0.11055454063291881</c:v>
                </c:pt>
                <c:pt idx="29944">
                  <c:v>0.11055454063291881</c:v>
                </c:pt>
                <c:pt idx="29945">
                  <c:v>0.11049560964111027</c:v>
                </c:pt>
                <c:pt idx="29946">
                  <c:v>0.11049560964111027</c:v>
                </c:pt>
                <c:pt idx="29947">
                  <c:v>0.11049560964111027</c:v>
                </c:pt>
                <c:pt idx="29948">
                  <c:v>0.11043667864930162</c:v>
                </c:pt>
                <c:pt idx="29949">
                  <c:v>0.11043667864930162</c:v>
                </c:pt>
                <c:pt idx="29950">
                  <c:v>0.11043667864930162</c:v>
                </c:pt>
                <c:pt idx="29951">
                  <c:v>0.11043667864930162</c:v>
                </c:pt>
                <c:pt idx="29952">
                  <c:v>0.11037774765749309</c:v>
                </c:pt>
                <c:pt idx="29953">
                  <c:v>0.11037774765749309</c:v>
                </c:pt>
                <c:pt idx="29954">
                  <c:v>0.11037774765749309</c:v>
                </c:pt>
                <c:pt idx="29955">
                  <c:v>0.11037774765749309</c:v>
                </c:pt>
                <c:pt idx="29956">
                  <c:v>0.11031881666568444</c:v>
                </c:pt>
                <c:pt idx="29957">
                  <c:v>0.11031881666568444</c:v>
                </c:pt>
                <c:pt idx="29958">
                  <c:v>0.1102598856738759</c:v>
                </c:pt>
                <c:pt idx="29959">
                  <c:v>0.1102598856738759</c:v>
                </c:pt>
                <c:pt idx="29960">
                  <c:v>0.1102598856738759</c:v>
                </c:pt>
                <c:pt idx="29961">
                  <c:v>0.11020095468206725</c:v>
                </c:pt>
                <c:pt idx="29962">
                  <c:v>0.11020095468206725</c:v>
                </c:pt>
                <c:pt idx="29963">
                  <c:v>0.11014202369025872</c:v>
                </c:pt>
                <c:pt idx="29964">
                  <c:v>0.11014202369025872</c:v>
                </c:pt>
                <c:pt idx="29965">
                  <c:v>0.11008309269845007</c:v>
                </c:pt>
                <c:pt idx="29966">
                  <c:v>0.11008309269845007</c:v>
                </c:pt>
                <c:pt idx="29967">
                  <c:v>0.11008309269845007</c:v>
                </c:pt>
                <c:pt idx="29968">
                  <c:v>0.11002416170664153</c:v>
                </c:pt>
                <c:pt idx="29969">
                  <c:v>0.10996523071483288</c:v>
                </c:pt>
                <c:pt idx="29970">
                  <c:v>0.10996523071483288</c:v>
                </c:pt>
                <c:pt idx="29971">
                  <c:v>0.10996523071483288</c:v>
                </c:pt>
                <c:pt idx="29972">
                  <c:v>0.10996523071483288</c:v>
                </c:pt>
                <c:pt idx="29973">
                  <c:v>0.10996523071483288</c:v>
                </c:pt>
                <c:pt idx="29974">
                  <c:v>0.10996523071483288</c:v>
                </c:pt>
                <c:pt idx="29975">
                  <c:v>0.10996523071483288</c:v>
                </c:pt>
                <c:pt idx="29976">
                  <c:v>0.10996523071483288</c:v>
                </c:pt>
                <c:pt idx="29977">
                  <c:v>0.10996523071483288</c:v>
                </c:pt>
                <c:pt idx="29978">
                  <c:v>0.10990629972302435</c:v>
                </c:pt>
                <c:pt idx="29979">
                  <c:v>0.10990629972302435</c:v>
                </c:pt>
                <c:pt idx="29980">
                  <c:v>0.1098473687312157</c:v>
                </c:pt>
                <c:pt idx="29981">
                  <c:v>0.1098473687312157</c:v>
                </c:pt>
                <c:pt idx="29982">
                  <c:v>0.10978843773940716</c:v>
                </c:pt>
                <c:pt idx="29983">
                  <c:v>0.10978843773940716</c:v>
                </c:pt>
                <c:pt idx="29984">
                  <c:v>0.10972950674759852</c:v>
                </c:pt>
                <c:pt idx="29985">
                  <c:v>0.10972950674759852</c:v>
                </c:pt>
                <c:pt idx="29986">
                  <c:v>0.10972950674759852</c:v>
                </c:pt>
                <c:pt idx="29987">
                  <c:v>0.10972950674759852</c:v>
                </c:pt>
                <c:pt idx="29988">
                  <c:v>0.10972950674759852</c:v>
                </c:pt>
                <c:pt idx="29989">
                  <c:v>0.10972950674759852</c:v>
                </c:pt>
                <c:pt idx="29990">
                  <c:v>0.10972950674759852</c:v>
                </c:pt>
                <c:pt idx="29991">
                  <c:v>0.10967057575578998</c:v>
                </c:pt>
                <c:pt idx="29992">
                  <c:v>0.10967057575578998</c:v>
                </c:pt>
                <c:pt idx="29993">
                  <c:v>0.10961164476398133</c:v>
                </c:pt>
                <c:pt idx="29994">
                  <c:v>0.10961164476398133</c:v>
                </c:pt>
                <c:pt idx="29995">
                  <c:v>0.10961164476398133</c:v>
                </c:pt>
                <c:pt idx="29996">
                  <c:v>0.10955271377217279</c:v>
                </c:pt>
                <c:pt idx="29997">
                  <c:v>0.10955271377217279</c:v>
                </c:pt>
                <c:pt idx="29998">
                  <c:v>0.10949378278036415</c:v>
                </c:pt>
                <c:pt idx="29999">
                  <c:v>0.10943485178855561</c:v>
                </c:pt>
                <c:pt idx="30000">
                  <c:v>0.10943485178855561</c:v>
                </c:pt>
                <c:pt idx="30001">
                  <c:v>0.10937592079674696</c:v>
                </c:pt>
                <c:pt idx="30002">
                  <c:v>0.10937592079674696</c:v>
                </c:pt>
                <c:pt idx="30003">
                  <c:v>0.10931698980493842</c:v>
                </c:pt>
                <c:pt idx="30004">
                  <c:v>0.10925805881312978</c:v>
                </c:pt>
                <c:pt idx="30005">
                  <c:v>0.10925805881312978</c:v>
                </c:pt>
                <c:pt idx="30006">
                  <c:v>0.10925805881312978</c:v>
                </c:pt>
                <c:pt idx="30007">
                  <c:v>0.10925805881312978</c:v>
                </c:pt>
                <c:pt idx="30008">
                  <c:v>0.10925805881312978</c:v>
                </c:pt>
                <c:pt idx="30009">
                  <c:v>0.10925805881312978</c:v>
                </c:pt>
                <c:pt idx="30010">
                  <c:v>0.10919912782132124</c:v>
                </c:pt>
                <c:pt idx="30011">
                  <c:v>0.10914019682951259</c:v>
                </c:pt>
                <c:pt idx="30012">
                  <c:v>0.10908126583770406</c:v>
                </c:pt>
                <c:pt idx="30013">
                  <c:v>0.10908126583770406</c:v>
                </c:pt>
                <c:pt idx="30014">
                  <c:v>0.10902233484589541</c:v>
                </c:pt>
                <c:pt idx="30015">
                  <c:v>0.10902233484589541</c:v>
                </c:pt>
                <c:pt idx="30016">
                  <c:v>0.10896340385408687</c:v>
                </c:pt>
                <c:pt idx="30017">
                  <c:v>0.10896340385408687</c:v>
                </c:pt>
                <c:pt idx="30018">
                  <c:v>0.10890447286227822</c:v>
                </c:pt>
                <c:pt idx="30019">
                  <c:v>0.10890447286227822</c:v>
                </c:pt>
                <c:pt idx="30020">
                  <c:v>0.10890447286227822</c:v>
                </c:pt>
                <c:pt idx="30021">
                  <c:v>0.10884554187046969</c:v>
                </c:pt>
                <c:pt idx="30022">
                  <c:v>0.10878661087866104</c:v>
                </c:pt>
                <c:pt idx="30023">
                  <c:v>0.10878661087866104</c:v>
                </c:pt>
                <c:pt idx="30024">
                  <c:v>0.1087276798868525</c:v>
                </c:pt>
                <c:pt idx="30025">
                  <c:v>0.1087276798868525</c:v>
                </c:pt>
                <c:pt idx="30026">
                  <c:v>0.1087276798868525</c:v>
                </c:pt>
                <c:pt idx="30027">
                  <c:v>0.1087276798868525</c:v>
                </c:pt>
                <c:pt idx="30028">
                  <c:v>0.10866874889504385</c:v>
                </c:pt>
                <c:pt idx="30029">
                  <c:v>0.10860981790323532</c:v>
                </c:pt>
                <c:pt idx="30030">
                  <c:v>0.10860981790323532</c:v>
                </c:pt>
                <c:pt idx="30031">
                  <c:v>0.10860981790323532</c:v>
                </c:pt>
                <c:pt idx="30032">
                  <c:v>0.10860981790323532</c:v>
                </c:pt>
                <c:pt idx="30033">
                  <c:v>0.10860981790323532</c:v>
                </c:pt>
                <c:pt idx="30034">
                  <c:v>0.10860981790323532</c:v>
                </c:pt>
                <c:pt idx="30035">
                  <c:v>0.10860981790323532</c:v>
                </c:pt>
                <c:pt idx="30036">
                  <c:v>0.10860981790323532</c:v>
                </c:pt>
                <c:pt idx="30037">
                  <c:v>0.10860981790323532</c:v>
                </c:pt>
                <c:pt idx="30038">
                  <c:v>0.10860981790323532</c:v>
                </c:pt>
                <c:pt idx="30039">
                  <c:v>0.10855088691142667</c:v>
                </c:pt>
                <c:pt idx="30040">
                  <c:v>0.10849195591961813</c:v>
                </c:pt>
                <c:pt idx="30041">
                  <c:v>0.10843302492780948</c:v>
                </c:pt>
                <c:pt idx="30042">
                  <c:v>0.10843302492780948</c:v>
                </c:pt>
                <c:pt idx="30043">
                  <c:v>0.10843302492780948</c:v>
                </c:pt>
                <c:pt idx="30044">
                  <c:v>0.10843302492780948</c:v>
                </c:pt>
                <c:pt idx="30045">
                  <c:v>0.10843302492780948</c:v>
                </c:pt>
                <c:pt idx="30046">
                  <c:v>0.10843302492780948</c:v>
                </c:pt>
                <c:pt idx="30047">
                  <c:v>0.10843302492780948</c:v>
                </c:pt>
                <c:pt idx="30048">
                  <c:v>0.10843302492780948</c:v>
                </c:pt>
                <c:pt idx="30049">
                  <c:v>0.10837409393600095</c:v>
                </c:pt>
                <c:pt idx="30050">
                  <c:v>0.1083151629441923</c:v>
                </c:pt>
                <c:pt idx="30051">
                  <c:v>0.1083151629441923</c:v>
                </c:pt>
                <c:pt idx="30052">
                  <c:v>0.10825623195238376</c:v>
                </c:pt>
                <c:pt idx="30053">
                  <c:v>0.10819730096057512</c:v>
                </c:pt>
                <c:pt idx="30054">
                  <c:v>0.10813836996876658</c:v>
                </c:pt>
                <c:pt idx="30055">
                  <c:v>0.10813836996876658</c:v>
                </c:pt>
                <c:pt idx="30056">
                  <c:v>0.10813836996876658</c:v>
                </c:pt>
                <c:pt idx="30057">
                  <c:v>0.10813836996876658</c:v>
                </c:pt>
                <c:pt idx="30058">
                  <c:v>0.10813836996876658</c:v>
                </c:pt>
                <c:pt idx="30059">
                  <c:v>0.10813836996876658</c:v>
                </c:pt>
                <c:pt idx="30060">
                  <c:v>0.10813836996876658</c:v>
                </c:pt>
                <c:pt idx="30061">
                  <c:v>0.10813836996876658</c:v>
                </c:pt>
                <c:pt idx="30062">
                  <c:v>0.10807943897695793</c:v>
                </c:pt>
                <c:pt idx="30063">
                  <c:v>0.10807943897695793</c:v>
                </c:pt>
                <c:pt idx="30064">
                  <c:v>0.10807943897695793</c:v>
                </c:pt>
                <c:pt idx="30065">
                  <c:v>0.10807943897695793</c:v>
                </c:pt>
                <c:pt idx="30066">
                  <c:v>0.10807943897695793</c:v>
                </c:pt>
                <c:pt idx="30067">
                  <c:v>0.10802050798514939</c:v>
                </c:pt>
                <c:pt idx="30068">
                  <c:v>0.10796157699334075</c:v>
                </c:pt>
                <c:pt idx="30069">
                  <c:v>0.10796157699334075</c:v>
                </c:pt>
                <c:pt idx="30070">
                  <c:v>0.10796157699334075</c:v>
                </c:pt>
                <c:pt idx="30071">
                  <c:v>0.10790264600153221</c:v>
                </c:pt>
                <c:pt idx="30072">
                  <c:v>0.10790264600153221</c:v>
                </c:pt>
                <c:pt idx="30073">
                  <c:v>0.10784371500972356</c:v>
                </c:pt>
                <c:pt idx="30074">
                  <c:v>0.10784371500972356</c:v>
                </c:pt>
                <c:pt idx="30075">
                  <c:v>0.10784371500972356</c:v>
                </c:pt>
                <c:pt idx="30076">
                  <c:v>0.10778478401791503</c:v>
                </c:pt>
                <c:pt idx="30077">
                  <c:v>0.10772585302610638</c:v>
                </c:pt>
                <c:pt idx="30078">
                  <c:v>0.10772585302610638</c:v>
                </c:pt>
                <c:pt idx="30079">
                  <c:v>0.10772585302610638</c:v>
                </c:pt>
                <c:pt idx="30080">
                  <c:v>0.10766692203429784</c:v>
                </c:pt>
                <c:pt idx="30081">
                  <c:v>0.10766692203429784</c:v>
                </c:pt>
                <c:pt idx="30082">
                  <c:v>0.10766692203429784</c:v>
                </c:pt>
                <c:pt idx="30083">
                  <c:v>0.10766692203429784</c:v>
                </c:pt>
                <c:pt idx="30084">
                  <c:v>0.10760799104248919</c:v>
                </c:pt>
                <c:pt idx="30085">
                  <c:v>0.10760799104248919</c:v>
                </c:pt>
                <c:pt idx="30086">
                  <c:v>0.10760799104248919</c:v>
                </c:pt>
                <c:pt idx="30087">
                  <c:v>0.10760799104248919</c:v>
                </c:pt>
                <c:pt idx="30088">
                  <c:v>0.10754906005068066</c:v>
                </c:pt>
                <c:pt idx="30089">
                  <c:v>0.10754906005068066</c:v>
                </c:pt>
                <c:pt idx="30090">
                  <c:v>0.10754906005068066</c:v>
                </c:pt>
                <c:pt idx="30091">
                  <c:v>0.10754906005068066</c:v>
                </c:pt>
                <c:pt idx="30092">
                  <c:v>0.10754906005068066</c:v>
                </c:pt>
                <c:pt idx="30093">
                  <c:v>0.10749012905887201</c:v>
                </c:pt>
                <c:pt idx="30094">
                  <c:v>0.10749012905887201</c:v>
                </c:pt>
                <c:pt idx="30095">
                  <c:v>0.10743119806706347</c:v>
                </c:pt>
                <c:pt idx="30096">
                  <c:v>0.10737226707525482</c:v>
                </c:pt>
                <c:pt idx="30097">
                  <c:v>0.10737226707525482</c:v>
                </c:pt>
                <c:pt idx="30098">
                  <c:v>0.10731333608344629</c:v>
                </c:pt>
                <c:pt idx="30099">
                  <c:v>0.10725440509163764</c:v>
                </c:pt>
                <c:pt idx="30100">
                  <c:v>0.10725440509163764</c:v>
                </c:pt>
                <c:pt idx="30101">
                  <c:v>0.1071954740998291</c:v>
                </c:pt>
                <c:pt idx="30102">
                  <c:v>0.1071954740998291</c:v>
                </c:pt>
                <c:pt idx="30103">
                  <c:v>0.1071954740998291</c:v>
                </c:pt>
                <c:pt idx="30104">
                  <c:v>0.10713654310802045</c:v>
                </c:pt>
                <c:pt idx="30105">
                  <c:v>0.10707761211621192</c:v>
                </c:pt>
                <c:pt idx="30106">
                  <c:v>0.10707761211621192</c:v>
                </c:pt>
                <c:pt idx="30107">
                  <c:v>0.10707761211621192</c:v>
                </c:pt>
                <c:pt idx="30108">
                  <c:v>0.10701868112440327</c:v>
                </c:pt>
                <c:pt idx="30109">
                  <c:v>0.10695975013259473</c:v>
                </c:pt>
                <c:pt idx="30110">
                  <c:v>0.10690081914078609</c:v>
                </c:pt>
                <c:pt idx="30111">
                  <c:v>0.10690081914078609</c:v>
                </c:pt>
                <c:pt idx="30112">
                  <c:v>0.10690081914078609</c:v>
                </c:pt>
                <c:pt idx="30113">
                  <c:v>0.10690081914078609</c:v>
                </c:pt>
                <c:pt idx="30114">
                  <c:v>0.10684188814897755</c:v>
                </c:pt>
                <c:pt idx="30115">
                  <c:v>0.10684188814897755</c:v>
                </c:pt>
                <c:pt idx="30116">
                  <c:v>0.1067829571571689</c:v>
                </c:pt>
                <c:pt idx="30117">
                  <c:v>0.10672402616536036</c:v>
                </c:pt>
                <c:pt idx="30118">
                  <c:v>0.10672402616536036</c:v>
                </c:pt>
                <c:pt idx="30119">
                  <c:v>0.10672402616536036</c:v>
                </c:pt>
                <c:pt idx="30120">
                  <c:v>0.10672402616536036</c:v>
                </c:pt>
                <c:pt idx="30121">
                  <c:v>0.10672402616536036</c:v>
                </c:pt>
                <c:pt idx="30122">
                  <c:v>0.10672402616536036</c:v>
                </c:pt>
                <c:pt idx="30123">
                  <c:v>0.10666509517355172</c:v>
                </c:pt>
                <c:pt idx="30124">
                  <c:v>0.10666509517355172</c:v>
                </c:pt>
                <c:pt idx="30125">
                  <c:v>0.10666509517355172</c:v>
                </c:pt>
                <c:pt idx="30126">
                  <c:v>0.10666509517355172</c:v>
                </c:pt>
                <c:pt idx="30127">
                  <c:v>0.10660616418174318</c:v>
                </c:pt>
                <c:pt idx="30128">
                  <c:v>0.10660616418174318</c:v>
                </c:pt>
                <c:pt idx="30129">
                  <c:v>0.10654723318993453</c:v>
                </c:pt>
                <c:pt idx="30130">
                  <c:v>0.10648830219812599</c:v>
                </c:pt>
                <c:pt idx="30131">
                  <c:v>0.10642937120631735</c:v>
                </c:pt>
                <c:pt idx="30132">
                  <c:v>0.10642937120631735</c:v>
                </c:pt>
                <c:pt idx="30133">
                  <c:v>0.10637044021450881</c:v>
                </c:pt>
                <c:pt idx="30134">
                  <c:v>0.10631150922270027</c:v>
                </c:pt>
                <c:pt idx="30135">
                  <c:v>0.10631150922270027</c:v>
                </c:pt>
                <c:pt idx="30136">
                  <c:v>0.10631150922270027</c:v>
                </c:pt>
                <c:pt idx="30137">
                  <c:v>0.10625257823089163</c:v>
                </c:pt>
                <c:pt idx="30138">
                  <c:v>0.10625257823089163</c:v>
                </c:pt>
                <c:pt idx="30139">
                  <c:v>0.10625257823089163</c:v>
                </c:pt>
                <c:pt idx="30140">
                  <c:v>0.10625257823089163</c:v>
                </c:pt>
                <c:pt idx="30141">
                  <c:v>0.10625257823089163</c:v>
                </c:pt>
                <c:pt idx="30142">
                  <c:v>0.10625257823089163</c:v>
                </c:pt>
                <c:pt idx="30143">
                  <c:v>0.10619364723908309</c:v>
                </c:pt>
                <c:pt idx="30144">
                  <c:v>0.10619364723908309</c:v>
                </c:pt>
                <c:pt idx="30145">
                  <c:v>0.10619364723908309</c:v>
                </c:pt>
                <c:pt idx="30146">
                  <c:v>0.10613471624727444</c:v>
                </c:pt>
                <c:pt idx="30147">
                  <c:v>0.1060757852554659</c:v>
                </c:pt>
                <c:pt idx="30148">
                  <c:v>0.1060757852554659</c:v>
                </c:pt>
                <c:pt idx="30149">
                  <c:v>0.10601685426365726</c:v>
                </c:pt>
                <c:pt idx="30150">
                  <c:v>0.10601685426365726</c:v>
                </c:pt>
                <c:pt idx="30151">
                  <c:v>0.10601685426365726</c:v>
                </c:pt>
                <c:pt idx="30152">
                  <c:v>0.10595792327184872</c:v>
                </c:pt>
                <c:pt idx="30153">
                  <c:v>0.10589899228004007</c:v>
                </c:pt>
                <c:pt idx="30154">
                  <c:v>0.10589899228004007</c:v>
                </c:pt>
                <c:pt idx="30155">
                  <c:v>0.10589899228004007</c:v>
                </c:pt>
                <c:pt idx="30156">
                  <c:v>0.10584006128823154</c:v>
                </c:pt>
                <c:pt idx="30157">
                  <c:v>0.10578113029642289</c:v>
                </c:pt>
                <c:pt idx="30158">
                  <c:v>0.10578113029642289</c:v>
                </c:pt>
                <c:pt idx="30159">
                  <c:v>0.10572219930461435</c:v>
                </c:pt>
                <c:pt idx="30160">
                  <c:v>0.1056632683128057</c:v>
                </c:pt>
                <c:pt idx="30161">
                  <c:v>0.1056632683128057</c:v>
                </c:pt>
                <c:pt idx="30162">
                  <c:v>0.1056632683128057</c:v>
                </c:pt>
                <c:pt idx="30163">
                  <c:v>0.10560433732099717</c:v>
                </c:pt>
                <c:pt idx="30164">
                  <c:v>0.10554540632918852</c:v>
                </c:pt>
                <c:pt idx="30165">
                  <c:v>0.10554540632918852</c:v>
                </c:pt>
                <c:pt idx="30166">
                  <c:v>0.10554540632918852</c:v>
                </c:pt>
                <c:pt idx="30167">
                  <c:v>0.10554540632918852</c:v>
                </c:pt>
                <c:pt idx="30168">
                  <c:v>0.10554540632918852</c:v>
                </c:pt>
                <c:pt idx="30169">
                  <c:v>0.10554540632918852</c:v>
                </c:pt>
                <c:pt idx="30170">
                  <c:v>0.10554540632918852</c:v>
                </c:pt>
                <c:pt idx="30171">
                  <c:v>0.10554540632918852</c:v>
                </c:pt>
                <c:pt idx="30172">
                  <c:v>0.10548647533737998</c:v>
                </c:pt>
                <c:pt idx="30173">
                  <c:v>0.10548647533737998</c:v>
                </c:pt>
                <c:pt idx="30174">
                  <c:v>0.10548647533737998</c:v>
                </c:pt>
                <c:pt idx="30175">
                  <c:v>0.10548647533737998</c:v>
                </c:pt>
                <c:pt idx="30176">
                  <c:v>0.10548647533737998</c:v>
                </c:pt>
                <c:pt idx="30177">
                  <c:v>0.10548647533737998</c:v>
                </c:pt>
                <c:pt idx="30178">
                  <c:v>0.10548647533737998</c:v>
                </c:pt>
                <c:pt idx="30179">
                  <c:v>0.10542754434557133</c:v>
                </c:pt>
                <c:pt idx="30180">
                  <c:v>0.10542754434557133</c:v>
                </c:pt>
                <c:pt idx="30181">
                  <c:v>0.10542754434557133</c:v>
                </c:pt>
                <c:pt idx="30182">
                  <c:v>0.10542754434557133</c:v>
                </c:pt>
                <c:pt idx="30183">
                  <c:v>0.10542754434557133</c:v>
                </c:pt>
                <c:pt idx="30184">
                  <c:v>0.10542754434557133</c:v>
                </c:pt>
                <c:pt idx="30185">
                  <c:v>0.10542754434557133</c:v>
                </c:pt>
                <c:pt idx="30186">
                  <c:v>0.10542754434557133</c:v>
                </c:pt>
                <c:pt idx="30187">
                  <c:v>0.10542754434557133</c:v>
                </c:pt>
                <c:pt idx="30188">
                  <c:v>0.10542754434557133</c:v>
                </c:pt>
                <c:pt idx="30189">
                  <c:v>0.10542754434557133</c:v>
                </c:pt>
                <c:pt idx="30190">
                  <c:v>0.1053686133537628</c:v>
                </c:pt>
                <c:pt idx="30191">
                  <c:v>0.1053686133537628</c:v>
                </c:pt>
                <c:pt idx="30192">
                  <c:v>0.10530968236195415</c:v>
                </c:pt>
                <c:pt idx="30193">
                  <c:v>0.10530968236195415</c:v>
                </c:pt>
                <c:pt idx="30194">
                  <c:v>0.10525075137014561</c:v>
                </c:pt>
                <c:pt idx="30195">
                  <c:v>0.10525075137014561</c:v>
                </c:pt>
                <c:pt idx="30196">
                  <c:v>0.10525075137014561</c:v>
                </c:pt>
                <c:pt idx="30197">
                  <c:v>0.10525075137014561</c:v>
                </c:pt>
                <c:pt idx="30198">
                  <c:v>0.10519182037833696</c:v>
                </c:pt>
                <c:pt idx="30199">
                  <c:v>0.10519182037833696</c:v>
                </c:pt>
                <c:pt idx="30200">
                  <c:v>0.10519182037833696</c:v>
                </c:pt>
                <c:pt idx="30201">
                  <c:v>0.10513288938652843</c:v>
                </c:pt>
                <c:pt idx="30202">
                  <c:v>0.10507395839471978</c:v>
                </c:pt>
                <c:pt idx="30203">
                  <c:v>0.10507395839471978</c:v>
                </c:pt>
                <c:pt idx="30204">
                  <c:v>0.10507395839471978</c:v>
                </c:pt>
                <c:pt idx="30205">
                  <c:v>0.10507395839471978</c:v>
                </c:pt>
                <c:pt idx="30206">
                  <c:v>0.10501502740291124</c:v>
                </c:pt>
                <c:pt idx="30207">
                  <c:v>0.10501502740291124</c:v>
                </c:pt>
                <c:pt idx="30208">
                  <c:v>0.10501502740291124</c:v>
                </c:pt>
                <c:pt idx="30209">
                  <c:v>0.10501502740291124</c:v>
                </c:pt>
                <c:pt idx="30210">
                  <c:v>0.10501502740291124</c:v>
                </c:pt>
                <c:pt idx="30211">
                  <c:v>0.1049560964111026</c:v>
                </c:pt>
                <c:pt idx="30212">
                  <c:v>0.10489716541929406</c:v>
                </c:pt>
                <c:pt idx="30213">
                  <c:v>0.10489716541929406</c:v>
                </c:pt>
                <c:pt idx="30214">
                  <c:v>0.10483823442748541</c:v>
                </c:pt>
                <c:pt idx="30215">
                  <c:v>0.10477930343567687</c:v>
                </c:pt>
                <c:pt idx="30216">
                  <c:v>0.10477930343567687</c:v>
                </c:pt>
                <c:pt idx="30217">
                  <c:v>0.10472037244386823</c:v>
                </c:pt>
                <c:pt idx="30218">
                  <c:v>0.10472037244386823</c:v>
                </c:pt>
                <c:pt idx="30219">
                  <c:v>0.10466144145205969</c:v>
                </c:pt>
                <c:pt idx="30220">
                  <c:v>0.10460251046025104</c:v>
                </c:pt>
                <c:pt idx="30221">
                  <c:v>0.10460251046025104</c:v>
                </c:pt>
                <c:pt idx="30222">
                  <c:v>0.10460251046025104</c:v>
                </c:pt>
                <c:pt idx="30223">
                  <c:v>0.10460251046025104</c:v>
                </c:pt>
                <c:pt idx="30224">
                  <c:v>0.10460251046025104</c:v>
                </c:pt>
                <c:pt idx="30225">
                  <c:v>0.10460251046025104</c:v>
                </c:pt>
                <c:pt idx="30226">
                  <c:v>0.10460251046025104</c:v>
                </c:pt>
                <c:pt idx="30227">
                  <c:v>0.10460251046025104</c:v>
                </c:pt>
                <c:pt idx="30228">
                  <c:v>0.10460251046025104</c:v>
                </c:pt>
                <c:pt idx="30229">
                  <c:v>0.10460251046025104</c:v>
                </c:pt>
                <c:pt idx="30230">
                  <c:v>0.10460251046025104</c:v>
                </c:pt>
                <c:pt idx="30231">
                  <c:v>0.10460251046025104</c:v>
                </c:pt>
                <c:pt idx="30232">
                  <c:v>0.10460251046025104</c:v>
                </c:pt>
                <c:pt idx="30233">
                  <c:v>0.1045435794684425</c:v>
                </c:pt>
                <c:pt idx="30234">
                  <c:v>0.1045435794684425</c:v>
                </c:pt>
                <c:pt idx="30235">
                  <c:v>0.1045435794684425</c:v>
                </c:pt>
                <c:pt idx="30236">
                  <c:v>0.1045435794684425</c:v>
                </c:pt>
                <c:pt idx="30237">
                  <c:v>0.1045435794684425</c:v>
                </c:pt>
                <c:pt idx="30238">
                  <c:v>0.10448464847663386</c:v>
                </c:pt>
                <c:pt idx="30239">
                  <c:v>0.10448464847663386</c:v>
                </c:pt>
                <c:pt idx="30240">
                  <c:v>0.10448464847663386</c:v>
                </c:pt>
                <c:pt idx="30241">
                  <c:v>0.10448464847663386</c:v>
                </c:pt>
                <c:pt idx="30242">
                  <c:v>0.10442571748482532</c:v>
                </c:pt>
                <c:pt idx="30243">
                  <c:v>0.10442571748482532</c:v>
                </c:pt>
                <c:pt idx="30244">
                  <c:v>0.10442571748482532</c:v>
                </c:pt>
                <c:pt idx="30245">
                  <c:v>0.10436678649301667</c:v>
                </c:pt>
                <c:pt idx="30246">
                  <c:v>0.10430785550120814</c:v>
                </c:pt>
                <c:pt idx="30247">
                  <c:v>0.10430785550120814</c:v>
                </c:pt>
                <c:pt idx="30248">
                  <c:v>0.10424892450939949</c:v>
                </c:pt>
                <c:pt idx="30249">
                  <c:v>0.10424892450939949</c:v>
                </c:pt>
                <c:pt idx="30250">
                  <c:v>0.10424892450939949</c:v>
                </c:pt>
                <c:pt idx="30251">
                  <c:v>0.10424892450939949</c:v>
                </c:pt>
                <c:pt idx="30252">
                  <c:v>0.10424892450939949</c:v>
                </c:pt>
                <c:pt idx="30253">
                  <c:v>0.10424892450939949</c:v>
                </c:pt>
                <c:pt idx="30254">
                  <c:v>0.10418999351759095</c:v>
                </c:pt>
                <c:pt idx="30255">
                  <c:v>0.10418999351759095</c:v>
                </c:pt>
                <c:pt idx="30256">
                  <c:v>0.10418999351759095</c:v>
                </c:pt>
                <c:pt idx="30257">
                  <c:v>0.10418999351759095</c:v>
                </c:pt>
                <c:pt idx="30258">
                  <c:v>0.10418999351759095</c:v>
                </c:pt>
                <c:pt idx="30259">
                  <c:v>0.10418999351759095</c:v>
                </c:pt>
                <c:pt idx="30260">
                  <c:v>0.10418999351759095</c:v>
                </c:pt>
                <c:pt idx="30261">
                  <c:v>0.10418999351759095</c:v>
                </c:pt>
                <c:pt idx="30262">
                  <c:v>0.1041310625257823</c:v>
                </c:pt>
                <c:pt idx="30263">
                  <c:v>0.1041310625257823</c:v>
                </c:pt>
                <c:pt idx="30264">
                  <c:v>0.1041310625257823</c:v>
                </c:pt>
                <c:pt idx="30265">
                  <c:v>0.10407213153397377</c:v>
                </c:pt>
                <c:pt idx="30266">
                  <c:v>0.10401320054216512</c:v>
                </c:pt>
                <c:pt idx="30267">
                  <c:v>0.10401320054216512</c:v>
                </c:pt>
                <c:pt idx="30268">
                  <c:v>0.10395426955035658</c:v>
                </c:pt>
                <c:pt idx="30269">
                  <c:v>0.10395426955035658</c:v>
                </c:pt>
                <c:pt idx="30270">
                  <c:v>0.10395426955035658</c:v>
                </c:pt>
                <c:pt idx="30271">
                  <c:v>0.10389533855854793</c:v>
                </c:pt>
                <c:pt idx="30272">
                  <c:v>0.10389533855854793</c:v>
                </c:pt>
                <c:pt idx="30273">
                  <c:v>0.1038364075667394</c:v>
                </c:pt>
                <c:pt idx="30274">
                  <c:v>0.10377747657493075</c:v>
                </c:pt>
                <c:pt idx="30275">
                  <c:v>0.10377747657493075</c:v>
                </c:pt>
                <c:pt idx="30276">
                  <c:v>0.10377747657493075</c:v>
                </c:pt>
                <c:pt idx="30277">
                  <c:v>0.10371854558312221</c:v>
                </c:pt>
                <c:pt idx="30278">
                  <c:v>0.10365961459131356</c:v>
                </c:pt>
                <c:pt idx="30279">
                  <c:v>0.10365961459131356</c:v>
                </c:pt>
                <c:pt idx="30280">
                  <c:v>0.10365961459131356</c:v>
                </c:pt>
                <c:pt idx="30281">
                  <c:v>0.10365961459131356</c:v>
                </c:pt>
                <c:pt idx="30282">
                  <c:v>0.10365961459131356</c:v>
                </c:pt>
                <c:pt idx="30283">
                  <c:v>0.10365961459131356</c:v>
                </c:pt>
                <c:pt idx="30284">
                  <c:v>0.10360068359950503</c:v>
                </c:pt>
                <c:pt idx="30285">
                  <c:v>0.10360068359950503</c:v>
                </c:pt>
                <c:pt idx="30286">
                  <c:v>0.10360068359950503</c:v>
                </c:pt>
                <c:pt idx="30287">
                  <c:v>0.10354175260769638</c:v>
                </c:pt>
                <c:pt idx="30288">
                  <c:v>0.10354175260769638</c:v>
                </c:pt>
                <c:pt idx="30289">
                  <c:v>0.10348282161588784</c:v>
                </c:pt>
                <c:pt idx="30290">
                  <c:v>0.10348282161588784</c:v>
                </c:pt>
                <c:pt idx="30291">
                  <c:v>0.10348282161588784</c:v>
                </c:pt>
                <c:pt idx="30292">
                  <c:v>0.10348282161588784</c:v>
                </c:pt>
                <c:pt idx="30293">
                  <c:v>0.10348282161588784</c:v>
                </c:pt>
                <c:pt idx="30294">
                  <c:v>0.10348282161588784</c:v>
                </c:pt>
                <c:pt idx="30295">
                  <c:v>0.10348282161588784</c:v>
                </c:pt>
                <c:pt idx="30296">
                  <c:v>0.10348282161588784</c:v>
                </c:pt>
                <c:pt idx="30297">
                  <c:v>0.10348282161588784</c:v>
                </c:pt>
                <c:pt idx="30298">
                  <c:v>0.1034238906240792</c:v>
                </c:pt>
                <c:pt idx="30299">
                  <c:v>0.1034238906240792</c:v>
                </c:pt>
                <c:pt idx="30300">
                  <c:v>0.1034238906240792</c:v>
                </c:pt>
                <c:pt idx="30301">
                  <c:v>0.1034238906240792</c:v>
                </c:pt>
                <c:pt idx="30302">
                  <c:v>0.10336495963227066</c:v>
                </c:pt>
                <c:pt idx="30303">
                  <c:v>0.10336495963227066</c:v>
                </c:pt>
                <c:pt idx="30304">
                  <c:v>0.10330602864046201</c:v>
                </c:pt>
                <c:pt idx="30305">
                  <c:v>0.10330602864046201</c:v>
                </c:pt>
                <c:pt idx="30306">
                  <c:v>0.10330602864046201</c:v>
                </c:pt>
                <c:pt idx="30307">
                  <c:v>0.10324709764865347</c:v>
                </c:pt>
                <c:pt idx="30308">
                  <c:v>0.10324709764865347</c:v>
                </c:pt>
                <c:pt idx="30309">
                  <c:v>0.10318816665684483</c:v>
                </c:pt>
                <c:pt idx="30310">
                  <c:v>0.10318816665684483</c:v>
                </c:pt>
                <c:pt idx="30311">
                  <c:v>0.10312923566503629</c:v>
                </c:pt>
                <c:pt idx="30312">
                  <c:v>0.10312923566503629</c:v>
                </c:pt>
                <c:pt idx="30313">
                  <c:v>0.10312923566503629</c:v>
                </c:pt>
                <c:pt idx="30314">
                  <c:v>0.10312923566503629</c:v>
                </c:pt>
                <c:pt idx="30315">
                  <c:v>0.10307030467322764</c:v>
                </c:pt>
                <c:pt idx="30316">
                  <c:v>0.10307030467322764</c:v>
                </c:pt>
                <c:pt idx="30317">
                  <c:v>0.1030113736814191</c:v>
                </c:pt>
                <c:pt idx="30318">
                  <c:v>0.10295244268961046</c:v>
                </c:pt>
                <c:pt idx="30319">
                  <c:v>0.10295244268961046</c:v>
                </c:pt>
                <c:pt idx="30320">
                  <c:v>0.10295244268961046</c:v>
                </c:pt>
                <c:pt idx="30321">
                  <c:v>0.10289351169780192</c:v>
                </c:pt>
                <c:pt idx="30322">
                  <c:v>0.10289351169780192</c:v>
                </c:pt>
                <c:pt idx="30323">
                  <c:v>0.10283458070599327</c:v>
                </c:pt>
                <c:pt idx="30324">
                  <c:v>0.10283458070599327</c:v>
                </c:pt>
                <c:pt idx="30325">
                  <c:v>0.10277564971418474</c:v>
                </c:pt>
                <c:pt idx="30326">
                  <c:v>0.10271671872237609</c:v>
                </c:pt>
                <c:pt idx="30327">
                  <c:v>0.10271671872237609</c:v>
                </c:pt>
                <c:pt idx="30328">
                  <c:v>0.10271671872237609</c:v>
                </c:pt>
                <c:pt idx="30329">
                  <c:v>0.10271671872237609</c:v>
                </c:pt>
                <c:pt idx="30330">
                  <c:v>0.10271671872237609</c:v>
                </c:pt>
                <c:pt idx="30331">
                  <c:v>0.10271671872237609</c:v>
                </c:pt>
                <c:pt idx="30332">
                  <c:v>0.10271671872237609</c:v>
                </c:pt>
                <c:pt idx="30333">
                  <c:v>0.10265778773056755</c:v>
                </c:pt>
                <c:pt idx="30334">
                  <c:v>0.10265778773056755</c:v>
                </c:pt>
                <c:pt idx="30335">
                  <c:v>0.10265778773056755</c:v>
                </c:pt>
                <c:pt idx="30336">
                  <c:v>0.10265778773056755</c:v>
                </c:pt>
                <c:pt idx="30337">
                  <c:v>0.1025988567387589</c:v>
                </c:pt>
                <c:pt idx="30338">
                  <c:v>0.1025988567387589</c:v>
                </c:pt>
                <c:pt idx="30339">
                  <c:v>0.1025988567387589</c:v>
                </c:pt>
                <c:pt idx="30340">
                  <c:v>0.1025988567387589</c:v>
                </c:pt>
                <c:pt idx="30341">
                  <c:v>0.1025988567387589</c:v>
                </c:pt>
                <c:pt idx="30342">
                  <c:v>0.1025988567387589</c:v>
                </c:pt>
                <c:pt idx="30343">
                  <c:v>0.1025988567387589</c:v>
                </c:pt>
                <c:pt idx="30344">
                  <c:v>0.10253992574695037</c:v>
                </c:pt>
                <c:pt idx="30345">
                  <c:v>0.10253992574695037</c:v>
                </c:pt>
                <c:pt idx="30346">
                  <c:v>0.10253992574695037</c:v>
                </c:pt>
                <c:pt idx="30347">
                  <c:v>0.10253992574695037</c:v>
                </c:pt>
                <c:pt idx="30348">
                  <c:v>0.10253992574695037</c:v>
                </c:pt>
                <c:pt idx="30349">
                  <c:v>0.10253992574695037</c:v>
                </c:pt>
                <c:pt idx="30350">
                  <c:v>0.10253992574695037</c:v>
                </c:pt>
                <c:pt idx="30351">
                  <c:v>0.10253992574695037</c:v>
                </c:pt>
                <c:pt idx="30352">
                  <c:v>0.10248099475514172</c:v>
                </c:pt>
                <c:pt idx="30353">
                  <c:v>0.10242206376333318</c:v>
                </c:pt>
                <c:pt idx="30354">
                  <c:v>0.10242206376333318</c:v>
                </c:pt>
                <c:pt idx="30355">
                  <c:v>0.10242206376333318</c:v>
                </c:pt>
                <c:pt idx="30356">
                  <c:v>0.10236313277152453</c:v>
                </c:pt>
                <c:pt idx="30357">
                  <c:v>0.10236313277152453</c:v>
                </c:pt>
                <c:pt idx="30358">
                  <c:v>0.102304201779716</c:v>
                </c:pt>
                <c:pt idx="30359">
                  <c:v>0.10224527078790735</c:v>
                </c:pt>
                <c:pt idx="30360">
                  <c:v>0.10224527078790735</c:v>
                </c:pt>
                <c:pt idx="30361">
                  <c:v>0.10224527078790735</c:v>
                </c:pt>
                <c:pt idx="30362">
                  <c:v>0.10224527078790735</c:v>
                </c:pt>
                <c:pt idx="30363">
                  <c:v>0.10218633979609881</c:v>
                </c:pt>
                <c:pt idx="30364">
                  <c:v>0.10218633979609881</c:v>
                </c:pt>
                <c:pt idx="30365">
                  <c:v>0.10212740880429017</c:v>
                </c:pt>
                <c:pt idx="30366">
                  <c:v>0.10212740880429017</c:v>
                </c:pt>
                <c:pt idx="30367">
                  <c:v>0.10212740880429017</c:v>
                </c:pt>
                <c:pt idx="30368">
                  <c:v>0.10212740880429017</c:v>
                </c:pt>
                <c:pt idx="30369">
                  <c:v>0.10212740880429017</c:v>
                </c:pt>
                <c:pt idx="30370">
                  <c:v>0.10212740880429017</c:v>
                </c:pt>
                <c:pt idx="30371">
                  <c:v>0.10212740880429017</c:v>
                </c:pt>
                <c:pt idx="30372">
                  <c:v>0.10212740880429017</c:v>
                </c:pt>
                <c:pt idx="30373">
                  <c:v>0.10212740880429017</c:v>
                </c:pt>
                <c:pt idx="30374">
                  <c:v>0.10212740880429017</c:v>
                </c:pt>
                <c:pt idx="30375">
                  <c:v>0.10212740880429017</c:v>
                </c:pt>
                <c:pt idx="30376">
                  <c:v>0.10212740880429017</c:v>
                </c:pt>
                <c:pt idx="30377">
                  <c:v>0.10212740880429017</c:v>
                </c:pt>
                <c:pt idx="30378">
                  <c:v>0.10212740880429017</c:v>
                </c:pt>
                <c:pt idx="30379">
                  <c:v>0.10212740880429017</c:v>
                </c:pt>
                <c:pt idx="30380">
                  <c:v>0.10212740880429017</c:v>
                </c:pt>
                <c:pt idx="30381">
                  <c:v>0.10212740880429017</c:v>
                </c:pt>
                <c:pt idx="30382">
                  <c:v>0.10212740880429017</c:v>
                </c:pt>
                <c:pt idx="30383">
                  <c:v>0.10212740880429017</c:v>
                </c:pt>
                <c:pt idx="30384">
                  <c:v>0.10212740880429017</c:v>
                </c:pt>
                <c:pt idx="30385">
                  <c:v>0.10206847781248163</c:v>
                </c:pt>
                <c:pt idx="30386">
                  <c:v>0.10206847781248163</c:v>
                </c:pt>
                <c:pt idx="30387">
                  <c:v>0.10206847781248163</c:v>
                </c:pt>
                <c:pt idx="30388">
                  <c:v>0.10206847781248163</c:v>
                </c:pt>
                <c:pt idx="30389">
                  <c:v>0.10206847781248163</c:v>
                </c:pt>
                <c:pt idx="30390">
                  <c:v>0.10206847781248163</c:v>
                </c:pt>
                <c:pt idx="30391">
                  <c:v>0.10206847781248163</c:v>
                </c:pt>
                <c:pt idx="30392">
                  <c:v>0.10206847781248163</c:v>
                </c:pt>
                <c:pt idx="30393">
                  <c:v>0.10206847781248163</c:v>
                </c:pt>
                <c:pt idx="30394">
                  <c:v>0.10200954682067298</c:v>
                </c:pt>
                <c:pt idx="30395">
                  <c:v>0.10200954682067298</c:v>
                </c:pt>
                <c:pt idx="30396">
                  <c:v>0.10200954682067298</c:v>
                </c:pt>
                <c:pt idx="30397">
                  <c:v>0.10195061582886444</c:v>
                </c:pt>
                <c:pt idx="30398">
                  <c:v>0.10195061582886444</c:v>
                </c:pt>
                <c:pt idx="30399">
                  <c:v>0.10195061582886444</c:v>
                </c:pt>
                <c:pt idx="30400">
                  <c:v>0.1018916848370558</c:v>
                </c:pt>
                <c:pt idx="30401">
                  <c:v>0.1018916848370558</c:v>
                </c:pt>
                <c:pt idx="30402">
                  <c:v>0.1018916848370558</c:v>
                </c:pt>
                <c:pt idx="30403">
                  <c:v>0.1018916848370558</c:v>
                </c:pt>
                <c:pt idx="30404">
                  <c:v>0.1018916848370558</c:v>
                </c:pt>
                <c:pt idx="30405">
                  <c:v>0.10183275384524726</c:v>
                </c:pt>
                <c:pt idx="30406">
                  <c:v>0.10183275384524726</c:v>
                </c:pt>
                <c:pt idx="30407">
                  <c:v>0.10177382285343861</c:v>
                </c:pt>
                <c:pt idx="30408">
                  <c:v>0.10171489186163007</c:v>
                </c:pt>
                <c:pt idx="30409">
                  <c:v>0.10171489186163007</c:v>
                </c:pt>
                <c:pt idx="30410">
                  <c:v>0.10171489186163007</c:v>
                </c:pt>
                <c:pt idx="30411">
                  <c:v>0.10171489186163007</c:v>
                </c:pt>
                <c:pt idx="30412">
                  <c:v>0.10171489186163007</c:v>
                </c:pt>
                <c:pt idx="30413">
                  <c:v>0.10165596086982143</c:v>
                </c:pt>
                <c:pt idx="30414">
                  <c:v>0.10159702987801289</c:v>
                </c:pt>
                <c:pt idx="30415">
                  <c:v>0.10153809888620424</c:v>
                </c:pt>
                <c:pt idx="30416">
                  <c:v>0.10153809888620424</c:v>
                </c:pt>
                <c:pt idx="30417">
                  <c:v>0.10153809888620424</c:v>
                </c:pt>
                <c:pt idx="30418">
                  <c:v>0.10153809888620424</c:v>
                </c:pt>
                <c:pt idx="30419">
                  <c:v>0.10147916789439571</c:v>
                </c:pt>
                <c:pt idx="30420">
                  <c:v>0.10147916789439571</c:v>
                </c:pt>
                <c:pt idx="30421">
                  <c:v>0.10147916789439571</c:v>
                </c:pt>
                <c:pt idx="30422">
                  <c:v>0.10147916789439571</c:v>
                </c:pt>
                <c:pt idx="30423">
                  <c:v>0.10147916789439571</c:v>
                </c:pt>
                <c:pt idx="30424">
                  <c:v>0.10147916789439571</c:v>
                </c:pt>
                <c:pt idx="30425">
                  <c:v>0.10142023690258706</c:v>
                </c:pt>
                <c:pt idx="30426">
                  <c:v>0.10136130591077852</c:v>
                </c:pt>
                <c:pt idx="30427">
                  <c:v>0.10136130591077852</c:v>
                </c:pt>
                <c:pt idx="30428">
                  <c:v>0.10136130591077852</c:v>
                </c:pt>
                <c:pt idx="30429">
                  <c:v>0.10136130591077852</c:v>
                </c:pt>
                <c:pt idx="30430">
                  <c:v>0.10136130591077852</c:v>
                </c:pt>
                <c:pt idx="30431">
                  <c:v>0.10136130591077852</c:v>
                </c:pt>
                <c:pt idx="30432">
                  <c:v>0.10136130591077852</c:v>
                </c:pt>
                <c:pt idx="30433">
                  <c:v>0.10136130591077852</c:v>
                </c:pt>
                <c:pt idx="30434">
                  <c:v>0.10136130591077852</c:v>
                </c:pt>
                <c:pt idx="30435">
                  <c:v>0.10136130591077852</c:v>
                </c:pt>
                <c:pt idx="30436">
                  <c:v>0.10136130591077852</c:v>
                </c:pt>
                <c:pt idx="30437">
                  <c:v>0.10136130591077852</c:v>
                </c:pt>
                <c:pt idx="30438">
                  <c:v>0.10136130591077852</c:v>
                </c:pt>
                <c:pt idx="30439">
                  <c:v>0.10136130591077852</c:v>
                </c:pt>
                <c:pt idx="30440">
                  <c:v>0.10136130591077852</c:v>
                </c:pt>
                <c:pt idx="30441">
                  <c:v>0.10136130591077852</c:v>
                </c:pt>
                <c:pt idx="30442">
                  <c:v>0.10136130591077852</c:v>
                </c:pt>
                <c:pt idx="30443">
                  <c:v>0.10136130591077852</c:v>
                </c:pt>
                <c:pt idx="30444">
                  <c:v>0.10130237491896987</c:v>
                </c:pt>
                <c:pt idx="30445">
                  <c:v>0.10124344392716134</c:v>
                </c:pt>
                <c:pt idx="30446">
                  <c:v>0.10124344392716134</c:v>
                </c:pt>
                <c:pt idx="30447">
                  <c:v>0.10124344392716134</c:v>
                </c:pt>
                <c:pt idx="30448">
                  <c:v>0.10124344392716134</c:v>
                </c:pt>
                <c:pt idx="30449">
                  <c:v>0.10124344392716134</c:v>
                </c:pt>
                <c:pt idx="30450">
                  <c:v>0.10118451293535269</c:v>
                </c:pt>
                <c:pt idx="30451">
                  <c:v>0.10118451293535269</c:v>
                </c:pt>
                <c:pt idx="30452">
                  <c:v>0.10118451293535269</c:v>
                </c:pt>
                <c:pt idx="30453">
                  <c:v>0.10118451293535269</c:v>
                </c:pt>
                <c:pt idx="30454">
                  <c:v>0.10118451293535269</c:v>
                </c:pt>
                <c:pt idx="30455">
                  <c:v>0.10118451293535269</c:v>
                </c:pt>
                <c:pt idx="30456">
                  <c:v>0.10118451293535269</c:v>
                </c:pt>
                <c:pt idx="30457">
                  <c:v>0.10118451293535269</c:v>
                </c:pt>
                <c:pt idx="30458">
                  <c:v>0.10112558194354415</c:v>
                </c:pt>
                <c:pt idx="30459">
                  <c:v>0.10112558194354415</c:v>
                </c:pt>
                <c:pt idx="30460">
                  <c:v>0.10112558194354415</c:v>
                </c:pt>
                <c:pt idx="30461">
                  <c:v>0.1010666509517355</c:v>
                </c:pt>
                <c:pt idx="30462">
                  <c:v>0.10100771995992697</c:v>
                </c:pt>
                <c:pt idx="30463">
                  <c:v>0.10094878896811832</c:v>
                </c:pt>
                <c:pt idx="30464">
                  <c:v>0.10094878896811832</c:v>
                </c:pt>
                <c:pt idx="30465">
                  <c:v>0.10094878896811832</c:v>
                </c:pt>
                <c:pt idx="30466">
                  <c:v>0.10094878896811832</c:v>
                </c:pt>
                <c:pt idx="30467">
                  <c:v>0.10088985797630978</c:v>
                </c:pt>
                <c:pt idx="30468">
                  <c:v>0.10088985797630978</c:v>
                </c:pt>
                <c:pt idx="30469">
                  <c:v>0.10083092698450113</c:v>
                </c:pt>
                <c:pt idx="30470">
                  <c:v>0.10083092698450113</c:v>
                </c:pt>
                <c:pt idx="30471">
                  <c:v>0.10083092698450113</c:v>
                </c:pt>
                <c:pt idx="30472">
                  <c:v>0.10083092698450113</c:v>
                </c:pt>
                <c:pt idx="30473">
                  <c:v>0.1007719959926926</c:v>
                </c:pt>
                <c:pt idx="30474">
                  <c:v>0.1007719959926926</c:v>
                </c:pt>
                <c:pt idx="30475">
                  <c:v>0.10071306500088395</c:v>
                </c:pt>
                <c:pt idx="30476">
                  <c:v>0.10071306500088395</c:v>
                </c:pt>
                <c:pt idx="30477">
                  <c:v>0.10071306500088395</c:v>
                </c:pt>
                <c:pt idx="30478">
                  <c:v>0.10071306500088395</c:v>
                </c:pt>
                <c:pt idx="30479">
                  <c:v>0.10065413400907541</c:v>
                </c:pt>
                <c:pt idx="30480">
                  <c:v>0.10065413400907541</c:v>
                </c:pt>
                <c:pt idx="30481">
                  <c:v>0.10065413400907541</c:v>
                </c:pt>
                <c:pt idx="30482">
                  <c:v>0.10065413400907541</c:v>
                </c:pt>
                <c:pt idx="30483">
                  <c:v>0.10065413400907541</c:v>
                </c:pt>
                <c:pt idx="30484">
                  <c:v>0.10065413400907541</c:v>
                </c:pt>
                <c:pt idx="30485">
                  <c:v>0.10065413400907541</c:v>
                </c:pt>
                <c:pt idx="30486">
                  <c:v>0.10065413400907541</c:v>
                </c:pt>
                <c:pt idx="30487">
                  <c:v>0.10065413400907541</c:v>
                </c:pt>
                <c:pt idx="30488">
                  <c:v>0.10065413400907541</c:v>
                </c:pt>
                <c:pt idx="30489">
                  <c:v>0.10059520301726677</c:v>
                </c:pt>
                <c:pt idx="30490">
                  <c:v>0.10053627202545823</c:v>
                </c:pt>
                <c:pt idx="30491">
                  <c:v>0.10053627202545823</c:v>
                </c:pt>
                <c:pt idx="30492">
                  <c:v>0.10053627202545823</c:v>
                </c:pt>
                <c:pt idx="30493">
                  <c:v>0.10053627202545823</c:v>
                </c:pt>
                <c:pt idx="30494">
                  <c:v>0.10053627202545823</c:v>
                </c:pt>
                <c:pt idx="30495">
                  <c:v>0.10047734103364958</c:v>
                </c:pt>
                <c:pt idx="30496">
                  <c:v>0.10047734103364958</c:v>
                </c:pt>
                <c:pt idx="30497">
                  <c:v>0.10047734103364958</c:v>
                </c:pt>
                <c:pt idx="30498">
                  <c:v>0.10047734103364958</c:v>
                </c:pt>
                <c:pt idx="30499">
                  <c:v>0.10047734103364958</c:v>
                </c:pt>
                <c:pt idx="30500">
                  <c:v>0.10047734103364958</c:v>
                </c:pt>
                <c:pt idx="30501">
                  <c:v>0.10047734103364958</c:v>
                </c:pt>
                <c:pt idx="30502">
                  <c:v>0.10047734103364958</c:v>
                </c:pt>
                <c:pt idx="30503">
                  <c:v>0.10047734103364958</c:v>
                </c:pt>
                <c:pt idx="30504">
                  <c:v>0.10041841004184104</c:v>
                </c:pt>
                <c:pt idx="30505">
                  <c:v>0.10041841004184104</c:v>
                </c:pt>
                <c:pt idx="30506">
                  <c:v>0.1003594790500324</c:v>
                </c:pt>
                <c:pt idx="30507">
                  <c:v>0.1003594790500324</c:v>
                </c:pt>
                <c:pt idx="30508">
                  <c:v>0.1003594790500324</c:v>
                </c:pt>
                <c:pt idx="30509">
                  <c:v>0.10030054805822386</c:v>
                </c:pt>
                <c:pt idx="30510">
                  <c:v>0.10030054805822386</c:v>
                </c:pt>
                <c:pt idx="30511">
                  <c:v>0.10024161706641521</c:v>
                </c:pt>
                <c:pt idx="30512">
                  <c:v>0.10024161706641521</c:v>
                </c:pt>
                <c:pt idx="30513">
                  <c:v>0.10018268607460667</c:v>
                </c:pt>
                <c:pt idx="30514">
                  <c:v>0.10018268607460667</c:v>
                </c:pt>
                <c:pt idx="30515">
                  <c:v>0.10018268607460667</c:v>
                </c:pt>
                <c:pt idx="30516">
                  <c:v>0.10018268607460667</c:v>
                </c:pt>
                <c:pt idx="30517">
                  <c:v>0.10018268607460667</c:v>
                </c:pt>
                <c:pt idx="30518">
                  <c:v>0.10012375508279803</c:v>
                </c:pt>
                <c:pt idx="30519">
                  <c:v>0.10012375508279803</c:v>
                </c:pt>
                <c:pt idx="30520">
                  <c:v>0.10012375508279803</c:v>
                </c:pt>
                <c:pt idx="30521">
                  <c:v>0.10006482409098949</c:v>
                </c:pt>
                <c:pt idx="30522">
                  <c:v>0.10006482409098949</c:v>
                </c:pt>
                <c:pt idx="30523">
                  <c:v>0.10006482409098949</c:v>
                </c:pt>
                <c:pt idx="30524">
                  <c:v>0.10006482409098949</c:v>
                </c:pt>
                <c:pt idx="30525">
                  <c:v>0.10006482409098949</c:v>
                </c:pt>
                <c:pt idx="30526">
                  <c:v>0.10006482409098949</c:v>
                </c:pt>
                <c:pt idx="30527">
                  <c:v>0.10000589309918084</c:v>
                </c:pt>
                <c:pt idx="30528">
                  <c:v>0.10000589309918084</c:v>
                </c:pt>
                <c:pt idx="30529">
                  <c:v>0.10000589309918084</c:v>
                </c:pt>
                <c:pt idx="30530">
                  <c:v>0.10000589309918084</c:v>
                </c:pt>
                <c:pt idx="30531">
                  <c:v>0.10000589309918084</c:v>
                </c:pt>
                <c:pt idx="30532">
                  <c:v>0.10000589309918084</c:v>
                </c:pt>
                <c:pt idx="30533">
                  <c:v>0.10000589309918084</c:v>
                </c:pt>
                <c:pt idx="30534">
                  <c:v>0.10000589309918084</c:v>
                </c:pt>
                <c:pt idx="30535">
                  <c:v>0.10000589309918084</c:v>
                </c:pt>
                <c:pt idx="30536">
                  <c:v>0.10000589309918084</c:v>
                </c:pt>
                <c:pt idx="30537">
                  <c:v>0.10000589309918084</c:v>
                </c:pt>
                <c:pt idx="30538">
                  <c:v>0.10000589309918084</c:v>
                </c:pt>
                <c:pt idx="30539">
                  <c:v>0.10000589309918084</c:v>
                </c:pt>
                <c:pt idx="30540">
                  <c:v>0.10000589309918084</c:v>
                </c:pt>
                <c:pt idx="30541">
                  <c:v>0.10000589309918084</c:v>
                </c:pt>
                <c:pt idx="30542">
                  <c:v>0.10000589309918084</c:v>
                </c:pt>
                <c:pt idx="30543">
                  <c:v>0.10000589309918084</c:v>
                </c:pt>
                <c:pt idx="30544">
                  <c:v>0.10000589309918084</c:v>
                </c:pt>
                <c:pt idx="30545">
                  <c:v>0.10000589309918084</c:v>
                </c:pt>
                <c:pt idx="30546">
                  <c:v>0.10000589309918084</c:v>
                </c:pt>
                <c:pt idx="30547">
                  <c:v>0.10000589309918084</c:v>
                </c:pt>
                <c:pt idx="30548">
                  <c:v>0.10000589309918084</c:v>
                </c:pt>
                <c:pt idx="30549">
                  <c:v>0.10000589309918084</c:v>
                </c:pt>
                <c:pt idx="30550">
                  <c:v>0.10000589309918084</c:v>
                </c:pt>
                <c:pt idx="30551">
                  <c:v>0.10000589309918084</c:v>
                </c:pt>
                <c:pt idx="30552">
                  <c:v>0.10000589309918084</c:v>
                </c:pt>
                <c:pt idx="30553">
                  <c:v>9.9946962107372306E-2</c:v>
                </c:pt>
                <c:pt idx="30554">
                  <c:v>9.9946962107372306E-2</c:v>
                </c:pt>
                <c:pt idx="30555">
                  <c:v>9.9946962107372306E-2</c:v>
                </c:pt>
                <c:pt idx="30556">
                  <c:v>9.9888031115563658E-2</c:v>
                </c:pt>
                <c:pt idx="30557">
                  <c:v>9.9829100123755121E-2</c:v>
                </c:pt>
                <c:pt idx="30558">
                  <c:v>9.9829100123755121E-2</c:v>
                </c:pt>
                <c:pt idx="30559">
                  <c:v>9.9770169131946473E-2</c:v>
                </c:pt>
                <c:pt idx="30560">
                  <c:v>9.9711238140137937E-2</c:v>
                </c:pt>
                <c:pt idx="30561">
                  <c:v>9.9711238140137937E-2</c:v>
                </c:pt>
                <c:pt idx="30562">
                  <c:v>9.9711238140137937E-2</c:v>
                </c:pt>
                <c:pt idx="30563">
                  <c:v>9.9711238140137937E-2</c:v>
                </c:pt>
                <c:pt idx="30564">
                  <c:v>9.9711238140137937E-2</c:v>
                </c:pt>
                <c:pt idx="30565">
                  <c:v>9.9711238140137937E-2</c:v>
                </c:pt>
                <c:pt idx="30566">
                  <c:v>9.9711238140137937E-2</c:v>
                </c:pt>
                <c:pt idx="30567">
                  <c:v>9.9652307148329289E-2</c:v>
                </c:pt>
                <c:pt idx="30568">
                  <c:v>9.9652307148329289E-2</c:v>
                </c:pt>
                <c:pt idx="30569">
                  <c:v>9.9652307148329289E-2</c:v>
                </c:pt>
                <c:pt idx="30570">
                  <c:v>9.9593376156520752E-2</c:v>
                </c:pt>
                <c:pt idx="30571">
                  <c:v>9.9534445164712104E-2</c:v>
                </c:pt>
                <c:pt idx="30572">
                  <c:v>9.9534445164712104E-2</c:v>
                </c:pt>
                <c:pt idx="30573">
                  <c:v>9.9534445164712104E-2</c:v>
                </c:pt>
                <c:pt idx="30574">
                  <c:v>9.9534445164712104E-2</c:v>
                </c:pt>
                <c:pt idx="30575">
                  <c:v>9.9534445164712104E-2</c:v>
                </c:pt>
                <c:pt idx="30576">
                  <c:v>9.9475514172903567E-2</c:v>
                </c:pt>
                <c:pt idx="30577">
                  <c:v>9.941658318109492E-2</c:v>
                </c:pt>
                <c:pt idx="30578">
                  <c:v>9.941658318109492E-2</c:v>
                </c:pt>
                <c:pt idx="30579">
                  <c:v>9.941658318109492E-2</c:v>
                </c:pt>
                <c:pt idx="30580">
                  <c:v>9.9357652189286383E-2</c:v>
                </c:pt>
                <c:pt idx="30581">
                  <c:v>9.9357652189286383E-2</c:v>
                </c:pt>
                <c:pt idx="30582">
                  <c:v>9.9298721197477735E-2</c:v>
                </c:pt>
                <c:pt idx="30583">
                  <c:v>9.9298721197477735E-2</c:v>
                </c:pt>
                <c:pt idx="30584">
                  <c:v>9.9239790205669198E-2</c:v>
                </c:pt>
                <c:pt idx="30585">
                  <c:v>9.9239790205669198E-2</c:v>
                </c:pt>
                <c:pt idx="30586">
                  <c:v>9.9239790205669198E-2</c:v>
                </c:pt>
                <c:pt idx="30587">
                  <c:v>9.9239790205669198E-2</c:v>
                </c:pt>
                <c:pt idx="30588">
                  <c:v>9.9239790205669198E-2</c:v>
                </c:pt>
                <c:pt idx="30589">
                  <c:v>9.9239790205669198E-2</c:v>
                </c:pt>
                <c:pt idx="30590">
                  <c:v>9.9239790205669198E-2</c:v>
                </c:pt>
                <c:pt idx="30591">
                  <c:v>9.9239790205669198E-2</c:v>
                </c:pt>
                <c:pt idx="30592">
                  <c:v>9.9239790205669198E-2</c:v>
                </c:pt>
                <c:pt idx="30593">
                  <c:v>9.918085921386055E-2</c:v>
                </c:pt>
                <c:pt idx="30594">
                  <c:v>9.918085921386055E-2</c:v>
                </c:pt>
                <c:pt idx="30595">
                  <c:v>9.918085921386055E-2</c:v>
                </c:pt>
                <c:pt idx="30596">
                  <c:v>9.9121928222052014E-2</c:v>
                </c:pt>
                <c:pt idx="30597">
                  <c:v>9.9121928222052014E-2</c:v>
                </c:pt>
                <c:pt idx="30598">
                  <c:v>9.9062997230243366E-2</c:v>
                </c:pt>
                <c:pt idx="30599">
                  <c:v>9.9062997230243366E-2</c:v>
                </c:pt>
                <c:pt idx="30600">
                  <c:v>9.9062997230243366E-2</c:v>
                </c:pt>
                <c:pt idx="30601">
                  <c:v>9.9004066238434829E-2</c:v>
                </c:pt>
                <c:pt idx="30602">
                  <c:v>9.8945135246626181E-2</c:v>
                </c:pt>
                <c:pt idx="30603">
                  <c:v>9.8945135246626181E-2</c:v>
                </c:pt>
                <c:pt idx="30604">
                  <c:v>9.8945135246626181E-2</c:v>
                </c:pt>
                <c:pt idx="30605">
                  <c:v>9.8945135246626181E-2</c:v>
                </c:pt>
                <c:pt idx="30606">
                  <c:v>9.8945135246626181E-2</c:v>
                </c:pt>
                <c:pt idx="30607">
                  <c:v>9.8945135246626181E-2</c:v>
                </c:pt>
                <c:pt idx="30608">
                  <c:v>9.8886204254817645E-2</c:v>
                </c:pt>
                <c:pt idx="30609">
                  <c:v>9.8886204254817645E-2</c:v>
                </c:pt>
                <c:pt idx="30610">
                  <c:v>9.8886204254817645E-2</c:v>
                </c:pt>
                <c:pt idx="30611">
                  <c:v>9.8886204254817645E-2</c:v>
                </c:pt>
                <c:pt idx="30612">
                  <c:v>9.8886204254817645E-2</c:v>
                </c:pt>
                <c:pt idx="30613">
                  <c:v>9.8886204254817645E-2</c:v>
                </c:pt>
                <c:pt idx="30614">
                  <c:v>9.8886204254817645E-2</c:v>
                </c:pt>
                <c:pt idx="30615">
                  <c:v>9.8886204254817645E-2</c:v>
                </c:pt>
                <c:pt idx="30616">
                  <c:v>9.8886204254817645E-2</c:v>
                </c:pt>
                <c:pt idx="30617">
                  <c:v>9.8827273263008997E-2</c:v>
                </c:pt>
                <c:pt idx="30618">
                  <c:v>9.8827273263008997E-2</c:v>
                </c:pt>
                <c:pt idx="30619">
                  <c:v>9.8827273263008997E-2</c:v>
                </c:pt>
                <c:pt idx="30620">
                  <c:v>9.8827273263008997E-2</c:v>
                </c:pt>
                <c:pt idx="30621">
                  <c:v>9.876834227120046E-2</c:v>
                </c:pt>
                <c:pt idx="30622">
                  <c:v>9.876834227120046E-2</c:v>
                </c:pt>
                <c:pt idx="30623">
                  <c:v>9.876834227120046E-2</c:v>
                </c:pt>
                <c:pt idx="30624">
                  <c:v>9.876834227120046E-2</c:v>
                </c:pt>
                <c:pt idx="30625">
                  <c:v>9.876834227120046E-2</c:v>
                </c:pt>
                <c:pt idx="30626">
                  <c:v>9.876834227120046E-2</c:v>
                </c:pt>
                <c:pt idx="30627">
                  <c:v>9.8709411279391812E-2</c:v>
                </c:pt>
                <c:pt idx="30628">
                  <c:v>9.8709411279391812E-2</c:v>
                </c:pt>
                <c:pt idx="30629">
                  <c:v>9.8709411279391812E-2</c:v>
                </c:pt>
                <c:pt idx="30630">
                  <c:v>9.8709411279391812E-2</c:v>
                </c:pt>
                <c:pt idx="30631">
                  <c:v>9.8709411279391812E-2</c:v>
                </c:pt>
                <c:pt idx="30632">
                  <c:v>9.8650480287583275E-2</c:v>
                </c:pt>
                <c:pt idx="30633">
                  <c:v>9.8650480287583275E-2</c:v>
                </c:pt>
                <c:pt idx="30634">
                  <c:v>9.8650480287583275E-2</c:v>
                </c:pt>
                <c:pt idx="30635">
                  <c:v>9.8650480287583275E-2</c:v>
                </c:pt>
                <c:pt idx="30636">
                  <c:v>9.8591549295774628E-2</c:v>
                </c:pt>
                <c:pt idx="30637">
                  <c:v>9.8591549295774628E-2</c:v>
                </c:pt>
                <c:pt idx="30638">
                  <c:v>9.8532618303966091E-2</c:v>
                </c:pt>
                <c:pt idx="30639">
                  <c:v>9.8532618303966091E-2</c:v>
                </c:pt>
                <c:pt idx="30640">
                  <c:v>9.8532618303966091E-2</c:v>
                </c:pt>
                <c:pt idx="30641">
                  <c:v>9.8473687312157443E-2</c:v>
                </c:pt>
                <c:pt idx="30642">
                  <c:v>9.8473687312157443E-2</c:v>
                </c:pt>
                <c:pt idx="30643">
                  <c:v>9.8473687312157443E-2</c:v>
                </c:pt>
                <c:pt idx="30644">
                  <c:v>9.8414756320348906E-2</c:v>
                </c:pt>
                <c:pt idx="30645">
                  <c:v>9.8355825328540258E-2</c:v>
                </c:pt>
                <c:pt idx="30646">
                  <c:v>9.8355825328540258E-2</c:v>
                </c:pt>
                <c:pt idx="30647">
                  <c:v>9.8296894336731722E-2</c:v>
                </c:pt>
                <c:pt idx="30648">
                  <c:v>9.8237963344923074E-2</c:v>
                </c:pt>
                <c:pt idx="30649">
                  <c:v>9.8237963344923074E-2</c:v>
                </c:pt>
                <c:pt idx="30650">
                  <c:v>9.8179032353114537E-2</c:v>
                </c:pt>
                <c:pt idx="30651">
                  <c:v>9.8179032353114537E-2</c:v>
                </c:pt>
                <c:pt idx="30652">
                  <c:v>9.8179032353114537E-2</c:v>
                </c:pt>
                <c:pt idx="30653">
                  <c:v>9.8179032353114537E-2</c:v>
                </c:pt>
                <c:pt idx="30654">
                  <c:v>9.8179032353114537E-2</c:v>
                </c:pt>
                <c:pt idx="30655">
                  <c:v>9.8179032353114537E-2</c:v>
                </c:pt>
                <c:pt idx="30656">
                  <c:v>9.8179032353114537E-2</c:v>
                </c:pt>
                <c:pt idx="30657">
                  <c:v>9.8179032353114537E-2</c:v>
                </c:pt>
                <c:pt idx="30658">
                  <c:v>9.8179032353114537E-2</c:v>
                </c:pt>
                <c:pt idx="30659">
                  <c:v>9.8179032353114537E-2</c:v>
                </c:pt>
                <c:pt idx="30660">
                  <c:v>9.8120101361305889E-2</c:v>
                </c:pt>
                <c:pt idx="30661">
                  <c:v>9.8120101361305889E-2</c:v>
                </c:pt>
                <c:pt idx="30662">
                  <c:v>9.8120101361305889E-2</c:v>
                </c:pt>
                <c:pt idx="30663">
                  <c:v>9.8120101361305889E-2</c:v>
                </c:pt>
                <c:pt idx="30664">
                  <c:v>9.8120101361305889E-2</c:v>
                </c:pt>
                <c:pt idx="30665">
                  <c:v>9.8061170369497352E-2</c:v>
                </c:pt>
                <c:pt idx="30666">
                  <c:v>9.8061170369497352E-2</c:v>
                </c:pt>
                <c:pt idx="30667">
                  <c:v>9.8061170369497352E-2</c:v>
                </c:pt>
                <c:pt idx="30668">
                  <c:v>9.8002239377688705E-2</c:v>
                </c:pt>
                <c:pt idx="30669">
                  <c:v>9.8002239377688705E-2</c:v>
                </c:pt>
                <c:pt idx="30670">
                  <c:v>9.8002239377688705E-2</c:v>
                </c:pt>
                <c:pt idx="30671">
                  <c:v>9.8002239377688705E-2</c:v>
                </c:pt>
                <c:pt idx="30672">
                  <c:v>9.8002239377688705E-2</c:v>
                </c:pt>
                <c:pt idx="30673">
                  <c:v>9.8002239377688705E-2</c:v>
                </c:pt>
                <c:pt idx="30674">
                  <c:v>9.8002239377688705E-2</c:v>
                </c:pt>
                <c:pt idx="30675">
                  <c:v>9.8002239377688705E-2</c:v>
                </c:pt>
                <c:pt idx="30676">
                  <c:v>9.8002239377688705E-2</c:v>
                </c:pt>
                <c:pt idx="30677">
                  <c:v>9.8002239377688705E-2</c:v>
                </c:pt>
                <c:pt idx="30678">
                  <c:v>9.8002239377688705E-2</c:v>
                </c:pt>
                <c:pt idx="30679">
                  <c:v>9.7943308385880168E-2</c:v>
                </c:pt>
                <c:pt idx="30680">
                  <c:v>9.7943308385880168E-2</c:v>
                </c:pt>
                <c:pt idx="30681">
                  <c:v>9.7943308385880168E-2</c:v>
                </c:pt>
                <c:pt idx="30682">
                  <c:v>9.7943308385880168E-2</c:v>
                </c:pt>
                <c:pt idx="30683">
                  <c:v>9.7943308385880168E-2</c:v>
                </c:pt>
                <c:pt idx="30684">
                  <c:v>9.788437739407152E-2</c:v>
                </c:pt>
                <c:pt idx="30685">
                  <c:v>9.788437739407152E-2</c:v>
                </c:pt>
                <c:pt idx="30686">
                  <c:v>9.788437739407152E-2</c:v>
                </c:pt>
                <c:pt idx="30687">
                  <c:v>9.7825446402262983E-2</c:v>
                </c:pt>
                <c:pt idx="30688">
                  <c:v>9.7825446402262983E-2</c:v>
                </c:pt>
                <c:pt idx="30689">
                  <c:v>9.7766515410454335E-2</c:v>
                </c:pt>
                <c:pt idx="30690">
                  <c:v>9.7707584418645799E-2</c:v>
                </c:pt>
                <c:pt idx="30691">
                  <c:v>9.7707584418645799E-2</c:v>
                </c:pt>
                <c:pt idx="30692">
                  <c:v>9.7648653426837151E-2</c:v>
                </c:pt>
                <c:pt idx="30693">
                  <c:v>9.7648653426837151E-2</c:v>
                </c:pt>
                <c:pt idx="30694">
                  <c:v>9.7648653426837151E-2</c:v>
                </c:pt>
                <c:pt idx="30695">
                  <c:v>9.7648653426837151E-2</c:v>
                </c:pt>
                <c:pt idx="30696">
                  <c:v>9.7648653426837151E-2</c:v>
                </c:pt>
                <c:pt idx="30697">
                  <c:v>9.7648653426837151E-2</c:v>
                </c:pt>
                <c:pt idx="30698">
                  <c:v>9.7648653426837151E-2</c:v>
                </c:pt>
                <c:pt idx="30699">
                  <c:v>9.7648653426837151E-2</c:v>
                </c:pt>
                <c:pt idx="30700">
                  <c:v>9.7648653426837151E-2</c:v>
                </c:pt>
                <c:pt idx="30701">
                  <c:v>9.7589722435028614E-2</c:v>
                </c:pt>
                <c:pt idx="30702">
                  <c:v>9.7589722435028614E-2</c:v>
                </c:pt>
                <c:pt idx="30703">
                  <c:v>9.7589722435028614E-2</c:v>
                </c:pt>
                <c:pt idx="30704">
                  <c:v>9.7589722435028614E-2</c:v>
                </c:pt>
                <c:pt idx="30705">
                  <c:v>9.7589722435028614E-2</c:v>
                </c:pt>
                <c:pt idx="30706">
                  <c:v>9.7530791443219966E-2</c:v>
                </c:pt>
                <c:pt idx="30707">
                  <c:v>9.7530791443219966E-2</c:v>
                </c:pt>
                <c:pt idx="30708">
                  <c:v>9.747186045141143E-2</c:v>
                </c:pt>
                <c:pt idx="30709">
                  <c:v>9.747186045141143E-2</c:v>
                </c:pt>
                <c:pt idx="30710">
                  <c:v>9.7412929459602782E-2</c:v>
                </c:pt>
                <c:pt idx="30711">
                  <c:v>9.7412929459602782E-2</c:v>
                </c:pt>
                <c:pt idx="30712">
                  <c:v>9.7412929459602782E-2</c:v>
                </c:pt>
                <c:pt idx="30713">
                  <c:v>9.7353998467794245E-2</c:v>
                </c:pt>
                <c:pt idx="30714">
                  <c:v>9.7353998467794245E-2</c:v>
                </c:pt>
                <c:pt idx="30715">
                  <c:v>9.7295067475985597E-2</c:v>
                </c:pt>
                <c:pt idx="30716">
                  <c:v>9.723613648417706E-2</c:v>
                </c:pt>
                <c:pt idx="30717">
                  <c:v>9.7177205492368413E-2</c:v>
                </c:pt>
                <c:pt idx="30718">
                  <c:v>9.7177205492368413E-2</c:v>
                </c:pt>
                <c:pt idx="30719">
                  <c:v>9.7118274500559876E-2</c:v>
                </c:pt>
                <c:pt idx="30720">
                  <c:v>9.7118274500559876E-2</c:v>
                </c:pt>
                <c:pt idx="30721">
                  <c:v>9.7118274500559876E-2</c:v>
                </c:pt>
                <c:pt idx="30722">
                  <c:v>9.7118274500559876E-2</c:v>
                </c:pt>
                <c:pt idx="30723">
                  <c:v>9.7118274500559876E-2</c:v>
                </c:pt>
                <c:pt idx="30724">
                  <c:v>9.7118274500559876E-2</c:v>
                </c:pt>
                <c:pt idx="30725">
                  <c:v>9.7118274500559876E-2</c:v>
                </c:pt>
                <c:pt idx="30726">
                  <c:v>9.7118274500559876E-2</c:v>
                </c:pt>
                <c:pt idx="30727">
                  <c:v>9.7118274500559876E-2</c:v>
                </c:pt>
                <c:pt idx="30728">
                  <c:v>9.7118274500559876E-2</c:v>
                </c:pt>
                <c:pt idx="30729">
                  <c:v>9.7118274500559876E-2</c:v>
                </c:pt>
                <c:pt idx="30730">
                  <c:v>9.7118274500559876E-2</c:v>
                </c:pt>
                <c:pt idx="30731">
                  <c:v>9.7118274500559876E-2</c:v>
                </c:pt>
                <c:pt idx="30732">
                  <c:v>9.7059343508751228E-2</c:v>
                </c:pt>
                <c:pt idx="30733">
                  <c:v>9.7000412516942691E-2</c:v>
                </c:pt>
                <c:pt idx="30734">
                  <c:v>9.6941481525134043E-2</c:v>
                </c:pt>
                <c:pt idx="30735">
                  <c:v>9.6882550533325507E-2</c:v>
                </c:pt>
                <c:pt idx="30736">
                  <c:v>9.6882550533325507E-2</c:v>
                </c:pt>
                <c:pt idx="30737">
                  <c:v>9.6823619541516859E-2</c:v>
                </c:pt>
                <c:pt idx="30738">
                  <c:v>9.6823619541516859E-2</c:v>
                </c:pt>
                <c:pt idx="30739">
                  <c:v>9.6823619541516859E-2</c:v>
                </c:pt>
                <c:pt idx="30740">
                  <c:v>9.6823619541516859E-2</c:v>
                </c:pt>
                <c:pt idx="30741">
                  <c:v>9.6823619541516859E-2</c:v>
                </c:pt>
                <c:pt idx="30742">
                  <c:v>9.6823619541516859E-2</c:v>
                </c:pt>
                <c:pt idx="30743">
                  <c:v>9.6823619541516859E-2</c:v>
                </c:pt>
                <c:pt idx="30744">
                  <c:v>9.6764688549708322E-2</c:v>
                </c:pt>
                <c:pt idx="30745">
                  <c:v>9.6764688549708322E-2</c:v>
                </c:pt>
                <c:pt idx="30746">
                  <c:v>9.6705757557899674E-2</c:v>
                </c:pt>
                <c:pt idx="30747">
                  <c:v>9.6705757557899674E-2</c:v>
                </c:pt>
                <c:pt idx="30748">
                  <c:v>9.6705757557899674E-2</c:v>
                </c:pt>
                <c:pt idx="30749">
                  <c:v>9.6705757557899674E-2</c:v>
                </c:pt>
                <c:pt idx="30750">
                  <c:v>9.6705757557899674E-2</c:v>
                </c:pt>
                <c:pt idx="30751">
                  <c:v>9.6705757557899674E-2</c:v>
                </c:pt>
                <c:pt idx="30752">
                  <c:v>9.6646826566091137E-2</c:v>
                </c:pt>
                <c:pt idx="30753">
                  <c:v>9.6646826566091137E-2</c:v>
                </c:pt>
                <c:pt idx="30754">
                  <c:v>9.658789557428249E-2</c:v>
                </c:pt>
                <c:pt idx="30755">
                  <c:v>9.658789557428249E-2</c:v>
                </c:pt>
                <c:pt idx="30756">
                  <c:v>9.658789557428249E-2</c:v>
                </c:pt>
                <c:pt idx="30757">
                  <c:v>9.658789557428249E-2</c:v>
                </c:pt>
                <c:pt idx="30758">
                  <c:v>9.6528964582473953E-2</c:v>
                </c:pt>
                <c:pt idx="30759">
                  <c:v>9.6528964582473953E-2</c:v>
                </c:pt>
                <c:pt idx="30760">
                  <c:v>9.6528964582473953E-2</c:v>
                </c:pt>
                <c:pt idx="30761">
                  <c:v>9.6528964582473953E-2</c:v>
                </c:pt>
                <c:pt idx="30762">
                  <c:v>9.6528964582473953E-2</c:v>
                </c:pt>
                <c:pt idx="30763">
                  <c:v>9.6528964582473953E-2</c:v>
                </c:pt>
                <c:pt idx="30764">
                  <c:v>9.6528964582473953E-2</c:v>
                </c:pt>
                <c:pt idx="30765">
                  <c:v>9.6528964582473953E-2</c:v>
                </c:pt>
                <c:pt idx="30766">
                  <c:v>9.6528964582473953E-2</c:v>
                </c:pt>
                <c:pt idx="30767">
                  <c:v>9.6528964582473953E-2</c:v>
                </c:pt>
                <c:pt idx="30768">
                  <c:v>9.6528964582473953E-2</c:v>
                </c:pt>
                <c:pt idx="30769">
                  <c:v>9.6528964582473953E-2</c:v>
                </c:pt>
                <c:pt idx="30770">
                  <c:v>9.6528964582473953E-2</c:v>
                </c:pt>
                <c:pt idx="30771">
                  <c:v>9.6470033590665305E-2</c:v>
                </c:pt>
                <c:pt idx="30772">
                  <c:v>9.6470033590665305E-2</c:v>
                </c:pt>
                <c:pt idx="30773">
                  <c:v>9.6470033590665305E-2</c:v>
                </c:pt>
                <c:pt idx="30774">
                  <c:v>9.6470033590665305E-2</c:v>
                </c:pt>
                <c:pt idx="30775">
                  <c:v>9.6470033590665305E-2</c:v>
                </c:pt>
                <c:pt idx="30776">
                  <c:v>9.6470033590665305E-2</c:v>
                </c:pt>
                <c:pt idx="30777">
                  <c:v>9.6411102598856768E-2</c:v>
                </c:pt>
                <c:pt idx="30778">
                  <c:v>9.6411102598856768E-2</c:v>
                </c:pt>
                <c:pt idx="30779">
                  <c:v>9.6411102598856768E-2</c:v>
                </c:pt>
                <c:pt idx="30780">
                  <c:v>9.6411102598856768E-2</c:v>
                </c:pt>
                <c:pt idx="30781">
                  <c:v>9.6411102598856768E-2</c:v>
                </c:pt>
                <c:pt idx="30782">
                  <c:v>9.6411102598856768E-2</c:v>
                </c:pt>
                <c:pt idx="30783">
                  <c:v>9.635217160704812E-2</c:v>
                </c:pt>
                <c:pt idx="30784">
                  <c:v>9.635217160704812E-2</c:v>
                </c:pt>
                <c:pt idx="30785">
                  <c:v>9.635217160704812E-2</c:v>
                </c:pt>
                <c:pt idx="30786">
                  <c:v>9.6293240615239584E-2</c:v>
                </c:pt>
                <c:pt idx="30787">
                  <c:v>9.6293240615239584E-2</c:v>
                </c:pt>
                <c:pt idx="30788">
                  <c:v>9.6234309623430936E-2</c:v>
                </c:pt>
                <c:pt idx="30789">
                  <c:v>9.6175378631622399E-2</c:v>
                </c:pt>
                <c:pt idx="30790">
                  <c:v>9.6175378631622399E-2</c:v>
                </c:pt>
                <c:pt idx="30791">
                  <c:v>9.6175378631622399E-2</c:v>
                </c:pt>
                <c:pt idx="30792">
                  <c:v>9.6116447639813751E-2</c:v>
                </c:pt>
                <c:pt idx="30793">
                  <c:v>9.6057516648005214E-2</c:v>
                </c:pt>
                <c:pt idx="30794">
                  <c:v>9.5998585656196567E-2</c:v>
                </c:pt>
                <c:pt idx="30795">
                  <c:v>9.5998585656196567E-2</c:v>
                </c:pt>
                <c:pt idx="30796">
                  <c:v>9.5998585656196567E-2</c:v>
                </c:pt>
                <c:pt idx="30797">
                  <c:v>9.5998585656196567E-2</c:v>
                </c:pt>
                <c:pt idx="30798">
                  <c:v>9.5998585656196567E-2</c:v>
                </c:pt>
                <c:pt idx="30799">
                  <c:v>9.5998585656196567E-2</c:v>
                </c:pt>
                <c:pt idx="30800">
                  <c:v>9.593965466438803E-2</c:v>
                </c:pt>
                <c:pt idx="30801">
                  <c:v>9.593965466438803E-2</c:v>
                </c:pt>
                <c:pt idx="30802">
                  <c:v>9.593965466438803E-2</c:v>
                </c:pt>
                <c:pt idx="30803">
                  <c:v>9.593965466438803E-2</c:v>
                </c:pt>
                <c:pt idx="30804">
                  <c:v>9.5880723672579382E-2</c:v>
                </c:pt>
                <c:pt idx="30805">
                  <c:v>9.5880723672579382E-2</c:v>
                </c:pt>
                <c:pt idx="30806">
                  <c:v>9.5880723672579382E-2</c:v>
                </c:pt>
                <c:pt idx="30807">
                  <c:v>9.5880723672579382E-2</c:v>
                </c:pt>
                <c:pt idx="30808">
                  <c:v>9.5821792680770845E-2</c:v>
                </c:pt>
                <c:pt idx="30809">
                  <c:v>9.5821792680770845E-2</c:v>
                </c:pt>
                <c:pt idx="30810">
                  <c:v>9.5762861688962198E-2</c:v>
                </c:pt>
                <c:pt idx="30811">
                  <c:v>9.5762861688962198E-2</c:v>
                </c:pt>
                <c:pt idx="30812">
                  <c:v>9.5762861688962198E-2</c:v>
                </c:pt>
                <c:pt idx="30813">
                  <c:v>9.5762861688962198E-2</c:v>
                </c:pt>
                <c:pt idx="30814">
                  <c:v>9.5703930697153661E-2</c:v>
                </c:pt>
                <c:pt idx="30815">
                  <c:v>9.5644999705345013E-2</c:v>
                </c:pt>
                <c:pt idx="30816">
                  <c:v>9.5644999705345013E-2</c:v>
                </c:pt>
                <c:pt idx="30817">
                  <c:v>9.5586068713536476E-2</c:v>
                </c:pt>
                <c:pt idx="30818">
                  <c:v>9.5586068713536476E-2</c:v>
                </c:pt>
                <c:pt idx="30819">
                  <c:v>9.5586068713536476E-2</c:v>
                </c:pt>
                <c:pt idx="30820">
                  <c:v>9.5586068713536476E-2</c:v>
                </c:pt>
                <c:pt idx="30821">
                  <c:v>9.5527137721727828E-2</c:v>
                </c:pt>
                <c:pt idx="30822">
                  <c:v>9.5527137721727828E-2</c:v>
                </c:pt>
                <c:pt idx="30823">
                  <c:v>9.5527137721727828E-2</c:v>
                </c:pt>
                <c:pt idx="30824">
                  <c:v>9.5527137721727828E-2</c:v>
                </c:pt>
                <c:pt idx="30825">
                  <c:v>9.5468206729919292E-2</c:v>
                </c:pt>
                <c:pt idx="30826">
                  <c:v>9.5468206729919292E-2</c:v>
                </c:pt>
                <c:pt idx="30827">
                  <c:v>9.5468206729919292E-2</c:v>
                </c:pt>
                <c:pt idx="30828">
                  <c:v>9.5409275738110644E-2</c:v>
                </c:pt>
                <c:pt idx="30829">
                  <c:v>9.5350344746302107E-2</c:v>
                </c:pt>
                <c:pt idx="30830">
                  <c:v>9.5350344746302107E-2</c:v>
                </c:pt>
                <c:pt idx="30831">
                  <c:v>9.5350344746302107E-2</c:v>
                </c:pt>
                <c:pt idx="30832">
                  <c:v>9.5350344746302107E-2</c:v>
                </c:pt>
                <c:pt idx="30833">
                  <c:v>9.5291413754493459E-2</c:v>
                </c:pt>
                <c:pt idx="30834">
                  <c:v>9.5291413754493459E-2</c:v>
                </c:pt>
                <c:pt idx="30835">
                  <c:v>9.5232482762684922E-2</c:v>
                </c:pt>
                <c:pt idx="30836">
                  <c:v>9.5232482762684922E-2</c:v>
                </c:pt>
                <c:pt idx="30837">
                  <c:v>9.5173551770876275E-2</c:v>
                </c:pt>
                <c:pt idx="30838">
                  <c:v>9.5173551770876275E-2</c:v>
                </c:pt>
                <c:pt idx="30839">
                  <c:v>9.5114620779067738E-2</c:v>
                </c:pt>
                <c:pt idx="30840">
                  <c:v>9.5114620779067738E-2</c:v>
                </c:pt>
                <c:pt idx="30841">
                  <c:v>9.5114620779067738E-2</c:v>
                </c:pt>
                <c:pt idx="30842">
                  <c:v>9.505568978725909E-2</c:v>
                </c:pt>
                <c:pt idx="30843">
                  <c:v>9.505568978725909E-2</c:v>
                </c:pt>
                <c:pt idx="30844">
                  <c:v>9.505568978725909E-2</c:v>
                </c:pt>
                <c:pt idx="30845">
                  <c:v>9.505568978725909E-2</c:v>
                </c:pt>
                <c:pt idx="30846">
                  <c:v>9.4996758795450553E-2</c:v>
                </c:pt>
                <c:pt idx="30847">
                  <c:v>9.4996758795450553E-2</c:v>
                </c:pt>
                <c:pt idx="30848">
                  <c:v>9.4996758795450553E-2</c:v>
                </c:pt>
                <c:pt idx="30849">
                  <c:v>9.4937827803641905E-2</c:v>
                </c:pt>
                <c:pt idx="30850">
                  <c:v>9.4878896811833369E-2</c:v>
                </c:pt>
                <c:pt idx="30851">
                  <c:v>9.4878896811833369E-2</c:v>
                </c:pt>
                <c:pt idx="30852">
                  <c:v>9.4819965820024721E-2</c:v>
                </c:pt>
                <c:pt idx="30853">
                  <c:v>9.4819965820024721E-2</c:v>
                </c:pt>
                <c:pt idx="30854">
                  <c:v>9.4819965820024721E-2</c:v>
                </c:pt>
                <c:pt idx="30855">
                  <c:v>9.4819965820024721E-2</c:v>
                </c:pt>
                <c:pt idx="30856">
                  <c:v>9.4819965820024721E-2</c:v>
                </c:pt>
                <c:pt idx="30857">
                  <c:v>9.4819965820024721E-2</c:v>
                </c:pt>
                <c:pt idx="30858">
                  <c:v>9.4819965820024721E-2</c:v>
                </c:pt>
                <c:pt idx="30859">
                  <c:v>9.4819965820024721E-2</c:v>
                </c:pt>
                <c:pt idx="30860">
                  <c:v>9.4819965820024721E-2</c:v>
                </c:pt>
                <c:pt idx="30861">
                  <c:v>9.4819965820024721E-2</c:v>
                </c:pt>
                <c:pt idx="30862">
                  <c:v>9.4819965820024721E-2</c:v>
                </c:pt>
                <c:pt idx="30863">
                  <c:v>9.4819965820024721E-2</c:v>
                </c:pt>
                <c:pt idx="30864">
                  <c:v>9.4819965820024721E-2</c:v>
                </c:pt>
                <c:pt idx="30865">
                  <c:v>9.4819965820024721E-2</c:v>
                </c:pt>
                <c:pt idx="30866">
                  <c:v>9.4819965820024721E-2</c:v>
                </c:pt>
                <c:pt idx="30867">
                  <c:v>9.4761034828216184E-2</c:v>
                </c:pt>
                <c:pt idx="30868">
                  <c:v>9.4761034828216184E-2</c:v>
                </c:pt>
                <c:pt idx="30869">
                  <c:v>9.4761034828216184E-2</c:v>
                </c:pt>
                <c:pt idx="30870">
                  <c:v>9.4702103836407536E-2</c:v>
                </c:pt>
                <c:pt idx="30871">
                  <c:v>9.4702103836407536E-2</c:v>
                </c:pt>
                <c:pt idx="30872">
                  <c:v>9.4643172844598999E-2</c:v>
                </c:pt>
                <c:pt idx="30873">
                  <c:v>9.4584241852790352E-2</c:v>
                </c:pt>
                <c:pt idx="30874">
                  <c:v>9.4584241852790352E-2</c:v>
                </c:pt>
                <c:pt idx="30875">
                  <c:v>9.4525310860981815E-2</c:v>
                </c:pt>
                <c:pt idx="30876">
                  <c:v>9.4525310860981815E-2</c:v>
                </c:pt>
                <c:pt idx="30877">
                  <c:v>9.4525310860981815E-2</c:v>
                </c:pt>
                <c:pt idx="30878">
                  <c:v>9.4466379869173167E-2</c:v>
                </c:pt>
                <c:pt idx="30879">
                  <c:v>9.4466379869173167E-2</c:v>
                </c:pt>
                <c:pt idx="30880">
                  <c:v>9.4466379869173167E-2</c:v>
                </c:pt>
                <c:pt idx="30881">
                  <c:v>9.440744887736463E-2</c:v>
                </c:pt>
                <c:pt idx="30882">
                  <c:v>9.440744887736463E-2</c:v>
                </c:pt>
                <c:pt idx="30883">
                  <c:v>9.4348517885555983E-2</c:v>
                </c:pt>
                <c:pt idx="30884">
                  <c:v>9.4348517885555983E-2</c:v>
                </c:pt>
                <c:pt idx="30885">
                  <c:v>9.4348517885555983E-2</c:v>
                </c:pt>
                <c:pt idx="30886">
                  <c:v>9.4348517885555983E-2</c:v>
                </c:pt>
                <c:pt idx="30887">
                  <c:v>9.4289586893747446E-2</c:v>
                </c:pt>
                <c:pt idx="30888">
                  <c:v>9.4289586893747446E-2</c:v>
                </c:pt>
                <c:pt idx="30889">
                  <c:v>9.4289586893747446E-2</c:v>
                </c:pt>
                <c:pt idx="30890">
                  <c:v>9.4289586893747446E-2</c:v>
                </c:pt>
                <c:pt idx="30891">
                  <c:v>9.4289586893747446E-2</c:v>
                </c:pt>
                <c:pt idx="30892">
                  <c:v>9.4289586893747446E-2</c:v>
                </c:pt>
                <c:pt idx="30893">
                  <c:v>9.4289586893747446E-2</c:v>
                </c:pt>
                <c:pt idx="30894">
                  <c:v>9.4289586893747446E-2</c:v>
                </c:pt>
                <c:pt idx="30895">
                  <c:v>9.4289586893747446E-2</c:v>
                </c:pt>
                <c:pt idx="30896">
                  <c:v>9.4230655901938798E-2</c:v>
                </c:pt>
                <c:pt idx="30897">
                  <c:v>9.4230655901938798E-2</c:v>
                </c:pt>
                <c:pt idx="30898">
                  <c:v>9.4230655901938798E-2</c:v>
                </c:pt>
                <c:pt idx="30899">
                  <c:v>9.4171724910130261E-2</c:v>
                </c:pt>
                <c:pt idx="30900">
                  <c:v>9.4171724910130261E-2</c:v>
                </c:pt>
                <c:pt idx="30901">
                  <c:v>9.4171724910130261E-2</c:v>
                </c:pt>
                <c:pt idx="30902">
                  <c:v>9.4171724910130261E-2</c:v>
                </c:pt>
                <c:pt idx="30903">
                  <c:v>9.4112793918321613E-2</c:v>
                </c:pt>
                <c:pt idx="30904">
                  <c:v>9.4112793918321613E-2</c:v>
                </c:pt>
                <c:pt idx="30905">
                  <c:v>9.4112793918321613E-2</c:v>
                </c:pt>
                <c:pt idx="30906">
                  <c:v>9.4112793918321613E-2</c:v>
                </c:pt>
                <c:pt idx="30907">
                  <c:v>9.4112793918321613E-2</c:v>
                </c:pt>
                <c:pt idx="30908">
                  <c:v>9.4112793918321613E-2</c:v>
                </c:pt>
                <c:pt idx="30909">
                  <c:v>9.4112793918321613E-2</c:v>
                </c:pt>
                <c:pt idx="30910">
                  <c:v>9.4053862926513077E-2</c:v>
                </c:pt>
                <c:pt idx="30911">
                  <c:v>9.4053862926513077E-2</c:v>
                </c:pt>
                <c:pt idx="30912">
                  <c:v>9.4053862926513077E-2</c:v>
                </c:pt>
                <c:pt idx="30913">
                  <c:v>9.3994931934704429E-2</c:v>
                </c:pt>
                <c:pt idx="30914">
                  <c:v>9.3936000942895892E-2</c:v>
                </c:pt>
                <c:pt idx="30915">
                  <c:v>9.3936000942895892E-2</c:v>
                </c:pt>
                <c:pt idx="30916">
                  <c:v>9.3936000942895892E-2</c:v>
                </c:pt>
                <c:pt idx="30917">
                  <c:v>9.3877069951087244E-2</c:v>
                </c:pt>
                <c:pt idx="30918">
                  <c:v>9.3818138959278707E-2</c:v>
                </c:pt>
                <c:pt idx="30919">
                  <c:v>9.3818138959278707E-2</c:v>
                </c:pt>
                <c:pt idx="30920">
                  <c:v>9.3818138959278707E-2</c:v>
                </c:pt>
                <c:pt idx="30921">
                  <c:v>9.3818138959278707E-2</c:v>
                </c:pt>
                <c:pt idx="30922">
                  <c:v>9.3818138959278707E-2</c:v>
                </c:pt>
                <c:pt idx="30923">
                  <c:v>9.3818138959278707E-2</c:v>
                </c:pt>
                <c:pt idx="30924">
                  <c:v>9.3818138959278707E-2</c:v>
                </c:pt>
                <c:pt idx="30925">
                  <c:v>9.3818138959278707E-2</c:v>
                </c:pt>
                <c:pt idx="30926">
                  <c:v>9.375920796747006E-2</c:v>
                </c:pt>
                <c:pt idx="30927">
                  <c:v>9.375920796747006E-2</c:v>
                </c:pt>
                <c:pt idx="30928">
                  <c:v>9.375920796747006E-2</c:v>
                </c:pt>
                <c:pt idx="30929">
                  <c:v>9.3700276975661523E-2</c:v>
                </c:pt>
                <c:pt idx="30930">
                  <c:v>9.3700276975661523E-2</c:v>
                </c:pt>
                <c:pt idx="30931">
                  <c:v>9.3700276975661523E-2</c:v>
                </c:pt>
                <c:pt idx="30932">
                  <c:v>9.3700276975661523E-2</c:v>
                </c:pt>
                <c:pt idx="30933">
                  <c:v>9.3700276975661523E-2</c:v>
                </c:pt>
                <c:pt idx="30934">
                  <c:v>9.3700276975661523E-2</c:v>
                </c:pt>
                <c:pt idx="30935">
                  <c:v>9.3700276975661523E-2</c:v>
                </c:pt>
                <c:pt idx="30936">
                  <c:v>9.3700276975661523E-2</c:v>
                </c:pt>
                <c:pt idx="30937">
                  <c:v>9.3700276975661523E-2</c:v>
                </c:pt>
                <c:pt idx="30938">
                  <c:v>9.3641345983852875E-2</c:v>
                </c:pt>
                <c:pt idx="30939">
                  <c:v>9.3641345983852875E-2</c:v>
                </c:pt>
                <c:pt idx="30940">
                  <c:v>9.3641345983852875E-2</c:v>
                </c:pt>
                <c:pt idx="30941">
                  <c:v>9.3582414992044338E-2</c:v>
                </c:pt>
                <c:pt idx="30942">
                  <c:v>9.3582414992044338E-2</c:v>
                </c:pt>
                <c:pt idx="30943">
                  <c:v>9.3582414992044338E-2</c:v>
                </c:pt>
                <c:pt idx="30944">
                  <c:v>9.352348400023569E-2</c:v>
                </c:pt>
                <c:pt idx="30945">
                  <c:v>9.352348400023569E-2</c:v>
                </c:pt>
                <c:pt idx="30946">
                  <c:v>9.352348400023569E-2</c:v>
                </c:pt>
                <c:pt idx="30947">
                  <c:v>9.352348400023569E-2</c:v>
                </c:pt>
                <c:pt idx="30948">
                  <c:v>9.3464553008427154E-2</c:v>
                </c:pt>
                <c:pt idx="30949">
                  <c:v>9.3464553008427154E-2</c:v>
                </c:pt>
                <c:pt idx="30950">
                  <c:v>9.3464553008427154E-2</c:v>
                </c:pt>
                <c:pt idx="30951">
                  <c:v>9.3464553008427154E-2</c:v>
                </c:pt>
                <c:pt idx="30952">
                  <c:v>9.3464553008427154E-2</c:v>
                </c:pt>
                <c:pt idx="30953">
                  <c:v>9.3464553008427154E-2</c:v>
                </c:pt>
                <c:pt idx="30954">
                  <c:v>9.3464553008427154E-2</c:v>
                </c:pt>
                <c:pt idx="30955">
                  <c:v>9.3464553008427154E-2</c:v>
                </c:pt>
                <c:pt idx="30956">
                  <c:v>9.3405622016618506E-2</c:v>
                </c:pt>
                <c:pt idx="30957">
                  <c:v>9.3346691024809969E-2</c:v>
                </c:pt>
                <c:pt idx="30958">
                  <c:v>9.3346691024809969E-2</c:v>
                </c:pt>
                <c:pt idx="30959">
                  <c:v>9.3346691024809969E-2</c:v>
                </c:pt>
                <c:pt idx="30960">
                  <c:v>9.3346691024809969E-2</c:v>
                </c:pt>
                <c:pt idx="30961">
                  <c:v>9.3346691024809969E-2</c:v>
                </c:pt>
                <c:pt idx="30962">
                  <c:v>9.3346691024809969E-2</c:v>
                </c:pt>
                <c:pt idx="30963">
                  <c:v>9.3346691024809969E-2</c:v>
                </c:pt>
                <c:pt idx="30964">
                  <c:v>9.3346691024809969E-2</c:v>
                </c:pt>
                <c:pt idx="30965">
                  <c:v>9.3287760033001321E-2</c:v>
                </c:pt>
                <c:pt idx="30966">
                  <c:v>9.3228829041192784E-2</c:v>
                </c:pt>
                <c:pt idx="30967">
                  <c:v>9.3228829041192784E-2</c:v>
                </c:pt>
                <c:pt idx="30968">
                  <c:v>9.3169898049384137E-2</c:v>
                </c:pt>
                <c:pt idx="30969">
                  <c:v>9.31109670575756E-2</c:v>
                </c:pt>
                <c:pt idx="30970">
                  <c:v>9.31109670575756E-2</c:v>
                </c:pt>
                <c:pt idx="30971">
                  <c:v>9.3052036065766952E-2</c:v>
                </c:pt>
                <c:pt idx="30972">
                  <c:v>9.3052036065766952E-2</c:v>
                </c:pt>
                <c:pt idx="30973">
                  <c:v>9.2993105073958415E-2</c:v>
                </c:pt>
                <c:pt idx="30974">
                  <c:v>9.2934174082149767E-2</c:v>
                </c:pt>
                <c:pt idx="30975">
                  <c:v>9.2934174082149767E-2</c:v>
                </c:pt>
                <c:pt idx="30976">
                  <c:v>9.2875243090341231E-2</c:v>
                </c:pt>
                <c:pt idx="30977">
                  <c:v>9.2875243090341231E-2</c:v>
                </c:pt>
                <c:pt idx="30978">
                  <c:v>9.2875243090341231E-2</c:v>
                </c:pt>
                <c:pt idx="30979">
                  <c:v>9.2875243090341231E-2</c:v>
                </c:pt>
                <c:pt idx="30980">
                  <c:v>9.2816312098532583E-2</c:v>
                </c:pt>
                <c:pt idx="30981">
                  <c:v>9.2816312098532583E-2</c:v>
                </c:pt>
                <c:pt idx="30982">
                  <c:v>9.2757381106724046E-2</c:v>
                </c:pt>
                <c:pt idx="30983">
                  <c:v>9.2757381106724046E-2</c:v>
                </c:pt>
                <c:pt idx="30984">
                  <c:v>9.2757381106724046E-2</c:v>
                </c:pt>
                <c:pt idx="30985">
                  <c:v>9.2757381106724046E-2</c:v>
                </c:pt>
                <c:pt idx="30986">
                  <c:v>9.2698450114915398E-2</c:v>
                </c:pt>
                <c:pt idx="30987">
                  <c:v>9.2698450114915398E-2</c:v>
                </c:pt>
                <c:pt idx="30988">
                  <c:v>9.2698450114915398E-2</c:v>
                </c:pt>
                <c:pt idx="30989">
                  <c:v>9.2639519123106862E-2</c:v>
                </c:pt>
                <c:pt idx="30990">
                  <c:v>9.2580588131298214E-2</c:v>
                </c:pt>
                <c:pt idx="30991">
                  <c:v>9.2521657139489677E-2</c:v>
                </c:pt>
                <c:pt idx="30992">
                  <c:v>9.2521657139489677E-2</c:v>
                </c:pt>
                <c:pt idx="30993">
                  <c:v>9.2521657139489677E-2</c:v>
                </c:pt>
                <c:pt idx="30994">
                  <c:v>9.2521657139489677E-2</c:v>
                </c:pt>
                <c:pt idx="30995">
                  <c:v>9.2521657139489677E-2</c:v>
                </c:pt>
                <c:pt idx="30996">
                  <c:v>9.2521657139489677E-2</c:v>
                </c:pt>
                <c:pt idx="30997">
                  <c:v>9.2521657139489677E-2</c:v>
                </c:pt>
                <c:pt idx="30998">
                  <c:v>9.2462726147681029E-2</c:v>
                </c:pt>
                <c:pt idx="30999">
                  <c:v>9.2462726147681029E-2</c:v>
                </c:pt>
                <c:pt idx="31000">
                  <c:v>9.2462726147681029E-2</c:v>
                </c:pt>
                <c:pt idx="31001">
                  <c:v>9.2462726147681029E-2</c:v>
                </c:pt>
                <c:pt idx="31002">
                  <c:v>9.2462726147681029E-2</c:v>
                </c:pt>
                <c:pt idx="31003">
                  <c:v>9.2403795155872492E-2</c:v>
                </c:pt>
                <c:pt idx="31004">
                  <c:v>9.2403795155872492E-2</c:v>
                </c:pt>
                <c:pt idx="31005">
                  <c:v>9.2403795155872492E-2</c:v>
                </c:pt>
                <c:pt idx="31006">
                  <c:v>9.2344864164063845E-2</c:v>
                </c:pt>
                <c:pt idx="31007">
                  <c:v>9.2285933172255308E-2</c:v>
                </c:pt>
                <c:pt idx="31008">
                  <c:v>9.222700218044666E-2</c:v>
                </c:pt>
                <c:pt idx="31009">
                  <c:v>9.222700218044666E-2</c:v>
                </c:pt>
                <c:pt idx="31010">
                  <c:v>9.222700218044666E-2</c:v>
                </c:pt>
                <c:pt idx="31011">
                  <c:v>9.222700218044666E-2</c:v>
                </c:pt>
                <c:pt idx="31012">
                  <c:v>9.222700218044666E-2</c:v>
                </c:pt>
                <c:pt idx="31013">
                  <c:v>9.2168071188638123E-2</c:v>
                </c:pt>
                <c:pt idx="31014">
                  <c:v>9.2168071188638123E-2</c:v>
                </c:pt>
                <c:pt idx="31015">
                  <c:v>9.2109140196829475E-2</c:v>
                </c:pt>
                <c:pt idx="31016">
                  <c:v>9.2109140196829475E-2</c:v>
                </c:pt>
                <c:pt idx="31017">
                  <c:v>9.2109140196829475E-2</c:v>
                </c:pt>
                <c:pt idx="31018">
                  <c:v>9.2050209205020939E-2</c:v>
                </c:pt>
                <c:pt idx="31019">
                  <c:v>9.2050209205020939E-2</c:v>
                </c:pt>
                <c:pt idx="31020">
                  <c:v>9.2050209205020939E-2</c:v>
                </c:pt>
                <c:pt idx="31021">
                  <c:v>9.2050209205020939E-2</c:v>
                </c:pt>
                <c:pt idx="31022">
                  <c:v>9.2050209205020939E-2</c:v>
                </c:pt>
                <c:pt idx="31023">
                  <c:v>9.2050209205020939E-2</c:v>
                </c:pt>
                <c:pt idx="31024">
                  <c:v>9.1991278213212291E-2</c:v>
                </c:pt>
                <c:pt idx="31025">
                  <c:v>9.1991278213212291E-2</c:v>
                </c:pt>
                <c:pt idx="31026">
                  <c:v>9.1991278213212291E-2</c:v>
                </c:pt>
                <c:pt idx="31027">
                  <c:v>9.1991278213212291E-2</c:v>
                </c:pt>
                <c:pt idx="31028">
                  <c:v>9.1991278213212291E-2</c:v>
                </c:pt>
                <c:pt idx="31029">
                  <c:v>9.1991278213212291E-2</c:v>
                </c:pt>
                <c:pt idx="31030">
                  <c:v>9.1932347221403754E-2</c:v>
                </c:pt>
                <c:pt idx="31031">
                  <c:v>9.1932347221403754E-2</c:v>
                </c:pt>
                <c:pt idx="31032">
                  <c:v>9.1932347221403754E-2</c:v>
                </c:pt>
                <c:pt idx="31033">
                  <c:v>9.1932347221403754E-2</c:v>
                </c:pt>
                <c:pt idx="31034">
                  <c:v>9.1873416229595106E-2</c:v>
                </c:pt>
                <c:pt idx="31035">
                  <c:v>9.1873416229595106E-2</c:v>
                </c:pt>
                <c:pt idx="31036">
                  <c:v>9.1873416229595106E-2</c:v>
                </c:pt>
                <c:pt idx="31037">
                  <c:v>9.1873416229595106E-2</c:v>
                </c:pt>
                <c:pt idx="31038">
                  <c:v>9.1873416229595106E-2</c:v>
                </c:pt>
                <c:pt idx="31039">
                  <c:v>9.1873416229595106E-2</c:v>
                </c:pt>
                <c:pt idx="31040">
                  <c:v>9.1814485237786569E-2</c:v>
                </c:pt>
                <c:pt idx="31041">
                  <c:v>9.1814485237786569E-2</c:v>
                </c:pt>
                <c:pt idx="31042">
                  <c:v>9.1755554245977922E-2</c:v>
                </c:pt>
                <c:pt idx="31043">
                  <c:v>9.1696623254169385E-2</c:v>
                </c:pt>
                <c:pt idx="31044">
                  <c:v>9.1637692262360737E-2</c:v>
                </c:pt>
                <c:pt idx="31045">
                  <c:v>9.1637692262360737E-2</c:v>
                </c:pt>
                <c:pt idx="31046">
                  <c:v>9.1637692262360737E-2</c:v>
                </c:pt>
                <c:pt idx="31047">
                  <c:v>9.1637692262360737E-2</c:v>
                </c:pt>
                <c:pt idx="31048">
                  <c:v>9.1637692262360737E-2</c:v>
                </c:pt>
                <c:pt idx="31049">
                  <c:v>9.15787612705522E-2</c:v>
                </c:pt>
                <c:pt idx="31050">
                  <c:v>9.1519830278743552E-2</c:v>
                </c:pt>
                <c:pt idx="31051">
                  <c:v>9.1519830278743552E-2</c:v>
                </c:pt>
                <c:pt idx="31052">
                  <c:v>9.1460899286935016E-2</c:v>
                </c:pt>
                <c:pt idx="31053">
                  <c:v>9.1401968295126368E-2</c:v>
                </c:pt>
                <c:pt idx="31054">
                  <c:v>9.1343037303317831E-2</c:v>
                </c:pt>
                <c:pt idx="31055">
                  <c:v>9.1284106311509183E-2</c:v>
                </c:pt>
                <c:pt idx="31056">
                  <c:v>9.1225175319700647E-2</c:v>
                </c:pt>
                <c:pt idx="31057">
                  <c:v>9.1225175319700647E-2</c:v>
                </c:pt>
                <c:pt idx="31058">
                  <c:v>9.1225175319700647E-2</c:v>
                </c:pt>
                <c:pt idx="31059">
                  <c:v>9.1225175319700647E-2</c:v>
                </c:pt>
                <c:pt idx="31060">
                  <c:v>9.1166244327891999E-2</c:v>
                </c:pt>
                <c:pt idx="31061">
                  <c:v>9.1166244327891999E-2</c:v>
                </c:pt>
                <c:pt idx="31062">
                  <c:v>9.1166244327891999E-2</c:v>
                </c:pt>
                <c:pt idx="31063">
                  <c:v>9.1166244327891999E-2</c:v>
                </c:pt>
                <c:pt idx="31064">
                  <c:v>9.1166244327891999E-2</c:v>
                </c:pt>
                <c:pt idx="31065">
                  <c:v>9.1166244327891999E-2</c:v>
                </c:pt>
                <c:pt idx="31066">
                  <c:v>9.1166244327891999E-2</c:v>
                </c:pt>
                <c:pt idx="31067">
                  <c:v>9.1166244327891999E-2</c:v>
                </c:pt>
                <c:pt idx="31068">
                  <c:v>9.1166244327891999E-2</c:v>
                </c:pt>
                <c:pt idx="31069">
                  <c:v>9.1166244327891999E-2</c:v>
                </c:pt>
                <c:pt idx="31070">
                  <c:v>9.1166244327891999E-2</c:v>
                </c:pt>
                <c:pt idx="31071">
                  <c:v>9.1107313336083462E-2</c:v>
                </c:pt>
                <c:pt idx="31072">
                  <c:v>9.1107313336083462E-2</c:v>
                </c:pt>
                <c:pt idx="31073">
                  <c:v>9.1107313336083462E-2</c:v>
                </c:pt>
                <c:pt idx="31074">
                  <c:v>9.1107313336083462E-2</c:v>
                </c:pt>
                <c:pt idx="31075">
                  <c:v>9.1107313336083462E-2</c:v>
                </c:pt>
                <c:pt idx="31076">
                  <c:v>9.1107313336083462E-2</c:v>
                </c:pt>
                <c:pt idx="31077">
                  <c:v>9.1048382344274814E-2</c:v>
                </c:pt>
                <c:pt idx="31078">
                  <c:v>9.1048382344274814E-2</c:v>
                </c:pt>
                <c:pt idx="31079">
                  <c:v>9.1048382344274814E-2</c:v>
                </c:pt>
                <c:pt idx="31080">
                  <c:v>9.1048382344274814E-2</c:v>
                </c:pt>
                <c:pt idx="31081">
                  <c:v>9.1048382344274814E-2</c:v>
                </c:pt>
                <c:pt idx="31082">
                  <c:v>9.1048382344274814E-2</c:v>
                </c:pt>
                <c:pt idx="31083">
                  <c:v>9.1048382344274814E-2</c:v>
                </c:pt>
                <c:pt idx="31084">
                  <c:v>9.1048382344274814E-2</c:v>
                </c:pt>
                <c:pt idx="31085">
                  <c:v>9.1048382344274814E-2</c:v>
                </c:pt>
                <c:pt idx="31086">
                  <c:v>9.1048382344274814E-2</c:v>
                </c:pt>
                <c:pt idx="31087">
                  <c:v>9.1048382344274814E-2</c:v>
                </c:pt>
                <c:pt idx="31088">
                  <c:v>9.1048382344274814E-2</c:v>
                </c:pt>
                <c:pt idx="31089">
                  <c:v>9.0989451352466277E-2</c:v>
                </c:pt>
                <c:pt idx="31090">
                  <c:v>9.093052036065763E-2</c:v>
                </c:pt>
                <c:pt idx="31091">
                  <c:v>9.0871589368849093E-2</c:v>
                </c:pt>
                <c:pt idx="31092">
                  <c:v>9.0871589368849093E-2</c:v>
                </c:pt>
                <c:pt idx="31093">
                  <c:v>9.0871589368849093E-2</c:v>
                </c:pt>
                <c:pt idx="31094">
                  <c:v>9.0812658377040445E-2</c:v>
                </c:pt>
                <c:pt idx="31095">
                  <c:v>9.0812658377040445E-2</c:v>
                </c:pt>
                <c:pt idx="31096">
                  <c:v>9.0753727385231908E-2</c:v>
                </c:pt>
                <c:pt idx="31097">
                  <c:v>9.0753727385231908E-2</c:v>
                </c:pt>
                <c:pt idx="31098">
                  <c:v>9.069479639342326E-2</c:v>
                </c:pt>
                <c:pt idx="31099">
                  <c:v>9.069479639342326E-2</c:v>
                </c:pt>
                <c:pt idx="31100">
                  <c:v>9.0635865401614724E-2</c:v>
                </c:pt>
                <c:pt idx="31101">
                  <c:v>9.0576934409806076E-2</c:v>
                </c:pt>
                <c:pt idx="31102">
                  <c:v>9.0576934409806076E-2</c:v>
                </c:pt>
                <c:pt idx="31103">
                  <c:v>9.0576934409806076E-2</c:v>
                </c:pt>
                <c:pt idx="31104">
                  <c:v>9.0518003417997539E-2</c:v>
                </c:pt>
                <c:pt idx="31105">
                  <c:v>9.0518003417997539E-2</c:v>
                </c:pt>
                <c:pt idx="31106">
                  <c:v>9.0459072426188891E-2</c:v>
                </c:pt>
                <c:pt idx="31107">
                  <c:v>9.0459072426188891E-2</c:v>
                </c:pt>
                <c:pt idx="31108">
                  <c:v>9.0459072426188891E-2</c:v>
                </c:pt>
                <c:pt idx="31109">
                  <c:v>9.0459072426188891E-2</c:v>
                </c:pt>
                <c:pt idx="31110">
                  <c:v>9.0459072426188891E-2</c:v>
                </c:pt>
                <c:pt idx="31111">
                  <c:v>9.0400141434380354E-2</c:v>
                </c:pt>
                <c:pt idx="31112">
                  <c:v>9.0341210442571707E-2</c:v>
                </c:pt>
                <c:pt idx="31113">
                  <c:v>9.0341210442571707E-2</c:v>
                </c:pt>
                <c:pt idx="31114">
                  <c:v>9.028227945076317E-2</c:v>
                </c:pt>
                <c:pt idx="31115">
                  <c:v>9.028227945076317E-2</c:v>
                </c:pt>
                <c:pt idx="31116">
                  <c:v>9.028227945076317E-2</c:v>
                </c:pt>
                <c:pt idx="31117">
                  <c:v>9.028227945076317E-2</c:v>
                </c:pt>
                <c:pt idx="31118">
                  <c:v>9.0223348458954522E-2</c:v>
                </c:pt>
                <c:pt idx="31119">
                  <c:v>9.0223348458954522E-2</c:v>
                </c:pt>
                <c:pt idx="31120">
                  <c:v>9.0164417467145985E-2</c:v>
                </c:pt>
                <c:pt idx="31121">
                  <c:v>9.0164417467145985E-2</c:v>
                </c:pt>
                <c:pt idx="31122">
                  <c:v>9.0164417467145985E-2</c:v>
                </c:pt>
                <c:pt idx="31123">
                  <c:v>9.0164417467145985E-2</c:v>
                </c:pt>
                <c:pt idx="31124">
                  <c:v>9.0105486475337337E-2</c:v>
                </c:pt>
                <c:pt idx="31125">
                  <c:v>9.0105486475337337E-2</c:v>
                </c:pt>
                <c:pt idx="31126">
                  <c:v>9.0105486475337337E-2</c:v>
                </c:pt>
                <c:pt idx="31127">
                  <c:v>9.0105486475337337E-2</c:v>
                </c:pt>
                <c:pt idx="31128">
                  <c:v>9.0105486475337337E-2</c:v>
                </c:pt>
                <c:pt idx="31129">
                  <c:v>9.0105486475337337E-2</c:v>
                </c:pt>
                <c:pt idx="31130">
                  <c:v>9.0105486475337337E-2</c:v>
                </c:pt>
                <c:pt idx="31131">
                  <c:v>9.0105486475337337E-2</c:v>
                </c:pt>
                <c:pt idx="31132">
                  <c:v>9.0105486475337337E-2</c:v>
                </c:pt>
                <c:pt idx="31133">
                  <c:v>9.0105486475337337E-2</c:v>
                </c:pt>
                <c:pt idx="31134">
                  <c:v>9.0046555483528801E-2</c:v>
                </c:pt>
                <c:pt idx="31135">
                  <c:v>9.0046555483528801E-2</c:v>
                </c:pt>
                <c:pt idx="31136">
                  <c:v>8.9987624491720153E-2</c:v>
                </c:pt>
                <c:pt idx="31137">
                  <c:v>8.9928693499911616E-2</c:v>
                </c:pt>
                <c:pt idx="31138">
                  <c:v>8.9928693499911616E-2</c:v>
                </c:pt>
                <c:pt idx="31139">
                  <c:v>8.9928693499911616E-2</c:v>
                </c:pt>
                <c:pt idx="31140">
                  <c:v>8.9928693499911616E-2</c:v>
                </c:pt>
                <c:pt idx="31141">
                  <c:v>8.9869762508102968E-2</c:v>
                </c:pt>
                <c:pt idx="31142">
                  <c:v>8.9810831516294432E-2</c:v>
                </c:pt>
                <c:pt idx="31143">
                  <c:v>8.9751900524485784E-2</c:v>
                </c:pt>
                <c:pt idx="31144">
                  <c:v>8.9751900524485784E-2</c:v>
                </c:pt>
                <c:pt idx="31145">
                  <c:v>8.9692969532677247E-2</c:v>
                </c:pt>
                <c:pt idx="31146">
                  <c:v>8.9634038540868599E-2</c:v>
                </c:pt>
                <c:pt idx="31147">
                  <c:v>8.9634038540868599E-2</c:v>
                </c:pt>
                <c:pt idx="31148">
                  <c:v>8.9634038540868599E-2</c:v>
                </c:pt>
                <c:pt idx="31149">
                  <c:v>8.9575107549060062E-2</c:v>
                </c:pt>
                <c:pt idx="31150">
                  <c:v>8.9575107549060062E-2</c:v>
                </c:pt>
                <c:pt idx="31151">
                  <c:v>8.9575107549060062E-2</c:v>
                </c:pt>
                <c:pt idx="31152">
                  <c:v>8.9516176557251415E-2</c:v>
                </c:pt>
                <c:pt idx="31153">
                  <c:v>8.9516176557251415E-2</c:v>
                </c:pt>
                <c:pt idx="31154">
                  <c:v>8.9516176557251415E-2</c:v>
                </c:pt>
                <c:pt idx="31155">
                  <c:v>8.9457245565442878E-2</c:v>
                </c:pt>
                <c:pt idx="31156">
                  <c:v>8.9457245565442878E-2</c:v>
                </c:pt>
                <c:pt idx="31157">
                  <c:v>8.9457245565442878E-2</c:v>
                </c:pt>
                <c:pt idx="31158">
                  <c:v>8.9457245565442878E-2</c:v>
                </c:pt>
                <c:pt idx="31159">
                  <c:v>8.9457245565442878E-2</c:v>
                </c:pt>
                <c:pt idx="31160">
                  <c:v>8.939831457363423E-2</c:v>
                </c:pt>
                <c:pt idx="31161">
                  <c:v>8.939831457363423E-2</c:v>
                </c:pt>
                <c:pt idx="31162">
                  <c:v>8.939831457363423E-2</c:v>
                </c:pt>
                <c:pt idx="31163">
                  <c:v>8.9339383581825693E-2</c:v>
                </c:pt>
                <c:pt idx="31164">
                  <c:v>8.9339383581825693E-2</c:v>
                </c:pt>
                <c:pt idx="31165">
                  <c:v>8.9280452590017045E-2</c:v>
                </c:pt>
                <c:pt idx="31166">
                  <c:v>8.9280452590017045E-2</c:v>
                </c:pt>
                <c:pt idx="31167">
                  <c:v>8.9280452590017045E-2</c:v>
                </c:pt>
                <c:pt idx="31168">
                  <c:v>8.9280452590017045E-2</c:v>
                </c:pt>
                <c:pt idx="31169">
                  <c:v>8.9280452590017045E-2</c:v>
                </c:pt>
                <c:pt idx="31170">
                  <c:v>8.9280452590017045E-2</c:v>
                </c:pt>
                <c:pt idx="31171">
                  <c:v>8.9221521598208509E-2</c:v>
                </c:pt>
                <c:pt idx="31172">
                  <c:v>8.9221521598208509E-2</c:v>
                </c:pt>
                <c:pt idx="31173">
                  <c:v>8.9221521598208509E-2</c:v>
                </c:pt>
                <c:pt idx="31174">
                  <c:v>8.9221521598208509E-2</c:v>
                </c:pt>
                <c:pt idx="31175">
                  <c:v>8.9221521598208509E-2</c:v>
                </c:pt>
                <c:pt idx="31176">
                  <c:v>8.9221521598208509E-2</c:v>
                </c:pt>
                <c:pt idx="31177">
                  <c:v>8.9162590606399861E-2</c:v>
                </c:pt>
                <c:pt idx="31178">
                  <c:v>8.9103659614591324E-2</c:v>
                </c:pt>
                <c:pt idx="31179">
                  <c:v>8.9044728622782676E-2</c:v>
                </c:pt>
                <c:pt idx="31180">
                  <c:v>8.8985797630974139E-2</c:v>
                </c:pt>
                <c:pt idx="31181">
                  <c:v>8.8985797630974139E-2</c:v>
                </c:pt>
                <c:pt idx="31182">
                  <c:v>8.8985797630974139E-2</c:v>
                </c:pt>
                <c:pt idx="31183">
                  <c:v>8.8985797630974139E-2</c:v>
                </c:pt>
                <c:pt idx="31184">
                  <c:v>8.8985797630974139E-2</c:v>
                </c:pt>
                <c:pt idx="31185">
                  <c:v>8.8985797630974139E-2</c:v>
                </c:pt>
                <c:pt idx="31186">
                  <c:v>8.8985797630974139E-2</c:v>
                </c:pt>
                <c:pt idx="31187">
                  <c:v>8.8985797630974139E-2</c:v>
                </c:pt>
                <c:pt idx="31188">
                  <c:v>8.8985797630974139E-2</c:v>
                </c:pt>
                <c:pt idx="31189">
                  <c:v>8.8985797630974139E-2</c:v>
                </c:pt>
                <c:pt idx="31190">
                  <c:v>8.8985797630974139E-2</c:v>
                </c:pt>
                <c:pt idx="31191">
                  <c:v>8.8926866639165492E-2</c:v>
                </c:pt>
                <c:pt idx="31192">
                  <c:v>8.8926866639165492E-2</c:v>
                </c:pt>
                <c:pt idx="31193">
                  <c:v>8.8867935647356955E-2</c:v>
                </c:pt>
                <c:pt idx="31194">
                  <c:v>8.8867935647356955E-2</c:v>
                </c:pt>
                <c:pt idx="31195">
                  <c:v>8.8867935647356955E-2</c:v>
                </c:pt>
                <c:pt idx="31196">
                  <c:v>8.8809004655548307E-2</c:v>
                </c:pt>
                <c:pt idx="31197">
                  <c:v>8.8809004655548307E-2</c:v>
                </c:pt>
                <c:pt idx="31198">
                  <c:v>8.8809004655548307E-2</c:v>
                </c:pt>
                <c:pt idx="31199">
                  <c:v>8.8809004655548307E-2</c:v>
                </c:pt>
                <c:pt idx="31200">
                  <c:v>8.8809004655548307E-2</c:v>
                </c:pt>
                <c:pt idx="31201">
                  <c:v>8.8809004655548307E-2</c:v>
                </c:pt>
                <c:pt idx="31202">
                  <c:v>8.8809004655548307E-2</c:v>
                </c:pt>
                <c:pt idx="31203">
                  <c:v>8.8809004655548307E-2</c:v>
                </c:pt>
                <c:pt idx="31204">
                  <c:v>8.8809004655548307E-2</c:v>
                </c:pt>
                <c:pt idx="31205">
                  <c:v>8.8809004655548307E-2</c:v>
                </c:pt>
                <c:pt idx="31206">
                  <c:v>8.875007366373977E-2</c:v>
                </c:pt>
                <c:pt idx="31207">
                  <c:v>8.875007366373977E-2</c:v>
                </c:pt>
                <c:pt idx="31208">
                  <c:v>8.875007366373977E-2</c:v>
                </c:pt>
                <c:pt idx="31209">
                  <c:v>8.875007366373977E-2</c:v>
                </c:pt>
                <c:pt idx="31210">
                  <c:v>8.8691142671931122E-2</c:v>
                </c:pt>
                <c:pt idx="31211">
                  <c:v>8.8632211680122586E-2</c:v>
                </c:pt>
                <c:pt idx="31212">
                  <c:v>8.8632211680122586E-2</c:v>
                </c:pt>
                <c:pt idx="31213">
                  <c:v>8.8573280688313938E-2</c:v>
                </c:pt>
                <c:pt idx="31214">
                  <c:v>8.8573280688313938E-2</c:v>
                </c:pt>
                <c:pt idx="31215">
                  <c:v>8.8573280688313938E-2</c:v>
                </c:pt>
                <c:pt idx="31216">
                  <c:v>8.8573280688313938E-2</c:v>
                </c:pt>
                <c:pt idx="31217">
                  <c:v>8.8573280688313938E-2</c:v>
                </c:pt>
                <c:pt idx="31218">
                  <c:v>8.8514349696505401E-2</c:v>
                </c:pt>
                <c:pt idx="31219">
                  <c:v>8.8514349696505401E-2</c:v>
                </c:pt>
                <c:pt idx="31220">
                  <c:v>8.8514349696505401E-2</c:v>
                </c:pt>
                <c:pt idx="31221">
                  <c:v>8.8514349696505401E-2</c:v>
                </c:pt>
                <c:pt idx="31222">
                  <c:v>8.8455418704696753E-2</c:v>
                </c:pt>
                <c:pt idx="31223">
                  <c:v>8.8455418704696753E-2</c:v>
                </c:pt>
                <c:pt idx="31224">
                  <c:v>8.8396487712888216E-2</c:v>
                </c:pt>
                <c:pt idx="31225">
                  <c:v>8.8396487712888216E-2</c:v>
                </c:pt>
                <c:pt idx="31226">
                  <c:v>8.8337556721079569E-2</c:v>
                </c:pt>
                <c:pt idx="31227">
                  <c:v>8.8337556721079569E-2</c:v>
                </c:pt>
                <c:pt idx="31228">
                  <c:v>8.8278625729271032E-2</c:v>
                </c:pt>
                <c:pt idx="31229">
                  <c:v>8.8278625729271032E-2</c:v>
                </c:pt>
                <c:pt idx="31230">
                  <c:v>8.8278625729271032E-2</c:v>
                </c:pt>
                <c:pt idx="31231">
                  <c:v>8.8219694737462384E-2</c:v>
                </c:pt>
                <c:pt idx="31232">
                  <c:v>8.8219694737462384E-2</c:v>
                </c:pt>
                <c:pt idx="31233">
                  <c:v>8.8219694737462384E-2</c:v>
                </c:pt>
                <c:pt idx="31234">
                  <c:v>8.8219694737462384E-2</c:v>
                </c:pt>
                <c:pt idx="31235">
                  <c:v>8.8160763745653847E-2</c:v>
                </c:pt>
                <c:pt idx="31236">
                  <c:v>8.8160763745653847E-2</c:v>
                </c:pt>
                <c:pt idx="31237">
                  <c:v>8.8160763745653847E-2</c:v>
                </c:pt>
                <c:pt idx="31238">
                  <c:v>8.8160763745653847E-2</c:v>
                </c:pt>
                <c:pt idx="31239">
                  <c:v>8.8160763745653847E-2</c:v>
                </c:pt>
                <c:pt idx="31240">
                  <c:v>8.8160763745653847E-2</c:v>
                </c:pt>
                <c:pt idx="31241">
                  <c:v>8.8160763745653847E-2</c:v>
                </c:pt>
                <c:pt idx="31242">
                  <c:v>8.81018327538452E-2</c:v>
                </c:pt>
                <c:pt idx="31243">
                  <c:v>8.81018327538452E-2</c:v>
                </c:pt>
                <c:pt idx="31244">
                  <c:v>8.81018327538452E-2</c:v>
                </c:pt>
                <c:pt idx="31245">
                  <c:v>8.8042901762036663E-2</c:v>
                </c:pt>
                <c:pt idx="31246">
                  <c:v>8.7983970770228015E-2</c:v>
                </c:pt>
                <c:pt idx="31247">
                  <c:v>8.7983970770228015E-2</c:v>
                </c:pt>
                <c:pt idx="31248">
                  <c:v>8.7983970770228015E-2</c:v>
                </c:pt>
                <c:pt idx="31249">
                  <c:v>8.7983970770228015E-2</c:v>
                </c:pt>
                <c:pt idx="31250">
                  <c:v>8.7983970770228015E-2</c:v>
                </c:pt>
                <c:pt idx="31251">
                  <c:v>8.7983970770228015E-2</c:v>
                </c:pt>
                <c:pt idx="31252">
                  <c:v>8.7983970770228015E-2</c:v>
                </c:pt>
                <c:pt idx="31253">
                  <c:v>8.7983970770228015E-2</c:v>
                </c:pt>
                <c:pt idx="31254">
                  <c:v>8.7983970770228015E-2</c:v>
                </c:pt>
                <c:pt idx="31255">
                  <c:v>8.7983970770228015E-2</c:v>
                </c:pt>
                <c:pt idx="31256">
                  <c:v>8.7983970770228015E-2</c:v>
                </c:pt>
                <c:pt idx="31257">
                  <c:v>8.7925039778419478E-2</c:v>
                </c:pt>
                <c:pt idx="31258">
                  <c:v>8.7925039778419478E-2</c:v>
                </c:pt>
                <c:pt idx="31259">
                  <c:v>8.786610878661083E-2</c:v>
                </c:pt>
                <c:pt idx="31260">
                  <c:v>8.786610878661083E-2</c:v>
                </c:pt>
                <c:pt idx="31261">
                  <c:v>8.786610878661083E-2</c:v>
                </c:pt>
                <c:pt idx="31262">
                  <c:v>8.786610878661083E-2</c:v>
                </c:pt>
                <c:pt idx="31263">
                  <c:v>8.7807177794802294E-2</c:v>
                </c:pt>
                <c:pt idx="31264">
                  <c:v>8.7807177794802294E-2</c:v>
                </c:pt>
                <c:pt idx="31265">
                  <c:v>8.7807177794802294E-2</c:v>
                </c:pt>
                <c:pt idx="31266">
                  <c:v>8.7807177794802294E-2</c:v>
                </c:pt>
                <c:pt idx="31267">
                  <c:v>8.7807177794802294E-2</c:v>
                </c:pt>
                <c:pt idx="31268">
                  <c:v>8.7807177794802294E-2</c:v>
                </c:pt>
                <c:pt idx="31269">
                  <c:v>8.7807177794802294E-2</c:v>
                </c:pt>
                <c:pt idx="31270">
                  <c:v>8.7807177794802294E-2</c:v>
                </c:pt>
                <c:pt idx="31271">
                  <c:v>8.7807177794802294E-2</c:v>
                </c:pt>
                <c:pt idx="31272">
                  <c:v>8.7807177794802294E-2</c:v>
                </c:pt>
                <c:pt idx="31273">
                  <c:v>8.7807177794802294E-2</c:v>
                </c:pt>
                <c:pt idx="31274">
                  <c:v>8.7807177794802294E-2</c:v>
                </c:pt>
                <c:pt idx="31275">
                  <c:v>8.7807177794802294E-2</c:v>
                </c:pt>
                <c:pt idx="31276">
                  <c:v>8.7748246802993646E-2</c:v>
                </c:pt>
                <c:pt idx="31277">
                  <c:v>8.7689315811185109E-2</c:v>
                </c:pt>
                <c:pt idx="31278">
                  <c:v>8.7689315811185109E-2</c:v>
                </c:pt>
                <c:pt idx="31279">
                  <c:v>8.7689315811185109E-2</c:v>
                </c:pt>
                <c:pt idx="31280">
                  <c:v>8.7630384819376461E-2</c:v>
                </c:pt>
                <c:pt idx="31281">
                  <c:v>8.7630384819376461E-2</c:v>
                </c:pt>
                <c:pt idx="31282">
                  <c:v>8.7630384819376461E-2</c:v>
                </c:pt>
                <c:pt idx="31283">
                  <c:v>8.7571453827567924E-2</c:v>
                </c:pt>
                <c:pt idx="31284">
                  <c:v>8.7571453827567924E-2</c:v>
                </c:pt>
                <c:pt idx="31285">
                  <c:v>8.7571453827567924E-2</c:v>
                </c:pt>
                <c:pt idx="31286">
                  <c:v>8.7512522835759277E-2</c:v>
                </c:pt>
                <c:pt idx="31287">
                  <c:v>8.745359184395074E-2</c:v>
                </c:pt>
                <c:pt idx="31288">
                  <c:v>8.745359184395074E-2</c:v>
                </c:pt>
                <c:pt idx="31289">
                  <c:v>8.7394660852142092E-2</c:v>
                </c:pt>
                <c:pt idx="31290">
                  <c:v>8.7394660852142092E-2</c:v>
                </c:pt>
                <c:pt idx="31291">
                  <c:v>8.7394660852142092E-2</c:v>
                </c:pt>
                <c:pt idx="31292">
                  <c:v>8.7394660852142092E-2</c:v>
                </c:pt>
                <c:pt idx="31293">
                  <c:v>8.7394660852142092E-2</c:v>
                </c:pt>
                <c:pt idx="31294">
                  <c:v>8.7335729860333555E-2</c:v>
                </c:pt>
                <c:pt idx="31295">
                  <c:v>8.7335729860333555E-2</c:v>
                </c:pt>
                <c:pt idx="31296">
                  <c:v>8.7335729860333555E-2</c:v>
                </c:pt>
                <c:pt idx="31297">
                  <c:v>8.7335729860333555E-2</c:v>
                </c:pt>
                <c:pt idx="31298">
                  <c:v>8.7335729860333555E-2</c:v>
                </c:pt>
                <c:pt idx="31299">
                  <c:v>8.7276798868524907E-2</c:v>
                </c:pt>
                <c:pt idx="31300">
                  <c:v>8.7276798868524907E-2</c:v>
                </c:pt>
                <c:pt idx="31301">
                  <c:v>8.7217867876716371E-2</c:v>
                </c:pt>
                <c:pt idx="31302">
                  <c:v>8.7217867876716371E-2</c:v>
                </c:pt>
                <c:pt idx="31303">
                  <c:v>8.7217867876716371E-2</c:v>
                </c:pt>
                <c:pt idx="31304">
                  <c:v>8.7217867876716371E-2</c:v>
                </c:pt>
                <c:pt idx="31305">
                  <c:v>8.7217867876716371E-2</c:v>
                </c:pt>
                <c:pt idx="31306">
                  <c:v>8.7217867876716371E-2</c:v>
                </c:pt>
                <c:pt idx="31307">
                  <c:v>8.7158936884907723E-2</c:v>
                </c:pt>
                <c:pt idx="31308">
                  <c:v>8.7158936884907723E-2</c:v>
                </c:pt>
                <c:pt idx="31309">
                  <c:v>8.7100005893099186E-2</c:v>
                </c:pt>
                <c:pt idx="31310">
                  <c:v>8.7100005893099186E-2</c:v>
                </c:pt>
                <c:pt idx="31311">
                  <c:v>8.7100005893099186E-2</c:v>
                </c:pt>
                <c:pt idx="31312">
                  <c:v>8.7100005893099186E-2</c:v>
                </c:pt>
                <c:pt idx="31313">
                  <c:v>8.7100005893099186E-2</c:v>
                </c:pt>
                <c:pt idx="31314">
                  <c:v>8.7100005893099186E-2</c:v>
                </c:pt>
                <c:pt idx="31315">
                  <c:v>8.7100005893099186E-2</c:v>
                </c:pt>
                <c:pt idx="31316">
                  <c:v>8.7100005893099186E-2</c:v>
                </c:pt>
                <c:pt idx="31317">
                  <c:v>8.7100005893099186E-2</c:v>
                </c:pt>
                <c:pt idx="31318">
                  <c:v>8.7100005893099186E-2</c:v>
                </c:pt>
                <c:pt idx="31319">
                  <c:v>8.7100005893099186E-2</c:v>
                </c:pt>
                <c:pt idx="31320">
                  <c:v>8.7100005893099186E-2</c:v>
                </c:pt>
                <c:pt idx="31321">
                  <c:v>8.7100005893099186E-2</c:v>
                </c:pt>
                <c:pt idx="31322">
                  <c:v>8.7100005893099186E-2</c:v>
                </c:pt>
                <c:pt idx="31323">
                  <c:v>8.7100005893099186E-2</c:v>
                </c:pt>
                <c:pt idx="31324">
                  <c:v>8.7100005893099186E-2</c:v>
                </c:pt>
                <c:pt idx="31325">
                  <c:v>8.7100005893099186E-2</c:v>
                </c:pt>
                <c:pt idx="31326">
                  <c:v>8.7100005893099186E-2</c:v>
                </c:pt>
                <c:pt idx="31327">
                  <c:v>8.7100005893099186E-2</c:v>
                </c:pt>
                <c:pt idx="31328">
                  <c:v>8.7100005893099186E-2</c:v>
                </c:pt>
                <c:pt idx="31329">
                  <c:v>8.7100005893099186E-2</c:v>
                </c:pt>
                <c:pt idx="31330">
                  <c:v>8.7100005893099186E-2</c:v>
                </c:pt>
                <c:pt idx="31331">
                  <c:v>8.7100005893099186E-2</c:v>
                </c:pt>
                <c:pt idx="31332">
                  <c:v>8.7100005893099186E-2</c:v>
                </c:pt>
                <c:pt idx="31333">
                  <c:v>8.7100005893099186E-2</c:v>
                </c:pt>
                <c:pt idx="31334">
                  <c:v>8.7041074901290538E-2</c:v>
                </c:pt>
                <c:pt idx="31335">
                  <c:v>8.7041074901290538E-2</c:v>
                </c:pt>
                <c:pt idx="31336">
                  <c:v>8.6982143909482001E-2</c:v>
                </c:pt>
                <c:pt idx="31337">
                  <c:v>8.6982143909482001E-2</c:v>
                </c:pt>
                <c:pt idx="31338">
                  <c:v>8.6982143909482001E-2</c:v>
                </c:pt>
                <c:pt idx="31339">
                  <c:v>8.6982143909482001E-2</c:v>
                </c:pt>
                <c:pt idx="31340">
                  <c:v>8.6982143909482001E-2</c:v>
                </c:pt>
                <c:pt idx="31341">
                  <c:v>8.6923212917673354E-2</c:v>
                </c:pt>
                <c:pt idx="31342">
                  <c:v>8.6923212917673354E-2</c:v>
                </c:pt>
                <c:pt idx="31343">
                  <c:v>8.6923212917673354E-2</c:v>
                </c:pt>
                <c:pt idx="31344">
                  <c:v>8.6923212917673354E-2</c:v>
                </c:pt>
                <c:pt idx="31345">
                  <c:v>8.6864281925864817E-2</c:v>
                </c:pt>
                <c:pt idx="31346">
                  <c:v>8.6805350934056169E-2</c:v>
                </c:pt>
                <c:pt idx="31347">
                  <c:v>8.6805350934056169E-2</c:v>
                </c:pt>
                <c:pt idx="31348">
                  <c:v>8.6805350934056169E-2</c:v>
                </c:pt>
                <c:pt idx="31349">
                  <c:v>8.6805350934056169E-2</c:v>
                </c:pt>
                <c:pt idx="31350">
                  <c:v>8.6805350934056169E-2</c:v>
                </c:pt>
                <c:pt idx="31351">
                  <c:v>8.6805350934056169E-2</c:v>
                </c:pt>
                <c:pt idx="31352">
                  <c:v>8.6746419942247632E-2</c:v>
                </c:pt>
                <c:pt idx="31353">
                  <c:v>8.6746419942247632E-2</c:v>
                </c:pt>
                <c:pt idx="31354">
                  <c:v>8.6746419942247632E-2</c:v>
                </c:pt>
                <c:pt idx="31355">
                  <c:v>8.6746419942247632E-2</c:v>
                </c:pt>
                <c:pt idx="31356">
                  <c:v>8.6746419942247632E-2</c:v>
                </c:pt>
                <c:pt idx="31357">
                  <c:v>8.6746419942247632E-2</c:v>
                </c:pt>
                <c:pt idx="31358">
                  <c:v>8.6746419942247632E-2</c:v>
                </c:pt>
                <c:pt idx="31359">
                  <c:v>8.6746419942247632E-2</c:v>
                </c:pt>
                <c:pt idx="31360">
                  <c:v>8.6746419942247632E-2</c:v>
                </c:pt>
                <c:pt idx="31361">
                  <c:v>8.6746419942247632E-2</c:v>
                </c:pt>
                <c:pt idx="31362">
                  <c:v>8.6746419942247632E-2</c:v>
                </c:pt>
                <c:pt idx="31363">
                  <c:v>8.6687488950438985E-2</c:v>
                </c:pt>
                <c:pt idx="31364">
                  <c:v>8.6687488950438985E-2</c:v>
                </c:pt>
                <c:pt idx="31365">
                  <c:v>8.6687488950438985E-2</c:v>
                </c:pt>
                <c:pt idx="31366">
                  <c:v>8.6687488950438985E-2</c:v>
                </c:pt>
                <c:pt idx="31367">
                  <c:v>8.6687488950438985E-2</c:v>
                </c:pt>
                <c:pt idx="31368">
                  <c:v>8.6687488950438985E-2</c:v>
                </c:pt>
                <c:pt idx="31369">
                  <c:v>8.6628557958630448E-2</c:v>
                </c:pt>
                <c:pt idx="31370">
                  <c:v>8.6628557958630448E-2</c:v>
                </c:pt>
                <c:pt idx="31371">
                  <c:v>8.6628557958630448E-2</c:v>
                </c:pt>
                <c:pt idx="31372">
                  <c:v>8.6628557958630448E-2</c:v>
                </c:pt>
                <c:pt idx="31373">
                  <c:v>8.6628557958630448E-2</c:v>
                </c:pt>
                <c:pt idx="31374">
                  <c:v>8.6628557958630448E-2</c:v>
                </c:pt>
                <c:pt idx="31375">
                  <c:v>8.6628557958630448E-2</c:v>
                </c:pt>
                <c:pt idx="31376">
                  <c:v>8.6628557958630448E-2</c:v>
                </c:pt>
                <c:pt idx="31377">
                  <c:v>8.6628557958630448E-2</c:v>
                </c:pt>
                <c:pt idx="31378">
                  <c:v>8.6628557958630448E-2</c:v>
                </c:pt>
                <c:pt idx="31379">
                  <c:v>8.6628557958630448E-2</c:v>
                </c:pt>
                <c:pt idx="31380">
                  <c:v>8.6628557958630448E-2</c:v>
                </c:pt>
                <c:pt idx="31381">
                  <c:v>8.6628557958630448E-2</c:v>
                </c:pt>
                <c:pt idx="31382">
                  <c:v>8.6628557958630448E-2</c:v>
                </c:pt>
                <c:pt idx="31383">
                  <c:v>8.6628557958630448E-2</c:v>
                </c:pt>
                <c:pt idx="31384">
                  <c:v>8.6628557958630448E-2</c:v>
                </c:pt>
                <c:pt idx="31385">
                  <c:v>8.65696269668218E-2</c:v>
                </c:pt>
                <c:pt idx="31386">
                  <c:v>8.65696269668218E-2</c:v>
                </c:pt>
                <c:pt idx="31387">
                  <c:v>8.65696269668218E-2</c:v>
                </c:pt>
                <c:pt idx="31388">
                  <c:v>8.65696269668218E-2</c:v>
                </c:pt>
                <c:pt idx="31389">
                  <c:v>8.65696269668218E-2</c:v>
                </c:pt>
                <c:pt idx="31390">
                  <c:v>8.6510695975013263E-2</c:v>
                </c:pt>
                <c:pt idx="31391">
                  <c:v>8.6510695975013263E-2</c:v>
                </c:pt>
                <c:pt idx="31392">
                  <c:v>8.6510695975013263E-2</c:v>
                </c:pt>
                <c:pt idx="31393">
                  <c:v>8.6510695975013263E-2</c:v>
                </c:pt>
                <c:pt idx="31394">
                  <c:v>8.6451764983204615E-2</c:v>
                </c:pt>
                <c:pt idx="31395">
                  <c:v>8.6451764983204615E-2</c:v>
                </c:pt>
                <c:pt idx="31396">
                  <c:v>8.6451764983204615E-2</c:v>
                </c:pt>
                <c:pt idx="31397">
                  <c:v>8.6451764983204615E-2</c:v>
                </c:pt>
                <c:pt idx="31398">
                  <c:v>8.6451764983204615E-2</c:v>
                </c:pt>
                <c:pt idx="31399">
                  <c:v>8.6451764983204615E-2</c:v>
                </c:pt>
                <c:pt idx="31400">
                  <c:v>8.6392833991396079E-2</c:v>
                </c:pt>
                <c:pt idx="31401">
                  <c:v>8.6392833991396079E-2</c:v>
                </c:pt>
                <c:pt idx="31402">
                  <c:v>8.6333902999587431E-2</c:v>
                </c:pt>
                <c:pt idx="31403">
                  <c:v>8.6274972007778894E-2</c:v>
                </c:pt>
                <c:pt idx="31404">
                  <c:v>8.6216041015970246E-2</c:v>
                </c:pt>
                <c:pt idx="31405">
                  <c:v>8.6216041015970246E-2</c:v>
                </c:pt>
                <c:pt idx="31406">
                  <c:v>8.6216041015970246E-2</c:v>
                </c:pt>
                <c:pt idx="31407">
                  <c:v>8.6157110024161709E-2</c:v>
                </c:pt>
                <c:pt idx="31408">
                  <c:v>8.6157110024161709E-2</c:v>
                </c:pt>
                <c:pt idx="31409">
                  <c:v>8.6157110024161709E-2</c:v>
                </c:pt>
                <c:pt idx="31410">
                  <c:v>8.6157110024161709E-2</c:v>
                </c:pt>
                <c:pt idx="31411">
                  <c:v>8.6098179032353062E-2</c:v>
                </c:pt>
                <c:pt idx="31412">
                  <c:v>8.6098179032353062E-2</c:v>
                </c:pt>
                <c:pt idx="31413">
                  <c:v>8.6039248040544525E-2</c:v>
                </c:pt>
                <c:pt idx="31414">
                  <c:v>8.5980317048735877E-2</c:v>
                </c:pt>
                <c:pt idx="31415">
                  <c:v>8.5980317048735877E-2</c:v>
                </c:pt>
                <c:pt idx="31416">
                  <c:v>8.5980317048735877E-2</c:v>
                </c:pt>
                <c:pt idx="31417">
                  <c:v>8.5980317048735877E-2</c:v>
                </c:pt>
                <c:pt idx="31418">
                  <c:v>8.592138605692734E-2</c:v>
                </c:pt>
                <c:pt idx="31419">
                  <c:v>8.592138605692734E-2</c:v>
                </c:pt>
                <c:pt idx="31420">
                  <c:v>8.5862455065118692E-2</c:v>
                </c:pt>
                <c:pt idx="31421">
                  <c:v>8.5803524073310156E-2</c:v>
                </c:pt>
                <c:pt idx="31422">
                  <c:v>8.5803524073310156E-2</c:v>
                </c:pt>
                <c:pt idx="31423">
                  <c:v>8.5803524073310156E-2</c:v>
                </c:pt>
                <c:pt idx="31424">
                  <c:v>8.5744593081501508E-2</c:v>
                </c:pt>
                <c:pt idx="31425">
                  <c:v>8.5744593081501508E-2</c:v>
                </c:pt>
                <c:pt idx="31426">
                  <c:v>8.5744593081501508E-2</c:v>
                </c:pt>
                <c:pt idx="31427">
                  <c:v>8.5744593081501508E-2</c:v>
                </c:pt>
                <c:pt idx="31428">
                  <c:v>8.5685662089692971E-2</c:v>
                </c:pt>
                <c:pt idx="31429">
                  <c:v>8.5685662089692971E-2</c:v>
                </c:pt>
                <c:pt idx="31430">
                  <c:v>8.5685662089692971E-2</c:v>
                </c:pt>
                <c:pt idx="31431">
                  <c:v>8.5685662089692971E-2</c:v>
                </c:pt>
                <c:pt idx="31432">
                  <c:v>8.5685662089692971E-2</c:v>
                </c:pt>
                <c:pt idx="31433">
                  <c:v>8.5685662089692971E-2</c:v>
                </c:pt>
                <c:pt idx="31434">
                  <c:v>8.5685662089692971E-2</c:v>
                </c:pt>
                <c:pt idx="31435">
                  <c:v>8.5685662089692971E-2</c:v>
                </c:pt>
                <c:pt idx="31436">
                  <c:v>8.5685662089692971E-2</c:v>
                </c:pt>
                <c:pt idx="31437">
                  <c:v>8.5685662089692971E-2</c:v>
                </c:pt>
                <c:pt idx="31438">
                  <c:v>8.5626731097884323E-2</c:v>
                </c:pt>
                <c:pt idx="31439">
                  <c:v>8.5567800106075786E-2</c:v>
                </c:pt>
                <c:pt idx="31440">
                  <c:v>8.5508869114267139E-2</c:v>
                </c:pt>
                <c:pt idx="31441">
                  <c:v>8.5508869114267139E-2</c:v>
                </c:pt>
                <c:pt idx="31442">
                  <c:v>8.5508869114267139E-2</c:v>
                </c:pt>
                <c:pt idx="31443">
                  <c:v>8.5508869114267139E-2</c:v>
                </c:pt>
                <c:pt idx="31444">
                  <c:v>8.5508869114267139E-2</c:v>
                </c:pt>
                <c:pt idx="31445">
                  <c:v>8.5449938122458602E-2</c:v>
                </c:pt>
                <c:pt idx="31446">
                  <c:v>8.5449938122458602E-2</c:v>
                </c:pt>
                <c:pt idx="31447">
                  <c:v>8.5449938122458602E-2</c:v>
                </c:pt>
                <c:pt idx="31448">
                  <c:v>8.5391007130649954E-2</c:v>
                </c:pt>
                <c:pt idx="31449">
                  <c:v>8.5332076138841417E-2</c:v>
                </c:pt>
                <c:pt idx="31450">
                  <c:v>8.5273145147032769E-2</c:v>
                </c:pt>
                <c:pt idx="31451">
                  <c:v>8.5214214155224233E-2</c:v>
                </c:pt>
                <c:pt idx="31452">
                  <c:v>8.5214214155224233E-2</c:v>
                </c:pt>
                <c:pt idx="31453">
                  <c:v>8.5155283163415585E-2</c:v>
                </c:pt>
                <c:pt idx="31454">
                  <c:v>8.5155283163415585E-2</c:v>
                </c:pt>
                <c:pt idx="31455">
                  <c:v>8.5155283163415585E-2</c:v>
                </c:pt>
                <c:pt idx="31456">
                  <c:v>8.5096352171607048E-2</c:v>
                </c:pt>
                <c:pt idx="31457">
                  <c:v>8.5096352171607048E-2</c:v>
                </c:pt>
                <c:pt idx="31458">
                  <c:v>8.5096352171607048E-2</c:v>
                </c:pt>
                <c:pt idx="31459">
                  <c:v>8.5096352171607048E-2</c:v>
                </c:pt>
                <c:pt idx="31460">
                  <c:v>8.5096352171607048E-2</c:v>
                </c:pt>
                <c:pt idx="31461">
                  <c:v>8.5096352171607048E-2</c:v>
                </c:pt>
                <c:pt idx="31462">
                  <c:v>8.5096352171607048E-2</c:v>
                </c:pt>
                <c:pt idx="31463">
                  <c:v>8.5096352171607048E-2</c:v>
                </c:pt>
                <c:pt idx="31464">
                  <c:v>8.5096352171607048E-2</c:v>
                </c:pt>
                <c:pt idx="31465">
                  <c:v>8.5037421179798511E-2</c:v>
                </c:pt>
                <c:pt idx="31466">
                  <c:v>8.4978490187989864E-2</c:v>
                </c:pt>
                <c:pt idx="31467">
                  <c:v>8.4978490187989864E-2</c:v>
                </c:pt>
                <c:pt idx="31468">
                  <c:v>8.4978490187989864E-2</c:v>
                </c:pt>
                <c:pt idx="31469">
                  <c:v>8.4919559196181327E-2</c:v>
                </c:pt>
                <c:pt idx="31470">
                  <c:v>8.4919559196181327E-2</c:v>
                </c:pt>
                <c:pt idx="31471">
                  <c:v>8.4919559196181327E-2</c:v>
                </c:pt>
                <c:pt idx="31472">
                  <c:v>8.4919559196181327E-2</c:v>
                </c:pt>
                <c:pt idx="31473">
                  <c:v>8.4919559196181327E-2</c:v>
                </c:pt>
                <c:pt idx="31474">
                  <c:v>8.4919559196181327E-2</c:v>
                </c:pt>
                <c:pt idx="31475">
                  <c:v>8.4860628204372679E-2</c:v>
                </c:pt>
                <c:pt idx="31476">
                  <c:v>8.4860628204372679E-2</c:v>
                </c:pt>
                <c:pt idx="31477">
                  <c:v>8.4860628204372679E-2</c:v>
                </c:pt>
                <c:pt idx="31478">
                  <c:v>8.4860628204372679E-2</c:v>
                </c:pt>
                <c:pt idx="31479">
                  <c:v>8.4860628204372679E-2</c:v>
                </c:pt>
                <c:pt idx="31480">
                  <c:v>8.4801697212564142E-2</c:v>
                </c:pt>
                <c:pt idx="31481">
                  <c:v>8.4801697212564142E-2</c:v>
                </c:pt>
                <c:pt idx="31482">
                  <c:v>8.4801697212564142E-2</c:v>
                </c:pt>
                <c:pt idx="31483">
                  <c:v>8.4801697212564142E-2</c:v>
                </c:pt>
                <c:pt idx="31484">
                  <c:v>8.4801697212564142E-2</c:v>
                </c:pt>
                <c:pt idx="31485">
                  <c:v>8.4801697212564142E-2</c:v>
                </c:pt>
                <c:pt idx="31486">
                  <c:v>8.4801697212564142E-2</c:v>
                </c:pt>
                <c:pt idx="31487">
                  <c:v>8.4742766220755494E-2</c:v>
                </c:pt>
                <c:pt idx="31488">
                  <c:v>8.4742766220755494E-2</c:v>
                </c:pt>
                <c:pt idx="31489">
                  <c:v>8.4683835228946958E-2</c:v>
                </c:pt>
                <c:pt idx="31490">
                  <c:v>8.462490423713831E-2</c:v>
                </c:pt>
                <c:pt idx="31491">
                  <c:v>8.462490423713831E-2</c:v>
                </c:pt>
                <c:pt idx="31492">
                  <c:v>8.4565973245329773E-2</c:v>
                </c:pt>
                <c:pt idx="31493">
                  <c:v>8.4507042253521125E-2</c:v>
                </c:pt>
                <c:pt idx="31494">
                  <c:v>8.4507042253521125E-2</c:v>
                </c:pt>
                <c:pt idx="31495">
                  <c:v>8.4507042253521125E-2</c:v>
                </c:pt>
                <c:pt idx="31496">
                  <c:v>8.4507042253521125E-2</c:v>
                </c:pt>
                <c:pt idx="31497">
                  <c:v>8.4507042253521125E-2</c:v>
                </c:pt>
                <c:pt idx="31498">
                  <c:v>8.4507042253521125E-2</c:v>
                </c:pt>
                <c:pt idx="31499">
                  <c:v>8.4448111261712588E-2</c:v>
                </c:pt>
                <c:pt idx="31500">
                  <c:v>8.4448111261712588E-2</c:v>
                </c:pt>
                <c:pt idx="31501">
                  <c:v>8.4448111261712588E-2</c:v>
                </c:pt>
                <c:pt idx="31502">
                  <c:v>8.4448111261712588E-2</c:v>
                </c:pt>
                <c:pt idx="31503">
                  <c:v>8.4448111261712588E-2</c:v>
                </c:pt>
                <c:pt idx="31504">
                  <c:v>8.4448111261712588E-2</c:v>
                </c:pt>
                <c:pt idx="31505">
                  <c:v>8.4448111261712588E-2</c:v>
                </c:pt>
                <c:pt idx="31506">
                  <c:v>8.4389180269903941E-2</c:v>
                </c:pt>
                <c:pt idx="31507">
                  <c:v>8.4389180269903941E-2</c:v>
                </c:pt>
                <c:pt idx="31508">
                  <c:v>8.4330249278095404E-2</c:v>
                </c:pt>
                <c:pt idx="31509">
                  <c:v>8.4271318286286756E-2</c:v>
                </c:pt>
                <c:pt idx="31510">
                  <c:v>8.4271318286286756E-2</c:v>
                </c:pt>
                <c:pt idx="31511">
                  <c:v>8.4271318286286756E-2</c:v>
                </c:pt>
                <c:pt idx="31512">
                  <c:v>8.4271318286286756E-2</c:v>
                </c:pt>
                <c:pt idx="31513">
                  <c:v>8.4271318286286756E-2</c:v>
                </c:pt>
                <c:pt idx="31514">
                  <c:v>8.4271318286286756E-2</c:v>
                </c:pt>
                <c:pt idx="31515">
                  <c:v>8.4212387294478219E-2</c:v>
                </c:pt>
                <c:pt idx="31516">
                  <c:v>8.4153456302669571E-2</c:v>
                </c:pt>
                <c:pt idx="31517">
                  <c:v>8.4153456302669571E-2</c:v>
                </c:pt>
                <c:pt idx="31518">
                  <c:v>8.4094525310861035E-2</c:v>
                </c:pt>
                <c:pt idx="31519">
                  <c:v>8.4094525310861035E-2</c:v>
                </c:pt>
                <c:pt idx="31520">
                  <c:v>8.4094525310861035E-2</c:v>
                </c:pt>
                <c:pt idx="31521">
                  <c:v>8.4035594319052387E-2</c:v>
                </c:pt>
                <c:pt idx="31522">
                  <c:v>8.397666332724385E-2</c:v>
                </c:pt>
                <c:pt idx="31523">
                  <c:v>8.397666332724385E-2</c:v>
                </c:pt>
                <c:pt idx="31524">
                  <c:v>8.3917732335435202E-2</c:v>
                </c:pt>
                <c:pt idx="31525">
                  <c:v>8.3917732335435202E-2</c:v>
                </c:pt>
                <c:pt idx="31526">
                  <c:v>8.3917732335435202E-2</c:v>
                </c:pt>
                <c:pt idx="31527">
                  <c:v>8.3917732335435202E-2</c:v>
                </c:pt>
                <c:pt idx="31528">
                  <c:v>8.3917732335435202E-2</c:v>
                </c:pt>
                <c:pt idx="31529">
                  <c:v>8.3858801343626665E-2</c:v>
                </c:pt>
                <c:pt idx="31530">
                  <c:v>8.3858801343626665E-2</c:v>
                </c:pt>
                <c:pt idx="31531">
                  <c:v>8.3799870351818018E-2</c:v>
                </c:pt>
                <c:pt idx="31532">
                  <c:v>8.3799870351818018E-2</c:v>
                </c:pt>
                <c:pt idx="31533">
                  <c:v>8.3799870351818018E-2</c:v>
                </c:pt>
                <c:pt idx="31534">
                  <c:v>8.3740939360009481E-2</c:v>
                </c:pt>
                <c:pt idx="31535">
                  <c:v>8.3740939360009481E-2</c:v>
                </c:pt>
                <c:pt idx="31536">
                  <c:v>8.3682008368200833E-2</c:v>
                </c:pt>
                <c:pt idx="31537">
                  <c:v>8.3623077376392296E-2</c:v>
                </c:pt>
                <c:pt idx="31538">
                  <c:v>8.3623077376392296E-2</c:v>
                </c:pt>
                <c:pt idx="31539">
                  <c:v>8.3623077376392296E-2</c:v>
                </c:pt>
                <c:pt idx="31540">
                  <c:v>8.3623077376392296E-2</c:v>
                </c:pt>
                <c:pt idx="31541">
                  <c:v>8.3623077376392296E-2</c:v>
                </c:pt>
                <c:pt idx="31542">
                  <c:v>8.3623077376392296E-2</c:v>
                </c:pt>
                <c:pt idx="31543">
                  <c:v>8.3564146384583649E-2</c:v>
                </c:pt>
                <c:pt idx="31544">
                  <c:v>8.3564146384583649E-2</c:v>
                </c:pt>
                <c:pt idx="31545">
                  <c:v>8.3564146384583649E-2</c:v>
                </c:pt>
                <c:pt idx="31546">
                  <c:v>8.3564146384583649E-2</c:v>
                </c:pt>
                <c:pt idx="31547">
                  <c:v>8.3564146384583649E-2</c:v>
                </c:pt>
                <c:pt idx="31548">
                  <c:v>8.3564146384583649E-2</c:v>
                </c:pt>
                <c:pt idx="31549">
                  <c:v>8.3505215392775112E-2</c:v>
                </c:pt>
                <c:pt idx="31550">
                  <c:v>8.3505215392775112E-2</c:v>
                </c:pt>
                <c:pt idx="31551">
                  <c:v>8.3505215392775112E-2</c:v>
                </c:pt>
                <c:pt idx="31552">
                  <c:v>8.3505215392775112E-2</c:v>
                </c:pt>
                <c:pt idx="31553">
                  <c:v>8.3505215392775112E-2</c:v>
                </c:pt>
                <c:pt idx="31554">
                  <c:v>8.3505215392775112E-2</c:v>
                </c:pt>
                <c:pt idx="31555">
                  <c:v>8.3505215392775112E-2</c:v>
                </c:pt>
                <c:pt idx="31556">
                  <c:v>8.3505215392775112E-2</c:v>
                </c:pt>
                <c:pt idx="31557">
                  <c:v>8.3446284400966464E-2</c:v>
                </c:pt>
                <c:pt idx="31558">
                  <c:v>8.3387353409157927E-2</c:v>
                </c:pt>
                <c:pt idx="31559">
                  <c:v>8.3387353409157927E-2</c:v>
                </c:pt>
                <c:pt idx="31560">
                  <c:v>8.3387353409157927E-2</c:v>
                </c:pt>
                <c:pt idx="31561">
                  <c:v>8.3387353409157927E-2</c:v>
                </c:pt>
                <c:pt idx="31562">
                  <c:v>8.3387353409157927E-2</c:v>
                </c:pt>
                <c:pt idx="31563">
                  <c:v>8.3387353409157927E-2</c:v>
                </c:pt>
                <c:pt idx="31564">
                  <c:v>8.3387353409157927E-2</c:v>
                </c:pt>
                <c:pt idx="31565">
                  <c:v>8.3387353409157927E-2</c:v>
                </c:pt>
                <c:pt idx="31566">
                  <c:v>8.3328422417349279E-2</c:v>
                </c:pt>
                <c:pt idx="31567">
                  <c:v>8.3328422417349279E-2</c:v>
                </c:pt>
                <c:pt idx="31568">
                  <c:v>8.3269491425540743E-2</c:v>
                </c:pt>
                <c:pt idx="31569">
                  <c:v>8.3269491425540743E-2</c:v>
                </c:pt>
                <c:pt idx="31570">
                  <c:v>8.3269491425540743E-2</c:v>
                </c:pt>
                <c:pt idx="31571">
                  <c:v>8.3269491425540743E-2</c:v>
                </c:pt>
                <c:pt idx="31572">
                  <c:v>8.3269491425540743E-2</c:v>
                </c:pt>
                <c:pt idx="31573">
                  <c:v>8.3210560433732095E-2</c:v>
                </c:pt>
                <c:pt idx="31574">
                  <c:v>8.3210560433732095E-2</c:v>
                </c:pt>
                <c:pt idx="31575">
                  <c:v>8.3210560433732095E-2</c:v>
                </c:pt>
                <c:pt idx="31576">
                  <c:v>8.3210560433732095E-2</c:v>
                </c:pt>
                <c:pt idx="31577">
                  <c:v>8.3151629441923558E-2</c:v>
                </c:pt>
                <c:pt idx="31578">
                  <c:v>8.3151629441923558E-2</c:v>
                </c:pt>
                <c:pt idx="31579">
                  <c:v>8.3151629441923558E-2</c:v>
                </c:pt>
                <c:pt idx="31580">
                  <c:v>8.3151629441923558E-2</c:v>
                </c:pt>
                <c:pt idx="31581">
                  <c:v>8.3151629441923558E-2</c:v>
                </c:pt>
                <c:pt idx="31582">
                  <c:v>8.309269845011491E-2</c:v>
                </c:pt>
                <c:pt idx="31583">
                  <c:v>8.3033767458306373E-2</c:v>
                </c:pt>
                <c:pt idx="31584">
                  <c:v>8.3033767458306373E-2</c:v>
                </c:pt>
                <c:pt idx="31585">
                  <c:v>8.2974836466497726E-2</c:v>
                </c:pt>
                <c:pt idx="31586">
                  <c:v>8.2974836466497726E-2</c:v>
                </c:pt>
                <c:pt idx="31587">
                  <c:v>8.2974836466497726E-2</c:v>
                </c:pt>
                <c:pt idx="31588">
                  <c:v>8.2915905474689189E-2</c:v>
                </c:pt>
                <c:pt idx="31589">
                  <c:v>8.2915905474689189E-2</c:v>
                </c:pt>
                <c:pt idx="31590">
                  <c:v>8.2915905474689189E-2</c:v>
                </c:pt>
                <c:pt idx="31591">
                  <c:v>8.2915905474689189E-2</c:v>
                </c:pt>
                <c:pt idx="31592">
                  <c:v>8.2915905474689189E-2</c:v>
                </c:pt>
                <c:pt idx="31593">
                  <c:v>8.2915905474689189E-2</c:v>
                </c:pt>
                <c:pt idx="31594">
                  <c:v>8.2856974482880541E-2</c:v>
                </c:pt>
                <c:pt idx="31595">
                  <c:v>8.2856974482880541E-2</c:v>
                </c:pt>
                <c:pt idx="31596">
                  <c:v>8.2856974482880541E-2</c:v>
                </c:pt>
                <c:pt idx="31597">
                  <c:v>8.2856974482880541E-2</c:v>
                </c:pt>
                <c:pt idx="31598">
                  <c:v>8.2856974482880541E-2</c:v>
                </c:pt>
                <c:pt idx="31599">
                  <c:v>8.2856974482880541E-2</c:v>
                </c:pt>
                <c:pt idx="31600">
                  <c:v>8.2856974482880541E-2</c:v>
                </c:pt>
                <c:pt idx="31601">
                  <c:v>8.2856974482880541E-2</c:v>
                </c:pt>
                <c:pt idx="31602">
                  <c:v>8.2856974482880541E-2</c:v>
                </c:pt>
                <c:pt idx="31603">
                  <c:v>8.2798043491072004E-2</c:v>
                </c:pt>
                <c:pt idx="31604">
                  <c:v>8.2798043491072004E-2</c:v>
                </c:pt>
                <c:pt idx="31605">
                  <c:v>8.2739112499263356E-2</c:v>
                </c:pt>
                <c:pt idx="31606">
                  <c:v>8.2739112499263356E-2</c:v>
                </c:pt>
                <c:pt idx="31607">
                  <c:v>8.2739112499263356E-2</c:v>
                </c:pt>
                <c:pt idx="31608">
                  <c:v>8.2739112499263356E-2</c:v>
                </c:pt>
                <c:pt idx="31609">
                  <c:v>8.2739112499263356E-2</c:v>
                </c:pt>
                <c:pt idx="31610">
                  <c:v>8.2739112499263356E-2</c:v>
                </c:pt>
                <c:pt idx="31611">
                  <c:v>8.2739112499263356E-2</c:v>
                </c:pt>
                <c:pt idx="31612">
                  <c:v>8.2739112499263356E-2</c:v>
                </c:pt>
                <c:pt idx="31613">
                  <c:v>8.2739112499263356E-2</c:v>
                </c:pt>
                <c:pt idx="31614">
                  <c:v>8.2739112499263356E-2</c:v>
                </c:pt>
                <c:pt idx="31615">
                  <c:v>8.268018150745482E-2</c:v>
                </c:pt>
                <c:pt idx="31616">
                  <c:v>8.2621250515646172E-2</c:v>
                </c:pt>
                <c:pt idx="31617">
                  <c:v>8.2621250515646172E-2</c:v>
                </c:pt>
                <c:pt idx="31618">
                  <c:v>8.2621250515646172E-2</c:v>
                </c:pt>
                <c:pt idx="31619">
                  <c:v>8.2562319523837635E-2</c:v>
                </c:pt>
                <c:pt idx="31620">
                  <c:v>8.2503388532028987E-2</c:v>
                </c:pt>
                <c:pt idx="31621">
                  <c:v>8.244445754022045E-2</c:v>
                </c:pt>
                <c:pt idx="31622">
                  <c:v>8.244445754022045E-2</c:v>
                </c:pt>
                <c:pt idx="31623">
                  <c:v>8.244445754022045E-2</c:v>
                </c:pt>
                <c:pt idx="31624">
                  <c:v>8.2385526548411803E-2</c:v>
                </c:pt>
                <c:pt idx="31625">
                  <c:v>8.2385526548411803E-2</c:v>
                </c:pt>
                <c:pt idx="31626">
                  <c:v>8.2385526548411803E-2</c:v>
                </c:pt>
                <c:pt idx="31627">
                  <c:v>8.2385526548411803E-2</c:v>
                </c:pt>
                <c:pt idx="31628">
                  <c:v>8.2326595556603266E-2</c:v>
                </c:pt>
                <c:pt idx="31629">
                  <c:v>8.2326595556603266E-2</c:v>
                </c:pt>
                <c:pt idx="31630">
                  <c:v>8.2326595556603266E-2</c:v>
                </c:pt>
                <c:pt idx="31631">
                  <c:v>8.2326595556603266E-2</c:v>
                </c:pt>
                <c:pt idx="31632">
                  <c:v>8.2326595556603266E-2</c:v>
                </c:pt>
                <c:pt idx="31633">
                  <c:v>8.2326595556603266E-2</c:v>
                </c:pt>
                <c:pt idx="31634">
                  <c:v>8.2326595556603266E-2</c:v>
                </c:pt>
                <c:pt idx="31635">
                  <c:v>8.2326595556603266E-2</c:v>
                </c:pt>
                <c:pt idx="31636">
                  <c:v>8.2326595556603266E-2</c:v>
                </c:pt>
                <c:pt idx="31637">
                  <c:v>8.2326595556603266E-2</c:v>
                </c:pt>
                <c:pt idx="31638">
                  <c:v>8.2326595556603266E-2</c:v>
                </c:pt>
                <c:pt idx="31639">
                  <c:v>8.2326595556603266E-2</c:v>
                </c:pt>
                <c:pt idx="31640">
                  <c:v>8.2267664564794618E-2</c:v>
                </c:pt>
                <c:pt idx="31641">
                  <c:v>8.2208733572986081E-2</c:v>
                </c:pt>
                <c:pt idx="31642">
                  <c:v>8.2208733572986081E-2</c:v>
                </c:pt>
                <c:pt idx="31643">
                  <c:v>8.2208733572986081E-2</c:v>
                </c:pt>
                <c:pt idx="31644">
                  <c:v>8.2149802581177434E-2</c:v>
                </c:pt>
                <c:pt idx="31645">
                  <c:v>8.2149802581177434E-2</c:v>
                </c:pt>
                <c:pt idx="31646">
                  <c:v>8.2149802581177434E-2</c:v>
                </c:pt>
                <c:pt idx="31647">
                  <c:v>8.2149802581177434E-2</c:v>
                </c:pt>
                <c:pt idx="31648">
                  <c:v>8.2149802581177434E-2</c:v>
                </c:pt>
                <c:pt idx="31649">
                  <c:v>8.2149802581177434E-2</c:v>
                </c:pt>
                <c:pt idx="31650">
                  <c:v>8.2149802581177434E-2</c:v>
                </c:pt>
                <c:pt idx="31651">
                  <c:v>8.2149802581177434E-2</c:v>
                </c:pt>
                <c:pt idx="31652">
                  <c:v>8.2149802581177434E-2</c:v>
                </c:pt>
                <c:pt idx="31653">
                  <c:v>8.2090871589368897E-2</c:v>
                </c:pt>
                <c:pt idx="31654">
                  <c:v>8.2031940597560249E-2</c:v>
                </c:pt>
                <c:pt idx="31655">
                  <c:v>8.2031940597560249E-2</c:v>
                </c:pt>
                <c:pt idx="31656">
                  <c:v>8.2031940597560249E-2</c:v>
                </c:pt>
                <c:pt idx="31657">
                  <c:v>8.1973009605751712E-2</c:v>
                </c:pt>
                <c:pt idx="31658">
                  <c:v>8.1973009605751712E-2</c:v>
                </c:pt>
                <c:pt idx="31659">
                  <c:v>8.1973009605751712E-2</c:v>
                </c:pt>
                <c:pt idx="31660">
                  <c:v>8.1973009605751712E-2</c:v>
                </c:pt>
                <c:pt idx="31661">
                  <c:v>8.1973009605751712E-2</c:v>
                </c:pt>
                <c:pt idx="31662">
                  <c:v>8.1973009605751712E-2</c:v>
                </c:pt>
                <c:pt idx="31663">
                  <c:v>8.1973009605751712E-2</c:v>
                </c:pt>
                <c:pt idx="31664">
                  <c:v>8.1914078613943064E-2</c:v>
                </c:pt>
                <c:pt idx="31665">
                  <c:v>8.1914078613943064E-2</c:v>
                </c:pt>
                <c:pt idx="31666">
                  <c:v>8.1855147622134528E-2</c:v>
                </c:pt>
                <c:pt idx="31667">
                  <c:v>8.1855147622134528E-2</c:v>
                </c:pt>
                <c:pt idx="31668">
                  <c:v>8.179621663032588E-2</c:v>
                </c:pt>
                <c:pt idx="31669">
                  <c:v>8.179621663032588E-2</c:v>
                </c:pt>
                <c:pt idx="31670">
                  <c:v>8.179621663032588E-2</c:v>
                </c:pt>
                <c:pt idx="31671">
                  <c:v>8.1737285638517343E-2</c:v>
                </c:pt>
                <c:pt idx="31672">
                  <c:v>8.1737285638517343E-2</c:v>
                </c:pt>
                <c:pt idx="31673">
                  <c:v>8.1737285638517343E-2</c:v>
                </c:pt>
                <c:pt idx="31674">
                  <c:v>8.1737285638517343E-2</c:v>
                </c:pt>
                <c:pt idx="31675">
                  <c:v>8.1737285638517343E-2</c:v>
                </c:pt>
                <c:pt idx="31676">
                  <c:v>8.1737285638517343E-2</c:v>
                </c:pt>
                <c:pt idx="31677">
                  <c:v>8.1737285638517343E-2</c:v>
                </c:pt>
                <c:pt idx="31678">
                  <c:v>8.1737285638517343E-2</c:v>
                </c:pt>
                <c:pt idx="31679">
                  <c:v>8.1678354646708695E-2</c:v>
                </c:pt>
                <c:pt idx="31680">
                  <c:v>8.1678354646708695E-2</c:v>
                </c:pt>
                <c:pt idx="31681">
                  <c:v>8.1678354646708695E-2</c:v>
                </c:pt>
                <c:pt idx="31682">
                  <c:v>8.1678354646708695E-2</c:v>
                </c:pt>
                <c:pt idx="31683">
                  <c:v>8.1619423654900158E-2</c:v>
                </c:pt>
                <c:pt idx="31684">
                  <c:v>8.1619423654900158E-2</c:v>
                </c:pt>
                <c:pt idx="31685">
                  <c:v>8.1619423654900158E-2</c:v>
                </c:pt>
                <c:pt idx="31686">
                  <c:v>8.1619423654900158E-2</c:v>
                </c:pt>
                <c:pt idx="31687">
                  <c:v>8.1560492663091511E-2</c:v>
                </c:pt>
                <c:pt idx="31688">
                  <c:v>8.1560492663091511E-2</c:v>
                </c:pt>
                <c:pt idx="31689">
                  <c:v>8.1501561671282974E-2</c:v>
                </c:pt>
                <c:pt idx="31690">
                  <c:v>8.1442630679474326E-2</c:v>
                </c:pt>
                <c:pt idx="31691">
                  <c:v>8.1442630679474326E-2</c:v>
                </c:pt>
                <c:pt idx="31692">
                  <c:v>8.1442630679474326E-2</c:v>
                </c:pt>
                <c:pt idx="31693">
                  <c:v>8.1442630679474326E-2</c:v>
                </c:pt>
                <c:pt idx="31694">
                  <c:v>8.1383699687665789E-2</c:v>
                </c:pt>
                <c:pt idx="31695">
                  <c:v>8.1383699687665789E-2</c:v>
                </c:pt>
                <c:pt idx="31696">
                  <c:v>8.1383699687665789E-2</c:v>
                </c:pt>
                <c:pt idx="31697">
                  <c:v>8.1324768695857141E-2</c:v>
                </c:pt>
                <c:pt idx="31698">
                  <c:v>8.1324768695857141E-2</c:v>
                </c:pt>
                <c:pt idx="31699">
                  <c:v>8.1265837704048605E-2</c:v>
                </c:pt>
                <c:pt idx="31700">
                  <c:v>8.1265837704048605E-2</c:v>
                </c:pt>
                <c:pt idx="31701">
                  <c:v>8.1265837704048605E-2</c:v>
                </c:pt>
                <c:pt idx="31702">
                  <c:v>8.1265837704048605E-2</c:v>
                </c:pt>
                <c:pt idx="31703">
                  <c:v>8.1206906712239957E-2</c:v>
                </c:pt>
                <c:pt idx="31704">
                  <c:v>8.114797572043142E-2</c:v>
                </c:pt>
                <c:pt idx="31705">
                  <c:v>8.114797572043142E-2</c:v>
                </c:pt>
                <c:pt idx="31706">
                  <c:v>8.114797572043142E-2</c:v>
                </c:pt>
                <c:pt idx="31707">
                  <c:v>8.114797572043142E-2</c:v>
                </c:pt>
                <c:pt idx="31708">
                  <c:v>8.1089044728622772E-2</c:v>
                </c:pt>
                <c:pt idx="31709">
                  <c:v>8.1089044728622772E-2</c:v>
                </c:pt>
                <c:pt idx="31710">
                  <c:v>8.1089044728622772E-2</c:v>
                </c:pt>
                <c:pt idx="31711">
                  <c:v>8.1089044728622772E-2</c:v>
                </c:pt>
                <c:pt idx="31712">
                  <c:v>8.1089044728622772E-2</c:v>
                </c:pt>
                <c:pt idx="31713">
                  <c:v>8.1089044728622772E-2</c:v>
                </c:pt>
                <c:pt idx="31714">
                  <c:v>8.1089044728622772E-2</c:v>
                </c:pt>
                <c:pt idx="31715">
                  <c:v>8.1030113736814235E-2</c:v>
                </c:pt>
                <c:pt idx="31716">
                  <c:v>8.1030113736814235E-2</c:v>
                </c:pt>
                <c:pt idx="31717">
                  <c:v>8.1030113736814235E-2</c:v>
                </c:pt>
                <c:pt idx="31718">
                  <c:v>8.0971182745005588E-2</c:v>
                </c:pt>
                <c:pt idx="31719">
                  <c:v>8.0971182745005588E-2</c:v>
                </c:pt>
                <c:pt idx="31720">
                  <c:v>8.0971182745005588E-2</c:v>
                </c:pt>
                <c:pt idx="31721">
                  <c:v>8.0912251753197051E-2</c:v>
                </c:pt>
                <c:pt idx="31722">
                  <c:v>8.0912251753197051E-2</c:v>
                </c:pt>
                <c:pt idx="31723">
                  <c:v>8.0912251753197051E-2</c:v>
                </c:pt>
                <c:pt idx="31724">
                  <c:v>8.0912251753197051E-2</c:v>
                </c:pt>
                <c:pt idx="31725">
                  <c:v>8.0912251753197051E-2</c:v>
                </c:pt>
                <c:pt idx="31726">
                  <c:v>8.0912251753197051E-2</c:v>
                </c:pt>
                <c:pt idx="31727">
                  <c:v>8.0912251753197051E-2</c:v>
                </c:pt>
                <c:pt idx="31728">
                  <c:v>8.0853320761388403E-2</c:v>
                </c:pt>
                <c:pt idx="31729">
                  <c:v>8.0853320761388403E-2</c:v>
                </c:pt>
                <c:pt idx="31730">
                  <c:v>8.0853320761388403E-2</c:v>
                </c:pt>
                <c:pt idx="31731">
                  <c:v>8.0853320761388403E-2</c:v>
                </c:pt>
                <c:pt idx="31732">
                  <c:v>8.0853320761388403E-2</c:v>
                </c:pt>
                <c:pt idx="31733">
                  <c:v>8.0853320761388403E-2</c:v>
                </c:pt>
                <c:pt idx="31734">
                  <c:v>8.0853320761388403E-2</c:v>
                </c:pt>
                <c:pt idx="31735">
                  <c:v>8.0853320761388403E-2</c:v>
                </c:pt>
                <c:pt idx="31736">
                  <c:v>8.0794389769579866E-2</c:v>
                </c:pt>
                <c:pt idx="31737">
                  <c:v>8.0794389769579866E-2</c:v>
                </c:pt>
                <c:pt idx="31738">
                  <c:v>8.0794389769579866E-2</c:v>
                </c:pt>
                <c:pt idx="31739">
                  <c:v>8.0735458777771218E-2</c:v>
                </c:pt>
                <c:pt idx="31740">
                  <c:v>8.0735458777771218E-2</c:v>
                </c:pt>
                <c:pt idx="31741">
                  <c:v>8.0735458777771218E-2</c:v>
                </c:pt>
                <c:pt idx="31742">
                  <c:v>8.0735458777771218E-2</c:v>
                </c:pt>
                <c:pt idx="31743">
                  <c:v>8.0735458777771218E-2</c:v>
                </c:pt>
                <c:pt idx="31744">
                  <c:v>8.0735458777771218E-2</c:v>
                </c:pt>
                <c:pt idx="31745">
                  <c:v>8.0735458777771218E-2</c:v>
                </c:pt>
                <c:pt idx="31746">
                  <c:v>8.0735458777771218E-2</c:v>
                </c:pt>
                <c:pt idx="31747">
                  <c:v>8.0735458777771218E-2</c:v>
                </c:pt>
                <c:pt idx="31748">
                  <c:v>8.0676527785962682E-2</c:v>
                </c:pt>
                <c:pt idx="31749">
                  <c:v>8.0617596794154034E-2</c:v>
                </c:pt>
                <c:pt idx="31750">
                  <c:v>8.0617596794154034E-2</c:v>
                </c:pt>
                <c:pt idx="31751">
                  <c:v>8.0617596794154034E-2</c:v>
                </c:pt>
                <c:pt idx="31752">
                  <c:v>8.0617596794154034E-2</c:v>
                </c:pt>
                <c:pt idx="31753">
                  <c:v>8.0617596794154034E-2</c:v>
                </c:pt>
                <c:pt idx="31754">
                  <c:v>8.0617596794154034E-2</c:v>
                </c:pt>
                <c:pt idx="31755">
                  <c:v>8.0617596794154034E-2</c:v>
                </c:pt>
                <c:pt idx="31756">
                  <c:v>8.0617596794154034E-2</c:v>
                </c:pt>
                <c:pt idx="31757">
                  <c:v>8.0617596794154034E-2</c:v>
                </c:pt>
                <c:pt idx="31758">
                  <c:v>8.0617596794154034E-2</c:v>
                </c:pt>
                <c:pt idx="31759">
                  <c:v>8.0558665802345497E-2</c:v>
                </c:pt>
                <c:pt idx="31760">
                  <c:v>8.0558665802345497E-2</c:v>
                </c:pt>
                <c:pt idx="31761">
                  <c:v>8.0558665802345497E-2</c:v>
                </c:pt>
                <c:pt idx="31762">
                  <c:v>8.0558665802345497E-2</c:v>
                </c:pt>
                <c:pt idx="31763">
                  <c:v>8.0558665802345497E-2</c:v>
                </c:pt>
                <c:pt idx="31764">
                  <c:v>8.0499734810536849E-2</c:v>
                </c:pt>
                <c:pt idx="31765">
                  <c:v>8.0499734810536849E-2</c:v>
                </c:pt>
                <c:pt idx="31766">
                  <c:v>8.0499734810536849E-2</c:v>
                </c:pt>
                <c:pt idx="31767">
                  <c:v>8.0440803818728313E-2</c:v>
                </c:pt>
                <c:pt idx="31768">
                  <c:v>8.0381872826919665E-2</c:v>
                </c:pt>
                <c:pt idx="31769">
                  <c:v>8.0381872826919665E-2</c:v>
                </c:pt>
                <c:pt idx="31770">
                  <c:v>8.0381872826919665E-2</c:v>
                </c:pt>
                <c:pt idx="31771">
                  <c:v>8.0381872826919665E-2</c:v>
                </c:pt>
                <c:pt idx="31772">
                  <c:v>8.0381872826919665E-2</c:v>
                </c:pt>
                <c:pt idx="31773">
                  <c:v>8.0381872826919665E-2</c:v>
                </c:pt>
                <c:pt idx="31774">
                  <c:v>8.0322941835111128E-2</c:v>
                </c:pt>
                <c:pt idx="31775">
                  <c:v>8.0322941835111128E-2</c:v>
                </c:pt>
                <c:pt idx="31776">
                  <c:v>8.0322941835111128E-2</c:v>
                </c:pt>
                <c:pt idx="31777">
                  <c:v>8.0322941835111128E-2</c:v>
                </c:pt>
                <c:pt idx="31778">
                  <c:v>8.026401084330248E-2</c:v>
                </c:pt>
                <c:pt idx="31779">
                  <c:v>8.026401084330248E-2</c:v>
                </c:pt>
                <c:pt idx="31780">
                  <c:v>8.026401084330248E-2</c:v>
                </c:pt>
                <c:pt idx="31781">
                  <c:v>8.026401084330248E-2</c:v>
                </c:pt>
                <c:pt idx="31782">
                  <c:v>8.0205079851493943E-2</c:v>
                </c:pt>
                <c:pt idx="31783">
                  <c:v>8.0146148859685296E-2</c:v>
                </c:pt>
                <c:pt idx="31784">
                  <c:v>8.0087217867876759E-2</c:v>
                </c:pt>
                <c:pt idx="31785">
                  <c:v>8.0087217867876759E-2</c:v>
                </c:pt>
                <c:pt idx="31786">
                  <c:v>8.0087217867876759E-2</c:v>
                </c:pt>
                <c:pt idx="31787">
                  <c:v>8.0087217867876759E-2</c:v>
                </c:pt>
                <c:pt idx="31788">
                  <c:v>8.0087217867876759E-2</c:v>
                </c:pt>
                <c:pt idx="31789">
                  <c:v>8.0087217867876759E-2</c:v>
                </c:pt>
                <c:pt idx="31790">
                  <c:v>8.0028286876068111E-2</c:v>
                </c:pt>
                <c:pt idx="31791">
                  <c:v>8.0028286876068111E-2</c:v>
                </c:pt>
                <c:pt idx="31792">
                  <c:v>8.0028286876068111E-2</c:v>
                </c:pt>
                <c:pt idx="31793">
                  <c:v>8.0028286876068111E-2</c:v>
                </c:pt>
                <c:pt idx="31794">
                  <c:v>8.0028286876068111E-2</c:v>
                </c:pt>
                <c:pt idx="31795">
                  <c:v>7.9969355884259574E-2</c:v>
                </c:pt>
                <c:pt idx="31796">
                  <c:v>7.9969355884259574E-2</c:v>
                </c:pt>
                <c:pt idx="31797">
                  <c:v>7.9969355884259574E-2</c:v>
                </c:pt>
                <c:pt idx="31798">
                  <c:v>7.9969355884259574E-2</c:v>
                </c:pt>
                <c:pt idx="31799">
                  <c:v>7.9969355884259574E-2</c:v>
                </c:pt>
                <c:pt idx="31800">
                  <c:v>7.9969355884259574E-2</c:v>
                </c:pt>
                <c:pt idx="31801">
                  <c:v>7.9969355884259574E-2</c:v>
                </c:pt>
                <c:pt idx="31802">
                  <c:v>7.9969355884259574E-2</c:v>
                </c:pt>
                <c:pt idx="31803">
                  <c:v>7.9969355884259574E-2</c:v>
                </c:pt>
                <c:pt idx="31804">
                  <c:v>7.9969355884259574E-2</c:v>
                </c:pt>
                <c:pt idx="31805">
                  <c:v>7.9969355884259574E-2</c:v>
                </c:pt>
                <c:pt idx="31806">
                  <c:v>7.9969355884259574E-2</c:v>
                </c:pt>
                <c:pt idx="31807">
                  <c:v>7.9969355884259574E-2</c:v>
                </c:pt>
                <c:pt idx="31808">
                  <c:v>7.9969355884259574E-2</c:v>
                </c:pt>
                <c:pt idx="31809">
                  <c:v>7.9910424892450926E-2</c:v>
                </c:pt>
                <c:pt idx="31810">
                  <c:v>7.985149390064239E-2</c:v>
                </c:pt>
                <c:pt idx="31811">
                  <c:v>7.9792562908833742E-2</c:v>
                </c:pt>
                <c:pt idx="31812">
                  <c:v>7.9733631917025205E-2</c:v>
                </c:pt>
                <c:pt idx="31813">
                  <c:v>7.9733631917025205E-2</c:v>
                </c:pt>
                <c:pt idx="31814">
                  <c:v>7.9674700925216557E-2</c:v>
                </c:pt>
                <c:pt idx="31815">
                  <c:v>7.9674700925216557E-2</c:v>
                </c:pt>
                <c:pt idx="31816">
                  <c:v>7.9674700925216557E-2</c:v>
                </c:pt>
                <c:pt idx="31817">
                  <c:v>7.961576993340802E-2</c:v>
                </c:pt>
                <c:pt idx="31818">
                  <c:v>7.961576993340802E-2</c:v>
                </c:pt>
                <c:pt idx="31819">
                  <c:v>7.961576993340802E-2</c:v>
                </c:pt>
                <c:pt idx="31820">
                  <c:v>7.961576993340802E-2</c:v>
                </c:pt>
                <c:pt idx="31821">
                  <c:v>7.961576993340802E-2</c:v>
                </c:pt>
                <c:pt idx="31822">
                  <c:v>7.9556838941599373E-2</c:v>
                </c:pt>
                <c:pt idx="31823">
                  <c:v>7.9497907949790836E-2</c:v>
                </c:pt>
                <c:pt idx="31824">
                  <c:v>7.9497907949790836E-2</c:v>
                </c:pt>
                <c:pt idx="31825">
                  <c:v>7.9497907949790836E-2</c:v>
                </c:pt>
                <c:pt idx="31826">
                  <c:v>7.9438976957982188E-2</c:v>
                </c:pt>
                <c:pt idx="31827">
                  <c:v>7.9380045966173651E-2</c:v>
                </c:pt>
                <c:pt idx="31828">
                  <c:v>7.9321114974365003E-2</c:v>
                </c:pt>
                <c:pt idx="31829">
                  <c:v>7.9262183982556467E-2</c:v>
                </c:pt>
                <c:pt idx="31830">
                  <c:v>7.9262183982556467E-2</c:v>
                </c:pt>
                <c:pt idx="31831">
                  <c:v>7.9262183982556467E-2</c:v>
                </c:pt>
                <c:pt idx="31832">
                  <c:v>7.9203252990747819E-2</c:v>
                </c:pt>
                <c:pt idx="31833">
                  <c:v>7.9203252990747819E-2</c:v>
                </c:pt>
                <c:pt idx="31834">
                  <c:v>7.9144321998939282E-2</c:v>
                </c:pt>
                <c:pt idx="31835">
                  <c:v>7.9144321998939282E-2</c:v>
                </c:pt>
                <c:pt idx="31836">
                  <c:v>7.9144321998939282E-2</c:v>
                </c:pt>
                <c:pt idx="31837">
                  <c:v>7.9085391007130634E-2</c:v>
                </c:pt>
                <c:pt idx="31838">
                  <c:v>7.9085391007130634E-2</c:v>
                </c:pt>
                <c:pt idx="31839">
                  <c:v>7.9085391007130634E-2</c:v>
                </c:pt>
                <c:pt idx="31840">
                  <c:v>7.9026460015322098E-2</c:v>
                </c:pt>
                <c:pt idx="31841">
                  <c:v>7.9026460015322098E-2</c:v>
                </c:pt>
                <c:pt idx="31842">
                  <c:v>7.9026460015322098E-2</c:v>
                </c:pt>
                <c:pt idx="31843">
                  <c:v>7.9026460015322098E-2</c:v>
                </c:pt>
                <c:pt idx="31844">
                  <c:v>7.896752902351345E-2</c:v>
                </c:pt>
                <c:pt idx="31845">
                  <c:v>7.896752902351345E-2</c:v>
                </c:pt>
                <c:pt idx="31846">
                  <c:v>7.896752902351345E-2</c:v>
                </c:pt>
                <c:pt idx="31847">
                  <c:v>7.896752902351345E-2</c:v>
                </c:pt>
                <c:pt idx="31848">
                  <c:v>7.8908598031704913E-2</c:v>
                </c:pt>
                <c:pt idx="31849">
                  <c:v>7.8908598031704913E-2</c:v>
                </c:pt>
                <c:pt idx="31850">
                  <c:v>7.8908598031704913E-2</c:v>
                </c:pt>
                <c:pt idx="31851">
                  <c:v>7.8908598031704913E-2</c:v>
                </c:pt>
                <c:pt idx="31852">
                  <c:v>7.8908598031704913E-2</c:v>
                </c:pt>
                <c:pt idx="31853">
                  <c:v>7.8908598031704913E-2</c:v>
                </c:pt>
                <c:pt idx="31854">
                  <c:v>7.8908598031704913E-2</c:v>
                </c:pt>
                <c:pt idx="31855">
                  <c:v>7.8908598031704913E-2</c:v>
                </c:pt>
                <c:pt idx="31856">
                  <c:v>7.8908598031704913E-2</c:v>
                </c:pt>
                <c:pt idx="31857">
                  <c:v>7.8908598031704913E-2</c:v>
                </c:pt>
                <c:pt idx="31858">
                  <c:v>7.8908598031704913E-2</c:v>
                </c:pt>
                <c:pt idx="31859">
                  <c:v>7.8908598031704913E-2</c:v>
                </c:pt>
                <c:pt idx="31860">
                  <c:v>7.8908598031704913E-2</c:v>
                </c:pt>
                <c:pt idx="31861">
                  <c:v>7.8849667039896265E-2</c:v>
                </c:pt>
                <c:pt idx="31862">
                  <c:v>7.8849667039896265E-2</c:v>
                </c:pt>
                <c:pt idx="31863">
                  <c:v>7.8849667039896265E-2</c:v>
                </c:pt>
                <c:pt idx="31864">
                  <c:v>7.8790736048087728E-2</c:v>
                </c:pt>
                <c:pt idx="31865">
                  <c:v>7.8731805056279081E-2</c:v>
                </c:pt>
                <c:pt idx="31866">
                  <c:v>7.8672874064470544E-2</c:v>
                </c:pt>
                <c:pt idx="31867">
                  <c:v>7.8613943072661896E-2</c:v>
                </c:pt>
                <c:pt idx="31868">
                  <c:v>7.8555012080853359E-2</c:v>
                </c:pt>
                <c:pt idx="31869">
                  <c:v>7.8496081089044711E-2</c:v>
                </c:pt>
                <c:pt idx="31870">
                  <c:v>7.8496081089044711E-2</c:v>
                </c:pt>
                <c:pt idx="31871">
                  <c:v>7.8496081089044711E-2</c:v>
                </c:pt>
                <c:pt idx="31872">
                  <c:v>7.8496081089044711E-2</c:v>
                </c:pt>
                <c:pt idx="31873">
                  <c:v>7.8437150097236175E-2</c:v>
                </c:pt>
                <c:pt idx="31874">
                  <c:v>7.8378219105427527E-2</c:v>
                </c:pt>
                <c:pt idx="31875">
                  <c:v>7.831928811361899E-2</c:v>
                </c:pt>
                <c:pt idx="31876">
                  <c:v>7.831928811361899E-2</c:v>
                </c:pt>
                <c:pt idx="31877">
                  <c:v>7.831928811361899E-2</c:v>
                </c:pt>
                <c:pt idx="31878">
                  <c:v>7.8260357121810342E-2</c:v>
                </c:pt>
                <c:pt idx="31879">
                  <c:v>7.8260357121810342E-2</c:v>
                </c:pt>
                <c:pt idx="31880">
                  <c:v>7.8260357121810342E-2</c:v>
                </c:pt>
                <c:pt idx="31881">
                  <c:v>7.8260357121810342E-2</c:v>
                </c:pt>
                <c:pt idx="31882">
                  <c:v>7.8260357121810342E-2</c:v>
                </c:pt>
                <c:pt idx="31883">
                  <c:v>7.8201426130001805E-2</c:v>
                </c:pt>
                <c:pt idx="31884">
                  <c:v>7.8201426130001805E-2</c:v>
                </c:pt>
                <c:pt idx="31885">
                  <c:v>7.8201426130001805E-2</c:v>
                </c:pt>
                <c:pt idx="31886">
                  <c:v>7.8142495138193158E-2</c:v>
                </c:pt>
                <c:pt idx="31887">
                  <c:v>7.8142495138193158E-2</c:v>
                </c:pt>
                <c:pt idx="31888">
                  <c:v>7.8083564146384621E-2</c:v>
                </c:pt>
                <c:pt idx="31889">
                  <c:v>7.8024633154575973E-2</c:v>
                </c:pt>
                <c:pt idx="31890">
                  <c:v>7.8024633154575973E-2</c:v>
                </c:pt>
                <c:pt idx="31891">
                  <c:v>7.8024633154575973E-2</c:v>
                </c:pt>
                <c:pt idx="31892">
                  <c:v>7.7965702162767436E-2</c:v>
                </c:pt>
                <c:pt idx="31893">
                  <c:v>7.7965702162767436E-2</c:v>
                </c:pt>
                <c:pt idx="31894">
                  <c:v>7.7965702162767436E-2</c:v>
                </c:pt>
                <c:pt idx="31895">
                  <c:v>7.7965702162767436E-2</c:v>
                </c:pt>
                <c:pt idx="31896">
                  <c:v>7.7965702162767436E-2</c:v>
                </c:pt>
                <c:pt idx="31897">
                  <c:v>7.7906771170958788E-2</c:v>
                </c:pt>
                <c:pt idx="31898">
                  <c:v>7.7906771170958788E-2</c:v>
                </c:pt>
                <c:pt idx="31899">
                  <c:v>7.7906771170958788E-2</c:v>
                </c:pt>
                <c:pt idx="31900">
                  <c:v>7.7906771170958788E-2</c:v>
                </c:pt>
                <c:pt idx="31901">
                  <c:v>7.7847840179150252E-2</c:v>
                </c:pt>
                <c:pt idx="31902">
                  <c:v>7.7847840179150252E-2</c:v>
                </c:pt>
                <c:pt idx="31903">
                  <c:v>7.7847840179150252E-2</c:v>
                </c:pt>
                <c:pt idx="31904">
                  <c:v>7.7847840179150252E-2</c:v>
                </c:pt>
                <c:pt idx="31905">
                  <c:v>7.7847840179150252E-2</c:v>
                </c:pt>
                <c:pt idx="31906">
                  <c:v>7.7847840179150252E-2</c:v>
                </c:pt>
                <c:pt idx="31907">
                  <c:v>7.7847840179150252E-2</c:v>
                </c:pt>
                <c:pt idx="31908">
                  <c:v>7.7847840179150252E-2</c:v>
                </c:pt>
                <c:pt idx="31909">
                  <c:v>7.7788909187341604E-2</c:v>
                </c:pt>
                <c:pt idx="31910">
                  <c:v>7.7729978195533067E-2</c:v>
                </c:pt>
                <c:pt idx="31911">
                  <c:v>7.7729978195533067E-2</c:v>
                </c:pt>
                <c:pt idx="31912">
                  <c:v>7.7729978195533067E-2</c:v>
                </c:pt>
                <c:pt idx="31913">
                  <c:v>7.7729978195533067E-2</c:v>
                </c:pt>
                <c:pt idx="31914">
                  <c:v>7.7729978195533067E-2</c:v>
                </c:pt>
                <c:pt idx="31915">
                  <c:v>7.7729978195533067E-2</c:v>
                </c:pt>
                <c:pt idx="31916">
                  <c:v>7.7671047203724419E-2</c:v>
                </c:pt>
                <c:pt idx="31917">
                  <c:v>7.7612116211915883E-2</c:v>
                </c:pt>
                <c:pt idx="31918">
                  <c:v>7.7612116211915883E-2</c:v>
                </c:pt>
                <c:pt idx="31919">
                  <c:v>7.7612116211915883E-2</c:v>
                </c:pt>
                <c:pt idx="31920">
                  <c:v>7.7612116211915883E-2</c:v>
                </c:pt>
                <c:pt idx="31921">
                  <c:v>7.7612116211915883E-2</c:v>
                </c:pt>
                <c:pt idx="31922">
                  <c:v>7.7612116211915883E-2</c:v>
                </c:pt>
                <c:pt idx="31923">
                  <c:v>7.7612116211915883E-2</c:v>
                </c:pt>
                <c:pt idx="31924">
                  <c:v>7.7553185220107235E-2</c:v>
                </c:pt>
                <c:pt idx="31925">
                  <c:v>7.7494254228298698E-2</c:v>
                </c:pt>
                <c:pt idx="31926">
                  <c:v>7.7494254228298698E-2</c:v>
                </c:pt>
                <c:pt idx="31927">
                  <c:v>7.743532323649005E-2</c:v>
                </c:pt>
                <c:pt idx="31928">
                  <c:v>7.743532323649005E-2</c:v>
                </c:pt>
                <c:pt idx="31929">
                  <c:v>7.743532323649005E-2</c:v>
                </c:pt>
                <c:pt idx="31930">
                  <c:v>7.743532323649005E-2</c:v>
                </c:pt>
                <c:pt idx="31931">
                  <c:v>7.743532323649005E-2</c:v>
                </c:pt>
                <c:pt idx="31932">
                  <c:v>7.7376392244681513E-2</c:v>
                </c:pt>
                <c:pt idx="31933">
                  <c:v>7.7376392244681513E-2</c:v>
                </c:pt>
                <c:pt idx="31934">
                  <c:v>7.7376392244681513E-2</c:v>
                </c:pt>
                <c:pt idx="31935">
                  <c:v>7.7376392244681513E-2</c:v>
                </c:pt>
                <c:pt idx="31936">
                  <c:v>7.7376392244681513E-2</c:v>
                </c:pt>
                <c:pt idx="31937">
                  <c:v>7.7376392244681513E-2</c:v>
                </c:pt>
                <c:pt idx="31938">
                  <c:v>7.7376392244681513E-2</c:v>
                </c:pt>
                <c:pt idx="31939">
                  <c:v>7.7376392244681513E-2</c:v>
                </c:pt>
                <c:pt idx="31940">
                  <c:v>7.7317461252872866E-2</c:v>
                </c:pt>
                <c:pt idx="31941">
                  <c:v>7.7317461252872866E-2</c:v>
                </c:pt>
                <c:pt idx="31942">
                  <c:v>7.7258530261064329E-2</c:v>
                </c:pt>
                <c:pt idx="31943">
                  <c:v>7.7258530261064329E-2</c:v>
                </c:pt>
                <c:pt idx="31944">
                  <c:v>7.7258530261064329E-2</c:v>
                </c:pt>
                <c:pt idx="31945">
                  <c:v>7.7258530261064329E-2</c:v>
                </c:pt>
                <c:pt idx="31946">
                  <c:v>7.7199599269255681E-2</c:v>
                </c:pt>
                <c:pt idx="31947">
                  <c:v>7.7199599269255681E-2</c:v>
                </c:pt>
                <c:pt idx="31948">
                  <c:v>7.7199599269255681E-2</c:v>
                </c:pt>
                <c:pt idx="31949">
                  <c:v>7.7199599269255681E-2</c:v>
                </c:pt>
                <c:pt idx="31950">
                  <c:v>7.7140668277447144E-2</c:v>
                </c:pt>
                <c:pt idx="31951">
                  <c:v>7.7081737285638496E-2</c:v>
                </c:pt>
                <c:pt idx="31952">
                  <c:v>7.702280629382996E-2</c:v>
                </c:pt>
                <c:pt idx="31953">
                  <c:v>7.702280629382996E-2</c:v>
                </c:pt>
                <c:pt idx="31954">
                  <c:v>7.702280629382996E-2</c:v>
                </c:pt>
                <c:pt idx="31955">
                  <c:v>7.702280629382996E-2</c:v>
                </c:pt>
                <c:pt idx="31956">
                  <c:v>7.702280629382996E-2</c:v>
                </c:pt>
                <c:pt idx="31957">
                  <c:v>7.702280629382996E-2</c:v>
                </c:pt>
                <c:pt idx="31958">
                  <c:v>7.6963875302021312E-2</c:v>
                </c:pt>
                <c:pt idx="31959">
                  <c:v>7.6963875302021312E-2</c:v>
                </c:pt>
                <c:pt idx="31960">
                  <c:v>7.6963875302021312E-2</c:v>
                </c:pt>
                <c:pt idx="31961">
                  <c:v>7.6963875302021312E-2</c:v>
                </c:pt>
                <c:pt idx="31962">
                  <c:v>7.6963875302021312E-2</c:v>
                </c:pt>
                <c:pt idx="31963">
                  <c:v>7.6963875302021312E-2</c:v>
                </c:pt>
                <c:pt idx="31964">
                  <c:v>7.6963875302021312E-2</c:v>
                </c:pt>
                <c:pt idx="31965">
                  <c:v>7.6904944310212775E-2</c:v>
                </c:pt>
                <c:pt idx="31966">
                  <c:v>7.6846013318404127E-2</c:v>
                </c:pt>
                <c:pt idx="31967">
                  <c:v>7.6846013318404127E-2</c:v>
                </c:pt>
                <c:pt idx="31968">
                  <c:v>7.6846013318404127E-2</c:v>
                </c:pt>
                <c:pt idx="31969">
                  <c:v>7.6846013318404127E-2</c:v>
                </c:pt>
                <c:pt idx="31970">
                  <c:v>7.6846013318404127E-2</c:v>
                </c:pt>
                <c:pt idx="31971">
                  <c:v>7.6846013318404127E-2</c:v>
                </c:pt>
                <c:pt idx="31972">
                  <c:v>7.6846013318404127E-2</c:v>
                </c:pt>
                <c:pt idx="31973">
                  <c:v>7.6846013318404127E-2</c:v>
                </c:pt>
                <c:pt idx="31974">
                  <c:v>7.6846013318404127E-2</c:v>
                </c:pt>
                <c:pt idx="31975">
                  <c:v>7.678708232659559E-2</c:v>
                </c:pt>
                <c:pt idx="31976">
                  <c:v>7.678708232659559E-2</c:v>
                </c:pt>
                <c:pt idx="31977">
                  <c:v>7.678708232659559E-2</c:v>
                </c:pt>
                <c:pt idx="31978">
                  <c:v>7.6728151334786943E-2</c:v>
                </c:pt>
                <c:pt idx="31979">
                  <c:v>7.6728151334786943E-2</c:v>
                </c:pt>
                <c:pt idx="31980">
                  <c:v>7.6728151334786943E-2</c:v>
                </c:pt>
                <c:pt idx="31981">
                  <c:v>7.6728151334786943E-2</c:v>
                </c:pt>
                <c:pt idx="31982">
                  <c:v>7.6669220342978406E-2</c:v>
                </c:pt>
                <c:pt idx="31983">
                  <c:v>7.6669220342978406E-2</c:v>
                </c:pt>
                <c:pt idx="31984">
                  <c:v>7.6669220342978406E-2</c:v>
                </c:pt>
                <c:pt idx="31985">
                  <c:v>7.6669220342978406E-2</c:v>
                </c:pt>
                <c:pt idx="31986">
                  <c:v>7.6610289351169758E-2</c:v>
                </c:pt>
                <c:pt idx="31987">
                  <c:v>7.6610289351169758E-2</c:v>
                </c:pt>
                <c:pt idx="31988">
                  <c:v>7.6551358359361221E-2</c:v>
                </c:pt>
                <c:pt idx="31989">
                  <c:v>7.6551358359361221E-2</c:v>
                </c:pt>
                <c:pt idx="31990">
                  <c:v>7.6551358359361221E-2</c:v>
                </c:pt>
                <c:pt idx="31991">
                  <c:v>7.6551358359361221E-2</c:v>
                </c:pt>
                <c:pt idx="31992">
                  <c:v>7.6551358359361221E-2</c:v>
                </c:pt>
                <c:pt idx="31993">
                  <c:v>7.6551358359361221E-2</c:v>
                </c:pt>
                <c:pt idx="31994">
                  <c:v>7.6551358359361221E-2</c:v>
                </c:pt>
                <c:pt idx="31995">
                  <c:v>7.6551358359361221E-2</c:v>
                </c:pt>
                <c:pt idx="31996">
                  <c:v>7.6551358359361221E-2</c:v>
                </c:pt>
                <c:pt idx="31997">
                  <c:v>7.6492427367552573E-2</c:v>
                </c:pt>
                <c:pt idx="31998">
                  <c:v>7.6492427367552573E-2</c:v>
                </c:pt>
                <c:pt idx="31999">
                  <c:v>7.6492427367552573E-2</c:v>
                </c:pt>
                <c:pt idx="32000">
                  <c:v>7.6433496375744037E-2</c:v>
                </c:pt>
                <c:pt idx="32001">
                  <c:v>7.6433496375744037E-2</c:v>
                </c:pt>
                <c:pt idx="32002">
                  <c:v>7.6374565383935389E-2</c:v>
                </c:pt>
                <c:pt idx="32003">
                  <c:v>7.6374565383935389E-2</c:v>
                </c:pt>
                <c:pt idx="32004">
                  <c:v>7.6374565383935389E-2</c:v>
                </c:pt>
                <c:pt idx="32005">
                  <c:v>7.6374565383935389E-2</c:v>
                </c:pt>
                <c:pt idx="32006">
                  <c:v>7.6374565383935389E-2</c:v>
                </c:pt>
                <c:pt idx="32007">
                  <c:v>7.6374565383935389E-2</c:v>
                </c:pt>
                <c:pt idx="32008">
                  <c:v>7.6374565383935389E-2</c:v>
                </c:pt>
                <c:pt idx="32009">
                  <c:v>7.6315634392126852E-2</c:v>
                </c:pt>
                <c:pt idx="32010">
                  <c:v>7.6315634392126852E-2</c:v>
                </c:pt>
                <c:pt idx="32011">
                  <c:v>7.6315634392126852E-2</c:v>
                </c:pt>
                <c:pt idx="32012">
                  <c:v>7.6256703400318204E-2</c:v>
                </c:pt>
                <c:pt idx="32013">
                  <c:v>7.6197772408509667E-2</c:v>
                </c:pt>
                <c:pt idx="32014">
                  <c:v>7.613884141670102E-2</c:v>
                </c:pt>
                <c:pt idx="32015">
                  <c:v>7.613884141670102E-2</c:v>
                </c:pt>
                <c:pt idx="32016">
                  <c:v>7.613884141670102E-2</c:v>
                </c:pt>
                <c:pt idx="32017">
                  <c:v>7.613884141670102E-2</c:v>
                </c:pt>
                <c:pt idx="32018">
                  <c:v>7.613884141670102E-2</c:v>
                </c:pt>
                <c:pt idx="32019">
                  <c:v>7.613884141670102E-2</c:v>
                </c:pt>
                <c:pt idx="32020">
                  <c:v>7.613884141670102E-2</c:v>
                </c:pt>
                <c:pt idx="32021">
                  <c:v>7.613884141670102E-2</c:v>
                </c:pt>
                <c:pt idx="32022">
                  <c:v>7.613884141670102E-2</c:v>
                </c:pt>
                <c:pt idx="32023">
                  <c:v>7.6079910424892483E-2</c:v>
                </c:pt>
                <c:pt idx="32024">
                  <c:v>7.6079910424892483E-2</c:v>
                </c:pt>
                <c:pt idx="32025">
                  <c:v>7.6079910424892483E-2</c:v>
                </c:pt>
                <c:pt idx="32026">
                  <c:v>7.6020979433083835E-2</c:v>
                </c:pt>
                <c:pt idx="32027">
                  <c:v>7.6020979433083835E-2</c:v>
                </c:pt>
                <c:pt idx="32028">
                  <c:v>7.6020979433083835E-2</c:v>
                </c:pt>
                <c:pt idx="32029">
                  <c:v>7.5962048441275298E-2</c:v>
                </c:pt>
                <c:pt idx="32030">
                  <c:v>7.5962048441275298E-2</c:v>
                </c:pt>
                <c:pt idx="32031">
                  <c:v>7.5962048441275298E-2</c:v>
                </c:pt>
                <c:pt idx="32032">
                  <c:v>7.5962048441275298E-2</c:v>
                </c:pt>
                <c:pt idx="32033">
                  <c:v>7.5962048441275298E-2</c:v>
                </c:pt>
                <c:pt idx="32034">
                  <c:v>7.5962048441275298E-2</c:v>
                </c:pt>
                <c:pt idx="32035">
                  <c:v>7.5962048441275298E-2</c:v>
                </c:pt>
                <c:pt idx="32036">
                  <c:v>7.5962048441275298E-2</c:v>
                </c:pt>
                <c:pt idx="32037">
                  <c:v>7.5903117449466651E-2</c:v>
                </c:pt>
                <c:pt idx="32038">
                  <c:v>7.5903117449466651E-2</c:v>
                </c:pt>
                <c:pt idx="32039">
                  <c:v>7.5903117449466651E-2</c:v>
                </c:pt>
                <c:pt idx="32040">
                  <c:v>7.5903117449466651E-2</c:v>
                </c:pt>
                <c:pt idx="32041">
                  <c:v>7.5903117449466651E-2</c:v>
                </c:pt>
                <c:pt idx="32042">
                  <c:v>7.5903117449466651E-2</c:v>
                </c:pt>
                <c:pt idx="32043">
                  <c:v>7.5903117449466651E-2</c:v>
                </c:pt>
                <c:pt idx="32044">
                  <c:v>7.5844186457658114E-2</c:v>
                </c:pt>
                <c:pt idx="32045">
                  <c:v>7.5844186457658114E-2</c:v>
                </c:pt>
                <c:pt idx="32046">
                  <c:v>7.5785255465849466E-2</c:v>
                </c:pt>
                <c:pt idx="32047">
                  <c:v>7.5785255465849466E-2</c:v>
                </c:pt>
                <c:pt idx="32048">
                  <c:v>7.5785255465849466E-2</c:v>
                </c:pt>
                <c:pt idx="32049">
                  <c:v>7.5785255465849466E-2</c:v>
                </c:pt>
                <c:pt idx="32050">
                  <c:v>7.5726324474040929E-2</c:v>
                </c:pt>
                <c:pt idx="32051">
                  <c:v>7.5726324474040929E-2</c:v>
                </c:pt>
                <c:pt idx="32052">
                  <c:v>7.5726324474040929E-2</c:v>
                </c:pt>
                <c:pt idx="32053">
                  <c:v>7.5726324474040929E-2</c:v>
                </c:pt>
                <c:pt idx="32054">
                  <c:v>7.5726324474040929E-2</c:v>
                </c:pt>
                <c:pt idx="32055">
                  <c:v>7.5726324474040929E-2</c:v>
                </c:pt>
                <c:pt idx="32056">
                  <c:v>7.5667393482232281E-2</c:v>
                </c:pt>
                <c:pt idx="32057">
                  <c:v>7.5667393482232281E-2</c:v>
                </c:pt>
                <c:pt idx="32058">
                  <c:v>7.5608462490423745E-2</c:v>
                </c:pt>
                <c:pt idx="32059">
                  <c:v>7.5608462490423745E-2</c:v>
                </c:pt>
                <c:pt idx="32060">
                  <c:v>7.5549531498615097E-2</c:v>
                </c:pt>
                <c:pt idx="32061">
                  <c:v>7.5549531498615097E-2</c:v>
                </c:pt>
                <c:pt idx="32062">
                  <c:v>7.5549531498615097E-2</c:v>
                </c:pt>
                <c:pt idx="32063">
                  <c:v>7.5549531498615097E-2</c:v>
                </c:pt>
                <c:pt idx="32064">
                  <c:v>7.5549531498615097E-2</c:v>
                </c:pt>
                <c:pt idx="32065">
                  <c:v>7.5549531498615097E-2</c:v>
                </c:pt>
                <c:pt idx="32066">
                  <c:v>7.549060050680656E-2</c:v>
                </c:pt>
                <c:pt idx="32067">
                  <c:v>7.549060050680656E-2</c:v>
                </c:pt>
                <c:pt idx="32068">
                  <c:v>7.5431669514997912E-2</c:v>
                </c:pt>
                <c:pt idx="32069">
                  <c:v>7.5431669514997912E-2</c:v>
                </c:pt>
                <c:pt idx="32070">
                  <c:v>7.5431669514997912E-2</c:v>
                </c:pt>
                <c:pt idx="32071">
                  <c:v>7.5431669514997912E-2</c:v>
                </c:pt>
                <c:pt idx="32072">
                  <c:v>7.5431669514997912E-2</c:v>
                </c:pt>
                <c:pt idx="32073">
                  <c:v>7.5431669514997912E-2</c:v>
                </c:pt>
                <c:pt idx="32074">
                  <c:v>7.5372738523189375E-2</c:v>
                </c:pt>
                <c:pt idx="32075">
                  <c:v>7.5313807531380728E-2</c:v>
                </c:pt>
                <c:pt idx="32076">
                  <c:v>7.5313807531380728E-2</c:v>
                </c:pt>
                <c:pt idx="32077">
                  <c:v>7.5313807531380728E-2</c:v>
                </c:pt>
                <c:pt idx="32078">
                  <c:v>7.5313807531380728E-2</c:v>
                </c:pt>
                <c:pt idx="32079">
                  <c:v>7.5313807531380728E-2</c:v>
                </c:pt>
                <c:pt idx="32080">
                  <c:v>7.5313807531380728E-2</c:v>
                </c:pt>
                <c:pt idx="32081">
                  <c:v>7.5313807531380728E-2</c:v>
                </c:pt>
                <c:pt idx="32082">
                  <c:v>7.5254876539572191E-2</c:v>
                </c:pt>
                <c:pt idx="32083">
                  <c:v>7.5254876539572191E-2</c:v>
                </c:pt>
                <c:pt idx="32084">
                  <c:v>7.5195945547763543E-2</c:v>
                </c:pt>
                <c:pt idx="32085">
                  <c:v>7.5195945547763543E-2</c:v>
                </c:pt>
                <c:pt idx="32086">
                  <c:v>7.5195945547763543E-2</c:v>
                </c:pt>
                <c:pt idx="32087">
                  <c:v>7.5195945547763543E-2</c:v>
                </c:pt>
                <c:pt idx="32088">
                  <c:v>7.5195945547763543E-2</c:v>
                </c:pt>
                <c:pt idx="32089">
                  <c:v>7.5195945547763543E-2</c:v>
                </c:pt>
                <c:pt idx="32090">
                  <c:v>7.5195945547763543E-2</c:v>
                </c:pt>
                <c:pt idx="32091">
                  <c:v>7.5195945547763543E-2</c:v>
                </c:pt>
                <c:pt idx="32092">
                  <c:v>7.5137014555955006E-2</c:v>
                </c:pt>
                <c:pt idx="32093">
                  <c:v>7.5137014555955006E-2</c:v>
                </c:pt>
                <c:pt idx="32094">
                  <c:v>7.5078083564146358E-2</c:v>
                </c:pt>
                <c:pt idx="32095">
                  <c:v>7.5078083564146358E-2</c:v>
                </c:pt>
                <c:pt idx="32096">
                  <c:v>7.5078083564146358E-2</c:v>
                </c:pt>
                <c:pt idx="32097">
                  <c:v>7.5019152572337822E-2</c:v>
                </c:pt>
                <c:pt idx="32098">
                  <c:v>7.5019152572337822E-2</c:v>
                </c:pt>
                <c:pt idx="32099">
                  <c:v>7.5019152572337822E-2</c:v>
                </c:pt>
                <c:pt idx="32100">
                  <c:v>7.5019152572337822E-2</c:v>
                </c:pt>
                <c:pt idx="32101">
                  <c:v>7.4960221580529174E-2</c:v>
                </c:pt>
                <c:pt idx="32102">
                  <c:v>7.4901290588720637E-2</c:v>
                </c:pt>
                <c:pt idx="32103">
                  <c:v>7.4901290588720637E-2</c:v>
                </c:pt>
                <c:pt idx="32104">
                  <c:v>7.4901290588720637E-2</c:v>
                </c:pt>
                <c:pt idx="32105">
                  <c:v>7.4842359596911989E-2</c:v>
                </c:pt>
                <c:pt idx="32106">
                  <c:v>7.4842359596911989E-2</c:v>
                </c:pt>
                <c:pt idx="32107">
                  <c:v>7.4842359596911989E-2</c:v>
                </c:pt>
                <c:pt idx="32108">
                  <c:v>7.4783428605103452E-2</c:v>
                </c:pt>
                <c:pt idx="32109">
                  <c:v>7.4783428605103452E-2</c:v>
                </c:pt>
                <c:pt idx="32110">
                  <c:v>7.4783428605103452E-2</c:v>
                </c:pt>
                <c:pt idx="32111">
                  <c:v>7.4783428605103452E-2</c:v>
                </c:pt>
                <c:pt idx="32112">
                  <c:v>7.4783428605103452E-2</c:v>
                </c:pt>
                <c:pt idx="32113">
                  <c:v>7.4783428605103452E-2</c:v>
                </c:pt>
                <c:pt idx="32114">
                  <c:v>7.4724497613294805E-2</c:v>
                </c:pt>
                <c:pt idx="32115">
                  <c:v>7.4665566621486268E-2</c:v>
                </c:pt>
                <c:pt idx="32116">
                  <c:v>7.4665566621486268E-2</c:v>
                </c:pt>
                <c:pt idx="32117">
                  <c:v>7.4665566621486268E-2</c:v>
                </c:pt>
                <c:pt idx="32118">
                  <c:v>7.4665566621486268E-2</c:v>
                </c:pt>
                <c:pt idx="32119">
                  <c:v>7.4665566621486268E-2</c:v>
                </c:pt>
                <c:pt idx="32120">
                  <c:v>7.4665566621486268E-2</c:v>
                </c:pt>
                <c:pt idx="32121">
                  <c:v>7.460663562967762E-2</c:v>
                </c:pt>
                <c:pt idx="32122">
                  <c:v>7.460663562967762E-2</c:v>
                </c:pt>
                <c:pt idx="32123">
                  <c:v>7.460663562967762E-2</c:v>
                </c:pt>
                <c:pt idx="32124">
                  <c:v>7.4547704637869083E-2</c:v>
                </c:pt>
                <c:pt idx="32125">
                  <c:v>7.4488773646060435E-2</c:v>
                </c:pt>
                <c:pt idx="32126">
                  <c:v>7.4488773646060435E-2</c:v>
                </c:pt>
                <c:pt idx="32127">
                  <c:v>7.4429842654251899E-2</c:v>
                </c:pt>
                <c:pt idx="32128">
                  <c:v>7.4429842654251899E-2</c:v>
                </c:pt>
                <c:pt idx="32129">
                  <c:v>7.4429842654251899E-2</c:v>
                </c:pt>
                <c:pt idx="32130">
                  <c:v>7.4370911662443251E-2</c:v>
                </c:pt>
                <c:pt idx="32131">
                  <c:v>7.4311980670634714E-2</c:v>
                </c:pt>
                <c:pt idx="32132">
                  <c:v>7.4311980670634714E-2</c:v>
                </c:pt>
                <c:pt idx="32133">
                  <c:v>7.4311980670634714E-2</c:v>
                </c:pt>
                <c:pt idx="32134">
                  <c:v>7.4311980670634714E-2</c:v>
                </c:pt>
                <c:pt idx="32135">
                  <c:v>7.4311980670634714E-2</c:v>
                </c:pt>
                <c:pt idx="32136">
                  <c:v>7.4311980670634714E-2</c:v>
                </c:pt>
                <c:pt idx="32137">
                  <c:v>7.4311980670634714E-2</c:v>
                </c:pt>
                <c:pt idx="32138">
                  <c:v>7.4311980670634714E-2</c:v>
                </c:pt>
                <c:pt idx="32139">
                  <c:v>7.4311980670634714E-2</c:v>
                </c:pt>
                <c:pt idx="32140">
                  <c:v>7.4311980670634714E-2</c:v>
                </c:pt>
                <c:pt idx="32141">
                  <c:v>7.4311980670634714E-2</c:v>
                </c:pt>
                <c:pt idx="32142">
                  <c:v>7.4311980670634714E-2</c:v>
                </c:pt>
                <c:pt idx="32143">
                  <c:v>7.4311980670634714E-2</c:v>
                </c:pt>
                <c:pt idx="32144">
                  <c:v>7.4253049678826066E-2</c:v>
                </c:pt>
                <c:pt idx="32145">
                  <c:v>7.4253049678826066E-2</c:v>
                </c:pt>
                <c:pt idx="32146">
                  <c:v>7.4253049678826066E-2</c:v>
                </c:pt>
                <c:pt idx="32147">
                  <c:v>7.4253049678826066E-2</c:v>
                </c:pt>
                <c:pt idx="32148">
                  <c:v>7.4253049678826066E-2</c:v>
                </c:pt>
                <c:pt idx="32149">
                  <c:v>7.4253049678826066E-2</c:v>
                </c:pt>
                <c:pt idx="32150">
                  <c:v>7.4253049678826066E-2</c:v>
                </c:pt>
                <c:pt idx="32151">
                  <c:v>7.4253049678826066E-2</c:v>
                </c:pt>
                <c:pt idx="32152">
                  <c:v>7.419411868701753E-2</c:v>
                </c:pt>
                <c:pt idx="32153">
                  <c:v>7.419411868701753E-2</c:v>
                </c:pt>
                <c:pt idx="32154">
                  <c:v>7.419411868701753E-2</c:v>
                </c:pt>
                <c:pt idx="32155">
                  <c:v>7.419411868701753E-2</c:v>
                </c:pt>
                <c:pt idx="32156">
                  <c:v>7.419411868701753E-2</c:v>
                </c:pt>
                <c:pt idx="32157">
                  <c:v>7.4135187695208882E-2</c:v>
                </c:pt>
                <c:pt idx="32158">
                  <c:v>7.4135187695208882E-2</c:v>
                </c:pt>
                <c:pt idx="32159">
                  <c:v>7.4076256703400345E-2</c:v>
                </c:pt>
                <c:pt idx="32160">
                  <c:v>7.4076256703400345E-2</c:v>
                </c:pt>
                <c:pt idx="32161">
                  <c:v>7.4017325711591697E-2</c:v>
                </c:pt>
                <c:pt idx="32162">
                  <c:v>7.4017325711591697E-2</c:v>
                </c:pt>
                <c:pt idx="32163">
                  <c:v>7.4017325711591697E-2</c:v>
                </c:pt>
                <c:pt idx="32164">
                  <c:v>7.4017325711591697E-2</c:v>
                </c:pt>
                <c:pt idx="32165">
                  <c:v>7.4017325711591697E-2</c:v>
                </c:pt>
                <c:pt idx="32166">
                  <c:v>7.4017325711591697E-2</c:v>
                </c:pt>
                <c:pt idx="32167">
                  <c:v>7.395839471978316E-2</c:v>
                </c:pt>
                <c:pt idx="32168">
                  <c:v>7.3899463727974513E-2</c:v>
                </c:pt>
                <c:pt idx="32169">
                  <c:v>7.3899463727974513E-2</c:v>
                </c:pt>
                <c:pt idx="32170">
                  <c:v>7.3899463727974513E-2</c:v>
                </c:pt>
                <c:pt idx="32171">
                  <c:v>7.3899463727974513E-2</c:v>
                </c:pt>
                <c:pt idx="32172">
                  <c:v>7.3899463727974513E-2</c:v>
                </c:pt>
                <c:pt idx="32173">
                  <c:v>7.3899463727974513E-2</c:v>
                </c:pt>
                <c:pt idx="32174">
                  <c:v>7.3840532736165976E-2</c:v>
                </c:pt>
                <c:pt idx="32175">
                  <c:v>7.3781601744357328E-2</c:v>
                </c:pt>
                <c:pt idx="32176">
                  <c:v>7.3781601744357328E-2</c:v>
                </c:pt>
                <c:pt idx="32177">
                  <c:v>7.3722670752548791E-2</c:v>
                </c:pt>
                <c:pt idx="32178">
                  <c:v>7.3663739760740143E-2</c:v>
                </c:pt>
                <c:pt idx="32179">
                  <c:v>7.3663739760740143E-2</c:v>
                </c:pt>
                <c:pt idx="32180">
                  <c:v>7.3663739760740143E-2</c:v>
                </c:pt>
                <c:pt idx="32181">
                  <c:v>7.3604808768931607E-2</c:v>
                </c:pt>
                <c:pt idx="32182">
                  <c:v>7.3604808768931607E-2</c:v>
                </c:pt>
                <c:pt idx="32183">
                  <c:v>7.3604808768931607E-2</c:v>
                </c:pt>
                <c:pt idx="32184">
                  <c:v>7.3545877777122959E-2</c:v>
                </c:pt>
                <c:pt idx="32185">
                  <c:v>7.3545877777122959E-2</c:v>
                </c:pt>
                <c:pt idx="32186">
                  <c:v>7.3486946785314422E-2</c:v>
                </c:pt>
                <c:pt idx="32187">
                  <c:v>7.3486946785314422E-2</c:v>
                </c:pt>
                <c:pt idx="32188">
                  <c:v>7.3486946785314422E-2</c:v>
                </c:pt>
                <c:pt idx="32189">
                  <c:v>7.3428015793505774E-2</c:v>
                </c:pt>
                <c:pt idx="32190">
                  <c:v>7.3369084801697237E-2</c:v>
                </c:pt>
                <c:pt idx="32191">
                  <c:v>7.331015380988859E-2</c:v>
                </c:pt>
                <c:pt idx="32192">
                  <c:v>7.331015380988859E-2</c:v>
                </c:pt>
                <c:pt idx="32193">
                  <c:v>7.331015380988859E-2</c:v>
                </c:pt>
                <c:pt idx="32194">
                  <c:v>7.3251222818080053E-2</c:v>
                </c:pt>
                <c:pt idx="32195">
                  <c:v>7.3251222818080053E-2</c:v>
                </c:pt>
                <c:pt idx="32196">
                  <c:v>7.3251222818080053E-2</c:v>
                </c:pt>
                <c:pt idx="32197">
                  <c:v>7.3251222818080053E-2</c:v>
                </c:pt>
                <c:pt idx="32198">
                  <c:v>7.3251222818080053E-2</c:v>
                </c:pt>
                <c:pt idx="32199">
                  <c:v>7.3251222818080053E-2</c:v>
                </c:pt>
                <c:pt idx="32200">
                  <c:v>7.3251222818080053E-2</c:v>
                </c:pt>
                <c:pt idx="32201">
                  <c:v>7.3251222818080053E-2</c:v>
                </c:pt>
                <c:pt idx="32202">
                  <c:v>7.3251222818080053E-2</c:v>
                </c:pt>
                <c:pt idx="32203">
                  <c:v>7.3192291826271405E-2</c:v>
                </c:pt>
                <c:pt idx="32204">
                  <c:v>7.3192291826271405E-2</c:v>
                </c:pt>
                <c:pt idx="32205">
                  <c:v>7.3192291826271405E-2</c:v>
                </c:pt>
                <c:pt idx="32206">
                  <c:v>7.3133360834462868E-2</c:v>
                </c:pt>
                <c:pt idx="32207">
                  <c:v>7.3133360834462868E-2</c:v>
                </c:pt>
                <c:pt idx="32208">
                  <c:v>7.307442984265422E-2</c:v>
                </c:pt>
                <c:pt idx="32209">
                  <c:v>7.307442984265422E-2</c:v>
                </c:pt>
                <c:pt idx="32210">
                  <c:v>7.307442984265422E-2</c:v>
                </c:pt>
                <c:pt idx="32211">
                  <c:v>7.307442984265422E-2</c:v>
                </c:pt>
                <c:pt idx="32212">
                  <c:v>7.3015498850845684E-2</c:v>
                </c:pt>
                <c:pt idx="32213">
                  <c:v>7.3015498850845684E-2</c:v>
                </c:pt>
                <c:pt idx="32214">
                  <c:v>7.3015498850845684E-2</c:v>
                </c:pt>
                <c:pt idx="32215">
                  <c:v>7.2956567859037036E-2</c:v>
                </c:pt>
                <c:pt idx="32216">
                  <c:v>7.2956567859037036E-2</c:v>
                </c:pt>
                <c:pt idx="32217">
                  <c:v>7.2956567859037036E-2</c:v>
                </c:pt>
                <c:pt idx="32218">
                  <c:v>7.2956567859037036E-2</c:v>
                </c:pt>
                <c:pt idx="32219">
                  <c:v>7.2897636867228499E-2</c:v>
                </c:pt>
                <c:pt idx="32220">
                  <c:v>7.2897636867228499E-2</c:v>
                </c:pt>
                <c:pt idx="32221">
                  <c:v>7.2897636867228499E-2</c:v>
                </c:pt>
                <c:pt idx="32222">
                  <c:v>7.2897636867228499E-2</c:v>
                </c:pt>
                <c:pt idx="32223">
                  <c:v>7.2897636867228499E-2</c:v>
                </c:pt>
                <c:pt idx="32224">
                  <c:v>7.2897636867228499E-2</c:v>
                </c:pt>
                <c:pt idx="32225">
                  <c:v>7.2897636867228499E-2</c:v>
                </c:pt>
                <c:pt idx="32226">
                  <c:v>7.2838705875419851E-2</c:v>
                </c:pt>
                <c:pt idx="32227">
                  <c:v>7.2779774883611315E-2</c:v>
                </c:pt>
                <c:pt idx="32228">
                  <c:v>7.2720843891802667E-2</c:v>
                </c:pt>
                <c:pt idx="32229">
                  <c:v>7.266191289999413E-2</c:v>
                </c:pt>
                <c:pt idx="32230">
                  <c:v>7.2602981908185482E-2</c:v>
                </c:pt>
                <c:pt idx="32231">
                  <c:v>7.2544050916376945E-2</c:v>
                </c:pt>
                <c:pt idx="32232">
                  <c:v>7.2544050916376945E-2</c:v>
                </c:pt>
                <c:pt idx="32233">
                  <c:v>7.2544050916376945E-2</c:v>
                </c:pt>
                <c:pt idx="32234">
                  <c:v>7.2485119924568298E-2</c:v>
                </c:pt>
                <c:pt idx="32235">
                  <c:v>7.2426188932759761E-2</c:v>
                </c:pt>
                <c:pt idx="32236">
                  <c:v>7.2426188932759761E-2</c:v>
                </c:pt>
                <c:pt idx="32237">
                  <c:v>7.2367257940951113E-2</c:v>
                </c:pt>
                <c:pt idx="32238">
                  <c:v>7.2367257940951113E-2</c:v>
                </c:pt>
                <c:pt idx="32239">
                  <c:v>7.2308326949142576E-2</c:v>
                </c:pt>
                <c:pt idx="32240">
                  <c:v>7.2308326949142576E-2</c:v>
                </c:pt>
                <c:pt idx="32241">
                  <c:v>7.2308326949142576E-2</c:v>
                </c:pt>
                <c:pt idx="32242">
                  <c:v>7.2308326949142576E-2</c:v>
                </c:pt>
                <c:pt idx="32243">
                  <c:v>7.2249395957333928E-2</c:v>
                </c:pt>
                <c:pt idx="32244">
                  <c:v>7.2249395957333928E-2</c:v>
                </c:pt>
                <c:pt idx="32245">
                  <c:v>7.2249395957333928E-2</c:v>
                </c:pt>
                <c:pt idx="32246">
                  <c:v>7.2249395957333928E-2</c:v>
                </c:pt>
                <c:pt idx="32247">
                  <c:v>7.2190464965525392E-2</c:v>
                </c:pt>
                <c:pt idx="32248">
                  <c:v>7.2190464965525392E-2</c:v>
                </c:pt>
                <c:pt idx="32249">
                  <c:v>7.2190464965525392E-2</c:v>
                </c:pt>
                <c:pt idx="32250">
                  <c:v>7.2190464965525392E-2</c:v>
                </c:pt>
                <c:pt idx="32251">
                  <c:v>7.2190464965525392E-2</c:v>
                </c:pt>
                <c:pt idx="32252">
                  <c:v>7.2190464965525392E-2</c:v>
                </c:pt>
                <c:pt idx="32253">
                  <c:v>7.2190464965525392E-2</c:v>
                </c:pt>
                <c:pt idx="32254">
                  <c:v>7.2190464965525392E-2</c:v>
                </c:pt>
                <c:pt idx="32255">
                  <c:v>7.2190464965525392E-2</c:v>
                </c:pt>
                <c:pt idx="32256">
                  <c:v>7.2190464965525392E-2</c:v>
                </c:pt>
                <c:pt idx="32257">
                  <c:v>7.2190464965525392E-2</c:v>
                </c:pt>
                <c:pt idx="32258">
                  <c:v>7.2131533973716744E-2</c:v>
                </c:pt>
                <c:pt idx="32259">
                  <c:v>7.2072602981908207E-2</c:v>
                </c:pt>
                <c:pt idx="32260">
                  <c:v>7.2072602981908207E-2</c:v>
                </c:pt>
                <c:pt idx="32261">
                  <c:v>7.2013671990099559E-2</c:v>
                </c:pt>
                <c:pt idx="32262">
                  <c:v>7.2013671990099559E-2</c:v>
                </c:pt>
                <c:pt idx="32263">
                  <c:v>7.1954740998291022E-2</c:v>
                </c:pt>
                <c:pt idx="32264">
                  <c:v>7.1895810006482375E-2</c:v>
                </c:pt>
                <c:pt idx="32265">
                  <c:v>7.1836879014673838E-2</c:v>
                </c:pt>
                <c:pt idx="32266">
                  <c:v>7.1836879014673838E-2</c:v>
                </c:pt>
                <c:pt idx="32267">
                  <c:v>7.1836879014673838E-2</c:v>
                </c:pt>
                <c:pt idx="32268">
                  <c:v>7.1836879014673838E-2</c:v>
                </c:pt>
                <c:pt idx="32269">
                  <c:v>7.1836879014673838E-2</c:v>
                </c:pt>
                <c:pt idx="32270">
                  <c:v>7.1836879014673838E-2</c:v>
                </c:pt>
                <c:pt idx="32271">
                  <c:v>7.1836879014673838E-2</c:v>
                </c:pt>
                <c:pt idx="32272">
                  <c:v>7.1836879014673838E-2</c:v>
                </c:pt>
                <c:pt idx="32273">
                  <c:v>7.1836879014673838E-2</c:v>
                </c:pt>
                <c:pt idx="32274">
                  <c:v>7.177794802286519E-2</c:v>
                </c:pt>
                <c:pt idx="32275">
                  <c:v>7.1719017031056653E-2</c:v>
                </c:pt>
                <c:pt idx="32276">
                  <c:v>7.1660086039248005E-2</c:v>
                </c:pt>
                <c:pt idx="32277">
                  <c:v>7.1601155047439469E-2</c:v>
                </c:pt>
                <c:pt idx="32278">
                  <c:v>7.1601155047439469E-2</c:v>
                </c:pt>
                <c:pt idx="32279">
                  <c:v>7.1601155047439469E-2</c:v>
                </c:pt>
                <c:pt idx="32280">
                  <c:v>7.1601155047439469E-2</c:v>
                </c:pt>
                <c:pt idx="32281">
                  <c:v>7.1601155047439469E-2</c:v>
                </c:pt>
                <c:pt idx="32282">
                  <c:v>7.1601155047439469E-2</c:v>
                </c:pt>
                <c:pt idx="32283">
                  <c:v>7.1601155047439469E-2</c:v>
                </c:pt>
                <c:pt idx="32284">
                  <c:v>7.1601155047439469E-2</c:v>
                </c:pt>
                <c:pt idx="32285">
                  <c:v>7.1542224055630821E-2</c:v>
                </c:pt>
                <c:pt idx="32286">
                  <c:v>7.1483293063822284E-2</c:v>
                </c:pt>
                <c:pt idx="32287">
                  <c:v>7.1483293063822284E-2</c:v>
                </c:pt>
                <c:pt idx="32288">
                  <c:v>7.1483293063822284E-2</c:v>
                </c:pt>
                <c:pt idx="32289">
                  <c:v>7.1483293063822284E-2</c:v>
                </c:pt>
                <c:pt idx="32290">
                  <c:v>7.1424362072013636E-2</c:v>
                </c:pt>
                <c:pt idx="32291">
                  <c:v>7.1424362072013636E-2</c:v>
                </c:pt>
                <c:pt idx="32292">
                  <c:v>7.1424362072013636E-2</c:v>
                </c:pt>
                <c:pt idx="32293">
                  <c:v>7.1424362072013636E-2</c:v>
                </c:pt>
                <c:pt idx="32294">
                  <c:v>7.1424362072013636E-2</c:v>
                </c:pt>
                <c:pt idx="32295">
                  <c:v>7.1424362072013636E-2</c:v>
                </c:pt>
                <c:pt idx="32296">
                  <c:v>7.1424362072013636E-2</c:v>
                </c:pt>
                <c:pt idx="32297">
                  <c:v>7.1424362072013636E-2</c:v>
                </c:pt>
                <c:pt idx="32298">
                  <c:v>7.1424362072013636E-2</c:v>
                </c:pt>
                <c:pt idx="32299">
                  <c:v>7.1424362072013636E-2</c:v>
                </c:pt>
                <c:pt idx="32300">
                  <c:v>7.1424362072013636E-2</c:v>
                </c:pt>
                <c:pt idx="32301">
                  <c:v>7.1424362072013636E-2</c:v>
                </c:pt>
                <c:pt idx="32302">
                  <c:v>7.13654310802051E-2</c:v>
                </c:pt>
                <c:pt idx="32303">
                  <c:v>7.13654310802051E-2</c:v>
                </c:pt>
                <c:pt idx="32304">
                  <c:v>7.13654310802051E-2</c:v>
                </c:pt>
                <c:pt idx="32305">
                  <c:v>7.1306500088396452E-2</c:v>
                </c:pt>
                <c:pt idx="32306">
                  <c:v>7.1306500088396452E-2</c:v>
                </c:pt>
                <c:pt idx="32307">
                  <c:v>7.1306500088396452E-2</c:v>
                </c:pt>
                <c:pt idx="32308">
                  <c:v>7.1306500088396452E-2</c:v>
                </c:pt>
                <c:pt idx="32309">
                  <c:v>7.1306500088396452E-2</c:v>
                </c:pt>
                <c:pt idx="32310">
                  <c:v>7.1247569096587915E-2</c:v>
                </c:pt>
                <c:pt idx="32311">
                  <c:v>7.1188638104779267E-2</c:v>
                </c:pt>
                <c:pt idx="32312">
                  <c:v>7.1188638104779267E-2</c:v>
                </c:pt>
                <c:pt idx="32313">
                  <c:v>7.1188638104779267E-2</c:v>
                </c:pt>
                <c:pt idx="32314">
                  <c:v>7.1188638104779267E-2</c:v>
                </c:pt>
                <c:pt idx="32315">
                  <c:v>7.1188638104779267E-2</c:v>
                </c:pt>
                <c:pt idx="32316">
                  <c:v>7.1188638104779267E-2</c:v>
                </c:pt>
                <c:pt idx="32317">
                  <c:v>7.1188638104779267E-2</c:v>
                </c:pt>
                <c:pt idx="32318">
                  <c:v>7.1188638104779267E-2</c:v>
                </c:pt>
                <c:pt idx="32319">
                  <c:v>7.112970711297073E-2</c:v>
                </c:pt>
                <c:pt idx="32320">
                  <c:v>7.112970711297073E-2</c:v>
                </c:pt>
                <c:pt idx="32321">
                  <c:v>7.112970711297073E-2</c:v>
                </c:pt>
                <c:pt idx="32322">
                  <c:v>7.112970711297073E-2</c:v>
                </c:pt>
                <c:pt idx="32323">
                  <c:v>7.112970711297073E-2</c:v>
                </c:pt>
                <c:pt idx="32324">
                  <c:v>7.1070776121162083E-2</c:v>
                </c:pt>
                <c:pt idx="32325">
                  <c:v>7.1070776121162083E-2</c:v>
                </c:pt>
                <c:pt idx="32326">
                  <c:v>7.1070776121162083E-2</c:v>
                </c:pt>
                <c:pt idx="32327">
                  <c:v>7.1011845129353546E-2</c:v>
                </c:pt>
                <c:pt idx="32328">
                  <c:v>7.1011845129353546E-2</c:v>
                </c:pt>
                <c:pt idx="32329">
                  <c:v>7.1011845129353546E-2</c:v>
                </c:pt>
                <c:pt idx="32330">
                  <c:v>7.1011845129353546E-2</c:v>
                </c:pt>
                <c:pt idx="32331">
                  <c:v>7.0952914137544898E-2</c:v>
                </c:pt>
                <c:pt idx="32332">
                  <c:v>7.0952914137544898E-2</c:v>
                </c:pt>
                <c:pt idx="32333">
                  <c:v>7.0952914137544898E-2</c:v>
                </c:pt>
                <c:pt idx="32334">
                  <c:v>7.0893983145736361E-2</c:v>
                </c:pt>
                <c:pt idx="32335">
                  <c:v>7.0835052153927713E-2</c:v>
                </c:pt>
                <c:pt idx="32336">
                  <c:v>7.0835052153927713E-2</c:v>
                </c:pt>
                <c:pt idx="32337">
                  <c:v>7.0776121162119177E-2</c:v>
                </c:pt>
                <c:pt idx="32338">
                  <c:v>7.0717190170310529E-2</c:v>
                </c:pt>
                <c:pt idx="32339">
                  <c:v>7.0658259178501992E-2</c:v>
                </c:pt>
                <c:pt idx="32340">
                  <c:v>7.0599328186693344E-2</c:v>
                </c:pt>
                <c:pt idx="32341">
                  <c:v>7.0599328186693344E-2</c:v>
                </c:pt>
                <c:pt idx="32342">
                  <c:v>7.0599328186693344E-2</c:v>
                </c:pt>
                <c:pt idx="32343">
                  <c:v>7.0599328186693344E-2</c:v>
                </c:pt>
                <c:pt idx="32344">
                  <c:v>7.0599328186693344E-2</c:v>
                </c:pt>
                <c:pt idx="32345">
                  <c:v>7.0599328186693344E-2</c:v>
                </c:pt>
                <c:pt idx="32346">
                  <c:v>7.0540397194884807E-2</c:v>
                </c:pt>
                <c:pt idx="32347">
                  <c:v>7.0540397194884807E-2</c:v>
                </c:pt>
                <c:pt idx="32348">
                  <c:v>7.0540397194884807E-2</c:v>
                </c:pt>
                <c:pt idx="32349">
                  <c:v>7.0540397194884807E-2</c:v>
                </c:pt>
                <c:pt idx="32350">
                  <c:v>7.048146620307616E-2</c:v>
                </c:pt>
                <c:pt idx="32351">
                  <c:v>7.0422535211267623E-2</c:v>
                </c:pt>
                <c:pt idx="32352">
                  <c:v>7.0363604219458975E-2</c:v>
                </c:pt>
                <c:pt idx="32353">
                  <c:v>7.0363604219458975E-2</c:v>
                </c:pt>
                <c:pt idx="32354">
                  <c:v>7.0363604219458975E-2</c:v>
                </c:pt>
                <c:pt idx="32355">
                  <c:v>7.0304673227650438E-2</c:v>
                </c:pt>
                <c:pt idx="32356">
                  <c:v>7.0304673227650438E-2</c:v>
                </c:pt>
                <c:pt idx="32357">
                  <c:v>7.0304673227650438E-2</c:v>
                </c:pt>
                <c:pt idx="32358">
                  <c:v>7.0304673227650438E-2</c:v>
                </c:pt>
                <c:pt idx="32359">
                  <c:v>7.0304673227650438E-2</c:v>
                </c:pt>
                <c:pt idx="32360">
                  <c:v>7.024574223584179E-2</c:v>
                </c:pt>
                <c:pt idx="32361">
                  <c:v>7.024574223584179E-2</c:v>
                </c:pt>
                <c:pt idx="32362">
                  <c:v>7.024574223584179E-2</c:v>
                </c:pt>
                <c:pt idx="32363">
                  <c:v>7.024574223584179E-2</c:v>
                </c:pt>
                <c:pt idx="32364">
                  <c:v>7.0186811244033254E-2</c:v>
                </c:pt>
                <c:pt idx="32365">
                  <c:v>7.0186811244033254E-2</c:v>
                </c:pt>
                <c:pt idx="32366">
                  <c:v>7.0127880252224606E-2</c:v>
                </c:pt>
                <c:pt idx="32367">
                  <c:v>7.0127880252224606E-2</c:v>
                </c:pt>
                <c:pt idx="32368">
                  <c:v>7.0127880252224606E-2</c:v>
                </c:pt>
                <c:pt idx="32369">
                  <c:v>7.0068949260416069E-2</c:v>
                </c:pt>
                <c:pt idx="32370">
                  <c:v>7.0068949260416069E-2</c:v>
                </c:pt>
                <c:pt idx="32371">
                  <c:v>7.0068949260416069E-2</c:v>
                </c:pt>
                <c:pt idx="32372">
                  <c:v>7.0010018268607421E-2</c:v>
                </c:pt>
                <c:pt idx="32373">
                  <c:v>7.0010018268607421E-2</c:v>
                </c:pt>
                <c:pt idx="32374">
                  <c:v>7.0010018268607421E-2</c:v>
                </c:pt>
                <c:pt idx="32375">
                  <c:v>7.0010018268607421E-2</c:v>
                </c:pt>
                <c:pt idx="32376">
                  <c:v>7.0010018268607421E-2</c:v>
                </c:pt>
                <c:pt idx="32377">
                  <c:v>6.9951087276798884E-2</c:v>
                </c:pt>
                <c:pt idx="32378">
                  <c:v>6.9951087276798884E-2</c:v>
                </c:pt>
                <c:pt idx="32379">
                  <c:v>6.9951087276798884E-2</c:v>
                </c:pt>
                <c:pt idx="32380">
                  <c:v>6.9951087276798884E-2</c:v>
                </c:pt>
                <c:pt idx="32381">
                  <c:v>6.9892156284990237E-2</c:v>
                </c:pt>
                <c:pt idx="32382">
                  <c:v>6.9892156284990237E-2</c:v>
                </c:pt>
                <c:pt idx="32383">
                  <c:v>6.9892156284990237E-2</c:v>
                </c:pt>
                <c:pt idx="32384">
                  <c:v>6.9892156284990237E-2</c:v>
                </c:pt>
                <c:pt idx="32385">
                  <c:v>6.9892156284990237E-2</c:v>
                </c:pt>
                <c:pt idx="32386">
                  <c:v>6.9892156284990237E-2</c:v>
                </c:pt>
                <c:pt idx="32387">
                  <c:v>6.9892156284990237E-2</c:v>
                </c:pt>
                <c:pt idx="32388">
                  <c:v>6.9892156284990237E-2</c:v>
                </c:pt>
                <c:pt idx="32389">
                  <c:v>6.9892156284990237E-2</c:v>
                </c:pt>
                <c:pt idx="32390">
                  <c:v>6.9892156284990237E-2</c:v>
                </c:pt>
                <c:pt idx="32391">
                  <c:v>6.9892156284990237E-2</c:v>
                </c:pt>
                <c:pt idx="32392">
                  <c:v>6.9892156284990237E-2</c:v>
                </c:pt>
                <c:pt idx="32393">
                  <c:v>6.9892156284990237E-2</c:v>
                </c:pt>
                <c:pt idx="32394">
                  <c:v>6.9892156284990237E-2</c:v>
                </c:pt>
                <c:pt idx="32395">
                  <c:v>6.98332252931817E-2</c:v>
                </c:pt>
                <c:pt idx="32396">
                  <c:v>6.98332252931817E-2</c:v>
                </c:pt>
                <c:pt idx="32397">
                  <c:v>6.98332252931817E-2</c:v>
                </c:pt>
                <c:pt idx="32398">
                  <c:v>6.98332252931817E-2</c:v>
                </c:pt>
                <c:pt idx="32399">
                  <c:v>6.98332252931817E-2</c:v>
                </c:pt>
                <c:pt idx="32400">
                  <c:v>6.98332252931817E-2</c:v>
                </c:pt>
                <c:pt idx="32401">
                  <c:v>6.98332252931817E-2</c:v>
                </c:pt>
                <c:pt idx="32402">
                  <c:v>6.98332252931817E-2</c:v>
                </c:pt>
                <c:pt idx="32403">
                  <c:v>6.98332252931817E-2</c:v>
                </c:pt>
                <c:pt idx="32404">
                  <c:v>6.9774294301373052E-2</c:v>
                </c:pt>
                <c:pt idx="32405">
                  <c:v>6.9774294301373052E-2</c:v>
                </c:pt>
                <c:pt idx="32406">
                  <c:v>6.9774294301373052E-2</c:v>
                </c:pt>
                <c:pt idx="32407">
                  <c:v>6.9774294301373052E-2</c:v>
                </c:pt>
                <c:pt idx="32408">
                  <c:v>6.9715363309564515E-2</c:v>
                </c:pt>
                <c:pt idx="32409">
                  <c:v>6.9656432317755868E-2</c:v>
                </c:pt>
                <c:pt idx="32410">
                  <c:v>6.9656432317755868E-2</c:v>
                </c:pt>
                <c:pt idx="32411">
                  <c:v>6.9656432317755868E-2</c:v>
                </c:pt>
                <c:pt idx="32412">
                  <c:v>6.9656432317755868E-2</c:v>
                </c:pt>
                <c:pt idx="32413">
                  <c:v>6.9656432317755868E-2</c:v>
                </c:pt>
                <c:pt idx="32414">
                  <c:v>6.9597501325947331E-2</c:v>
                </c:pt>
                <c:pt idx="32415">
                  <c:v>6.9597501325947331E-2</c:v>
                </c:pt>
                <c:pt idx="32416">
                  <c:v>6.9597501325947331E-2</c:v>
                </c:pt>
                <c:pt idx="32417">
                  <c:v>6.9538570334138683E-2</c:v>
                </c:pt>
                <c:pt idx="32418">
                  <c:v>6.9538570334138683E-2</c:v>
                </c:pt>
                <c:pt idx="32419">
                  <c:v>6.9538570334138683E-2</c:v>
                </c:pt>
                <c:pt idx="32420">
                  <c:v>6.9538570334138683E-2</c:v>
                </c:pt>
                <c:pt idx="32421">
                  <c:v>6.9538570334138683E-2</c:v>
                </c:pt>
                <c:pt idx="32422">
                  <c:v>6.9479639342330146E-2</c:v>
                </c:pt>
                <c:pt idx="32423">
                  <c:v>6.9420708350521498E-2</c:v>
                </c:pt>
                <c:pt idx="32424">
                  <c:v>6.9420708350521498E-2</c:v>
                </c:pt>
                <c:pt idx="32425">
                  <c:v>6.9420708350521498E-2</c:v>
                </c:pt>
                <c:pt idx="32426">
                  <c:v>6.9420708350521498E-2</c:v>
                </c:pt>
                <c:pt idx="32427">
                  <c:v>6.9420708350521498E-2</c:v>
                </c:pt>
                <c:pt idx="32428">
                  <c:v>6.9420708350521498E-2</c:v>
                </c:pt>
                <c:pt idx="32429">
                  <c:v>6.9420708350521498E-2</c:v>
                </c:pt>
                <c:pt idx="32430">
                  <c:v>6.9420708350521498E-2</c:v>
                </c:pt>
                <c:pt idx="32431">
                  <c:v>6.9420708350521498E-2</c:v>
                </c:pt>
                <c:pt idx="32432">
                  <c:v>6.9420708350521498E-2</c:v>
                </c:pt>
                <c:pt idx="32433">
                  <c:v>6.9420708350521498E-2</c:v>
                </c:pt>
                <c:pt idx="32434">
                  <c:v>6.9420708350521498E-2</c:v>
                </c:pt>
                <c:pt idx="32435">
                  <c:v>6.9420708350521498E-2</c:v>
                </c:pt>
                <c:pt idx="32436">
                  <c:v>6.9420708350521498E-2</c:v>
                </c:pt>
                <c:pt idx="32437">
                  <c:v>6.9420708350521498E-2</c:v>
                </c:pt>
                <c:pt idx="32438">
                  <c:v>6.9420708350521498E-2</c:v>
                </c:pt>
                <c:pt idx="32439">
                  <c:v>6.9420708350521498E-2</c:v>
                </c:pt>
                <c:pt idx="32440">
                  <c:v>6.9420708350521498E-2</c:v>
                </c:pt>
                <c:pt idx="32441">
                  <c:v>6.9361777358712962E-2</c:v>
                </c:pt>
                <c:pt idx="32442">
                  <c:v>6.9361777358712962E-2</c:v>
                </c:pt>
                <c:pt idx="32443">
                  <c:v>6.9361777358712962E-2</c:v>
                </c:pt>
                <c:pt idx="32444">
                  <c:v>6.9361777358712962E-2</c:v>
                </c:pt>
                <c:pt idx="32445">
                  <c:v>6.9361777358712962E-2</c:v>
                </c:pt>
                <c:pt idx="32446">
                  <c:v>6.9361777358712962E-2</c:v>
                </c:pt>
                <c:pt idx="32447">
                  <c:v>6.9361777358712962E-2</c:v>
                </c:pt>
                <c:pt idx="32448">
                  <c:v>6.9361777358712962E-2</c:v>
                </c:pt>
                <c:pt idx="32449">
                  <c:v>6.9361777358712962E-2</c:v>
                </c:pt>
                <c:pt idx="32450">
                  <c:v>6.9361777358712962E-2</c:v>
                </c:pt>
                <c:pt idx="32451">
                  <c:v>6.9361777358712962E-2</c:v>
                </c:pt>
                <c:pt idx="32452">
                  <c:v>6.9361777358712962E-2</c:v>
                </c:pt>
                <c:pt idx="32453">
                  <c:v>6.9302846366904314E-2</c:v>
                </c:pt>
                <c:pt idx="32454">
                  <c:v>6.9302846366904314E-2</c:v>
                </c:pt>
                <c:pt idx="32455">
                  <c:v>6.9302846366904314E-2</c:v>
                </c:pt>
                <c:pt idx="32456">
                  <c:v>6.9302846366904314E-2</c:v>
                </c:pt>
                <c:pt idx="32457">
                  <c:v>6.9243915375095777E-2</c:v>
                </c:pt>
                <c:pt idx="32458">
                  <c:v>6.9243915375095777E-2</c:v>
                </c:pt>
                <c:pt idx="32459">
                  <c:v>6.9243915375095777E-2</c:v>
                </c:pt>
                <c:pt idx="32460">
                  <c:v>6.9243915375095777E-2</c:v>
                </c:pt>
                <c:pt idx="32461">
                  <c:v>6.9243915375095777E-2</c:v>
                </c:pt>
                <c:pt idx="32462">
                  <c:v>6.9243915375095777E-2</c:v>
                </c:pt>
                <c:pt idx="32463">
                  <c:v>6.9184984383287129E-2</c:v>
                </c:pt>
                <c:pt idx="32464">
                  <c:v>6.9184984383287129E-2</c:v>
                </c:pt>
                <c:pt idx="32465">
                  <c:v>6.9184984383287129E-2</c:v>
                </c:pt>
                <c:pt idx="32466">
                  <c:v>6.9184984383287129E-2</c:v>
                </c:pt>
                <c:pt idx="32467">
                  <c:v>6.9184984383287129E-2</c:v>
                </c:pt>
                <c:pt idx="32468">
                  <c:v>6.9126053391478592E-2</c:v>
                </c:pt>
                <c:pt idx="32469">
                  <c:v>6.9126053391478592E-2</c:v>
                </c:pt>
                <c:pt idx="32470">
                  <c:v>6.9126053391478592E-2</c:v>
                </c:pt>
                <c:pt idx="32471">
                  <c:v>6.9126053391478592E-2</c:v>
                </c:pt>
                <c:pt idx="32472">
                  <c:v>6.9126053391478592E-2</c:v>
                </c:pt>
                <c:pt idx="32473">
                  <c:v>6.9067122399669945E-2</c:v>
                </c:pt>
                <c:pt idx="32474">
                  <c:v>6.9008191407861408E-2</c:v>
                </c:pt>
                <c:pt idx="32475">
                  <c:v>6.894926041605276E-2</c:v>
                </c:pt>
                <c:pt idx="32476">
                  <c:v>6.894926041605276E-2</c:v>
                </c:pt>
                <c:pt idx="32477">
                  <c:v>6.8890329424244223E-2</c:v>
                </c:pt>
                <c:pt idx="32478">
                  <c:v>6.8831398432435575E-2</c:v>
                </c:pt>
                <c:pt idx="32479">
                  <c:v>6.8831398432435575E-2</c:v>
                </c:pt>
                <c:pt idx="32480">
                  <c:v>6.8772467440627039E-2</c:v>
                </c:pt>
                <c:pt idx="32481">
                  <c:v>6.8772467440627039E-2</c:v>
                </c:pt>
                <c:pt idx="32482">
                  <c:v>6.8772467440627039E-2</c:v>
                </c:pt>
                <c:pt idx="32483">
                  <c:v>6.8772467440627039E-2</c:v>
                </c:pt>
                <c:pt idx="32484">
                  <c:v>6.8772467440627039E-2</c:v>
                </c:pt>
                <c:pt idx="32485">
                  <c:v>6.8772467440627039E-2</c:v>
                </c:pt>
                <c:pt idx="32486">
                  <c:v>6.8772467440627039E-2</c:v>
                </c:pt>
                <c:pt idx="32487">
                  <c:v>6.8772467440627039E-2</c:v>
                </c:pt>
                <c:pt idx="32488">
                  <c:v>6.8713536448818391E-2</c:v>
                </c:pt>
                <c:pt idx="32489">
                  <c:v>6.8713536448818391E-2</c:v>
                </c:pt>
                <c:pt idx="32490">
                  <c:v>6.8713536448818391E-2</c:v>
                </c:pt>
                <c:pt idx="32491">
                  <c:v>6.8713536448818391E-2</c:v>
                </c:pt>
                <c:pt idx="32492">
                  <c:v>6.8713536448818391E-2</c:v>
                </c:pt>
                <c:pt idx="32493">
                  <c:v>6.8654605457009854E-2</c:v>
                </c:pt>
                <c:pt idx="32494">
                  <c:v>6.8654605457009854E-2</c:v>
                </c:pt>
                <c:pt idx="32495">
                  <c:v>6.8595674465201206E-2</c:v>
                </c:pt>
                <c:pt idx="32496">
                  <c:v>6.8595674465201206E-2</c:v>
                </c:pt>
                <c:pt idx="32497">
                  <c:v>6.8595674465201206E-2</c:v>
                </c:pt>
                <c:pt idx="32498">
                  <c:v>6.8536743473392669E-2</c:v>
                </c:pt>
                <c:pt idx="32499">
                  <c:v>6.8477812481584022E-2</c:v>
                </c:pt>
                <c:pt idx="32500">
                  <c:v>6.8477812481584022E-2</c:v>
                </c:pt>
                <c:pt idx="32501">
                  <c:v>6.8477812481584022E-2</c:v>
                </c:pt>
                <c:pt idx="32502">
                  <c:v>6.8477812481584022E-2</c:v>
                </c:pt>
                <c:pt idx="32503">
                  <c:v>6.8477812481584022E-2</c:v>
                </c:pt>
                <c:pt idx="32504">
                  <c:v>6.8418881489775485E-2</c:v>
                </c:pt>
                <c:pt idx="32505">
                  <c:v>6.8359950497966837E-2</c:v>
                </c:pt>
                <c:pt idx="32506">
                  <c:v>6.8359950497966837E-2</c:v>
                </c:pt>
                <c:pt idx="32507">
                  <c:v>6.8359950497966837E-2</c:v>
                </c:pt>
                <c:pt idx="32508">
                  <c:v>6.8359950497966837E-2</c:v>
                </c:pt>
                <c:pt idx="32509">
                  <c:v>6.8359950497966837E-2</c:v>
                </c:pt>
                <c:pt idx="32510">
                  <c:v>6.8359950497966837E-2</c:v>
                </c:pt>
                <c:pt idx="32511">
                  <c:v>6.8359950497966837E-2</c:v>
                </c:pt>
                <c:pt idx="32512">
                  <c:v>6.8359950497966837E-2</c:v>
                </c:pt>
                <c:pt idx="32513">
                  <c:v>6.83010195061583E-2</c:v>
                </c:pt>
                <c:pt idx="32514">
                  <c:v>6.83010195061583E-2</c:v>
                </c:pt>
                <c:pt idx="32515">
                  <c:v>6.8242088514349653E-2</c:v>
                </c:pt>
                <c:pt idx="32516">
                  <c:v>6.8242088514349653E-2</c:v>
                </c:pt>
                <c:pt idx="32517">
                  <c:v>6.8242088514349653E-2</c:v>
                </c:pt>
                <c:pt idx="32518">
                  <c:v>6.8242088514349653E-2</c:v>
                </c:pt>
                <c:pt idx="32519">
                  <c:v>6.8242088514349653E-2</c:v>
                </c:pt>
                <c:pt idx="32520">
                  <c:v>6.8242088514349653E-2</c:v>
                </c:pt>
                <c:pt idx="32521">
                  <c:v>6.8242088514349653E-2</c:v>
                </c:pt>
                <c:pt idx="32522">
                  <c:v>6.8242088514349653E-2</c:v>
                </c:pt>
                <c:pt idx="32523">
                  <c:v>6.8242088514349653E-2</c:v>
                </c:pt>
                <c:pt idx="32524">
                  <c:v>6.8183157522541116E-2</c:v>
                </c:pt>
                <c:pt idx="32525">
                  <c:v>6.8183157522541116E-2</c:v>
                </c:pt>
                <c:pt idx="32526">
                  <c:v>6.8183157522541116E-2</c:v>
                </c:pt>
                <c:pt idx="32527">
                  <c:v>6.8183157522541116E-2</c:v>
                </c:pt>
                <c:pt idx="32528">
                  <c:v>6.8183157522541116E-2</c:v>
                </c:pt>
                <c:pt idx="32529">
                  <c:v>6.8183157522541116E-2</c:v>
                </c:pt>
                <c:pt idx="32530">
                  <c:v>6.8124226530732468E-2</c:v>
                </c:pt>
                <c:pt idx="32531">
                  <c:v>6.8124226530732468E-2</c:v>
                </c:pt>
                <c:pt idx="32532">
                  <c:v>6.8124226530732468E-2</c:v>
                </c:pt>
                <c:pt idx="32533">
                  <c:v>6.8124226530732468E-2</c:v>
                </c:pt>
                <c:pt idx="32534">
                  <c:v>6.8124226530732468E-2</c:v>
                </c:pt>
                <c:pt idx="32535">
                  <c:v>6.8124226530732468E-2</c:v>
                </c:pt>
                <c:pt idx="32536">
                  <c:v>6.8124226530732468E-2</c:v>
                </c:pt>
                <c:pt idx="32537">
                  <c:v>6.8124226530732468E-2</c:v>
                </c:pt>
                <c:pt idx="32538">
                  <c:v>6.8124226530732468E-2</c:v>
                </c:pt>
                <c:pt idx="32539">
                  <c:v>6.8124226530732468E-2</c:v>
                </c:pt>
                <c:pt idx="32540">
                  <c:v>6.8124226530732468E-2</c:v>
                </c:pt>
                <c:pt idx="32541">
                  <c:v>6.8124226530732468E-2</c:v>
                </c:pt>
                <c:pt idx="32542">
                  <c:v>6.8065295538923931E-2</c:v>
                </c:pt>
                <c:pt idx="32543">
                  <c:v>6.8006364547115283E-2</c:v>
                </c:pt>
                <c:pt idx="32544">
                  <c:v>6.8006364547115283E-2</c:v>
                </c:pt>
                <c:pt idx="32545">
                  <c:v>6.8006364547115283E-2</c:v>
                </c:pt>
                <c:pt idx="32546">
                  <c:v>6.8006364547115283E-2</c:v>
                </c:pt>
                <c:pt idx="32547">
                  <c:v>6.8006364547115283E-2</c:v>
                </c:pt>
                <c:pt idx="32548">
                  <c:v>6.7947433555306747E-2</c:v>
                </c:pt>
                <c:pt idx="32549">
                  <c:v>6.7947433555306747E-2</c:v>
                </c:pt>
                <c:pt idx="32550">
                  <c:v>6.7947433555306747E-2</c:v>
                </c:pt>
                <c:pt idx="32551">
                  <c:v>6.7947433555306747E-2</c:v>
                </c:pt>
                <c:pt idx="32552">
                  <c:v>6.7947433555306747E-2</c:v>
                </c:pt>
                <c:pt idx="32553">
                  <c:v>6.7947433555306747E-2</c:v>
                </c:pt>
                <c:pt idx="32554">
                  <c:v>6.7947433555306747E-2</c:v>
                </c:pt>
                <c:pt idx="32555">
                  <c:v>6.7947433555306747E-2</c:v>
                </c:pt>
                <c:pt idx="32556">
                  <c:v>6.7947433555306747E-2</c:v>
                </c:pt>
                <c:pt idx="32557">
                  <c:v>6.7888502563498099E-2</c:v>
                </c:pt>
                <c:pt idx="32558">
                  <c:v>6.7888502563498099E-2</c:v>
                </c:pt>
                <c:pt idx="32559">
                  <c:v>6.7829571571689562E-2</c:v>
                </c:pt>
                <c:pt idx="32560">
                  <c:v>6.7829571571689562E-2</c:v>
                </c:pt>
                <c:pt idx="32561">
                  <c:v>6.7829571571689562E-2</c:v>
                </c:pt>
                <c:pt idx="32562">
                  <c:v>6.7770640579880914E-2</c:v>
                </c:pt>
                <c:pt idx="32563">
                  <c:v>6.7711709588072377E-2</c:v>
                </c:pt>
                <c:pt idx="32564">
                  <c:v>6.765277859626373E-2</c:v>
                </c:pt>
                <c:pt idx="32565">
                  <c:v>6.765277859626373E-2</c:v>
                </c:pt>
                <c:pt idx="32566">
                  <c:v>6.765277859626373E-2</c:v>
                </c:pt>
                <c:pt idx="32567">
                  <c:v>6.765277859626373E-2</c:v>
                </c:pt>
                <c:pt idx="32568">
                  <c:v>6.765277859626373E-2</c:v>
                </c:pt>
                <c:pt idx="32569">
                  <c:v>6.765277859626373E-2</c:v>
                </c:pt>
                <c:pt idx="32570">
                  <c:v>6.7593847604455193E-2</c:v>
                </c:pt>
                <c:pt idx="32571">
                  <c:v>6.7593847604455193E-2</c:v>
                </c:pt>
                <c:pt idx="32572">
                  <c:v>6.7593847604455193E-2</c:v>
                </c:pt>
                <c:pt idx="32573">
                  <c:v>6.7593847604455193E-2</c:v>
                </c:pt>
                <c:pt idx="32574">
                  <c:v>6.7593847604455193E-2</c:v>
                </c:pt>
                <c:pt idx="32575">
                  <c:v>6.7593847604455193E-2</c:v>
                </c:pt>
                <c:pt idx="32576">
                  <c:v>6.7534916612646545E-2</c:v>
                </c:pt>
                <c:pt idx="32577">
                  <c:v>6.7534916612646545E-2</c:v>
                </c:pt>
                <c:pt idx="32578">
                  <c:v>6.7534916612646545E-2</c:v>
                </c:pt>
                <c:pt idx="32579">
                  <c:v>6.7534916612646545E-2</c:v>
                </c:pt>
                <c:pt idx="32580">
                  <c:v>6.7534916612646545E-2</c:v>
                </c:pt>
                <c:pt idx="32581">
                  <c:v>6.7534916612646545E-2</c:v>
                </c:pt>
                <c:pt idx="32582">
                  <c:v>6.7534916612646545E-2</c:v>
                </c:pt>
                <c:pt idx="32583">
                  <c:v>6.7534916612646545E-2</c:v>
                </c:pt>
                <c:pt idx="32584">
                  <c:v>6.7534916612646545E-2</c:v>
                </c:pt>
                <c:pt idx="32585">
                  <c:v>6.7534916612646545E-2</c:v>
                </c:pt>
                <c:pt idx="32586">
                  <c:v>6.7475985620838008E-2</c:v>
                </c:pt>
                <c:pt idx="32587">
                  <c:v>6.7475985620838008E-2</c:v>
                </c:pt>
                <c:pt idx="32588">
                  <c:v>6.7475985620838008E-2</c:v>
                </c:pt>
                <c:pt idx="32589">
                  <c:v>6.7475985620838008E-2</c:v>
                </c:pt>
                <c:pt idx="32590">
                  <c:v>6.7475985620838008E-2</c:v>
                </c:pt>
                <c:pt idx="32591">
                  <c:v>6.741705462902936E-2</c:v>
                </c:pt>
                <c:pt idx="32592">
                  <c:v>6.741705462902936E-2</c:v>
                </c:pt>
                <c:pt idx="32593">
                  <c:v>6.741705462902936E-2</c:v>
                </c:pt>
                <c:pt idx="32594">
                  <c:v>6.741705462902936E-2</c:v>
                </c:pt>
                <c:pt idx="32595">
                  <c:v>6.741705462902936E-2</c:v>
                </c:pt>
                <c:pt idx="32596">
                  <c:v>6.741705462902936E-2</c:v>
                </c:pt>
                <c:pt idx="32597">
                  <c:v>6.741705462902936E-2</c:v>
                </c:pt>
                <c:pt idx="32598">
                  <c:v>6.7358123637220824E-2</c:v>
                </c:pt>
                <c:pt idx="32599">
                  <c:v>6.7358123637220824E-2</c:v>
                </c:pt>
                <c:pt idx="32600">
                  <c:v>6.7299192645412176E-2</c:v>
                </c:pt>
                <c:pt idx="32601">
                  <c:v>6.7299192645412176E-2</c:v>
                </c:pt>
                <c:pt idx="32602">
                  <c:v>6.7299192645412176E-2</c:v>
                </c:pt>
                <c:pt idx="32603">
                  <c:v>6.7299192645412176E-2</c:v>
                </c:pt>
                <c:pt idx="32604">
                  <c:v>6.7299192645412176E-2</c:v>
                </c:pt>
                <c:pt idx="32605">
                  <c:v>6.7240261653603639E-2</c:v>
                </c:pt>
                <c:pt idx="32606">
                  <c:v>6.7240261653603639E-2</c:v>
                </c:pt>
                <c:pt idx="32607">
                  <c:v>6.7240261653603639E-2</c:v>
                </c:pt>
                <c:pt idx="32608">
                  <c:v>6.7181330661794991E-2</c:v>
                </c:pt>
                <c:pt idx="32609">
                  <c:v>6.7181330661794991E-2</c:v>
                </c:pt>
                <c:pt idx="32610">
                  <c:v>6.7122399669986454E-2</c:v>
                </c:pt>
                <c:pt idx="32611">
                  <c:v>6.7063468678177807E-2</c:v>
                </c:pt>
                <c:pt idx="32612">
                  <c:v>6.7063468678177807E-2</c:v>
                </c:pt>
                <c:pt idx="32613">
                  <c:v>6.7063468678177807E-2</c:v>
                </c:pt>
                <c:pt idx="32614">
                  <c:v>6.7063468678177807E-2</c:v>
                </c:pt>
                <c:pt idx="32615">
                  <c:v>6.7063468678177807E-2</c:v>
                </c:pt>
                <c:pt idx="32616">
                  <c:v>6.7063468678177807E-2</c:v>
                </c:pt>
                <c:pt idx="32617">
                  <c:v>6.7063468678177807E-2</c:v>
                </c:pt>
                <c:pt idx="32618">
                  <c:v>6.7063468678177807E-2</c:v>
                </c:pt>
                <c:pt idx="32619">
                  <c:v>6.700453768636927E-2</c:v>
                </c:pt>
                <c:pt idx="32620">
                  <c:v>6.700453768636927E-2</c:v>
                </c:pt>
                <c:pt idx="32621">
                  <c:v>6.700453768636927E-2</c:v>
                </c:pt>
                <c:pt idx="32622">
                  <c:v>6.6945606694560622E-2</c:v>
                </c:pt>
                <c:pt idx="32623">
                  <c:v>6.6886675702752085E-2</c:v>
                </c:pt>
                <c:pt idx="32624">
                  <c:v>6.6886675702752085E-2</c:v>
                </c:pt>
                <c:pt idx="32625">
                  <c:v>6.6886675702752085E-2</c:v>
                </c:pt>
                <c:pt idx="32626">
                  <c:v>6.6827744710943437E-2</c:v>
                </c:pt>
                <c:pt idx="32627">
                  <c:v>6.6827744710943437E-2</c:v>
                </c:pt>
                <c:pt idx="32628">
                  <c:v>6.6768813719134901E-2</c:v>
                </c:pt>
                <c:pt idx="32629">
                  <c:v>6.6768813719134901E-2</c:v>
                </c:pt>
                <c:pt idx="32630">
                  <c:v>6.6768813719134901E-2</c:v>
                </c:pt>
                <c:pt idx="32631">
                  <c:v>6.6709882727326253E-2</c:v>
                </c:pt>
                <c:pt idx="32632">
                  <c:v>6.6650951735517716E-2</c:v>
                </c:pt>
                <c:pt idx="32633">
                  <c:v>6.6650951735517716E-2</c:v>
                </c:pt>
                <c:pt idx="32634">
                  <c:v>6.6650951735517716E-2</c:v>
                </c:pt>
                <c:pt idx="32635">
                  <c:v>6.6592020743709068E-2</c:v>
                </c:pt>
                <c:pt idx="32636">
                  <c:v>6.6592020743709068E-2</c:v>
                </c:pt>
                <c:pt idx="32637">
                  <c:v>6.6533089751900532E-2</c:v>
                </c:pt>
                <c:pt idx="32638">
                  <c:v>6.6533089751900532E-2</c:v>
                </c:pt>
                <c:pt idx="32639">
                  <c:v>6.6474158760091884E-2</c:v>
                </c:pt>
                <c:pt idx="32640">
                  <c:v>6.6474158760091884E-2</c:v>
                </c:pt>
                <c:pt idx="32641">
                  <c:v>6.6474158760091884E-2</c:v>
                </c:pt>
                <c:pt idx="32642">
                  <c:v>6.6415227768283347E-2</c:v>
                </c:pt>
                <c:pt idx="32643">
                  <c:v>6.6415227768283347E-2</c:v>
                </c:pt>
                <c:pt idx="32644">
                  <c:v>6.6415227768283347E-2</c:v>
                </c:pt>
                <c:pt idx="32645">
                  <c:v>6.6415227768283347E-2</c:v>
                </c:pt>
                <c:pt idx="32646">
                  <c:v>6.6356296776474699E-2</c:v>
                </c:pt>
                <c:pt idx="32647">
                  <c:v>6.6356296776474699E-2</c:v>
                </c:pt>
                <c:pt idx="32648">
                  <c:v>6.6356296776474699E-2</c:v>
                </c:pt>
                <c:pt idx="32649">
                  <c:v>6.6297365784666162E-2</c:v>
                </c:pt>
                <c:pt idx="32650">
                  <c:v>6.6297365784666162E-2</c:v>
                </c:pt>
                <c:pt idx="32651">
                  <c:v>6.6238434792857515E-2</c:v>
                </c:pt>
                <c:pt idx="32652">
                  <c:v>6.6179503801048978E-2</c:v>
                </c:pt>
                <c:pt idx="32653">
                  <c:v>6.6179503801048978E-2</c:v>
                </c:pt>
                <c:pt idx="32654">
                  <c:v>6.6179503801048978E-2</c:v>
                </c:pt>
                <c:pt idx="32655">
                  <c:v>6.6179503801048978E-2</c:v>
                </c:pt>
                <c:pt idx="32656">
                  <c:v>6.6179503801048978E-2</c:v>
                </c:pt>
                <c:pt idx="32657">
                  <c:v>6.6179503801048978E-2</c:v>
                </c:pt>
                <c:pt idx="32658">
                  <c:v>6.6179503801048978E-2</c:v>
                </c:pt>
                <c:pt idx="32659">
                  <c:v>6.6179503801048978E-2</c:v>
                </c:pt>
                <c:pt idx="32660">
                  <c:v>6.6179503801048978E-2</c:v>
                </c:pt>
                <c:pt idx="32661">
                  <c:v>6.6179503801048978E-2</c:v>
                </c:pt>
                <c:pt idx="32662">
                  <c:v>6.612057280924033E-2</c:v>
                </c:pt>
                <c:pt idx="32663">
                  <c:v>6.6061641817431793E-2</c:v>
                </c:pt>
                <c:pt idx="32664">
                  <c:v>6.6061641817431793E-2</c:v>
                </c:pt>
                <c:pt idx="32665">
                  <c:v>6.6061641817431793E-2</c:v>
                </c:pt>
                <c:pt idx="32666">
                  <c:v>6.6061641817431793E-2</c:v>
                </c:pt>
                <c:pt idx="32667">
                  <c:v>6.6061641817431793E-2</c:v>
                </c:pt>
                <c:pt idx="32668">
                  <c:v>6.6061641817431793E-2</c:v>
                </c:pt>
                <c:pt idx="32669">
                  <c:v>6.6061641817431793E-2</c:v>
                </c:pt>
                <c:pt idx="32670">
                  <c:v>6.6061641817431793E-2</c:v>
                </c:pt>
                <c:pt idx="32671">
                  <c:v>6.6002710825623145E-2</c:v>
                </c:pt>
                <c:pt idx="32672">
                  <c:v>6.6002710825623145E-2</c:v>
                </c:pt>
                <c:pt idx="32673">
                  <c:v>6.6002710825623145E-2</c:v>
                </c:pt>
                <c:pt idx="32674">
                  <c:v>6.5943779833814609E-2</c:v>
                </c:pt>
                <c:pt idx="32675">
                  <c:v>6.5943779833814609E-2</c:v>
                </c:pt>
                <c:pt idx="32676">
                  <c:v>6.5884848842005961E-2</c:v>
                </c:pt>
                <c:pt idx="32677">
                  <c:v>6.5884848842005961E-2</c:v>
                </c:pt>
                <c:pt idx="32678">
                  <c:v>6.5884848842005961E-2</c:v>
                </c:pt>
                <c:pt idx="32679">
                  <c:v>6.5884848842005961E-2</c:v>
                </c:pt>
                <c:pt idx="32680">
                  <c:v>6.5884848842005961E-2</c:v>
                </c:pt>
                <c:pt idx="32681">
                  <c:v>6.5884848842005961E-2</c:v>
                </c:pt>
                <c:pt idx="32682">
                  <c:v>6.5884848842005961E-2</c:v>
                </c:pt>
                <c:pt idx="32683">
                  <c:v>6.5884848842005961E-2</c:v>
                </c:pt>
                <c:pt idx="32684">
                  <c:v>6.5884848842005961E-2</c:v>
                </c:pt>
                <c:pt idx="32685">
                  <c:v>6.5884848842005961E-2</c:v>
                </c:pt>
                <c:pt idx="32686">
                  <c:v>6.5825917850197424E-2</c:v>
                </c:pt>
                <c:pt idx="32687">
                  <c:v>6.5825917850197424E-2</c:v>
                </c:pt>
                <c:pt idx="32688">
                  <c:v>6.5825917850197424E-2</c:v>
                </c:pt>
                <c:pt idx="32689">
                  <c:v>6.5825917850197424E-2</c:v>
                </c:pt>
                <c:pt idx="32690">
                  <c:v>6.5766986858388776E-2</c:v>
                </c:pt>
                <c:pt idx="32691">
                  <c:v>6.5766986858388776E-2</c:v>
                </c:pt>
                <c:pt idx="32692">
                  <c:v>6.5766986858388776E-2</c:v>
                </c:pt>
                <c:pt idx="32693">
                  <c:v>6.5766986858388776E-2</c:v>
                </c:pt>
                <c:pt idx="32694">
                  <c:v>6.5766986858388776E-2</c:v>
                </c:pt>
                <c:pt idx="32695">
                  <c:v>6.5766986858388776E-2</c:v>
                </c:pt>
                <c:pt idx="32696">
                  <c:v>6.5766986858388776E-2</c:v>
                </c:pt>
                <c:pt idx="32697">
                  <c:v>6.5708055866580239E-2</c:v>
                </c:pt>
                <c:pt idx="32698">
                  <c:v>6.5708055866580239E-2</c:v>
                </c:pt>
                <c:pt idx="32699">
                  <c:v>6.5708055866580239E-2</c:v>
                </c:pt>
                <c:pt idx="32700">
                  <c:v>6.5708055866580239E-2</c:v>
                </c:pt>
                <c:pt idx="32701">
                  <c:v>6.5708055866580239E-2</c:v>
                </c:pt>
                <c:pt idx="32702">
                  <c:v>6.5708055866580239E-2</c:v>
                </c:pt>
                <c:pt idx="32703">
                  <c:v>6.5708055866580239E-2</c:v>
                </c:pt>
                <c:pt idx="32704">
                  <c:v>6.5708055866580239E-2</c:v>
                </c:pt>
                <c:pt idx="32705">
                  <c:v>6.5708055866580239E-2</c:v>
                </c:pt>
                <c:pt idx="32706">
                  <c:v>6.5708055866580239E-2</c:v>
                </c:pt>
                <c:pt idx="32707">
                  <c:v>6.5708055866580239E-2</c:v>
                </c:pt>
                <c:pt idx="32708">
                  <c:v>6.5708055866580239E-2</c:v>
                </c:pt>
                <c:pt idx="32709">
                  <c:v>6.5708055866580239E-2</c:v>
                </c:pt>
                <c:pt idx="32710">
                  <c:v>6.5708055866580239E-2</c:v>
                </c:pt>
                <c:pt idx="32711">
                  <c:v>6.5708055866580239E-2</c:v>
                </c:pt>
                <c:pt idx="32712">
                  <c:v>6.5708055866580239E-2</c:v>
                </c:pt>
                <c:pt idx="32713">
                  <c:v>6.5649124874771592E-2</c:v>
                </c:pt>
                <c:pt idx="32714">
                  <c:v>6.5649124874771592E-2</c:v>
                </c:pt>
                <c:pt idx="32715">
                  <c:v>6.5649124874771592E-2</c:v>
                </c:pt>
                <c:pt idx="32716">
                  <c:v>6.5590193882963055E-2</c:v>
                </c:pt>
                <c:pt idx="32717">
                  <c:v>6.5531262891154407E-2</c:v>
                </c:pt>
                <c:pt idx="32718">
                  <c:v>6.5531262891154407E-2</c:v>
                </c:pt>
                <c:pt idx="32719">
                  <c:v>6.5531262891154407E-2</c:v>
                </c:pt>
                <c:pt idx="32720">
                  <c:v>6.547233189934587E-2</c:v>
                </c:pt>
                <c:pt idx="32721">
                  <c:v>6.5413400907537222E-2</c:v>
                </c:pt>
                <c:pt idx="32722">
                  <c:v>6.5413400907537222E-2</c:v>
                </c:pt>
                <c:pt idx="32723">
                  <c:v>6.5413400907537222E-2</c:v>
                </c:pt>
                <c:pt idx="32724">
                  <c:v>6.5413400907537222E-2</c:v>
                </c:pt>
                <c:pt idx="32725">
                  <c:v>6.5354469915728686E-2</c:v>
                </c:pt>
                <c:pt idx="32726">
                  <c:v>6.5354469915728686E-2</c:v>
                </c:pt>
                <c:pt idx="32727">
                  <c:v>6.5354469915728686E-2</c:v>
                </c:pt>
                <c:pt idx="32728">
                  <c:v>6.5354469915728686E-2</c:v>
                </c:pt>
                <c:pt idx="32729">
                  <c:v>6.5354469915728686E-2</c:v>
                </c:pt>
                <c:pt idx="32730">
                  <c:v>6.5354469915728686E-2</c:v>
                </c:pt>
                <c:pt idx="32731">
                  <c:v>6.5295538923920038E-2</c:v>
                </c:pt>
                <c:pt idx="32732">
                  <c:v>6.5295538923920038E-2</c:v>
                </c:pt>
                <c:pt idx="32733">
                  <c:v>6.5295538923920038E-2</c:v>
                </c:pt>
                <c:pt idx="32734">
                  <c:v>6.5295538923920038E-2</c:v>
                </c:pt>
                <c:pt idx="32735">
                  <c:v>6.5295538923920038E-2</c:v>
                </c:pt>
                <c:pt idx="32736">
                  <c:v>6.5295538923920038E-2</c:v>
                </c:pt>
                <c:pt idx="32737">
                  <c:v>6.5236607932111501E-2</c:v>
                </c:pt>
                <c:pt idx="32738">
                  <c:v>6.5236607932111501E-2</c:v>
                </c:pt>
                <c:pt idx="32739">
                  <c:v>6.5177676940302853E-2</c:v>
                </c:pt>
                <c:pt idx="32740">
                  <c:v>6.5177676940302853E-2</c:v>
                </c:pt>
                <c:pt idx="32741">
                  <c:v>6.5118745948494317E-2</c:v>
                </c:pt>
                <c:pt idx="32742">
                  <c:v>6.5118745948494317E-2</c:v>
                </c:pt>
                <c:pt idx="32743">
                  <c:v>6.5118745948494317E-2</c:v>
                </c:pt>
                <c:pt idx="32744">
                  <c:v>6.5118745948494317E-2</c:v>
                </c:pt>
                <c:pt idx="32745">
                  <c:v>6.5059814956685669E-2</c:v>
                </c:pt>
                <c:pt idx="32746">
                  <c:v>6.5059814956685669E-2</c:v>
                </c:pt>
                <c:pt idx="32747">
                  <c:v>6.5059814956685669E-2</c:v>
                </c:pt>
                <c:pt idx="32748">
                  <c:v>6.5000883964877132E-2</c:v>
                </c:pt>
                <c:pt idx="32749">
                  <c:v>6.5000883964877132E-2</c:v>
                </c:pt>
                <c:pt idx="32750">
                  <c:v>6.5000883964877132E-2</c:v>
                </c:pt>
                <c:pt idx="32751">
                  <c:v>6.5000883964877132E-2</c:v>
                </c:pt>
                <c:pt idx="32752">
                  <c:v>6.5000883964877132E-2</c:v>
                </c:pt>
                <c:pt idx="32753">
                  <c:v>6.5000883964877132E-2</c:v>
                </c:pt>
                <c:pt idx="32754">
                  <c:v>6.4941952973068484E-2</c:v>
                </c:pt>
                <c:pt idx="32755">
                  <c:v>6.4941952973068484E-2</c:v>
                </c:pt>
                <c:pt idx="32756">
                  <c:v>6.4941952973068484E-2</c:v>
                </c:pt>
                <c:pt idx="32757">
                  <c:v>6.4941952973068484E-2</c:v>
                </c:pt>
                <c:pt idx="32758">
                  <c:v>6.4941952973068484E-2</c:v>
                </c:pt>
                <c:pt idx="32759">
                  <c:v>6.4941952973068484E-2</c:v>
                </c:pt>
                <c:pt idx="32760">
                  <c:v>6.4941952973068484E-2</c:v>
                </c:pt>
                <c:pt idx="32761">
                  <c:v>6.4941952973068484E-2</c:v>
                </c:pt>
                <c:pt idx="32762">
                  <c:v>6.4941952973068484E-2</c:v>
                </c:pt>
                <c:pt idx="32763">
                  <c:v>6.4883021981259947E-2</c:v>
                </c:pt>
                <c:pt idx="32764">
                  <c:v>6.4883021981259947E-2</c:v>
                </c:pt>
                <c:pt idx="32765">
                  <c:v>6.4883021981259947E-2</c:v>
                </c:pt>
                <c:pt idx="32766">
                  <c:v>6.4883021981259947E-2</c:v>
                </c:pt>
                <c:pt idx="32767">
                  <c:v>6.4883021981259947E-2</c:v>
                </c:pt>
                <c:pt idx="32768">
                  <c:v>6.4883021981259947E-2</c:v>
                </c:pt>
                <c:pt idx="32769">
                  <c:v>6.48240909894513E-2</c:v>
                </c:pt>
                <c:pt idx="32770">
                  <c:v>6.48240909894513E-2</c:v>
                </c:pt>
                <c:pt idx="32771">
                  <c:v>6.48240909894513E-2</c:v>
                </c:pt>
                <c:pt idx="32772">
                  <c:v>6.48240909894513E-2</c:v>
                </c:pt>
                <c:pt idx="32773">
                  <c:v>6.4765159997642763E-2</c:v>
                </c:pt>
                <c:pt idx="32774">
                  <c:v>6.4765159997642763E-2</c:v>
                </c:pt>
                <c:pt idx="32775">
                  <c:v>6.4706229005834115E-2</c:v>
                </c:pt>
                <c:pt idx="32776">
                  <c:v>6.4706229005834115E-2</c:v>
                </c:pt>
                <c:pt idx="32777">
                  <c:v>6.4706229005834115E-2</c:v>
                </c:pt>
                <c:pt idx="32778">
                  <c:v>6.4706229005834115E-2</c:v>
                </c:pt>
                <c:pt idx="32779">
                  <c:v>6.4706229005834115E-2</c:v>
                </c:pt>
                <c:pt idx="32780">
                  <c:v>6.4706229005834115E-2</c:v>
                </c:pt>
                <c:pt idx="32781">
                  <c:v>6.4706229005834115E-2</c:v>
                </c:pt>
                <c:pt idx="32782">
                  <c:v>6.4706229005834115E-2</c:v>
                </c:pt>
                <c:pt idx="32783">
                  <c:v>6.4706229005834115E-2</c:v>
                </c:pt>
                <c:pt idx="32784">
                  <c:v>6.4647298014025578E-2</c:v>
                </c:pt>
                <c:pt idx="32785">
                  <c:v>6.458836702221693E-2</c:v>
                </c:pt>
                <c:pt idx="32786">
                  <c:v>6.458836702221693E-2</c:v>
                </c:pt>
                <c:pt idx="32787">
                  <c:v>6.458836702221693E-2</c:v>
                </c:pt>
                <c:pt idx="32788">
                  <c:v>6.4529436030408394E-2</c:v>
                </c:pt>
                <c:pt idx="32789">
                  <c:v>6.4529436030408394E-2</c:v>
                </c:pt>
                <c:pt idx="32790">
                  <c:v>6.4529436030408394E-2</c:v>
                </c:pt>
                <c:pt idx="32791">
                  <c:v>6.4470505038599746E-2</c:v>
                </c:pt>
                <c:pt idx="32792">
                  <c:v>6.4411574046791209E-2</c:v>
                </c:pt>
                <c:pt idx="32793">
                  <c:v>6.4411574046791209E-2</c:v>
                </c:pt>
                <c:pt idx="32794">
                  <c:v>6.4411574046791209E-2</c:v>
                </c:pt>
                <c:pt idx="32795">
                  <c:v>6.4411574046791209E-2</c:v>
                </c:pt>
                <c:pt idx="32796">
                  <c:v>6.4411574046791209E-2</c:v>
                </c:pt>
                <c:pt idx="32797">
                  <c:v>6.4411574046791209E-2</c:v>
                </c:pt>
                <c:pt idx="32798">
                  <c:v>6.4352643054982561E-2</c:v>
                </c:pt>
                <c:pt idx="32799">
                  <c:v>6.4352643054982561E-2</c:v>
                </c:pt>
                <c:pt idx="32800">
                  <c:v>6.4352643054982561E-2</c:v>
                </c:pt>
                <c:pt idx="32801">
                  <c:v>6.4352643054982561E-2</c:v>
                </c:pt>
                <c:pt idx="32802">
                  <c:v>6.4293712063174024E-2</c:v>
                </c:pt>
                <c:pt idx="32803">
                  <c:v>6.4293712063174024E-2</c:v>
                </c:pt>
                <c:pt idx="32804">
                  <c:v>6.4293712063174024E-2</c:v>
                </c:pt>
                <c:pt idx="32805">
                  <c:v>6.4293712063174024E-2</c:v>
                </c:pt>
                <c:pt idx="32806">
                  <c:v>6.4293712063174024E-2</c:v>
                </c:pt>
                <c:pt idx="32807">
                  <c:v>6.4293712063174024E-2</c:v>
                </c:pt>
                <c:pt idx="32808">
                  <c:v>6.4293712063174024E-2</c:v>
                </c:pt>
                <c:pt idx="32809">
                  <c:v>6.4293712063174024E-2</c:v>
                </c:pt>
                <c:pt idx="32810">
                  <c:v>6.4293712063174024E-2</c:v>
                </c:pt>
                <c:pt idx="32811">
                  <c:v>6.4293712063174024E-2</c:v>
                </c:pt>
                <c:pt idx="32812">
                  <c:v>6.4293712063174024E-2</c:v>
                </c:pt>
                <c:pt idx="32813">
                  <c:v>6.4234781071365377E-2</c:v>
                </c:pt>
                <c:pt idx="32814">
                  <c:v>6.4234781071365377E-2</c:v>
                </c:pt>
                <c:pt idx="32815">
                  <c:v>6.4234781071365377E-2</c:v>
                </c:pt>
                <c:pt idx="32816">
                  <c:v>6.417585007955684E-2</c:v>
                </c:pt>
                <c:pt idx="32817">
                  <c:v>6.417585007955684E-2</c:v>
                </c:pt>
                <c:pt idx="32818">
                  <c:v>6.4116919087748192E-2</c:v>
                </c:pt>
                <c:pt idx="32819">
                  <c:v>6.4116919087748192E-2</c:v>
                </c:pt>
                <c:pt idx="32820">
                  <c:v>6.4057988095939655E-2</c:v>
                </c:pt>
                <c:pt idx="32821">
                  <c:v>6.4057988095939655E-2</c:v>
                </c:pt>
                <c:pt idx="32822">
                  <c:v>6.3999057104131007E-2</c:v>
                </c:pt>
                <c:pt idx="32823">
                  <c:v>6.3999057104131007E-2</c:v>
                </c:pt>
                <c:pt idx="32824">
                  <c:v>6.3999057104131007E-2</c:v>
                </c:pt>
                <c:pt idx="32825">
                  <c:v>6.3999057104131007E-2</c:v>
                </c:pt>
                <c:pt idx="32826">
                  <c:v>6.3940126112322471E-2</c:v>
                </c:pt>
                <c:pt idx="32827">
                  <c:v>6.3940126112322471E-2</c:v>
                </c:pt>
                <c:pt idx="32828">
                  <c:v>6.3940126112322471E-2</c:v>
                </c:pt>
                <c:pt idx="32829">
                  <c:v>6.3940126112322471E-2</c:v>
                </c:pt>
                <c:pt idx="32830">
                  <c:v>6.3940126112322471E-2</c:v>
                </c:pt>
                <c:pt idx="32831">
                  <c:v>6.3881195120513823E-2</c:v>
                </c:pt>
                <c:pt idx="32832">
                  <c:v>6.3822264128705286E-2</c:v>
                </c:pt>
                <c:pt idx="32833">
                  <c:v>6.3822264128705286E-2</c:v>
                </c:pt>
                <c:pt idx="32834">
                  <c:v>6.3822264128705286E-2</c:v>
                </c:pt>
                <c:pt idx="32835">
                  <c:v>6.3822264128705286E-2</c:v>
                </c:pt>
                <c:pt idx="32836">
                  <c:v>6.3822264128705286E-2</c:v>
                </c:pt>
                <c:pt idx="32837">
                  <c:v>6.3822264128705286E-2</c:v>
                </c:pt>
                <c:pt idx="32838">
                  <c:v>6.3763333136896749E-2</c:v>
                </c:pt>
                <c:pt idx="32839">
                  <c:v>6.3704402145088102E-2</c:v>
                </c:pt>
                <c:pt idx="32840">
                  <c:v>6.3704402145088102E-2</c:v>
                </c:pt>
                <c:pt idx="32841">
                  <c:v>6.3704402145088102E-2</c:v>
                </c:pt>
                <c:pt idx="32842">
                  <c:v>6.3704402145088102E-2</c:v>
                </c:pt>
                <c:pt idx="32843">
                  <c:v>6.3704402145088102E-2</c:v>
                </c:pt>
                <c:pt idx="32844">
                  <c:v>6.3704402145088102E-2</c:v>
                </c:pt>
                <c:pt idx="32845">
                  <c:v>6.3704402145088102E-2</c:v>
                </c:pt>
                <c:pt idx="32846">
                  <c:v>6.3704402145088102E-2</c:v>
                </c:pt>
                <c:pt idx="32847">
                  <c:v>6.3704402145088102E-2</c:v>
                </c:pt>
                <c:pt idx="32848">
                  <c:v>6.3704402145088102E-2</c:v>
                </c:pt>
                <c:pt idx="32849">
                  <c:v>6.3704402145088102E-2</c:v>
                </c:pt>
                <c:pt idx="32850">
                  <c:v>6.3704402145088102E-2</c:v>
                </c:pt>
                <c:pt idx="32851">
                  <c:v>6.3704402145088102E-2</c:v>
                </c:pt>
                <c:pt idx="32852">
                  <c:v>6.3645471153279565E-2</c:v>
                </c:pt>
                <c:pt idx="32853">
                  <c:v>6.3645471153279565E-2</c:v>
                </c:pt>
                <c:pt idx="32854">
                  <c:v>6.3645471153279565E-2</c:v>
                </c:pt>
                <c:pt idx="32855">
                  <c:v>6.3645471153279565E-2</c:v>
                </c:pt>
                <c:pt idx="32856">
                  <c:v>6.3645471153279565E-2</c:v>
                </c:pt>
                <c:pt idx="32857">
                  <c:v>6.3645471153279565E-2</c:v>
                </c:pt>
                <c:pt idx="32858">
                  <c:v>6.3645471153279565E-2</c:v>
                </c:pt>
                <c:pt idx="32859">
                  <c:v>6.3645471153279565E-2</c:v>
                </c:pt>
                <c:pt idx="32860">
                  <c:v>6.3645471153279565E-2</c:v>
                </c:pt>
                <c:pt idx="32861">
                  <c:v>6.3645471153279565E-2</c:v>
                </c:pt>
                <c:pt idx="32862">
                  <c:v>6.3645471153279565E-2</c:v>
                </c:pt>
                <c:pt idx="32863">
                  <c:v>6.3645471153279565E-2</c:v>
                </c:pt>
                <c:pt idx="32864">
                  <c:v>6.3586540161470917E-2</c:v>
                </c:pt>
                <c:pt idx="32865">
                  <c:v>6.3586540161470917E-2</c:v>
                </c:pt>
                <c:pt idx="32866">
                  <c:v>6.3586540161470917E-2</c:v>
                </c:pt>
                <c:pt idx="32867">
                  <c:v>6.3586540161470917E-2</c:v>
                </c:pt>
                <c:pt idx="32868">
                  <c:v>6.3586540161470917E-2</c:v>
                </c:pt>
                <c:pt idx="32869">
                  <c:v>6.3586540161470917E-2</c:v>
                </c:pt>
                <c:pt idx="32870">
                  <c:v>6.3586540161470917E-2</c:v>
                </c:pt>
                <c:pt idx="32871">
                  <c:v>6.3586540161470917E-2</c:v>
                </c:pt>
                <c:pt idx="32872">
                  <c:v>6.352760916966238E-2</c:v>
                </c:pt>
                <c:pt idx="32873">
                  <c:v>6.352760916966238E-2</c:v>
                </c:pt>
                <c:pt idx="32874">
                  <c:v>6.3468678177853732E-2</c:v>
                </c:pt>
                <c:pt idx="32875">
                  <c:v>6.3468678177853732E-2</c:v>
                </c:pt>
                <c:pt idx="32876">
                  <c:v>6.3468678177853732E-2</c:v>
                </c:pt>
                <c:pt idx="32877">
                  <c:v>6.3468678177853732E-2</c:v>
                </c:pt>
                <c:pt idx="32878">
                  <c:v>6.3468678177853732E-2</c:v>
                </c:pt>
                <c:pt idx="32879">
                  <c:v>6.3468678177853732E-2</c:v>
                </c:pt>
                <c:pt idx="32880">
                  <c:v>6.3468678177853732E-2</c:v>
                </c:pt>
                <c:pt idx="32881">
                  <c:v>6.3468678177853732E-2</c:v>
                </c:pt>
                <c:pt idx="32882">
                  <c:v>6.3468678177853732E-2</c:v>
                </c:pt>
                <c:pt idx="32883">
                  <c:v>6.3409747186045196E-2</c:v>
                </c:pt>
                <c:pt idx="32884">
                  <c:v>6.3409747186045196E-2</c:v>
                </c:pt>
                <c:pt idx="32885">
                  <c:v>6.3409747186045196E-2</c:v>
                </c:pt>
                <c:pt idx="32886">
                  <c:v>6.3350816194236548E-2</c:v>
                </c:pt>
                <c:pt idx="32887">
                  <c:v>6.3350816194236548E-2</c:v>
                </c:pt>
                <c:pt idx="32888">
                  <c:v>6.3350816194236548E-2</c:v>
                </c:pt>
                <c:pt idx="32889">
                  <c:v>6.3350816194236548E-2</c:v>
                </c:pt>
                <c:pt idx="32890">
                  <c:v>6.3350816194236548E-2</c:v>
                </c:pt>
                <c:pt idx="32891">
                  <c:v>6.3350816194236548E-2</c:v>
                </c:pt>
                <c:pt idx="32892">
                  <c:v>6.3291885202428011E-2</c:v>
                </c:pt>
                <c:pt idx="32893">
                  <c:v>6.3291885202428011E-2</c:v>
                </c:pt>
                <c:pt idx="32894">
                  <c:v>6.3291885202428011E-2</c:v>
                </c:pt>
                <c:pt idx="32895">
                  <c:v>6.3291885202428011E-2</c:v>
                </c:pt>
                <c:pt idx="32896">
                  <c:v>6.3291885202428011E-2</c:v>
                </c:pt>
                <c:pt idx="32897">
                  <c:v>6.3232954210619363E-2</c:v>
                </c:pt>
                <c:pt idx="32898">
                  <c:v>6.3174023218810826E-2</c:v>
                </c:pt>
                <c:pt idx="32899">
                  <c:v>6.3174023218810826E-2</c:v>
                </c:pt>
                <c:pt idx="32900">
                  <c:v>6.3174023218810826E-2</c:v>
                </c:pt>
                <c:pt idx="32901">
                  <c:v>6.3174023218810826E-2</c:v>
                </c:pt>
                <c:pt idx="32902">
                  <c:v>6.3115092227002179E-2</c:v>
                </c:pt>
                <c:pt idx="32903">
                  <c:v>6.3056161235193642E-2</c:v>
                </c:pt>
                <c:pt idx="32904">
                  <c:v>6.2997230243384994E-2</c:v>
                </c:pt>
                <c:pt idx="32905">
                  <c:v>6.2997230243384994E-2</c:v>
                </c:pt>
                <c:pt idx="32906">
                  <c:v>6.2997230243384994E-2</c:v>
                </c:pt>
                <c:pt idx="32907">
                  <c:v>6.2997230243384994E-2</c:v>
                </c:pt>
                <c:pt idx="32908">
                  <c:v>6.2997230243384994E-2</c:v>
                </c:pt>
                <c:pt idx="32909">
                  <c:v>6.2938299251576457E-2</c:v>
                </c:pt>
                <c:pt idx="32910">
                  <c:v>6.2938299251576457E-2</c:v>
                </c:pt>
                <c:pt idx="32911">
                  <c:v>6.2938299251576457E-2</c:v>
                </c:pt>
                <c:pt idx="32912">
                  <c:v>6.2938299251576457E-2</c:v>
                </c:pt>
                <c:pt idx="32913">
                  <c:v>6.2938299251576457E-2</c:v>
                </c:pt>
                <c:pt idx="32914">
                  <c:v>6.2879368259767809E-2</c:v>
                </c:pt>
                <c:pt idx="32915">
                  <c:v>6.2820437267959273E-2</c:v>
                </c:pt>
                <c:pt idx="32916">
                  <c:v>6.2820437267959273E-2</c:v>
                </c:pt>
                <c:pt idx="32917">
                  <c:v>6.2820437267959273E-2</c:v>
                </c:pt>
                <c:pt idx="32918">
                  <c:v>6.2761506276150625E-2</c:v>
                </c:pt>
                <c:pt idx="32919">
                  <c:v>6.2702575284342088E-2</c:v>
                </c:pt>
                <c:pt idx="32920">
                  <c:v>6.2702575284342088E-2</c:v>
                </c:pt>
                <c:pt idx="32921">
                  <c:v>6.264364429253344E-2</c:v>
                </c:pt>
                <c:pt idx="32922">
                  <c:v>6.264364429253344E-2</c:v>
                </c:pt>
                <c:pt idx="32923">
                  <c:v>6.264364429253344E-2</c:v>
                </c:pt>
                <c:pt idx="32924">
                  <c:v>6.264364429253344E-2</c:v>
                </c:pt>
                <c:pt idx="32925">
                  <c:v>6.264364429253344E-2</c:v>
                </c:pt>
                <c:pt idx="32926">
                  <c:v>6.264364429253344E-2</c:v>
                </c:pt>
                <c:pt idx="32927">
                  <c:v>6.264364429253344E-2</c:v>
                </c:pt>
                <c:pt idx="32928">
                  <c:v>6.264364429253344E-2</c:v>
                </c:pt>
                <c:pt idx="32929">
                  <c:v>6.264364429253344E-2</c:v>
                </c:pt>
                <c:pt idx="32930">
                  <c:v>6.264364429253344E-2</c:v>
                </c:pt>
                <c:pt idx="32931">
                  <c:v>6.264364429253344E-2</c:v>
                </c:pt>
                <c:pt idx="32932">
                  <c:v>6.264364429253344E-2</c:v>
                </c:pt>
                <c:pt idx="32933">
                  <c:v>6.2584713300724903E-2</c:v>
                </c:pt>
                <c:pt idx="32934">
                  <c:v>6.2584713300724903E-2</c:v>
                </c:pt>
                <c:pt idx="32935">
                  <c:v>6.2584713300724903E-2</c:v>
                </c:pt>
                <c:pt idx="32936">
                  <c:v>6.2525782308916256E-2</c:v>
                </c:pt>
                <c:pt idx="32937">
                  <c:v>6.2466851317107719E-2</c:v>
                </c:pt>
                <c:pt idx="32938">
                  <c:v>6.2407920325299071E-2</c:v>
                </c:pt>
                <c:pt idx="32939">
                  <c:v>6.2348989333490534E-2</c:v>
                </c:pt>
                <c:pt idx="32940">
                  <c:v>6.2348989333490534E-2</c:v>
                </c:pt>
                <c:pt idx="32941">
                  <c:v>6.2348989333490534E-2</c:v>
                </c:pt>
                <c:pt idx="32942">
                  <c:v>6.2348989333490534E-2</c:v>
                </c:pt>
                <c:pt idx="32943">
                  <c:v>6.2348989333490534E-2</c:v>
                </c:pt>
                <c:pt idx="32944">
                  <c:v>6.2290058341681886E-2</c:v>
                </c:pt>
                <c:pt idx="32945">
                  <c:v>6.2290058341681886E-2</c:v>
                </c:pt>
                <c:pt idx="32946">
                  <c:v>6.2290058341681886E-2</c:v>
                </c:pt>
                <c:pt idx="32947">
                  <c:v>6.223112734987335E-2</c:v>
                </c:pt>
                <c:pt idx="32948">
                  <c:v>6.2172196358064702E-2</c:v>
                </c:pt>
                <c:pt idx="32949">
                  <c:v>6.2172196358064702E-2</c:v>
                </c:pt>
                <c:pt idx="32950">
                  <c:v>6.2172196358064702E-2</c:v>
                </c:pt>
                <c:pt idx="32951">
                  <c:v>6.2172196358064702E-2</c:v>
                </c:pt>
                <c:pt idx="32952">
                  <c:v>6.2172196358064702E-2</c:v>
                </c:pt>
                <c:pt idx="32953">
                  <c:v>6.2172196358064702E-2</c:v>
                </c:pt>
                <c:pt idx="32954">
                  <c:v>6.2172196358064702E-2</c:v>
                </c:pt>
                <c:pt idx="32955">
                  <c:v>6.2113265366256165E-2</c:v>
                </c:pt>
                <c:pt idx="32956">
                  <c:v>6.2113265366256165E-2</c:v>
                </c:pt>
                <c:pt idx="32957">
                  <c:v>6.2054334374447517E-2</c:v>
                </c:pt>
                <c:pt idx="32958">
                  <c:v>6.2054334374447517E-2</c:v>
                </c:pt>
                <c:pt idx="32959">
                  <c:v>6.2054334374447517E-2</c:v>
                </c:pt>
                <c:pt idx="32960">
                  <c:v>6.2054334374447517E-2</c:v>
                </c:pt>
                <c:pt idx="32961">
                  <c:v>6.2054334374447517E-2</c:v>
                </c:pt>
                <c:pt idx="32962">
                  <c:v>6.2054334374447517E-2</c:v>
                </c:pt>
                <c:pt idx="32963">
                  <c:v>6.2054334374447517E-2</c:v>
                </c:pt>
                <c:pt idx="32964">
                  <c:v>6.2054334374447517E-2</c:v>
                </c:pt>
                <c:pt idx="32965">
                  <c:v>6.2054334374447517E-2</c:v>
                </c:pt>
                <c:pt idx="32966">
                  <c:v>6.2054334374447517E-2</c:v>
                </c:pt>
                <c:pt idx="32967">
                  <c:v>6.2054334374447517E-2</c:v>
                </c:pt>
                <c:pt idx="32968">
                  <c:v>6.2054334374447517E-2</c:v>
                </c:pt>
                <c:pt idx="32969">
                  <c:v>6.2054334374447517E-2</c:v>
                </c:pt>
                <c:pt idx="32970">
                  <c:v>6.1995403382638981E-2</c:v>
                </c:pt>
                <c:pt idx="32971">
                  <c:v>6.1995403382638981E-2</c:v>
                </c:pt>
                <c:pt idx="32972">
                  <c:v>6.1995403382638981E-2</c:v>
                </c:pt>
                <c:pt idx="32973">
                  <c:v>6.1995403382638981E-2</c:v>
                </c:pt>
                <c:pt idx="32974">
                  <c:v>6.1936472390830333E-2</c:v>
                </c:pt>
                <c:pt idx="32975">
                  <c:v>6.1936472390830333E-2</c:v>
                </c:pt>
                <c:pt idx="32976">
                  <c:v>6.1936472390830333E-2</c:v>
                </c:pt>
                <c:pt idx="32977">
                  <c:v>6.1936472390830333E-2</c:v>
                </c:pt>
                <c:pt idx="32978">
                  <c:v>6.1936472390830333E-2</c:v>
                </c:pt>
                <c:pt idx="32979">
                  <c:v>6.1936472390830333E-2</c:v>
                </c:pt>
                <c:pt idx="32980">
                  <c:v>6.1936472390830333E-2</c:v>
                </c:pt>
                <c:pt idx="32981">
                  <c:v>6.1936472390830333E-2</c:v>
                </c:pt>
                <c:pt idx="32982">
                  <c:v>6.1936472390830333E-2</c:v>
                </c:pt>
                <c:pt idx="32983">
                  <c:v>6.1936472390830333E-2</c:v>
                </c:pt>
                <c:pt idx="32984">
                  <c:v>6.1936472390830333E-2</c:v>
                </c:pt>
                <c:pt idx="32985">
                  <c:v>6.1936472390830333E-2</c:v>
                </c:pt>
                <c:pt idx="32986">
                  <c:v>6.1936472390830333E-2</c:v>
                </c:pt>
                <c:pt idx="32987">
                  <c:v>6.1936472390830333E-2</c:v>
                </c:pt>
                <c:pt idx="32988">
                  <c:v>6.1936472390830333E-2</c:v>
                </c:pt>
                <c:pt idx="32989">
                  <c:v>6.1936472390830333E-2</c:v>
                </c:pt>
                <c:pt idx="32990">
                  <c:v>6.1877541399021796E-2</c:v>
                </c:pt>
                <c:pt idx="32991">
                  <c:v>6.1818610407213148E-2</c:v>
                </c:pt>
                <c:pt idx="32992">
                  <c:v>6.1759679415404611E-2</c:v>
                </c:pt>
                <c:pt idx="32993">
                  <c:v>6.1759679415404611E-2</c:v>
                </c:pt>
                <c:pt idx="32994">
                  <c:v>6.1759679415404611E-2</c:v>
                </c:pt>
                <c:pt idx="32995">
                  <c:v>6.1700748423595964E-2</c:v>
                </c:pt>
                <c:pt idx="32996">
                  <c:v>6.1641817431787427E-2</c:v>
                </c:pt>
                <c:pt idx="32997">
                  <c:v>6.1641817431787427E-2</c:v>
                </c:pt>
                <c:pt idx="32998">
                  <c:v>6.1641817431787427E-2</c:v>
                </c:pt>
                <c:pt idx="32999">
                  <c:v>6.1641817431787427E-2</c:v>
                </c:pt>
                <c:pt idx="33000">
                  <c:v>6.1641817431787427E-2</c:v>
                </c:pt>
                <c:pt idx="33001">
                  <c:v>6.1641817431787427E-2</c:v>
                </c:pt>
                <c:pt idx="33002">
                  <c:v>6.1641817431787427E-2</c:v>
                </c:pt>
                <c:pt idx="33003">
                  <c:v>6.1641817431787427E-2</c:v>
                </c:pt>
                <c:pt idx="33004">
                  <c:v>6.1641817431787427E-2</c:v>
                </c:pt>
                <c:pt idx="33005">
                  <c:v>6.1582886439978779E-2</c:v>
                </c:pt>
                <c:pt idx="33006">
                  <c:v>6.1582886439978779E-2</c:v>
                </c:pt>
                <c:pt idx="33007">
                  <c:v>6.1523955448170242E-2</c:v>
                </c:pt>
                <c:pt idx="33008">
                  <c:v>6.1523955448170242E-2</c:v>
                </c:pt>
                <c:pt idx="33009">
                  <c:v>6.1523955448170242E-2</c:v>
                </c:pt>
                <c:pt idx="33010">
                  <c:v>6.1465024456361594E-2</c:v>
                </c:pt>
                <c:pt idx="33011">
                  <c:v>6.1406093464553058E-2</c:v>
                </c:pt>
                <c:pt idx="33012">
                  <c:v>6.1406093464553058E-2</c:v>
                </c:pt>
                <c:pt idx="33013">
                  <c:v>6.1406093464553058E-2</c:v>
                </c:pt>
                <c:pt idx="33014">
                  <c:v>6.1406093464553058E-2</c:v>
                </c:pt>
                <c:pt idx="33015">
                  <c:v>6.134716247274441E-2</c:v>
                </c:pt>
                <c:pt idx="33016">
                  <c:v>6.1288231480935873E-2</c:v>
                </c:pt>
                <c:pt idx="33017">
                  <c:v>6.1288231480935873E-2</c:v>
                </c:pt>
                <c:pt idx="33018">
                  <c:v>6.1288231480935873E-2</c:v>
                </c:pt>
                <c:pt idx="33019">
                  <c:v>6.1288231480935873E-2</c:v>
                </c:pt>
                <c:pt idx="33020">
                  <c:v>6.1288231480935873E-2</c:v>
                </c:pt>
                <c:pt idx="33021">
                  <c:v>6.1288231480935873E-2</c:v>
                </c:pt>
                <c:pt idx="33022">
                  <c:v>6.1288231480935873E-2</c:v>
                </c:pt>
                <c:pt idx="33023">
                  <c:v>6.1288231480935873E-2</c:v>
                </c:pt>
                <c:pt idx="33024">
                  <c:v>6.1229300489127225E-2</c:v>
                </c:pt>
                <c:pt idx="33025">
                  <c:v>6.1229300489127225E-2</c:v>
                </c:pt>
                <c:pt idx="33026">
                  <c:v>6.1229300489127225E-2</c:v>
                </c:pt>
                <c:pt idx="33027">
                  <c:v>6.1229300489127225E-2</c:v>
                </c:pt>
                <c:pt idx="33028">
                  <c:v>6.1229300489127225E-2</c:v>
                </c:pt>
                <c:pt idx="33029">
                  <c:v>6.1229300489127225E-2</c:v>
                </c:pt>
                <c:pt idx="33030">
                  <c:v>6.1229300489127225E-2</c:v>
                </c:pt>
                <c:pt idx="33031">
                  <c:v>6.1229300489127225E-2</c:v>
                </c:pt>
                <c:pt idx="33032">
                  <c:v>6.1229300489127225E-2</c:v>
                </c:pt>
                <c:pt idx="33033">
                  <c:v>6.1229300489127225E-2</c:v>
                </c:pt>
                <c:pt idx="33034">
                  <c:v>6.1229300489127225E-2</c:v>
                </c:pt>
                <c:pt idx="33035">
                  <c:v>6.1229300489127225E-2</c:v>
                </c:pt>
                <c:pt idx="33036">
                  <c:v>6.1229300489127225E-2</c:v>
                </c:pt>
                <c:pt idx="33037">
                  <c:v>6.1229300489127225E-2</c:v>
                </c:pt>
                <c:pt idx="33038">
                  <c:v>6.1229300489127225E-2</c:v>
                </c:pt>
                <c:pt idx="33039">
                  <c:v>6.1229300489127225E-2</c:v>
                </c:pt>
                <c:pt idx="33040">
                  <c:v>6.1229300489127225E-2</c:v>
                </c:pt>
                <c:pt idx="33041">
                  <c:v>6.1229300489127225E-2</c:v>
                </c:pt>
                <c:pt idx="33042">
                  <c:v>6.1229300489127225E-2</c:v>
                </c:pt>
                <c:pt idx="33043">
                  <c:v>6.1229300489127225E-2</c:v>
                </c:pt>
                <c:pt idx="33044">
                  <c:v>6.1229300489127225E-2</c:v>
                </c:pt>
                <c:pt idx="33045">
                  <c:v>6.1229300489127225E-2</c:v>
                </c:pt>
                <c:pt idx="33046">
                  <c:v>6.1229300489127225E-2</c:v>
                </c:pt>
                <c:pt idx="33047">
                  <c:v>6.1229300489127225E-2</c:v>
                </c:pt>
                <c:pt idx="33048">
                  <c:v>6.1229300489127225E-2</c:v>
                </c:pt>
                <c:pt idx="33049">
                  <c:v>6.1229300489127225E-2</c:v>
                </c:pt>
                <c:pt idx="33050">
                  <c:v>6.1229300489127225E-2</c:v>
                </c:pt>
                <c:pt idx="33051">
                  <c:v>6.1229300489127225E-2</c:v>
                </c:pt>
                <c:pt idx="33052">
                  <c:v>6.1170369497318688E-2</c:v>
                </c:pt>
                <c:pt idx="33053">
                  <c:v>6.1170369497318688E-2</c:v>
                </c:pt>
                <c:pt idx="33054">
                  <c:v>6.1170369497318688E-2</c:v>
                </c:pt>
                <c:pt idx="33055">
                  <c:v>6.1170369497318688E-2</c:v>
                </c:pt>
                <c:pt idx="33056">
                  <c:v>6.1111438505510041E-2</c:v>
                </c:pt>
                <c:pt idx="33057">
                  <c:v>6.1111438505510041E-2</c:v>
                </c:pt>
                <c:pt idx="33058">
                  <c:v>6.1052507513701504E-2</c:v>
                </c:pt>
                <c:pt idx="33059">
                  <c:v>6.1052507513701504E-2</c:v>
                </c:pt>
                <c:pt idx="33060">
                  <c:v>6.1052507513701504E-2</c:v>
                </c:pt>
                <c:pt idx="33061">
                  <c:v>6.1052507513701504E-2</c:v>
                </c:pt>
                <c:pt idx="33062">
                  <c:v>6.1052507513701504E-2</c:v>
                </c:pt>
                <c:pt idx="33063">
                  <c:v>6.1052507513701504E-2</c:v>
                </c:pt>
                <c:pt idx="33064">
                  <c:v>6.1052507513701504E-2</c:v>
                </c:pt>
                <c:pt idx="33065">
                  <c:v>6.0993576521892856E-2</c:v>
                </c:pt>
                <c:pt idx="33066">
                  <c:v>6.0993576521892856E-2</c:v>
                </c:pt>
                <c:pt idx="33067">
                  <c:v>6.0934645530084319E-2</c:v>
                </c:pt>
                <c:pt idx="33068">
                  <c:v>6.0934645530084319E-2</c:v>
                </c:pt>
                <c:pt idx="33069">
                  <c:v>6.0934645530084319E-2</c:v>
                </c:pt>
                <c:pt idx="33070">
                  <c:v>6.0934645530084319E-2</c:v>
                </c:pt>
                <c:pt idx="33071">
                  <c:v>6.0875714538275671E-2</c:v>
                </c:pt>
                <c:pt idx="33072">
                  <c:v>6.0875714538275671E-2</c:v>
                </c:pt>
                <c:pt idx="33073">
                  <c:v>6.0875714538275671E-2</c:v>
                </c:pt>
                <c:pt idx="33074">
                  <c:v>6.0875714538275671E-2</c:v>
                </c:pt>
                <c:pt idx="33075">
                  <c:v>6.0816783546467135E-2</c:v>
                </c:pt>
                <c:pt idx="33076">
                  <c:v>6.0816783546467135E-2</c:v>
                </c:pt>
                <c:pt idx="33077">
                  <c:v>6.0757852554658487E-2</c:v>
                </c:pt>
                <c:pt idx="33078">
                  <c:v>6.0757852554658487E-2</c:v>
                </c:pt>
                <c:pt idx="33079">
                  <c:v>6.0757852554658487E-2</c:v>
                </c:pt>
                <c:pt idx="33080">
                  <c:v>6.0757852554658487E-2</c:v>
                </c:pt>
                <c:pt idx="33081">
                  <c:v>6.0757852554658487E-2</c:v>
                </c:pt>
                <c:pt idx="33082">
                  <c:v>6.0757852554658487E-2</c:v>
                </c:pt>
                <c:pt idx="33083">
                  <c:v>6.0757852554658487E-2</c:v>
                </c:pt>
                <c:pt idx="33084">
                  <c:v>6.0757852554658487E-2</c:v>
                </c:pt>
                <c:pt idx="33085">
                  <c:v>6.0757852554658487E-2</c:v>
                </c:pt>
                <c:pt idx="33086">
                  <c:v>6.0757852554658487E-2</c:v>
                </c:pt>
                <c:pt idx="33087">
                  <c:v>6.0757852554658487E-2</c:v>
                </c:pt>
                <c:pt idx="33088">
                  <c:v>6.0757852554658487E-2</c:v>
                </c:pt>
                <c:pt idx="33089">
                  <c:v>6.0757852554658487E-2</c:v>
                </c:pt>
                <c:pt idx="33090">
                  <c:v>6.069892156284995E-2</c:v>
                </c:pt>
                <c:pt idx="33091">
                  <c:v>6.069892156284995E-2</c:v>
                </c:pt>
                <c:pt idx="33092">
                  <c:v>6.069892156284995E-2</c:v>
                </c:pt>
                <c:pt idx="33093">
                  <c:v>6.069892156284995E-2</c:v>
                </c:pt>
                <c:pt idx="33094">
                  <c:v>6.0639990571041302E-2</c:v>
                </c:pt>
                <c:pt idx="33095">
                  <c:v>6.0639990571041302E-2</c:v>
                </c:pt>
                <c:pt idx="33096">
                  <c:v>6.0581059579232766E-2</c:v>
                </c:pt>
                <c:pt idx="33097">
                  <c:v>6.0581059579232766E-2</c:v>
                </c:pt>
                <c:pt idx="33098">
                  <c:v>6.0581059579232766E-2</c:v>
                </c:pt>
                <c:pt idx="33099">
                  <c:v>6.0522128587424118E-2</c:v>
                </c:pt>
                <c:pt idx="33100">
                  <c:v>6.0522128587424118E-2</c:v>
                </c:pt>
                <c:pt idx="33101">
                  <c:v>6.0463197595615581E-2</c:v>
                </c:pt>
                <c:pt idx="33102">
                  <c:v>6.0463197595615581E-2</c:v>
                </c:pt>
                <c:pt idx="33103">
                  <c:v>6.0404266603806933E-2</c:v>
                </c:pt>
                <c:pt idx="33104">
                  <c:v>6.0345335611998396E-2</c:v>
                </c:pt>
                <c:pt idx="33105">
                  <c:v>6.0345335611998396E-2</c:v>
                </c:pt>
                <c:pt idx="33106">
                  <c:v>6.0345335611998396E-2</c:v>
                </c:pt>
                <c:pt idx="33107">
                  <c:v>6.0345335611998396E-2</c:v>
                </c:pt>
                <c:pt idx="33108">
                  <c:v>6.0345335611998396E-2</c:v>
                </c:pt>
                <c:pt idx="33109">
                  <c:v>6.0345335611998396E-2</c:v>
                </c:pt>
                <c:pt idx="33110">
                  <c:v>6.0345335611998396E-2</c:v>
                </c:pt>
                <c:pt idx="33111">
                  <c:v>6.0345335611998396E-2</c:v>
                </c:pt>
                <c:pt idx="33112">
                  <c:v>6.0286404620189749E-2</c:v>
                </c:pt>
                <c:pt idx="33113">
                  <c:v>6.0286404620189749E-2</c:v>
                </c:pt>
                <c:pt idx="33114">
                  <c:v>6.0286404620189749E-2</c:v>
                </c:pt>
                <c:pt idx="33115">
                  <c:v>6.0286404620189749E-2</c:v>
                </c:pt>
                <c:pt idx="33116">
                  <c:v>6.0286404620189749E-2</c:v>
                </c:pt>
                <c:pt idx="33117">
                  <c:v>6.0286404620189749E-2</c:v>
                </c:pt>
                <c:pt idx="33118">
                  <c:v>6.0286404620189749E-2</c:v>
                </c:pt>
                <c:pt idx="33119">
                  <c:v>6.0286404620189749E-2</c:v>
                </c:pt>
                <c:pt idx="33120">
                  <c:v>6.0227473628381212E-2</c:v>
                </c:pt>
                <c:pt idx="33121">
                  <c:v>6.0227473628381212E-2</c:v>
                </c:pt>
                <c:pt idx="33122">
                  <c:v>6.0227473628381212E-2</c:v>
                </c:pt>
                <c:pt idx="33123">
                  <c:v>6.0227473628381212E-2</c:v>
                </c:pt>
                <c:pt idx="33124">
                  <c:v>6.0168542636572564E-2</c:v>
                </c:pt>
                <c:pt idx="33125">
                  <c:v>6.0168542636572564E-2</c:v>
                </c:pt>
                <c:pt idx="33126">
                  <c:v>6.0168542636572564E-2</c:v>
                </c:pt>
                <c:pt idx="33127">
                  <c:v>6.0109611644764027E-2</c:v>
                </c:pt>
                <c:pt idx="33128">
                  <c:v>6.0109611644764027E-2</c:v>
                </c:pt>
                <c:pt idx="33129">
                  <c:v>6.0050680652955379E-2</c:v>
                </c:pt>
                <c:pt idx="33130">
                  <c:v>6.0050680652955379E-2</c:v>
                </c:pt>
                <c:pt idx="33131">
                  <c:v>6.0050680652955379E-2</c:v>
                </c:pt>
                <c:pt idx="33132">
                  <c:v>6.0050680652955379E-2</c:v>
                </c:pt>
                <c:pt idx="33133">
                  <c:v>5.9991749661146843E-2</c:v>
                </c:pt>
                <c:pt idx="33134">
                  <c:v>5.9991749661146843E-2</c:v>
                </c:pt>
                <c:pt idx="33135">
                  <c:v>5.9991749661146843E-2</c:v>
                </c:pt>
                <c:pt idx="33136">
                  <c:v>5.9991749661146843E-2</c:v>
                </c:pt>
                <c:pt idx="33137">
                  <c:v>5.9991749661146843E-2</c:v>
                </c:pt>
                <c:pt idx="33138">
                  <c:v>5.9991749661146843E-2</c:v>
                </c:pt>
                <c:pt idx="33139">
                  <c:v>5.9991749661146843E-2</c:v>
                </c:pt>
                <c:pt idx="33140">
                  <c:v>5.9991749661146843E-2</c:v>
                </c:pt>
                <c:pt idx="33141">
                  <c:v>5.9932818669338195E-2</c:v>
                </c:pt>
                <c:pt idx="33142">
                  <c:v>5.9932818669338195E-2</c:v>
                </c:pt>
                <c:pt idx="33143">
                  <c:v>5.9873887677529658E-2</c:v>
                </c:pt>
                <c:pt idx="33144">
                  <c:v>5.9873887677529658E-2</c:v>
                </c:pt>
                <c:pt idx="33145">
                  <c:v>5.9873887677529658E-2</c:v>
                </c:pt>
                <c:pt idx="33146">
                  <c:v>5.9873887677529658E-2</c:v>
                </c:pt>
                <c:pt idx="33147">
                  <c:v>5.9873887677529658E-2</c:v>
                </c:pt>
                <c:pt idx="33148">
                  <c:v>5.9873887677529658E-2</c:v>
                </c:pt>
                <c:pt idx="33149">
                  <c:v>5.9873887677529658E-2</c:v>
                </c:pt>
                <c:pt idx="33150">
                  <c:v>5.9873887677529658E-2</c:v>
                </c:pt>
                <c:pt idx="33151">
                  <c:v>5.981495668572101E-2</c:v>
                </c:pt>
                <c:pt idx="33152">
                  <c:v>5.981495668572101E-2</c:v>
                </c:pt>
                <c:pt idx="33153">
                  <c:v>5.981495668572101E-2</c:v>
                </c:pt>
                <c:pt idx="33154">
                  <c:v>5.981495668572101E-2</c:v>
                </c:pt>
                <c:pt idx="33155">
                  <c:v>5.981495668572101E-2</c:v>
                </c:pt>
                <c:pt idx="33156">
                  <c:v>5.9756025693912473E-2</c:v>
                </c:pt>
                <c:pt idx="33157">
                  <c:v>5.9756025693912473E-2</c:v>
                </c:pt>
                <c:pt idx="33158">
                  <c:v>5.9697094702103826E-2</c:v>
                </c:pt>
                <c:pt idx="33159">
                  <c:v>5.9697094702103826E-2</c:v>
                </c:pt>
                <c:pt idx="33160">
                  <c:v>5.9697094702103826E-2</c:v>
                </c:pt>
                <c:pt idx="33161">
                  <c:v>5.9697094702103826E-2</c:v>
                </c:pt>
                <c:pt idx="33162">
                  <c:v>5.9638163710295289E-2</c:v>
                </c:pt>
                <c:pt idx="33163">
                  <c:v>5.9579232718486641E-2</c:v>
                </c:pt>
                <c:pt idx="33164">
                  <c:v>5.9579232718486641E-2</c:v>
                </c:pt>
                <c:pt idx="33165">
                  <c:v>5.9579232718486641E-2</c:v>
                </c:pt>
                <c:pt idx="33166">
                  <c:v>5.9579232718486641E-2</c:v>
                </c:pt>
                <c:pt idx="33167">
                  <c:v>5.9579232718486641E-2</c:v>
                </c:pt>
                <c:pt idx="33168">
                  <c:v>5.9579232718486641E-2</c:v>
                </c:pt>
                <c:pt idx="33169">
                  <c:v>5.9579232718486641E-2</c:v>
                </c:pt>
                <c:pt idx="33170">
                  <c:v>5.9579232718486641E-2</c:v>
                </c:pt>
                <c:pt idx="33171">
                  <c:v>5.9520301726678104E-2</c:v>
                </c:pt>
                <c:pt idx="33172">
                  <c:v>5.9461370734869456E-2</c:v>
                </c:pt>
                <c:pt idx="33173">
                  <c:v>5.9461370734869456E-2</c:v>
                </c:pt>
                <c:pt idx="33174">
                  <c:v>5.9461370734869456E-2</c:v>
                </c:pt>
                <c:pt idx="33175">
                  <c:v>5.9461370734869456E-2</c:v>
                </c:pt>
                <c:pt idx="33176">
                  <c:v>5.9461370734869456E-2</c:v>
                </c:pt>
                <c:pt idx="33177">
                  <c:v>5.9461370734869456E-2</c:v>
                </c:pt>
                <c:pt idx="33178">
                  <c:v>5.9461370734869456E-2</c:v>
                </c:pt>
                <c:pt idx="33179">
                  <c:v>5.940243974306092E-2</c:v>
                </c:pt>
                <c:pt idx="33180">
                  <c:v>5.940243974306092E-2</c:v>
                </c:pt>
                <c:pt idx="33181">
                  <c:v>5.940243974306092E-2</c:v>
                </c:pt>
                <c:pt idx="33182">
                  <c:v>5.9343508751252272E-2</c:v>
                </c:pt>
                <c:pt idx="33183">
                  <c:v>5.9284577759443735E-2</c:v>
                </c:pt>
                <c:pt idx="33184">
                  <c:v>5.9284577759443735E-2</c:v>
                </c:pt>
                <c:pt idx="33185">
                  <c:v>5.9284577759443735E-2</c:v>
                </c:pt>
                <c:pt idx="33186">
                  <c:v>5.9284577759443735E-2</c:v>
                </c:pt>
                <c:pt idx="33187">
                  <c:v>5.9284577759443735E-2</c:v>
                </c:pt>
                <c:pt idx="33188">
                  <c:v>5.9284577759443735E-2</c:v>
                </c:pt>
                <c:pt idx="33189">
                  <c:v>5.9225646767635087E-2</c:v>
                </c:pt>
                <c:pt idx="33190">
                  <c:v>5.9225646767635087E-2</c:v>
                </c:pt>
                <c:pt idx="33191">
                  <c:v>5.9225646767635087E-2</c:v>
                </c:pt>
                <c:pt idx="33192">
                  <c:v>5.9225646767635087E-2</c:v>
                </c:pt>
                <c:pt idx="33193">
                  <c:v>5.9225646767635087E-2</c:v>
                </c:pt>
                <c:pt idx="33194">
                  <c:v>5.9225646767635087E-2</c:v>
                </c:pt>
                <c:pt idx="33195">
                  <c:v>5.9225646767635087E-2</c:v>
                </c:pt>
                <c:pt idx="33196">
                  <c:v>5.9225646767635087E-2</c:v>
                </c:pt>
                <c:pt idx="33197">
                  <c:v>5.9166715775826551E-2</c:v>
                </c:pt>
                <c:pt idx="33198">
                  <c:v>5.9166715775826551E-2</c:v>
                </c:pt>
                <c:pt idx="33199">
                  <c:v>5.9166715775826551E-2</c:v>
                </c:pt>
                <c:pt idx="33200">
                  <c:v>5.9166715775826551E-2</c:v>
                </c:pt>
                <c:pt idx="33201">
                  <c:v>5.9166715775826551E-2</c:v>
                </c:pt>
                <c:pt idx="33202">
                  <c:v>5.9166715775826551E-2</c:v>
                </c:pt>
                <c:pt idx="33203">
                  <c:v>5.9107784784017903E-2</c:v>
                </c:pt>
                <c:pt idx="33204">
                  <c:v>5.9107784784017903E-2</c:v>
                </c:pt>
                <c:pt idx="33205">
                  <c:v>5.9107784784017903E-2</c:v>
                </c:pt>
                <c:pt idx="33206">
                  <c:v>5.9107784784017903E-2</c:v>
                </c:pt>
                <c:pt idx="33207">
                  <c:v>5.9107784784017903E-2</c:v>
                </c:pt>
                <c:pt idx="33208">
                  <c:v>5.9048853792209366E-2</c:v>
                </c:pt>
                <c:pt idx="33209">
                  <c:v>5.9048853792209366E-2</c:v>
                </c:pt>
                <c:pt idx="33210">
                  <c:v>5.9048853792209366E-2</c:v>
                </c:pt>
                <c:pt idx="33211">
                  <c:v>5.9048853792209366E-2</c:v>
                </c:pt>
                <c:pt idx="33212">
                  <c:v>5.9048853792209366E-2</c:v>
                </c:pt>
                <c:pt idx="33213">
                  <c:v>5.9048853792209366E-2</c:v>
                </c:pt>
                <c:pt idx="33214">
                  <c:v>5.8989922800400718E-2</c:v>
                </c:pt>
                <c:pt idx="33215">
                  <c:v>5.8989922800400718E-2</c:v>
                </c:pt>
                <c:pt idx="33216">
                  <c:v>5.8989922800400718E-2</c:v>
                </c:pt>
                <c:pt idx="33217">
                  <c:v>5.8989922800400718E-2</c:v>
                </c:pt>
                <c:pt idx="33218">
                  <c:v>5.8989922800400718E-2</c:v>
                </c:pt>
                <c:pt idx="33219">
                  <c:v>5.8989922800400718E-2</c:v>
                </c:pt>
                <c:pt idx="33220">
                  <c:v>5.8989922800400718E-2</c:v>
                </c:pt>
                <c:pt idx="33221">
                  <c:v>5.8989922800400718E-2</c:v>
                </c:pt>
                <c:pt idx="33222">
                  <c:v>5.8989922800400718E-2</c:v>
                </c:pt>
                <c:pt idx="33223">
                  <c:v>5.8989922800400718E-2</c:v>
                </c:pt>
                <c:pt idx="33224">
                  <c:v>5.8989922800400718E-2</c:v>
                </c:pt>
                <c:pt idx="33225">
                  <c:v>5.8989922800400718E-2</c:v>
                </c:pt>
                <c:pt idx="33226">
                  <c:v>5.8989922800400718E-2</c:v>
                </c:pt>
                <c:pt idx="33227">
                  <c:v>5.8989922800400718E-2</c:v>
                </c:pt>
                <c:pt idx="33228">
                  <c:v>5.8989922800400718E-2</c:v>
                </c:pt>
                <c:pt idx="33229">
                  <c:v>5.8989922800400718E-2</c:v>
                </c:pt>
                <c:pt idx="33230">
                  <c:v>5.8989922800400718E-2</c:v>
                </c:pt>
                <c:pt idx="33231">
                  <c:v>5.8930991808592181E-2</c:v>
                </c:pt>
                <c:pt idx="33232">
                  <c:v>5.8930991808592181E-2</c:v>
                </c:pt>
                <c:pt idx="33233">
                  <c:v>5.8872060816783534E-2</c:v>
                </c:pt>
                <c:pt idx="33234">
                  <c:v>5.8872060816783534E-2</c:v>
                </c:pt>
                <c:pt idx="33235">
                  <c:v>5.8813129824974997E-2</c:v>
                </c:pt>
                <c:pt idx="33236">
                  <c:v>5.8813129824974997E-2</c:v>
                </c:pt>
                <c:pt idx="33237">
                  <c:v>5.8813129824974997E-2</c:v>
                </c:pt>
                <c:pt idx="33238">
                  <c:v>5.8813129824974997E-2</c:v>
                </c:pt>
                <c:pt idx="33239">
                  <c:v>5.8813129824974997E-2</c:v>
                </c:pt>
                <c:pt idx="33240">
                  <c:v>5.8813129824974997E-2</c:v>
                </c:pt>
                <c:pt idx="33241">
                  <c:v>5.8813129824974997E-2</c:v>
                </c:pt>
                <c:pt idx="33242">
                  <c:v>5.8813129824974997E-2</c:v>
                </c:pt>
                <c:pt idx="33243">
                  <c:v>5.8754198833166349E-2</c:v>
                </c:pt>
                <c:pt idx="33244">
                  <c:v>5.8695267841357812E-2</c:v>
                </c:pt>
                <c:pt idx="33245">
                  <c:v>5.8636336849549164E-2</c:v>
                </c:pt>
                <c:pt idx="33246">
                  <c:v>5.8636336849549164E-2</c:v>
                </c:pt>
                <c:pt idx="33247">
                  <c:v>5.8636336849549164E-2</c:v>
                </c:pt>
                <c:pt idx="33248">
                  <c:v>5.8636336849549164E-2</c:v>
                </c:pt>
                <c:pt idx="33249">
                  <c:v>5.8636336849549164E-2</c:v>
                </c:pt>
                <c:pt idx="33250">
                  <c:v>5.8636336849549164E-2</c:v>
                </c:pt>
                <c:pt idx="33251">
                  <c:v>5.8636336849549164E-2</c:v>
                </c:pt>
                <c:pt idx="33252">
                  <c:v>5.8636336849549164E-2</c:v>
                </c:pt>
                <c:pt idx="33253">
                  <c:v>5.8636336849549164E-2</c:v>
                </c:pt>
                <c:pt idx="33254">
                  <c:v>5.8577405857740628E-2</c:v>
                </c:pt>
                <c:pt idx="33255">
                  <c:v>5.8577405857740628E-2</c:v>
                </c:pt>
                <c:pt idx="33256">
                  <c:v>5.8577405857740628E-2</c:v>
                </c:pt>
                <c:pt idx="33257">
                  <c:v>5.8577405857740628E-2</c:v>
                </c:pt>
                <c:pt idx="33258">
                  <c:v>5.8577405857740628E-2</c:v>
                </c:pt>
                <c:pt idx="33259">
                  <c:v>5.8577405857740628E-2</c:v>
                </c:pt>
                <c:pt idx="33260">
                  <c:v>5.8577405857740628E-2</c:v>
                </c:pt>
                <c:pt idx="33261">
                  <c:v>5.851847486593198E-2</c:v>
                </c:pt>
                <c:pt idx="33262">
                  <c:v>5.851847486593198E-2</c:v>
                </c:pt>
                <c:pt idx="33263">
                  <c:v>5.851847486593198E-2</c:v>
                </c:pt>
                <c:pt idx="33264">
                  <c:v>5.8459543874123443E-2</c:v>
                </c:pt>
                <c:pt idx="33265">
                  <c:v>5.8400612882314795E-2</c:v>
                </c:pt>
                <c:pt idx="33266">
                  <c:v>5.8341681890506258E-2</c:v>
                </c:pt>
                <c:pt idx="33267">
                  <c:v>5.8282750898697611E-2</c:v>
                </c:pt>
                <c:pt idx="33268">
                  <c:v>5.8223819906889074E-2</c:v>
                </c:pt>
                <c:pt idx="33269">
                  <c:v>5.8223819906889074E-2</c:v>
                </c:pt>
                <c:pt idx="33270">
                  <c:v>5.8223819906889074E-2</c:v>
                </c:pt>
                <c:pt idx="33271">
                  <c:v>5.8223819906889074E-2</c:v>
                </c:pt>
                <c:pt idx="33272">
                  <c:v>5.8223819906889074E-2</c:v>
                </c:pt>
                <c:pt idx="33273">
                  <c:v>5.8223819906889074E-2</c:v>
                </c:pt>
                <c:pt idx="33274">
                  <c:v>5.8223819906889074E-2</c:v>
                </c:pt>
                <c:pt idx="33275">
                  <c:v>5.8223819906889074E-2</c:v>
                </c:pt>
                <c:pt idx="33276">
                  <c:v>5.8223819906889074E-2</c:v>
                </c:pt>
                <c:pt idx="33277">
                  <c:v>5.8223819906889074E-2</c:v>
                </c:pt>
                <c:pt idx="33278">
                  <c:v>5.8223819906889074E-2</c:v>
                </c:pt>
                <c:pt idx="33279">
                  <c:v>5.8223819906889074E-2</c:v>
                </c:pt>
                <c:pt idx="33280">
                  <c:v>5.8223819906889074E-2</c:v>
                </c:pt>
                <c:pt idx="33281">
                  <c:v>5.8223819906889074E-2</c:v>
                </c:pt>
                <c:pt idx="33282">
                  <c:v>5.8223819906889074E-2</c:v>
                </c:pt>
                <c:pt idx="33283">
                  <c:v>5.8223819906889074E-2</c:v>
                </c:pt>
                <c:pt idx="33284">
                  <c:v>5.8223819906889074E-2</c:v>
                </c:pt>
                <c:pt idx="33285">
                  <c:v>5.8223819906889074E-2</c:v>
                </c:pt>
                <c:pt idx="33286">
                  <c:v>5.8164888915080426E-2</c:v>
                </c:pt>
                <c:pt idx="33287">
                  <c:v>5.8105957923271889E-2</c:v>
                </c:pt>
                <c:pt idx="33288">
                  <c:v>5.8105957923271889E-2</c:v>
                </c:pt>
                <c:pt idx="33289">
                  <c:v>5.8105957923271889E-2</c:v>
                </c:pt>
                <c:pt idx="33290">
                  <c:v>5.8105957923271889E-2</c:v>
                </c:pt>
                <c:pt idx="33291">
                  <c:v>5.8105957923271889E-2</c:v>
                </c:pt>
                <c:pt idx="33292">
                  <c:v>5.8105957923271889E-2</c:v>
                </c:pt>
                <c:pt idx="33293">
                  <c:v>5.8105957923271889E-2</c:v>
                </c:pt>
                <c:pt idx="33294">
                  <c:v>5.8105957923271889E-2</c:v>
                </c:pt>
                <c:pt idx="33295">
                  <c:v>5.8105957923271889E-2</c:v>
                </c:pt>
                <c:pt idx="33296">
                  <c:v>5.8105957923271889E-2</c:v>
                </c:pt>
                <c:pt idx="33297">
                  <c:v>5.8105957923271889E-2</c:v>
                </c:pt>
                <c:pt idx="33298">
                  <c:v>5.8047026931463241E-2</c:v>
                </c:pt>
                <c:pt idx="33299">
                  <c:v>5.8047026931463241E-2</c:v>
                </c:pt>
                <c:pt idx="33300">
                  <c:v>5.7988095939654705E-2</c:v>
                </c:pt>
                <c:pt idx="33301">
                  <c:v>5.7929164947846057E-2</c:v>
                </c:pt>
                <c:pt idx="33302">
                  <c:v>5.787023395603752E-2</c:v>
                </c:pt>
                <c:pt idx="33303">
                  <c:v>5.787023395603752E-2</c:v>
                </c:pt>
                <c:pt idx="33304">
                  <c:v>5.787023395603752E-2</c:v>
                </c:pt>
                <c:pt idx="33305">
                  <c:v>5.7811302964228872E-2</c:v>
                </c:pt>
                <c:pt idx="33306">
                  <c:v>5.7811302964228872E-2</c:v>
                </c:pt>
                <c:pt idx="33307">
                  <c:v>5.7811302964228872E-2</c:v>
                </c:pt>
                <c:pt idx="33308">
                  <c:v>5.7811302964228872E-2</c:v>
                </c:pt>
                <c:pt idx="33309">
                  <c:v>5.7811302964228872E-2</c:v>
                </c:pt>
                <c:pt idx="33310">
                  <c:v>5.7811302964228872E-2</c:v>
                </c:pt>
                <c:pt idx="33311">
                  <c:v>5.7811302964228872E-2</c:v>
                </c:pt>
                <c:pt idx="33312">
                  <c:v>5.7752371972420335E-2</c:v>
                </c:pt>
                <c:pt idx="33313">
                  <c:v>5.7752371972420335E-2</c:v>
                </c:pt>
                <c:pt idx="33314">
                  <c:v>5.7693440980611688E-2</c:v>
                </c:pt>
                <c:pt idx="33315">
                  <c:v>5.7693440980611688E-2</c:v>
                </c:pt>
                <c:pt idx="33316">
                  <c:v>5.7634509988803151E-2</c:v>
                </c:pt>
                <c:pt idx="33317">
                  <c:v>5.7634509988803151E-2</c:v>
                </c:pt>
                <c:pt idx="33318">
                  <c:v>5.7634509988803151E-2</c:v>
                </c:pt>
                <c:pt idx="33319">
                  <c:v>5.7634509988803151E-2</c:v>
                </c:pt>
                <c:pt idx="33320">
                  <c:v>5.7634509988803151E-2</c:v>
                </c:pt>
                <c:pt idx="33321">
                  <c:v>5.7634509988803151E-2</c:v>
                </c:pt>
                <c:pt idx="33322">
                  <c:v>5.7634509988803151E-2</c:v>
                </c:pt>
                <c:pt idx="33323">
                  <c:v>5.7634509988803151E-2</c:v>
                </c:pt>
                <c:pt idx="33324">
                  <c:v>5.7634509988803151E-2</c:v>
                </c:pt>
                <c:pt idx="33325">
                  <c:v>5.7634509988803151E-2</c:v>
                </c:pt>
                <c:pt idx="33326">
                  <c:v>5.7634509988803151E-2</c:v>
                </c:pt>
                <c:pt idx="33327">
                  <c:v>5.7634509988803151E-2</c:v>
                </c:pt>
                <c:pt idx="33328">
                  <c:v>5.7634509988803151E-2</c:v>
                </c:pt>
                <c:pt idx="33329">
                  <c:v>5.7634509988803151E-2</c:v>
                </c:pt>
                <c:pt idx="33330">
                  <c:v>5.7634509988803151E-2</c:v>
                </c:pt>
                <c:pt idx="33331">
                  <c:v>5.7634509988803151E-2</c:v>
                </c:pt>
                <c:pt idx="33332">
                  <c:v>5.7634509988803151E-2</c:v>
                </c:pt>
                <c:pt idx="33333">
                  <c:v>5.7634509988803151E-2</c:v>
                </c:pt>
                <c:pt idx="33334">
                  <c:v>5.7634509988803151E-2</c:v>
                </c:pt>
                <c:pt idx="33335">
                  <c:v>5.7575578996994503E-2</c:v>
                </c:pt>
                <c:pt idx="33336">
                  <c:v>5.7516648005185966E-2</c:v>
                </c:pt>
                <c:pt idx="33337">
                  <c:v>5.7516648005185966E-2</c:v>
                </c:pt>
                <c:pt idx="33338">
                  <c:v>5.7516648005185966E-2</c:v>
                </c:pt>
                <c:pt idx="33339">
                  <c:v>5.7516648005185966E-2</c:v>
                </c:pt>
                <c:pt idx="33340">
                  <c:v>5.7457717013377319E-2</c:v>
                </c:pt>
                <c:pt idx="33341">
                  <c:v>5.7457717013377319E-2</c:v>
                </c:pt>
                <c:pt idx="33342">
                  <c:v>5.7457717013377319E-2</c:v>
                </c:pt>
                <c:pt idx="33343">
                  <c:v>5.7398786021568782E-2</c:v>
                </c:pt>
                <c:pt idx="33344">
                  <c:v>5.7398786021568782E-2</c:v>
                </c:pt>
                <c:pt idx="33345">
                  <c:v>5.7398786021568782E-2</c:v>
                </c:pt>
                <c:pt idx="33346">
                  <c:v>5.7398786021568782E-2</c:v>
                </c:pt>
                <c:pt idx="33347">
                  <c:v>5.7398786021568782E-2</c:v>
                </c:pt>
                <c:pt idx="33348">
                  <c:v>5.7398786021568782E-2</c:v>
                </c:pt>
                <c:pt idx="33349">
                  <c:v>5.7339855029760134E-2</c:v>
                </c:pt>
                <c:pt idx="33350">
                  <c:v>5.7339855029760134E-2</c:v>
                </c:pt>
                <c:pt idx="33351">
                  <c:v>5.7339855029760134E-2</c:v>
                </c:pt>
                <c:pt idx="33352">
                  <c:v>5.7339855029760134E-2</c:v>
                </c:pt>
                <c:pt idx="33353">
                  <c:v>5.7339855029760134E-2</c:v>
                </c:pt>
                <c:pt idx="33354">
                  <c:v>5.7339855029760134E-2</c:v>
                </c:pt>
                <c:pt idx="33355">
                  <c:v>5.7339855029760134E-2</c:v>
                </c:pt>
                <c:pt idx="33356">
                  <c:v>5.7339855029760134E-2</c:v>
                </c:pt>
                <c:pt idx="33357">
                  <c:v>5.7339855029760134E-2</c:v>
                </c:pt>
                <c:pt idx="33358">
                  <c:v>5.7339855029760134E-2</c:v>
                </c:pt>
                <c:pt idx="33359">
                  <c:v>5.7339855029760134E-2</c:v>
                </c:pt>
                <c:pt idx="33360">
                  <c:v>5.7280924037951597E-2</c:v>
                </c:pt>
                <c:pt idx="33361">
                  <c:v>5.7280924037951597E-2</c:v>
                </c:pt>
                <c:pt idx="33362">
                  <c:v>5.7221993046142949E-2</c:v>
                </c:pt>
                <c:pt idx="33363">
                  <c:v>5.7221993046142949E-2</c:v>
                </c:pt>
                <c:pt idx="33364">
                  <c:v>5.7221993046142949E-2</c:v>
                </c:pt>
                <c:pt idx="33365">
                  <c:v>5.7163062054334413E-2</c:v>
                </c:pt>
                <c:pt idx="33366">
                  <c:v>5.7163062054334413E-2</c:v>
                </c:pt>
                <c:pt idx="33367">
                  <c:v>5.7163062054334413E-2</c:v>
                </c:pt>
                <c:pt idx="33368">
                  <c:v>5.7163062054334413E-2</c:v>
                </c:pt>
                <c:pt idx="33369">
                  <c:v>5.7163062054334413E-2</c:v>
                </c:pt>
                <c:pt idx="33370">
                  <c:v>5.7104131062525765E-2</c:v>
                </c:pt>
                <c:pt idx="33371">
                  <c:v>5.7045200070717228E-2</c:v>
                </c:pt>
                <c:pt idx="33372">
                  <c:v>5.698626907890858E-2</c:v>
                </c:pt>
                <c:pt idx="33373">
                  <c:v>5.698626907890858E-2</c:v>
                </c:pt>
                <c:pt idx="33374">
                  <c:v>5.698626907890858E-2</c:v>
                </c:pt>
                <c:pt idx="33375">
                  <c:v>5.698626907890858E-2</c:v>
                </c:pt>
                <c:pt idx="33376">
                  <c:v>5.698626907890858E-2</c:v>
                </c:pt>
                <c:pt idx="33377">
                  <c:v>5.698626907890858E-2</c:v>
                </c:pt>
                <c:pt idx="33378">
                  <c:v>5.698626907890858E-2</c:v>
                </c:pt>
                <c:pt idx="33379">
                  <c:v>5.698626907890858E-2</c:v>
                </c:pt>
                <c:pt idx="33380">
                  <c:v>5.698626907890858E-2</c:v>
                </c:pt>
                <c:pt idx="33381">
                  <c:v>5.6927338087100043E-2</c:v>
                </c:pt>
                <c:pt idx="33382">
                  <c:v>5.6868407095291396E-2</c:v>
                </c:pt>
                <c:pt idx="33383">
                  <c:v>5.6809476103482859E-2</c:v>
                </c:pt>
                <c:pt idx="33384">
                  <c:v>5.6809476103482859E-2</c:v>
                </c:pt>
                <c:pt idx="33385">
                  <c:v>5.6809476103482859E-2</c:v>
                </c:pt>
                <c:pt idx="33386">
                  <c:v>5.6750545111674211E-2</c:v>
                </c:pt>
                <c:pt idx="33387">
                  <c:v>5.6750545111674211E-2</c:v>
                </c:pt>
                <c:pt idx="33388">
                  <c:v>5.6750545111674211E-2</c:v>
                </c:pt>
                <c:pt idx="33389">
                  <c:v>5.6750545111674211E-2</c:v>
                </c:pt>
                <c:pt idx="33390">
                  <c:v>5.6750545111674211E-2</c:v>
                </c:pt>
                <c:pt idx="33391">
                  <c:v>5.6750545111674211E-2</c:v>
                </c:pt>
                <c:pt idx="33392">
                  <c:v>5.6750545111674211E-2</c:v>
                </c:pt>
                <c:pt idx="33393">
                  <c:v>5.6750545111674211E-2</c:v>
                </c:pt>
                <c:pt idx="33394">
                  <c:v>5.6750545111674211E-2</c:v>
                </c:pt>
                <c:pt idx="33395">
                  <c:v>5.6750545111674211E-2</c:v>
                </c:pt>
                <c:pt idx="33396">
                  <c:v>5.6750545111674211E-2</c:v>
                </c:pt>
                <c:pt idx="33397">
                  <c:v>5.6750545111674211E-2</c:v>
                </c:pt>
                <c:pt idx="33398">
                  <c:v>5.6750545111674211E-2</c:v>
                </c:pt>
                <c:pt idx="33399">
                  <c:v>5.6750545111674211E-2</c:v>
                </c:pt>
                <c:pt idx="33400">
                  <c:v>5.6750545111674211E-2</c:v>
                </c:pt>
                <c:pt idx="33401">
                  <c:v>5.6750545111674211E-2</c:v>
                </c:pt>
                <c:pt idx="33402">
                  <c:v>5.6750545111674211E-2</c:v>
                </c:pt>
                <c:pt idx="33403">
                  <c:v>5.6750545111674211E-2</c:v>
                </c:pt>
                <c:pt idx="33404">
                  <c:v>5.6750545111674211E-2</c:v>
                </c:pt>
                <c:pt idx="33405">
                  <c:v>5.6691614119865674E-2</c:v>
                </c:pt>
                <c:pt idx="33406">
                  <c:v>5.6632683128057026E-2</c:v>
                </c:pt>
                <c:pt idx="33407">
                  <c:v>5.6632683128057026E-2</c:v>
                </c:pt>
                <c:pt idx="33408">
                  <c:v>5.6632683128057026E-2</c:v>
                </c:pt>
                <c:pt idx="33409">
                  <c:v>5.6632683128057026E-2</c:v>
                </c:pt>
                <c:pt idx="33410">
                  <c:v>5.657375213624849E-2</c:v>
                </c:pt>
                <c:pt idx="33411">
                  <c:v>5.657375213624849E-2</c:v>
                </c:pt>
                <c:pt idx="33412">
                  <c:v>5.657375213624849E-2</c:v>
                </c:pt>
                <c:pt idx="33413">
                  <c:v>5.6514821144439842E-2</c:v>
                </c:pt>
                <c:pt idx="33414">
                  <c:v>5.6455890152631305E-2</c:v>
                </c:pt>
                <c:pt idx="33415">
                  <c:v>5.6455890152631305E-2</c:v>
                </c:pt>
                <c:pt idx="33416">
                  <c:v>5.6396959160822657E-2</c:v>
                </c:pt>
                <c:pt idx="33417">
                  <c:v>5.6396959160822657E-2</c:v>
                </c:pt>
                <c:pt idx="33418">
                  <c:v>5.6396959160822657E-2</c:v>
                </c:pt>
                <c:pt idx="33419">
                  <c:v>5.633802816901412E-2</c:v>
                </c:pt>
                <c:pt idx="33420">
                  <c:v>5.633802816901412E-2</c:v>
                </c:pt>
                <c:pt idx="33421">
                  <c:v>5.633802816901412E-2</c:v>
                </c:pt>
                <c:pt idx="33422">
                  <c:v>5.633802816901412E-2</c:v>
                </c:pt>
                <c:pt idx="33423">
                  <c:v>5.6279097177205473E-2</c:v>
                </c:pt>
                <c:pt idx="33424">
                  <c:v>5.6279097177205473E-2</c:v>
                </c:pt>
                <c:pt idx="33425">
                  <c:v>5.6279097177205473E-2</c:v>
                </c:pt>
                <c:pt idx="33426">
                  <c:v>5.6279097177205473E-2</c:v>
                </c:pt>
                <c:pt idx="33427">
                  <c:v>5.6279097177205473E-2</c:v>
                </c:pt>
                <c:pt idx="33428">
                  <c:v>5.6220166185396936E-2</c:v>
                </c:pt>
                <c:pt idx="33429">
                  <c:v>5.6220166185396936E-2</c:v>
                </c:pt>
                <c:pt idx="33430">
                  <c:v>5.6220166185396936E-2</c:v>
                </c:pt>
                <c:pt idx="33431">
                  <c:v>5.6220166185396936E-2</c:v>
                </c:pt>
                <c:pt idx="33432">
                  <c:v>5.6220166185396936E-2</c:v>
                </c:pt>
                <c:pt idx="33433">
                  <c:v>5.6220166185396936E-2</c:v>
                </c:pt>
                <c:pt idx="33434">
                  <c:v>5.6220166185396936E-2</c:v>
                </c:pt>
                <c:pt idx="33435">
                  <c:v>5.6220166185396936E-2</c:v>
                </c:pt>
                <c:pt idx="33436">
                  <c:v>5.6220166185396936E-2</c:v>
                </c:pt>
                <c:pt idx="33437">
                  <c:v>5.6220166185396936E-2</c:v>
                </c:pt>
                <c:pt idx="33438">
                  <c:v>5.6220166185396936E-2</c:v>
                </c:pt>
                <c:pt idx="33439">
                  <c:v>5.6161235193588288E-2</c:v>
                </c:pt>
                <c:pt idx="33440">
                  <c:v>5.6161235193588288E-2</c:v>
                </c:pt>
                <c:pt idx="33441">
                  <c:v>5.6161235193588288E-2</c:v>
                </c:pt>
                <c:pt idx="33442">
                  <c:v>5.6102304201779751E-2</c:v>
                </c:pt>
                <c:pt idx="33443">
                  <c:v>5.6043373209971103E-2</c:v>
                </c:pt>
                <c:pt idx="33444">
                  <c:v>5.6043373209971103E-2</c:v>
                </c:pt>
                <c:pt idx="33445">
                  <c:v>5.5984442218162567E-2</c:v>
                </c:pt>
                <c:pt idx="33446">
                  <c:v>5.5984442218162567E-2</c:v>
                </c:pt>
                <c:pt idx="33447">
                  <c:v>5.5984442218162567E-2</c:v>
                </c:pt>
                <c:pt idx="33448">
                  <c:v>5.5984442218162567E-2</c:v>
                </c:pt>
                <c:pt idx="33449">
                  <c:v>5.5984442218162567E-2</c:v>
                </c:pt>
                <c:pt idx="33450">
                  <c:v>5.5984442218162567E-2</c:v>
                </c:pt>
                <c:pt idx="33451">
                  <c:v>5.5984442218162567E-2</c:v>
                </c:pt>
                <c:pt idx="33452">
                  <c:v>5.5984442218162567E-2</c:v>
                </c:pt>
                <c:pt idx="33453">
                  <c:v>5.5984442218162567E-2</c:v>
                </c:pt>
                <c:pt idx="33454">
                  <c:v>5.5925511226353919E-2</c:v>
                </c:pt>
                <c:pt idx="33455">
                  <c:v>5.5866580234545382E-2</c:v>
                </c:pt>
                <c:pt idx="33456">
                  <c:v>5.5807649242736734E-2</c:v>
                </c:pt>
                <c:pt idx="33457">
                  <c:v>5.5748718250928198E-2</c:v>
                </c:pt>
                <c:pt idx="33458">
                  <c:v>5.5748718250928198E-2</c:v>
                </c:pt>
                <c:pt idx="33459">
                  <c:v>5.568978725911955E-2</c:v>
                </c:pt>
                <c:pt idx="33460">
                  <c:v>5.5630856267311013E-2</c:v>
                </c:pt>
                <c:pt idx="33461">
                  <c:v>5.5630856267311013E-2</c:v>
                </c:pt>
                <c:pt idx="33462">
                  <c:v>5.5571925275502365E-2</c:v>
                </c:pt>
                <c:pt idx="33463">
                  <c:v>5.5571925275502365E-2</c:v>
                </c:pt>
                <c:pt idx="33464">
                  <c:v>5.5512994283693828E-2</c:v>
                </c:pt>
                <c:pt idx="33465">
                  <c:v>5.5512994283693828E-2</c:v>
                </c:pt>
                <c:pt idx="33466">
                  <c:v>5.5512994283693828E-2</c:v>
                </c:pt>
                <c:pt idx="33467">
                  <c:v>5.5512994283693828E-2</c:v>
                </c:pt>
                <c:pt idx="33468">
                  <c:v>5.5512994283693828E-2</c:v>
                </c:pt>
                <c:pt idx="33469">
                  <c:v>5.5512994283693828E-2</c:v>
                </c:pt>
                <c:pt idx="33470">
                  <c:v>5.5512994283693828E-2</c:v>
                </c:pt>
                <c:pt idx="33471">
                  <c:v>5.5512994283693828E-2</c:v>
                </c:pt>
                <c:pt idx="33472">
                  <c:v>5.5512994283693828E-2</c:v>
                </c:pt>
                <c:pt idx="33473">
                  <c:v>5.5454063291885181E-2</c:v>
                </c:pt>
                <c:pt idx="33474">
                  <c:v>5.5454063291885181E-2</c:v>
                </c:pt>
                <c:pt idx="33475">
                  <c:v>5.5454063291885181E-2</c:v>
                </c:pt>
                <c:pt idx="33476">
                  <c:v>5.5454063291885181E-2</c:v>
                </c:pt>
                <c:pt idx="33477">
                  <c:v>5.5454063291885181E-2</c:v>
                </c:pt>
                <c:pt idx="33478">
                  <c:v>5.5395132300076644E-2</c:v>
                </c:pt>
                <c:pt idx="33479">
                  <c:v>5.5395132300076644E-2</c:v>
                </c:pt>
                <c:pt idx="33480">
                  <c:v>5.5395132300076644E-2</c:v>
                </c:pt>
                <c:pt idx="33481">
                  <c:v>5.5395132300076644E-2</c:v>
                </c:pt>
                <c:pt idx="33482">
                  <c:v>5.5395132300076644E-2</c:v>
                </c:pt>
                <c:pt idx="33483">
                  <c:v>5.5395132300076644E-2</c:v>
                </c:pt>
                <c:pt idx="33484">
                  <c:v>5.5395132300076644E-2</c:v>
                </c:pt>
                <c:pt idx="33485">
                  <c:v>5.5395132300076644E-2</c:v>
                </c:pt>
                <c:pt idx="33486">
                  <c:v>5.5395132300076644E-2</c:v>
                </c:pt>
                <c:pt idx="33487">
                  <c:v>5.5395132300076644E-2</c:v>
                </c:pt>
                <c:pt idx="33488">
                  <c:v>5.5395132300076644E-2</c:v>
                </c:pt>
                <c:pt idx="33489">
                  <c:v>5.5336201308267996E-2</c:v>
                </c:pt>
                <c:pt idx="33490">
                  <c:v>5.5336201308267996E-2</c:v>
                </c:pt>
                <c:pt idx="33491">
                  <c:v>5.5336201308267996E-2</c:v>
                </c:pt>
                <c:pt idx="33492">
                  <c:v>5.5336201308267996E-2</c:v>
                </c:pt>
                <c:pt idx="33493">
                  <c:v>5.5277270316459459E-2</c:v>
                </c:pt>
                <c:pt idx="33494">
                  <c:v>5.5277270316459459E-2</c:v>
                </c:pt>
                <c:pt idx="33495">
                  <c:v>5.5277270316459459E-2</c:v>
                </c:pt>
                <c:pt idx="33496">
                  <c:v>5.5277270316459459E-2</c:v>
                </c:pt>
                <c:pt idx="33497">
                  <c:v>5.5277270316459459E-2</c:v>
                </c:pt>
                <c:pt idx="33498">
                  <c:v>5.5277270316459459E-2</c:v>
                </c:pt>
                <c:pt idx="33499">
                  <c:v>5.5277270316459459E-2</c:v>
                </c:pt>
                <c:pt idx="33500">
                  <c:v>5.5277270316459459E-2</c:v>
                </c:pt>
                <c:pt idx="33501">
                  <c:v>5.5277270316459459E-2</c:v>
                </c:pt>
                <c:pt idx="33502">
                  <c:v>5.5277270316459459E-2</c:v>
                </c:pt>
                <c:pt idx="33503">
                  <c:v>5.5277270316459459E-2</c:v>
                </c:pt>
                <c:pt idx="33504">
                  <c:v>5.5277270316459459E-2</c:v>
                </c:pt>
                <c:pt idx="33505">
                  <c:v>5.5277270316459459E-2</c:v>
                </c:pt>
                <c:pt idx="33506">
                  <c:v>5.5277270316459459E-2</c:v>
                </c:pt>
                <c:pt idx="33507">
                  <c:v>5.5277270316459459E-2</c:v>
                </c:pt>
                <c:pt idx="33508">
                  <c:v>5.5277270316459459E-2</c:v>
                </c:pt>
                <c:pt idx="33509">
                  <c:v>5.5218339324650811E-2</c:v>
                </c:pt>
                <c:pt idx="33510">
                  <c:v>5.5218339324650811E-2</c:v>
                </c:pt>
                <c:pt idx="33511">
                  <c:v>5.5218339324650811E-2</c:v>
                </c:pt>
                <c:pt idx="33512">
                  <c:v>5.5218339324650811E-2</c:v>
                </c:pt>
                <c:pt idx="33513">
                  <c:v>5.5218339324650811E-2</c:v>
                </c:pt>
                <c:pt idx="33514">
                  <c:v>5.5218339324650811E-2</c:v>
                </c:pt>
                <c:pt idx="33515">
                  <c:v>5.5218339324650811E-2</c:v>
                </c:pt>
                <c:pt idx="33516">
                  <c:v>5.5218339324650811E-2</c:v>
                </c:pt>
                <c:pt idx="33517">
                  <c:v>5.5218339324650811E-2</c:v>
                </c:pt>
                <c:pt idx="33518">
                  <c:v>5.5218339324650811E-2</c:v>
                </c:pt>
                <c:pt idx="33519">
                  <c:v>5.5218339324650811E-2</c:v>
                </c:pt>
                <c:pt idx="33520">
                  <c:v>5.5159408332842275E-2</c:v>
                </c:pt>
                <c:pt idx="33521">
                  <c:v>5.5100477341033627E-2</c:v>
                </c:pt>
                <c:pt idx="33522">
                  <c:v>5.5100477341033627E-2</c:v>
                </c:pt>
                <c:pt idx="33523">
                  <c:v>5.504154634922509E-2</c:v>
                </c:pt>
                <c:pt idx="33524">
                  <c:v>5.504154634922509E-2</c:v>
                </c:pt>
                <c:pt idx="33525">
                  <c:v>5.504154634922509E-2</c:v>
                </c:pt>
                <c:pt idx="33526">
                  <c:v>5.4982615357416442E-2</c:v>
                </c:pt>
                <c:pt idx="33527">
                  <c:v>5.4982615357416442E-2</c:v>
                </c:pt>
                <c:pt idx="33528">
                  <c:v>5.4923684365607905E-2</c:v>
                </c:pt>
                <c:pt idx="33529">
                  <c:v>5.4864753373799258E-2</c:v>
                </c:pt>
                <c:pt idx="33530">
                  <c:v>5.4864753373799258E-2</c:v>
                </c:pt>
                <c:pt idx="33531">
                  <c:v>5.4805822381990721E-2</c:v>
                </c:pt>
                <c:pt idx="33532">
                  <c:v>5.4805822381990721E-2</c:v>
                </c:pt>
                <c:pt idx="33533">
                  <c:v>5.4746891390182073E-2</c:v>
                </c:pt>
                <c:pt idx="33534">
                  <c:v>5.4687960398373536E-2</c:v>
                </c:pt>
                <c:pt idx="33535">
                  <c:v>5.4687960398373536E-2</c:v>
                </c:pt>
                <c:pt idx="33536">
                  <c:v>5.4687960398373536E-2</c:v>
                </c:pt>
                <c:pt idx="33537">
                  <c:v>5.4687960398373536E-2</c:v>
                </c:pt>
                <c:pt idx="33538">
                  <c:v>5.4687960398373536E-2</c:v>
                </c:pt>
                <c:pt idx="33539">
                  <c:v>5.4687960398373536E-2</c:v>
                </c:pt>
                <c:pt idx="33540">
                  <c:v>5.4687960398373536E-2</c:v>
                </c:pt>
                <c:pt idx="33541">
                  <c:v>5.4629029406564888E-2</c:v>
                </c:pt>
                <c:pt idx="33542">
                  <c:v>5.4629029406564888E-2</c:v>
                </c:pt>
                <c:pt idx="33543">
                  <c:v>5.4570098414756352E-2</c:v>
                </c:pt>
                <c:pt idx="33544">
                  <c:v>5.4570098414756352E-2</c:v>
                </c:pt>
                <c:pt idx="33545">
                  <c:v>5.4570098414756352E-2</c:v>
                </c:pt>
                <c:pt idx="33546">
                  <c:v>5.4570098414756352E-2</c:v>
                </c:pt>
                <c:pt idx="33547">
                  <c:v>5.4570098414756352E-2</c:v>
                </c:pt>
                <c:pt idx="33548">
                  <c:v>5.4570098414756352E-2</c:v>
                </c:pt>
                <c:pt idx="33549">
                  <c:v>5.4570098414756352E-2</c:v>
                </c:pt>
                <c:pt idx="33550">
                  <c:v>5.4570098414756352E-2</c:v>
                </c:pt>
                <c:pt idx="33551">
                  <c:v>5.4570098414756352E-2</c:v>
                </c:pt>
                <c:pt idx="33552">
                  <c:v>5.4570098414756352E-2</c:v>
                </c:pt>
                <c:pt idx="33553">
                  <c:v>5.4511167422947704E-2</c:v>
                </c:pt>
                <c:pt idx="33554">
                  <c:v>5.4452236431139167E-2</c:v>
                </c:pt>
                <c:pt idx="33555">
                  <c:v>5.4452236431139167E-2</c:v>
                </c:pt>
                <c:pt idx="33556">
                  <c:v>5.4452236431139167E-2</c:v>
                </c:pt>
                <c:pt idx="33557">
                  <c:v>5.4393305439330519E-2</c:v>
                </c:pt>
                <c:pt idx="33558">
                  <c:v>5.4393305439330519E-2</c:v>
                </c:pt>
                <c:pt idx="33559">
                  <c:v>5.4393305439330519E-2</c:v>
                </c:pt>
                <c:pt idx="33560">
                  <c:v>5.4393305439330519E-2</c:v>
                </c:pt>
                <c:pt idx="33561">
                  <c:v>5.4393305439330519E-2</c:v>
                </c:pt>
                <c:pt idx="33562">
                  <c:v>5.4393305439330519E-2</c:v>
                </c:pt>
                <c:pt idx="33563">
                  <c:v>5.4393305439330519E-2</c:v>
                </c:pt>
                <c:pt idx="33564">
                  <c:v>5.4393305439330519E-2</c:v>
                </c:pt>
                <c:pt idx="33565">
                  <c:v>5.4393305439330519E-2</c:v>
                </c:pt>
                <c:pt idx="33566">
                  <c:v>5.4393305439330519E-2</c:v>
                </c:pt>
                <c:pt idx="33567">
                  <c:v>5.4393305439330519E-2</c:v>
                </c:pt>
                <c:pt idx="33568">
                  <c:v>5.4393305439330519E-2</c:v>
                </c:pt>
                <c:pt idx="33569">
                  <c:v>5.4393305439330519E-2</c:v>
                </c:pt>
                <c:pt idx="33570">
                  <c:v>5.4334374447521983E-2</c:v>
                </c:pt>
                <c:pt idx="33571">
                  <c:v>5.4334374447521983E-2</c:v>
                </c:pt>
                <c:pt idx="33572">
                  <c:v>5.4334374447521983E-2</c:v>
                </c:pt>
                <c:pt idx="33573">
                  <c:v>5.4334374447521983E-2</c:v>
                </c:pt>
                <c:pt idx="33574">
                  <c:v>5.4275443455713335E-2</c:v>
                </c:pt>
                <c:pt idx="33575">
                  <c:v>5.4275443455713335E-2</c:v>
                </c:pt>
                <c:pt idx="33576">
                  <c:v>5.4275443455713335E-2</c:v>
                </c:pt>
                <c:pt idx="33577">
                  <c:v>5.4216512463904798E-2</c:v>
                </c:pt>
                <c:pt idx="33578">
                  <c:v>5.4216512463904798E-2</c:v>
                </c:pt>
                <c:pt idx="33579">
                  <c:v>5.415758147209615E-2</c:v>
                </c:pt>
                <c:pt idx="33580">
                  <c:v>5.4098650480287613E-2</c:v>
                </c:pt>
                <c:pt idx="33581">
                  <c:v>5.4098650480287613E-2</c:v>
                </c:pt>
                <c:pt idx="33582">
                  <c:v>5.4098650480287613E-2</c:v>
                </c:pt>
                <c:pt idx="33583">
                  <c:v>5.4098650480287613E-2</c:v>
                </c:pt>
                <c:pt idx="33584">
                  <c:v>5.4098650480287613E-2</c:v>
                </c:pt>
                <c:pt idx="33585">
                  <c:v>5.4098650480287613E-2</c:v>
                </c:pt>
                <c:pt idx="33586">
                  <c:v>5.4039719488478966E-2</c:v>
                </c:pt>
                <c:pt idx="33587">
                  <c:v>5.3980788496670429E-2</c:v>
                </c:pt>
                <c:pt idx="33588">
                  <c:v>5.3980788496670429E-2</c:v>
                </c:pt>
                <c:pt idx="33589">
                  <c:v>5.3980788496670429E-2</c:v>
                </c:pt>
                <c:pt idx="33590">
                  <c:v>5.3921857504861781E-2</c:v>
                </c:pt>
                <c:pt idx="33591">
                  <c:v>5.3921857504861781E-2</c:v>
                </c:pt>
                <c:pt idx="33592">
                  <c:v>5.3921857504861781E-2</c:v>
                </c:pt>
                <c:pt idx="33593">
                  <c:v>5.3921857504861781E-2</c:v>
                </c:pt>
                <c:pt idx="33594">
                  <c:v>5.3862926513053244E-2</c:v>
                </c:pt>
                <c:pt idx="33595">
                  <c:v>5.3862926513053244E-2</c:v>
                </c:pt>
                <c:pt idx="33596">
                  <c:v>5.3862926513053244E-2</c:v>
                </c:pt>
                <c:pt idx="33597">
                  <c:v>5.3862926513053244E-2</c:v>
                </c:pt>
                <c:pt idx="33598">
                  <c:v>5.3862926513053244E-2</c:v>
                </c:pt>
                <c:pt idx="33599">
                  <c:v>5.3862926513053244E-2</c:v>
                </c:pt>
                <c:pt idx="33600">
                  <c:v>5.3803995521244596E-2</c:v>
                </c:pt>
                <c:pt idx="33601">
                  <c:v>5.3803995521244596E-2</c:v>
                </c:pt>
                <c:pt idx="33602">
                  <c:v>5.3803995521244596E-2</c:v>
                </c:pt>
                <c:pt idx="33603">
                  <c:v>5.374506452943606E-2</c:v>
                </c:pt>
                <c:pt idx="33604">
                  <c:v>5.374506452943606E-2</c:v>
                </c:pt>
                <c:pt idx="33605">
                  <c:v>5.3686133537627412E-2</c:v>
                </c:pt>
                <c:pt idx="33606">
                  <c:v>5.3686133537627412E-2</c:v>
                </c:pt>
                <c:pt idx="33607">
                  <c:v>5.3627202545818875E-2</c:v>
                </c:pt>
                <c:pt idx="33608">
                  <c:v>5.3568271554010227E-2</c:v>
                </c:pt>
                <c:pt idx="33609">
                  <c:v>5.3568271554010227E-2</c:v>
                </c:pt>
                <c:pt idx="33610">
                  <c:v>5.350934056220169E-2</c:v>
                </c:pt>
                <c:pt idx="33611">
                  <c:v>5.350934056220169E-2</c:v>
                </c:pt>
                <c:pt idx="33612">
                  <c:v>5.350934056220169E-2</c:v>
                </c:pt>
                <c:pt idx="33613">
                  <c:v>5.350934056220169E-2</c:v>
                </c:pt>
                <c:pt idx="33614">
                  <c:v>5.3450409570393043E-2</c:v>
                </c:pt>
                <c:pt idx="33615">
                  <c:v>5.3450409570393043E-2</c:v>
                </c:pt>
                <c:pt idx="33616">
                  <c:v>5.3450409570393043E-2</c:v>
                </c:pt>
                <c:pt idx="33617">
                  <c:v>5.3391478578584506E-2</c:v>
                </c:pt>
                <c:pt idx="33618">
                  <c:v>5.3391478578584506E-2</c:v>
                </c:pt>
                <c:pt idx="33619">
                  <c:v>5.3391478578584506E-2</c:v>
                </c:pt>
                <c:pt idx="33620">
                  <c:v>5.3391478578584506E-2</c:v>
                </c:pt>
                <c:pt idx="33621">
                  <c:v>5.3391478578584506E-2</c:v>
                </c:pt>
                <c:pt idx="33622">
                  <c:v>5.3391478578584506E-2</c:v>
                </c:pt>
                <c:pt idx="33623">
                  <c:v>5.3391478578584506E-2</c:v>
                </c:pt>
                <c:pt idx="33624">
                  <c:v>5.3391478578584506E-2</c:v>
                </c:pt>
                <c:pt idx="33625">
                  <c:v>5.3391478578584506E-2</c:v>
                </c:pt>
                <c:pt idx="33626">
                  <c:v>5.3391478578584506E-2</c:v>
                </c:pt>
                <c:pt idx="33627">
                  <c:v>5.3391478578584506E-2</c:v>
                </c:pt>
                <c:pt idx="33628">
                  <c:v>5.3391478578584506E-2</c:v>
                </c:pt>
                <c:pt idx="33629">
                  <c:v>5.3391478578584506E-2</c:v>
                </c:pt>
                <c:pt idx="33630">
                  <c:v>5.3391478578584506E-2</c:v>
                </c:pt>
                <c:pt idx="33631">
                  <c:v>5.3391478578584506E-2</c:v>
                </c:pt>
                <c:pt idx="33632">
                  <c:v>5.3391478578584506E-2</c:v>
                </c:pt>
                <c:pt idx="33633">
                  <c:v>5.3332547586775858E-2</c:v>
                </c:pt>
                <c:pt idx="33634">
                  <c:v>5.3332547586775858E-2</c:v>
                </c:pt>
                <c:pt idx="33635">
                  <c:v>5.3332547586775858E-2</c:v>
                </c:pt>
                <c:pt idx="33636">
                  <c:v>5.3332547586775858E-2</c:v>
                </c:pt>
                <c:pt idx="33637">
                  <c:v>5.3332547586775858E-2</c:v>
                </c:pt>
                <c:pt idx="33638">
                  <c:v>5.3332547586775858E-2</c:v>
                </c:pt>
                <c:pt idx="33639">
                  <c:v>5.3332547586775858E-2</c:v>
                </c:pt>
                <c:pt idx="33640">
                  <c:v>5.3332547586775858E-2</c:v>
                </c:pt>
                <c:pt idx="33641">
                  <c:v>5.3332547586775858E-2</c:v>
                </c:pt>
                <c:pt idx="33642">
                  <c:v>5.3332547586775858E-2</c:v>
                </c:pt>
                <c:pt idx="33643">
                  <c:v>5.3332547586775858E-2</c:v>
                </c:pt>
                <c:pt idx="33644">
                  <c:v>5.3332547586775858E-2</c:v>
                </c:pt>
                <c:pt idx="33645">
                  <c:v>5.3332547586775858E-2</c:v>
                </c:pt>
                <c:pt idx="33646">
                  <c:v>5.3332547586775858E-2</c:v>
                </c:pt>
                <c:pt idx="33647">
                  <c:v>5.3332547586775858E-2</c:v>
                </c:pt>
                <c:pt idx="33648">
                  <c:v>5.3332547586775858E-2</c:v>
                </c:pt>
                <c:pt idx="33649">
                  <c:v>5.3332547586775858E-2</c:v>
                </c:pt>
                <c:pt idx="33650">
                  <c:v>5.3332547586775858E-2</c:v>
                </c:pt>
                <c:pt idx="33651">
                  <c:v>5.3332547586775858E-2</c:v>
                </c:pt>
                <c:pt idx="33652">
                  <c:v>5.3332547586775858E-2</c:v>
                </c:pt>
                <c:pt idx="33653">
                  <c:v>5.3332547586775858E-2</c:v>
                </c:pt>
                <c:pt idx="33654">
                  <c:v>5.3332547586775858E-2</c:v>
                </c:pt>
                <c:pt idx="33655">
                  <c:v>5.3332547586775858E-2</c:v>
                </c:pt>
                <c:pt idx="33656">
                  <c:v>5.3332547586775858E-2</c:v>
                </c:pt>
                <c:pt idx="33657">
                  <c:v>5.3332547586775858E-2</c:v>
                </c:pt>
                <c:pt idx="33658">
                  <c:v>5.3273616594967321E-2</c:v>
                </c:pt>
                <c:pt idx="33659">
                  <c:v>5.3273616594967321E-2</c:v>
                </c:pt>
                <c:pt idx="33660">
                  <c:v>5.3273616594967321E-2</c:v>
                </c:pt>
                <c:pt idx="33661">
                  <c:v>5.3273616594967321E-2</c:v>
                </c:pt>
                <c:pt idx="33662">
                  <c:v>5.3273616594967321E-2</c:v>
                </c:pt>
                <c:pt idx="33663">
                  <c:v>5.3273616594967321E-2</c:v>
                </c:pt>
                <c:pt idx="33664">
                  <c:v>5.3273616594967321E-2</c:v>
                </c:pt>
                <c:pt idx="33665">
                  <c:v>5.3214685603158673E-2</c:v>
                </c:pt>
                <c:pt idx="33666">
                  <c:v>5.3155754611350137E-2</c:v>
                </c:pt>
                <c:pt idx="33667">
                  <c:v>5.3155754611350137E-2</c:v>
                </c:pt>
                <c:pt idx="33668">
                  <c:v>5.3155754611350137E-2</c:v>
                </c:pt>
                <c:pt idx="33669">
                  <c:v>5.3155754611350137E-2</c:v>
                </c:pt>
                <c:pt idx="33670">
                  <c:v>5.3155754611350137E-2</c:v>
                </c:pt>
                <c:pt idx="33671">
                  <c:v>5.3155754611350137E-2</c:v>
                </c:pt>
                <c:pt idx="33672">
                  <c:v>5.3155754611350137E-2</c:v>
                </c:pt>
                <c:pt idx="33673">
                  <c:v>5.3155754611350137E-2</c:v>
                </c:pt>
                <c:pt idx="33674">
                  <c:v>5.3155754611350137E-2</c:v>
                </c:pt>
                <c:pt idx="33675">
                  <c:v>5.3155754611350137E-2</c:v>
                </c:pt>
                <c:pt idx="33676">
                  <c:v>5.3155754611350137E-2</c:v>
                </c:pt>
                <c:pt idx="33677">
                  <c:v>5.3155754611350137E-2</c:v>
                </c:pt>
                <c:pt idx="33678">
                  <c:v>5.3096823619541489E-2</c:v>
                </c:pt>
                <c:pt idx="33679">
                  <c:v>5.3037892627732952E-2</c:v>
                </c:pt>
                <c:pt idx="33680">
                  <c:v>5.2978961635924304E-2</c:v>
                </c:pt>
                <c:pt idx="33681">
                  <c:v>5.2978961635924304E-2</c:v>
                </c:pt>
                <c:pt idx="33682">
                  <c:v>5.2978961635924304E-2</c:v>
                </c:pt>
                <c:pt idx="33683">
                  <c:v>5.2920030644115768E-2</c:v>
                </c:pt>
                <c:pt idx="33684">
                  <c:v>5.2920030644115768E-2</c:v>
                </c:pt>
                <c:pt idx="33685">
                  <c:v>5.2920030644115768E-2</c:v>
                </c:pt>
                <c:pt idx="33686">
                  <c:v>5.286109965230712E-2</c:v>
                </c:pt>
                <c:pt idx="33687">
                  <c:v>5.2802168660498583E-2</c:v>
                </c:pt>
                <c:pt idx="33688">
                  <c:v>5.2802168660498583E-2</c:v>
                </c:pt>
                <c:pt idx="33689">
                  <c:v>5.2802168660498583E-2</c:v>
                </c:pt>
                <c:pt idx="33690">
                  <c:v>5.2802168660498583E-2</c:v>
                </c:pt>
                <c:pt idx="33691">
                  <c:v>5.2802168660498583E-2</c:v>
                </c:pt>
                <c:pt idx="33692">
                  <c:v>5.2743237668689935E-2</c:v>
                </c:pt>
                <c:pt idx="33693">
                  <c:v>5.2743237668689935E-2</c:v>
                </c:pt>
                <c:pt idx="33694">
                  <c:v>5.2743237668689935E-2</c:v>
                </c:pt>
                <c:pt idx="33695">
                  <c:v>5.2743237668689935E-2</c:v>
                </c:pt>
                <c:pt idx="33696">
                  <c:v>5.2743237668689935E-2</c:v>
                </c:pt>
                <c:pt idx="33697">
                  <c:v>5.2743237668689935E-2</c:v>
                </c:pt>
                <c:pt idx="33698">
                  <c:v>5.2743237668689935E-2</c:v>
                </c:pt>
                <c:pt idx="33699">
                  <c:v>5.2684306676881398E-2</c:v>
                </c:pt>
                <c:pt idx="33700">
                  <c:v>5.2684306676881398E-2</c:v>
                </c:pt>
                <c:pt idx="33701">
                  <c:v>5.2684306676881398E-2</c:v>
                </c:pt>
                <c:pt idx="33702">
                  <c:v>5.2684306676881398E-2</c:v>
                </c:pt>
                <c:pt idx="33703">
                  <c:v>5.2684306676881398E-2</c:v>
                </c:pt>
                <c:pt idx="33704">
                  <c:v>5.2684306676881398E-2</c:v>
                </c:pt>
                <c:pt idx="33705">
                  <c:v>5.2684306676881398E-2</c:v>
                </c:pt>
                <c:pt idx="33706">
                  <c:v>5.2684306676881398E-2</c:v>
                </c:pt>
                <c:pt idx="33707">
                  <c:v>5.2625375685072751E-2</c:v>
                </c:pt>
                <c:pt idx="33708">
                  <c:v>5.2625375685072751E-2</c:v>
                </c:pt>
                <c:pt idx="33709">
                  <c:v>5.2625375685072751E-2</c:v>
                </c:pt>
                <c:pt idx="33710">
                  <c:v>5.2625375685072751E-2</c:v>
                </c:pt>
                <c:pt idx="33711">
                  <c:v>5.2625375685072751E-2</c:v>
                </c:pt>
                <c:pt idx="33712">
                  <c:v>5.2625375685072751E-2</c:v>
                </c:pt>
                <c:pt idx="33713">
                  <c:v>5.2566444693264214E-2</c:v>
                </c:pt>
                <c:pt idx="33714">
                  <c:v>5.2566444693264214E-2</c:v>
                </c:pt>
                <c:pt idx="33715">
                  <c:v>5.2566444693264214E-2</c:v>
                </c:pt>
                <c:pt idx="33716">
                  <c:v>5.2566444693264214E-2</c:v>
                </c:pt>
                <c:pt idx="33717">
                  <c:v>5.2507513701455566E-2</c:v>
                </c:pt>
                <c:pt idx="33718">
                  <c:v>5.2507513701455566E-2</c:v>
                </c:pt>
                <c:pt idx="33719">
                  <c:v>5.2507513701455566E-2</c:v>
                </c:pt>
                <c:pt idx="33720">
                  <c:v>5.2507513701455566E-2</c:v>
                </c:pt>
                <c:pt idx="33721">
                  <c:v>5.2448582709647029E-2</c:v>
                </c:pt>
                <c:pt idx="33722">
                  <c:v>5.2448582709647029E-2</c:v>
                </c:pt>
                <c:pt idx="33723">
                  <c:v>5.2448582709647029E-2</c:v>
                </c:pt>
                <c:pt idx="33724">
                  <c:v>5.2448582709647029E-2</c:v>
                </c:pt>
                <c:pt idx="33725">
                  <c:v>5.2389651717838381E-2</c:v>
                </c:pt>
                <c:pt idx="33726">
                  <c:v>5.2389651717838381E-2</c:v>
                </c:pt>
                <c:pt idx="33727">
                  <c:v>5.2389651717838381E-2</c:v>
                </c:pt>
                <c:pt idx="33728">
                  <c:v>5.2389651717838381E-2</c:v>
                </c:pt>
                <c:pt idx="33729">
                  <c:v>5.2389651717838381E-2</c:v>
                </c:pt>
                <c:pt idx="33730">
                  <c:v>5.2389651717838381E-2</c:v>
                </c:pt>
                <c:pt idx="33731">
                  <c:v>5.2389651717838381E-2</c:v>
                </c:pt>
                <c:pt idx="33732">
                  <c:v>5.2389651717838381E-2</c:v>
                </c:pt>
                <c:pt idx="33733">
                  <c:v>5.2389651717838381E-2</c:v>
                </c:pt>
                <c:pt idx="33734">
                  <c:v>5.2389651717838381E-2</c:v>
                </c:pt>
                <c:pt idx="33735">
                  <c:v>5.2330720726029845E-2</c:v>
                </c:pt>
                <c:pt idx="33736">
                  <c:v>5.2271789734221197E-2</c:v>
                </c:pt>
                <c:pt idx="33737">
                  <c:v>5.2271789734221197E-2</c:v>
                </c:pt>
                <c:pt idx="33738">
                  <c:v>5.2271789734221197E-2</c:v>
                </c:pt>
                <c:pt idx="33739">
                  <c:v>5.2271789734221197E-2</c:v>
                </c:pt>
                <c:pt idx="33740">
                  <c:v>5.2271789734221197E-2</c:v>
                </c:pt>
                <c:pt idx="33741">
                  <c:v>5.2271789734221197E-2</c:v>
                </c:pt>
                <c:pt idx="33742">
                  <c:v>5.2271789734221197E-2</c:v>
                </c:pt>
                <c:pt idx="33743">
                  <c:v>5.2271789734221197E-2</c:v>
                </c:pt>
                <c:pt idx="33744">
                  <c:v>5.221285874241266E-2</c:v>
                </c:pt>
                <c:pt idx="33745">
                  <c:v>5.221285874241266E-2</c:v>
                </c:pt>
                <c:pt idx="33746">
                  <c:v>5.221285874241266E-2</c:v>
                </c:pt>
                <c:pt idx="33747">
                  <c:v>5.221285874241266E-2</c:v>
                </c:pt>
                <c:pt idx="33748">
                  <c:v>5.221285874241266E-2</c:v>
                </c:pt>
                <c:pt idx="33749">
                  <c:v>5.221285874241266E-2</c:v>
                </c:pt>
                <c:pt idx="33750">
                  <c:v>5.221285874241266E-2</c:v>
                </c:pt>
                <c:pt idx="33751">
                  <c:v>5.2153927750604012E-2</c:v>
                </c:pt>
                <c:pt idx="33752">
                  <c:v>5.2153927750604012E-2</c:v>
                </c:pt>
                <c:pt idx="33753">
                  <c:v>5.2153927750604012E-2</c:v>
                </c:pt>
                <c:pt idx="33754">
                  <c:v>5.2153927750604012E-2</c:v>
                </c:pt>
                <c:pt idx="33755">
                  <c:v>5.2094996758795475E-2</c:v>
                </c:pt>
                <c:pt idx="33756">
                  <c:v>5.2094996758795475E-2</c:v>
                </c:pt>
                <c:pt idx="33757">
                  <c:v>5.2094996758795475E-2</c:v>
                </c:pt>
                <c:pt idx="33758">
                  <c:v>5.2094996758795475E-2</c:v>
                </c:pt>
                <c:pt idx="33759">
                  <c:v>5.2094996758795475E-2</c:v>
                </c:pt>
                <c:pt idx="33760">
                  <c:v>5.2036065766986828E-2</c:v>
                </c:pt>
                <c:pt idx="33761">
                  <c:v>5.2036065766986828E-2</c:v>
                </c:pt>
                <c:pt idx="33762">
                  <c:v>5.2036065766986828E-2</c:v>
                </c:pt>
                <c:pt idx="33763">
                  <c:v>5.2036065766986828E-2</c:v>
                </c:pt>
                <c:pt idx="33764">
                  <c:v>5.2036065766986828E-2</c:v>
                </c:pt>
                <c:pt idx="33765">
                  <c:v>5.2036065766986828E-2</c:v>
                </c:pt>
                <c:pt idx="33766">
                  <c:v>5.1977134775178291E-2</c:v>
                </c:pt>
                <c:pt idx="33767">
                  <c:v>5.1977134775178291E-2</c:v>
                </c:pt>
                <c:pt idx="33768">
                  <c:v>5.1977134775178291E-2</c:v>
                </c:pt>
                <c:pt idx="33769">
                  <c:v>5.1977134775178291E-2</c:v>
                </c:pt>
                <c:pt idx="33770">
                  <c:v>5.1918203783369643E-2</c:v>
                </c:pt>
                <c:pt idx="33771">
                  <c:v>5.1918203783369643E-2</c:v>
                </c:pt>
                <c:pt idx="33772">
                  <c:v>5.1918203783369643E-2</c:v>
                </c:pt>
                <c:pt idx="33773">
                  <c:v>5.1918203783369643E-2</c:v>
                </c:pt>
                <c:pt idx="33774">
                  <c:v>5.1918203783369643E-2</c:v>
                </c:pt>
                <c:pt idx="33775">
                  <c:v>5.1918203783369643E-2</c:v>
                </c:pt>
                <c:pt idx="33776">
                  <c:v>5.1918203783369643E-2</c:v>
                </c:pt>
                <c:pt idx="33777">
                  <c:v>5.1918203783369643E-2</c:v>
                </c:pt>
                <c:pt idx="33778">
                  <c:v>5.1859272791561106E-2</c:v>
                </c:pt>
                <c:pt idx="33779">
                  <c:v>5.1800341799752458E-2</c:v>
                </c:pt>
                <c:pt idx="33780">
                  <c:v>5.1741410807943922E-2</c:v>
                </c:pt>
                <c:pt idx="33781">
                  <c:v>5.1682479816135274E-2</c:v>
                </c:pt>
                <c:pt idx="33782">
                  <c:v>5.1682479816135274E-2</c:v>
                </c:pt>
                <c:pt idx="33783">
                  <c:v>5.1682479816135274E-2</c:v>
                </c:pt>
                <c:pt idx="33784">
                  <c:v>5.1682479816135274E-2</c:v>
                </c:pt>
                <c:pt idx="33785">
                  <c:v>5.1682479816135274E-2</c:v>
                </c:pt>
                <c:pt idx="33786">
                  <c:v>5.1682479816135274E-2</c:v>
                </c:pt>
                <c:pt idx="33787">
                  <c:v>5.1682479816135274E-2</c:v>
                </c:pt>
                <c:pt idx="33788">
                  <c:v>5.1682479816135274E-2</c:v>
                </c:pt>
                <c:pt idx="33789">
                  <c:v>5.1623548824326737E-2</c:v>
                </c:pt>
                <c:pt idx="33790">
                  <c:v>5.1623548824326737E-2</c:v>
                </c:pt>
                <c:pt idx="33791">
                  <c:v>5.1564617832518089E-2</c:v>
                </c:pt>
                <c:pt idx="33792">
                  <c:v>5.1564617832518089E-2</c:v>
                </c:pt>
                <c:pt idx="33793">
                  <c:v>5.1564617832518089E-2</c:v>
                </c:pt>
                <c:pt idx="33794">
                  <c:v>5.1564617832518089E-2</c:v>
                </c:pt>
                <c:pt idx="33795">
                  <c:v>5.1564617832518089E-2</c:v>
                </c:pt>
                <c:pt idx="33796">
                  <c:v>5.1564617832518089E-2</c:v>
                </c:pt>
                <c:pt idx="33797">
                  <c:v>5.1505686840709552E-2</c:v>
                </c:pt>
                <c:pt idx="33798">
                  <c:v>5.1505686840709552E-2</c:v>
                </c:pt>
                <c:pt idx="33799">
                  <c:v>5.1505686840709552E-2</c:v>
                </c:pt>
                <c:pt idx="33800">
                  <c:v>5.1505686840709552E-2</c:v>
                </c:pt>
                <c:pt idx="33801">
                  <c:v>5.1505686840709552E-2</c:v>
                </c:pt>
                <c:pt idx="33802">
                  <c:v>5.1446755848900905E-2</c:v>
                </c:pt>
                <c:pt idx="33803">
                  <c:v>5.1387824857092368E-2</c:v>
                </c:pt>
                <c:pt idx="33804">
                  <c:v>5.1387824857092368E-2</c:v>
                </c:pt>
                <c:pt idx="33805">
                  <c:v>5.1387824857092368E-2</c:v>
                </c:pt>
                <c:pt idx="33806">
                  <c:v>5.1387824857092368E-2</c:v>
                </c:pt>
                <c:pt idx="33807">
                  <c:v>5.1387824857092368E-2</c:v>
                </c:pt>
                <c:pt idx="33808">
                  <c:v>5.132889386528372E-2</c:v>
                </c:pt>
                <c:pt idx="33809">
                  <c:v>5.132889386528372E-2</c:v>
                </c:pt>
                <c:pt idx="33810">
                  <c:v>5.132889386528372E-2</c:v>
                </c:pt>
                <c:pt idx="33811">
                  <c:v>5.132889386528372E-2</c:v>
                </c:pt>
                <c:pt idx="33812">
                  <c:v>5.132889386528372E-2</c:v>
                </c:pt>
                <c:pt idx="33813">
                  <c:v>5.132889386528372E-2</c:v>
                </c:pt>
                <c:pt idx="33814">
                  <c:v>5.132889386528372E-2</c:v>
                </c:pt>
                <c:pt idx="33815">
                  <c:v>5.132889386528372E-2</c:v>
                </c:pt>
                <c:pt idx="33816">
                  <c:v>5.1269962873475183E-2</c:v>
                </c:pt>
                <c:pt idx="33817">
                  <c:v>5.1269962873475183E-2</c:v>
                </c:pt>
                <c:pt idx="33818">
                  <c:v>5.1269962873475183E-2</c:v>
                </c:pt>
                <c:pt idx="33819">
                  <c:v>5.1269962873475183E-2</c:v>
                </c:pt>
                <c:pt idx="33820">
                  <c:v>5.1211031881666536E-2</c:v>
                </c:pt>
                <c:pt idx="33821">
                  <c:v>5.1152100889857999E-2</c:v>
                </c:pt>
                <c:pt idx="33822">
                  <c:v>5.1093169898049351E-2</c:v>
                </c:pt>
                <c:pt idx="33823">
                  <c:v>5.1034238906240814E-2</c:v>
                </c:pt>
                <c:pt idx="33824">
                  <c:v>5.0975307914432166E-2</c:v>
                </c:pt>
                <c:pt idx="33825">
                  <c:v>5.0975307914432166E-2</c:v>
                </c:pt>
                <c:pt idx="33826">
                  <c:v>5.0975307914432166E-2</c:v>
                </c:pt>
                <c:pt idx="33827">
                  <c:v>5.0975307914432166E-2</c:v>
                </c:pt>
                <c:pt idx="33828">
                  <c:v>5.0975307914432166E-2</c:v>
                </c:pt>
                <c:pt idx="33829">
                  <c:v>5.0975307914432166E-2</c:v>
                </c:pt>
                <c:pt idx="33830">
                  <c:v>5.091637692262363E-2</c:v>
                </c:pt>
                <c:pt idx="33831">
                  <c:v>5.091637692262363E-2</c:v>
                </c:pt>
                <c:pt idx="33832">
                  <c:v>5.091637692262363E-2</c:v>
                </c:pt>
                <c:pt idx="33833">
                  <c:v>5.091637692262363E-2</c:v>
                </c:pt>
                <c:pt idx="33834">
                  <c:v>5.091637692262363E-2</c:v>
                </c:pt>
                <c:pt idx="33835">
                  <c:v>5.091637692262363E-2</c:v>
                </c:pt>
                <c:pt idx="33836">
                  <c:v>5.0857445930814982E-2</c:v>
                </c:pt>
                <c:pt idx="33837">
                  <c:v>5.0857445930814982E-2</c:v>
                </c:pt>
                <c:pt idx="33838">
                  <c:v>5.0857445930814982E-2</c:v>
                </c:pt>
                <c:pt idx="33839">
                  <c:v>5.0857445930814982E-2</c:v>
                </c:pt>
                <c:pt idx="33840">
                  <c:v>5.0857445930814982E-2</c:v>
                </c:pt>
                <c:pt idx="33841">
                  <c:v>5.0857445930814982E-2</c:v>
                </c:pt>
                <c:pt idx="33842">
                  <c:v>5.0857445930814982E-2</c:v>
                </c:pt>
                <c:pt idx="33843">
                  <c:v>5.0857445930814982E-2</c:v>
                </c:pt>
                <c:pt idx="33844">
                  <c:v>5.0798514939006445E-2</c:v>
                </c:pt>
                <c:pt idx="33845">
                  <c:v>5.0798514939006445E-2</c:v>
                </c:pt>
                <c:pt idx="33846">
                  <c:v>5.0798514939006445E-2</c:v>
                </c:pt>
                <c:pt idx="33847">
                  <c:v>5.0798514939006445E-2</c:v>
                </c:pt>
                <c:pt idx="33848">
                  <c:v>5.0798514939006445E-2</c:v>
                </c:pt>
                <c:pt idx="33849">
                  <c:v>5.0798514939006445E-2</c:v>
                </c:pt>
                <c:pt idx="33850">
                  <c:v>5.0739583947197797E-2</c:v>
                </c:pt>
                <c:pt idx="33851">
                  <c:v>5.0739583947197797E-2</c:v>
                </c:pt>
                <c:pt idx="33852">
                  <c:v>5.0739583947197797E-2</c:v>
                </c:pt>
                <c:pt idx="33853">
                  <c:v>5.0739583947197797E-2</c:v>
                </c:pt>
                <c:pt idx="33854">
                  <c:v>5.0739583947197797E-2</c:v>
                </c:pt>
                <c:pt idx="33855">
                  <c:v>5.0739583947197797E-2</c:v>
                </c:pt>
                <c:pt idx="33856">
                  <c:v>5.0739583947197797E-2</c:v>
                </c:pt>
                <c:pt idx="33857">
                  <c:v>5.0739583947197797E-2</c:v>
                </c:pt>
                <c:pt idx="33858">
                  <c:v>5.068065295538926E-2</c:v>
                </c:pt>
                <c:pt idx="33859">
                  <c:v>5.0621721963580613E-2</c:v>
                </c:pt>
                <c:pt idx="33860">
                  <c:v>5.0621721963580613E-2</c:v>
                </c:pt>
                <c:pt idx="33861">
                  <c:v>5.0621721963580613E-2</c:v>
                </c:pt>
                <c:pt idx="33862">
                  <c:v>5.0562790971772076E-2</c:v>
                </c:pt>
                <c:pt idx="33863">
                  <c:v>5.0562790971772076E-2</c:v>
                </c:pt>
                <c:pt idx="33864">
                  <c:v>5.0562790971772076E-2</c:v>
                </c:pt>
                <c:pt idx="33865">
                  <c:v>5.0503859979963428E-2</c:v>
                </c:pt>
                <c:pt idx="33866">
                  <c:v>5.0503859979963428E-2</c:v>
                </c:pt>
                <c:pt idx="33867">
                  <c:v>5.0503859979963428E-2</c:v>
                </c:pt>
                <c:pt idx="33868">
                  <c:v>5.0503859979963428E-2</c:v>
                </c:pt>
                <c:pt idx="33869">
                  <c:v>5.0503859979963428E-2</c:v>
                </c:pt>
                <c:pt idx="33870">
                  <c:v>5.0444928988154891E-2</c:v>
                </c:pt>
                <c:pt idx="33871">
                  <c:v>5.0444928988154891E-2</c:v>
                </c:pt>
                <c:pt idx="33872">
                  <c:v>5.0444928988154891E-2</c:v>
                </c:pt>
                <c:pt idx="33873">
                  <c:v>5.0444928988154891E-2</c:v>
                </c:pt>
                <c:pt idx="33874">
                  <c:v>5.0444928988154891E-2</c:v>
                </c:pt>
                <c:pt idx="33875">
                  <c:v>5.0444928988154891E-2</c:v>
                </c:pt>
                <c:pt idx="33876">
                  <c:v>5.0444928988154891E-2</c:v>
                </c:pt>
                <c:pt idx="33877">
                  <c:v>5.0444928988154891E-2</c:v>
                </c:pt>
                <c:pt idx="33878">
                  <c:v>5.0444928988154891E-2</c:v>
                </c:pt>
                <c:pt idx="33879">
                  <c:v>5.0444928988154891E-2</c:v>
                </c:pt>
                <c:pt idx="33880">
                  <c:v>5.0444928988154891E-2</c:v>
                </c:pt>
                <c:pt idx="33881">
                  <c:v>5.0385997996346243E-2</c:v>
                </c:pt>
                <c:pt idx="33882">
                  <c:v>5.0327067004537707E-2</c:v>
                </c:pt>
                <c:pt idx="33883">
                  <c:v>5.0327067004537707E-2</c:v>
                </c:pt>
                <c:pt idx="33884">
                  <c:v>5.0327067004537707E-2</c:v>
                </c:pt>
                <c:pt idx="33885">
                  <c:v>5.0327067004537707E-2</c:v>
                </c:pt>
                <c:pt idx="33886">
                  <c:v>5.0327067004537707E-2</c:v>
                </c:pt>
                <c:pt idx="33887">
                  <c:v>5.0268136012729059E-2</c:v>
                </c:pt>
                <c:pt idx="33888">
                  <c:v>5.0268136012729059E-2</c:v>
                </c:pt>
                <c:pt idx="33889">
                  <c:v>5.0268136012729059E-2</c:v>
                </c:pt>
                <c:pt idx="33890">
                  <c:v>5.0268136012729059E-2</c:v>
                </c:pt>
                <c:pt idx="33891">
                  <c:v>5.0268136012729059E-2</c:v>
                </c:pt>
                <c:pt idx="33892">
                  <c:v>5.0268136012729059E-2</c:v>
                </c:pt>
                <c:pt idx="33893">
                  <c:v>5.0268136012729059E-2</c:v>
                </c:pt>
                <c:pt idx="33894">
                  <c:v>5.0268136012729059E-2</c:v>
                </c:pt>
                <c:pt idx="33895">
                  <c:v>5.0209205020920522E-2</c:v>
                </c:pt>
                <c:pt idx="33896">
                  <c:v>5.0209205020920522E-2</c:v>
                </c:pt>
                <c:pt idx="33897">
                  <c:v>5.0209205020920522E-2</c:v>
                </c:pt>
                <c:pt idx="33898">
                  <c:v>5.0150274029111874E-2</c:v>
                </c:pt>
                <c:pt idx="33899">
                  <c:v>5.0091343037303337E-2</c:v>
                </c:pt>
                <c:pt idx="33900">
                  <c:v>5.0091343037303337E-2</c:v>
                </c:pt>
                <c:pt idx="33901">
                  <c:v>5.003241204549469E-2</c:v>
                </c:pt>
                <c:pt idx="33902">
                  <c:v>5.003241204549469E-2</c:v>
                </c:pt>
                <c:pt idx="33903">
                  <c:v>5.003241204549469E-2</c:v>
                </c:pt>
                <c:pt idx="33904">
                  <c:v>5.003241204549469E-2</c:v>
                </c:pt>
                <c:pt idx="33905">
                  <c:v>4.9973481053686153E-2</c:v>
                </c:pt>
                <c:pt idx="33906">
                  <c:v>4.9973481053686153E-2</c:v>
                </c:pt>
                <c:pt idx="33907">
                  <c:v>4.9973481053686153E-2</c:v>
                </c:pt>
                <c:pt idx="33908">
                  <c:v>4.9973481053686153E-2</c:v>
                </c:pt>
                <c:pt idx="33909">
                  <c:v>4.9973481053686153E-2</c:v>
                </c:pt>
                <c:pt idx="33910">
                  <c:v>4.9973481053686153E-2</c:v>
                </c:pt>
                <c:pt idx="33911">
                  <c:v>4.9973481053686153E-2</c:v>
                </c:pt>
                <c:pt idx="33912">
                  <c:v>4.9973481053686153E-2</c:v>
                </c:pt>
                <c:pt idx="33913">
                  <c:v>4.9973481053686153E-2</c:v>
                </c:pt>
                <c:pt idx="33914">
                  <c:v>4.9973481053686153E-2</c:v>
                </c:pt>
                <c:pt idx="33915">
                  <c:v>4.9914550061877505E-2</c:v>
                </c:pt>
                <c:pt idx="33916">
                  <c:v>4.9914550061877505E-2</c:v>
                </c:pt>
                <c:pt idx="33917">
                  <c:v>4.9914550061877505E-2</c:v>
                </c:pt>
                <c:pt idx="33918">
                  <c:v>4.9914550061877505E-2</c:v>
                </c:pt>
                <c:pt idx="33919">
                  <c:v>4.9914550061877505E-2</c:v>
                </c:pt>
                <c:pt idx="33920">
                  <c:v>4.9855619070068968E-2</c:v>
                </c:pt>
                <c:pt idx="33921">
                  <c:v>4.9796688078260321E-2</c:v>
                </c:pt>
                <c:pt idx="33922">
                  <c:v>4.9737757086451784E-2</c:v>
                </c:pt>
                <c:pt idx="33923">
                  <c:v>4.9737757086451784E-2</c:v>
                </c:pt>
                <c:pt idx="33924">
                  <c:v>4.9737757086451784E-2</c:v>
                </c:pt>
                <c:pt idx="33925">
                  <c:v>4.9737757086451784E-2</c:v>
                </c:pt>
                <c:pt idx="33926">
                  <c:v>4.9737757086451784E-2</c:v>
                </c:pt>
                <c:pt idx="33927">
                  <c:v>4.9737757086451784E-2</c:v>
                </c:pt>
                <c:pt idx="33928">
                  <c:v>4.9737757086451784E-2</c:v>
                </c:pt>
                <c:pt idx="33929">
                  <c:v>4.9737757086451784E-2</c:v>
                </c:pt>
                <c:pt idx="33930">
                  <c:v>4.9678826094643136E-2</c:v>
                </c:pt>
                <c:pt idx="33931">
                  <c:v>4.9678826094643136E-2</c:v>
                </c:pt>
                <c:pt idx="33932">
                  <c:v>4.9678826094643136E-2</c:v>
                </c:pt>
                <c:pt idx="33933">
                  <c:v>4.9678826094643136E-2</c:v>
                </c:pt>
                <c:pt idx="33934">
                  <c:v>4.9619895102834599E-2</c:v>
                </c:pt>
                <c:pt idx="33935">
                  <c:v>4.9560964111025951E-2</c:v>
                </c:pt>
                <c:pt idx="33936">
                  <c:v>4.9560964111025951E-2</c:v>
                </c:pt>
                <c:pt idx="33937">
                  <c:v>4.9560964111025951E-2</c:v>
                </c:pt>
                <c:pt idx="33938">
                  <c:v>4.9560964111025951E-2</c:v>
                </c:pt>
                <c:pt idx="33939">
                  <c:v>4.9502033119217415E-2</c:v>
                </c:pt>
                <c:pt idx="33940">
                  <c:v>4.9502033119217415E-2</c:v>
                </c:pt>
                <c:pt idx="33941">
                  <c:v>4.9502033119217415E-2</c:v>
                </c:pt>
                <c:pt idx="33942">
                  <c:v>4.9502033119217415E-2</c:v>
                </c:pt>
                <c:pt idx="33943">
                  <c:v>4.9502033119217415E-2</c:v>
                </c:pt>
                <c:pt idx="33944">
                  <c:v>4.9502033119217415E-2</c:v>
                </c:pt>
                <c:pt idx="33945">
                  <c:v>4.9502033119217415E-2</c:v>
                </c:pt>
                <c:pt idx="33946">
                  <c:v>4.9502033119217415E-2</c:v>
                </c:pt>
                <c:pt idx="33947">
                  <c:v>4.9502033119217415E-2</c:v>
                </c:pt>
                <c:pt idx="33948">
                  <c:v>4.9443102127408767E-2</c:v>
                </c:pt>
                <c:pt idx="33949">
                  <c:v>4.9443102127408767E-2</c:v>
                </c:pt>
                <c:pt idx="33950">
                  <c:v>4.9443102127408767E-2</c:v>
                </c:pt>
                <c:pt idx="33951">
                  <c:v>4.938417113560023E-2</c:v>
                </c:pt>
                <c:pt idx="33952">
                  <c:v>4.938417113560023E-2</c:v>
                </c:pt>
                <c:pt idx="33953">
                  <c:v>4.9325240143791582E-2</c:v>
                </c:pt>
                <c:pt idx="33954">
                  <c:v>4.9325240143791582E-2</c:v>
                </c:pt>
                <c:pt idx="33955">
                  <c:v>4.9325240143791582E-2</c:v>
                </c:pt>
                <c:pt idx="33956">
                  <c:v>4.9266309151983045E-2</c:v>
                </c:pt>
                <c:pt idx="33957">
                  <c:v>4.9266309151983045E-2</c:v>
                </c:pt>
                <c:pt idx="33958">
                  <c:v>4.9266309151983045E-2</c:v>
                </c:pt>
                <c:pt idx="33959">
                  <c:v>4.9266309151983045E-2</c:v>
                </c:pt>
                <c:pt idx="33960">
                  <c:v>4.9207378160174398E-2</c:v>
                </c:pt>
                <c:pt idx="33961">
                  <c:v>4.9207378160174398E-2</c:v>
                </c:pt>
                <c:pt idx="33962">
                  <c:v>4.9148447168365861E-2</c:v>
                </c:pt>
                <c:pt idx="33963">
                  <c:v>4.9148447168365861E-2</c:v>
                </c:pt>
                <c:pt idx="33964">
                  <c:v>4.9148447168365861E-2</c:v>
                </c:pt>
                <c:pt idx="33965">
                  <c:v>4.9148447168365861E-2</c:v>
                </c:pt>
                <c:pt idx="33966">
                  <c:v>4.9148447168365861E-2</c:v>
                </c:pt>
                <c:pt idx="33967">
                  <c:v>4.9148447168365861E-2</c:v>
                </c:pt>
                <c:pt idx="33968">
                  <c:v>4.9148447168365861E-2</c:v>
                </c:pt>
                <c:pt idx="33969">
                  <c:v>4.9148447168365861E-2</c:v>
                </c:pt>
                <c:pt idx="33970">
                  <c:v>4.9089516176557213E-2</c:v>
                </c:pt>
                <c:pt idx="33971">
                  <c:v>4.9089516176557213E-2</c:v>
                </c:pt>
                <c:pt idx="33972">
                  <c:v>4.9089516176557213E-2</c:v>
                </c:pt>
                <c:pt idx="33973">
                  <c:v>4.9030585184748676E-2</c:v>
                </c:pt>
                <c:pt idx="33974">
                  <c:v>4.9030585184748676E-2</c:v>
                </c:pt>
                <c:pt idx="33975">
                  <c:v>4.9030585184748676E-2</c:v>
                </c:pt>
                <c:pt idx="33976">
                  <c:v>4.9030585184748676E-2</c:v>
                </c:pt>
                <c:pt idx="33977">
                  <c:v>4.9030585184748676E-2</c:v>
                </c:pt>
                <c:pt idx="33978">
                  <c:v>4.8971654192940028E-2</c:v>
                </c:pt>
                <c:pt idx="33979">
                  <c:v>4.8971654192940028E-2</c:v>
                </c:pt>
                <c:pt idx="33980">
                  <c:v>4.8971654192940028E-2</c:v>
                </c:pt>
                <c:pt idx="33981">
                  <c:v>4.8971654192940028E-2</c:v>
                </c:pt>
                <c:pt idx="33982">
                  <c:v>4.8971654192940028E-2</c:v>
                </c:pt>
                <c:pt idx="33983">
                  <c:v>4.8971654192940028E-2</c:v>
                </c:pt>
                <c:pt idx="33984">
                  <c:v>4.8971654192940028E-2</c:v>
                </c:pt>
                <c:pt idx="33985">
                  <c:v>4.8971654192940028E-2</c:v>
                </c:pt>
                <c:pt idx="33986">
                  <c:v>4.8971654192940028E-2</c:v>
                </c:pt>
                <c:pt idx="33987">
                  <c:v>4.8971654192940028E-2</c:v>
                </c:pt>
                <c:pt idx="33988">
                  <c:v>4.8971654192940028E-2</c:v>
                </c:pt>
                <c:pt idx="33989">
                  <c:v>4.8971654192940028E-2</c:v>
                </c:pt>
                <c:pt idx="33990">
                  <c:v>4.8971654192940028E-2</c:v>
                </c:pt>
                <c:pt idx="33991">
                  <c:v>4.8971654192940028E-2</c:v>
                </c:pt>
                <c:pt idx="33992">
                  <c:v>4.8971654192940028E-2</c:v>
                </c:pt>
                <c:pt idx="33993">
                  <c:v>4.8971654192940028E-2</c:v>
                </c:pt>
                <c:pt idx="33994">
                  <c:v>4.8971654192940028E-2</c:v>
                </c:pt>
                <c:pt idx="33995">
                  <c:v>4.8971654192940028E-2</c:v>
                </c:pt>
                <c:pt idx="33996">
                  <c:v>4.8971654192940028E-2</c:v>
                </c:pt>
                <c:pt idx="33997">
                  <c:v>4.8971654192940028E-2</c:v>
                </c:pt>
                <c:pt idx="33998">
                  <c:v>4.8912723201131492E-2</c:v>
                </c:pt>
                <c:pt idx="33999">
                  <c:v>4.8912723201131492E-2</c:v>
                </c:pt>
                <c:pt idx="34000">
                  <c:v>4.8853792209322844E-2</c:v>
                </c:pt>
                <c:pt idx="34001">
                  <c:v>4.8853792209322844E-2</c:v>
                </c:pt>
                <c:pt idx="34002">
                  <c:v>4.8794861217514307E-2</c:v>
                </c:pt>
                <c:pt idx="34003">
                  <c:v>4.8794861217514307E-2</c:v>
                </c:pt>
                <c:pt idx="34004">
                  <c:v>4.8794861217514307E-2</c:v>
                </c:pt>
                <c:pt idx="34005">
                  <c:v>4.8794861217514307E-2</c:v>
                </c:pt>
                <c:pt idx="34006">
                  <c:v>4.8794861217514307E-2</c:v>
                </c:pt>
                <c:pt idx="34007">
                  <c:v>4.8794861217514307E-2</c:v>
                </c:pt>
                <c:pt idx="34008">
                  <c:v>4.8794861217514307E-2</c:v>
                </c:pt>
                <c:pt idx="34009">
                  <c:v>4.8794861217514307E-2</c:v>
                </c:pt>
                <c:pt idx="34010">
                  <c:v>4.8735930225705659E-2</c:v>
                </c:pt>
                <c:pt idx="34011">
                  <c:v>4.8735930225705659E-2</c:v>
                </c:pt>
                <c:pt idx="34012">
                  <c:v>4.8735930225705659E-2</c:v>
                </c:pt>
                <c:pt idx="34013">
                  <c:v>4.8735930225705659E-2</c:v>
                </c:pt>
                <c:pt idx="34014">
                  <c:v>4.8735930225705659E-2</c:v>
                </c:pt>
                <c:pt idx="34015">
                  <c:v>4.8735930225705659E-2</c:v>
                </c:pt>
                <c:pt idx="34016">
                  <c:v>4.8676999233897122E-2</c:v>
                </c:pt>
                <c:pt idx="34017">
                  <c:v>4.8676999233897122E-2</c:v>
                </c:pt>
                <c:pt idx="34018">
                  <c:v>4.8618068242088475E-2</c:v>
                </c:pt>
                <c:pt idx="34019">
                  <c:v>4.8618068242088475E-2</c:v>
                </c:pt>
                <c:pt idx="34020">
                  <c:v>4.8618068242088475E-2</c:v>
                </c:pt>
                <c:pt idx="34021">
                  <c:v>4.8618068242088475E-2</c:v>
                </c:pt>
                <c:pt idx="34022">
                  <c:v>4.8618068242088475E-2</c:v>
                </c:pt>
                <c:pt idx="34023">
                  <c:v>4.8618068242088475E-2</c:v>
                </c:pt>
                <c:pt idx="34024">
                  <c:v>4.8618068242088475E-2</c:v>
                </c:pt>
                <c:pt idx="34025">
                  <c:v>4.8618068242088475E-2</c:v>
                </c:pt>
                <c:pt idx="34026">
                  <c:v>4.8618068242088475E-2</c:v>
                </c:pt>
                <c:pt idx="34027">
                  <c:v>4.8618068242088475E-2</c:v>
                </c:pt>
                <c:pt idx="34028">
                  <c:v>4.8618068242088475E-2</c:v>
                </c:pt>
                <c:pt idx="34029">
                  <c:v>4.8559137250279938E-2</c:v>
                </c:pt>
                <c:pt idx="34030">
                  <c:v>4.8559137250279938E-2</c:v>
                </c:pt>
                <c:pt idx="34031">
                  <c:v>4.8559137250279938E-2</c:v>
                </c:pt>
                <c:pt idx="34032">
                  <c:v>4.8559137250279938E-2</c:v>
                </c:pt>
                <c:pt idx="34033">
                  <c:v>4.8559137250279938E-2</c:v>
                </c:pt>
                <c:pt idx="34034">
                  <c:v>4.8559137250279938E-2</c:v>
                </c:pt>
                <c:pt idx="34035">
                  <c:v>4.850020625847129E-2</c:v>
                </c:pt>
                <c:pt idx="34036">
                  <c:v>4.850020625847129E-2</c:v>
                </c:pt>
                <c:pt idx="34037">
                  <c:v>4.850020625847129E-2</c:v>
                </c:pt>
                <c:pt idx="34038">
                  <c:v>4.8441275266662753E-2</c:v>
                </c:pt>
                <c:pt idx="34039">
                  <c:v>4.8441275266662753E-2</c:v>
                </c:pt>
                <c:pt idx="34040">
                  <c:v>4.8441275266662753E-2</c:v>
                </c:pt>
                <c:pt idx="34041">
                  <c:v>4.8441275266662753E-2</c:v>
                </c:pt>
                <c:pt idx="34042">
                  <c:v>4.8441275266662753E-2</c:v>
                </c:pt>
                <c:pt idx="34043">
                  <c:v>4.8441275266662753E-2</c:v>
                </c:pt>
                <c:pt idx="34044">
                  <c:v>4.8441275266662753E-2</c:v>
                </c:pt>
                <c:pt idx="34045">
                  <c:v>4.8441275266662753E-2</c:v>
                </c:pt>
                <c:pt idx="34046">
                  <c:v>4.8441275266662753E-2</c:v>
                </c:pt>
                <c:pt idx="34047">
                  <c:v>4.8441275266662753E-2</c:v>
                </c:pt>
                <c:pt idx="34048">
                  <c:v>4.8441275266662753E-2</c:v>
                </c:pt>
                <c:pt idx="34049">
                  <c:v>4.8441275266662753E-2</c:v>
                </c:pt>
                <c:pt idx="34050">
                  <c:v>4.8441275266662753E-2</c:v>
                </c:pt>
                <c:pt idx="34051">
                  <c:v>4.8441275266662753E-2</c:v>
                </c:pt>
                <c:pt idx="34052">
                  <c:v>4.8441275266662753E-2</c:v>
                </c:pt>
                <c:pt idx="34053">
                  <c:v>4.8441275266662753E-2</c:v>
                </c:pt>
                <c:pt idx="34054">
                  <c:v>4.8441275266662753E-2</c:v>
                </c:pt>
                <c:pt idx="34055">
                  <c:v>4.8441275266662753E-2</c:v>
                </c:pt>
                <c:pt idx="34056">
                  <c:v>4.8382344274854105E-2</c:v>
                </c:pt>
                <c:pt idx="34057">
                  <c:v>4.8382344274854105E-2</c:v>
                </c:pt>
                <c:pt idx="34058">
                  <c:v>4.8382344274854105E-2</c:v>
                </c:pt>
                <c:pt idx="34059">
                  <c:v>4.8323413283045569E-2</c:v>
                </c:pt>
                <c:pt idx="34060">
                  <c:v>4.8323413283045569E-2</c:v>
                </c:pt>
                <c:pt idx="34061">
                  <c:v>4.8323413283045569E-2</c:v>
                </c:pt>
                <c:pt idx="34062">
                  <c:v>4.8323413283045569E-2</c:v>
                </c:pt>
                <c:pt idx="34063">
                  <c:v>4.8323413283045569E-2</c:v>
                </c:pt>
                <c:pt idx="34064">
                  <c:v>4.8323413283045569E-2</c:v>
                </c:pt>
                <c:pt idx="34065">
                  <c:v>4.8323413283045569E-2</c:v>
                </c:pt>
                <c:pt idx="34066">
                  <c:v>4.8323413283045569E-2</c:v>
                </c:pt>
                <c:pt idx="34067">
                  <c:v>4.8323413283045569E-2</c:v>
                </c:pt>
                <c:pt idx="34068">
                  <c:v>4.8323413283045569E-2</c:v>
                </c:pt>
                <c:pt idx="34069">
                  <c:v>4.8323413283045569E-2</c:v>
                </c:pt>
                <c:pt idx="34070">
                  <c:v>4.8323413283045569E-2</c:v>
                </c:pt>
                <c:pt idx="34071">
                  <c:v>4.8323413283045569E-2</c:v>
                </c:pt>
                <c:pt idx="34072">
                  <c:v>4.8264482291236921E-2</c:v>
                </c:pt>
                <c:pt idx="34073">
                  <c:v>4.8205551299428384E-2</c:v>
                </c:pt>
                <c:pt idx="34074">
                  <c:v>4.8205551299428384E-2</c:v>
                </c:pt>
                <c:pt idx="34075">
                  <c:v>4.8205551299428384E-2</c:v>
                </c:pt>
                <c:pt idx="34076">
                  <c:v>4.8205551299428384E-2</c:v>
                </c:pt>
                <c:pt idx="34077">
                  <c:v>4.8205551299428384E-2</c:v>
                </c:pt>
                <c:pt idx="34078">
                  <c:v>4.8205551299428384E-2</c:v>
                </c:pt>
                <c:pt idx="34079">
                  <c:v>4.8205551299428384E-2</c:v>
                </c:pt>
                <c:pt idx="34080">
                  <c:v>4.8205551299428384E-2</c:v>
                </c:pt>
                <c:pt idx="34081">
                  <c:v>4.8205551299428384E-2</c:v>
                </c:pt>
                <c:pt idx="34082">
                  <c:v>4.8205551299428384E-2</c:v>
                </c:pt>
                <c:pt idx="34083">
                  <c:v>4.8205551299428384E-2</c:v>
                </c:pt>
                <c:pt idx="34084">
                  <c:v>4.8205551299428384E-2</c:v>
                </c:pt>
                <c:pt idx="34085">
                  <c:v>4.8146620307619736E-2</c:v>
                </c:pt>
                <c:pt idx="34086">
                  <c:v>4.8146620307619736E-2</c:v>
                </c:pt>
                <c:pt idx="34087">
                  <c:v>4.80876893158112E-2</c:v>
                </c:pt>
                <c:pt idx="34088">
                  <c:v>4.80876893158112E-2</c:v>
                </c:pt>
                <c:pt idx="34089">
                  <c:v>4.80876893158112E-2</c:v>
                </c:pt>
                <c:pt idx="34090">
                  <c:v>4.80876893158112E-2</c:v>
                </c:pt>
                <c:pt idx="34091">
                  <c:v>4.80876893158112E-2</c:v>
                </c:pt>
                <c:pt idx="34092">
                  <c:v>4.80876893158112E-2</c:v>
                </c:pt>
                <c:pt idx="34093">
                  <c:v>4.80876893158112E-2</c:v>
                </c:pt>
                <c:pt idx="34094">
                  <c:v>4.80876893158112E-2</c:v>
                </c:pt>
                <c:pt idx="34095">
                  <c:v>4.8028758324002552E-2</c:v>
                </c:pt>
                <c:pt idx="34096">
                  <c:v>4.7969827332194015E-2</c:v>
                </c:pt>
                <c:pt idx="34097">
                  <c:v>4.7910896340385367E-2</c:v>
                </c:pt>
                <c:pt idx="34098">
                  <c:v>4.7910896340385367E-2</c:v>
                </c:pt>
                <c:pt idx="34099">
                  <c:v>4.7910896340385367E-2</c:v>
                </c:pt>
                <c:pt idx="34100">
                  <c:v>4.785196534857683E-2</c:v>
                </c:pt>
                <c:pt idx="34101">
                  <c:v>4.785196534857683E-2</c:v>
                </c:pt>
                <c:pt idx="34102">
                  <c:v>4.785196534857683E-2</c:v>
                </c:pt>
                <c:pt idx="34103">
                  <c:v>4.7793034356768183E-2</c:v>
                </c:pt>
                <c:pt idx="34104">
                  <c:v>4.7793034356768183E-2</c:v>
                </c:pt>
                <c:pt idx="34105">
                  <c:v>4.7793034356768183E-2</c:v>
                </c:pt>
                <c:pt idx="34106">
                  <c:v>4.7793034356768183E-2</c:v>
                </c:pt>
                <c:pt idx="34107">
                  <c:v>4.7793034356768183E-2</c:v>
                </c:pt>
                <c:pt idx="34108">
                  <c:v>4.7793034356768183E-2</c:v>
                </c:pt>
                <c:pt idx="34109">
                  <c:v>4.7734103364959646E-2</c:v>
                </c:pt>
                <c:pt idx="34110">
                  <c:v>4.7734103364959646E-2</c:v>
                </c:pt>
                <c:pt idx="34111">
                  <c:v>4.7734103364959646E-2</c:v>
                </c:pt>
                <c:pt idx="34112">
                  <c:v>4.7675172373150998E-2</c:v>
                </c:pt>
                <c:pt idx="34113">
                  <c:v>4.7675172373150998E-2</c:v>
                </c:pt>
                <c:pt idx="34114">
                  <c:v>4.7675172373150998E-2</c:v>
                </c:pt>
                <c:pt idx="34115">
                  <c:v>4.7675172373150998E-2</c:v>
                </c:pt>
                <c:pt idx="34116">
                  <c:v>4.7675172373150998E-2</c:v>
                </c:pt>
                <c:pt idx="34117">
                  <c:v>4.7675172373150998E-2</c:v>
                </c:pt>
                <c:pt idx="34118">
                  <c:v>4.7675172373150998E-2</c:v>
                </c:pt>
                <c:pt idx="34119">
                  <c:v>4.7675172373150998E-2</c:v>
                </c:pt>
                <c:pt idx="34120">
                  <c:v>4.7675172373150998E-2</c:v>
                </c:pt>
                <c:pt idx="34121">
                  <c:v>4.7675172373150998E-2</c:v>
                </c:pt>
                <c:pt idx="34122">
                  <c:v>4.7675172373150998E-2</c:v>
                </c:pt>
                <c:pt idx="34123">
                  <c:v>4.7675172373150998E-2</c:v>
                </c:pt>
                <c:pt idx="34124">
                  <c:v>4.7675172373150998E-2</c:v>
                </c:pt>
                <c:pt idx="34125">
                  <c:v>4.7675172373150998E-2</c:v>
                </c:pt>
                <c:pt idx="34126">
                  <c:v>4.7675172373150998E-2</c:v>
                </c:pt>
                <c:pt idx="34127">
                  <c:v>4.7675172373150998E-2</c:v>
                </c:pt>
                <c:pt idx="34128">
                  <c:v>4.7675172373150998E-2</c:v>
                </c:pt>
                <c:pt idx="34129">
                  <c:v>4.7675172373150998E-2</c:v>
                </c:pt>
                <c:pt idx="34130">
                  <c:v>4.7675172373150998E-2</c:v>
                </c:pt>
                <c:pt idx="34131">
                  <c:v>4.7616241381342461E-2</c:v>
                </c:pt>
                <c:pt idx="34132">
                  <c:v>4.7616241381342461E-2</c:v>
                </c:pt>
                <c:pt idx="34133">
                  <c:v>4.7616241381342461E-2</c:v>
                </c:pt>
                <c:pt idx="34134">
                  <c:v>4.7616241381342461E-2</c:v>
                </c:pt>
                <c:pt idx="34135">
                  <c:v>4.7616241381342461E-2</c:v>
                </c:pt>
                <c:pt idx="34136">
                  <c:v>4.7557310389533813E-2</c:v>
                </c:pt>
                <c:pt idx="34137">
                  <c:v>4.7557310389533813E-2</c:v>
                </c:pt>
                <c:pt idx="34138">
                  <c:v>4.7557310389533813E-2</c:v>
                </c:pt>
                <c:pt idx="34139">
                  <c:v>4.7557310389533813E-2</c:v>
                </c:pt>
                <c:pt idx="34140">
                  <c:v>4.7557310389533813E-2</c:v>
                </c:pt>
                <c:pt idx="34141">
                  <c:v>4.7557310389533813E-2</c:v>
                </c:pt>
                <c:pt idx="34142">
                  <c:v>4.7557310389533813E-2</c:v>
                </c:pt>
                <c:pt idx="34143">
                  <c:v>4.7557310389533813E-2</c:v>
                </c:pt>
                <c:pt idx="34144">
                  <c:v>4.7557310389533813E-2</c:v>
                </c:pt>
                <c:pt idx="34145">
                  <c:v>4.7557310389533813E-2</c:v>
                </c:pt>
                <c:pt idx="34146">
                  <c:v>4.7557310389533813E-2</c:v>
                </c:pt>
                <c:pt idx="34147">
                  <c:v>4.7557310389533813E-2</c:v>
                </c:pt>
                <c:pt idx="34148">
                  <c:v>4.7557310389533813E-2</c:v>
                </c:pt>
                <c:pt idx="34149">
                  <c:v>4.7557310389533813E-2</c:v>
                </c:pt>
                <c:pt idx="34150">
                  <c:v>4.7557310389533813E-2</c:v>
                </c:pt>
                <c:pt idx="34151">
                  <c:v>4.7557310389533813E-2</c:v>
                </c:pt>
                <c:pt idx="34152">
                  <c:v>4.7557310389533813E-2</c:v>
                </c:pt>
                <c:pt idx="34153">
                  <c:v>4.7557310389533813E-2</c:v>
                </c:pt>
                <c:pt idx="34154">
                  <c:v>4.7498379397725277E-2</c:v>
                </c:pt>
                <c:pt idx="34155">
                  <c:v>4.7498379397725277E-2</c:v>
                </c:pt>
                <c:pt idx="34156">
                  <c:v>4.7498379397725277E-2</c:v>
                </c:pt>
                <c:pt idx="34157">
                  <c:v>4.7498379397725277E-2</c:v>
                </c:pt>
                <c:pt idx="34158">
                  <c:v>4.7439448405916629E-2</c:v>
                </c:pt>
                <c:pt idx="34159">
                  <c:v>4.7439448405916629E-2</c:v>
                </c:pt>
                <c:pt idx="34160">
                  <c:v>4.7439448405916629E-2</c:v>
                </c:pt>
                <c:pt idx="34161">
                  <c:v>4.7439448405916629E-2</c:v>
                </c:pt>
                <c:pt idx="34162">
                  <c:v>4.7380517414108092E-2</c:v>
                </c:pt>
                <c:pt idx="34163">
                  <c:v>4.7380517414108092E-2</c:v>
                </c:pt>
                <c:pt idx="34164">
                  <c:v>4.7380517414108092E-2</c:v>
                </c:pt>
                <c:pt idx="34165">
                  <c:v>4.7380517414108092E-2</c:v>
                </c:pt>
                <c:pt idx="34166">
                  <c:v>4.7380517414108092E-2</c:v>
                </c:pt>
                <c:pt idx="34167">
                  <c:v>4.7321586422299444E-2</c:v>
                </c:pt>
                <c:pt idx="34168">
                  <c:v>4.7321586422299444E-2</c:v>
                </c:pt>
                <c:pt idx="34169">
                  <c:v>4.7321586422299444E-2</c:v>
                </c:pt>
                <c:pt idx="34170">
                  <c:v>4.7321586422299444E-2</c:v>
                </c:pt>
                <c:pt idx="34171">
                  <c:v>4.7321586422299444E-2</c:v>
                </c:pt>
                <c:pt idx="34172">
                  <c:v>4.7321586422299444E-2</c:v>
                </c:pt>
                <c:pt idx="34173">
                  <c:v>4.7321586422299444E-2</c:v>
                </c:pt>
                <c:pt idx="34174">
                  <c:v>4.7321586422299444E-2</c:v>
                </c:pt>
                <c:pt idx="34175">
                  <c:v>4.7321586422299444E-2</c:v>
                </c:pt>
                <c:pt idx="34176">
                  <c:v>4.7321586422299444E-2</c:v>
                </c:pt>
                <c:pt idx="34177">
                  <c:v>4.7321586422299444E-2</c:v>
                </c:pt>
                <c:pt idx="34178">
                  <c:v>4.7321586422299444E-2</c:v>
                </c:pt>
                <c:pt idx="34179">
                  <c:v>4.7321586422299444E-2</c:v>
                </c:pt>
                <c:pt idx="34180">
                  <c:v>4.7321586422299444E-2</c:v>
                </c:pt>
                <c:pt idx="34181">
                  <c:v>4.7321586422299444E-2</c:v>
                </c:pt>
                <c:pt idx="34182">
                  <c:v>4.7321586422299444E-2</c:v>
                </c:pt>
                <c:pt idx="34183">
                  <c:v>4.7321586422299444E-2</c:v>
                </c:pt>
                <c:pt idx="34184">
                  <c:v>4.7321586422299444E-2</c:v>
                </c:pt>
                <c:pt idx="34185">
                  <c:v>4.7321586422299444E-2</c:v>
                </c:pt>
                <c:pt idx="34186">
                  <c:v>4.7321586422299444E-2</c:v>
                </c:pt>
                <c:pt idx="34187">
                  <c:v>4.7321586422299444E-2</c:v>
                </c:pt>
                <c:pt idx="34188">
                  <c:v>4.7262655430490907E-2</c:v>
                </c:pt>
                <c:pt idx="34189">
                  <c:v>4.7262655430490907E-2</c:v>
                </c:pt>
                <c:pt idx="34190">
                  <c:v>4.7262655430490907E-2</c:v>
                </c:pt>
                <c:pt idx="34191">
                  <c:v>4.7262655430490907E-2</c:v>
                </c:pt>
                <c:pt idx="34192">
                  <c:v>4.720372443868226E-2</c:v>
                </c:pt>
                <c:pt idx="34193">
                  <c:v>4.7144793446873723E-2</c:v>
                </c:pt>
                <c:pt idx="34194">
                  <c:v>4.7144793446873723E-2</c:v>
                </c:pt>
                <c:pt idx="34195">
                  <c:v>4.7144793446873723E-2</c:v>
                </c:pt>
                <c:pt idx="34196">
                  <c:v>4.7144793446873723E-2</c:v>
                </c:pt>
                <c:pt idx="34197">
                  <c:v>4.7144793446873723E-2</c:v>
                </c:pt>
                <c:pt idx="34198">
                  <c:v>4.7144793446873723E-2</c:v>
                </c:pt>
                <c:pt idx="34199">
                  <c:v>4.7085862455065075E-2</c:v>
                </c:pt>
                <c:pt idx="34200">
                  <c:v>4.7026931463256538E-2</c:v>
                </c:pt>
                <c:pt idx="34201">
                  <c:v>4.696800047144789E-2</c:v>
                </c:pt>
                <c:pt idx="34202">
                  <c:v>4.6909069479639354E-2</c:v>
                </c:pt>
                <c:pt idx="34203">
                  <c:v>4.6909069479639354E-2</c:v>
                </c:pt>
                <c:pt idx="34204">
                  <c:v>4.6850138487830706E-2</c:v>
                </c:pt>
                <c:pt idx="34205">
                  <c:v>4.6850138487830706E-2</c:v>
                </c:pt>
                <c:pt idx="34206">
                  <c:v>4.6791207496022169E-2</c:v>
                </c:pt>
                <c:pt idx="34207">
                  <c:v>4.6791207496022169E-2</c:v>
                </c:pt>
                <c:pt idx="34208">
                  <c:v>4.6732276504213521E-2</c:v>
                </c:pt>
                <c:pt idx="34209">
                  <c:v>4.6732276504213521E-2</c:v>
                </c:pt>
                <c:pt idx="34210">
                  <c:v>4.6732276504213521E-2</c:v>
                </c:pt>
                <c:pt idx="34211">
                  <c:v>4.6732276504213521E-2</c:v>
                </c:pt>
                <c:pt idx="34212">
                  <c:v>4.6732276504213521E-2</c:v>
                </c:pt>
                <c:pt idx="34213">
                  <c:v>4.6732276504213521E-2</c:v>
                </c:pt>
                <c:pt idx="34214">
                  <c:v>4.6732276504213521E-2</c:v>
                </c:pt>
                <c:pt idx="34215">
                  <c:v>4.6732276504213521E-2</c:v>
                </c:pt>
                <c:pt idx="34216">
                  <c:v>4.6732276504213521E-2</c:v>
                </c:pt>
                <c:pt idx="34217">
                  <c:v>4.6732276504213521E-2</c:v>
                </c:pt>
                <c:pt idx="34218">
                  <c:v>4.6732276504213521E-2</c:v>
                </c:pt>
                <c:pt idx="34219">
                  <c:v>4.6732276504213521E-2</c:v>
                </c:pt>
                <c:pt idx="34220">
                  <c:v>4.6673345512404985E-2</c:v>
                </c:pt>
                <c:pt idx="34221">
                  <c:v>4.6673345512404985E-2</c:v>
                </c:pt>
                <c:pt idx="34222">
                  <c:v>4.6673345512404985E-2</c:v>
                </c:pt>
                <c:pt idx="34223">
                  <c:v>4.6673345512404985E-2</c:v>
                </c:pt>
                <c:pt idx="34224">
                  <c:v>4.6673345512404985E-2</c:v>
                </c:pt>
                <c:pt idx="34225">
                  <c:v>4.6614414520596337E-2</c:v>
                </c:pt>
                <c:pt idx="34226">
                  <c:v>4.6614414520596337E-2</c:v>
                </c:pt>
                <c:pt idx="34227">
                  <c:v>4.6614414520596337E-2</c:v>
                </c:pt>
                <c:pt idx="34228">
                  <c:v>4.65554835287878E-2</c:v>
                </c:pt>
                <c:pt idx="34229">
                  <c:v>4.65554835287878E-2</c:v>
                </c:pt>
                <c:pt idx="34230">
                  <c:v>4.65554835287878E-2</c:v>
                </c:pt>
                <c:pt idx="34231">
                  <c:v>4.65554835287878E-2</c:v>
                </c:pt>
                <c:pt idx="34232">
                  <c:v>4.6496552536979152E-2</c:v>
                </c:pt>
                <c:pt idx="34233">
                  <c:v>4.6496552536979152E-2</c:v>
                </c:pt>
                <c:pt idx="34234">
                  <c:v>4.6496552536979152E-2</c:v>
                </c:pt>
                <c:pt idx="34235">
                  <c:v>4.6437621545170615E-2</c:v>
                </c:pt>
                <c:pt idx="34236">
                  <c:v>4.6437621545170615E-2</c:v>
                </c:pt>
                <c:pt idx="34237">
                  <c:v>4.6437621545170615E-2</c:v>
                </c:pt>
                <c:pt idx="34238">
                  <c:v>4.6437621545170615E-2</c:v>
                </c:pt>
                <c:pt idx="34239">
                  <c:v>4.6437621545170615E-2</c:v>
                </c:pt>
                <c:pt idx="34240">
                  <c:v>4.6437621545170615E-2</c:v>
                </c:pt>
                <c:pt idx="34241">
                  <c:v>4.6437621545170615E-2</c:v>
                </c:pt>
                <c:pt idx="34242">
                  <c:v>4.6437621545170615E-2</c:v>
                </c:pt>
                <c:pt idx="34243">
                  <c:v>4.6378690553361968E-2</c:v>
                </c:pt>
                <c:pt idx="34244">
                  <c:v>4.6378690553361968E-2</c:v>
                </c:pt>
                <c:pt idx="34245">
                  <c:v>4.6378690553361968E-2</c:v>
                </c:pt>
                <c:pt idx="34246">
                  <c:v>4.6378690553361968E-2</c:v>
                </c:pt>
                <c:pt idx="34247">
                  <c:v>4.6378690553361968E-2</c:v>
                </c:pt>
                <c:pt idx="34248">
                  <c:v>4.6378690553361968E-2</c:v>
                </c:pt>
                <c:pt idx="34249">
                  <c:v>4.6319759561553431E-2</c:v>
                </c:pt>
                <c:pt idx="34250">
                  <c:v>4.6319759561553431E-2</c:v>
                </c:pt>
                <c:pt idx="34251">
                  <c:v>4.6319759561553431E-2</c:v>
                </c:pt>
                <c:pt idx="34252">
                  <c:v>4.6260828569744783E-2</c:v>
                </c:pt>
                <c:pt idx="34253">
                  <c:v>4.6260828569744783E-2</c:v>
                </c:pt>
                <c:pt idx="34254">
                  <c:v>4.6260828569744783E-2</c:v>
                </c:pt>
                <c:pt idx="34255">
                  <c:v>4.6260828569744783E-2</c:v>
                </c:pt>
                <c:pt idx="34256">
                  <c:v>4.6260828569744783E-2</c:v>
                </c:pt>
                <c:pt idx="34257">
                  <c:v>4.6260828569744783E-2</c:v>
                </c:pt>
                <c:pt idx="34258">
                  <c:v>4.6260828569744783E-2</c:v>
                </c:pt>
                <c:pt idx="34259">
                  <c:v>4.6260828569744783E-2</c:v>
                </c:pt>
                <c:pt idx="34260">
                  <c:v>4.6260828569744783E-2</c:v>
                </c:pt>
                <c:pt idx="34261">
                  <c:v>4.6260828569744783E-2</c:v>
                </c:pt>
                <c:pt idx="34262">
                  <c:v>4.6260828569744783E-2</c:v>
                </c:pt>
                <c:pt idx="34263">
                  <c:v>4.6201897577936246E-2</c:v>
                </c:pt>
                <c:pt idx="34264">
                  <c:v>4.6201897577936246E-2</c:v>
                </c:pt>
                <c:pt idx="34265">
                  <c:v>4.6142966586127598E-2</c:v>
                </c:pt>
                <c:pt idx="34266">
                  <c:v>4.6142966586127598E-2</c:v>
                </c:pt>
                <c:pt idx="34267">
                  <c:v>4.6142966586127598E-2</c:v>
                </c:pt>
                <c:pt idx="34268">
                  <c:v>4.6142966586127598E-2</c:v>
                </c:pt>
                <c:pt idx="34269">
                  <c:v>4.6142966586127598E-2</c:v>
                </c:pt>
                <c:pt idx="34270">
                  <c:v>4.6142966586127598E-2</c:v>
                </c:pt>
                <c:pt idx="34271">
                  <c:v>4.6142966586127598E-2</c:v>
                </c:pt>
                <c:pt idx="34272">
                  <c:v>4.6084035594319062E-2</c:v>
                </c:pt>
                <c:pt idx="34273">
                  <c:v>4.6084035594319062E-2</c:v>
                </c:pt>
                <c:pt idx="34274">
                  <c:v>4.6084035594319062E-2</c:v>
                </c:pt>
                <c:pt idx="34275">
                  <c:v>4.6084035594319062E-2</c:v>
                </c:pt>
                <c:pt idx="34276">
                  <c:v>4.6084035594319062E-2</c:v>
                </c:pt>
                <c:pt idx="34277">
                  <c:v>4.6084035594319062E-2</c:v>
                </c:pt>
                <c:pt idx="34278">
                  <c:v>4.6084035594319062E-2</c:v>
                </c:pt>
                <c:pt idx="34279">
                  <c:v>4.6025104602510414E-2</c:v>
                </c:pt>
                <c:pt idx="34280">
                  <c:v>4.5966173610701877E-2</c:v>
                </c:pt>
                <c:pt idx="34281">
                  <c:v>4.5966173610701877E-2</c:v>
                </c:pt>
                <c:pt idx="34282">
                  <c:v>4.5966173610701877E-2</c:v>
                </c:pt>
                <c:pt idx="34283">
                  <c:v>4.5966173610701877E-2</c:v>
                </c:pt>
                <c:pt idx="34284">
                  <c:v>4.5966173610701877E-2</c:v>
                </c:pt>
                <c:pt idx="34285">
                  <c:v>4.5966173610701877E-2</c:v>
                </c:pt>
                <c:pt idx="34286">
                  <c:v>4.5966173610701877E-2</c:v>
                </c:pt>
                <c:pt idx="34287">
                  <c:v>4.5966173610701877E-2</c:v>
                </c:pt>
                <c:pt idx="34288">
                  <c:v>4.5966173610701877E-2</c:v>
                </c:pt>
                <c:pt idx="34289">
                  <c:v>4.5966173610701877E-2</c:v>
                </c:pt>
                <c:pt idx="34290">
                  <c:v>4.5966173610701877E-2</c:v>
                </c:pt>
                <c:pt idx="34291">
                  <c:v>4.5966173610701877E-2</c:v>
                </c:pt>
                <c:pt idx="34292">
                  <c:v>4.5966173610701877E-2</c:v>
                </c:pt>
                <c:pt idx="34293">
                  <c:v>4.5966173610701877E-2</c:v>
                </c:pt>
                <c:pt idx="34294">
                  <c:v>4.5966173610701877E-2</c:v>
                </c:pt>
                <c:pt idx="34295">
                  <c:v>4.5966173610701877E-2</c:v>
                </c:pt>
                <c:pt idx="34296">
                  <c:v>4.5966173610701877E-2</c:v>
                </c:pt>
                <c:pt idx="34297">
                  <c:v>4.5966173610701877E-2</c:v>
                </c:pt>
                <c:pt idx="34298">
                  <c:v>4.5907242618893229E-2</c:v>
                </c:pt>
                <c:pt idx="34299">
                  <c:v>4.5907242618893229E-2</c:v>
                </c:pt>
                <c:pt idx="34300">
                  <c:v>4.5907242618893229E-2</c:v>
                </c:pt>
                <c:pt idx="34301">
                  <c:v>4.5907242618893229E-2</c:v>
                </c:pt>
                <c:pt idx="34302">
                  <c:v>4.5907242618893229E-2</c:v>
                </c:pt>
                <c:pt idx="34303">
                  <c:v>4.5907242618893229E-2</c:v>
                </c:pt>
                <c:pt idx="34304">
                  <c:v>4.5848311627084692E-2</c:v>
                </c:pt>
                <c:pt idx="34305">
                  <c:v>4.5848311627084692E-2</c:v>
                </c:pt>
                <c:pt idx="34306">
                  <c:v>4.5789380635276045E-2</c:v>
                </c:pt>
                <c:pt idx="34307">
                  <c:v>4.5789380635276045E-2</c:v>
                </c:pt>
                <c:pt idx="34308">
                  <c:v>4.5730449643467508E-2</c:v>
                </c:pt>
                <c:pt idx="34309">
                  <c:v>4.5730449643467508E-2</c:v>
                </c:pt>
                <c:pt idx="34310">
                  <c:v>4.5730449643467508E-2</c:v>
                </c:pt>
                <c:pt idx="34311">
                  <c:v>4.5730449643467508E-2</c:v>
                </c:pt>
                <c:pt idx="34312">
                  <c:v>4.5730449643467508E-2</c:v>
                </c:pt>
                <c:pt idx="34313">
                  <c:v>4.5730449643467508E-2</c:v>
                </c:pt>
                <c:pt idx="34314">
                  <c:v>4.5730449643467508E-2</c:v>
                </c:pt>
                <c:pt idx="34315">
                  <c:v>4.5730449643467508E-2</c:v>
                </c:pt>
                <c:pt idx="34316">
                  <c:v>4.567151865165886E-2</c:v>
                </c:pt>
                <c:pt idx="34317">
                  <c:v>4.567151865165886E-2</c:v>
                </c:pt>
                <c:pt idx="34318">
                  <c:v>4.567151865165886E-2</c:v>
                </c:pt>
                <c:pt idx="34319">
                  <c:v>4.5612587659850323E-2</c:v>
                </c:pt>
                <c:pt idx="34320">
                  <c:v>4.5612587659850323E-2</c:v>
                </c:pt>
                <c:pt idx="34321">
                  <c:v>4.5612587659850323E-2</c:v>
                </c:pt>
                <c:pt idx="34322">
                  <c:v>4.5612587659850323E-2</c:v>
                </c:pt>
                <c:pt idx="34323">
                  <c:v>4.5612587659850323E-2</c:v>
                </c:pt>
                <c:pt idx="34324">
                  <c:v>4.5612587659850323E-2</c:v>
                </c:pt>
                <c:pt idx="34325">
                  <c:v>4.5612587659850323E-2</c:v>
                </c:pt>
                <c:pt idx="34326">
                  <c:v>4.5612587659850323E-2</c:v>
                </c:pt>
                <c:pt idx="34327">
                  <c:v>4.5553656668041675E-2</c:v>
                </c:pt>
                <c:pt idx="34328">
                  <c:v>4.5553656668041675E-2</c:v>
                </c:pt>
                <c:pt idx="34329">
                  <c:v>4.5553656668041675E-2</c:v>
                </c:pt>
                <c:pt idx="34330">
                  <c:v>4.5494725676233139E-2</c:v>
                </c:pt>
                <c:pt idx="34331">
                  <c:v>4.5435794684424491E-2</c:v>
                </c:pt>
                <c:pt idx="34332">
                  <c:v>4.5435794684424491E-2</c:v>
                </c:pt>
                <c:pt idx="34333">
                  <c:v>4.5435794684424491E-2</c:v>
                </c:pt>
                <c:pt idx="34334">
                  <c:v>4.5376863692615954E-2</c:v>
                </c:pt>
                <c:pt idx="34335">
                  <c:v>4.5376863692615954E-2</c:v>
                </c:pt>
                <c:pt idx="34336">
                  <c:v>4.5317932700807306E-2</c:v>
                </c:pt>
                <c:pt idx="34337">
                  <c:v>4.525900170899877E-2</c:v>
                </c:pt>
                <c:pt idx="34338">
                  <c:v>4.525900170899877E-2</c:v>
                </c:pt>
                <c:pt idx="34339">
                  <c:v>4.5200070717190122E-2</c:v>
                </c:pt>
                <c:pt idx="34340">
                  <c:v>4.5200070717190122E-2</c:v>
                </c:pt>
                <c:pt idx="34341">
                  <c:v>4.5200070717190122E-2</c:v>
                </c:pt>
                <c:pt idx="34342">
                  <c:v>4.5141139725381585E-2</c:v>
                </c:pt>
                <c:pt idx="34343">
                  <c:v>4.5082208733572937E-2</c:v>
                </c:pt>
                <c:pt idx="34344">
                  <c:v>4.5082208733572937E-2</c:v>
                </c:pt>
                <c:pt idx="34345">
                  <c:v>4.50232777417644E-2</c:v>
                </c:pt>
                <c:pt idx="34346">
                  <c:v>4.50232777417644E-2</c:v>
                </c:pt>
                <c:pt idx="34347">
                  <c:v>4.50232777417644E-2</c:v>
                </c:pt>
                <c:pt idx="34348">
                  <c:v>4.50232777417644E-2</c:v>
                </c:pt>
                <c:pt idx="34349">
                  <c:v>4.50232777417644E-2</c:v>
                </c:pt>
                <c:pt idx="34350">
                  <c:v>4.50232777417644E-2</c:v>
                </c:pt>
                <c:pt idx="34351">
                  <c:v>4.50232777417644E-2</c:v>
                </c:pt>
                <c:pt idx="34352">
                  <c:v>4.50232777417644E-2</c:v>
                </c:pt>
                <c:pt idx="34353">
                  <c:v>4.4964346749955753E-2</c:v>
                </c:pt>
                <c:pt idx="34354">
                  <c:v>4.4964346749955753E-2</c:v>
                </c:pt>
                <c:pt idx="34355">
                  <c:v>4.4964346749955753E-2</c:v>
                </c:pt>
                <c:pt idx="34356">
                  <c:v>4.4964346749955753E-2</c:v>
                </c:pt>
                <c:pt idx="34357">
                  <c:v>4.4964346749955753E-2</c:v>
                </c:pt>
                <c:pt idx="34358">
                  <c:v>4.4964346749955753E-2</c:v>
                </c:pt>
                <c:pt idx="34359">
                  <c:v>4.4964346749955753E-2</c:v>
                </c:pt>
                <c:pt idx="34360">
                  <c:v>4.4905415758147216E-2</c:v>
                </c:pt>
                <c:pt idx="34361">
                  <c:v>4.4846484766338568E-2</c:v>
                </c:pt>
                <c:pt idx="34362">
                  <c:v>4.4846484766338568E-2</c:v>
                </c:pt>
                <c:pt idx="34363">
                  <c:v>4.4846484766338568E-2</c:v>
                </c:pt>
                <c:pt idx="34364">
                  <c:v>4.4787553774530031E-2</c:v>
                </c:pt>
                <c:pt idx="34365">
                  <c:v>4.4787553774530031E-2</c:v>
                </c:pt>
                <c:pt idx="34366">
                  <c:v>4.4787553774530031E-2</c:v>
                </c:pt>
                <c:pt idx="34367">
                  <c:v>4.4787553774530031E-2</c:v>
                </c:pt>
                <c:pt idx="34368">
                  <c:v>4.4787553774530031E-2</c:v>
                </c:pt>
                <c:pt idx="34369">
                  <c:v>4.4787553774530031E-2</c:v>
                </c:pt>
                <c:pt idx="34370">
                  <c:v>4.4787553774530031E-2</c:v>
                </c:pt>
                <c:pt idx="34371">
                  <c:v>4.4787553774530031E-2</c:v>
                </c:pt>
                <c:pt idx="34372">
                  <c:v>4.4787553774530031E-2</c:v>
                </c:pt>
                <c:pt idx="34373">
                  <c:v>4.4787553774530031E-2</c:v>
                </c:pt>
                <c:pt idx="34374">
                  <c:v>4.4787553774530031E-2</c:v>
                </c:pt>
                <c:pt idx="34375">
                  <c:v>4.4787553774530031E-2</c:v>
                </c:pt>
                <c:pt idx="34376">
                  <c:v>4.4787553774530031E-2</c:v>
                </c:pt>
                <c:pt idx="34377">
                  <c:v>4.4787553774530031E-2</c:v>
                </c:pt>
                <c:pt idx="34378">
                  <c:v>4.4787553774530031E-2</c:v>
                </c:pt>
                <c:pt idx="34379">
                  <c:v>4.4787553774530031E-2</c:v>
                </c:pt>
                <c:pt idx="34380">
                  <c:v>4.4728622782721383E-2</c:v>
                </c:pt>
                <c:pt idx="34381">
                  <c:v>4.4669691790912847E-2</c:v>
                </c:pt>
                <c:pt idx="34382">
                  <c:v>4.4669691790912847E-2</c:v>
                </c:pt>
                <c:pt idx="34383">
                  <c:v>4.4610760799104199E-2</c:v>
                </c:pt>
                <c:pt idx="34384">
                  <c:v>4.4610760799104199E-2</c:v>
                </c:pt>
                <c:pt idx="34385">
                  <c:v>4.4610760799104199E-2</c:v>
                </c:pt>
                <c:pt idx="34386">
                  <c:v>4.4610760799104199E-2</c:v>
                </c:pt>
                <c:pt idx="34387">
                  <c:v>4.4551829807295662E-2</c:v>
                </c:pt>
                <c:pt idx="34388">
                  <c:v>4.4551829807295662E-2</c:v>
                </c:pt>
                <c:pt idx="34389">
                  <c:v>4.4551829807295662E-2</c:v>
                </c:pt>
                <c:pt idx="34390">
                  <c:v>4.4551829807295662E-2</c:v>
                </c:pt>
                <c:pt idx="34391">
                  <c:v>4.4551829807295662E-2</c:v>
                </c:pt>
                <c:pt idx="34392">
                  <c:v>4.4551829807295662E-2</c:v>
                </c:pt>
                <c:pt idx="34393">
                  <c:v>4.4551829807295662E-2</c:v>
                </c:pt>
                <c:pt idx="34394">
                  <c:v>4.4492898815487014E-2</c:v>
                </c:pt>
                <c:pt idx="34395">
                  <c:v>4.4492898815487014E-2</c:v>
                </c:pt>
                <c:pt idx="34396">
                  <c:v>4.4492898815487014E-2</c:v>
                </c:pt>
                <c:pt idx="34397">
                  <c:v>4.4433967823678477E-2</c:v>
                </c:pt>
                <c:pt idx="34398">
                  <c:v>4.4433967823678477E-2</c:v>
                </c:pt>
                <c:pt idx="34399">
                  <c:v>4.4433967823678477E-2</c:v>
                </c:pt>
                <c:pt idx="34400">
                  <c:v>4.4433967823678477E-2</c:v>
                </c:pt>
                <c:pt idx="34401">
                  <c:v>4.4433967823678477E-2</c:v>
                </c:pt>
                <c:pt idx="34402">
                  <c:v>4.437503683186983E-2</c:v>
                </c:pt>
                <c:pt idx="34403">
                  <c:v>4.437503683186983E-2</c:v>
                </c:pt>
                <c:pt idx="34404">
                  <c:v>4.437503683186983E-2</c:v>
                </c:pt>
                <c:pt idx="34405">
                  <c:v>4.437503683186983E-2</c:v>
                </c:pt>
                <c:pt idx="34406">
                  <c:v>4.4316105840061293E-2</c:v>
                </c:pt>
                <c:pt idx="34407">
                  <c:v>4.4257174848252645E-2</c:v>
                </c:pt>
                <c:pt idx="34408">
                  <c:v>4.4257174848252645E-2</c:v>
                </c:pt>
                <c:pt idx="34409">
                  <c:v>4.4257174848252645E-2</c:v>
                </c:pt>
                <c:pt idx="34410">
                  <c:v>4.4257174848252645E-2</c:v>
                </c:pt>
                <c:pt idx="34411">
                  <c:v>4.4257174848252645E-2</c:v>
                </c:pt>
                <c:pt idx="34412">
                  <c:v>4.4198243856444108E-2</c:v>
                </c:pt>
                <c:pt idx="34413">
                  <c:v>4.4198243856444108E-2</c:v>
                </c:pt>
                <c:pt idx="34414">
                  <c:v>4.4198243856444108E-2</c:v>
                </c:pt>
                <c:pt idx="34415">
                  <c:v>4.4198243856444108E-2</c:v>
                </c:pt>
                <c:pt idx="34416">
                  <c:v>4.4198243856444108E-2</c:v>
                </c:pt>
                <c:pt idx="34417">
                  <c:v>4.4198243856444108E-2</c:v>
                </c:pt>
                <c:pt idx="34418">
                  <c:v>4.4198243856444108E-2</c:v>
                </c:pt>
                <c:pt idx="34419">
                  <c:v>4.413931286463546E-2</c:v>
                </c:pt>
                <c:pt idx="34420">
                  <c:v>4.4080381872826924E-2</c:v>
                </c:pt>
                <c:pt idx="34421">
                  <c:v>4.4080381872826924E-2</c:v>
                </c:pt>
                <c:pt idx="34422">
                  <c:v>4.4080381872826924E-2</c:v>
                </c:pt>
                <c:pt idx="34423">
                  <c:v>4.4021450881018276E-2</c:v>
                </c:pt>
                <c:pt idx="34424">
                  <c:v>4.4021450881018276E-2</c:v>
                </c:pt>
                <c:pt idx="34425">
                  <c:v>4.4021450881018276E-2</c:v>
                </c:pt>
                <c:pt idx="34426">
                  <c:v>4.4021450881018276E-2</c:v>
                </c:pt>
                <c:pt idx="34427">
                  <c:v>4.4021450881018276E-2</c:v>
                </c:pt>
                <c:pt idx="34428">
                  <c:v>4.4021450881018276E-2</c:v>
                </c:pt>
                <c:pt idx="34429">
                  <c:v>4.3962519889209739E-2</c:v>
                </c:pt>
                <c:pt idx="34430">
                  <c:v>4.3962519889209739E-2</c:v>
                </c:pt>
                <c:pt idx="34431">
                  <c:v>4.3962519889209739E-2</c:v>
                </c:pt>
                <c:pt idx="34432">
                  <c:v>4.3903588897401091E-2</c:v>
                </c:pt>
                <c:pt idx="34433">
                  <c:v>4.3844657905592554E-2</c:v>
                </c:pt>
                <c:pt idx="34434">
                  <c:v>4.3844657905592554E-2</c:v>
                </c:pt>
                <c:pt idx="34435">
                  <c:v>4.3844657905592554E-2</c:v>
                </c:pt>
                <c:pt idx="34436">
                  <c:v>4.3844657905592554E-2</c:v>
                </c:pt>
                <c:pt idx="34437">
                  <c:v>4.3844657905592554E-2</c:v>
                </c:pt>
                <c:pt idx="34438">
                  <c:v>4.3785726913783907E-2</c:v>
                </c:pt>
                <c:pt idx="34439">
                  <c:v>4.372679592197537E-2</c:v>
                </c:pt>
                <c:pt idx="34440">
                  <c:v>4.372679592197537E-2</c:v>
                </c:pt>
                <c:pt idx="34441">
                  <c:v>4.372679592197537E-2</c:v>
                </c:pt>
                <c:pt idx="34442">
                  <c:v>4.3667864930166722E-2</c:v>
                </c:pt>
                <c:pt idx="34443">
                  <c:v>4.3608933938358185E-2</c:v>
                </c:pt>
                <c:pt idx="34444">
                  <c:v>4.3608933938358185E-2</c:v>
                </c:pt>
                <c:pt idx="34445">
                  <c:v>4.3608933938358185E-2</c:v>
                </c:pt>
                <c:pt idx="34446">
                  <c:v>4.3608933938358185E-2</c:v>
                </c:pt>
                <c:pt idx="34447">
                  <c:v>4.3608933938358185E-2</c:v>
                </c:pt>
                <c:pt idx="34448">
                  <c:v>4.3608933938358185E-2</c:v>
                </c:pt>
                <c:pt idx="34449">
                  <c:v>4.3550002946549538E-2</c:v>
                </c:pt>
                <c:pt idx="34450">
                  <c:v>4.3550002946549538E-2</c:v>
                </c:pt>
                <c:pt idx="34451">
                  <c:v>4.3550002946549538E-2</c:v>
                </c:pt>
                <c:pt idx="34452">
                  <c:v>4.3550002946549538E-2</c:v>
                </c:pt>
                <c:pt idx="34453">
                  <c:v>4.3550002946549538E-2</c:v>
                </c:pt>
                <c:pt idx="34454">
                  <c:v>4.3550002946549538E-2</c:v>
                </c:pt>
                <c:pt idx="34455">
                  <c:v>4.3550002946549538E-2</c:v>
                </c:pt>
                <c:pt idx="34456">
                  <c:v>4.3550002946549538E-2</c:v>
                </c:pt>
                <c:pt idx="34457">
                  <c:v>4.3550002946549538E-2</c:v>
                </c:pt>
                <c:pt idx="34458">
                  <c:v>4.3550002946549538E-2</c:v>
                </c:pt>
                <c:pt idx="34459">
                  <c:v>4.3550002946549538E-2</c:v>
                </c:pt>
                <c:pt idx="34460">
                  <c:v>4.3491071954741001E-2</c:v>
                </c:pt>
                <c:pt idx="34461">
                  <c:v>4.3491071954741001E-2</c:v>
                </c:pt>
                <c:pt idx="34462">
                  <c:v>4.3491071954741001E-2</c:v>
                </c:pt>
                <c:pt idx="34463">
                  <c:v>4.3491071954741001E-2</c:v>
                </c:pt>
                <c:pt idx="34464">
                  <c:v>4.3491071954741001E-2</c:v>
                </c:pt>
                <c:pt idx="34465">
                  <c:v>4.3491071954741001E-2</c:v>
                </c:pt>
                <c:pt idx="34466">
                  <c:v>4.3491071954741001E-2</c:v>
                </c:pt>
                <c:pt idx="34467">
                  <c:v>4.3491071954741001E-2</c:v>
                </c:pt>
                <c:pt idx="34468">
                  <c:v>4.3491071954741001E-2</c:v>
                </c:pt>
                <c:pt idx="34469">
                  <c:v>4.3491071954741001E-2</c:v>
                </c:pt>
                <c:pt idx="34470">
                  <c:v>4.3491071954741001E-2</c:v>
                </c:pt>
                <c:pt idx="34471">
                  <c:v>4.3491071954741001E-2</c:v>
                </c:pt>
                <c:pt idx="34472">
                  <c:v>4.3491071954741001E-2</c:v>
                </c:pt>
                <c:pt idx="34473">
                  <c:v>4.3491071954741001E-2</c:v>
                </c:pt>
                <c:pt idx="34474">
                  <c:v>4.3432140962932353E-2</c:v>
                </c:pt>
                <c:pt idx="34475">
                  <c:v>4.3432140962932353E-2</c:v>
                </c:pt>
                <c:pt idx="34476">
                  <c:v>4.3432140962932353E-2</c:v>
                </c:pt>
                <c:pt idx="34477">
                  <c:v>4.3373209971123816E-2</c:v>
                </c:pt>
                <c:pt idx="34478">
                  <c:v>4.3373209971123816E-2</c:v>
                </c:pt>
                <c:pt idx="34479">
                  <c:v>4.3373209971123816E-2</c:v>
                </c:pt>
                <c:pt idx="34480">
                  <c:v>4.3373209971123816E-2</c:v>
                </c:pt>
                <c:pt idx="34481">
                  <c:v>4.3373209971123816E-2</c:v>
                </c:pt>
                <c:pt idx="34482">
                  <c:v>4.3373209971123816E-2</c:v>
                </c:pt>
                <c:pt idx="34483">
                  <c:v>4.3314278979315168E-2</c:v>
                </c:pt>
                <c:pt idx="34484">
                  <c:v>4.3255347987506632E-2</c:v>
                </c:pt>
                <c:pt idx="34485">
                  <c:v>4.3255347987506632E-2</c:v>
                </c:pt>
                <c:pt idx="34486">
                  <c:v>4.3255347987506632E-2</c:v>
                </c:pt>
                <c:pt idx="34487">
                  <c:v>4.3255347987506632E-2</c:v>
                </c:pt>
                <c:pt idx="34488">
                  <c:v>4.3255347987506632E-2</c:v>
                </c:pt>
                <c:pt idx="34489">
                  <c:v>4.3255347987506632E-2</c:v>
                </c:pt>
                <c:pt idx="34490">
                  <c:v>4.3255347987506632E-2</c:v>
                </c:pt>
                <c:pt idx="34491">
                  <c:v>4.3255347987506632E-2</c:v>
                </c:pt>
                <c:pt idx="34492">
                  <c:v>4.3255347987506632E-2</c:v>
                </c:pt>
                <c:pt idx="34493">
                  <c:v>4.3255347987506632E-2</c:v>
                </c:pt>
                <c:pt idx="34494">
                  <c:v>4.3196416995697984E-2</c:v>
                </c:pt>
                <c:pt idx="34495">
                  <c:v>4.3196416995697984E-2</c:v>
                </c:pt>
                <c:pt idx="34496">
                  <c:v>4.3196416995697984E-2</c:v>
                </c:pt>
                <c:pt idx="34497">
                  <c:v>4.3196416995697984E-2</c:v>
                </c:pt>
                <c:pt idx="34498">
                  <c:v>4.3137486003889447E-2</c:v>
                </c:pt>
                <c:pt idx="34499">
                  <c:v>4.3137486003889447E-2</c:v>
                </c:pt>
                <c:pt idx="34500">
                  <c:v>4.3137486003889447E-2</c:v>
                </c:pt>
                <c:pt idx="34501">
                  <c:v>4.3137486003889447E-2</c:v>
                </c:pt>
                <c:pt idx="34502">
                  <c:v>4.3137486003889447E-2</c:v>
                </c:pt>
                <c:pt idx="34503">
                  <c:v>4.3078555012080799E-2</c:v>
                </c:pt>
                <c:pt idx="34504">
                  <c:v>4.3078555012080799E-2</c:v>
                </c:pt>
                <c:pt idx="34505">
                  <c:v>4.3078555012080799E-2</c:v>
                </c:pt>
                <c:pt idx="34506">
                  <c:v>4.3078555012080799E-2</c:v>
                </c:pt>
                <c:pt idx="34507">
                  <c:v>4.3078555012080799E-2</c:v>
                </c:pt>
                <c:pt idx="34508">
                  <c:v>4.3078555012080799E-2</c:v>
                </c:pt>
                <c:pt idx="34509">
                  <c:v>4.3078555012080799E-2</c:v>
                </c:pt>
                <c:pt idx="34510">
                  <c:v>4.3078555012080799E-2</c:v>
                </c:pt>
                <c:pt idx="34511">
                  <c:v>4.3078555012080799E-2</c:v>
                </c:pt>
                <c:pt idx="34512">
                  <c:v>4.3078555012080799E-2</c:v>
                </c:pt>
                <c:pt idx="34513">
                  <c:v>4.3078555012080799E-2</c:v>
                </c:pt>
                <c:pt idx="34514">
                  <c:v>4.3078555012080799E-2</c:v>
                </c:pt>
                <c:pt idx="34515">
                  <c:v>4.3078555012080799E-2</c:v>
                </c:pt>
                <c:pt idx="34516">
                  <c:v>4.3078555012080799E-2</c:v>
                </c:pt>
                <c:pt idx="34517">
                  <c:v>4.3078555012080799E-2</c:v>
                </c:pt>
                <c:pt idx="34518">
                  <c:v>4.3078555012080799E-2</c:v>
                </c:pt>
                <c:pt idx="34519">
                  <c:v>4.3078555012080799E-2</c:v>
                </c:pt>
                <c:pt idx="34520">
                  <c:v>4.3078555012080799E-2</c:v>
                </c:pt>
                <c:pt idx="34521">
                  <c:v>4.3078555012080799E-2</c:v>
                </c:pt>
                <c:pt idx="34522">
                  <c:v>4.3078555012080799E-2</c:v>
                </c:pt>
                <c:pt idx="34523">
                  <c:v>4.3078555012080799E-2</c:v>
                </c:pt>
                <c:pt idx="34524">
                  <c:v>4.3078555012080799E-2</c:v>
                </c:pt>
                <c:pt idx="34525">
                  <c:v>4.3019624020272262E-2</c:v>
                </c:pt>
                <c:pt idx="34526">
                  <c:v>4.3019624020272262E-2</c:v>
                </c:pt>
                <c:pt idx="34527">
                  <c:v>4.3019624020272262E-2</c:v>
                </c:pt>
                <c:pt idx="34528">
                  <c:v>4.3019624020272262E-2</c:v>
                </c:pt>
                <c:pt idx="34529">
                  <c:v>4.3019624020272262E-2</c:v>
                </c:pt>
                <c:pt idx="34530">
                  <c:v>4.3019624020272262E-2</c:v>
                </c:pt>
                <c:pt idx="34531">
                  <c:v>4.3019624020272262E-2</c:v>
                </c:pt>
                <c:pt idx="34532">
                  <c:v>4.3019624020272262E-2</c:v>
                </c:pt>
                <c:pt idx="34533">
                  <c:v>4.3019624020272262E-2</c:v>
                </c:pt>
                <c:pt idx="34534">
                  <c:v>4.3019624020272262E-2</c:v>
                </c:pt>
                <c:pt idx="34535">
                  <c:v>4.3019624020272262E-2</c:v>
                </c:pt>
                <c:pt idx="34536">
                  <c:v>4.3019624020272262E-2</c:v>
                </c:pt>
                <c:pt idx="34537">
                  <c:v>4.3019624020272262E-2</c:v>
                </c:pt>
                <c:pt idx="34538">
                  <c:v>4.3019624020272262E-2</c:v>
                </c:pt>
                <c:pt idx="34539">
                  <c:v>4.3019624020272262E-2</c:v>
                </c:pt>
                <c:pt idx="34540">
                  <c:v>4.3019624020272262E-2</c:v>
                </c:pt>
                <c:pt idx="34541">
                  <c:v>4.3019624020272262E-2</c:v>
                </c:pt>
                <c:pt idx="34542">
                  <c:v>4.3019624020272262E-2</c:v>
                </c:pt>
                <c:pt idx="34543">
                  <c:v>4.3019624020272262E-2</c:v>
                </c:pt>
                <c:pt idx="34544">
                  <c:v>4.3019624020272262E-2</c:v>
                </c:pt>
                <c:pt idx="34545">
                  <c:v>4.3019624020272262E-2</c:v>
                </c:pt>
                <c:pt idx="34546">
                  <c:v>4.3019624020272262E-2</c:v>
                </c:pt>
                <c:pt idx="34547">
                  <c:v>4.3019624020272262E-2</c:v>
                </c:pt>
                <c:pt idx="34548">
                  <c:v>4.3019624020272262E-2</c:v>
                </c:pt>
                <c:pt idx="34549">
                  <c:v>4.3019624020272262E-2</c:v>
                </c:pt>
                <c:pt idx="34550">
                  <c:v>4.3019624020272262E-2</c:v>
                </c:pt>
                <c:pt idx="34551">
                  <c:v>4.3019624020272262E-2</c:v>
                </c:pt>
                <c:pt idx="34552">
                  <c:v>4.2960693028463615E-2</c:v>
                </c:pt>
                <c:pt idx="34553">
                  <c:v>4.2901762036655078E-2</c:v>
                </c:pt>
                <c:pt idx="34554">
                  <c:v>4.2901762036655078E-2</c:v>
                </c:pt>
                <c:pt idx="34555">
                  <c:v>4.2901762036655078E-2</c:v>
                </c:pt>
                <c:pt idx="34556">
                  <c:v>4.284283104484643E-2</c:v>
                </c:pt>
                <c:pt idx="34557">
                  <c:v>4.284283104484643E-2</c:v>
                </c:pt>
                <c:pt idx="34558">
                  <c:v>4.2783900053037893E-2</c:v>
                </c:pt>
                <c:pt idx="34559">
                  <c:v>4.2783900053037893E-2</c:v>
                </c:pt>
                <c:pt idx="34560">
                  <c:v>4.2783900053037893E-2</c:v>
                </c:pt>
                <c:pt idx="34561">
                  <c:v>4.2724969061229245E-2</c:v>
                </c:pt>
                <c:pt idx="34562">
                  <c:v>4.2666038069420709E-2</c:v>
                </c:pt>
                <c:pt idx="34563">
                  <c:v>4.2607107077612061E-2</c:v>
                </c:pt>
                <c:pt idx="34564">
                  <c:v>4.2607107077612061E-2</c:v>
                </c:pt>
                <c:pt idx="34565">
                  <c:v>4.2607107077612061E-2</c:v>
                </c:pt>
                <c:pt idx="34566">
                  <c:v>4.2548176085803524E-2</c:v>
                </c:pt>
                <c:pt idx="34567">
                  <c:v>4.2548176085803524E-2</c:v>
                </c:pt>
                <c:pt idx="34568">
                  <c:v>4.2548176085803524E-2</c:v>
                </c:pt>
                <c:pt idx="34569">
                  <c:v>4.2548176085803524E-2</c:v>
                </c:pt>
                <c:pt idx="34570">
                  <c:v>4.2548176085803524E-2</c:v>
                </c:pt>
                <c:pt idx="34571">
                  <c:v>4.2548176085803524E-2</c:v>
                </c:pt>
                <c:pt idx="34572">
                  <c:v>4.2489245093994987E-2</c:v>
                </c:pt>
                <c:pt idx="34573">
                  <c:v>4.2489245093994987E-2</c:v>
                </c:pt>
                <c:pt idx="34574">
                  <c:v>4.2489245093994987E-2</c:v>
                </c:pt>
                <c:pt idx="34575">
                  <c:v>4.2430314102186339E-2</c:v>
                </c:pt>
                <c:pt idx="34576">
                  <c:v>4.2430314102186339E-2</c:v>
                </c:pt>
                <c:pt idx="34577">
                  <c:v>4.2430314102186339E-2</c:v>
                </c:pt>
                <c:pt idx="34578">
                  <c:v>4.2430314102186339E-2</c:v>
                </c:pt>
                <c:pt idx="34579">
                  <c:v>4.2430314102186339E-2</c:v>
                </c:pt>
                <c:pt idx="34580">
                  <c:v>4.2430314102186339E-2</c:v>
                </c:pt>
                <c:pt idx="34581">
                  <c:v>4.2430314102186339E-2</c:v>
                </c:pt>
                <c:pt idx="34582">
                  <c:v>4.2371383110377803E-2</c:v>
                </c:pt>
                <c:pt idx="34583">
                  <c:v>4.2371383110377803E-2</c:v>
                </c:pt>
                <c:pt idx="34584">
                  <c:v>4.2371383110377803E-2</c:v>
                </c:pt>
                <c:pt idx="34585">
                  <c:v>4.2371383110377803E-2</c:v>
                </c:pt>
                <c:pt idx="34586">
                  <c:v>4.2371383110377803E-2</c:v>
                </c:pt>
                <c:pt idx="34587">
                  <c:v>4.2371383110377803E-2</c:v>
                </c:pt>
                <c:pt idx="34588">
                  <c:v>4.2371383110377803E-2</c:v>
                </c:pt>
                <c:pt idx="34589">
                  <c:v>4.2312452118569155E-2</c:v>
                </c:pt>
                <c:pt idx="34590">
                  <c:v>4.2312452118569155E-2</c:v>
                </c:pt>
                <c:pt idx="34591">
                  <c:v>4.2312452118569155E-2</c:v>
                </c:pt>
                <c:pt idx="34592">
                  <c:v>4.2312452118569155E-2</c:v>
                </c:pt>
                <c:pt idx="34593">
                  <c:v>4.2312452118569155E-2</c:v>
                </c:pt>
                <c:pt idx="34594">
                  <c:v>4.2312452118569155E-2</c:v>
                </c:pt>
                <c:pt idx="34595">
                  <c:v>4.2253521126760618E-2</c:v>
                </c:pt>
                <c:pt idx="34596">
                  <c:v>4.2253521126760618E-2</c:v>
                </c:pt>
                <c:pt idx="34597">
                  <c:v>4.219459013495197E-2</c:v>
                </c:pt>
                <c:pt idx="34598">
                  <c:v>4.2135659143143434E-2</c:v>
                </c:pt>
                <c:pt idx="34599">
                  <c:v>4.2135659143143434E-2</c:v>
                </c:pt>
                <c:pt idx="34600">
                  <c:v>4.2135659143143434E-2</c:v>
                </c:pt>
                <c:pt idx="34601">
                  <c:v>4.2135659143143434E-2</c:v>
                </c:pt>
                <c:pt idx="34602">
                  <c:v>4.2076728151334786E-2</c:v>
                </c:pt>
                <c:pt idx="34603">
                  <c:v>4.2076728151334786E-2</c:v>
                </c:pt>
                <c:pt idx="34604">
                  <c:v>4.2076728151334786E-2</c:v>
                </c:pt>
                <c:pt idx="34605">
                  <c:v>4.2076728151334786E-2</c:v>
                </c:pt>
                <c:pt idx="34606">
                  <c:v>4.2076728151334786E-2</c:v>
                </c:pt>
                <c:pt idx="34607">
                  <c:v>4.2076728151334786E-2</c:v>
                </c:pt>
                <c:pt idx="34608">
                  <c:v>4.2076728151334786E-2</c:v>
                </c:pt>
                <c:pt idx="34609">
                  <c:v>4.2076728151334786E-2</c:v>
                </c:pt>
                <c:pt idx="34610">
                  <c:v>4.2076728151334786E-2</c:v>
                </c:pt>
                <c:pt idx="34611">
                  <c:v>4.2076728151334786E-2</c:v>
                </c:pt>
                <c:pt idx="34612">
                  <c:v>4.2076728151334786E-2</c:v>
                </c:pt>
                <c:pt idx="34613">
                  <c:v>4.2076728151334786E-2</c:v>
                </c:pt>
                <c:pt idx="34614">
                  <c:v>4.2017797159526249E-2</c:v>
                </c:pt>
                <c:pt idx="34615">
                  <c:v>4.2017797159526249E-2</c:v>
                </c:pt>
                <c:pt idx="34616">
                  <c:v>4.2017797159526249E-2</c:v>
                </c:pt>
                <c:pt idx="34617">
                  <c:v>4.2017797159526249E-2</c:v>
                </c:pt>
                <c:pt idx="34618">
                  <c:v>4.2017797159526249E-2</c:v>
                </c:pt>
                <c:pt idx="34619">
                  <c:v>4.2017797159526249E-2</c:v>
                </c:pt>
                <c:pt idx="34620">
                  <c:v>4.2017797159526249E-2</c:v>
                </c:pt>
                <c:pt idx="34621">
                  <c:v>4.2017797159526249E-2</c:v>
                </c:pt>
                <c:pt idx="34622">
                  <c:v>4.2017797159526249E-2</c:v>
                </c:pt>
                <c:pt idx="34623">
                  <c:v>4.2017797159526249E-2</c:v>
                </c:pt>
                <c:pt idx="34624">
                  <c:v>4.2017797159526249E-2</c:v>
                </c:pt>
                <c:pt idx="34625">
                  <c:v>4.2017797159526249E-2</c:v>
                </c:pt>
                <c:pt idx="34626">
                  <c:v>4.2017797159526249E-2</c:v>
                </c:pt>
                <c:pt idx="34627">
                  <c:v>4.2017797159526249E-2</c:v>
                </c:pt>
                <c:pt idx="34628">
                  <c:v>4.2017797159526249E-2</c:v>
                </c:pt>
                <c:pt idx="34629">
                  <c:v>4.2017797159526249E-2</c:v>
                </c:pt>
                <c:pt idx="34630">
                  <c:v>4.2017797159526249E-2</c:v>
                </c:pt>
                <c:pt idx="34631">
                  <c:v>4.2017797159526249E-2</c:v>
                </c:pt>
                <c:pt idx="34632">
                  <c:v>4.2017797159526249E-2</c:v>
                </c:pt>
                <c:pt idx="34633">
                  <c:v>4.1958866167717601E-2</c:v>
                </c:pt>
                <c:pt idx="34634">
                  <c:v>4.1958866167717601E-2</c:v>
                </c:pt>
                <c:pt idx="34635">
                  <c:v>4.1958866167717601E-2</c:v>
                </c:pt>
                <c:pt idx="34636">
                  <c:v>4.1958866167717601E-2</c:v>
                </c:pt>
                <c:pt idx="34637">
                  <c:v>4.1958866167717601E-2</c:v>
                </c:pt>
                <c:pt idx="34638">
                  <c:v>4.1899935175909064E-2</c:v>
                </c:pt>
                <c:pt idx="34639">
                  <c:v>4.1841004184100417E-2</c:v>
                </c:pt>
                <c:pt idx="34640">
                  <c:v>4.1841004184100417E-2</c:v>
                </c:pt>
                <c:pt idx="34641">
                  <c:v>4.178207319229188E-2</c:v>
                </c:pt>
                <c:pt idx="34642">
                  <c:v>4.178207319229188E-2</c:v>
                </c:pt>
                <c:pt idx="34643">
                  <c:v>4.178207319229188E-2</c:v>
                </c:pt>
                <c:pt idx="34644">
                  <c:v>4.178207319229188E-2</c:v>
                </c:pt>
                <c:pt idx="34645">
                  <c:v>4.178207319229188E-2</c:v>
                </c:pt>
                <c:pt idx="34646">
                  <c:v>4.178207319229188E-2</c:v>
                </c:pt>
                <c:pt idx="34647">
                  <c:v>4.1723142200483232E-2</c:v>
                </c:pt>
                <c:pt idx="34648">
                  <c:v>4.1664211208674695E-2</c:v>
                </c:pt>
                <c:pt idx="34649">
                  <c:v>4.1605280216866047E-2</c:v>
                </c:pt>
                <c:pt idx="34650">
                  <c:v>4.1605280216866047E-2</c:v>
                </c:pt>
                <c:pt idx="34651">
                  <c:v>4.1605280216866047E-2</c:v>
                </c:pt>
                <c:pt idx="34652">
                  <c:v>4.1605280216866047E-2</c:v>
                </c:pt>
                <c:pt idx="34653">
                  <c:v>4.1605280216866047E-2</c:v>
                </c:pt>
                <c:pt idx="34654">
                  <c:v>4.1605280216866047E-2</c:v>
                </c:pt>
                <c:pt idx="34655">
                  <c:v>4.1605280216866047E-2</c:v>
                </c:pt>
                <c:pt idx="34656">
                  <c:v>4.1605280216866047E-2</c:v>
                </c:pt>
                <c:pt idx="34657">
                  <c:v>4.1605280216866047E-2</c:v>
                </c:pt>
                <c:pt idx="34658">
                  <c:v>4.1605280216866047E-2</c:v>
                </c:pt>
                <c:pt idx="34659">
                  <c:v>4.1605280216866047E-2</c:v>
                </c:pt>
                <c:pt idx="34660">
                  <c:v>4.1605280216866047E-2</c:v>
                </c:pt>
                <c:pt idx="34661">
                  <c:v>4.1605280216866047E-2</c:v>
                </c:pt>
                <c:pt idx="34662">
                  <c:v>4.1605280216866047E-2</c:v>
                </c:pt>
                <c:pt idx="34663">
                  <c:v>4.1605280216866047E-2</c:v>
                </c:pt>
                <c:pt idx="34664">
                  <c:v>4.1605280216866047E-2</c:v>
                </c:pt>
                <c:pt idx="34665">
                  <c:v>4.1605280216866047E-2</c:v>
                </c:pt>
                <c:pt idx="34666">
                  <c:v>4.1605280216866047E-2</c:v>
                </c:pt>
                <c:pt idx="34667">
                  <c:v>4.1546349225057511E-2</c:v>
                </c:pt>
                <c:pt idx="34668">
                  <c:v>4.1546349225057511E-2</c:v>
                </c:pt>
                <c:pt idx="34669">
                  <c:v>4.1546349225057511E-2</c:v>
                </c:pt>
                <c:pt idx="34670">
                  <c:v>4.1546349225057511E-2</c:v>
                </c:pt>
                <c:pt idx="34671">
                  <c:v>4.1546349225057511E-2</c:v>
                </c:pt>
                <c:pt idx="34672">
                  <c:v>4.1546349225057511E-2</c:v>
                </c:pt>
                <c:pt idx="34673">
                  <c:v>4.1546349225057511E-2</c:v>
                </c:pt>
                <c:pt idx="34674">
                  <c:v>4.1546349225057511E-2</c:v>
                </c:pt>
                <c:pt idx="34675">
                  <c:v>4.1487418233248863E-2</c:v>
                </c:pt>
                <c:pt idx="34676">
                  <c:v>4.1487418233248863E-2</c:v>
                </c:pt>
                <c:pt idx="34677">
                  <c:v>4.1487418233248863E-2</c:v>
                </c:pt>
                <c:pt idx="34678">
                  <c:v>4.1487418233248863E-2</c:v>
                </c:pt>
                <c:pt idx="34679">
                  <c:v>4.1487418233248863E-2</c:v>
                </c:pt>
                <c:pt idx="34680">
                  <c:v>4.1487418233248863E-2</c:v>
                </c:pt>
                <c:pt idx="34681">
                  <c:v>4.1487418233248863E-2</c:v>
                </c:pt>
                <c:pt idx="34682">
                  <c:v>4.1487418233248863E-2</c:v>
                </c:pt>
                <c:pt idx="34683">
                  <c:v>4.1487418233248863E-2</c:v>
                </c:pt>
                <c:pt idx="34684">
                  <c:v>4.1487418233248863E-2</c:v>
                </c:pt>
                <c:pt idx="34685">
                  <c:v>4.1487418233248863E-2</c:v>
                </c:pt>
                <c:pt idx="34686">
                  <c:v>4.1487418233248863E-2</c:v>
                </c:pt>
                <c:pt idx="34687">
                  <c:v>4.1428487241440326E-2</c:v>
                </c:pt>
                <c:pt idx="34688">
                  <c:v>4.1428487241440326E-2</c:v>
                </c:pt>
                <c:pt idx="34689">
                  <c:v>4.1428487241440326E-2</c:v>
                </c:pt>
                <c:pt idx="34690">
                  <c:v>4.1428487241440326E-2</c:v>
                </c:pt>
                <c:pt idx="34691">
                  <c:v>4.1428487241440326E-2</c:v>
                </c:pt>
                <c:pt idx="34692">
                  <c:v>4.1428487241440326E-2</c:v>
                </c:pt>
                <c:pt idx="34693">
                  <c:v>4.1428487241440326E-2</c:v>
                </c:pt>
                <c:pt idx="34694">
                  <c:v>4.1428487241440326E-2</c:v>
                </c:pt>
                <c:pt idx="34695">
                  <c:v>4.1428487241440326E-2</c:v>
                </c:pt>
                <c:pt idx="34696">
                  <c:v>4.1369556249631678E-2</c:v>
                </c:pt>
                <c:pt idx="34697">
                  <c:v>4.1310625257823141E-2</c:v>
                </c:pt>
                <c:pt idx="34698">
                  <c:v>4.1310625257823141E-2</c:v>
                </c:pt>
                <c:pt idx="34699">
                  <c:v>4.1310625257823141E-2</c:v>
                </c:pt>
                <c:pt idx="34700">
                  <c:v>4.1310625257823141E-2</c:v>
                </c:pt>
                <c:pt idx="34701">
                  <c:v>4.1310625257823141E-2</c:v>
                </c:pt>
                <c:pt idx="34702">
                  <c:v>4.1310625257823141E-2</c:v>
                </c:pt>
                <c:pt idx="34703">
                  <c:v>4.1310625257823141E-2</c:v>
                </c:pt>
                <c:pt idx="34704">
                  <c:v>4.1310625257823141E-2</c:v>
                </c:pt>
                <c:pt idx="34705">
                  <c:v>4.1310625257823141E-2</c:v>
                </c:pt>
                <c:pt idx="34706">
                  <c:v>4.1310625257823141E-2</c:v>
                </c:pt>
                <c:pt idx="34707">
                  <c:v>4.1251694266014494E-2</c:v>
                </c:pt>
                <c:pt idx="34708">
                  <c:v>4.1251694266014494E-2</c:v>
                </c:pt>
                <c:pt idx="34709">
                  <c:v>4.1251694266014494E-2</c:v>
                </c:pt>
                <c:pt idx="34710">
                  <c:v>4.1251694266014494E-2</c:v>
                </c:pt>
                <c:pt idx="34711">
                  <c:v>4.1251694266014494E-2</c:v>
                </c:pt>
                <c:pt idx="34712">
                  <c:v>4.1251694266014494E-2</c:v>
                </c:pt>
                <c:pt idx="34713">
                  <c:v>4.1251694266014494E-2</c:v>
                </c:pt>
                <c:pt idx="34714">
                  <c:v>4.1251694266014494E-2</c:v>
                </c:pt>
                <c:pt idx="34715">
                  <c:v>4.1251694266014494E-2</c:v>
                </c:pt>
                <c:pt idx="34716">
                  <c:v>4.1192763274205957E-2</c:v>
                </c:pt>
                <c:pt idx="34717">
                  <c:v>4.1133832282397309E-2</c:v>
                </c:pt>
                <c:pt idx="34718">
                  <c:v>4.1133832282397309E-2</c:v>
                </c:pt>
                <c:pt idx="34719">
                  <c:v>4.1074901290588772E-2</c:v>
                </c:pt>
                <c:pt idx="34720">
                  <c:v>4.1074901290588772E-2</c:v>
                </c:pt>
                <c:pt idx="34721">
                  <c:v>4.1074901290588772E-2</c:v>
                </c:pt>
                <c:pt idx="34722">
                  <c:v>4.1074901290588772E-2</c:v>
                </c:pt>
                <c:pt idx="34723">
                  <c:v>4.1074901290588772E-2</c:v>
                </c:pt>
                <c:pt idx="34724">
                  <c:v>4.1074901290588772E-2</c:v>
                </c:pt>
                <c:pt idx="34725">
                  <c:v>4.1074901290588772E-2</c:v>
                </c:pt>
                <c:pt idx="34726">
                  <c:v>4.1074901290588772E-2</c:v>
                </c:pt>
                <c:pt idx="34727">
                  <c:v>4.1074901290588772E-2</c:v>
                </c:pt>
                <c:pt idx="34728">
                  <c:v>4.1074901290588772E-2</c:v>
                </c:pt>
                <c:pt idx="34729">
                  <c:v>4.1074901290588772E-2</c:v>
                </c:pt>
                <c:pt idx="34730">
                  <c:v>4.1074901290588772E-2</c:v>
                </c:pt>
                <c:pt idx="34731">
                  <c:v>4.1074901290588772E-2</c:v>
                </c:pt>
                <c:pt idx="34732">
                  <c:v>4.1074901290588772E-2</c:v>
                </c:pt>
                <c:pt idx="34733">
                  <c:v>4.1074901290588772E-2</c:v>
                </c:pt>
                <c:pt idx="34734">
                  <c:v>4.1074901290588772E-2</c:v>
                </c:pt>
                <c:pt idx="34735">
                  <c:v>4.1074901290588772E-2</c:v>
                </c:pt>
                <c:pt idx="34736">
                  <c:v>4.1074901290588772E-2</c:v>
                </c:pt>
                <c:pt idx="34737">
                  <c:v>4.1074901290588772E-2</c:v>
                </c:pt>
                <c:pt idx="34738">
                  <c:v>4.1074901290588772E-2</c:v>
                </c:pt>
                <c:pt idx="34739">
                  <c:v>4.1074901290588772E-2</c:v>
                </c:pt>
                <c:pt idx="34740">
                  <c:v>4.1074901290588772E-2</c:v>
                </c:pt>
                <c:pt idx="34741">
                  <c:v>4.1015970298780124E-2</c:v>
                </c:pt>
                <c:pt idx="34742">
                  <c:v>4.1015970298780124E-2</c:v>
                </c:pt>
                <c:pt idx="34743">
                  <c:v>4.1015970298780124E-2</c:v>
                </c:pt>
                <c:pt idx="34744">
                  <c:v>4.1015970298780124E-2</c:v>
                </c:pt>
                <c:pt idx="34745">
                  <c:v>4.1015970298780124E-2</c:v>
                </c:pt>
                <c:pt idx="34746">
                  <c:v>4.1015970298780124E-2</c:v>
                </c:pt>
                <c:pt idx="34747">
                  <c:v>4.0957039306971588E-2</c:v>
                </c:pt>
                <c:pt idx="34748">
                  <c:v>4.0957039306971588E-2</c:v>
                </c:pt>
                <c:pt idx="34749">
                  <c:v>4.0957039306971588E-2</c:v>
                </c:pt>
                <c:pt idx="34750">
                  <c:v>4.0957039306971588E-2</c:v>
                </c:pt>
                <c:pt idx="34751">
                  <c:v>4.0957039306971588E-2</c:v>
                </c:pt>
                <c:pt idx="34752">
                  <c:v>4.089810831516294E-2</c:v>
                </c:pt>
                <c:pt idx="34753">
                  <c:v>4.089810831516294E-2</c:v>
                </c:pt>
                <c:pt idx="34754">
                  <c:v>4.089810831516294E-2</c:v>
                </c:pt>
                <c:pt idx="34755">
                  <c:v>4.089810831516294E-2</c:v>
                </c:pt>
                <c:pt idx="34756">
                  <c:v>4.089810831516294E-2</c:v>
                </c:pt>
                <c:pt idx="34757">
                  <c:v>4.089810831516294E-2</c:v>
                </c:pt>
                <c:pt idx="34758">
                  <c:v>4.0839177323354403E-2</c:v>
                </c:pt>
                <c:pt idx="34759">
                  <c:v>4.0780246331545755E-2</c:v>
                </c:pt>
                <c:pt idx="34760">
                  <c:v>4.0780246331545755E-2</c:v>
                </c:pt>
                <c:pt idx="34761">
                  <c:v>4.0780246331545755E-2</c:v>
                </c:pt>
                <c:pt idx="34762">
                  <c:v>4.0780246331545755E-2</c:v>
                </c:pt>
                <c:pt idx="34763">
                  <c:v>4.0780246331545755E-2</c:v>
                </c:pt>
                <c:pt idx="34764">
                  <c:v>4.0780246331545755E-2</c:v>
                </c:pt>
                <c:pt idx="34765">
                  <c:v>4.0780246331545755E-2</c:v>
                </c:pt>
                <c:pt idx="34766">
                  <c:v>4.0780246331545755E-2</c:v>
                </c:pt>
                <c:pt idx="34767">
                  <c:v>4.0780246331545755E-2</c:v>
                </c:pt>
                <c:pt idx="34768">
                  <c:v>4.0721315339737219E-2</c:v>
                </c:pt>
                <c:pt idx="34769">
                  <c:v>4.0662384347928571E-2</c:v>
                </c:pt>
                <c:pt idx="34770">
                  <c:v>4.0662384347928571E-2</c:v>
                </c:pt>
                <c:pt idx="34771">
                  <c:v>4.0662384347928571E-2</c:v>
                </c:pt>
                <c:pt idx="34772">
                  <c:v>4.0662384347928571E-2</c:v>
                </c:pt>
                <c:pt idx="34773">
                  <c:v>4.0662384347928571E-2</c:v>
                </c:pt>
                <c:pt idx="34774">
                  <c:v>4.0662384347928571E-2</c:v>
                </c:pt>
                <c:pt idx="34775">
                  <c:v>4.0662384347928571E-2</c:v>
                </c:pt>
                <c:pt idx="34776">
                  <c:v>4.0662384347928571E-2</c:v>
                </c:pt>
                <c:pt idx="34777">
                  <c:v>4.0603453356120034E-2</c:v>
                </c:pt>
                <c:pt idx="34778">
                  <c:v>4.0603453356120034E-2</c:v>
                </c:pt>
                <c:pt idx="34779">
                  <c:v>4.0603453356120034E-2</c:v>
                </c:pt>
                <c:pt idx="34780">
                  <c:v>4.0544522364311386E-2</c:v>
                </c:pt>
                <c:pt idx="34781">
                  <c:v>4.0544522364311386E-2</c:v>
                </c:pt>
                <c:pt idx="34782">
                  <c:v>4.0544522364311386E-2</c:v>
                </c:pt>
                <c:pt idx="34783">
                  <c:v>4.0485591372502849E-2</c:v>
                </c:pt>
                <c:pt idx="34784">
                  <c:v>4.0485591372502849E-2</c:v>
                </c:pt>
                <c:pt idx="34785">
                  <c:v>4.0426660380694202E-2</c:v>
                </c:pt>
                <c:pt idx="34786">
                  <c:v>4.0426660380694202E-2</c:v>
                </c:pt>
                <c:pt idx="34787">
                  <c:v>4.0426660380694202E-2</c:v>
                </c:pt>
                <c:pt idx="34788">
                  <c:v>4.0426660380694202E-2</c:v>
                </c:pt>
                <c:pt idx="34789">
                  <c:v>4.0367729388885665E-2</c:v>
                </c:pt>
                <c:pt idx="34790">
                  <c:v>4.0308798397077017E-2</c:v>
                </c:pt>
                <c:pt idx="34791">
                  <c:v>4.0308798397077017E-2</c:v>
                </c:pt>
                <c:pt idx="34792">
                  <c:v>4.0308798397077017E-2</c:v>
                </c:pt>
                <c:pt idx="34793">
                  <c:v>4.0308798397077017E-2</c:v>
                </c:pt>
                <c:pt idx="34794">
                  <c:v>4.0308798397077017E-2</c:v>
                </c:pt>
                <c:pt idx="34795">
                  <c:v>4.0308798397077017E-2</c:v>
                </c:pt>
                <c:pt idx="34796">
                  <c:v>4.0308798397077017E-2</c:v>
                </c:pt>
                <c:pt idx="34797">
                  <c:v>4.0308798397077017E-2</c:v>
                </c:pt>
                <c:pt idx="34798">
                  <c:v>4.0308798397077017E-2</c:v>
                </c:pt>
                <c:pt idx="34799">
                  <c:v>4.0308798397077017E-2</c:v>
                </c:pt>
                <c:pt idx="34800">
                  <c:v>4.024986740526848E-2</c:v>
                </c:pt>
                <c:pt idx="34801">
                  <c:v>4.024986740526848E-2</c:v>
                </c:pt>
                <c:pt idx="34802">
                  <c:v>4.024986740526848E-2</c:v>
                </c:pt>
                <c:pt idx="34803">
                  <c:v>4.024986740526848E-2</c:v>
                </c:pt>
                <c:pt idx="34804">
                  <c:v>4.024986740526848E-2</c:v>
                </c:pt>
                <c:pt idx="34805">
                  <c:v>4.024986740526848E-2</c:v>
                </c:pt>
                <c:pt idx="34806">
                  <c:v>4.024986740526848E-2</c:v>
                </c:pt>
                <c:pt idx="34807">
                  <c:v>4.024986740526848E-2</c:v>
                </c:pt>
                <c:pt idx="34808">
                  <c:v>4.0190936413459832E-2</c:v>
                </c:pt>
                <c:pt idx="34809">
                  <c:v>4.0190936413459832E-2</c:v>
                </c:pt>
                <c:pt idx="34810">
                  <c:v>4.0190936413459832E-2</c:v>
                </c:pt>
                <c:pt idx="34811">
                  <c:v>4.0190936413459832E-2</c:v>
                </c:pt>
                <c:pt idx="34812">
                  <c:v>4.0132005421651296E-2</c:v>
                </c:pt>
                <c:pt idx="34813">
                  <c:v>4.0132005421651296E-2</c:v>
                </c:pt>
                <c:pt idx="34814">
                  <c:v>4.0132005421651296E-2</c:v>
                </c:pt>
                <c:pt idx="34815">
                  <c:v>4.0073074429842648E-2</c:v>
                </c:pt>
                <c:pt idx="34816">
                  <c:v>4.0073074429842648E-2</c:v>
                </c:pt>
                <c:pt idx="34817">
                  <c:v>4.0073074429842648E-2</c:v>
                </c:pt>
                <c:pt idx="34818">
                  <c:v>4.0073074429842648E-2</c:v>
                </c:pt>
                <c:pt idx="34819">
                  <c:v>4.0073074429842648E-2</c:v>
                </c:pt>
                <c:pt idx="34820">
                  <c:v>4.0073074429842648E-2</c:v>
                </c:pt>
                <c:pt idx="34821">
                  <c:v>4.0073074429842648E-2</c:v>
                </c:pt>
                <c:pt idx="34822">
                  <c:v>4.0073074429842648E-2</c:v>
                </c:pt>
                <c:pt idx="34823">
                  <c:v>4.0073074429842648E-2</c:v>
                </c:pt>
                <c:pt idx="34824">
                  <c:v>4.0073074429842648E-2</c:v>
                </c:pt>
                <c:pt idx="34825">
                  <c:v>4.0073074429842648E-2</c:v>
                </c:pt>
                <c:pt idx="34826">
                  <c:v>4.0073074429842648E-2</c:v>
                </c:pt>
                <c:pt idx="34827">
                  <c:v>4.0073074429842648E-2</c:v>
                </c:pt>
                <c:pt idx="34828">
                  <c:v>4.0014143438034111E-2</c:v>
                </c:pt>
                <c:pt idx="34829">
                  <c:v>4.0014143438034111E-2</c:v>
                </c:pt>
                <c:pt idx="34830">
                  <c:v>4.0014143438034111E-2</c:v>
                </c:pt>
                <c:pt idx="34831">
                  <c:v>4.0014143438034111E-2</c:v>
                </c:pt>
                <c:pt idx="34832">
                  <c:v>4.0014143438034111E-2</c:v>
                </c:pt>
                <c:pt idx="34833">
                  <c:v>4.0014143438034111E-2</c:v>
                </c:pt>
                <c:pt idx="34834">
                  <c:v>4.0014143438034111E-2</c:v>
                </c:pt>
                <c:pt idx="34835">
                  <c:v>4.0014143438034111E-2</c:v>
                </c:pt>
                <c:pt idx="34836">
                  <c:v>4.0014143438034111E-2</c:v>
                </c:pt>
                <c:pt idx="34837">
                  <c:v>4.0014143438034111E-2</c:v>
                </c:pt>
                <c:pt idx="34838">
                  <c:v>4.0014143438034111E-2</c:v>
                </c:pt>
                <c:pt idx="34839">
                  <c:v>4.0014143438034111E-2</c:v>
                </c:pt>
                <c:pt idx="34840">
                  <c:v>4.0014143438034111E-2</c:v>
                </c:pt>
                <c:pt idx="34841">
                  <c:v>4.0014143438034111E-2</c:v>
                </c:pt>
                <c:pt idx="34842">
                  <c:v>4.0014143438034111E-2</c:v>
                </c:pt>
                <c:pt idx="34843">
                  <c:v>4.0014143438034111E-2</c:v>
                </c:pt>
                <c:pt idx="34844">
                  <c:v>3.9955212446225463E-2</c:v>
                </c:pt>
                <c:pt idx="34845">
                  <c:v>3.9955212446225463E-2</c:v>
                </c:pt>
                <c:pt idx="34846">
                  <c:v>3.9955212446225463E-2</c:v>
                </c:pt>
                <c:pt idx="34847">
                  <c:v>3.9955212446225463E-2</c:v>
                </c:pt>
                <c:pt idx="34848">
                  <c:v>3.9955212446225463E-2</c:v>
                </c:pt>
                <c:pt idx="34849">
                  <c:v>3.9955212446225463E-2</c:v>
                </c:pt>
                <c:pt idx="34850">
                  <c:v>3.9955212446225463E-2</c:v>
                </c:pt>
                <c:pt idx="34851">
                  <c:v>3.9896281454416926E-2</c:v>
                </c:pt>
                <c:pt idx="34852">
                  <c:v>3.9896281454416926E-2</c:v>
                </c:pt>
                <c:pt idx="34853">
                  <c:v>3.9896281454416926E-2</c:v>
                </c:pt>
                <c:pt idx="34854">
                  <c:v>3.9896281454416926E-2</c:v>
                </c:pt>
                <c:pt idx="34855">
                  <c:v>3.9896281454416926E-2</c:v>
                </c:pt>
                <c:pt idx="34856">
                  <c:v>3.9837350462608279E-2</c:v>
                </c:pt>
                <c:pt idx="34857">
                  <c:v>3.9837350462608279E-2</c:v>
                </c:pt>
                <c:pt idx="34858">
                  <c:v>3.9837350462608279E-2</c:v>
                </c:pt>
                <c:pt idx="34859">
                  <c:v>3.9837350462608279E-2</c:v>
                </c:pt>
                <c:pt idx="34860">
                  <c:v>3.9837350462608279E-2</c:v>
                </c:pt>
                <c:pt idx="34861">
                  <c:v>3.9837350462608279E-2</c:v>
                </c:pt>
                <c:pt idx="34862">
                  <c:v>3.9837350462608279E-2</c:v>
                </c:pt>
                <c:pt idx="34863">
                  <c:v>3.9837350462608279E-2</c:v>
                </c:pt>
                <c:pt idx="34864">
                  <c:v>3.9837350462608279E-2</c:v>
                </c:pt>
                <c:pt idx="34865">
                  <c:v>3.9837350462608279E-2</c:v>
                </c:pt>
                <c:pt idx="34866">
                  <c:v>3.9837350462608279E-2</c:v>
                </c:pt>
                <c:pt idx="34867">
                  <c:v>3.9837350462608279E-2</c:v>
                </c:pt>
                <c:pt idx="34868">
                  <c:v>3.9837350462608279E-2</c:v>
                </c:pt>
                <c:pt idx="34869">
                  <c:v>3.9837350462608279E-2</c:v>
                </c:pt>
                <c:pt idx="34870">
                  <c:v>3.9778419470799742E-2</c:v>
                </c:pt>
                <c:pt idx="34871">
                  <c:v>3.9778419470799742E-2</c:v>
                </c:pt>
                <c:pt idx="34872">
                  <c:v>3.9778419470799742E-2</c:v>
                </c:pt>
                <c:pt idx="34873">
                  <c:v>3.9719488478991094E-2</c:v>
                </c:pt>
                <c:pt idx="34874">
                  <c:v>3.9719488478991094E-2</c:v>
                </c:pt>
                <c:pt idx="34875">
                  <c:v>3.9719488478991094E-2</c:v>
                </c:pt>
                <c:pt idx="34876">
                  <c:v>3.9719488478991094E-2</c:v>
                </c:pt>
                <c:pt idx="34877">
                  <c:v>3.9719488478991094E-2</c:v>
                </c:pt>
                <c:pt idx="34878">
                  <c:v>3.9719488478991094E-2</c:v>
                </c:pt>
                <c:pt idx="34879">
                  <c:v>3.9660557487182557E-2</c:v>
                </c:pt>
                <c:pt idx="34880">
                  <c:v>3.9660557487182557E-2</c:v>
                </c:pt>
                <c:pt idx="34881">
                  <c:v>3.9660557487182557E-2</c:v>
                </c:pt>
                <c:pt idx="34882">
                  <c:v>3.9660557487182557E-2</c:v>
                </c:pt>
                <c:pt idx="34883">
                  <c:v>3.9660557487182557E-2</c:v>
                </c:pt>
                <c:pt idx="34884">
                  <c:v>3.9660557487182557E-2</c:v>
                </c:pt>
                <c:pt idx="34885">
                  <c:v>3.9601626495373909E-2</c:v>
                </c:pt>
                <c:pt idx="34886">
                  <c:v>3.9601626495373909E-2</c:v>
                </c:pt>
                <c:pt idx="34887">
                  <c:v>3.9542695503565373E-2</c:v>
                </c:pt>
                <c:pt idx="34888">
                  <c:v>3.9542695503565373E-2</c:v>
                </c:pt>
                <c:pt idx="34889">
                  <c:v>3.9542695503565373E-2</c:v>
                </c:pt>
                <c:pt idx="34890">
                  <c:v>3.9542695503565373E-2</c:v>
                </c:pt>
                <c:pt idx="34891">
                  <c:v>3.9542695503565373E-2</c:v>
                </c:pt>
                <c:pt idx="34892">
                  <c:v>3.9542695503565373E-2</c:v>
                </c:pt>
                <c:pt idx="34893">
                  <c:v>3.9542695503565373E-2</c:v>
                </c:pt>
                <c:pt idx="34894">
                  <c:v>3.9542695503565373E-2</c:v>
                </c:pt>
                <c:pt idx="34895">
                  <c:v>3.9542695503565373E-2</c:v>
                </c:pt>
                <c:pt idx="34896">
                  <c:v>3.9542695503565373E-2</c:v>
                </c:pt>
                <c:pt idx="34897">
                  <c:v>3.9542695503565373E-2</c:v>
                </c:pt>
                <c:pt idx="34898">
                  <c:v>3.9542695503565373E-2</c:v>
                </c:pt>
                <c:pt idx="34899">
                  <c:v>3.9542695503565373E-2</c:v>
                </c:pt>
                <c:pt idx="34900">
                  <c:v>3.9542695503565373E-2</c:v>
                </c:pt>
                <c:pt idx="34901">
                  <c:v>3.9483764511756725E-2</c:v>
                </c:pt>
                <c:pt idx="34902">
                  <c:v>3.9424833519948188E-2</c:v>
                </c:pt>
                <c:pt idx="34903">
                  <c:v>3.9424833519948188E-2</c:v>
                </c:pt>
                <c:pt idx="34904">
                  <c:v>3.936590252813954E-2</c:v>
                </c:pt>
                <c:pt idx="34905">
                  <c:v>3.936590252813954E-2</c:v>
                </c:pt>
                <c:pt idx="34906">
                  <c:v>3.936590252813954E-2</c:v>
                </c:pt>
                <c:pt idx="34907">
                  <c:v>3.936590252813954E-2</c:v>
                </c:pt>
                <c:pt idx="34908">
                  <c:v>3.936590252813954E-2</c:v>
                </c:pt>
                <c:pt idx="34909">
                  <c:v>3.936590252813954E-2</c:v>
                </c:pt>
                <c:pt idx="34910">
                  <c:v>3.936590252813954E-2</c:v>
                </c:pt>
                <c:pt idx="34911">
                  <c:v>3.936590252813954E-2</c:v>
                </c:pt>
                <c:pt idx="34912">
                  <c:v>3.936590252813954E-2</c:v>
                </c:pt>
                <c:pt idx="34913">
                  <c:v>3.936590252813954E-2</c:v>
                </c:pt>
                <c:pt idx="34914">
                  <c:v>3.936590252813954E-2</c:v>
                </c:pt>
                <c:pt idx="34915">
                  <c:v>3.936590252813954E-2</c:v>
                </c:pt>
                <c:pt idx="34916">
                  <c:v>3.936590252813954E-2</c:v>
                </c:pt>
                <c:pt idx="34917">
                  <c:v>3.936590252813954E-2</c:v>
                </c:pt>
                <c:pt idx="34918">
                  <c:v>3.936590252813954E-2</c:v>
                </c:pt>
                <c:pt idx="34919">
                  <c:v>3.936590252813954E-2</c:v>
                </c:pt>
                <c:pt idx="34920">
                  <c:v>3.9306971536331003E-2</c:v>
                </c:pt>
                <c:pt idx="34921">
                  <c:v>3.9248040544522356E-2</c:v>
                </c:pt>
                <c:pt idx="34922">
                  <c:v>3.9248040544522356E-2</c:v>
                </c:pt>
                <c:pt idx="34923">
                  <c:v>3.9248040544522356E-2</c:v>
                </c:pt>
                <c:pt idx="34924">
                  <c:v>3.9248040544522356E-2</c:v>
                </c:pt>
                <c:pt idx="34925">
                  <c:v>3.9248040544522356E-2</c:v>
                </c:pt>
                <c:pt idx="34926">
                  <c:v>3.9189109552713819E-2</c:v>
                </c:pt>
                <c:pt idx="34927">
                  <c:v>3.9189109552713819E-2</c:v>
                </c:pt>
                <c:pt idx="34928">
                  <c:v>3.9189109552713819E-2</c:v>
                </c:pt>
                <c:pt idx="34929">
                  <c:v>3.9189109552713819E-2</c:v>
                </c:pt>
                <c:pt idx="34930">
                  <c:v>3.9189109552713819E-2</c:v>
                </c:pt>
                <c:pt idx="34931">
                  <c:v>3.9130178560905171E-2</c:v>
                </c:pt>
                <c:pt idx="34932">
                  <c:v>3.9130178560905171E-2</c:v>
                </c:pt>
                <c:pt idx="34933">
                  <c:v>3.9130178560905171E-2</c:v>
                </c:pt>
                <c:pt idx="34934">
                  <c:v>3.9130178560905171E-2</c:v>
                </c:pt>
                <c:pt idx="34935">
                  <c:v>3.9071247569096634E-2</c:v>
                </c:pt>
                <c:pt idx="34936">
                  <c:v>3.9071247569096634E-2</c:v>
                </c:pt>
                <c:pt idx="34937">
                  <c:v>3.9071247569096634E-2</c:v>
                </c:pt>
                <c:pt idx="34938">
                  <c:v>3.9071247569096634E-2</c:v>
                </c:pt>
                <c:pt idx="34939">
                  <c:v>3.9071247569096634E-2</c:v>
                </c:pt>
                <c:pt idx="34940">
                  <c:v>3.9071247569096634E-2</c:v>
                </c:pt>
                <c:pt idx="34941">
                  <c:v>3.9071247569096634E-2</c:v>
                </c:pt>
                <c:pt idx="34942">
                  <c:v>3.9071247569096634E-2</c:v>
                </c:pt>
                <c:pt idx="34943">
                  <c:v>3.9071247569096634E-2</c:v>
                </c:pt>
                <c:pt idx="34944">
                  <c:v>3.9071247569096634E-2</c:v>
                </c:pt>
                <c:pt idx="34945">
                  <c:v>3.9071247569096634E-2</c:v>
                </c:pt>
                <c:pt idx="34946">
                  <c:v>3.9071247569096634E-2</c:v>
                </c:pt>
                <c:pt idx="34947">
                  <c:v>3.9071247569096634E-2</c:v>
                </c:pt>
                <c:pt idx="34948">
                  <c:v>3.9012316577287987E-2</c:v>
                </c:pt>
                <c:pt idx="34949">
                  <c:v>3.9012316577287987E-2</c:v>
                </c:pt>
                <c:pt idx="34950">
                  <c:v>3.9012316577287987E-2</c:v>
                </c:pt>
                <c:pt idx="34951">
                  <c:v>3.895338558547945E-2</c:v>
                </c:pt>
                <c:pt idx="34952">
                  <c:v>3.895338558547945E-2</c:v>
                </c:pt>
                <c:pt idx="34953">
                  <c:v>3.895338558547945E-2</c:v>
                </c:pt>
                <c:pt idx="34954">
                  <c:v>3.895338558547945E-2</c:v>
                </c:pt>
                <c:pt idx="34955">
                  <c:v>3.895338558547945E-2</c:v>
                </c:pt>
                <c:pt idx="34956">
                  <c:v>3.8894454593670802E-2</c:v>
                </c:pt>
                <c:pt idx="34957">
                  <c:v>3.8894454593670802E-2</c:v>
                </c:pt>
                <c:pt idx="34958">
                  <c:v>3.8894454593670802E-2</c:v>
                </c:pt>
                <c:pt idx="34959">
                  <c:v>3.8894454593670802E-2</c:v>
                </c:pt>
                <c:pt idx="34960">
                  <c:v>3.8835523601862265E-2</c:v>
                </c:pt>
                <c:pt idx="34961">
                  <c:v>3.8835523601862265E-2</c:v>
                </c:pt>
                <c:pt idx="34962">
                  <c:v>3.8835523601862265E-2</c:v>
                </c:pt>
                <c:pt idx="34963">
                  <c:v>3.8835523601862265E-2</c:v>
                </c:pt>
                <c:pt idx="34964">
                  <c:v>3.8776592610053617E-2</c:v>
                </c:pt>
                <c:pt idx="34965">
                  <c:v>3.8776592610053617E-2</c:v>
                </c:pt>
                <c:pt idx="34966">
                  <c:v>3.8776592610053617E-2</c:v>
                </c:pt>
                <c:pt idx="34967">
                  <c:v>3.8776592610053617E-2</c:v>
                </c:pt>
                <c:pt idx="34968">
                  <c:v>3.8776592610053617E-2</c:v>
                </c:pt>
                <c:pt idx="34969">
                  <c:v>3.8717661618245081E-2</c:v>
                </c:pt>
                <c:pt idx="34970">
                  <c:v>3.8717661618245081E-2</c:v>
                </c:pt>
                <c:pt idx="34971">
                  <c:v>3.8717661618245081E-2</c:v>
                </c:pt>
                <c:pt idx="34972">
                  <c:v>3.8717661618245081E-2</c:v>
                </c:pt>
                <c:pt idx="34973">
                  <c:v>3.8658730626436433E-2</c:v>
                </c:pt>
                <c:pt idx="34974">
                  <c:v>3.8599799634627896E-2</c:v>
                </c:pt>
                <c:pt idx="34975">
                  <c:v>3.8540868642819248E-2</c:v>
                </c:pt>
                <c:pt idx="34976">
                  <c:v>3.8481937651010711E-2</c:v>
                </c:pt>
                <c:pt idx="34977">
                  <c:v>3.8481937651010711E-2</c:v>
                </c:pt>
                <c:pt idx="34978">
                  <c:v>3.8423006659202064E-2</c:v>
                </c:pt>
                <c:pt idx="34979">
                  <c:v>3.8423006659202064E-2</c:v>
                </c:pt>
                <c:pt idx="34980">
                  <c:v>3.8364075667393527E-2</c:v>
                </c:pt>
                <c:pt idx="34981">
                  <c:v>3.8305144675584879E-2</c:v>
                </c:pt>
                <c:pt idx="34982">
                  <c:v>3.8305144675584879E-2</c:v>
                </c:pt>
                <c:pt idx="34983">
                  <c:v>3.8305144675584879E-2</c:v>
                </c:pt>
                <c:pt idx="34984">
                  <c:v>3.8305144675584879E-2</c:v>
                </c:pt>
                <c:pt idx="34985">
                  <c:v>3.8305144675584879E-2</c:v>
                </c:pt>
                <c:pt idx="34986">
                  <c:v>3.8305144675584879E-2</c:v>
                </c:pt>
                <c:pt idx="34987">
                  <c:v>3.8305144675584879E-2</c:v>
                </c:pt>
                <c:pt idx="34988">
                  <c:v>3.8305144675584879E-2</c:v>
                </c:pt>
                <c:pt idx="34989">
                  <c:v>3.8246213683776342E-2</c:v>
                </c:pt>
                <c:pt idx="34990">
                  <c:v>3.8246213683776342E-2</c:v>
                </c:pt>
                <c:pt idx="34991">
                  <c:v>3.8246213683776342E-2</c:v>
                </c:pt>
                <c:pt idx="34992">
                  <c:v>3.8246213683776342E-2</c:v>
                </c:pt>
                <c:pt idx="34993">
                  <c:v>3.8246213683776342E-2</c:v>
                </c:pt>
                <c:pt idx="34994">
                  <c:v>3.8187282691967694E-2</c:v>
                </c:pt>
                <c:pt idx="34995">
                  <c:v>3.8187282691967694E-2</c:v>
                </c:pt>
                <c:pt idx="34996">
                  <c:v>3.8187282691967694E-2</c:v>
                </c:pt>
                <c:pt idx="34997">
                  <c:v>3.8187282691967694E-2</c:v>
                </c:pt>
                <c:pt idx="34998">
                  <c:v>3.8128351700159158E-2</c:v>
                </c:pt>
                <c:pt idx="34999">
                  <c:v>3.8128351700159158E-2</c:v>
                </c:pt>
                <c:pt idx="35000">
                  <c:v>3.8128351700159158E-2</c:v>
                </c:pt>
                <c:pt idx="35001">
                  <c:v>3.8128351700159158E-2</c:v>
                </c:pt>
                <c:pt idx="35002">
                  <c:v>3.8128351700159158E-2</c:v>
                </c:pt>
                <c:pt idx="35003">
                  <c:v>3.8128351700159158E-2</c:v>
                </c:pt>
                <c:pt idx="35004">
                  <c:v>3.8128351700159158E-2</c:v>
                </c:pt>
                <c:pt idx="35005">
                  <c:v>3.8128351700159158E-2</c:v>
                </c:pt>
                <c:pt idx="35006">
                  <c:v>3.8128351700159158E-2</c:v>
                </c:pt>
                <c:pt idx="35007">
                  <c:v>3.8128351700159158E-2</c:v>
                </c:pt>
                <c:pt idx="35008">
                  <c:v>3.8128351700159158E-2</c:v>
                </c:pt>
                <c:pt idx="35009">
                  <c:v>3.8128351700159158E-2</c:v>
                </c:pt>
                <c:pt idx="35010">
                  <c:v>3.8128351700159158E-2</c:v>
                </c:pt>
                <c:pt idx="35011">
                  <c:v>3.8128351700159158E-2</c:v>
                </c:pt>
                <c:pt idx="35012">
                  <c:v>3.8128351700159158E-2</c:v>
                </c:pt>
                <c:pt idx="35013">
                  <c:v>3.8128351700159158E-2</c:v>
                </c:pt>
                <c:pt idx="35014">
                  <c:v>3.8128351700159158E-2</c:v>
                </c:pt>
                <c:pt idx="35015">
                  <c:v>3.8128351700159158E-2</c:v>
                </c:pt>
                <c:pt idx="35016">
                  <c:v>3.8128351700159158E-2</c:v>
                </c:pt>
                <c:pt idx="35017">
                  <c:v>3.806942070835051E-2</c:v>
                </c:pt>
                <c:pt idx="35018">
                  <c:v>3.806942070835051E-2</c:v>
                </c:pt>
                <c:pt idx="35019">
                  <c:v>3.806942070835051E-2</c:v>
                </c:pt>
                <c:pt idx="35020">
                  <c:v>3.806942070835051E-2</c:v>
                </c:pt>
                <c:pt idx="35021">
                  <c:v>3.806942070835051E-2</c:v>
                </c:pt>
                <c:pt idx="35022">
                  <c:v>3.8010489716541973E-2</c:v>
                </c:pt>
                <c:pt idx="35023">
                  <c:v>3.8010489716541973E-2</c:v>
                </c:pt>
                <c:pt idx="35024">
                  <c:v>3.8010489716541973E-2</c:v>
                </c:pt>
                <c:pt idx="35025">
                  <c:v>3.8010489716541973E-2</c:v>
                </c:pt>
                <c:pt idx="35026">
                  <c:v>3.8010489716541973E-2</c:v>
                </c:pt>
                <c:pt idx="35027">
                  <c:v>3.8010489716541973E-2</c:v>
                </c:pt>
                <c:pt idx="35028">
                  <c:v>3.8010489716541973E-2</c:v>
                </c:pt>
                <c:pt idx="35029">
                  <c:v>3.8010489716541973E-2</c:v>
                </c:pt>
                <c:pt idx="35030">
                  <c:v>3.8010489716541973E-2</c:v>
                </c:pt>
                <c:pt idx="35031">
                  <c:v>3.8010489716541973E-2</c:v>
                </c:pt>
                <c:pt idx="35032">
                  <c:v>3.8010489716541973E-2</c:v>
                </c:pt>
                <c:pt idx="35033">
                  <c:v>3.8010489716541973E-2</c:v>
                </c:pt>
                <c:pt idx="35034">
                  <c:v>3.8010489716541973E-2</c:v>
                </c:pt>
                <c:pt idx="35035">
                  <c:v>3.8010489716541973E-2</c:v>
                </c:pt>
                <c:pt idx="35036">
                  <c:v>3.8010489716541973E-2</c:v>
                </c:pt>
                <c:pt idx="35037">
                  <c:v>3.8010489716541973E-2</c:v>
                </c:pt>
                <c:pt idx="35038">
                  <c:v>3.7951558724733325E-2</c:v>
                </c:pt>
                <c:pt idx="35039">
                  <c:v>3.7951558724733325E-2</c:v>
                </c:pt>
                <c:pt idx="35040">
                  <c:v>3.7951558724733325E-2</c:v>
                </c:pt>
                <c:pt idx="35041">
                  <c:v>3.7951558724733325E-2</c:v>
                </c:pt>
                <c:pt idx="35042">
                  <c:v>3.7951558724733325E-2</c:v>
                </c:pt>
                <c:pt idx="35043">
                  <c:v>3.7892627732924788E-2</c:v>
                </c:pt>
                <c:pt idx="35044">
                  <c:v>3.7892627732924788E-2</c:v>
                </c:pt>
                <c:pt idx="35045">
                  <c:v>3.7892627732924788E-2</c:v>
                </c:pt>
                <c:pt idx="35046">
                  <c:v>3.7892627732924788E-2</c:v>
                </c:pt>
                <c:pt idx="35047">
                  <c:v>3.7892627732924788E-2</c:v>
                </c:pt>
                <c:pt idx="35048">
                  <c:v>3.7892627732924788E-2</c:v>
                </c:pt>
                <c:pt idx="35049">
                  <c:v>3.7892627732924788E-2</c:v>
                </c:pt>
                <c:pt idx="35050">
                  <c:v>3.7892627732924788E-2</c:v>
                </c:pt>
                <c:pt idx="35051">
                  <c:v>3.7892627732924788E-2</c:v>
                </c:pt>
                <c:pt idx="35052">
                  <c:v>3.7892627732924788E-2</c:v>
                </c:pt>
                <c:pt idx="35053">
                  <c:v>3.7892627732924788E-2</c:v>
                </c:pt>
                <c:pt idx="35054">
                  <c:v>3.7892627732924788E-2</c:v>
                </c:pt>
                <c:pt idx="35055">
                  <c:v>3.7892627732924788E-2</c:v>
                </c:pt>
                <c:pt idx="35056">
                  <c:v>3.7892627732924788E-2</c:v>
                </c:pt>
                <c:pt idx="35057">
                  <c:v>3.7892627732924788E-2</c:v>
                </c:pt>
                <c:pt idx="35058">
                  <c:v>3.7892627732924788E-2</c:v>
                </c:pt>
                <c:pt idx="35059">
                  <c:v>3.7892627732924788E-2</c:v>
                </c:pt>
                <c:pt idx="35060">
                  <c:v>3.7892627732924788E-2</c:v>
                </c:pt>
                <c:pt idx="35061">
                  <c:v>3.7892627732924788E-2</c:v>
                </c:pt>
                <c:pt idx="35062">
                  <c:v>3.7892627732924788E-2</c:v>
                </c:pt>
                <c:pt idx="35063">
                  <c:v>3.7892627732924788E-2</c:v>
                </c:pt>
                <c:pt idx="35064">
                  <c:v>3.7892627732924788E-2</c:v>
                </c:pt>
                <c:pt idx="35065">
                  <c:v>3.7892627732924788E-2</c:v>
                </c:pt>
                <c:pt idx="35066">
                  <c:v>3.7892627732924788E-2</c:v>
                </c:pt>
                <c:pt idx="35067">
                  <c:v>3.7892627732924788E-2</c:v>
                </c:pt>
                <c:pt idx="35068">
                  <c:v>3.7833696741116141E-2</c:v>
                </c:pt>
                <c:pt idx="35069">
                  <c:v>3.7833696741116141E-2</c:v>
                </c:pt>
                <c:pt idx="35070">
                  <c:v>3.7833696741116141E-2</c:v>
                </c:pt>
                <c:pt idx="35071">
                  <c:v>3.7774765749307604E-2</c:v>
                </c:pt>
                <c:pt idx="35072">
                  <c:v>3.7774765749307604E-2</c:v>
                </c:pt>
                <c:pt idx="35073">
                  <c:v>3.7774765749307604E-2</c:v>
                </c:pt>
                <c:pt idx="35074">
                  <c:v>3.7774765749307604E-2</c:v>
                </c:pt>
                <c:pt idx="35075">
                  <c:v>3.7774765749307604E-2</c:v>
                </c:pt>
                <c:pt idx="35076">
                  <c:v>3.7774765749307604E-2</c:v>
                </c:pt>
                <c:pt idx="35077">
                  <c:v>3.7774765749307604E-2</c:v>
                </c:pt>
                <c:pt idx="35078">
                  <c:v>3.7774765749307604E-2</c:v>
                </c:pt>
                <c:pt idx="35079">
                  <c:v>3.7715834757498956E-2</c:v>
                </c:pt>
                <c:pt idx="35080">
                  <c:v>3.7715834757498956E-2</c:v>
                </c:pt>
                <c:pt idx="35081">
                  <c:v>3.7715834757498956E-2</c:v>
                </c:pt>
                <c:pt idx="35082">
                  <c:v>3.7715834757498956E-2</c:v>
                </c:pt>
                <c:pt idx="35083">
                  <c:v>3.7715834757498956E-2</c:v>
                </c:pt>
                <c:pt idx="35084">
                  <c:v>3.7715834757498956E-2</c:v>
                </c:pt>
                <c:pt idx="35085">
                  <c:v>3.7656903765690419E-2</c:v>
                </c:pt>
                <c:pt idx="35086">
                  <c:v>3.7656903765690419E-2</c:v>
                </c:pt>
                <c:pt idx="35087">
                  <c:v>3.7656903765690419E-2</c:v>
                </c:pt>
                <c:pt idx="35088">
                  <c:v>3.7656903765690419E-2</c:v>
                </c:pt>
                <c:pt idx="35089">
                  <c:v>3.7656903765690419E-2</c:v>
                </c:pt>
                <c:pt idx="35090">
                  <c:v>3.7656903765690419E-2</c:v>
                </c:pt>
                <c:pt idx="35091">
                  <c:v>3.7656903765690419E-2</c:v>
                </c:pt>
                <c:pt idx="35092">
                  <c:v>3.7656903765690419E-2</c:v>
                </c:pt>
                <c:pt idx="35093">
                  <c:v>3.7656903765690419E-2</c:v>
                </c:pt>
                <c:pt idx="35094">
                  <c:v>3.7656903765690419E-2</c:v>
                </c:pt>
                <c:pt idx="35095">
                  <c:v>3.7597972773881772E-2</c:v>
                </c:pt>
                <c:pt idx="35096">
                  <c:v>3.7597972773881772E-2</c:v>
                </c:pt>
                <c:pt idx="35097">
                  <c:v>3.7597972773881772E-2</c:v>
                </c:pt>
                <c:pt idx="35098">
                  <c:v>3.7597972773881772E-2</c:v>
                </c:pt>
                <c:pt idx="35099">
                  <c:v>3.7539041782073235E-2</c:v>
                </c:pt>
                <c:pt idx="35100">
                  <c:v>3.7539041782073235E-2</c:v>
                </c:pt>
                <c:pt idx="35101">
                  <c:v>3.7539041782073235E-2</c:v>
                </c:pt>
                <c:pt idx="35102">
                  <c:v>3.7539041782073235E-2</c:v>
                </c:pt>
                <c:pt idx="35103">
                  <c:v>3.7539041782073235E-2</c:v>
                </c:pt>
                <c:pt idx="35104">
                  <c:v>3.7539041782073235E-2</c:v>
                </c:pt>
                <c:pt idx="35105">
                  <c:v>3.7539041782073235E-2</c:v>
                </c:pt>
                <c:pt idx="35106">
                  <c:v>3.7539041782073235E-2</c:v>
                </c:pt>
                <c:pt idx="35107">
                  <c:v>3.7480110790264587E-2</c:v>
                </c:pt>
                <c:pt idx="35108">
                  <c:v>3.7480110790264587E-2</c:v>
                </c:pt>
                <c:pt idx="35109">
                  <c:v>3.7480110790264587E-2</c:v>
                </c:pt>
                <c:pt idx="35110">
                  <c:v>3.7480110790264587E-2</c:v>
                </c:pt>
                <c:pt idx="35111">
                  <c:v>3.7480110790264587E-2</c:v>
                </c:pt>
                <c:pt idx="35112">
                  <c:v>3.7480110790264587E-2</c:v>
                </c:pt>
                <c:pt idx="35113">
                  <c:v>3.7480110790264587E-2</c:v>
                </c:pt>
                <c:pt idx="35114">
                  <c:v>3.7480110790264587E-2</c:v>
                </c:pt>
                <c:pt idx="35115">
                  <c:v>3.7480110790264587E-2</c:v>
                </c:pt>
                <c:pt idx="35116">
                  <c:v>3.7480110790264587E-2</c:v>
                </c:pt>
                <c:pt idx="35117">
                  <c:v>3.7480110790264587E-2</c:v>
                </c:pt>
                <c:pt idx="35118">
                  <c:v>3.7480110790264587E-2</c:v>
                </c:pt>
                <c:pt idx="35119">
                  <c:v>3.7480110790264587E-2</c:v>
                </c:pt>
                <c:pt idx="35120">
                  <c:v>3.7480110790264587E-2</c:v>
                </c:pt>
                <c:pt idx="35121">
                  <c:v>3.742117979845605E-2</c:v>
                </c:pt>
                <c:pt idx="35122">
                  <c:v>3.742117979845605E-2</c:v>
                </c:pt>
                <c:pt idx="35123">
                  <c:v>3.742117979845605E-2</c:v>
                </c:pt>
                <c:pt idx="35124">
                  <c:v>3.742117979845605E-2</c:v>
                </c:pt>
                <c:pt idx="35125">
                  <c:v>3.742117979845605E-2</c:v>
                </c:pt>
                <c:pt idx="35126">
                  <c:v>3.742117979845605E-2</c:v>
                </c:pt>
                <c:pt idx="35127">
                  <c:v>3.742117979845605E-2</c:v>
                </c:pt>
                <c:pt idx="35128">
                  <c:v>3.7362248806647402E-2</c:v>
                </c:pt>
                <c:pt idx="35129">
                  <c:v>3.7303317814838866E-2</c:v>
                </c:pt>
                <c:pt idx="35130">
                  <c:v>3.7303317814838866E-2</c:v>
                </c:pt>
                <c:pt idx="35131">
                  <c:v>3.7303317814838866E-2</c:v>
                </c:pt>
                <c:pt idx="35132">
                  <c:v>3.7303317814838866E-2</c:v>
                </c:pt>
                <c:pt idx="35133">
                  <c:v>3.7303317814838866E-2</c:v>
                </c:pt>
                <c:pt idx="35134">
                  <c:v>3.7303317814838866E-2</c:v>
                </c:pt>
                <c:pt idx="35135">
                  <c:v>3.7303317814838866E-2</c:v>
                </c:pt>
                <c:pt idx="35136">
                  <c:v>3.7303317814838866E-2</c:v>
                </c:pt>
                <c:pt idx="35137">
                  <c:v>3.7303317814838866E-2</c:v>
                </c:pt>
                <c:pt idx="35138">
                  <c:v>3.7303317814838866E-2</c:v>
                </c:pt>
                <c:pt idx="35139">
                  <c:v>3.7303317814838866E-2</c:v>
                </c:pt>
                <c:pt idx="35140">
                  <c:v>3.7303317814838866E-2</c:v>
                </c:pt>
                <c:pt idx="35141">
                  <c:v>3.7244386823030218E-2</c:v>
                </c:pt>
                <c:pt idx="35142">
                  <c:v>3.7244386823030218E-2</c:v>
                </c:pt>
                <c:pt idx="35143">
                  <c:v>3.7244386823030218E-2</c:v>
                </c:pt>
                <c:pt idx="35144">
                  <c:v>3.7244386823030218E-2</c:v>
                </c:pt>
                <c:pt idx="35145">
                  <c:v>3.7244386823030218E-2</c:v>
                </c:pt>
                <c:pt idx="35146">
                  <c:v>3.7244386823030218E-2</c:v>
                </c:pt>
                <c:pt idx="35147">
                  <c:v>3.7244386823030218E-2</c:v>
                </c:pt>
                <c:pt idx="35148">
                  <c:v>3.7244386823030218E-2</c:v>
                </c:pt>
                <c:pt idx="35149">
                  <c:v>3.7244386823030218E-2</c:v>
                </c:pt>
                <c:pt idx="35150">
                  <c:v>3.7244386823030218E-2</c:v>
                </c:pt>
                <c:pt idx="35151">
                  <c:v>3.7244386823030218E-2</c:v>
                </c:pt>
                <c:pt idx="35152">
                  <c:v>3.7244386823030218E-2</c:v>
                </c:pt>
                <c:pt idx="35153">
                  <c:v>3.7244386823030218E-2</c:v>
                </c:pt>
                <c:pt idx="35154">
                  <c:v>3.7244386823030218E-2</c:v>
                </c:pt>
                <c:pt idx="35155">
                  <c:v>3.7244386823030218E-2</c:v>
                </c:pt>
                <c:pt idx="35156">
                  <c:v>3.7244386823030218E-2</c:v>
                </c:pt>
                <c:pt idx="35157">
                  <c:v>3.7244386823030218E-2</c:v>
                </c:pt>
                <c:pt idx="35158">
                  <c:v>3.7244386823030218E-2</c:v>
                </c:pt>
                <c:pt idx="35159">
                  <c:v>3.7244386823030218E-2</c:v>
                </c:pt>
                <c:pt idx="35160">
                  <c:v>3.7244386823030218E-2</c:v>
                </c:pt>
                <c:pt idx="35161">
                  <c:v>3.7244386823030218E-2</c:v>
                </c:pt>
                <c:pt idx="35162">
                  <c:v>3.7185455831221681E-2</c:v>
                </c:pt>
                <c:pt idx="35163">
                  <c:v>3.7185455831221681E-2</c:v>
                </c:pt>
                <c:pt idx="35164">
                  <c:v>3.7185455831221681E-2</c:v>
                </c:pt>
                <c:pt idx="35165">
                  <c:v>3.7185455831221681E-2</c:v>
                </c:pt>
                <c:pt idx="35166">
                  <c:v>3.7185455831221681E-2</c:v>
                </c:pt>
                <c:pt idx="35167">
                  <c:v>3.7185455831221681E-2</c:v>
                </c:pt>
                <c:pt idx="35168">
                  <c:v>3.7185455831221681E-2</c:v>
                </c:pt>
                <c:pt idx="35169">
                  <c:v>3.7185455831221681E-2</c:v>
                </c:pt>
                <c:pt idx="35170">
                  <c:v>3.7126524839413033E-2</c:v>
                </c:pt>
                <c:pt idx="35171">
                  <c:v>3.7126524839413033E-2</c:v>
                </c:pt>
                <c:pt idx="35172">
                  <c:v>3.7126524839413033E-2</c:v>
                </c:pt>
                <c:pt idx="35173">
                  <c:v>3.7126524839413033E-2</c:v>
                </c:pt>
                <c:pt idx="35174">
                  <c:v>3.7067593847604496E-2</c:v>
                </c:pt>
                <c:pt idx="35175">
                  <c:v>3.7067593847604496E-2</c:v>
                </c:pt>
                <c:pt idx="35176">
                  <c:v>3.7067593847604496E-2</c:v>
                </c:pt>
                <c:pt idx="35177">
                  <c:v>3.7067593847604496E-2</c:v>
                </c:pt>
                <c:pt idx="35178">
                  <c:v>3.7008662855795849E-2</c:v>
                </c:pt>
                <c:pt idx="35179">
                  <c:v>3.7008662855795849E-2</c:v>
                </c:pt>
                <c:pt idx="35180">
                  <c:v>3.7008662855795849E-2</c:v>
                </c:pt>
                <c:pt idx="35181">
                  <c:v>3.7008662855795849E-2</c:v>
                </c:pt>
                <c:pt idx="35182">
                  <c:v>3.7008662855795849E-2</c:v>
                </c:pt>
                <c:pt idx="35183">
                  <c:v>3.7008662855795849E-2</c:v>
                </c:pt>
                <c:pt idx="35184">
                  <c:v>3.7008662855795849E-2</c:v>
                </c:pt>
                <c:pt idx="35185">
                  <c:v>3.7008662855795849E-2</c:v>
                </c:pt>
                <c:pt idx="35186">
                  <c:v>3.6949731863987312E-2</c:v>
                </c:pt>
                <c:pt idx="35187">
                  <c:v>3.6949731863987312E-2</c:v>
                </c:pt>
                <c:pt idx="35188">
                  <c:v>3.6949731863987312E-2</c:v>
                </c:pt>
                <c:pt idx="35189">
                  <c:v>3.6949731863987312E-2</c:v>
                </c:pt>
                <c:pt idx="35190">
                  <c:v>3.6949731863987312E-2</c:v>
                </c:pt>
                <c:pt idx="35191">
                  <c:v>3.6949731863987312E-2</c:v>
                </c:pt>
                <c:pt idx="35192">
                  <c:v>3.6949731863987312E-2</c:v>
                </c:pt>
                <c:pt idx="35193">
                  <c:v>3.6949731863987312E-2</c:v>
                </c:pt>
                <c:pt idx="35194">
                  <c:v>3.6949731863987312E-2</c:v>
                </c:pt>
                <c:pt idx="35195">
                  <c:v>3.6890800872178664E-2</c:v>
                </c:pt>
                <c:pt idx="35196">
                  <c:v>3.6890800872178664E-2</c:v>
                </c:pt>
                <c:pt idx="35197">
                  <c:v>3.6890800872178664E-2</c:v>
                </c:pt>
                <c:pt idx="35198">
                  <c:v>3.6890800872178664E-2</c:v>
                </c:pt>
                <c:pt idx="35199">
                  <c:v>3.6831869880370127E-2</c:v>
                </c:pt>
                <c:pt idx="35200">
                  <c:v>3.6831869880370127E-2</c:v>
                </c:pt>
                <c:pt idx="35201">
                  <c:v>3.6831869880370127E-2</c:v>
                </c:pt>
                <c:pt idx="35202">
                  <c:v>3.6831869880370127E-2</c:v>
                </c:pt>
                <c:pt idx="35203">
                  <c:v>3.6831869880370127E-2</c:v>
                </c:pt>
                <c:pt idx="35204">
                  <c:v>3.6831869880370127E-2</c:v>
                </c:pt>
                <c:pt idx="35205">
                  <c:v>3.6772938888561479E-2</c:v>
                </c:pt>
                <c:pt idx="35206">
                  <c:v>3.6772938888561479E-2</c:v>
                </c:pt>
                <c:pt idx="35207">
                  <c:v>3.6772938888561479E-2</c:v>
                </c:pt>
                <c:pt idx="35208">
                  <c:v>3.6772938888561479E-2</c:v>
                </c:pt>
                <c:pt idx="35209">
                  <c:v>3.6772938888561479E-2</c:v>
                </c:pt>
                <c:pt idx="35210">
                  <c:v>3.6772938888561479E-2</c:v>
                </c:pt>
                <c:pt idx="35211">
                  <c:v>3.6772938888561479E-2</c:v>
                </c:pt>
                <c:pt idx="35212">
                  <c:v>3.6772938888561479E-2</c:v>
                </c:pt>
                <c:pt idx="35213">
                  <c:v>3.6772938888561479E-2</c:v>
                </c:pt>
                <c:pt idx="35214">
                  <c:v>3.6772938888561479E-2</c:v>
                </c:pt>
                <c:pt idx="35215">
                  <c:v>3.6772938888561479E-2</c:v>
                </c:pt>
                <c:pt idx="35216">
                  <c:v>3.6772938888561479E-2</c:v>
                </c:pt>
                <c:pt idx="35217">
                  <c:v>3.6714007896752943E-2</c:v>
                </c:pt>
                <c:pt idx="35218">
                  <c:v>3.6714007896752943E-2</c:v>
                </c:pt>
                <c:pt idx="35219">
                  <c:v>3.6714007896752943E-2</c:v>
                </c:pt>
                <c:pt idx="35220">
                  <c:v>3.6714007896752943E-2</c:v>
                </c:pt>
                <c:pt idx="35221">
                  <c:v>3.6714007896752943E-2</c:v>
                </c:pt>
                <c:pt idx="35222">
                  <c:v>3.6714007896752943E-2</c:v>
                </c:pt>
                <c:pt idx="35223">
                  <c:v>3.6655076904944295E-2</c:v>
                </c:pt>
                <c:pt idx="35224">
                  <c:v>3.6655076904944295E-2</c:v>
                </c:pt>
                <c:pt idx="35225">
                  <c:v>3.6655076904944295E-2</c:v>
                </c:pt>
                <c:pt idx="35226">
                  <c:v>3.6655076904944295E-2</c:v>
                </c:pt>
                <c:pt idx="35227">
                  <c:v>3.6596145913135758E-2</c:v>
                </c:pt>
                <c:pt idx="35228">
                  <c:v>3.6596145913135758E-2</c:v>
                </c:pt>
                <c:pt idx="35229">
                  <c:v>3.6596145913135758E-2</c:v>
                </c:pt>
                <c:pt idx="35230">
                  <c:v>3.6596145913135758E-2</c:v>
                </c:pt>
                <c:pt idx="35231">
                  <c:v>3.6596145913135758E-2</c:v>
                </c:pt>
                <c:pt idx="35232">
                  <c:v>3.6596145913135758E-2</c:v>
                </c:pt>
                <c:pt idx="35233">
                  <c:v>3.653721492132711E-2</c:v>
                </c:pt>
                <c:pt idx="35234">
                  <c:v>3.653721492132711E-2</c:v>
                </c:pt>
                <c:pt idx="35235">
                  <c:v>3.653721492132711E-2</c:v>
                </c:pt>
                <c:pt idx="35236">
                  <c:v>3.653721492132711E-2</c:v>
                </c:pt>
                <c:pt idx="35237">
                  <c:v>3.6478283929518573E-2</c:v>
                </c:pt>
                <c:pt idx="35238">
                  <c:v>3.6478283929518573E-2</c:v>
                </c:pt>
                <c:pt idx="35239">
                  <c:v>3.6478283929518573E-2</c:v>
                </c:pt>
                <c:pt idx="35240">
                  <c:v>3.6478283929518573E-2</c:v>
                </c:pt>
                <c:pt idx="35241">
                  <c:v>3.6478283929518573E-2</c:v>
                </c:pt>
                <c:pt idx="35242">
                  <c:v>3.6478283929518573E-2</c:v>
                </c:pt>
                <c:pt idx="35243">
                  <c:v>3.6478283929518573E-2</c:v>
                </c:pt>
                <c:pt idx="35244">
                  <c:v>3.6419352937709926E-2</c:v>
                </c:pt>
                <c:pt idx="35245">
                  <c:v>3.6419352937709926E-2</c:v>
                </c:pt>
                <c:pt idx="35246">
                  <c:v>3.6419352937709926E-2</c:v>
                </c:pt>
                <c:pt idx="35247">
                  <c:v>3.6419352937709926E-2</c:v>
                </c:pt>
                <c:pt idx="35248">
                  <c:v>3.6419352937709926E-2</c:v>
                </c:pt>
                <c:pt idx="35249">
                  <c:v>3.6419352937709926E-2</c:v>
                </c:pt>
                <c:pt idx="35250">
                  <c:v>3.6360421945901389E-2</c:v>
                </c:pt>
                <c:pt idx="35251">
                  <c:v>3.6360421945901389E-2</c:v>
                </c:pt>
                <c:pt idx="35252">
                  <c:v>3.6360421945901389E-2</c:v>
                </c:pt>
                <c:pt idx="35253">
                  <c:v>3.6360421945901389E-2</c:v>
                </c:pt>
                <c:pt idx="35254">
                  <c:v>3.6360421945901389E-2</c:v>
                </c:pt>
                <c:pt idx="35255">
                  <c:v>3.6360421945901389E-2</c:v>
                </c:pt>
                <c:pt idx="35256">
                  <c:v>3.6360421945901389E-2</c:v>
                </c:pt>
                <c:pt idx="35257">
                  <c:v>3.6301490954092741E-2</c:v>
                </c:pt>
                <c:pt idx="35258">
                  <c:v>3.6301490954092741E-2</c:v>
                </c:pt>
                <c:pt idx="35259">
                  <c:v>3.6301490954092741E-2</c:v>
                </c:pt>
                <c:pt idx="35260">
                  <c:v>3.6301490954092741E-2</c:v>
                </c:pt>
                <c:pt idx="35261">
                  <c:v>3.6301490954092741E-2</c:v>
                </c:pt>
                <c:pt idx="35262">
                  <c:v>3.6301490954092741E-2</c:v>
                </c:pt>
                <c:pt idx="35263">
                  <c:v>3.6301490954092741E-2</c:v>
                </c:pt>
                <c:pt idx="35264">
                  <c:v>3.6301490954092741E-2</c:v>
                </c:pt>
                <c:pt idx="35265">
                  <c:v>3.6301490954092741E-2</c:v>
                </c:pt>
                <c:pt idx="35266">
                  <c:v>3.6301490954092741E-2</c:v>
                </c:pt>
                <c:pt idx="35267">
                  <c:v>3.6242559962284204E-2</c:v>
                </c:pt>
                <c:pt idx="35268">
                  <c:v>3.6242559962284204E-2</c:v>
                </c:pt>
                <c:pt idx="35269">
                  <c:v>3.6242559962284204E-2</c:v>
                </c:pt>
                <c:pt idx="35270">
                  <c:v>3.6242559962284204E-2</c:v>
                </c:pt>
                <c:pt idx="35271">
                  <c:v>3.6242559962284204E-2</c:v>
                </c:pt>
                <c:pt idx="35272">
                  <c:v>3.6242559962284204E-2</c:v>
                </c:pt>
                <c:pt idx="35273">
                  <c:v>3.6242559962284204E-2</c:v>
                </c:pt>
                <c:pt idx="35274">
                  <c:v>3.6242559962284204E-2</c:v>
                </c:pt>
                <c:pt idx="35275">
                  <c:v>3.6242559962284204E-2</c:v>
                </c:pt>
                <c:pt idx="35276">
                  <c:v>3.6242559962284204E-2</c:v>
                </c:pt>
                <c:pt idx="35277">
                  <c:v>3.6242559962284204E-2</c:v>
                </c:pt>
                <c:pt idx="35278">
                  <c:v>3.6242559962284204E-2</c:v>
                </c:pt>
                <c:pt idx="35279">
                  <c:v>3.6242559962284204E-2</c:v>
                </c:pt>
                <c:pt idx="35280">
                  <c:v>3.6183628970475556E-2</c:v>
                </c:pt>
                <c:pt idx="35281">
                  <c:v>3.6183628970475556E-2</c:v>
                </c:pt>
                <c:pt idx="35282">
                  <c:v>3.6183628970475556E-2</c:v>
                </c:pt>
                <c:pt idx="35283">
                  <c:v>3.6183628970475556E-2</c:v>
                </c:pt>
                <c:pt idx="35284">
                  <c:v>3.6183628970475556E-2</c:v>
                </c:pt>
                <c:pt idx="35285">
                  <c:v>3.6183628970475556E-2</c:v>
                </c:pt>
                <c:pt idx="35286">
                  <c:v>3.6183628970475556E-2</c:v>
                </c:pt>
                <c:pt idx="35287">
                  <c:v>3.612469797866702E-2</c:v>
                </c:pt>
                <c:pt idx="35288">
                  <c:v>3.612469797866702E-2</c:v>
                </c:pt>
                <c:pt idx="35289">
                  <c:v>3.612469797866702E-2</c:v>
                </c:pt>
                <c:pt idx="35290">
                  <c:v>3.612469797866702E-2</c:v>
                </c:pt>
                <c:pt idx="35291">
                  <c:v>3.6065766986858372E-2</c:v>
                </c:pt>
                <c:pt idx="35292">
                  <c:v>3.6065766986858372E-2</c:v>
                </c:pt>
                <c:pt idx="35293">
                  <c:v>3.6065766986858372E-2</c:v>
                </c:pt>
                <c:pt idx="35294">
                  <c:v>3.6065766986858372E-2</c:v>
                </c:pt>
                <c:pt idx="35295">
                  <c:v>3.6065766986858372E-2</c:v>
                </c:pt>
                <c:pt idx="35296">
                  <c:v>3.6065766986858372E-2</c:v>
                </c:pt>
                <c:pt idx="35297">
                  <c:v>3.6065766986858372E-2</c:v>
                </c:pt>
                <c:pt idx="35298">
                  <c:v>3.6065766986858372E-2</c:v>
                </c:pt>
                <c:pt idx="35299">
                  <c:v>3.6065766986858372E-2</c:v>
                </c:pt>
                <c:pt idx="35300">
                  <c:v>3.6065766986858372E-2</c:v>
                </c:pt>
                <c:pt idx="35301">
                  <c:v>3.6065766986858372E-2</c:v>
                </c:pt>
                <c:pt idx="35302">
                  <c:v>3.6006835995049835E-2</c:v>
                </c:pt>
                <c:pt idx="35303">
                  <c:v>3.6006835995049835E-2</c:v>
                </c:pt>
                <c:pt idx="35304">
                  <c:v>3.6006835995049835E-2</c:v>
                </c:pt>
                <c:pt idx="35305">
                  <c:v>3.6006835995049835E-2</c:v>
                </c:pt>
                <c:pt idx="35306">
                  <c:v>3.6006835995049835E-2</c:v>
                </c:pt>
                <c:pt idx="35307">
                  <c:v>3.6006835995049835E-2</c:v>
                </c:pt>
                <c:pt idx="35308">
                  <c:v>3.6006835995049835E-2</c:v>
                </c:pt>
                <c:pt idx="35309">
                  <c:v>3.6006835995049835E-2</c:v>
                </c:pt>
                <c:pt idx="35310">
                  <c:v>3.5947905003241187E-2</c:v>
                </c:pt>
                <c:pt idx="35311">
                  <c:v>3.5947905003241187E-2</c:v>
                </c:pt>
                <c:pt idx="35312">
                  <c:v>3.5947905003241187E-2</c:v>
                </c:pt>
                <c:pt idx="35313">
                  <c:v>3.5888974011432651E-2</c:v>
                </c:pt>
                <c:pt idx="35314">
                  <c:v>3.5888974011432651E-2</c:v>
                </c:pt>
                <c:pt idx="35315">
                  <c:v>3.5888974011432651E-2</c:v>
                </c:pt>
                <c:pt idx="35316">
                  <c:v>3.5830043019624003E-2</c:v>
                </c:pt>
                <c:pt idx="35317">
                  <c:v>3.5830043019624003E-2</c:v>
                </c:pt>
                <c:pt idx="35318">
                  <c:v>3.5771112027815466E-2</c:v>
                </c:pt>
                <c:pt idx="35319">
                  <c:v>3.5771112027815466E-2</c:v>
                </c:pt>
                <c:pt idx="35320">
                  <c:v>3.5712181036006818E-2</c:v>
                </c:pt>
                <c:pt idx="35321">
                  <c:v>3.5712181036006818E-2</c:v>
                </c:pt>
                <c:pt idx="35322">
                  <c:v>3.5712181036006818E-2</c:v>
                </c:pt>
                <c:pt idx="35323">
                  <c:v>3.5712181036006818E-2</c:v>
                </c:pt>
                <c:pt idx="35324">
                  <c:v>3.5653250044198281E-2</c:v>
                </c:pt>
                <c:pt idx="35325">
                  <c:v>3.5594319052389634E-2</c:v>
                </c:pt>
                <c:pt idx="35326">
                  <c:v>3.5535388060581097E-2</c:v>
                </c:pt>
                <c:pt idx="35327">
                  <c:v>3.5535388060581097E-2</c:v>
                </c:pt>
                <c:pt idx="35328">
                  <c:v>3.5535388060581097E-2</c:v>
                </c:pt>
                <c:pt idx="35329">
                  <c:v>3.5476457068772449E-2</c:v>
                </c:pt>
                <c:pt idx="35330">
                  <c:v>3.5476457068772449E-2</c:v>
                </c:pt>
                <c:pt idx="35331">
                  <c:v>3.5476457068772449E-2</c:v>
                </c:pt>
                <c:pt idx="35332">
                  <c:v>3.5476457068772449E-2</c:v>
                </c:pt>
                <c:pt idx="35333">
                  <c:v>3.5476457068772449E-2</c:v>
                </c:pt>
                <c:pt idx="35334">
                  <c:v>3.5417526076963912E-2</c:v>
                </c:pt>
                <c:pt idx="35335">
                  <c:v>3.5417526076963912E-2</c:v>
                </c:pt>
                <c:pt idx="35336">
                  <c:v>3.5417526076963912E-2</c:v>
                </c:pt>
                <c:pt idx="35337">
                  <c:v>3.5417526076963912E-2</c:v>
                </c:pt>
                <c:pt idx="35338">
                  <c:v>3.5417526076963912E-2</c:v>
                </c:pt>
                <c:pt idx="35339">
                  <c:v>3.5417526076963912E-2</c:v>
                </c:pt>
                <c:pt idx="35340">
                  <c:v>3.5417526076963912E-2</c:v>
                </c:pt>
                <c:pt idx="35341">
                  <c:v>3.5417526076963912E-2</c:v>
                </c:pt>
                <c:pt idx="35342">
                  <c:v>3.5417526076963912E-2</c:v>
                </c:pt>
                <c:pt idx="35343">
                  <c:v>3.5417526076963912E-2</c:v>
                </c:pt>
                <c:pt idx="35344">
                  <c:v>3.5417526076963912E-2</c:v>
                </c:pt>
                <c:pt idx="35345">
                  <c:v>3.5417526076963912E-2</c:v>
                </c:pt>
                <c:pt idx="35346">
                  <c:v>3.5417526076963912E-2</c:v>
                </c:pt>
                <c:pt idx="35347">
                  <c:v>3.5417526076963912E-2</c:v>
                </c:pt>
                <c:pt idx="35348">
                  <c:v>3.5417526076963912E-2</c:v>
                </c:pt>
                <c:pt idx="35349">
                  <c:v>3.5417526076963912E-2</c:v>
                </c:pt>
                <c:pt idx="35350">
                  <c:v>3.5417526076963912E-2</c:v>
                </c:pt>
                <c:pt idx="35351">
                  <c:v>3.5417526076963912E-2</c:v>
                </c:pt>
                <c:pt idx="35352">
                  <c:v>3.5358595085155264E-2</c:v>
                </c:pt>
                <c:pt idx="35353">
                  <c:v>3.5358595085155264E-2</c:v>
                </c:pt>
                <c:pt idx="35354">
                  <c:v>3.5358595085155264E-2</c:v>
                </c:pt>
                <c:pt idx="35355">
                  <c:v>3.5358595085155264E-2</c:v>
                </c:pt>
                <c:pt idx="35356">
                  <c:v>3.5358595085155264E-2</c:v>
                </c:pt>
                <c:pt idx="35357">
                  <c:v>3.5358595085155264E-2</c:v>
                </c:pt>
                <c:pt idx="35358">
                  <c:v>3.5358595085155264E-2</c:v>
                </c:pt>
                <c:pt idx="35359">
                  <c:v>3.5358595085155264E-2</c:v>
                </c:pt>
                <c:pt idx="35360">
                  <c:v>3.5358595085155264E-2</c:v>
                </c:pt>
                <c:pt idx="35361">
                  <c:v>3.5358595085155264E-2</c:v>
                </c:pt>
                <c:pt idx="35362">
                  <c:v>3.5358595085155264E-2</c:v>
                </c:pt>
                <c:pt idx="35363">
                  <c:v>3.5358595085155264E-2</c:v>
                </c:pt>
                <c:pt idx="35364">
                  <c:v>3.5358595085155264E-2</c:v>
                </c:pt>
                <c:pt idx="35365">
                  <c:v>3.5358595085155264E-2</c:v>
                </c:pt>
                <c:pt idx="35366">
                  <c:v>3.5358595085155264E-2</c:v>
                </c:pt>
                <c:pt idx="35367">
                  <c:v>3.5358595085155264E-2</c:v>
                </c:pt>
                <c:pt idx="35368">
                  <c:v>3.5299664093346728E-2</c:v>
                </c:pt>
                <c:pt idx="35369">
                  <c:v>3.524073310153808E-2</c:v>
                </c:pt>
                <c:pt idx="35370">
                  <c:v>3.524073310153808E-2</c:v>
                </c:pt>
                <c:pt idx="35371">
                  <c:v>3.524073310153808E-2</c:v>
                </c:pt>
                <c:pt idx="35372">
                  <c:v>3.524073310153808E-2</c:v>
                </c:pt>
                <c:pt idx="35373">
                  <c:v>3.524073310153808E-2</c:v>
                </c:pt>
                <c:pt idx="35374">
                  <c:v>3.524073310153808E-2</c:v>
                </c:pt>
                <c:pt idx="35375">
                  <c:v>3.524073310153808E-2</c:v>
                </c:pt>
                <c:pt idx="35376">
                  <c:v>3.524073310153808E-2</c:v>
                </c:pt>
                <c:pt idx="35377">
                  <c:v>3.524073310153808E-2</c:v>
                </c:pt>
                <c:pt idx="35378">
                  <c:v>3.5181802109729543E-2</c:v>
                </c:pt>
                <c:pt idx="35379">
                  <c:v>3.5181802109729543E-2</c:v>
                </c:pt>
                <c:pt idx="35380">
                  <c:v>3.5181802109729543E-2</c:v>
                </c:pt>
                <c:pt idx="35381">
                  <c:v>3.5181802109729543E-2</c:v>
                </c:pt>
                <c:pt idx="35382">
                  <c:v>3.5181802109729543E-2</c:v>
                </c:pt>
                <c:pt idx="35383">
                  <c:v>3.5181802109729543E-2</c:v>
                </c:pt>
                <c:pt idx="35384">
                  <c:v>3.5122871117920895E-2</c:v>
                </c:pt>
                <c:pt idx="35385">
                  <c:v>3.5122871117920895E-2</c:v>
                </c:pt>
                <c:pt idx="35386">
                  <c:v>3.5122871117920895E-2</c:v>
                </c:pt>
                <c:pt idx="35387">
                  <c:v>3.5122871117920895E-2</c:v>
                </c:pt>
                <c:pt idx="35388">
                  <c:v>3.5122871117920895E-2</c:v>
                </c:pt>
                <c:pt idx="35389">
                  <c:v>3.5122871117920895E-2</c:v>
                </c:pt>
                <c:pt idx="35390">
                  <c:v>3.5122871117920895E-2</c:v>
                </c:pt>
                <c:pt idx="35391">
                  <c:v>3.5122871117920895E-2</c:v>
                </c:pt>
                <c:pt idx="35392">
                  <c:v>3.5122871117920895E-2</c:v>
                </c:pt>
                <c:pt idx="35393">
                  <c:v>3.5122871117920895E-2</c:v>
                </c:pt>
                <c:pt idx="35394">
                  <c:v>3.5122871117920895E-2</c:v>
                </c:pt>
                <c:pt idx="35395">
                  <c:v>3.5122871117920895E-2</c:v>
                </c:pt>
                <c:pt idx="35396">
                  <c:v>3.5063940126112358E-2</c:v>
                </c:pt>
                <c:pt idx="35397">
                  <c:v>3.5005009134303711E-2</c:v>
                </c:pt>
                <c:pt idx="35398">
                  <c:v>3.5005009134303711E-2</c:v>
                </c:pt>
                <c:pt idx="35399">
                  <c:v>3.5005009134303711E-2</c:v>
                </c:pt>
                <c:pt idx="35400">
                  <c:v>3.5005009134303711E-2</c:v>
                </c:pt>
                <c:pt idx="35401">
                  <c:v>3.5005009134303711E-2</c:v>
                </c:pt>
                <c:pt idx="35402">
                  <c:v>3.5005009134303711E-2</c:v>
                </c:pt>
                <c:pt idx="35403">
                  <c:v>3.5005009134303711E-2</c:v>
                </c:pt>
                <c:pt idx="35404">
                  <c:v>3.5005009134303711E-2</c:v>
                </c:pt>
                <c:pt idx="35405">
                  <c:v>3.4946078142495174E-2</c:v>
                </c:pt>
                <c:pt idx="35406">
                  <c:v>3.4946078142495174E-2</c:v>
                </c:pt>
                <c:pt idx="35407">
                  <c:v>3.4946078142495174E-2</c:v>
                </c:pt>
                <c:pt idx="35408">
                  <c:v>3.4946078142495174E-2</c:v>
                </c:pt>
                <c:pt idx="35409">
                  <c:v>3.4946078142495174E-2</c:v>
                </c:pt>
                <c:pt idx="35410">
                  <c:v>3.4946078142495174E-2</c:v>
                </c:pt>
                <c:pt idx="35411">
                  <c:v>3.4946078142495174E-2</c:v>
                </c:pt>
                <c:pt idx="35412">
                  <c:v>3.4946078142495174E-2</c:v>
                </c:pt>
                <c:pt idx="35413">
                  <c:v>3.4946078142495174E-2</c:v>
                </c:pt>
                <c:pt idx="35414">
                  <c:v>3.4946078142495174E-2</c:v>
                </c:pt>
                <c:pt idx="35415">
                  <c:v>3.4946078142495174E-2</c:v>
                </c:pt>
                <c:pt idx="35416">
                  <c:v>3.4946078142495174E-2</c:v>
                </c:pt>
                <c:pt idx="35417">
                  <c:v>3.4946078142495174E-2</c:v>
                </c:pt>
                <c:pt idx="35418">
                  <c:v>3.4887147150686526E-2</c:v>
                </c:pt>
                <c:pt idx="35419">
                  <c:v>3.4887147150686526E-2</c:v>
                </c:pt>
                <c:pt idx="35420">
                  <c:v>3.4887147150686526E-2</c:v>
                </c:pt>
                <c:pt idx="35421">
                  <c:v>3.4887147150686526E-2</c:v>
                </c:pt>
                <c:pt idx="35422">
                  <c:v>3.4887147150686526E-2</c:v>
                </c:pt>
                <c:pt idx="35423">
                  <c:v>3.4887147150686526E-2</c:v>
                </c:pt>
                <c:pt idx="35424">
                  <c:v>3.4887147150686526E-2</c:v>
                </c:pt>
                <c:pt idx="35425">
                  <c:v>3.4887147150686526E-2</c:v>
                </c:pt>
                <c:pt idx="35426">
                  <c:v>3.4887147150686526E-2</c:v>
                </c:pt>
                <c:pt idx="35427">
                  <c:v>3.4887147150686526E-2</c:v>
                </c:pt>
                <c:pt idx="35428">
                  <c:v>3.4887147150686526E-2</c:v>
                </c:pt>
                <c:pt idx="35429">
                  <c:v>3.4887147150686526E-2</c:v>
                </c:pt>
                <c:pt idx="35430">
                  <c:v>3.4887147150686526E-2</c:v>
                </c:pt>
                <c:pt idx="35431">
                  <c:v>3.4887147150686526E-2</c:v>
                </c:pt>
                <c:pt idx="35432">
                  <c:v>3.4887147150686526E-2</c:v>
                </c:pt>
                <c:pt idx="35433">
                  <c:v>3.4887147150686526E-2</c:v>
                </c:pt>
                <c:pt idx="35434">
                  <c:v>3.4887147150686526E-2</c:v>
                </c:pt>
                <c:pt idx="35435">
                  <c:v>3.4887147150686526E-2</c:v>
                </c:pt>
                <c:pt idx="35436">
                  <c:v>3.4887147150686526E-2</c:v>
                </c:pt>
                <c:pt idx="35437">
                  <c:v>3.4887147150686526E-2</c:v>
                </c:pt>
                <c:pt idx="35438">
                  <c:v>3.4887147150686526E-2</c:v>
                </c:pt>
                <c:pt idx="35439">
                  <c:v>3.4828216158877989E-2</c:v>
                </c:pt>
                <c:pt idx="35440">
                  <c:v>3.4828216158877989E-2</c:v>
                </c:pt>
                <c:pt idx="35441">
                  <c:v>3.4769285167069341E-2</c:v>
                </c:pt>
                <c:pt idx="35442">
                  <c:v>3.4769285167069341E-2</c:v>
                </c:pt>
                <c:pt idx="35443">
                  <c:v>3.4769285167069341E-2</c:v>
                </c:pt>
                <c:pt idx="35444">
                  <c:v>3.4769285167069341E-2</c:v>
                </c:pt>
                <c:pt idx="35445">
                  <c:v>3.4769285167069341E-2</c:v>
                </c:pt>
                <c:pt idx="35446">
                  <c:v>3.4769285167069341E-2</c:v>
                </c:pt>
                <c:pt idx="35447">
                  <c:v>3.4769285167069341E-2</c:v>
                </c:pt>
                <c:pt idx="35448">
                  <c:v>3.4769285167069341E-2</c:v>
                </c:pt>
                <c:pt idx="35449">
                  <c:v>3.4769285167069341E-2</c:v>
                </c:pt>
                <c:pt idx="35450">
                  <c:v>3.4769285167069341E-2</c:v>
                </c:pt>
                <c:pt idx="35451">
                  <c:v>3.4769285167069341E-2</c:v>
                </c:pt>
                <c:pt idx="35452">
                  <c:v>3.4769285167069341E-2</c:v>
                </c:pt>
                <c:pt idx="35453">
                  <c:v>3.4769285167069341E-2</c:v>
                </c:pt>
                <c:pt idx="35454">
                  <c:v>3.4769285167069341E-2</c:v>
                </c:pt>
                <c:pt idx="35455">
                  <c:v>3.4769285167069341E-2</c:v>
                </c:pt>
                <c:pt idx="35456">
                  <c:v>3.4710354175260805E-2</c:v>
                </c:pt>
                <c:pt idx="35457">
                  <c:v>3.4710354175260805E-2</c:v>
                </c:pt>
                <c:pt idx="35458">
                  <c:v>3.4710354175260805E-2</c:v>
                </c:pt>
                <c:pt idx="35459">
                  <c:v>3.4710354175260805E-2</c:v>
                </c:pt>
                <c:pt idx="35460">
                  <c:v>3.4710354175260805E-2</c:v>
                </c:pt>
                <c:pt idx="35461">
                  <c:v>3.4710354175260805E-2</c:v>
                </c:pt>
                <c:pt idx="35462">
                  <c:v>3.4710354175260805E-2</c:v>
                </c:pt>
                <c:pt idx="35463">
                  <c:v>3.4710354175260805E-2</c:v>
                </c:pt>
                <c:pt idx="35464">
                  <c:v>3.4710354175260805E-2</c:v>
                </c:pt>
                <c:pt idx="35465">
                  <c:v>3.4710354175260805E-2</c:v>
                </c:pt>
                <c:pt idx="35466">
                  <c:v>3.4651423183452157E-2</c:v>
                </c:pt>
                <c:pt idx="35467">
                  <c:v>3.4651423183452157E-2</c:v>
                </c:pt>
                <c:pt idx="35468">
                  <c:v>3.4651423183452157E-2</c:v>
                </c:pt>
                <c:pt idx="35469">
                  <c:v>3.4651423183452157E-2</c:v>
                </c:pt>
                <c:pt idx="35470">
                  <c:v>3.4651423183452157E-2</c:v>
                </c:pt>
                <c:pt idx="35471">
                  <c:v>3.4651423183452157E-2</c:v>
                </c:pt>
                <c:pt idx="35472">
                  <c:v>3.4651423183452157E-2</c:v>
                </c:pt>
                <c:pt idx="35473">
                  <c:v>3.4651423183452157E-2</c:v>
                </c:pt>
                <c:pt idx="35474">
                  <c:v>3.4651423183452157E-2</c:v>
                </c:pt>
                <c:pt idx="35475">
                  <c:v>3.4651423183452157E-2</c:v>
                </c:pt>
                <c:pt idx="35476">
                  <c:v>3.4651423183452157E-2</c:v>
                </c:pt>
                <c:pt idx="35477">
                  <c:v>3.4651423183452157E-2</c:v>
                </c:pt>
                <c:pt idx="35478">
                  <c:v>3.4651423183452157E-2</c:v>
                </c:pt>
                <c:pt idx="35479">
                  <c:v>3.4651423183452157E-2</c:v>
                </c:pt>
                <c:pt idx="35480">
                  <c:v>3.4651423183452157E-2</c:v>
                </c:pt>
                <c:pt idx="35481">
                  <c:v>3.4651423183452157E-2</c:v>
                </c:pt>
                <c:pt idx="35482">
                  <c:v>3.4651423183452157E-2</c:v>
                </c:pt>
                <c:pt idx="35483">
                  <c:v>3.4651423183452157E-2</c:v>
                </c:pt>
                <c:pt idx="35484">
                  <c:v>3.4651423183452157E-2</c:v>
                </c:pt>
                <c:pt idx="35485">
                  <c:v>3.4651423183452157E-2</c:v>
                </c:pt>
                <c:pt idx="35486">
                  <c:v>3.4651423183452157E-2</c:v>
                </c:pt>
                <c:pt idx="35487">
                  <c:v>3.459249219164362E-2</c:v>
                </c:pt>
                <c:pt idx="35488">
                  <c:v>3.459249219164362E-2</c:v>
                </c:pt>
                <c:pt idx="35489">
                  <c:v>3.459249219164362E-2</c:v>
                </c:pt>
                <c:pt idx="35490">
                  <c:v>3.4533561199834972E-2</c:v>
                </c:pt>
                <c:pt idx="35491">
                  <c:v>3.4533561199834972E-2</c:v>
                </c:pt>
                <c:pt idx="35492">
                  <c:v>3.4533561199834972E-2</c:v>
                </c:pt>
                <c:pt idx="35493">
                  <c:v>3.4474630208026436E-2</c:v>
                </c:pt>
                <c:pt idx="35494">
                  <c:v>3.4415699216217788E-2</c:v>
                </c:pt>
                <c:pt idx="35495">
                  <c:v>3.4415699216217788E-2</c:v>
                </c:pt>
                <c:pt idx="35496">
                  <c:v>3.4415699216217788E-2</c:v>
                </c:pt>
                <c:pt idx="35497">
                  <c:v>3.4415699216217788E-2</c:v>
                </c:pt>
                <c:pt idx="35498">
                  <c:v>3.4415699216217788E-2</c:v>
                </c:pt>
                <c:pt idx="35499">
                  <c:v>3.4415699216217788E-2</c:v>
                </c:pt>
                <c:pt idx="35500">
                  <c:v>3.4415699216217788E-2</c:v>
                </c:pt>
                <c:pt idx="35501">
                  <c:v>3.4415699216217788E-2</c:v>
                </c:pt>
                <c:pt idx="35502">
                  <c:v>3.4415699216217788E-2</c:v>
                </c:pt>
                <c:pt idx="35503">
                  <c:v>3.4415699216217788E-2</c:v>
                </c:pt>
                <c:pt idx="35504">
                  <c:v>3.4415699216217788E-2</c:v>
                </c:pt>
                <c:pt idx="35505">
                  <c:v>3.4356768224409251E-2</c:v>
                </c:pt>
                <c:pt idx="35506">
                  <c:v>3.4356768224409251E-2</c:v>
                </c:pt>
                <c:pt idx="35507">
                  <c:v>3.4356768224409251E-2</c:v>
                </c:pt>
                <c:pt idx="35508">
                  <c:v>3.4356768224409251E-2</c:v>
                </c:pt>
                <c:pt idx="35509">
                  <c:v>3.4297837232600603E-2</c:v>
                </c:pt>
                <c:pt idx="35510">
                  <c:v>3.4297837232600603E-2</c:v>
                </c:pt>
                <c:pt idx="35511">
                  <c:v>3.4297837232600603E-2</c:v>
                </c:pt>
                <c:pt idx="35512">
                  <c:v>3.4297837232600603E-2</c:v>
                </c:pt>
                <c:pt idx="35513">
                  <c:v>3.4297837232600603E-2</c:v>
                </c:pt>
                <c:pt idx="35514">
                  <c:v>3.4297837232600603E-2</c:v>
                </c:pt>
                <c:pt idx="35515">
                  <c:v>3.4297837232600603E-2</c:v>
                </c:pt>
                <c:pt idx="35516">
                  <c:v>3.4297837232600603E-2</c:v>
                </c:pt>
                <c:pt idx="35517">
                  <c:v>3.4297837232600603E-2</c:v>
                </c:pt>
                <c:pt idx="35518">
                  <c:v>3.4297837232600603E-2</c:v>
                </c:pt>
                <c:pt idx="35519">
                  <c:v>3.4297837232600603E-2</c:v>
                </c:pt>
                <c:pt idx="35520">
                  <c:v>3.4297837232600603E-2</c:v>
                </c:pt>
                <c:pt idx="35521">
                  <c:v>3.4297837232600603E-2</c:v>
                </c:pt>
                <c:pt idx="35522">
                  <c:v>3.4297837232600603E-2</c:v>
                </c:pt>
                <c:pt idx="35523">
                  <c:v>3.4297837232600603E-2</c:v>
                </c:pt>
                <c:pt idx="35524">
                  <c:v>3.4297837232600603E-2</c:v>
                </c:pt>
                <c:pt idx="35525">
                  <c:v>3.4297837232600603E-2</c:v>
                </c:pt>
                <c:pt idx="35526">
                  <c:v>3.4297837232600603E-2</c:v>
                </c:pt>
                <c:pt idx="35527">
                  <c:v>3.4297837232600603E-2</c:v>
                </c:pt>
                <c:pt idx="35528">
                  <c:v>3.4297837232600603E-2</c:v>
                </c:pt>
                <c:pt idx="35529">
                  <c:v>3.4297837232600603E-2</c:v>
                </c:pt>
                <c:pt idx="35530">
                  <c:v>3.4238906240792066E-2</c:v>
                </c:pt>
                <c:pt idx="35531">
                  <c:v>3.4238906240792066E-2</c:v>
                </c:pt>
                <c:pt idx="35532">
                  <c:v>3.4238906240792066E-2</c:v>
                </c:pt>
                <c:pt idx="35533">
                  <c:v>3.4238906240792066E-2</c:v>
                </c:pt>
                <c:pt idx="35534">
                  <c:v>3.4179975248983419E-2</c:v>
                </c:pt>
                <c:pt idx="35535">
                  <c:v>3.4179975248983419E-2</c:v>
                </c:pt>
                <c:pt idx="35536">
                  <c:v>3.4179975248983419E-2</c:v>
                </c:pt>
                <c:pt idx="35537">
                  <c:v>3.4179975248983419E-2</c:v>
                </c:pt>
                <c:pt idx="35538">
                  <c:v>3.4179975248983419E-2</c:v>
                </c:pt>
                <c:pt idx="35539">
                  <c:v>3.4179975248983419E-2</c:v>
                </c:pt>
                <c:pt idx="35540">
                  <c:v>3.4179975248983419E-2</c:v>
                </c:pt>
                <c:pt idx="35541">
                  <c:v>3.4179975248983419E-2</c:v>
                </c:pt>
                <c:pt idx="35542">
                  <c:v>3.4121044257174882E-2</c:v>
                </c:pt>
                <c:pt idx="35543">
                  <c:v>3.4121044257174882E-2</c:v>
                </c:pt>
                <c:pt idx="35544">
                  <c:v>3.4121044257174882E-2</c:v>
                </c:pt>
                <c:pt idx="35545">
                  <c:v>3.4121044257174882E-2</c:v>
                </c:pt>
                <c:pt idx="35546">
                  <c:v>3.4121044257174882E-2</c:v>
                </c:pt>
                <c:pt idx="35547">
                  <c:v>3.4121044257174882E-2</c:v>
                </c:pt>
                <c:pt idx="35548">
                  <c:v>3.4121044257174882E-2</c:v>
                </c:pt>
                <c:pt idx="35549">
                  <c:v>3.4121044257174882E-2</c:v>
                </c:pt>
                <c:pt idx="35550">
                  <c:v>3.4121044257174882E-2</c:v>
                </c:pt>
                <c:pt idx="35551">
                  <c:v>3.4121044257174882E-2</c:v>
                </c:pt>
                <c:pt idx="35552">
                  <c:v>3.4121044257174882E-2</c:v>
                </c:pt>
                <c:pt idx="35553">
                  <c:v>3.4121044257174882E-2</c:v>
                </c:pt>
                <c:pt idx="35554">
                  <c:v>3.4121044257174882E-2</c:v>
                </c:pt>
                <c:pt idx="35555">
                  <c:v>3.4121044257174882E-2</c:v>
                </c:pt>
                <c:pt idx="35556">
                  <c:v>3.4121044257174882E-2</c:v>
                </c:pt>
                <c:pt idx="35557">
                  <c:v>3.4121044257174882E-2</c:v>
                </c:pt>
                <c:pt idx="35558">
                  <c:v>3.4121044257174882E-2</c:v>
                </c:pt>
                <c:pt idx="35559">
                  <c:v>3.4121044257174882E-2</c:v>
                </c:pt>
                <c:pt idx="35560">
                  <c:v>3.4121044257174882E-2</c:v>
                </c:pt>
                <c:pt idx="35561">
                  <c:v>3.4121044257174882E-2</c:v>
                </c:pt>
                <c:pt idx="35562">
                  <c:v>3.4121044257174882E-2</c:v>
                </c:pt>
                <c:pt idx="35563">
                  <c:v>3.4121044257174882E-2</c:v>
                </c:pt>
                <c:pt idx="35564">
                  <c:v>3.4121044257174882E-2</c:v>
                </c:pt>
                <c:pt idx="35565">
                  <c:v>3.4062113265366234E-2</c:v>
                </c:pt>
                <c:pt idx="35566">
                  <c:v>3.4062113265366234E-2</c:v>
                </c:pt>
                <c:pt idx="35567">
                  <c:v>3.4062113265366234E-2</c:v>
                </c:pt>
                <c:pt idx="35568">
                  <c:v>3.4062113265366234E-2</c:v>
                </c:pt>
                <c:pt idx="35569">
                  <c:v>3.4062113265366234E-2</c:v>
                </c:pt>
                <c:pt idx="35570">
                  <c:v>3.4062113265366234E-2</c:v>
                </c:pt>
                <c:pt idx="35571">
                  <c:v>3.4062113265366234E-2</c:v>
                </c:pt>
                <c:pt idx="35572">
                  <c:v>3.4003182273557697E-2</c:v>
                </c:pt>
                <c:pt idx="35573">
                  <c:v>3.4003182273557697E-2</c:v>
                </c:pt>
                <c:pt idx="35574">
                  <c:v>3.4003182273557697E-2</c:v>
                </c:pt>
                <c:pt idx="35575">
                  <c:v>3.4003182273557697E-2</c:v>
                </c:pt>
                <c:pt idx="35576">
                  <c:v>3.4003182273557697E-2</c:v>
                </c:pt>
                <c:pt idx="35577">
                  <c:v>3.4003182273557697E-2</c:v>
                </c:pt>
                <c:pt idx="35578">
                  <c:v>3.4003182273557697E-2</c:v>
                </c:pt>
                <c:pt idx="35579">
                  <c:v>3.4003182273557697E-2</c:v>
                </c:pt>
                <c:pt idx="35580">
                  <c:v>3.4003182273557697E-2</c:v>
                </c:pt>
                <c:pt idx="35581">
                  <c:v>3.4003182273557697E-2</c:v>
                </c:pt>
                <c:pt idx="35582">
                  <c:v>3.4003182273557697E-2</c:v>
                </c:pt>
                <c:pt idx="35583">
                  <c:v>3.4003182273557697E-2</c:v>
                </c:pt>
                <c:pt idx="35584">
                  <c:v>3.4003182273557697E-2</c:v>
                </c:pt>
                <c:pt idx="35585">
                  <c:v>3.4003182273557697E-2</c:v>
                </c:pt>
                <c:pt idx="35586">
                  <c:v>3.4003182273557697E-2</c:v>
                </c:pt>
                <c:pt idx="35587">
                  <c:v>3.4003182273557697E-2</c:v>
                </c:pt>
                <c:pt idx="35588">
                  <c:v>3.3944251281749049E-2</c:v>
                </c:pt>
                <c:pt idx="35589">
                  <c:v>3.3944251281749049E-2</c:v>
                </c:pt>
                <c:pt idx="35590">
                  <c:v>3.3944251281749049E-2</c:v>
                </c:pt>
                <c:pt idx="35591">
                  <c:v>3.3944251281749049E-2</c:v>
                </c:pt>
                <c:pt idx="35592">
                  <c:v>3.3944251281749049E-2</c:v>
                </c:pt>
                <c:pt idx="35593">
                  <c:v>3.3885320289940513E-2</c:v>
                </c:pt>
                <c:pt idx="35594">
                  <c:v>3.3885320289940513E-2</c:v>
                </c:pt>
                <c:pt idx="35595">
                  <c:v>3.3885320289940513E-2</c:v>
                </c:pt>
                <c:pt idx="35596">
                  <c:v>3.3885320289940513E-2</c:v>
                </c:pt>
                <c:pt idx="35597">
                  <c:v>3.3885320289940513E-2</c:v>
                </c:pt>
                <c:pt idx="35598">
                  <c:v>3.3826389298131865E-2</c:v>
                </c:pt>
                <c:pt idx="35599">
                  <c:v>3.3826389298131865E-2</c:v>
                </c:pt>
                <c:pt idx="35600">
                  <c:v>3.3767458306323328E-2</c:v>
                </c:pt>
                <c:pt idx="35601">
                  <c:v>3.3767458306323328E-2</c:v>
                </c:pt>
                <c:pt idx="35602">
                  <c:v>3.3767458306323328E-2</c:v>
                </c:pt>
                <c:pt idx="35603">
                  <c:v>3.3767458306323328E-2</c:v>
                </c:pt>
                <c:pt idx="35604">
                  <c:v>3.3767458306323328E-2</c:v>
                </c:pt>
                <c:pt idx="35605">
                  <c:v>3.3767458306323328E-2</c:v>
                </c:pt>
                <c:pt idx="35606">
                  <c:v>3.3767458306323328E-2</c:v>
                </c:pt>
                <c:pt idx="35607">
                  <c:v>3.3767458306323328E-2</c:v>
                </c:pt>
                <c:pt idx="35608">
                  <c:v>3.3767458306323328E-2</c:v>
                </c:pt>
                <c:pt idx="35609">
                  <c:v>3.3767458306323328E-2</c:v>
                </c:pt>
                <c:pt idx="35610">
                  <c:v>3.3767458306323328E-2</c:v>
                </c:pt>
                <c:pt idx="35611">
                  <c:v>3.3767458306323328E-2</c:v>
                </c:pt>
                <c:pt idx="35612">
                  <c:v>3.3767458306323328E-2</c:v>
                </c:pt>
                <c:pt idx="35613">
                  <c:v>3.3767458306323328E-2</c:v>
                </c:pt>
                <c:pt idx="35614">
                  <c:v>3.370852731451468E-2</c:v>
                </c:pt>
                <c:pt idx="35615">
                  <c:v>3.370852731451468E-2</c:v>
                </c:pt>
                <c:pt idx="35616">
                  <c:v>3.370852731451468E-2</c:v>
                </c:pt>
                <c:pt idx="35617">
                  <c:v>3.370852731451468E-2</c:v>
                </c:pt>
                <c:pt idx="35618">
                  <c:v>3.370852731451468E-2</c:v>
                </c:pt>
                <c:pt idx="35619">
                  <c:v>3.370852731451468E-2</c:v>
                </c:pt>
                <c:pt idx="35620">
                  <c:v>3.370852731451468E-2</c:v>
                </c:pt>
                <c:pt idx="35621">
                  <c:v>3.370852731451468E-2</c:v>
                </c:pt>
                <c:pt idx="35622">
                  <c:v>3.370852731451468E-2</c:v>
                </c:pt>
                <c:pt idx="35623">
                  <c:v>3.370852731451468E-2</c:v>
                </c:pt>
                <c:pt idx="35624">
                  <c:v>3.370852731451468E-2</c:v>
                </c:pt>
                <c:pt idx="35625">
                  <c:v>3.370852731451468E-2</c:v>
                </c:pt>
                <c:pt idx="35626">
                  <c:v>3.370852731451468E-2</c:v>
                </c:pt>
                <c:pt idx="35627">
                  <c:v>3.370852731451468E-2</c:v>
                </c:pt>
                <c:pt idx="35628">
                  <c:v>3.370852731451468E-2</c:v>
                </c:pt>
                <c:pt idx="35629">
                  <c:v>3.370852731451468E-2</c:v>
                </c:pt>
                <c:pt idx="35630">
                  <c:v>3.370852731451468E-2</c:v>
                </c:pt>
                <c:pt idx="35631">
                  <c:v>3.370852731451468E-2</c:v>
                </c:pt>
                <c:pt idx="35632">
                  <c:v>3.370852731451468E-2</c:v>
                </c:pt>
                <c:pt idx="35633">
                  <c:v>3.370852731451468E-2</c:v>
                </c:pt>
                <c:pt idx="35634">
                  <c:v>3.3649596322706143E-2</c:v>
                </c:pt>
                <c:pt idx="35635">
                  <c:v>3.3649596322706143E-2</c:v>
                </c:pt>
                <c:pt idx="35636">
                  <c:v>3.3649596322706143E-2</c:v>
                </c:pt>
                <c:pt idx="35637">
                  <c:v>3.3649596322706143E-2</c:v>
                </c:pt>
                <c:pt idx="35638">
                  <c:v>3.3590665330897496E-2</c:v>
                </c:pt>
                <c:pt idx="35639">
                  <c:v>3.3590665330897496E-2</c:v>
                </c:pt>
                <c:pt idx="35640">
                  <c:v>3.3590665330897496E-2</c:v>
                </c:pt>
                <c:pt idx="35641">
                  <c:v>3.3590665330897496E-2</c:v>
                </c:pt>
                <c:pt idx="35642">
                  <c:v>3.3590665330897496E-2</c:v>
                </c:pt>
                <c:pt idx="35643">
                  <c:v>3.3590665330897496E-2</c:v>
                </c:pt>
                <c:pt idx="35644">
                  <c:v>3.3531734339088959E-2</c:v>
                </c:pt>
                <c:pt idx="35645">
                  <c:v>3.3531734339088959E-2</c:v>
                </c:pt>
                <c:pt idx="35646">
                  <c:v>3.3472803347280311E-2</c:v>
                </c:pt>
                <c:pt idx="35647">
                  <c:v>3.3472803347280311E-2</c:v>
                </c:pt>
                <c:pt idx="35648">
                  <c:v>3.3472803347280311E-2</c:v>
                </c:pt>
                <c:pt idx="35649">
                  <c:v>3.3413872355471774E-2</c:v>
                </c:pt>
                <c:pt idx="35650">
                  <c:v>3.3413872355471774E-2</c:v>
                </c:pt>
                <c:pt idx="35651">
                  <c:v>3.3413872355471774E-2</c:v>
                </c:pt>
                <c:pt idx="35652">
                  <c:v>3.3413872355471774E-2</c:v>
                </c:pt>
                <c:pt idx="35653">
                  <c:v>3.3413872355471774E-2</c:v>
                </c:pt>
                <c:pt idx="35654">
                  <c:v>3.3413872355471774E-2</c:v>
                </c:pt>
                <c:pt idx="35655">
                  <c:v>3.3413872355471774E-2</c:v>
                </c:pt>
                <c:pt idx="35656">
                  <c:v>3.3413872355471774E-2</c:v>
                </c:pt>
                <c:pt idx="35657">
                  <c:v>3.3413872355471774E-2</c:v>
                </c:pt>
                <c:pt idx="35658">
                  <c:v>3.3413872355471774E-2</c:v>
                </c:pt>
                <c:pt idx="35659">
                  <c:v>3.3413872355471774E-2</c:v>
                </c:pt>
                <c:pt idx="35660">
                  <c:v>3.3413872355471774E-2</c:v>
                </c:pt>
                <c:pt idx="35661">
                  <c:v>3.3354941363663126E-2</c:v>
                </c:pt>
                <c:pt idx="35662">
                  <c:v>3.3354941363663126E-2</c:v>
                </c:pt>
                <c:pt idx="35663">
                  <c:v>3.3354941363663126E-2</c:v>
                </c:pt>
                <c:pt idx="35664">
                  <c:v>3.3354941363663126E-2</c:v>
                </c:pt>
                <c:pt idx="35665">
                  <c:v>3.3354941363663126E-2</c:v>
                </c:pt>
                <c:pt idx="35666">
                  <c:v>3.3354941363663126E-2</c:v>
                </c:pt>
                <c:pt idx="35667">
                  <c:v>3.3354941363663126E-2</c:v>
                </c:pt>
                <c:pt idx="35668">
                  <c:v>3.3354941363663126E-2</c:v>
                </c:pt>
                <c:pt idx="35669">
                  <c:v>3.3354941363663126E-2</c:v>
                </c:pt>
                <c:pt idx="35670">
                  <c:v>3.3354941363663126E-2</c:v>
                </c:pt>
                <c:pt idx="35671">
                  <c:v>3.3354941363663126E-2</c:v>
                </c:pt>
                <c:pt idx="35672">
                  <c:v>3.3354941363663126E-2</c:v>
                </c:pt>
                <c:pt idx="35673">
                  <c:v>3.3354941363663126E-2</c:v>
                </c:pt>
                <c:pt idx="35674">
                  <c:v>3.3354941363663126E-2</c:v>
                </c:pt>
                <c:pt idx="35675">
                  <c:v>3.3354941363663126E-2</c:v>
                </c:pt>
                <c:pt idx="35676">
                  <c:v>3.3354941363663126E-2</c:v>
                </c:pt>
                <c:pt idx="35677">
                  <c:v>3.3354941363663126E-2</c:v>
                </c:pt>
                <c:pt idx="35678">
                  <c:v>3.3354941363663126E-2</c:v>
                </c:pt>
                <c:pt idx="35679">
                  <c:v>3.329601037185459E-2</c:v>
                </c:pt>
                <c:pt idx="35680">
                  <c:v>3.329601037185459E-2</c:v>
                </c:pt>
                <c:pt idx="35681">
                  <c:v>3.329601037185459E-2</c:v>
                </c:pt>
                <c:pt idx="35682">
                  <c:v>3.329601037185459E-2</c:v>
                </c:pt>
                <c:pt idx="35683">
                  <c:v>3.3237079380045942E-2</c:v>
                </c:pt>
                <c:pt idx="35684">
                  <c:v>3.3237079380045942E-2</c:v>
                </c:pt>
                <c:pt idx="35685">
                  <c:v>3.3237079380045942E-2</c:v>
                </c:pt>
                <c:pt idx="35686">
                  <c:v>3.3178148388237405E-2</c:v>
                </c:pt>
                <c:pt idx="35687">
                  <c:v>3.3119217396428757E-2</c:v>
                </c:pt>
                <c:pt idx="35688">
                  <c:v>3.3119217396428757E-2</c:v>
                </c:pt>
                <c:pt idx="35689">
                  <c:v>3.3119217396428757E-2</c:v>
                </c:pt>
                <c:pt idx="35690">
                  <c:v>3.3119217396428757E-2</c:v>
                </c:pt>
                <c:pt idx="35691">
                  <c:v>3.3119217396428757E-2</c:v>
                </c:pt>
                <c:pt idx="35692">
                  <c:v>3.3119217396428757E-2</c:v>
                </c:pt>
                <c:pt idx="35693">
                  <c:v>3.3119217396428757E-2</c:v>
                </c:pt>
                <c:pt idx="35694">
                  <c:v>3.3119217396428757E-2</c:v>
                </c:pt>
                <c:pt idx="35695">
                  <c:v>3.3119217396428757E-2</c:v>
                </c:pt>
                <c:pt idx="35696">
                  <c:v>3.3119217396428757E-2</c:v>
                </c:pt>
                <c:pt idx="35697">
                  <c:v>3.3119217396428757E-2</c:v>
                </c:pt>
                <c:pt idx="35698">
                  <c:v>3.3119217396428757E-2</c:v>
                </c:pt>
                <c:pt idx="35699">
                  <c:v>3.3119217396428757E-2</c:v>
                </c:pt>
                <c:pt idx="35700">
                  <c:v>3.3119217396428757E-2</c:v>
                </c:pt>
                <c:pt idx="35701">
                  <c:v>3.3119217396428757E-2</c:v>
                </c:pt>
                <c:pt idx="35702">
                  <c:v>3.3119217396428757E-2</c:v>
                </c:pt>
                <c:pt idx="35703">
                  <c:v>3.3119217396428757E-2</c:v>
                </c:pt>
                <c:pt idx="35704">
                  <c:v>3.3119217396428757E-2</c:v>
                </c:pt>
                <c:pt idx="35705">
                  <c:v>3.3119217396428757E-2</c:v>
                </c:pt>
                <c:pt idx="35706">
                  <c:v>3.3119217396428757E-2</c:v>
                </c:pt>
                <c:pt idx="35707">
                  <c:v>3.3060286404620221E-2</c:v>
                </c:pt>
                <c:pt idx="35708">
                  <c:v>3.3060286404620221E-2</c:v>
                </c:pt>
                <c:pt idx="35709">
                  <c:v>3.3060286404620221E-2</c:v>
                </c:pt>
                <c:pt idx="35710">
                  <c:v>3.3060286404620221E-2</c:v>
                </c:pt>
                <c:pt idx="35711">
                  <c:v>3.3060286404620221E-2</c:v>
                </c:pt>
                <c:pt idx="35712">
                  <c:v>3.3060286404620221E-2</c:v>
                </c:pt>
                <c:pt idx="35713">
                  <c:v>3.3060286404620221E-2</c:v>
                </c:pt>
                <c:pt idx="35714">
                  <c:v>3.3060286404620221E-2</c:v>
                </c:pt>
                <c:pt idx="35715">
                  <c:v>3.3060286404620221E-2</c:v>
                </c:pt>
                <c:pt idx="35716">
                  <c:v>3.3060286404620221E-2</c:v>
                </c:pt>
                <c:pt idx="35717">
                  <c:v>3.3060286404620221E-2</c:v>
                </c:pt>
                <c:pt idx="35718">
                  <c:v>3.3060286404620221E-2</c:v>
                </c:pt>
                <c:pt idx="35719">
                  <c:v>3.3060286404620221E-2</c:v>
                </c:pt>
                <c:pt idx="35720">
                  <c:v>3.3001355412811573E-2</c:v>
                </c:pt>
                <c:pt idx="35721">
                  <c:v>3.3001355412811573E-2</c:v>
                </c:pt>
                <c:pt idx="35722">
                  <c:v>3.3001355412811573E-2</c:v>
                </c:pt>
                <c:pt idx="35723">
                  <c:v>3.3001355412811573E-2</c:v>
                </c:pt>
                <c:pt idx="35724">
                  <c:v>3.3001355412811573E-2</c:v>
                </c:pt>
                <c:pt idx="35725">
                  <c:v>3.2942424421003036E-2</c:v>
                </c:pt>
                <c:pt idx="35726">
                  <c:v>3.2942424421003036E-2</c:v>
                </c:pt>
                <c:pt idx="35727">
                  <c:v>3.2883493429194388E-2</c:v>
                </c:pt>
                <c:pt idx="35728">
                  <c:v>3.2883493429194388E-2</c:v>
                </c:pt>
                <c:pt idx="35729">
                  <c:v>3.2883493429194388E-2</c:v>
                </c:pt>
                <c:pt idx="35730">
                  <c:v>3.2883493429194388E-2</c:v>
                </c:pt>
                <c:pt idx="35731">
                  <c:v>3.2824562437385851E-2</c:v>
                </c:pt>
                <c:pt idx="35732">
                  <c:v>3.2765631445577204E-2</c:v>
                </c:pt>
                <c:pt idx="35733">
                  <c:v>3.2765631445577204E-2</c:v>
                </c:pt>
                <c:pt idx="35734">
                  <c:v>3.2765631445577204E-2</c:v>
                </c:pt>
                <c:pt idx="35735">
                  <c:v>3.2765631445577204E-2</c:v>
                </c:pt>
                <c:pt idx="35736">
                  <c:v>3.2765631445577204E-2</c:v>
                </c:pt>
                <c:pt idx="35737">
                  <c:v>3.2765631445577204E-2</c:v>
                </c:pt>
                <c:pt idx="35738">
                  <c:v>3.2765631445577204E-2</c:v>
                </c:pt>
                <c:pt idx="35739">
                  <c:v>3.2706700453768667E-2</c:v>
                </c:pt>
                <c:pt idx="35740">
                  <c:v>3.2706700453768667E-2</c:v>
                </c:pt>
                <c:pt idx="35741">
                  <c:v>3.2706700453768667E-2</c:v>
                </c:pt>
                <c:pt idx="35742">
                  <c:v>3.2706700453768667E-2</c:v>
                </c:pt>
                <c:pt idx="35743">
                  <c:v>3.2706700453768667E-2</c:v>
                </c:pt>
                <c:pt idx="35744">
                  <c:v>3.2706700453768667E-2</c:v>
                </c:pt>
                <c:pt idx="35745">
                  <c:v>3.2706700453768667E-2</c:v>
                </c:pt>
                <c:pt idx="35746">
                  <c:v>3.2706700453768667E-2</c:v>
                </c:pt>
                <c:pt idx="35747">
                  <c:v>3.2706700453768667E-2</c:v>
                </c:pt>
                <c:pt idx="35748">
                  <c:v>3.2647769461960019E-2</c:v>
                </c:pt>
                <c:pt idx="35749">
                  <c:v>3.2647769461960019E-2</c:v>
                </c:pt>
                <c:pt idx="35750">
                  <c:v>3.2647769461960019E-2</c:v>
                </c:pt>
                <c:pt idx="35751">
                  <c:v>3.2647769461960019E-2</c:v>
                </c:pt>
                <c:pt idx="35752">
                  <c:v>3.2647769461960019E-2</c:v>
                </c:pt>
                <c:pt idx="35753">
                  <c:v>3.2647769461960019E-2</c:v>
                </c:pt>
                <c:pt idx="35754">
                  <c:v>3.2588838470151482E-2</c:v>
                </c:pt>
                <c:pt idx="35755">
                  <c:v>3.2588838470151482E-2</c:v>
                </c:pt>
                <c:pt idx="35756">
                  <c:v>3.2588838470151482E-2</c:v>
                </c:pt>
                <c:pt idx="35757">
                  <c:v>3.2588838470151482E-2</c:v>
                </c:pt>
                <c:pt idx="35758">
                  <c:v>3.2588838470151482E-2</c:v>
                </c:pt>
                <c:pt idx="35759">
                  <c:v>3.2588838470151482E-2</c:v>
                </c:pt>
                <c:pt idx="35760">
                  <c:v>3.2588838470151482E-2</c:v>
                </c:pt>
                <c:pt idx="35761">
                  <c:v>3.2529907478342834E-2</c:v>
                </c:pt>
                <c:pt idx="35762">
                  <c:v>3.2529907478342834E-2</c:v>
                </c:pt>
                <c:pt idx="35763">
                  <c:v>3.2470976486534298E-2</c:v>
                </c:pt>
                <c:pt idx="35764">
                  <c:v>3.2470976486534298E-2</c:v>
                </c:pt>
                <c:pt idx="35765">
                  <c:v>3.2470976486534298E-2</c:v>
                </c:pt>
                <c:pt idx="35766">
                  <c:v>3.2470976486534298E-2</c:v>
                </c:pt>
                <c:pt idx="35767">
                  <c:v>3.2470976486534298E-2</c:v>
                </c:pt>
                <c:pt idx="35768">
                  <c:v>3.241204549472565E-2</c:v>
                </c:pt>
                <c:pt idx="35769">
                  <c:v>3.2353114502917113E-2</c:v>
                </c:pt>
                <c:pt idx="35770">
                  <c:v>3.2353114502917113E-2</c:v>
                </c:pt>
                <c:pt idx="35771">
                  <c:v>3.2353114502917113E-2</c:v>
                </c:pt>
                <c:pt idx="35772">
                  <c:v>3.2353114502917113E-2</c:v>
                </c:pt>
                <c:pt idx="35773">
                  <c:v>3.2353114502917113E-2</c:v>
                </c:pt>
                <c:pt idx="35774">
                  <c:v>3.2353114502917113E-2</c:v>
                </c:pt>
                <c:pt idx="35775">
                  <c:v>3.2353114502917113E-2</c:v>
                </c:pt>
                <c:pt idx="35776">
                  <c:v>3.2353114502917113E-2</c:v>
                </c:pt>
                <c:pt idx="35777">
                  <c:v>3.2353114502917113E-2</c:v>
                </c:pt>
                <c:pt idx="35778">
                  <c:v>3.2353114502917113E-2</c:v>
                </c:pt>
                <c:pt idx="35779">
                  <c:v>3.2353114502917113E-2</c:v>
                </c:pt>
                <c:pt idx="35780">
                  <c:v>3.2294183511108465E-2</c:v>
                </c:pt>
                <c:pt idx="35781">
                  <c:v>3.2235252519299928E-2</c:v>
                </c:pt>
                <c:pt idx="35782">
                  <c:v>3.2235252519299928E-2</c:v>
                </c:pt>
                <c:pt idx="35783">
                  <c:v>3.2235252519299928E-2</c:v>
                </c:pt>
                <c:pt idx="35784">
                  <c:v>3.2235252519299928E-2</c:v>
                </c:pt>
                <c:pt idx="35785">
                  <c:v>3.2235252519299928E-2</c:v>
                </c:pt>
                <c:pt idx="35786">
                  <c:v>3.2176321527491281E-2</c:v>
                </c:pt>
                <c:pt idx="35787">
                  <c:v>3.2176321527491281E-2</c:v>
                </c:pt>
                <c:pt idx="35788">
                  <c:v>3.2176321527491281E-2</c:v>
                </c:pt>
                <c:pt idx="35789">
                  <c:v>3.2176321527491281E-2</c:v>
                </c:pt>
                <c:pt idx="35790">
                  <c:v>3.2176321527491281E-2</c:v>
                </c:pt>
                <c:pt idx="35791">
                  <c:v>3.2176321527491281E-2</c:v>
                </c:pt>
                <c:pt idx="35792">
                  <c:v>3.2176321527491281E-2</c:v>
                </c:pt>
                <c:pt idx="35793">
                  <c:v>3.2176321527491281E-2</c:v>
                </c:pt>
                <c:pt idx="35794">
                  <c:v>3.2176321527491281E-2</c:v>
                </c:pt>
                <c:pt idx="35795">
                  <c:v>3.2176321527491281E-2</c:v>
                </c:pt>
                <c:pt idx="35796">
                  <c:v>3.2176321527491281E-2</c:v>
                </c:pt>
                <c:pt idx="35797">
                  <c:v>3.2176321527491281E-2</c:v>
                </c:pt>
                <c:pt idx="35798">
                  <c:v>3.2176321527491281E-2</c:v>
                </c:pt>
                <c:pt idx="35799">
                  <c:v>3.2176321527491281E-2</c:v>
                </c:pt>
                <c:pt idx="35800">
                  <c:v>3.2176321527491281E-2</c:v>
                </c:pt>
                <c:pt idx="35801">
                  <c:v>3.2176321527491281E-2</c:v>
                </c:pt>
                <c:pt idx="35802">
                  <c:v>3.2176321527491281E-2</c:v>
                </c:pt>
                <c:pt idx="35803">
                  <c:v>3.2176321527491281E-2</c:v>
                </c:pt>
                <c:pt idx="35804">
                  <c:v>3.2176321527491281E-2</c:v>
                </c:pt>
                <c:pt idx="35805">
                  <c:v>3.2176321527491281E-2</c:v>
                </c:pt>
                <c:pt idx="35806">
                  <c:v>3.2176321527491281E-2</c:v>
                </c:pt>
                <c:pt idx="35807">
                  <c:v>3.2176321527491281E-2</c:v>
                </c:pt>
                <c:pt idx="35808">
                  <c:v>3.2117390535682744E-2</c:v>
                </c:pt>
                <c:pt idx="35809">
                  <c:v>3.2117390535682744E-2</c:v>
                </c:pt>
                <c:pt idx="35810">
                  <c:v>3.2058459543874096E-2</c:v>
                </c:pt>
                <c:pt idx="35811">
                  <c:v>3.2058459543874096E-2</c:v>
                </c:pt>
                <c:pt idx="35812">
                  <c:v>3.2058459543874096E-2</c:v>
                </c:pt>
                <c:pt idx="35813">
                  <c:v>3.2058459543874096E-2</c:v>
                </c:pt>
                <c:pt idx="35814">
                  <c:v>3.2058459543874096E-2</c:v>
                </c:pt>
                <c:pt idx="35815">
                  <c:v>3.2058459543874096E-2</c:v>
                </c:pt>
                <c:pt idx="35816">
                  <c:v>3.2058459543874096E-2</c:v>
                </c:pt>
                <c:pt idx="35817">
                  <c:v>3.2058459543874096E-2</c:v>
                </c:pt>
                <c:pt idx="35818">
                  <c:v>3.2058459543874096E-2</c:v>
                </c:pt>
                <c:pt idx="35819">
                  <c:v>3.2058459543874096E-2</c:v>
                </c:pt>
                <c:pt idx="35820">
                  <c:v>3.2058459543874096E-2</c:v>
                </c:pt>
                <c:pt idx="35821">
                  <c:v>3.2058459543874096E-2</c:v>
                </c:pt>
                <c:pt idx="35822">
                  <c:v>3.2058459543874096E-2</c:v>
                </c:pt>
                <c:pt idx="35823">
                  <c:v>3.2058459543874096E-2</c:v>
                </c:pt>
                <c:pt idx="35824">
                  <c:v>3.2058459543874096E-2</c:v>
                </c:pt>
                <c:pt idx="35825">
                  <c:v>3.2058459543874096E-2</c:v>
                </c:pt>
                <c:pt idx="35826">
                  <c:v>3.2058459543874096E-2</c:v>
                </c:pt>
                <c:pt idx="35827">
                  <c:v>3.2058459543874096E-2</c:v>
                </c:pt>
                <c:pt idx="35828">
                  <c:v>3.2058459543874096E-2</c:v>
                </c:pt>
                <c:pt idx="35829">
                  <c:v>3.2058459543874096E-2</c:v>
                </c:pt>
                <c:pt idx="35830">
                  <c:v>3.2058459543874096E-2</c:v>
                </c:pt>
                <c:pt idx="35831">
                  <c:v>3.2058459543874096E-2</c:v>
                </c:pt>
                <c:pt idx="35832">
                  <c:v>3.2058459543874096E-2</c:v>
                </c:pt>
                <c:pt idx="35833">
                  <c:v>3.1999528552065559E-2</c:v>
                </c:pt>
                <c:pt idx="35834">
                  <c:v>3.1999528552065559E-2</c:v>
                </c:pt>
                <c:pt idx="35835">
                  <c:v>3.1999528552065559E-2</c:v>
                </c:pt>
                <c:pt idx="35836">
                  <c:v>3.1999528552065559E-2</c:v>
                </c:pt>
                <c:pt idx="35837">
                  <c:v>3.1999528552065559E-2</c:v>
                </c:pt>
                <c:pt idx="35838">
                  <c:v>3.1999528552065559E-2</c:v>
                </c:pt>
                <c:pt idx="35839">
                  <c:v>3.1999528552065559E-2</c:v>
                </c:pt>
                <c:pt idx="35840">
                  <c:v>3.1999528552065559E-2</c:v>
                </c:pt>
                <c:pt idx="35841">
                  <c:v>3.1999528552065559E-2</c:v>
                </c:pt>
                <c:pt idx="35842">
                  <c:v>3.1999528552065559E-2</c:v>
                </c:pt>
                <c:pt idx="35843">
                  <c:v>3.1999528552065559E-2</c:v>
                </c:pt>
                <c:pt idx="35844">
                  <c:v>3.1999528552065559E-2</c:v>
                </c:pt>
                <c:pt idx="35845">
                  <c:v>3.1999528552065559E-2</c:v>
                </c:pt>
                <c:pt idx="35846">
                  <c:v>3.1999528552065559E-2</c:v>
                </c:pt>
                <c:pt idx="35847">
                  <c:v>3.1999528552065559E-2</c:v>
                </c:pt>
                <c:pt idx="35848">
                  <c:v>3.1999528552065559E-2</c:v>
                </c:pt>
                <c:pt idx="35849">
                  <c:v>3.1940597560256911E-2</c:v>
                </c:pt>
                <c:pt idx="35850">
                  <c:v>3.1940597560256911E-2</c:v>
                </c:pt>
                <c:pt idx="35851">
                  <c:v>3.1940597560256911E-2</c:v>
                </c:pt>
                <c:pt idx="35852">
                  <c:v>3.1940597560256911E-2</c:v>
                </c:pt>
                <c:pt idx="35853">
                  <c:v>3.1940597560256911E-2</c:v>
                </c:pt>
                <c:pt idx="35854">
                  <c:v>3.1940597560256911E-2</c:v>
                </c:pt>
                <c:pt idx="35855">
                  <c:v>3.1940597560256911E-2</c:v>
                </c:pt>
                <c:pt idx="35856">
                  <c:v>3.1940597560256911E-2</c:v>
                </c:pt>
                <c:pt idx="35857">
                  <c:v>3.1940597560256911E-2</c:v>
                </c:pt>
                <c:pt idx="35858">
                  <c:v>3.1940597560256911E-2</c:v>
                </c:pt>
                <c:pt idx="35859">
                  <c:v>3.1940597560256911E-2</c:v>
                </c:pt>
                <c:pt idx="35860">
                  <c:v>3.1940597560256911E-2</c:v>
                </c:pt>
                <c:pt idx="35861">
                  <c:v>3.1940597560256911E-2</c:v>
                </c:pt>
                <c:pt idx="35862">
                  <c:v>3.1881666568448375E-2</c:v>
                </c:pt>
                <c:pt idx="35863">
                  <c:v>3.1881666568448375E-2</c:v>
                </c:pt>
                <c:pt idx="35864">
                  <c:v>3.1881666568448375E-2</c:v>
                </c:pt>
                <c:pt idx="35865">
                  <c:v>3.1881666568448375E-2</c:v>
                </c:pt>
                <c:pt idx="35866">
                  <c:v>3.1822735576639727E-2</c:v>
                </c:pt>
                <c:pt idx="35867">
                  <c:v>3.1822735576639727E-2</c:v>
                </c:pt>
                <c:pt idx="35868">
                  <c:v>3.176380458483119E-2</c:v>
                </c:pt>
                <c:pt idx="35869">
                  <c:v>3.176380458483119E-2</c:v>
                </c:pt>
                <c:pt idx="35870">
                  <c:v>3.176380458483119E-2</c:v>
                </c:pt>
                <c:pt idx="35871">
                  <c:v>3.176380458483119E-2</c:v>
                </c:pt>
                <c:pt idx="35872">
                  <c:v>3.176380458483119E-2</c:v>
                </c:pt>
                <c:pt idx="35873">
                  <c:v>3.176380458483119E-2</c:v>
                </c:pt>
                <c:pt idx="35874">
                  <c:v>3.176380458483119E-2</c:v>
                </c:pt>
                <c:pt idx="35875">
                  <c:v>3.176380458483119E-2</c:v>
                </c:pt>
                <c:pt idx="35876">
                  <c:v>3.176380458483119E-2</c:v>
                </c:pt>
                <c:pt idx="35877">
                  <c:v>3.176380458483119E-2</c:v>
                </c:pt>
                <c:pt idx="35878">
                  <c:v>3.176380458483119E-2</c:v>
                </c:pt>
                <c:pt idx="35879">
                  <c:v>3.176380458483119E-2</c:v>
                </c:pt>
                <c:pt idx="35880">
                  <c:v>3.176380458483119E-2</c:v>
                </c:pt>
                <c:pt idx="35881">
                  <c:v>3.1704873593022542E-2</c:v>
                </c:pt>
                <c:pt idx="35882">
                  <c:v>3.1704873593022542E-2</c:v>
                </c:pt>
                <c:pt idx="35883">
                  <c:v>3.1704873593022542E-2</c:v>
                </c:pt>
                <c:pt idx="35884">
                  <c:v>3.1704873593022542E-2</c:v>
                </c:pt>
                <c:pt idx="35885">
                  <c:v>3.1645942601214005E-2</c:v>
                </c:pt>
                <c:pt idx="35886">
                  <c:v>3.1645942601214005E-2</c:v>
                </c:pt>
                <c:pt idx="35887">
                  <c:v>3.1645942601214005E-2</c:v>
                </c:pt>
                <c:pt idx="35888">
                  <c:v>3.1645942601214005E-2</c:v>
                </c:pt>
                <c:pt idx="35889">
                  <c:v>3.1645942601214005E-2</c:v>
                </c:pt>
                <c:pt idx="35890">
                  <c:v>3.1587011609405358E-2</c:v>
                </c:pt>
                <c:pt idx="35891">
                  <c:v>3.1528080617596821E-2</c:v>
                </c:pt>
                <c:pt idx="35892">
                  <c:v>3.1528080617596821E-2</c:v>
                </c:pt>
                <c:pt idx="35893">
                  <c:v>3.1528080617596821E-2</c:v>
                </c:pt>
                <c:pt idx="35894">
                  <c:v>3.1528080617596821E-2</c:v>
                </c:pt>
                <c:pt idx="35895">
                  <c:v>3.1528080617596821E-2</c:v>
                </c:pt>
                <c:pt idx="35896">
                  <c:v>3.1528080617596821E-2</c:v>
                </c:pt>
                <c:pt idx="35897">
                  <c:v>3.1528080617596821E-2</c:v>
                </c:pt>
                <c:pt idx="35898">
                  <c:v>3.1469149625788173E-2</c:v>
                </c:pt>
                <c:pt idx="35899">
                  <c:v>3.1469149625788173E-2</c:v>
                </c:pt>
                <c:pt idx="35900">
                  <c:v>3.1469149625788173E-2</c:v>
                </c:pt>
                <c:pt idx="35901">
                  <c:v>3.1469149625788173E-2</c:v>
                </c:pt>
                <c:pt idx="35902">
                  <c:v>3.1410218633979636E-2</c:v>
                </c:pt>
                <c:pt idx="35903">
                  <c:v>3.1410218633979636E-2</c:v>
                </c:pt>
                <c:pt idx="35904">
                  <c:v>3.1410218633979636E-2</c:v>
                </c:pt>
                <c:pt idx="35905">
                  <c:v>3.1351287642170989E-2</c:v>
                </c:pt>
                <c:pt idx="35906">
                  <c:v>3.1351287642170989E-2</c:v>
                </c:pt>
                <c:pt idx="35907">
                  <c:v>3.1351287642170989E-2</c:v>
                </c:pt>
                <c:pt idx="35908">
                  <c:v>3.1351287642170989E-2</c:v>
                </c:pt>
                <c:pt idx="35909">
                  <c:v>3.1351287642170989E-2</c:v>
                </c:pt>
                <c:pt idx="35910">
                  <c:v>3.1351287642170989E-2</c:v>
                </c:pt>
                <c:pt idx="35911">
                  <c:v>3.1351287642170989E-2</c:v>
                </c:pt>
                <c:pt idx="35912">
                  <c:v>3.1351287642170989E-2</c:v>
                </c:pt>
                <c:pt idx="35913">
                  <c:v>3.1292356650362452E-2</c:v>
                </c:pt>
                <c:pt idx="35914">
                  <c:v>3.1292356650362452E-2</c:v>
                </c:pt>
                <c:pt idx="35915">
                  <c:v>3.1292356650362452E-2</c:v>
                </c:pt>
                <c:pt idx="35916">
                  <c:v>3.1292356650362452E-2</c:v>
                </c:pt>
                <c:pt idx="35917">
                  <c:v>3.1292356650362452E-2</c:v>
                </c:pt>
                <c:pt idx="35918">
                  <c:v>3.1233425658553804E-2</c:v>
                </c:pt>
                <c:pt idx="35919">
                  <c:v>3.1233425658553804E-2</c:v>
                </c:pt>
                <c:pt idx="35920">
                  <c:v>3.1233425658553804E-2</c:v>
                </c:pt>
                <c:pt idx="35921">
                  <c:v>3.1233425658553804E-2</c:v>
                </c:pt>
                <c:pt idx="35922">
                  <c:v>3.1233425658553804E-2</c:v>
                </c:pt>
                <c:pt idx="35923">
                  <c:v>3.1233425658553804E-2</c:v>
                </c:pt>
                <c:pt idx="35924">
                  <c:v>3.1233425658553804E-2</c:v>
                </c:pt>
                <c:pt idx="35925">
                  <c:v>3.1233425658553804E-2</c:v>
                </c:pt>
                <c:pt idx="35926">
                  <c:v>3.1233425658553804E-2</c:v>
                </c:pt>
                <c:pt idx="35927">
                  <c:v>3.1233425658553804E-2</c:v>
                </c:pt>
                <c:pt idx="35928">
                  <c:v>3.1233425658553804E-2</c:v>
                </c:pt>
                <c:pt idx="35929">
                  <c:v>3.1233425658553804E-2</c:v>
                </c:pt>
                <c:pt idx="35930">
                  <c:v>3.1174494666745267E-2</c:v>
                </c:pt>
                <c:pt idx="35931">
                  <c:v>3.1174494666745267E-2</c:v>
                </c:pt>
                <c:pt idx="35932">
                  <c:v>3.1174494666745267E-2</c:v>
                </c:pt>
                <c:pt idx="35933">
                  <c:v>3.1174494666745267E-2</c:v>
                </c:pt>
                <c:pt idx="35934">
                  <c:v>3.1174494666745267E-2</c:v>
                </c:pt>
                <c:pt idx="35935">
                  <c:v>3.1174494666745267E-2</c:v>
                </c:pt>
                <c:pt idx="35936">
                  <c:v>3.1174494666745267E-2</c:v>
                </c:pt>
                <c:pt idx="35937">
                  <c:v>3.1174494666745267E-2</c:v>
                </c:pt>
                <c:pt idx="35938">
                  <c:v>3.1174494666745267E-2</c:v>
                </c:pt>
                <c:pt idx="35939">
                  <c:v>3.1174494666745267E-2</c:v>
                </c:pt>
                <c:pt idx="35940">
                  <c:v>3.1174494666745267E-2</c:v>
                </c:pt>
                <c:pt idx="35941">
                  <c:v>3.1174494666745267E-2</c:v>
                </c:pt>
                <c:pt idx="35942">
                  <c:v>3.1174494666745267E-2</c:v>
                </c:pt>
                <c:pt idx="35943">
                  <c:v>3.1174494666745267E-2</c:v>
                </c:pt>
                <c:pt idx="35944">
                  <c:v>3.1174494666745267E-2</c:v>
                </c:pt>
                <c:pt idx="35945">
                  <c:v>3.1174494666745267E-2</c:v>
                </c:pt>
                <c:pt idx="35946">
                  <c:v>3.1174494666745267E-2</c:v>
                </c:pt>
                <c:pt idx="35947">
                  <c:v>3.1174494666745267E-2</c:v>
                </c:pt>
                <c:pt idx="35948">
                  <c:v>3.1174494666745267E-2</c:v>
                </c:pt>
                <c:pt idx="35949">
                  <c:v>3.1115563674936619E-2</c:v>
                </c:pt>
                <c:pt idx="35950">
                  <c:v>3.1115563674936619E-2</c:v>
                </c:pt>
                <c:pt idx="35951">
                  <c:v>3.1115563674936619E-2</c:v>
                </c:pt>
                <c:pt idx="35952">
                  <c:v>3.1115563674936619E-2</c:v>
                </c:pt>
                <c:pt idx="35953">
                  <c:v>3.1056632683128083E-2</c:v>
                </c:pt>
                <c:pt idx="35954">
                  <c:v>3.1056632683128083E-2</c:v>
                </c:pt>
                <c:pt idx="35955">
                  <c:v>3.1056632683128083E-2</c:v>
                </c:pt>
                <c:pt idx="35956">
                  <c:v>3.1056632683128083E-2</c:v>
                </c:pt>
                <c:pt idx="35957">
                  <c:v>3.1056632683128083E-2</c:v>
                </c:pt>
                <c:pt idx="35958">
                  <c:v>3.1056632683128083E-2</c:v>
                </c:pt>
                <c:pt idx="35959">
                  <c:v>3.1056632683128083E-2</c:v>
                </c:pt>
                <c:pt idx="35960">
                  <c:v>3.1056632683128083E-2</c:v>
                </c:pt>
                <c:pt idx="35961">
                  <c:v>3.1056632683128083E-2</c:v>
                </c:pt>
                <c:pt idx="35962">
                  <c:v>3.1056632683128083E-2</c:v>
                </c:pt>
                <c:pt idx="35963">
                  <c:v>3.1056632683128083E-2</c:v>
                </c:pt>
                <c:pt idx="35964">
                  <c:v>3.0997701691319435E-2</c:v>
                </c:pt>
                <c:pt idx="35965">
                  <c:v>3.0997701691319435E-2</c:v>
                </c:pt>
                <c:pt idx="35966">
                  <c:v>3.0997701691319435E-2</c:v>
                </c:pt>
                <c:pt idx="35967">
                  <c:v>3.0997701691319435E-2</c:v>
                </c:pt>
                <c:pt idx="35968">
                  <c:v>3.0997701691319435E-2</c:v>
                </c:pt>
                <c:pt idx="35969">
                  <c:v>3.0997701691319435E-2</c:v>
                </c:pt>
                <c:pt idx="35970">
                  <c:v>3.0997701691319435E-2</c:v>
                </c:pt>
                <c:pt idx="35971">
                  <c:v>3.0997701691319435E-2</c:v>
                </c:pt>
                <c:pt idx="35972">
                  <c:v>3.0997701691319435E-2</c:v>
                </c:pt>
                <c:pt idx="35973">
                  <c:v>3.0997701691319435E-2</c:v>
                </c:pt>
                <c:pt idx="35974">
                  <c:v>3.0997701691319435E-2</c:v>
                </c:pt>
                <c:pt idx="35975">
                  <c:v>3.0997701691319435E-2</c:v>
                </c:pt>
                <c:pt idx="35976">
                  <c:v>3.0997701691319435E-2</c:v>
                </c:pt>
                <c:pt idx="35977">
                  <c:v>3.0997701691319435E-2</c:v>
                </c:pt>
                <c:pt idx="35978">
                  <c:v>3.0997701691319435E-2</c:v>
                </c:pt>
                <c:pt idx="35979">
                  <c:v>3.0938770699510898E-2</c:v>
                </c:pt>
                <c:pt idx="35980">
                  <c:v>3.087983970770225E-2</c:v>
                </c:pt>
                <c:pt idx="35981">
                  <c:v>3.087983970770225E-2</c:v>
                </c:pt>
                <c:pt idx="35982">
                  <c:v>3.0820908715893713E-2</c:v>
                </c:pt>
                <c:pt idx="35983">
                  <c:v>3.0761977724085066E-2</c:v>
                </c:pt>
                <c:pt idx="35984">
                  <c:v>3.0761977724085066E-2</c:v>
                </c:pt>
                <c:pt idx="35985">
                  <c:v>3.0761977724085066E-2</c:v>
                </c:pt>
                <c:pt idx="35986">
                  <c:v>3.0761977724085066E-2</c:v>
                </c:pt>
                <c:pt idx="35987">
                  <c:v>3.0761977724085066E-2</c:v>
                </c:pt>
                <c:pt idx="35988">
                  <c:v>3.0761977724085066E-2</c:v>
                </c:pt>
                <c:pt idx="35989">
                  <c:v>3.0761977724085066E-2</c:v>
                </c:pt>
                <c:pt idx="35990">
                  <c:v>3.0703046732276529E-2</c:v>
                </c:pt>
                <c:pt idx="35991">
                  <c:v>3.0644115740467881E-2</c:v>
                </c:pt>
                <c:pt idx="35992">
                  <c:v>3.0644115740467881E-2</c:v>
                </c:pt>
                <c:pt idx="35993">
                  <c:v>3.0644115740467881E-2</c:v>
                </c:pt>
                <c:pt idx="35994">
                  <c:v>3.0644115740467881E-2</c:v>
                </c:pt>
                <c:pt idx="35995">
                  <c:v>3.0644115740467881E-2</c:v>
                </c:pt>
                <c:pt idx="35996">
                  <c:v>3.0644115740467881E-2</c:v>
                </c:pt>
                <c:pt idx="35997">
                  <c:v>3.0644115740467881E-2</c:v>
                </c:pt>
                <c:pt idx="35998">
                  <c:v>3.0644115740467881E-2</c:v>
                </c:pt>
                <c:pt idx="35999">
                  <c:v>3.0585184748659344E-2</c:v>
                </c:pt>
                <c:pt idx="36000">
                  <c:v>3.0585184748659344E-2</c:v>
                </c:pt>
                <c:pt idx="36001">
                  <c:v>3.0585184748659344E-2</c:v>
                </c:pt>
                <c:pt idx="36002">
                  <c:v>3.0585184748659344E-2</c:v>
                </c:pt>
                <c:pt idx="36003">
                  <c:v>3.0585184748659344E-2</c:v>
                </c:pt>
                <c:pt idx="36004">
                  <c:v>3.0585184748659344E-2</c:v>
                </c:pt>
                <c:pt idx="36005">
                  <c:v>3.0585184748659344E-2</c:v>
                </c:pt>
                <c:pt idx="36006">
                  <c:v>3.0526253756850696E-2</c:v>
                </c:pt>
                <c:pt idx="36007">
                  <c:v>3.0526253756850696E-2</c:v>
                </c:pt>
                <c:pt idx="36008">
                  <c:v>3.046732276504216E-2</c:v>
                </c:pt>
                <c:pt idx="36009">
                  <c:v>3.046732276504216E-2</c:v>
                </c:pt>
                <c:pt idx="36010">
                  <c:v>3.046732276504216E-2</c:v>
                </c:pt>
                <c:pt idx="36011">
                  <c:v>3.046732276504216E-2</c:v>
                </c:pt>
                <c:pt idx="36012">
                  <c:v>3.0408391773233512E-2</c:v>
                </c:pt>
                <c:pt idx="36013">
                  <c:v>3.0408391773233512E-2</c:v>
                </c:pt>
                <c:pt idx="36014">
                  <c:v>3.0408391773233512E-2</c:v>
                </c:pt>
                <c:pt idx="36015">
                  <c:v>3.0408391773233512E-2</c:v>
                </c:pt>
                <c:pt idx="36016">
                  <c:v>3.0408391773233512E-2</c:v>
                </c:pt>
                <c:pt idx="36017">
                  <c:v>3.0408391773233512E-2</c:v>
                </c:pt>
                <c:pt idx="36018">
                  <c:v>3.0408391773233512E-2</c:v>
                </c:pt>
                <c:pt idx="36019">
                  <c:v>3.0349460781424975E-2</c:v>
                </c:pt>
                <c:pt idx="36020">
                  <c:v>3.0349460781424975E-2</c:v>
                </c:pt>
                <c:pt idx="36021">
                  <c:v>3.0349460781424975E-2</c:v>
                </c:pt>
                <c:pt idx="36022">
                  <c:v>3.0349460781424975E-2</c:v>
                </c:pt>
                <c:pt idx="36023">
                  <c:v>3.0290529789616327E-2</c:v>
                </c:pt>
                <c:pt idx="36024">
                  <c:v>3.0290529789616327E-2</c:v>
                </c:pt>
                <c:pt idx="36025">
                  <c:v>3.0290529789616327E-2</c:v>
                </c:pt>
                <c:pt idx="36026">
                  <c:v>3.023159879780779E-2</c:v>
                </c:pt>
                <c:pt idx="36027">
                  <c:v>3.023159879780779E-2</c:v>
                </c:pt>
                <c:pt idx="36028">
                  <c:v>3.023159879780779E-2</c:v>
                </c:pt>
                <c:pt idx="36029">
                  <c:v>3.023159879780779E-2</c:v>
                </c:pt>
                <c:pt idx="36030">
                  <c:v>3.023159879780779E-2</c:v>
                </c:pt>
                <c:pt idx="36031">
                  <c:v>3.023159879780779E-2</c:v>
                </c:pt>
                <c:pt idx="36032">
                  <c:v>3.023159879780779E-2</c:v>
                </c:pt>
                <c:pt idx="36033">
                  <c:v>3.023159879780779E-2</c:v>
                </c:pt>
                <c:pt idx="36034">
                  <c:v>3.023159879780779E-2</c:v>
                </c:pt>
                <c:pt idx="36035">
                  <c:v>3.023159879780779E-2</c:v>
                </c:pt>
                <c:pt idx="36036">
                  <c:v>3.023159879780779E-2</c:v>
                </c:pt>
                <c:pt idx="36037">
                  <c:v>3.023159879780779E-2</c:v>
                </c:pt>
                <c:pt idx="36038">
                  <c:v>3.023159879780779E-2</c:v>
                </c:pt>
                <c:pt idx="36039">
                  <c:v>3.023159879780779E-2</c:v>
                </c:pt>
                <c:pt idx="36040">
                  <c:v>3.023159879780779E-2</c:v>
                </c:pt>
                <c:pt idx="36041">
                  <c:v>3.023159879780779E-2</c:v>
                </c:pt>
                <c:pt idx="36042">
                  <c:v>3.0172667805999143E-2</c:v>
                </c:pt>
                <c:pt idx="36043">
                  <c:v>3.0172667805999143E-2</c:v>
                </c:pt>
                <c:pt idx="36044">
                  <c:v>3.0172667805999143E-2</c:v>
                </c:pt>
                <c:pt idx="36045">
                  <c:v>3.0172667805999143E-2</c:v>
                </c:pt>
                <c:pt idx="36046">
                  <c:v>3.0172667805999143E-2</c:v>
                </c:pt>
                <c:pt idx="36047">
                  <c:v>3.0172667805999143E-2</c:v>
                </c:pt>
                <c:pt idx="36048">
                  <c:v>3.0172667805999143E-2</c:v>
                </c:pt>
                <c:pt idx="36049">
                  <c:v>3.0172667805999143E-2</c:v>
                </c:pt>
                <c:pt idx="36050">
                  <c:v>3.0172667805999143E-2</c:v>
                </c:pt>
                <c:pt idx="36051">
                  <c:v>3.0113736814190606E-2</c:v>
                </c:pt>
                <c:pt idx="36052">
                  <c:v>3.0113736814190606E-2</c:v>
                </c:pt>
                <c:pt idx="36053">
                  <c:v>3.0113736814190606E-2</c:v>
                </c:pt>
                <c:pt idx="36054">
                  <c:v>3.0113736814190606E-2</c:v>
                </c:pt>
                <c:pt idx="36055">
                  <c:v>3.0113736814190606E-2</c:v>
                </c:pt>
                <c:pt idx="36056">
                  <c:v>3.0054805822381958E-2</c:v>
                </c:pt>
                <c:pt idx="36057">
                  <c:v>3.0054805822381958E-2</c:v>
                </c:pt>
                <c:pt idx="36058">
                  <c:v>3.0054805822381958E-2</c:v>
                </c:pt>
                <c:pt idx="36059">
                  <c:v>3.0054805822381958E-2</c:v>
                </c:pt>
                <c:pt idx="36060">
                  <c:v>3.0054805822381958E-2</c:v>
                </c:pt>
                <c:pt idx="36061">
                  <c:v>3.0054805822381958E-2</c:v>
                </c:pt>
                <c:pt idx="36062">
                  <c:v>3.0054805822381958E-2</c:v>
                </c:pt>
                <c:pt idx="36063">
                  <c:v>3.0054805822381958E-2</c:v>
                </c:pt>
                <c:pt idx="36064">
                  <c:v>3.0054805822381958E-2</c:v>
                </c:pt>
                <c:pt idx="36065">
                  <c:v>3.0054805822381958E-2</c:v>
                </c:pt>
                <c:pt idx="36066">
                  <c:v>3.0054805822381958E-2</c:v>
                </c:pt>
                <c:pt idx="36067">
                  <c:v>3.0054805822381958E-2</c:v>
                </c:pt>
                <c:pt idx="36068">
                  <c:v>3.0054805822381958E-2</c:v>
                </c:pt>
                <c:pt idx="36069">
                  <c:v>3.0054805822381958E-2</c:v>
                </c:pt>
                <c:pt idx="36070">
                  <c:v>2.9995874830573421E-2</c:v>
                </c:pt>
                <c:pt idx="36071">
                  <c:v>2.9995874830573421E-2</c:v>
                </c:pt>
                <c:pt idx="36072">
                  <c:v>2.9995874830573421E-2</c:v>
                </c:pt>
                <c:pt idx="36073">
                  <c:v>2.9995874830573421E-2</c:v>
                </c:pt>
                <c:pt idx="36074">
                  <c:v>2.9995874830573421E-2</c:v>
                </c:pt>
                <c:pt idx="36075">
                  <c:v>2.9995874830573421E-2</c:v>
                </c:pt>
                <c:pt idx="36076">
                  <c:v>2.9995874830573421E-2</c:v>
                </c:pt>
                <c:pt idx="36077">
                  <c:v>2.9995874830573421E-2</c:v>
                </c:pt>
                <c:pt idx="36078">
                  <c:v>2.9995874830573421E-2</c:v>
                </c:pt>
                <c:pt idx="36079">
                  <c:v>2.9995874830573421E-2</c:v>
                </c:pt>
                <c:pt idx="36080">
                  <c:v>2.9995874830573421E-2</c:v>
                </c:pt>
                <c:pt idx="36081">
                  <c:v>2.9995874830573421E-2</c:v>
                </c:pt>
                <c:pt idx="36082">
                  <c:v>2.9995874830573421E-2</c:v>
                </c:pt>
                <c:pt idx="36083">
                  <c:v>2.9995874830573421E-2</c:v>
                </c:pt>
                <c:pt idx="36084">
                  <c:v>2.9995874830573421E-2</c:v>
                </c:pt>
                <c:pt idx="36085">
                  <c:v>2.9995874830573421E-2</c:v>
                </c:pt>
                <c:pt idx="36086">
                  <c:v>2.9995874830573421E-2</c:v>
                </c:pt>
                <c:pt idx="36087">
                  <c:v>2.9936943838764773E-2</c:v>
                </c:pt>
                <c:pt idx="36088">
                  <c:v>2.9936943838764773E-2</c:v>
                </c:pt>
                <c:pt idx="36089">
                  <c:v>2.9936943838764773E-2</c:v>
                </c:pt>
                <c:pt idx="36090">
                  <c:v>2.9936943838764773E-2</c:v>
                </c:pt>
                <c:pt idx="36091">
                  <c:v>2.9878012846956237E-2</c:v>
                </c:pt>
                <c:pt idx="36092">
                  <c:v>2.9878012846956237E-2</c:v>
                </c:pt>
                <c:pt idx="36093">
                  <c:v>2.9878012846956237E-2</c:v>
                </c:pt>
                <c:pt idx="36094">
                  <c:v>2.9878012846956237E-2</c:v>
                </c:pt>
                <c:pt idx="36095">
                  <c:v>2.9878012846956237E-2</c:v>
                </c:pt>
                <c:pt idx="36096">
                  <c:v>2.9878012846956237E-2</c:v>
                </c:pt>
                <c:pt idx="36097">
                  <c:v>2.9819081855147589E-2</c:v>
                </c:pt>
                <c:pt idx="36098">
                  <c:v>2.9819081855147589E-2</c:v>
                </c:pt>
                <c:pt idx="36099">
                  <c:v>2.9819081855147589E-2</c:v>
                </c:pt>
                <c:pt idx="36100">
                  <c:v>2.9819081855147589E-2</c:v>
                </c:pt>
                <c:pt idx="36101">
                  <c:v>2.9819081855147589E-2</c:v>
                </c:pt>
                <c:pt idx="36102">
                  <c:v>2.9819081855147589E-2</c:v>
                </c:pt>
                <c:pt idx="36103">
                  <c:v>2.9819081855147589E-2</c:v>
                </c:pt>
                <c:pt idx="36104">
                  <c:v>2.9760150863339052E-2</c:v>
                </c:pt>
                <c:pt idx="36105">
                  <c:v>2.9760150863339052E-2</c:v>
                </c:pt>
                <c:pt idx="36106">
                  <c:v>2.9760150863339052E-2</c:v>
                </c:pt>
                <c:pt idx="36107">
                  <c:v>2.9760150863339052E-2</c:v>
                </c:pt>
                <c:pt idx="36108">
                  <c:v>2.9760150863339052E-2</c:v>
                </c:pt>
                <c:pt idx="36109">
                  <c:v>2.9760150863339052E-2</c:v>
                </c:pt>
                <c:pt idx="36110">
                  <c:v>2.9760150863339052E-2</c:v>
                </c:pt>
                <c:pt idx="36111">
                  <c:v>2.9760150863339052E-2</c:v>
                </c:pt>
                <c:pt idx="36112">
                  <c:v>2.9760150863339052E-2</c:v>
                </c:pt>
                <c:pt idx="36113">
                  <c:v>2.9760150863339052E-2</c:v>
                </c:pt>
                <c:pt idx="36114">
                  <c:v>2.9760150863339052E-2</c:v>
                </c:pt>
                <c:pt idx="36115">
                  <c:v>2.9760150863339052E-2</c:v>
                </c:pt>
                <c:pt idx="36116">
                  <c:v>2.9760150863339052E-2</c:v>
                </c:pt>
                <c:pt idx="36117">
                  <c:v>2.9760150863339052E-2</c:v>
                </c:pt>
                <c:pt idx="36118">
                  <c:v>2.9701219871530404E-2</c:v>
                </c:pt>
                <c:pt idx="36119">
                  <c:v>2.9701219871530404E-2</c:v>
                </c:pt>
                <c:pt idx="36120">
                  <c:v>2.9701219871530404E-2</c:v>
                </c:pt>
                <c:pt idx="36121">
                  <c:v>2.9701219871530404E-2</c:v>
                </c:pt>
                <c:pt idx="36122">
                  <c:v>2.9642288879721868E-2</c:v>
                </c:pt>
                <c:pt idx="36123">
                  <c:v>2.9642288879721868E-2</c:v>
                </c:pt>
                <c:pt idx="36124">
                  <c:v>2.9642288879721868E-2</c:v>
                </c:pt>
                <c:pt idx="36125">
                  <c:v>2.9642288879721868E-2</c:v>
                </c:pt>
                <c:pt idx="36126">
                  <c:v>2.958335788791322E-2</c:v>
                </c:pt>
                <c:pt idx="36127">
                  <c:v>2.9524426896104683E-2</c:v>
                </c:pt>
                <c:pt idx="36128">
                  <c:v>2.9524426896104683E-2</c:v>
                </c:pt>
                <c:pt idx="36129">
                  <c:v>2.9524426896104683E-2</c:v>
                </c:pt>
                <c:pt idx="36130">
                  <c:v>2.9524426896104683E-2</c:v>
                </c:pt>
                <c:pt idx="36131">
                  <c:v>2.9524426896104683E-2</c:v>
                </c:pt>
                <c:pt idx="36132">
                  <c:v>2.9524426896104683E-2</c:v>
                </c:pt>
                <c:pt idx="36133">
                  <c:v>2.9524426896104683E-2</c:v>
                </c:pt>
                <c:pt idx="36134">
                  <c:v>2.9465495904296035E-2</c:v>
                </c:pt>
                <c:pt idx="36135">
                  <c:v>2.9465495904296035E-2</c:v>
                </c:pt>
                <c:pt idx="36136">
                  <c:v>2.9465495904296035E-2</c:v>
                </c:pt>
                <c:pt idx="36137">
                  <c:v>2.9465495904296035E-2</c:v>
                </c:pt>
                <c:pt idx="36138">
                  <c:v>2.9465495904296035E-2</c:v>
                </c:pt>
                <c:pt idx="36139">
                  <c:v>2.9465495904296035E-2</c:v>
                </c:pt>
                <c:pt idx="36140">
                  <c:v>2.9465495904296035E-2</c:v>
                </c:pt>
                <c:pt idx="36141">
                  <c:v>2.9465495904296035E-2</c:v>
                </c:pt>
                <c:pt idx="36142">
                  <c:v>2.9465495904296035E-2</c:v>
                </c:pt>
                <c:pt idx="36143">
                  <c:v>2.9465495904296035E-2</c:v>
                </c:pt>
                <c:pt idx="36144">
                  <c:v>2.9465495904296035E-2</c:v>
                </c:pt>
                <c:pt idx="36145">
                  <c:v>2.9465495904296035E-2</c:v>
                </c:pt>
                <c:pt idx="36146">
                  <c:v>2.9465495904296035E-2</c:v>
                </c:pt>
                <c:pt idx="36147">
                  <c:v>2.9465495904296035E-2</c:v>
                </c:pt>
                <c:pt idx="36148">
                  <c:v>2.9465495904296035E-2</c:v>
                </c:pt>
                <c:pt idx="36149">
                  <c:v>2.9465495904296035E-2</c:v>
                </c:pt>
                <c:pt idx="36150">
                  <c:v>2.9465495904296035E-2</c:v>
                </c:pt>
                <c:pt idx="36151">
                  <c:v>2.9406564912487498E-2</c:v>
                </c:pt>
                <c:pt idx="36152">
                  <c:v>2.9406564912487498E-2</c:v>
                </c:pt>
                <c:pt idx="36153">
                  <c:v>2.9406564912487498E-2</c:v>
                </c:pt>
                <c:pt idx="36154">
                  <c:v>2.9347633920678851E-2</c:v>
                </c:pt>
                <c:pt idx="36155">
                  <c:v>2.9347633920678851E-2</c:v>
                </c:pt>
                <c:pt idx="36156">
                  <c:v>2.9288702928870314E-2</c:v>
                </c:pt>
                <c:pt idx="36157">
                  <c:v>2.9288702928870314E-2</c:v>
                </c:pt>
                <c:pt idx="36158">
                  <c:v>2.9229771937061666E-2</c:v>
                </c:pt>
                <c:pt idx="36159">
                  <c:v>2.9229771937061666E-2</c:v>
                </c:pt>
                <c:pt idx="36160">
                  <c:v>2.9229771937061666E-2</c:v>
                </c:pt>
                <c:pt idx="36161">
                  <c:v>2.9229771937061666E-2</c:v>
                </c:pt>
                <c:pt idx="36162">
                  <c:v>2.9229771937061666E-2</c:v>
                </c:pt>
                <c:pt idx="36163">
                  <c:v>2.9229771937061666E-2</c:v>
                </c:pt>
                <c:pt idx="36164">
                  <c:v>2.9229771937061666E-2</c:v>
                </c:pt>
                <c:pt idx="36165">
                  <c:v>2.9229771937061666E-2</c:v>
                </c:pt>
                <c:pt idx="36166">
                  <c:v>2.9229771937061666E-2</c:v>
                </c:pt>
                <c:pt idx="36167">
                  <c:v>2.9229771937061666E-2</c:v>
                </c:pt>
                <c:pt idx="36168">
                  <c:v>2.9229771937061666E-2</c:v>
                </c:pt>
                <c:pt idx="36169">
                  <c:v>2.9229771937061666E-2</c:v>
                </c:pt>
                <c:pt idx="36170">
                  <c:v>2.9170840945253129E-2</c:v>
                </c:pt>
                <c:pt idx="36171">
                  <c:v>2.9170840945253129E-2</c:v>
                </c:pt>
                <c:pt idx="36172">
                  <c:v>2.9170840945253129E-2</c:v>
                </c:pt>
                <c:pt idx="36173">
                  <c:v>2.9170840945253129E-2</c:v>
                </c:pt>
                <c:pt idx="36174">
                  <c:v>2.9170840945253129E-2</c:v>
                </c:pt>
                <c:pt idx="36175">
                  <c:v>2.9170840945253129E-2</c:v>
                </c:pt>
                <c:pt idx="36176">
                  <c:v>2.9170840945253129E-2</c:v>
                </c:pt>
                <c:pt idx="36177">
                  <c:v>2.9170840945253129E-2</c:v>
                </c:pt>
                <c:pt idx="36178">
                  <c:v>2.9170840945253129E-2</c:v>
                </c:pt>
                <c:pt idx="36179">
                  <c:v>2.9170840945253129E-2</c:v>
                </c:pt>
                <c:pt idx="36180">
                  <c:v>2.9170840945253129E-2</c:v>
                </c:pt>
                <c:pt idx="36181">
                  <c:v>2.9170840945253129E-2</c:v>
                </c:pt>
                <c:pt idx="36182">
                  <c:v>2.9111909953444481E-2</c:v>
                </c:pt>
                <c:pt idx="36183">
                  <c:v>2.9111909953444481E-2</c:v>
                </c:pt>
                <c:pt idx="36184">
                  <c:v>2.9111909953444481E-2</c:v>
                </c:pt>
                <c:pt idx="36185">
                  <c:v>2.9052978961635945E-2</c:v>
                </c:pt>
                <c:pt idx="36186">
                  <c:v>2.8994047969827297E-2</c:v>
                </c:pt>
                <c:pt idx="36187">
                  <c:v>2.8994047969827297E-2</c:v>
                </c:pt>
                <c:pt idx="36188">
                  <c:v>2.8994047969827297E-2</c:v>
                </c:pt>
                <c:pt idx="36189">
                  <c:v>2.8994047969827297E-2</c:v>
                </c:pt>
                <c:pt idx="36190">
                  <c:v>2.8994047969827297E-2</c:v>
                </c:pt>
                <c:pt idx="36191">
                  <c:v>2.8994047969827297E-2</c:v>
                </c:pt>
                <c:pt idx="36192">
                  <c:v>2.8994047969827297E-2</c:v>
                </c:pt>
                <c:pt idx="36193">
                  <c:v>2.8994047969827297E-2</c:v>
                </c:pt>
                <c:pt idx="36194">
                  <c:v>2.8994047969827297E-2</c:v>
                </c:pt>
                <c:pt idx="36195">
                  <c:v>2.8994047969827297E-2</c:v>
                </c:pt>
                <c:pt idx="36196">
                  <c:v>2.8994047969827297E-2</c:v>
                </c:pt>
                <c:pt idx="36197">
                  <c:v>2.8994047969827297E-2</c:v>
                </c:pt>
                <c:pt idx="36198">
                  <c:v>2.893511697801876E-2</c:v>
                </c:pt>
                <c:pt idx="36199">
                  <c:v>2.893511697801876E-2</c:v>
                </c:pt>
                <c:pt idx="36200">
                  <c:v>2.893511697801876E-2</c:v>
                </c:pt>
                <c:pt idx="36201">
                  <c:v>2.893511697801876E-2</c:v>
                </c:pt>
                <c:pt idx="36202">
                  <c:v>2.893511697801876E-2</c:v>
                </c:pt>
                <c:pt idx="36203">
                  <c:v>2.8876185986210112E-2</c:v>
                </c:pt>
                <c:pt idx="36204">
                  <c:v>2.8876185986210112E-2</c:v>
                </c:pt>
                <c:pt idx="36205">
                  <c:v>2.8817254994401575E-2</c:v>
                </c:pt>
                <c:pt idx="36206">
                  <c:v>2.8817254994401575E-2</c:v>
                </c:pt>
                <c:pt idx="36207">
                  <c:v>2.8817254994401575E-2</c:v>
                </c:pt>
                <c:pt idx="36208">
                  <c:v>2.8817254994401575E-2</c:v>
                </c:pt>
                <c:pt idx="36209">
                  <c:v>2.8758324002592928E-2</c:v>
                </c:pt>
                <c:pt idx="36210">
                  <c:v>2.8699393010784391E-2</c:v>
                </c:pt>
                <c:pt idx="36211">
                  <c:v>2.8699393010784391E-2</c:v>
                </c:pt>
                <c:pt idx="36212">
                  <c:v>2.8699393010784391E-2</c:v>
                </c:pt>
                <c:pt idx="36213">
                  <c:v>2.8699393010784391E-2</c:v>
                </c:pt>
                <c:pt idx="36214">
                  <c:v>2.8640462018975743E-2</c:v>
                </c:pt>
                <c:pt idx="36215">
                  <c:v>2.8640462018975743E-2</c:v>
                </c:pt>
                <c:pt idx="36216">
                  <c:v>2.8640462018975743E-2</c:v>
                </c:pt>
                <c:pt idx="36217">
                  <c:v>2.8581531027167206E-2</c:v>
                </c:pt>
                <c:pt idx="36218">
                  <c:v>2.8581531027167206E-2</c:v>
                </c:pt>
                <c:pt idx="36219">
                  <c:v>2.8581531027167206E-2</c:v>
                </c:pt>
                <c:pt idx="36220">
                  <c:v>2.8581531027167206E-2</c:v>
                </c:pt>
                <c:pt idx="36221">
                  <c:v>2.8522600035358558E-2</c:v>
                </c:pt>
                <c:pt idx="36222">
                  <c:v>2.8463669043550022E-2</c:v>
                </c:pt>
                <c:pt idx="36223">
                  <c:v>2.8463669043550022E-2</c:v>
                </c:pt>
                <c:pt idx="36224">
                  <c:v>2.8463669043550022E-2</c:v>
                </c:pt>
                <c:pt idx="36225">
                  <c:v>2.8463669043550022E-2</c:v>
                </c:pt>
                <c:pt idx="36226">
                  <c:v>2.8463669043550022E-2</c:v>
                </c:pt>
                <c:pt idx="36227">
                  <c:v>2.8463669043550022E-2</c:v>
                </c:pt>
                <c:pt idx="36228">
                  <c:v>2.8463669043550022E-2</c:v>
                </c:pt>
                <c:pt idx="36229">
                  <c:v>2.8463669043550022E-2</c:v>
                </c:pt>
                <c:pt idx="36230">
                  <c:v>2.8463669043550022E-2</c:v>
                </c:pt>
                <c:pt idx="36231">
                  <c:v>2.8463669043550022E-2</c:v>
                </c:pt>
                <c:pt idx="36232">
                  <c:v>2.8463669043550022E-2</c:v>
                </c:pt>
                <c:pt idx="36233">
                  <c:v>2.8463669043550022E-2</c:v>
                </c:pt>
                <c:pt idx="36234">
                  <c:v>2.8463669043550022E-2</c:v>
                </c:pt>
                <c:pt idx="36235">
                  <c:v>2.8463669043550022E-2</c:v>
                </c:pt>
                <c:pt idx="36236">
                  <c:v>2.8463669043550022E-2</c:v>
                </c:pt>
                <c:pt idx="36237">
                  <c:v>2.8463669043550022E-2</c:v>
                </c:pt>
                <c:pt idx="36238">
                  <c:v>2.8404738051741374E-2</c:v>
                </c:pt>
                <c:pt idx="36239">
                  <c:v>2.8404738051741374E-2</c:v>
                </c:pt>
                <c:pt idx="36240">
                  <c:v>2.8404738051741374E-2</c:v>
                </c:pt>
                <c:pt idx="36241">
                  <c:v>2.8404738051741374E-2</c:v>
                </c:pt>
                <c:pt idx="36242">
                  <c:v>2.8404738051741374E-2</c:v>
                </c:pt>
                <c:pt idx="36243">
                  <c:v>2.8404738051741374E-2</c:v>
                </c:pt>
                <c:pt idx="36244">
                  <c:v>2.8404738051741374E-2</c:v>
                </c:pt>
                <c:pt idx="36245">
                  <c:v>2.8404738051741374E-2</c:v>
                </c:pt>
                <c:pt idx="36246">
                  <c:v>2.8404738051741374E-2</c:v>
                </c:pt>
                <c:pt idx="36247">
                  <c:v>2.8345807059932837E-2</c:v>
                </c:pt>
                <c:pt idx="36248">
                  <c:v>2.8286876068124189E-2</c:v>
                </c:pt>
                <c:pt idx="36249">
                  <c:v>2.8286876068124189E-2</c:v>
                </c:pt>
                <c:pt idx="36250">
                  <c:v>2.8286876068124189E-2</c:v>
                </c:pt>
                <c:pt idx="36251">
                  <c:v>2.8286876068124189E-2</c:v>
                </c:pt>
                <c:pt idx="36252">
                  <c:v>2.8286876068124189E-2</c:v>
                </c:pt>
                <c:pt idx="36253">
                  <c:v>2.8286876068124189E-2</c:v>
                </c:pt>
                <c:pt idx="36254">
                  <c:v>2.8286876068124189E-2</c:v>
                </c:pt>
                <c:pt idx="36255">
                  <c:v>2.8286876068124189E-2</c:v>
                </c:pt>
                <c:pt idx="36256">
                  <c:v>2.8286876068124189E-2</c:v>
                </c:pt>
                <c:pt idx="36257">
                  <c:v>2.8286876068124189E-2</c:v>
                </c:pt>
                <c:pt idx="36258">
                  <c:v>2.8286876068124189E-2</c:v>
                </c:pt>
                <c:pt idx="36259">
                  <c:v>2.8286876068124189E-2</c:v>
                </c:pt>
                <c:pt idx="36260">
                  <c:v>2.8286876068124189E-2</c:v>
                </c:pt>
                <c:pt idx="36261">
                  <c:v>2.8286876068124189E-2</c:v>
                </c:pt>
                <c:pt idx="36262">
                  <c:v>2.8286876068124189E-2</c:v>
                </c:pt>
                <c:pt idx="36263">
                  <c:v>2.8286876068124189E-2</c:v>
                </c:pt>
                <c:pt idx="36264">
                  <c:v>2.8286876068124189E-2</c:v>
                </c:pt>
                <c:pt idx="36265">
                  <c:v>2.8286876068124189E-2</c:v>
                </c:pt>
                <c:pt idx="36266">
                  <c:v>2.8286876068124189E-2</c:v>
                </c:pt>
                <c:pt idx="36267">
                  <c:v>2.8286876068124189E-2</c:v>
                </c:pt>
                <c:pt idx="36268">
                  <c:v>2.8286876068124189E-2</c:v>
                </c:pt>
                <c:pt idx="36269">
                  <c:v>2.8286876068124189E-2</c:v>
                </c:pt>
                <c:pt idx="36270">
                  <c:v>2.8286876068124189E-2</c:v>
                </c:pt>
                <c:pt idx="36271">
                  <c:v>2.8286876068124189E-2</c:v>
                </c:pt>
                <c:pt idx="36272">
                  <c:v>2.8227945076315653E-2</c:v>
                </c:pt>
                <c:pt idx="36273">
                  <c:v>2.8227945076315653E-2</c:v>
                </c:pt>
                <c:pt idx="36274">
                  <c:v>2.8227945076315653E-2</c:v>
                </c:pt>
                <c:pt idx="36275">
                  <c:v>2.8227945076315653E-2</c:v>
                </c:pt>
                <c:pt idx="36276">
                  <c:v>2.8227945076315653E-2</c:v>
                </c:pt>
                <c:pt idx="36277">
                  <c:v>2.8227945076315653E-2</c:v>
                </c:pt>
                <c:pt idx="36278">
                  <c:v>2.8227945076315653E-2</c:v>
                </c:pt>
                <c:pt idx="36279">
                  <c:v>2.8227945076315653E-2</c:v>
                </c:pt>
                <c:pt idx="36280">
                  <c:v>2.8227945076315653E-2</c:v>
                </c:pt>
                <c:pt idx="36281">
                  <c:v>2.8227945076315653E-2</c:v>
                </c:pt>
                <c:pt idx="36282">
                  <c:v>2.8227945076315653E-2</c:v>
                </c:pt>
                <c:pt idx="36283">
                  <c:v>2.8227945076315653E-2</c:v>
                </c:pt>
                <c:pt idx="36284">
                  <c:v>2.8227945076315653E-2</c:v>
                </c:pt>
                <c:pt idx="36285">
                  <c:v>2.8227945076315653E-2</c:v>
                </c:pt>
                <c:pt idx="36286">
                  <c:v>2.8169014084507005E-2</c:v>
                </c:pt>
                <c:pt idx="36287">
                  <c:v>2.8110083092698468E-2</c:v>
                </c:pt>
                <c:pt idx="36288">
                  <c:v>2.8110083092698468E-2</c:v>
                </c:pt>
                <c:pt idx="36289">
                  <c:v>2.805115210088982E-2</c:v>
                </c:pt>
                <c:pt idx="36290">
                  <c:v>2.805115210088982E-2</c:v>
                </c:pt>
                <c:pt idx="36291">
                  <c:v>2.805115210088982E-2</c:v>
                </c:pt>
                <c:pt idx="36292">
                  <c:v>2.805115210088982E-2</c:v>
                </c:pt>
                <c:pt idx="36293">
                  <c:v>2.805115210088982E-2</c:v>
                </c:pt>
                <c:pt idx="36294">
                  <c:v>2.7992221109081283E-2</c:v>
                </c:pt>
                <c:pt idx="36295">
                  <c:v>2.7992221109081283E-2</c:v>
                </c:pt>
                <c:pt idx="36296">
                  <c:v>2.7992221109081283E-2</c:v>
                </c:pt>
                <c:pt idx="36297">
                  <c:v>2.7992221109081283E-2</c:v>
                </c:pt>
                <c:pt idx="36298">
                  <c:v>2.7992221109081283E-2</c:v>
                </c:pt>
                <c:pt idx="36299">
                  <c:v>2.7992221109081283E-2</c:v>
                </c:pt>
                <c:pt idx="36300">
                  <c:v>2.7992221109081283E-2</c:v>
                </c:pt>
                <c:pt idx="36301">
                  <c:v>2.7992221109081283E-2</c:v>
                </c:pt>
                <c:pt idx="36302">
                  <c:v>2.7992221109081283E-2</c:v>
                </c:pt>
                <c:pt idx="36303">
                  <c:v>2.7992221109081283E-2</c:v>
                </c:pt>
                <c:pt idx="36304">
                  <c:v>2.7992221109081283E-2</c:v>
                </c:pt>
                <c:pt idx="36305">
                  <c:v>2.7992221109081283E-2</c:v>
                </c:pt>
                <c:pt idx="36306">
                  <c:v>2.7992221109081283E-2</c:v>
                </c:pt>
                <c:pt idx="36307">
                  <c:v>2.7992221109081283E-2</c:v>
                </c:pt>
                <c:pt idx="36308">
                  <c:v>2.7992221109081283E-2</c:v>
                </c:pt>
                <c:pt idx="36309">
                  <c:v>2.7992221109081283E-2</c:v>
                </c:pt>
                <c:pt idx="36310">
                  <c:v>2.7992221109081283E-2</c:v>
                </c:pt>
                <c:pt idx="36311">
                  <c:v>2.7992221109081283E-2</c:v>
                </c:pt>
                <c:pt idx="36312">
                  <c:v>2.7992221109081283E-2</c:v>
                </c:pt>
                <c:pt idx="36313">
                  <c:v>2.7992221109081283E-2</c:v>
                </c:pt>
                <c:pt idx="36314">
                  <c:v>2.7933290117272636E-2</c:v>
                </c:pt>
                <c:pt idx="36315">
                  <c:v>2.7933290117272636E-2</c:v>
                </c:pt>
                <c:pt idx="36316">
                  <c:v>2.7933290117272636E-2</c:v>
                </c:pt>
                <c:pt idx="36317">
                  <c:v>2.7933290117272636E-2</c:v>
                </c:pt>
                <c:pt idx="36318">
                  <c:v>2.7933290117272636E-2</c:v>
                </c:pt>
                <c:pt idx="36319">
                  <c:v>2.7874359125464099E-2</c:v>
                </c:pt>
                <c:pt idx="36320">
                  <c:v>2.7874359125464099E-2</c:v>
                </c:pt>
                <c:pt idx="36321">
                  <c:v>2.7874359125464099E-2</c:v>
                </c:pt>
                <c:pt idx="36322">
                  <c:v>2.7874359125464099E-2</c:v>
                </c:pt>
                <c:pt idx="36323">
                  <c:v>2.7874359125464099E-2</c:v>
                </c:pt>
                <c:pt idx="36324">
                  <c:v>2.7874359125464099E-2</c:v>
                </c:pt>
                <c:pt idx="36325">
                  <c:v>2.7874359125464099E-2</c:v>
                </c:pt>
                <c:pt idx="36326">
                  <c:v>2.7874359125464099E-2</c:v>
                </c:pt>
                <c:pt idx="36327">
                  <c:v>2.7874359125464099E-2</c:v>
                </c:pt>
                <c:pt idx="36328">
                  <c:v>2.7874359125464099E-2</c:v>
                </c:pt>
                <c:pt idx="36329">
                  <c:v>2.7874359125464099E-2</c:v>
                </c:pt>
                <c:pt idx="36330">
                  <c:v>2.7874359125464099E-2</c:v>
                </c:pt>
                <c:pt idx="36331">
                  <c:v>2.7874359125464099E-2</c:v>
                </c:pt>
                <c:pt idx="36332">
                  <c:v>2.7874359125464099E-2</c:v>
                </c:pt>
                <c:pt idx="36333">
                  <c:v>2.7874359125464099E-2</c:v>
                </c:pt>
                <c:pt idx="36334">
                  <c:v>2.7874359125464099E-2</c:v>
                </c:pt>
                <c:pt idx="36335">
                  <c:v>2.7874359125464099E-2</c:v>
                </c:pt>
                <c:pt idx="36336">
                  <c:v>2.7874359125464099E-2</c:v>
                </c:pt>
                <c:pt idx="36337">
                  <c:v>2.7874359125464099E-2</c:v>
                </c:pt>
                <c:pt idx="36338">
                  <c:v>2.7874359125464099E-2</c:v>
                </c:pt>
                <c:pt idx="36339">
                  <c:v>2.7874359125464099E-2</c:v>
                </c:pt>
                <c:pt idx="36340">
                  <c:v>2.7874359125464099E-2</c:v>
                </c:pt>
                <c:pt idx="36341">
                  <c:v>2.7874359125464099E-2</c:v>
                </c:pt>
                <c:pt idx="36342">
                  <c:v>2.7874359125464099E-2</c:v>
                </c:pt>
                <c:pt idx="36343">
                  <c:v>2.7874359125464099E-2</c:v>
                </c:pt>
                <c:pt idx="36344">
                  <c:v>2.7874359125464099E-2</c:v>
                </c:pt>
                <c:pt idx="36345">
                  <c:v>2.7874359125464099E-2</c:v>
                </c:pt>
                <c:pt idx="36346">
                  <c:v>2.7874359125464099E-2</c:v>
                </c:pt>
                <c:pt idx="36347">
                  <c:v>2.7874359125464099E-2</c:v>
                </c:pt>
                <c:pt idx="36348">
                  <c:v>2.7874359125464099E-2</c:v>
                </c:pt>
                <c:pt idx="36349">
                  <c:v>2.7874359125464099E-2</c:v>
                </c:pt>
                <c:pt idx="36350">
                  <c:v>2.7874359125464099E-2</c:v>
                </c:pt>
                <c:pt idx="36351">
                  <c:v>2.7874359125464099E-2</c:v>
                </c:pt>
                <c:pt idx="36352">
                  <c:v>2.7874359125464099E-2</c:v>
                </c:pt>
                <c:pt idx="36353">
                  <c:v>2.7874359125464099E-2</c:v>
                </c:pt>
                <c:pt idx="36354">
                  <c:v>2.7874359125464099E-2</c:v>
                </c:pt>
                <c:pt idx="36355">
                  <c:v>2.7815428133655451E-2</c:v>
                </c:pt>
                <c:pt idx="36356">
                  <c:v>2.7815428133655451E-2</c:v>
                </c:pt>
                <c:pt idx="36357">
                  <c:v>2.7815428133655451E-2</c:v>
                </c:pt>
                <c:pt idx="36358">
                  <c:v>2.7815428133655451E-2</c:v>
                </c:pt>
                <c:pt idx="36359">
                  <c:v>2.7815428133655451E-2</c:v>
                </c:pt>
                <c:pt idx="36360">
                  <c:v>2.7815428133655451E-2</c:v>
                </c:pt>
                <c:pt idx="36361">
                  <c:v>2.7815428133655451E-2</c:v>
                </c:pt>
                <c:pt idx="36362">
                  <c:v>2.7815428133655451E-2</c:v>
                </c:pt>
                <c:pt idx="36363">
                  <c:v>2.7815428133655451E-2</c:v>
                </c:pt>
                <c:pt idx="36364">
                  <c:v>2.7756497141846914E-2</c:v>
                </c:pt>
                <c:pt idx="36365">
                  <c:v>2.7756497141846914E-2</c:v>
                </c:pt>
                <c:pt idx="36366">
                  <c:v>2.7756497141846914E-2</c:v>
                </c:pt>
                <c:pt idx="36367">
                  <c:v>2.7756497141846914E-2</c:v>
                </c:pt>
                <c:pt idx="36368">
                  <c:v>2.7756497141846914E-2</c:v>
                </c:pt>
                <c:pt idx="36369">
                  <c:v>2.7756497141846914E-2</c:v>
                </c:pt>
                <c:pt idx="36370">
                  <c:v>2.7756497141846914E-2</c:v>
                </c:pt>
                <c:pt idx="36371">
                  <c:v>2.7756497141846914E-2</c:v>
                </c:pt>
                <c:pt idx="36372">
                  <c:v>2.7756497141846914E-2</c:v>
                </c:pt>
                <c:pt idx="36373">
                  <c:v>2.7756497141846914E-2</c:v>
                </c:pt>
                <c:pt idx="36374">
                  <c:v>2.7697566150038266E-2</c:v>
                </c:pt>
                <c:pt idx="36375">
                  <c:v>2.7697566150038266E-2</c:v>
                </c:pt>
                <c:pt idx="36376">
                  <c:v>2.7697566150038266E-2</c:v>
                </c:pt>
                <c:pt idx="36377">
                  <c:v>2.763863515822973E-2</c:v>
                </c:pt>
                <c:pt idx="36378">
                  <c:v>2.763863515822973E-2</c:v>
                </c:pt>
                <c:pt idx="36379">
                  <c:v>2.763863515822973E-2</c:v>
                </c:pt>
                <c:pt idx="36380">
                  <c:v>2.763863515822973E-2</c:v>
                </c:pt>
                <c:pt idx="36381">
                  <c:v>2.763863515822973E-2</c:v>
                </c:pt>
                <c:pt idx="36382">
                  <c:v>2.763863515822973E-2</c:v>
                </c:pt>
                <c:pt idx="36383">
                  <c:v>2.763863515822973E-2</c:v>
                </c:pt>
                <c:pt idx="36384">
                  <c:v>2.763863515822973E-2</c:v>
                </c:pt>
                <c:pt idx="36385">
                  <c:v>2.763863515822973E-2</c:v>
                </c:pt>
                <c:pt idx="36386">
                  <c:v>2.763863515822973E-2</c:v>
                </c:pt>
                <c:pt idx="36387">
                  <c:v>2.763863515822973E-2</c:v>
                </c:pt>
                <c:pt idx="36388">
                  <c:v>2.763863515822973E-2</c:v>
                </c:pt>
                <c:pt idx="36389">
                  <c:v>2.763863515822973E-2</c:v>
                </c:pt>
                <c:pt idx="36390">
                  <c:v>2.763863515822973E-2</c:v>
                </c:pt>
                <c:pt idx="36391">
                  <c:v>2.763863515822973E-2</c:v>
                </c:pt>
                <c:pt idx="36392">
                  <c:v>2.7579704166421082E-2</c:v>
                </c:pt>
                <c:pt idx="36393">
                  <c:v>2.7579704166421082E-2</c:v>
                </c:pt>
                <c:pt idx="36394">
                  <c:v>2.7520773174612545E-2</c:v>
                </c:pt>
                <c:pt idx="36395">
                  <c:v>2.7520773174612545E-2</c:v>
                </c:pt>
                <c:pt idx="36396">
                  <c:v>2.7520773174612545E-2</c:v>
                </c:pt>
                <c:pt idx="36397">
                  <c:v>2.7520773174612545E-2</c:v>
                </c:pt>
                <c:pt idx="36398">
                  <c:v>2.7520773174612545E-2</c:v>
                </c:pt>
                <c:pt idx="36399">
                  <c:v>2.7520773174612545E-2</c:v>
                </c:pt>
                <c:pt idx="36400">
                  <c:v>2.7520773174612545E-2</c:v>
                </c:pt>
                <c:pt idx="36401">
                  <c:v>2.7520773174612545E-2</c:v>
                </c:pt>
                <c:pt idx="36402">
                  <c:v>2.7520773174612545E-2</c:v>
                </c:pt>
                <c:pt idx="36403">
                  <c:v>2.7520773174612545E-2</c:v>
                </c:pt>
                <c:pt idx="36404">
                  <c:v>2.7461842182803897E-2</c:v>
                </c:pt>
                <c:pt idx="36405">
                  <c:v>2.740291119099536E-2</c:v>
                </c:pt>
                <c:pt idx="36406">
                  <c:v>2.740291119099536E-2</c:v>
                </c:pt>
                <c:pt idx="36407">
                  <c:v>2.7343980199186713E-2</c:v>
                </c:pt>
                <c:pt idx="36408">
                  <c:v>2.7343980199186713E-2</c:v>
                </c:pt>
                <c:pt idx="36409">
                  <c:v>2.7343980199186713E-2</c:v>
                </c:pt>
                <c:pt idx="36410">
                  <c:v>2.7343980199186713E-2</c:v>
                </c:pt>
                <c:pt idx="36411">
                  <c:v>2.7343980199186713E-2</c:v>
                </c:pt>
                <c:pt idx="36412">
                  <c:v>2.7343980199186713E-2</c:v>
                </c:pt>
                <c:pt idx="36413">
                  <c:v>2.7343980199186713E-2</c:v>
                </c:pt>
                <c:pt idx="36414">
                  <c:v>2.7343980199186713E-2</c:v>
                </c:pt>
                <c:pt idx="36415">
                  <c:v>2.7343980199186713E-2</c:v>
                </c:pt>
                <c:pt idx="36416">
                  <c:v>2.7343980199186713E-2</c:v>
                </c:pt>
                <c:pt idx="36417">
                  <c:v>2.7285049207378176E-2</c:v>
                </c:pt>
                <c:pt idx="36418">
                  <c:v>2.7285049207378176E-2</c:v>
                </c:pt>
                <c:pt idx="36419">
                  <c:v>2.7285049207378176E-2</c:v>
                </c:pt>
                <c:pt idx="36420">
                  <c:v>2.7285049207378176E-2</c:v>
                </c:pt>
                <c:pt idx="36421">
                  <c:v>2.7285049207378176E-2</c:v>
                </c:pt>
                <c:pt idx="36422">
                  <c:v>2.7285049207378176E-2</c:v>
                </c:pt>
                <c:pt idx="36423">
                  <c:v>2.7285049207378176E-2</c:v>
                </c:pt>
                <c:pt idx="36424">
                  <c:v>2.7285049207378176E-2</c:v>
                </c:pt>
                <c:pt idx="36425">
                  <c:v>2.7226118215569528E-2</c:v>
                </c:pt>
                <c:pt idx="36426">
                  <c:v>2.7167187223760991E-2</c:v>
                </c:pt>
                <c:pt idx="36427">
                  <c:v>2.7167187223760991E-2</c:v>
                </c:pt>
                <c:pt idx="36428">
                  <c:v>2.7167187223760991E-2</c:v>
                </c:pt>
                <c:pt idx="36429">
                  <c:v>2.7167187223760991E-2</c:v>
                </c:pt>
                <c:pt idx="36430">
                  <c:v>2.7167187223760991E-2</c:v>
                </c:pt>
                <c:pt idx="36431">
                  <c:v>2.7167187223760991E-2</c:v>
                </c:pt>
                <c:pt idx="36432">
                  <c:v>2.7167187223760991E-2</c:v>
                </c:pt>
                <c:pt idx="36433">
                  <c:v>2.7167187223760991E-2</c:v>
                </c:pt>
                <c:pt idx="36434">
                  <c:v>2.7167187223760991E-2</c:v>
                </c:pt>
                <c:pt idx="36435">
                  <c:v>2.7167187223760991E-2</c:v>
                </c:pt>
                <c:pt idx="36436">
                  <c:v>2.7167187223760991E-2</c:v>
                </c:pt>
                <c:pt idx="36437">
                  <c:v>2.7167187223760991E-2</c:v>
                </c:pt>
                <c:pt idx="36438">
                  <c:v>2.7167187223760991E-2</c:v>
                </c:pt>
                <c:pt idx="36439">
                  <c:v>2.7167187223760991E-2</c:v>
                </c:pt>
                <c:pt idx="36440">
                  <c:v>2.7167187223760991E-2</c:v>
                </c:pt>
                <c:pt idx="36441">
                  <c:v>2.7167187223760991E-2</c:v>
                </c:pt>
                <c:pt idx="36442">
                  <c:v>2.7167187223760991E-2</c:v>
                </c:pt>
                <c:pt idx="36443">
                  <c:v>2.7167187223760991E-2</c:v>
                </c:pt>
                <c:pt idx="36444">
                  <c:v>2.7167187223760991E-2</c:v>
                </c:pt>
                <c:pt idx="36445">
                  <c:v>2.7167187223760991E-2</c:v>
                </c:pt>
                <c:pt idx="36446">
                  <c:v>2.7167187223760991E-2</c:v>
                </c:pt>
                <c:pt idx="36447">
                  <c:v>2.7167187223760991E-2</c:v>
                </c:pt>
                <c:pt idx="36448">
                  <c:v>2.7167187223760991E-2</c:v>
                </c:pt>
                <c:pt idx="36449">
                  <c:v>2.7167187223760991E-2</c:v>
                </c:pt>
                <c:pt idx="36450">
                  <c:v>2.7167187223760991E-2</c:v>
                </c:pt>
                <c:pt idx="36451">
                  <c:v>2.7167187223760991E-2</c:v>
                </c:pt>
                <c:pt idx="36452">
                  <c:v>2.7167187223760991E-2</c:v>
                </c:pt>
                <c:pt idx="36453">
                  <c:v>2.7167187223760991E-2</c:v>
                </c:pt>
                <c:pt idx="36454">
                  <c:v>2.7167187223760991E-2</c:v>
                </c:pt>
                <c:pt idx="36455">
                  <c:v>2.7167187223760991E-2</c:v>
                </c:pt>
                <c:pt idx="36456">
                  <c:v>2.7167187223760991E-2</c:v>
                </c:pt>
                <c:pt idx="36457">
                  <c:v>2.7167187223760991E-2</c:v>
                </c:pt>
                <c:pt idx="36458">
                  <c:v>2.7167187223760991E-2</c:v>
                </c:pt>
                <c:pt idx="36459">
                  <c:v>2.7167187223760991E-2</c:v>
                </c:pt>
                <c:pt idx="36460">
                  <c:v>2.7167187223760991E-2</c:v>
                </c:pt>
                <c:pt idx="36461">
                  <c:v>2.7167187223760991E-2</c:v>
                </c:pt>
                <c:pt idx="36462">
                  <c:v>2.7167187223760991E-2</c:v>
                </c:pt>
                <c:pt idx="36463">
                  <c:v>2.7167187223760991E-2</c:v>
                </c:pt>
                <c:pt idx="36464">
                  <c:v>2.7167187223760991E-2</c:v>
                </c:pt>
                <c:pt idx="36465">
                  <c:v>2.7167187223760991E-2</c:v>
                </c:pt>
                <c:pt idx="36466">
                  <c:v>2.7167187223760991E-2</c:v>
                </c:pt>
                <c:pt idx="36467">
                  <c:v>2.7167187223760991E-2</c:v>
                </c:pt>
                <c:pt idx="36468">
                  <c:v>2.7167187223760991E-2</c:v>
                </c:pt>
                <c:pt idx="36469">
                  <c:v>2.7167187223760991E-2</c:v>
                </c:pt>
                <c:pt idx="36470">
                  <c:v>2.7167187223760991E-2</c:v>
                </c:pt>
                <c:pt idx="36471">
                  <c:v>2.7167187223760991E-2</c:v>
                </c:pt>
                <c:pt idx="36472">
                  <c:v>2.7108256231952343E-2</c:v>
                </c:pt>
                <c:pt idx="36473">
                  <c:v>2.7108256231952343E-2</c:v>
                </c:pt>
                <c:pt idx="36474">
                  <c:v>2.7108256231952343E-2</c:v>
                </c:pt>
                <c:pt idx="36475">
                  <c:v>2.7049325240143807E-2</c:v>
                </c:pt>
                <c:pt idx="36476">
                  <c:v>2.7049325240143807E-2</c:v>
                </c:pt>
                <c:pt idx="36477">
                  <c:v>2.7049325240143807E-2</c:v>
                </c:pt>
                <c:pt idx="36478">
                  <c:v>2.6990394248335159E-2</c:v>
                </c:pt>
                <c:pt idx="36479">
                  <c:v>2.6990394248335159E-2</c:v>
                </c:pt>
                <c:pt idx="36480">
                  <c:v>2.6990394248335159E-2</c:v>
                </c:pt>
                <c:pt idx="36481">
                  <c:v>2.6990394248335159E-2</c:v>
                </c:pt>
                <c:pt idx="36482">
                  <c:v>2.6990394248335159E-2</c:v>
                </c:pt>
                <c:pt idx="36483">
                  <c:v>2.6990394248335159E-2</c:v>
                </c:pt>
                <c:pt idx="36484">
                  <c:v>2.6990394248335159E-2</c:v>
                </c:pt>
                <c:pt idx="36485">
                  <c:v>2.6990394248335159E-2</c:v>
                </c:pt>
                <c:pt idx="36486">
                  <c:v>2.6990394248335159E-2</c:v>
                </c:pt>
                <c:pt idx="36487">
                  <c:v>2.6990394248335159E-2</c:v>
                </c:pt>
                <c:pt idx="36488">
                  <c:v>2.6990394248335159E-2</c:v>
                </c:pt>
                <c:pt idx="36489">
                  <c:v>2.6990394248335159E-2</c:v>
                </c:pt>
                <c:pt idx="36490">
                  <c:v>2.6931463256526622E-2</c:v>
                </c:pt>
                <c:pt idx="36491">
                  <c:v>2.6931463256526622E-2</c:v>
                </c:pt>
                <c:pt idx="36492">
                  <c:v>2.6931463256526622E-2</c:v>
                </c:pt>
                <c:pt idx="36493">
                  <c:v>2.6872532264717974E-2</c:v>
                </c:pt>
                <c:pt idx="36494">
                  <c:v>2.6872532264717974E-2</c:v>
                </c:pt>
                <c:pt idx="36495">
                  <c:v>2.6872532264717974E-2</c:v>
                </c:pt>
                <c:pt idx="36496">
                  <c:v>2.6872532264717974E-2</c:v>
                </c:pt>
                <c:pt idx="36497">
                  <c:v>2.6872532264717974E-2</c:v>
                </c:pt>
                <c:pt idx="36498">
                  <c:v>2.6813601272909438E-2</c:v>
                </c:pt>
                <c:pt idx="36499">
                  <c:v>2.6813601272909438E-2</c:v>
                </c:pt>
                <c:pt idx="36500">
                  <c:v>2.6813601272909438E-2</c:v>
                </c:pt>
                <c:pt idx="36501">
                  <c:v>2.6813601272909438E-2</c:v>
                </c:pt>
                <c:pt idx="36502">
                  <c:v>2.6813601272909438E-2</c:v>
                </c:pt>
                <c:pt idx="36503">
                  <c:v>2.6813601272909438E-2</c:v>
                </c:pt>
                <c:pt idx="36504">
                  <c:v>2.675467028110079E-2</c:v>
                </c:pt>
                <c:pt idx="36505">
                  <c:v>2.675467028110079E-2</c:v>
                </c:pt>
                <c:pt idx="36506">
                  <c:v>2.675467028110079E-2</c:v>
                </c:pt>
                <c:pt idx="36507">
                  <c:v>2.675467028110079E-2</c:v>
                </c:pt>
                <c:pt idx="36508">
                  <c:v>2.675467028110079E-2</c:v>
                </c:pt>
                <c:pt idx="36509">
                  <c:v>2.675467028110079E-2</c:v>
                </c:pt>
                <c:pt idx="36510">
                  <c:v>2.675467028110079E-2</c:v>
                </c:pt>
                <c:pt idx="36511">
                  <c:v>2.675467028110079E-2</c:v>
                </c:pt>
                <c:pt idx="36512">
                  <c:v>2.675467028110079E-2</c:v>
                </c:pt>
                <c:pt idx="36513">
                  <c:v>2.675467028110079E-2</c:v>
                </c:pt>
                <c:pt idx="36514">
                  <c:v>2.6695739289292253E-2</c:v>
                </c:pt>
                <c:pt idx="36515">
                  <c:v>2.6695739289292253E-2</c:v>
                </c:pt>
                <c:pt idx="36516">
                  <c:v>2.6695739289292253E-2</c:v>
                </c:pt>
                <c:pt idx="36517">
                  <c:v>2.6695739289292253E-2</c:v>
                </c:pt>
                <c:pt idx="36518">
                  <c:v>2.6695739289292253E-2</c:v>
                </c:pt>
                <c:pt idx="36519">
                  <c:v>2.6636808297483605E-2</c:v>
                </c:pt>
                <c:pt idx="36520">
                  <c:v>2.6636808297483605E-2</c:v>
                </c:pt>
                <c:pt idx="36521">
                  <c:v>2.6636808297483605E-2</c:v>
                </c:pt>
                <c:pt idx="36522">
                  <c:v>2.6636808297483605E-2</c:v>
                </c:pt>
                <c:pt idx="36523">
                  <c:v>2.6636808297483605E-2</c:v>
                </c:pt>
                <c:pt idx="36524">
                  <c:v>2.6636808297483605E-2</c:v>
                </c:pt>
                <c:pt idx="36525">
                  <c:v>2.6636808297483605E-2</c:v>
                </c:pt>
                <c:pt idx="36526">
                  <c:v>2.6636808297483605E-2</c:v>
                </c:pt>
                <c:pt idx="36527">
                  <c:v>2.6636808297483605E-2</c:v>
                </c:pt>
                <c:pt idx="36528">
                  <c:v>2.6577877305675068E-2</c:v>
                </c:pt>
                <c:pt idx="36529">
                  <c:v>2.6577877305675068E-2</c:v>
                </c:pt>
                <c:pt idx="36530">
                  <c:v>2.6518946313866421E-2</c:v>
                </c:pt>
                <c:pt idx="36531">
                  <c:v>2.6518946313866421E-2</c:v>
                </c:pt>
                <c:pt idx="36532">
                  <c:v>2.6518946313866421E-2</c:v>
                </c:pt>
                <c:pt idx="36533">
                  <c:v>2.6518946313866421E-2</c:v>
                </c:pt>
                <c:pt idx="36534">
                  <c:v>2.6518946313866421E-2</c:v>
                </c:pt>
                <c:pt idx="36535">
                  <c:v>2.6518946313866421E-2</c:v>
                </c:pt>
                <c:pt idx="36536">
                  <c:v>2.6518946313866421E-2</c:v>
                </c:pt>
                <c:pt idx="36537">
                  <c:v>2.6518946313866421E-2</c:v>
                </c:pt>
                <c:pt idx="36538">
                  <c:v>2.6518946313866421E-2</c:v>
                </c:pt>
                <c:pt idx="36539">
                  <c:v>2.6518946313866421E-2</c:v>
                </c:pt>
                <c:pt idx="36540">
                  <c:v>2.6518946313866421E-2</c:v>
                </c:pt>
                <c:pt idx="36541">
                  <c:v>2.6518946313866421E-2</c:v>
                </c:pt>
                <c:pt idx="36542">
                  <c:v>2.6518946313866421E-2</c:v>
                </c:pt>
                <c:pt idx="36543">
                  <c:v>2.6460015322057884E-2</c:v>
                </c:pt>
                <c:pt idx="36544">
                  <c:v>2.6460015322057884E-2</c:v>
                </c:pt>
                <c:pt idx="36545">
                  <c:v>2.6460015322057884E-2</c:v>
                </c:pt>
                <c:pt idx="36546">
                  <c:v>2.6460015322057884E-2</c:v>
                </c:pt>
                <c:pt idx="36547">
                  <c:v>2.6460015322057884E-2</c:v>
                </c:pt>
                <c:pt idx="36548">
                  <c:v>2.6460015322057884E-2</c:v>
                </c:pt>
                <c:pt idx="36549">
                  <c:v>2.6460015322057884E-2</c:v>
                </c:pt>
                <c:pt idx="36550">
                  <c:v>2.6460015322057884E-2</c:v>
                </c:pt>
                <c:pt idx="36551">
                  <c:v>2.6460015322057884E-2</c:v>
                </c:pt>
                <c:pt idx="36552">
                  <c:v>2.6460015322057884E-2</c:v>
                </c:pt>
                <c:pt idx="36553">
                  <c:v>2.6401084330249236E-2</c:v>
                </c:pt>
                <c:pt idx="36554">
                  <c:v>2.6401084330249236E-2</c:v>
                </c:pt>
                <c:pt idx="36555">
                  <c:v>2.6401084330249236E-2</c:v>
                </c:pt>
                <c:pt idx="36556">
                  <c:v>2.6401084330249236E-2</c:v>
                </c:pt>
                <c:pt idx="36557">
                  <c:v>2.6401084330249236E-2</c:v>
                </c:pt>
                <c:pt idx="36558">
                  <c:v>2.6401084330249236E-2</c:v>
                </c:pt>
                <c:pt idx="36559">
                  <c:v>2.6401084330249236E-2</c:v>
                </c:pt>
                <c:pt idx="36560">
                  <c:v>2.6401084330249236E-2</c:v>
                </c:pt>
                <c:pt idx="36561">
                  <c:v>2.6401084330249236E-2</c:v>
                </c:pt>
                <c:pt idx="36562">
                  <c:v>2.6401084330249236E-2</c:v>
                </c:pt>
                <c:pt idx="36563">
                  <c:v>2.6401084330249236E-2</c:v>
                </c:pt>
                <c:pt idx="36564">
                  <c:v>2.6401084330249236E-2</c:v>
                </c:pt>
                <c:pt idx="36565">
                  <c:v>2.6401084330249236E-2</c:v>
                </c:pt>
                <c:pt idx="36566">
                  <c:v>2.6401084330249236E-2</c:v>
                </c:pt>
                <c:pt idx="36567">
                  <c:v>2.6401084330249236E-2</c:v>
                </c:pt>
                <c:pt idx="36568">
                  <c:v>2.6342153338440699E-2</c:v>
                </c:pt>
                <c:pt idx="36569">
                  <c:v>2.6342153338440699E-2</c:v>
                </c:pt>
                <c:pt idx="36570">
                  <c:v>2.6342153338440699E-2</c:v>
                </c:pt>
                <c:pt idx="36571">
                  <c:v>2.6342153338440699E-2</c:v>
                </c:pt>
                <c:pt idx="36572">
                  <c:v>2.6342153338440699E-2</c:v>
                </c:pt>
                <c:pt idx="36573">
                  <c:v>2.6342153338440699E-2</c:v>
                </c:pt>
                <c:pt idx="36574">
                  <c:v>2.6342153338440699E-2</c:v>
                </c:pt>
                <c:pt idx="36575">
                  <c:v>2.6342153338440699E-2</c:v>
                </c:pt>
                <c:pt idx="36576">
                  <c:v>2.6283222346632051E-2</c:v>
                </c:pt>
                <c:pt idx="36577">
                  <c:v>2.6224291354823515E-2</c:v>
                </c:pt>
                <c:pt idx="36578">
                  <c:v>2.6224291354823515E-2</c:v>
                </c:pt>
                <c:pt idx="36579">
                  <c:v>2.6224291354823515E-2</c:v>
                </c:pt>
                <c:pt idx="36580">
                  <c:v>2.6224291354823515E-2</c:v>
                </c:pt>
                <c:pt idx="36581">
                  <c:v>2.6224291354823515E-2</c:v>
                </c:pt>
                <c:pt idx="36582">
                  <c:v>2.6224291354823515E-2</c:v>
                </c:pt>
                <c:pt idx="36583">
                  <c:v>2.6224291354823515E-2</c:v>
                </c:pt>
                <c:pt idx="36584">
                  <c:v>2.6224291354823515E-2</c:v>
                </c:pt>
                <c:pt idx="36585">
                  <c:v>2.6224291354823515E-2</c:v>
                </c:pt>
                <c:pt idx="36586">
                  <c:v>2.6224291354823515E-2</c:v>
                </c:pt>
                <c:pt idx="36587">
                  <c:v>2.6224291354823515E-2</c:v>
                </c:pt>
                <c:pt idx="36588">
                  <c:v>2.6224291354823515E-2</c:v>
                </c:pt>
                <c:pt idx="36589">
                  <c:v>2.6165360363014867E-2</c:v>
                </c:pt>
                <c:pt idx="36590">
                  <c:v>2.6165360363014867E-2</c:v>
                </c:pt>
                <c:pt idx="36591">
                  <c:v>2.6165360363014867E-2</c:v>
                </c:pt>
                <c:pt idx="36592">
                  <c:v>2.6165360363014867E-2</c:v>
                </c:pt>
                <c:pt idx="36593">
                  <c:v>2.6165360363014867E-2</c:v>
                </c:pt>
                <c:pt idx="36594">
                  <c:v>2.610642937120633E-2</c:v>
                </c:pt>
                <c:pt idx="36595">
                  <c:v>2.610642937120633E-2</c:v>
                </c:pt>
                <c:pt idx="36596">
                  <c:v>2.610642937120633E-2</c:v>
                </c:pt>
                <c:pt idx="36597">
                  <c:v>2.610642937120633E-2</c:v>
                </c:pt>
                <c:pt idx="36598">
                  <c:v>2.610642937120633E-2</c:v>
                </c:pt>
                <c:pt idx="36599">
                  <c:v>2.610642937120633E-2</c:v>
                </c:pt>
                <c:pt idx="36600">
                  <c:v>2.610642937120633E-2</c:v>
                </c:pt>
                <c:pt idx="36601">
                  <c:v>2.610642937120633E-2</c:v>
                </c:pt>
                <c:pt idx="36602">
                  <c:v>2.610642937120633E-2</c:v>
                </c:pt>
                <c:pt idx="36603">
                  <c:v>2.610642937120633E-2</c:v>
                </c:pt>
                <c:pt idx="36604">
                  <c:v>2.610642937120633E-2</c:v>
                </c:pt>
                <c:pt idx="36605">
                  <c:v>2.6047498379397682E-2</c:v>
                </c:pt>
                <c:pt idx="36606">
                  <c:v>2.6047498379397682E-2</c:v>
                </c:pt>
                <c:pt idx="36607">
                  <c:v>2.5988567387589145E-2</c:v>
                </c:pt>
                <c:pt idx="36608">
                  <c:v>2.5929636395780498E-2</c:v>
                </c:pt>
                <c:pt idx="36609">
                  <c:v>2.5929636395780498E-2</c:v>
                </c:pt>
                <c:pt idx="36610">
                  <c:v>2.5929636395780498E-2</c:v>
                </c:pt>
                <c:pt idx="36611">
                  <c:v>2.5929636395780498E-2</c:v>
                </c:pt>
                <c:pt idx="36612">
                  <c:v>2.5929636395780498E-2</c:v>
                </c:pt>
                <c:pt idx="36613">
                  <c:v>2.5929636395780498E-2</c:v>
                </c:pt>
                <c:pt idx="36614">
                  <c:v>2.5929636395780498E-2</c:v>
                </c:pt>
                <c:pt idx="36615">
                  <c:v>2.5929636395780498E-2</c:v>
                </c:pt>
                <c:pt idx="36616">
                  <c:v>2.5929636395780498E-2</c:v>
                </c:pt>
                <c:pt idx="36617">
                  <c:v>2.5870705403971961E-2</c:v>
                </c:pt>
                <c:pt idx="36618">
                  <c:v>2.5870705403971961E-2</c:v>
                </c:pt>
                <c:pt idx="36619">
                  <c:v>2.5870705403971961E-2</c:v>
                </c:pt>
                <c:pt idx="36620">
                  <c:v>2.5870705403971961E-2</c:v>
                </c:pt>
                <c:pt idx="36621">
                  <c:v>2.5870705403971961E-2</c:v>
                </c:pt>
                <c:pt idx="36622">
                  <c:v>2.5870705403971961E-2</c:v>
                </c:pt>
                <c:pt idx="36623">
                  <c:v>2.5870705403971961E-2</c:v>
                </c:pt>
                <c:pt idx="36624">
                  <c:v>2.5870705403971961E-2</c:v>
                </c:pt>
                <c:pt idx="36625">
                  <c:v>2.5870705403971961E-2</c:v>
                </c:pt>
                <c:pt idx="36626">
                  <c:v>2.5870705403971961E-2</c:v>
                </c:pt>
                <c:pt idx="36627">
                  <c:v>2.5870705403971961E-2</c:v>
                </c:pt>
                <c:pt idx="36628">
                  <c:v>2.5870705403971961E-2</c:v>
                </c:pt>
                <c:pt idx="36629">
                  <c:v>2.5870705403971961E-2</c:v>
                </c:pt>
                <c:pt idx="36630">
                  <c:v>2.5870705403971961E-2</c:v>
                </c:pt>
                <c:pt idx="36631">
                  <c:v>2.5870705403971961E-2</c:v>
                </c:pt>
                <c:pt idx="36632">
                  <c:v>2.5870705403971961E-2</c:v>
                </c:pt>
                <c:pt idx="36633">
                  <c:v>2.5870705403971961E-2</c:v>
                </c:pt>
                <c:pt idx="36634">
                  <c:v>2.5870705403971961E-2</c:v>
                </c:pt>
                <c:pt idx="36635">
                  <c:v>2.5870705403971961E-2</c:v>
                </c:pt>
                <c:pt idx="36636">
                  <c:v>2.5870705403971961E-2</c:v>
                </c:pt>
                <c:pt idx="36637">
                  <c:v>2.5811774412163313E-2</c:v>
                </c:pt>
                <c:pt idx="36638">
                  <c:v>2.5811774412163313E-2</c:v>
                </c:pt>
                <c:pt idx="36639">
                  <c:v>2.5752843420354776E-2</c:v>
                </c:pt>
                <c:pt idx="36640">
                  <c:v>2.5752843420354776E-2</c:v>
                </c:pt>
                <c:pt idx="36641">
                  <c:v>2.5693912428546128E-2</c:v>
                </c:pt>
                <c:pt idx="36642">
                  <c:v>2.5693912428546128E-2</c:v>
                </c:pt>
                <c:pt idx="36643">
                  <c:v>2.5693912428546128E-2</c:v>
                </c:pt>
                <c:pt idx="36644">
                  <c:v>2.5693912428546128E-2</c:v>
                </c:pt>
                <c:pt idx="36645">
                  <c:v>2.5693912428546128E-2</c:v>
                </c:pt>
                <c:pt idx="36646">
                  <c:v>2.5634981436737592E-2</c:v>
                </c:pt>
                <c:pt idx="36647">
                  <c:v>2.5634981436737592E-2</c:v>
                </c:pt>
                <c:pt idx="36648">
                  <c:v>2.5634981436737592E-2</c:v>
                </c:pt>
                <c:pt idx="36649">
                  <c:v>2.5634981436737592E-2</c:v>
                </c:pt>
                <c:pt idx="36650">
                  <c:v>2.5634981436737592E-2</c:v>
                </c:pt>
                <c:pt idx="36651">
                  <c:v>2.5634981436737592E-2</c:v>
                </c:pt>
                <c:pt idx="36652">
                  <c:v>2.5634981436737592E-2</c:v>
                </c:pt>
                <c:pt idx="36653">
                  <c:v>2.5576050444928944E-2</c:v>
                </c:pt>
                <c:pt idx="36654">
                  <c:v>2.5576050444928944E-2</c:v>
                </c:pt>
                <c:pt idx="36655">
                  <c:v>2.5576050444928944E-2</c:v>
                </c:pt>
                <c:pt idx="36656">
                  <c:v>2.5576050444928944E-2</c:v>
                </c:pt>
                <c:pt idx="36657">
                  <c:v>2.5576050444928944E-2</c:v>
                </c:pt>
                <c:pt idx="36658">
                  <c:v>2.5517119453120407E-2</c:v>
                </c:pt>
                <c:pt idx="36659">
                  <c:v>2.5517119453120407E-2</c:v>
                </c:pt>
                <c:pt idx="36660">
                  <c:v>2.5517119453120407E-2</c:v>
                </c:pt>
                <c:pt idx="36661">
                  <c:v>2.5517119453120407E-2</c:v>
                </c:pt>
                <c:pt idx="36662">
                  <c:v>2.5517119453120407E-2</c:v>
                </c:pt>
                <c:pt idx="36663">
                  <c:v>2.5517119453120407E-2</c:v>
                </c:pt>
                <c:pt idx="36664">
                  <c:v>2.5517119453120407E-2</c:v>
                </c:pt>
                <c:pt idx="36665">
                  <c:v>2.5517119453120407E-2</c:v>
                </c:pt>
                <c:pt idx="36666">
                  <c:v>2.5517119453120407E-2</c:v>
                </c:pt>
                <c:pt idx="36667">
                  <c:v>2.5517119453120407E-2</c:v>
                </c:pt>
                <c:pt idx="36668">
                  <c:v>2.5517119453120407E-2</c:v>
                </c:pt>
                <c:pt idx="36669">
                  <c:v>2.5517119453120407E-2</c:v>
                </c:pt>
                <c:pt idx="36670">
                  <c:v>2.5517119453120407E-2</c:v>
                </c:pt>
                <c:pt idx="36671">
                  <c:v>2.5458188461311759E-2</c:v>
                </c:pt>
                <c:pt idx="36672">
                  <c:v>2.5399257469503222E-2</c:v>
                </c:pt>
                <c:pt idx="36673">
                  <c:v>2.5399257469503222E-2</c:v>
                </c:pt>
                <c:pt idx="36674">
                  <c:v>2.5399257469503222E-2</c:v>
                </c:pt>
                <c:pt idx="36675">
                  <c:v>2.5340326477694575E-2</c:v>
                </c:pt>
                <c:pt idx="36676">
                  <c:v>2.5340326477694575E-2</c:v>
                </c:pt>
                <c:pt idx="36677">
                  <c:v>2.5340326477694575E-2</c:v>
                </c:pt>
                <c:pt idx="36678">
                  <c:v>2.5281395485886038E-2</c:v>
                </c:pt>
                <c:pt idx="36679">
                  <c:v>2.5281395485886038E-2</c:v>
                </c:pt>
                <c:pt idx="36680">
                  <c:v>2.5281395485886038E-2</c:v>
                </c:pt>
                <c:pt idx="36681">
                  <c:v>2.522246449407739E-2</c:v>
                </c:pt>
                <c:pt idx="36682">
                  <c:v>2.522246449407739E-2</c:v>
                </c:pt>
                <c:pt idx="36683">
                  <c:v>2.522246449407739E-2</c:v>
                </c:pt>
                <c:pt idx="36684">
                  <c:v>2.5163533502268853E-2</c:v>
                </c:pt>
                <c:pt idx="36685">
                  <c:v>2.5163533502268853E-2</c:v>
                </c:pt>
                <c:pt idx="36686">
                  <c:v>2.5163533502268853E-2</c:v>
                </c:pt>
                <c:pt idx="36687">
                  <c:v>2.5163533502268853E-2</c:v>
                </c:pt>
                <c:pt idx="36688">
                  <c:v>2.5163533502268853E-2</c:v>
                </c:pt>
                <c:pt idx="36689">
                  <c:v>2.5163533502268853E-2</c:v>
                </c:pt>
                <c:pt idx="36690">
                  <c:v>2.5163533502268853E-2</c:v>
                </c:pt>
                <c:pt idx="36691">
                  <c:v>2.5163533502268853E-2</c:v>
                </c:pt>
                <c:pt idx="36692">
                  <c:v>2.5163533502268853E-2</c:v>
                </c:pt>
                <c:pt idx="36693">
                  <c:v>2.5163533502268853E-2</c:v>
                </c:pt>
                <c:pt idx="36694">
                  <c:v>2.5163533502268853E-2</c:v>
                </c:pt>
                <c:pt idx="36695">
                  <c:v>2.5104602510460206E-2</c:v>
                </c:pt>
                <c:pt idx="36696">
                  <c:v>2.5104602510460206E-2</c:v>
                </c:pt>
                <c:pt idx="36697">
                  <c:v>2.5104602510460206E-2</c:v>
                </c:pt>
                <c:pt idx="36698">
                  <c:v>2.5104602510460206E-2</c:v>
                </c:pt>
                <c:pt idx="36699">
                  <c:v>2.5104602510460206E-2</c:v>
                </c:pt>
                <c:pt idx="36700">
                  <c:v>2.5104602510460206E-2</c:v>
                </c:pt>
                <c:pt idx="36701">
                  <c:v>2.5104602510460206E-2</c:v>
                </c:pt>
                <c:pt idx="36702">
                  <c:v>2.5104602510460206E-2</c:v>
                </c:pt>
                <c:pt idx="36703">
                  <c:v>2.5045671518651669E-2</c:v>
                </c:pt>
                <c:pt idx="36704">
                  <c:v>2.5045671518651669E-2</c:v>
                </c:pt>
                <c:pt idx="36705">
                  <c:v>2.5045671518651669E-2</c:v>
                </c:pt>
                <c:pt idx="36706">
                  <c:v>2.5045671518651669E-2</c:v>
                </c:pt>
                <c:pt idx="36707">
                  <c:v>2.4986740526843021E-2</c:v>
                </c:pt>
                <c:pt idx="36708">
                  <c:v>2.4986740526843021E-2</c:v>
                </c:pt>
                <c:pt idx="36709">
                  <c:v>2.4986740526843021E-2</c:v>
                </c:pt>
                <c:pt idx="36710">
                  <c:v>2.4986740526843021E-2</c:v>
                </c:pt>
                <c:pt idx="36711">
                  <c:v>2.4986740526843021E-2</c:v>
                </c:pt>
                <c:pt idx="36712">
                  <c:v>2.4986740526843021E-2</c:v>
                </c:pt>
                <c:pt idx="36713">
                  <c:v>2.4986740526843021E-2</c:v>
                </c:pt>
                <c:pt idx="36714">
                  <c:v>2.4927809535034484E-2</c:v>
                </c:pt>
                <c:pt idx="36715">
                  <c:v>2.4927809535034484E-2</c:v>
                </c:pt>
                <c:pt idx="36716">
                  <c:v>2.4868878543225836E-2</c:v>
                </c:pt>
                <c:pt idx="36717">
                  <c:v>2.4868878543225836E-2</c:v>
                </c:pt>
                <c:pt idx="36718">
                  <c:v>2.48099475514173E-2</c:v>
                </c:pt>
                <c:pt idx="36719">
                  <c:v>2.4751016559608652E-2</c:v>
                </c:pt>
                <c:pt idx="36720">
                  <c:v>2.4751016559608652E-2</c:v>
                </c:pt>
                <c:pt idx="36721">
                  <c:v>2.4751016559608652E-2</c:v>
                </c:pt>
                <c:pt idx="36722">
                  <c:v>2.4751016559608652E-2</c:v>
                </c:pt>
                <c:pt idx="36723">
                  <c:v>2.4751016559608652E-2</c:v>
                </c:pt>
                <c:pt idx="36724">
                  <c:v>2.4751016559608652E-2</c:v>
                </c:pt>
                <c:pt idx="36725">
                  <c:v>2.4751016559608652E-2</c:v>
                </c:pt>
                <c:pt idx="36726">
                  <c:v>2.4692085567800115E-2</c:v>
                </c:pt>
                <c:pt idx="36727">
                  <c:v>2.4692085567800115E-2</c:v>
                </c:pt>
                <c:pt idx="36728">
                  <c:v>2.4692085567800115E-2</c:v>
                </c:pt>
                <c:pt idx="36729">
                  <c:v>2.4692085567800115E-2</c:v>
                </c:pt>
                <c:pt idx="36730">
                  <c:v>2.4692085567800115E-2</c:v>
                </c:pt>
                <c:pt idx="36731">
                  <c:v>2.4692085567800115E-2</c:v>
                </c:pt>
                <c:pt idx="36732">
                  <c:v>2.4692085567800115E-2</c:v>
                </c:pt>
                <c:pt idx="36733">
                  <c:v>2.4633154575991467E-2</c:v>
                </c:pt>
                <c:pt idx="36734">
                  <c:v>2.4633154575991467E-2</c:v>
                </c:pt>
                <c:pt idx="36735">
                  <c:v>2.4633154575991467E-2</c:v>
                </c:pt>
                <c:pt idx="36736">
                  <c:v>2.457422358418293E-2</c:v>
                </c:pt>
                <c:pt idx="36737">
                  <c:v>2.457422358418293E-2</c:v>
                </c:pt>
                <c:pt idx="36738">
                  <c:v>2.4515292592374283E-2</c:v>
                </c:pt>
                <c:pt idx="36739">
                  <c:v>2.4456361600565746E-2</c:v>
                </c:pt>
                <c:pt idx="36740">
                  <c:v>2.4456361600565746E-2</c:v>
                </c:pt>
                <c:pt idx="36741">
                  <c:v>2.4456361600565746E-2</c:v>
                </c:pt>
                <c:pt idx="36742">
                  <c:v>2.4397430608757098E-2</c:v>
                </c:pt>
                <c:pt idx="36743">
                  <c:v>2.4397430608757098E-2</c:v>
                </c:pt>
                <c:pt idx="36744">
                  <c:v>2.4397430608757098E-2</c:v>
                </c:pt>
                <c:pt idx="36745">
                  <c:v>2.4397430608757098E-2</c:v>
                </c:pt>
                <c:pt idx="36746">
                  <c:v>2.4397430608757098E-2</c:v>
                </c:pt>
                <c:pt idx="36747">
                  <c:v>2.4397430608757098E-2</c:v>
                </c:pt>
                <c:pt idx="36748">
                  <c:v>2.4397430608757098E-2</c:v>
                </c:pt>
                <c:pt idx="36749">
                  <c:v>2.4397430608757098E-2</c:v>
                </c:pt>
                <c:pt idx="36750">
                  <c:v>2.4397430608757098E-2</c:v>
                </c:pt>
                <c:pt idx="36751">
                  <c:v>2.4397430608757098E-2</c:v>
                </c:pt>
                <c:pt idx="36752">
                  <c:v>2.4397430608757098E-2</c:v>
                </c:pt>
                <c:pt idx="36753">
                  <c:v>2.4397430608757098E-2</c:v>
                </c:pt>
                <c:pt idx="36754">
                  <c:v>2.4397430608757098E-2</c:v>
                </c:pt>
                <c:pt idx="36755">
                  <c:v>2.4397430608757098E-2</c:v>
                </c:pt>
                <c:pt idx="36756">
                  <c:v>2.4397430608757098E-2</c:v>
                </c:pt>
                <c:pt idx="36757">
                  <c:v>2.4397430608757098E-2</c:v>
                </c:pt>
                <c:pt idx="36758">
                  <c:v>2.4397430608757098E-2</c:v>
                </c:pt>
                <c:pt idx="36759">
                  <c:v>2.4338499616948561E-2</c:v>
                </c:pt>
                <c:pt idx="36760">
                  <c:v>2.4279568625139913E-2</c:v>
                </c:pt>
                <c:pt idx="36761">
                  <c:v>2.4220637633331377E-2</c:v>
                </c:pt>
                <c:pt idx="36762">
                  <c:v>2.4220637633331377E-2</c:v>
                </c:pt>
                <c:pt idx="36763">
                  <c:v>2.4220637633331377E-2</c:v>
                </c:pt>
                <c:pt idx="36764">
                  <c:v>2.4220637633331377E-2</c:v>
                </c:pt>
                <c:pt idx="36765">
                  <c:v>2.4220637633331377E-2</c:v>
                </c:pt>
                <c:pt idx="36766">
                  <c:v>2.4220637633331377E-2</c:v>
                </c:pt>
                <c:pt idx="36767">
                  <c:v>2.4220637633331377E-2</c:v>
                </c:pt>
                <c:pt idx="36768">
                  <c:v>2.4220637633331377E-2</c:v>
                </c:pt>
                <c:pt idx="36769">
                  <c:v>2.4220637633331377E-2</c:v>
                </c:pt>
                <c:pt idx="36770">
                  <c:v>2.4161706641522729E-2</c:v>
                </c:pt>
                <c:pt idx="36771">
                  <c:v>2.4161706641522729E-2</c:v>
                </c:pt>
                <c:pt idx="36772">
                  <c:v>2.4161706641522729E-2</c:v>
                </c:pt>
                <c:pt idx="36773">
                  <c:v>2.4161706641522729E-2</c:v>
                </c:pt>
                <c:pt idx="36774">
                  <c:v>2.4161706641522729E-2</c:v>
                </c:pt>
                <c:pt idx="36775">
                  <c:v>2.4161706641522729E-2</c:v>
                </c:pt>
                <c:pt idx="36776">
                  <c:v>2.4161706641522729E-2</c:v>
                </c:pt>
                <c:pt idx="36777">
                  <c:v>2.4102775649714192E-2</c:v>
                </c:pt>
                <c:pt idx="36778">
                  <c:v>2.4102775649714192E-2</c:v>
                </c:pt>
                <c:pt idx="36779">
                  <c:v>2.4102775649714192E-2</c:v>
                </c:pt>
                <c:pt idx="36780">
                  <c:v>2.4102775649714192E-2</c:v>
                </c:pt>
                <c:pt idx="36781">
                  <c:v>2.4102775649714192E-2</c:v>
                </c:pt>
                <c:pt idx="36782">
                  <c:v>2.4102775649714192E-2</c:v>
                </c:pt>
                <c:pt idx="36783">
                  <c:v>2.4102775649714192E-2</c:v>
                </c:pt>
                <c:pt idx="36784">
                  <c:v>2.4102775649714192E-2</c:v>
                </c:pt>
                <c:pt idx="36785">
                  <c:v>2.4102775649714192E-2</c:v>
                </c:pt>
                <c:pt idx="36786">
                  <c:v>2.4102775649714192E-2</c:v>
                </c:pt>
                <c:pt idx="36787">
                  <c:v>2.4043844657905544E-2</c:v>
                </c:pt>
                <c:pt idx="36788">
                  <c:v>2.3984913666097007E-2</c:v>
                </c:pt>
                <c:pt idx="36789">
                  <c:v>2.392598267428836E-2</c:v>
                </c:pt>
                <c:pt idx="36790">
                  <c:v>2.392598267428836E-2</c:v>
                </c:pt>
                <c:pt idx="36791">
                  <c:v>2.392598267428836E-2</c:v>
                </c:pt>
                <c:pt idx="36792">
                  <c:v>2.392598267428836E-2</c:v>
                </c:pt>
                <c:pt idx="36793">
                  <c:v>2.392598267428836E-2</c:v>
                </c:pt>
                <c:pt idx="36794">
                  <c:v>2.392598267428836E-2</c:v>
                </c:pt>
                <c:pt idx="36795">
                  <c:v>2.392598267428836E-2</c:v>
                </c:pt>
                <c:pt idx="36796">
                  <c:v>2.392598267428836E-2</c:v>
                </c:pt>
                <c:pt idx="36797">
                  <c:v>2.392598267428836E-2</c:v>
                </c:pt>
                <c:pt idx="36798">
                  <c:v>2.392598267428836E-2</c:v>
                </c:pt>
                <c:pt idx="36799">
                  <c:v>2.3867051682479823E-2</c:v>
                </c:pt>
                <c:pt idx="36800">
                  <c:v>2.3867051682479823E-2</c:v>
                </c:pt>
                <c:pt idx="36801">
                  <c:v>2.3808120690671175E-2</c:v>
                </c:pt>
                <c:pt idx="36802">
                  <c:v>2.3808120690671175E-2</c:v>
                </c:pt>
                <c:pt idx="36803">
                  <c:v>2.3808120690671175E-2</c:v>
                </c:pt>
                <c:pt idx="36804">
                  <c:v>2.3808120690671175E-2</c:v>
                </c:pt>
                <c:pt idx="36805">
                  <c:v>2.3808120690671175E-2</c:v>
                </c:pt>
                <c:pt idx="36806">
                  <c:v>2.3808120690671175E-2</c:v>
                </c:pt>
                <c:pt idx="36807">
                  <c:v>2.3808120690671175E-2</c:v>
                </c:pt>
                <c:pt idx="36808">
                  <c:v>2.3808120690671175E-2</c:v>
                </c:pt>
                <c:pt idx="36809">
                  <c:v>2.3808120690671175E-2</c:v>
                </c:pt>
                <c:pt idx="36810">
                  <c:v>2.3808120690671175E-2</c:v>
                </c:pt>
                <c:pt idx="36811">
                  <c:v>2.3749189698862638E-2</c:v>
                </c:pt>
                <c:pt idx="36812">
                  <c:v>2.3749189698862638E-2</c:v>
                </c:pt>
                <c:pt idx="36813">
                  <c:v>2.3749189698862638E-2</c:v>
                </c:pt>
                <c:pt idx="36814">
                  <c:v>2.3749189698862638E-2</c:v>
                </c:pt>
                <c:pt idx="36815">
                  <c:v>2.3749189698862638E-2</c:v>
                </c:pt>
                <c:pt idx="36816">
                  <c:v>2.3749189698862638E-2</c:v>
                </c:pt>
                <c:pt idx="36817">
                  <c:v>2.3749189698862638E-2</c:v>
                </c:pt>
                <c:pt idx="36818">
                  <c:v>2.3749189698862638E-2</c:v>
                </c:pt>
                <c:pt idx="36819">
                  <c:v>2.3749189698862638E-2</c:v>
                </c:pt>
                <c:pt idx="36820">
                  <c:v>2.3749189698862638E-2</c:v>
                </c:pt>
                <c:pt idx="36821">
                  <c:v>2.3749189698862638E-2</c:v>
                </c:pt>
                <c:pt idx="36822">
                  <c:v>2.3749189698862638E-2</c:v>
                </c:pt>
                <c:pt idx="36823">
                  <c:v>2.3749189698862638E-2</c:v>
                </c:pt>
                <c:pt idx="36824">
                  <c:v>2.3749189698862638E-2</c:v>
                </c:pt>
                <c:pt idx="36825">
                  <c:v>2.3749189698862638E-2</c:v>
                </c:pt>
                <c:pt idx="36826">
                  <c:v>2.3749189698862638E-2</c:v>
                </c:pt>
                <c:pt idx="36827">
                  <c:v>2.3749189698862638E-2</c:v>
                </c:pt>
                <c:pt idx="36828">
                  <c:v>2.3690258707053991E-2</c:v>
                </c:pt>
                <c:pt idx="36829">
                  <c:v>2.3690258707053991E-2</c:v>
                </c:pt>
                <c:pt idx="36830">
                  <c:v>2.3690258707053991E-2</c:v>
                </c:pt>
                <c:pt idx="36831">
                  <c:v>2.3690258707053991E-2</c:v>
                </c:pt>
                <c:pt idx="36832">
                  <c:v>2.3690258707053991E-2</c:v>
                </c:pt>
                <c:pt idx="36833">
                  <c:v>2.3690258707053991E-2</c:v>
                </c:pt>
                <c:pt idx="36834">
                  <c:v>2.3690258707053991E-2</c:v>
                </c:pt>
                <c:pt idx="36835">
                  <c:v>2.3690258707053991E-2</c:v>
                </c:pt>
                <c:pt idx="36836">
                  <c:v>2.3690258707053991E-2</c:v>
                </c:pt>
                <c:pt idx="36837">
                  <c:v>2.3690258707053991E-2</c:v>
                </c:pt>
                <c:pt idx="36838">
                  <c:v>2.3690258707053991E-2</c:v>
                </c:pt>
                <c:pt idx="36839">
                  <c:v>2.3631327715245454E-2</c:v>
                </c:pt>
                <c:pt idx="36840">
                  <c:v>2.3631327715245454E-2</c:v>
                </c:pt>
                <c:pt idx="36841">
                  <c:v>2.3631327715245454E-2</c:v>
                </c:pt>
                <c:pt idx="36842">
                  <c:v>2.3631327715245454E-2</c:v>
                </c:pt>
                <c:pt idx="36843">
                  <c:v>2.3631327715245454E-2</c:v>
                </c:pt>
                <c:pt idx="36844">
                  <c:v>2.3631327715245454E-2</c:v>
                </c:pt>
                <c:pt idx="36845">
                  <c:v>2.3631327715245454E-2</c:v>
                </c:pt>
                <c:pt idx="36846">
                  <c:v>2.3631327715245454E-2</c:v>
                </c:pt>
                <c:pt idx="36847">
                  <c:v>2.3631327715245454E-2</c:v>
                </c:pt>
                <c:pt idx="36848">
                  <c:v>2.3572396723436806E-2</c:v>
                </c:pt>
                <c:pt idx="36849">
                  <c:v>2.3572396723436806E-2</c:v>
                </c:pt>
                <c:pt idx="36850">
                  <c:v>2.3572396723436806E-2</c:v>
                </c:pt>
                <c:pt idx="36851">
                  <c:v>2.3513465731628269E-2</c:v>
                </c:pt>
                <c:pt idx="36852">
                  <c:v>2.3513465731628269E-2</c:v>
                </c:pt>
                <c:pt idx="36853">
                  <c:v>2.3513465731628269E-2</c:v>
                </c:pt>
                <c:pt idx="36854">
                  <c:v>2.3513465731628269E-2</c:v>
                </c:pt>
                <c:pt idx="36855">
                  <c:v>2.3513465731628269E-2</c:v>
                </c:pt>
                <c:pt idx="36856">
                  <c:v>2.3454534739819621E-2</c:v>
                </c:pt>
                <c:pt idx="36857">
                  <c:v>2.3454534739819621E-2</c:v>
                </c:pt>
                <c:pt idx="36858">
                  <c:v>2.3454534739819621E-2</c:v>
                </c:pt>
                <c:pt idx="36859">
                  <c:v>2.3454534739819621E-2</c:v>
                </c:pt>
                <c:pt idx="36860">
                  <c:v>2.3454534739819621E-2</c:v>
                </c:pt>
                <c:pt idx="36861">
                  <c:v>2.3395603748011085E-2</c:v>
                </c:pt>
                <c:pt idx="36862">
                  <c:v>2.3395603748011085E-2</c:v>
                </c:pt>
                <c:pt idx="36863">
                  <c:v>2.3395603748011085E-2</c:v>
                </c:pt>
                <c:pt idx="36864">
                  <c:v>2.3395603748011085E-2</c:v>
                </c:pt>
                <c:pt idx="36865">
                  <c:v>2.3395603748011085E-2</c:v>
                </c:pt>
                <c:pt idx="36866">
                  <c:v>2.3336672756202437E-2</c:v>
                </c:pt>
                <c:pt idx="36867">
                  <c:v>2.3336672756202437E-2</c:v>
                </c:pt>
                <c:pt idx="36868">
                  <c:v>2.3336672756202437E-2</c:v>
                </c:pt>
                <c:pt idx="36869">
                  <c:v>2.3336672756202437E-2</c:v>
                </c:pt>
                <c:pt idx="36870">
                  <c:v>2.3336672756202437E-2</c:v>
                </c:pt>
                <c:pt idx="36871">
                  <c:v>2.3336672756202437E-2</c:v>
                </c:pt>
                <c:pt idx="36872">
                  <c:v>2.3336672756202437E-2</c:v>
                </c:pt>
                <c:pt idx="36873">
                  <c:v>2.32777417643939E-2</c:v>
                </c:pt>
                <c:pt idx="36874">
                  <c:v>2.3218810772585252E-2</c:v>
                </c:pt>
                <c:pt idx="36875">
                  <c:v>2.3218810772585252E-2</c:v>
                </c:pt>
                <c:pt idx="36876">
                  <c:v>2.3159879780776715E-2</c:v>
                </c:pt>
                <c:pt idx="36877">
                  <c:v>2.3100948788968068E-2</c:v>
                </c:pt>
                <c:pt idx="36878">
                  <c:v>2.3100948788968068E-2</c:v>
                </c:pt>
                <c:pt idx="36879">
                  <c:v>2.3100948788968068E-2</c:v>
                </c:pt>
                <c:pt idx="36880">
                  <c:v>2.3042017797159531E-2</c:v>
                </c:pt>
                <c:pt idx="36881">
                  <c:v>2.2983086805350883E-2</c:v>
                </c:pt>
                <c:pt idx="36882">
                  <c:v>2.2983086805350883E-2</c:v>
                </c:pt>
                <c:pt idx="36883">
                  <c:v>2.2983086805350883E-2</c:v>
                </c:pt>
                <c:pt idx="36884">
                  <c:v>2.2983086805350883E-2</c:v>
                </c:pt>
                <c:pt idx="36885">
                  <c:v>2.2924155813542346E-2</c:v>
                </c:pt>
                <c:pt idx="36886">
                  <c:v>2.2865224821733698E-2</c:v>
                </c:pt>
                <c:pt idx="36887">
                  <c:v>2.2865224821733698E-2</c:v>
                </c:pt>
                <c:pt idx="36888">
                  <c:v>2.2865224821733698E-2</c:v>
                </c:pt>
                <c:pt idx="36889">
                  <c:v>2.2865224821733698E-2</c:v>
                </c:pt>
                <c:pt idx="36890">
                  <c:v>2.2865224821733698E-2</c:v>
                </c:pt>
                <c:pt idx="36891">
                  <c:v>2.2865224821733698E-2</c:v>
                </c:pt>
                <c:pt idx="36892">
                  <c:v>2.2865224821733698E-2</c:v>
                </c:pt>
                <c:pt idx="36893">
                  <c:v>2.2806293829925162E-2</c:v>
                </c:pt>
                <c:pt idx="36894">
                  <c:v>2.2806293829925162E-2</c:v>
                </c:pt>
                <c:pt idx="36895">
                  <c:v>2.2806293829925162E-2</c:v>
                </c:pt>
                <c:pt idx="36896">
                  <c:v>2.2806293829925162E-2</c:v>
                </c:pt>
                <c:pt idx="36897">
                  <c:v>2.2747362838116514E-2</c:v>
                </c:pt>
                <c:pt idx="36898">
                  <c:v>2.2688431846307977E-2</c:v>
                </c:pt>
                <c:pt idx="36899">
                  <c:v>2.2688431846307977E-2</c:v>
                </c:pt>
                <c:pt idx="36900">
                  <c:v>2.2688431846307977E-2</c:v>
                </c:pt>
                <c:pt idx="36901">
                  <c:v>2.2688431846307977E-2</c:v>
                </c:pt>
                <c:pt idx="36902">
                  <c:v>2.2688431846307977E-2</c:v>
                </c:pt>
                <c:pt idx="36903">
                  <c:v>2.2629500854499329E-2</c:v>
                </c:pt>
                <c:pt idx="36904">
                  <c:v>2.2629500854499329E-2</c:v>
                </c:pt>
                <c:pt idx="36905">
                  <c:v>2.2629500854499329E-2</c:v>
                </c:pt>
                <c:pt idx="36906">
                  <c:v>2.2629500854499329E-2</c:v>
                </c:pt>
                <c:pt idx="36907">
                  <c:v>2.2629500854499329E-2</c:v>
                </c:pt>
                <c:pt idx="36908">
                  <c:v>2.2629500854499329E-2</c:v>
                </c:pt>
                <c:pt idx="36909">
                  <c:v>2.2629500854499329E-2</c:v>
                </c:pt>
                <c:pt idx="36910">
                  <c:v>2.2629500854499329E-2</c:v>
                </c:pt>
                <c:pt idx="36911">
                  <c:v>2.2629500854499329E-2</c:v>
                </c:pt>
                <c:pt idx="36912">
                  <c:v>2.2629500854499329E-2</c:v>
                </c:pt>
                <c:pt idx="36913">
                  <c:v>2.2629500854499329E-2</c:v>
                </c:pt>
                <c:pt idx="36914">
                  <c:v>2.2629500854499329E-2</c:v>
                </c:pt>
                <c:pt idx="36915">
                  <c:v>2.2570569862690792E-2</c:v>
                </c:pt>
                <c:pt idx="36916">
                  <c:v>2.2570569862690792E-2</c:v>
                </c:pt>
                <c:pt idx="36917">
                  <c:v>2.2570569862690792E-2</c:v>
                </c:pt>
                <c:pt idx="36918">
                  <c:v>2.2570569862690792E-2</c:v>
                </c:pt>
                <c:pt idx="36919">
                  <c:v>2.2511638870882145E-2</c:v>
                </c:pt>
                <c:pt idx="36920">
                  <c:v>2.2511638870882145E-2</c:v>
                </c:pt>
                <c:pt idx="36921">
                  <c:v>2.2511638870882145E-2</c:v>
                </c:pt>
                <c:pt idx="36922">
                  <c:v>2.2511638870882145E-2</c:v>
                </c:pt>
                <c:pt idx="36923">
                  <c:v>2.2511638870882145E-2</c:v>
                </c:pt>
                <c:pt idx="36924">
                  <c:v>2.2511638870882145E-2</c:v>
                </c:pt>
                <c:pt idx="36925">
                  <c:v>2.2511638870882145E-2</c:v>
                </c:pt>
                <c:pt idx="36926">
                  <c:v>2.2511638870882145E-2</c:v>
                </c:pt>
                <c:pt idx="36927">
                  <c:v>2.2511638870882145E-2</c:v>
                </c:pt>
                <c:pt idx="36928">
                  <c:v>2.2511638870882145E-2</c:v>
                </c:pt>
                <c:pt idx="36929">
                  <c:v>2.2511638870882145E-2</c:v>
                </c:pt>
                <c:pt idx="36930">
                  <c:v>2.2452707879073608E-2</c:v>
                </c:pt>
                <c:pt idx="36931">
                  <c:v>2.2452707879073608E-2</c:v>
                </c:pt>
                <c:pt idx="36932">
                  <c:v>2.239377688726496E-2</c:v>
                </c:pt>
                <c:pt idx="36933">
                  <c:v>2.2334845895456423E-2</c:v>
                </c:pt>
                <c:pt idx="36934">
                  <c:v>2.2334845895456423E-2</c:v>
                </c:pt>
                <c:pt idx="36935">
                  <c:v>2.2275914903647775E-2</c:v>
                </c:pt>
                <c:pt idx="36936">
                  <c:v>2.2275914903647775E-2</c:v>
                </c:pt>
                <c:pt idx="36937">
                  <c:v>2.2216983911839239E-2</c:v>
                </c:pt>
                <c:pt idx="36938">
                  <c:v>2.2158052920030591E-2</c:v>
                </c:pt>
                <c:pt idx="36939">
                  <c:v>2.2158052920030591E-2</c:v>
                </c:pt>
                <c:pt idx="36940">
                  <c:v>2.2099121928222054E-2</c:v>
                </c:pt>
                <c:pt idx="36941">
                  <c:v>2.2040190936413406E-2</c:v>
                </c:pt>
                <c:pt idx="36942">
                  <c:v>2.2040190936413406E-2</c:v>
                </c:pt>
                <c:pt idx="36943">
                  <c:v>2.2040190936413406E-2</c:v>
                </c:pt>
                <c:pt idx="36944">
                  <c:v>2.2040190936413406E-2</c:v>
                </c:pt>
                <c:pt idx="36945">
                  <c:v>2.2040190936413406E-2</c:v>
                </c:pt>
                <c:pt idx="36946">
                  <c:v>2.2040190936413406E-2</c:v>
                </c:pt>
                <c:pt idx="36947">
                  <c:v>2.2040190936413406E-2</c:v>
                </c:pt>
                <c:pt idx="36948">
                  <c:v>2.2040190936413406E-2</c:v>
                </c:pt>
                <c:pt idx="36949">
                  <c:v>2.2040190936413406E-2</c:v>
                </c:pt>
                <c:pt idx="36950">
                  <c:v>2.2040190936413406E-2</c:v>
                </c:pt>
                <c:pt idx="36951">
                  <c:v>2.2040190936413406E-2</c:v>
                </c:pt>
                <c:pt idx="36952">
                  <c:v>2.2040190936413406E-2</c:v>
                </c:pt>
                <c:pt idx="36953">
                  <c:v>2.198125994460487E-2</c:v>
                </c:pt>
                <c:pt idx="36954">
                  <c:v>2.198125994460487E-2</c:v>
                </c:pt>
                <c:pt idx="36955">
                  <c:v>2.198125994460487E-2</c:v>
                </c:pt>
                <c:pt idx="36956">
                  <c:v>2.198125994460487E-2</c:v>
                </c:pt>
                <c:pt idx="36957">
                  <c:v>2.198125994460487E-2</c:v>
                </c:pt>
                <c:pt idx="36958">
                  <c:v>2.198125994460487E-2</c:v>
                </c:pt>
                <c:pt idx="36959">
                  <c:v>2.198125994460487E-2</c:v>
                </c:pt>
                <c:pt idx="36960">
                  <c:v>2.198125994460487E-2</c:v>
                </c:pt>
                <c:pt idx="36961">
                  <c:v>2.198125994460487E-2</c:v>
                </c:pt>
                <c:pt idx="36962">
                  <c:v>2.198125994460487E-2</c:v>
                </c:pt>
                <c:pt idx="36963">
                  <c:v>2.198125994460487E-2</c:v>
                </c:pt>
                <c:pt idx="36964">
                  <c:v>2.198125994460487E-2</c:v>
                </c:pt>
                <c:pt idx="36965">
                  <c:v>2.1922328952796222E-2</c:v>
                </c:pt>
                <c:pt idx="36966">
                  <c:v>2.1863397960987685E-2</c:v>
                </c:pt>
                <c:pt idx="36967">
                  <c:v>2.1863397960987685E-2</c:v>
                </c:pt>
                <c:pt idx="36968">
                  <c:v>2.1863397960987685E-2</c:v>
                </c:pt>
                <c:pt idx="36969">
                  <c:v>2.1863397960987685E-2</c:v>
                </c:pt>
                <c:pt idx="36970">
                  <c:v>2.1804466969179037E-2</c:v>
                </c:pt>
                <c:pt idx="36971">
                  <c:v>2.1804466969179037E-2</c:v>
                </c:pt>
                <c:pt idx="36972">
                  <c:v>2.1804466969179037E-2</c:v>
                </c:pt>
                <c:pt idx="36973">
                  <c:v>2.1804466969179037E-2</c:v>
                </c:pt>
                <c:pt idx="36974">
                  <c:v>2.1804466969179037E-2</c:v>
                </c:pt>
                <c:pt idx="36975">
                  <c:v>2.1804466969179037E-2</c:v>
                </c:pt>
                <c:pt idx="36976">
                  <c:v>2.1804466969179037E-2</c:v>
                </c:pt>
                <c:pt idx="36977">
                  <c:v>2.17455359773705E-2</c:v>
                </c:pt>
                <c:pt idx="36978">
                  <c:v>2.17455359773705E-2</c:v>
                </c:pt>
                <c:pt idx="36979">
                  <c:v>2.17455359773705E-2</c:v>
                </c:pt>
                <c:pt idx="36980">
                  <c:v>2.17455359773705E-2</c:v>
                </c:pt>
                <c:pt idx="36981">
                  <c:v>2.1686604985561853E-2</c:v>
                </c:pt>
                <c:pt idx="36982">
                  <c:v>2.1686604985561853E-2</c:v>
                </c:pt>
                <c:pt idx="36983">
                  <c:v>2.1686604985561853E-2</c:v>
                </c:pt>
                <c:pt idx="36984">
                  <c:v>2.1686604985561853E-2</c:v>
                </c:pt>
                <c:pt idx="36985">
                  <c:v>2.1627673993753316E-2</c:v>
                </c:pt>
                <c:pt idx="36986">
                  <c:v>2.1627673993753316E-2</c:v>
                </c:pt>
                <c:pt idx="36987">
                  <c:v>2.1627673993753316E-2</c:v>
                </c:pt>
                <c:pt idx="36988">
                  <c:v>2.1627673993753316E-2</c:v>
                </c:pt>
                <c:pt idx="36989">
                  <c:v>2.1627673993753316E-2</c:v>
                </c:pt>
                <c:pt idx="36990">
                  <c:v>2.1627673993753316E-2</c:v>
                </c:pt>
                <c:pt idx="36991">
                  <c:v>2.1627673993753316E-2</c:v>
                </c:pt>
                <c:pt idx="36992">
                  <c:v>2.1627673993753316E-2</c:v>
                </c:pt>
                <c:pt idx="36993">
                  <c:v>2.1568743001944668E-2</c:v>
                </c:pt>
                <c:pt idx="36994">
                  <c:v>2.1568743001944668E-2</c:v>
                </c:pt>
                <c:pt idx="36995">
                  <c:v>2.1568743001944668E-2</c:v>
                </c:pt>
                <c:pt idx="36996">
                  <c:v>2.1568743001944668E-2</c:v>
                </c:pt>
                <c:pt idx="36997">
                  <c:v>2.1568743001944668E-2</c:v>
                </c:pt>
                <c:pt idx="36998">
                  <c:v>2.1568743001944668E-2</c:v>
                </c:pt>
                <c:pt idx="36999">
                  <c:v>2.1568743001944668E-2</c:v>
                </c:pt>
                <c:pt idx="37000">
                  <c:v>2.1568743001944668E-2</c:v>
                </c:pt>
                <c:pt idx="37001">
                  <c:v>2.1568743001944668E-2</c:v>
                </c:pt>
                <c:pt idx="37002">
                  <c:v>2.1568743001944668E-2</c:v>
                </c:pt>
                <c:pt idx="37003">
                  <c:v>2.1568743001944668E-2</c:v>
                </c:pt>
                <c:pt idx="37004">
                  <c:v>2.1568743001944668E-2</c:v>
                </c:pt>
                <c:pt idx="37005">
                  <c:v>2.1568743001944668E-2</c:v>
                </c:pt>
                <c:pt idx="37006">
                  <c:v>2.1568743001944668E-2</c:v>
                </c:pt>
                <c:pt idx="37007">
                  <c:v>2.1568743001944668E-2</c:v>
                </c:pt>
                <c:pt idx="37008">
                  <c:v>2.1568743001944668E-2</c:v>
                </c:pt>
                <c:pt idx="37009">
                  <c:v>2.1509812010136131E-2</c:v>
                </c:pt>
                <c:pt idx="37010">
                  <c:v>2.1509812010136131E-2</c:v>
                </c:pt>
                <c:pt idx="37011">
                  <c:v>2.1509812010136131E-2</c:v>
                </c:pt>
                <c:pt idx="37012">
                  <c:v>2.1509812010136131E-2</c:v>
                </c:pt>
                <c:pt idx="37013">
                  <c:v>2.1509812010136131E-2</c:v>
                </c:pt>
                <c:pt idx="37014">
                  <c:v>2.1509812010136131E-2</c:v>
                </c:pt>
                <c:pt idx="37015">
                  <c:v>2.1450881018327483E-2</c:v>
                </c:pt>
                <c:pt idx="37016">
                  <c:v>2.1450881018327483E-2</c:v>
                </c:pt>
                <c:pt idx="37017">
                  <c:v>2.1450881018327483E-2</c:v>
                </c:pt>
                <c:pt idx="37018">
                  <c:v>2.1450881018327483E-2</c:v>
                </c:pt>
                <c:pt idx="37019">
                  <c:v>2.1450881018327483E-2</c:v>
                </c:pt>
                <c:pt idx="37020">
                  <c:v>2.1450881018327483E-2</c:v>
                </c:pt>
                <c:pt idx="37021">
                  <c:v>2.1450881018327483E-2</c:v>
                </c:pt>
                <c:pt idx="37022">
                  <c:v>2.1450881018327483E-2</c:v>
                </c:pt>
                <c:pt idx="37023">
                  <c:v>2.1450881018327483E-2</c:v>
                </c:pt>
                <c:pt idx="37024">
                  <c:v>2.1450881018327483E-2</c:v>
                </c:pt>
                <c:pt idx="37025">
                  <c:v>2.1450881018327483E-2</c:v>
                </c:pt>
                <c:pt idx="37026">
                  <c:v>2.1450881018327483E-2</c:v>
                </c:pt>
                <c:pt idx="37027">
                  <c:v>2.1391950026518947E-2</c:v>
                </c:pt>
                <c:pt idx="37028">
                  <c:v>2.1391950026518947E-2</c:v>
                </c:pt>
                <c:pt idx="37029">
                  <c:v>2.1391950026518947E-2</c:v>
                </c:pt>
                <c:pt idx="37030">
                  <c:v>2.1391950026518947E-2</c:v>
                </c:pt>
                <c:pt idx="37031">
                  <c:v>2.1391950026518947E-2</c:v>
                </c:pt>
                <c:pt idx="37032">
                  <c:v>2.1391950026518947E-2</c:v>
                </c:pt>
                <c:pt idx="37033">
                  <c:v>2.1391950026518947E-2</c:v>
                </c:pt>
                <c:pt idx="37034">
                  <c:v>2.1391950026518947E-2</c:v>
                </c:pt>
                <c:pt idx="37035">
                  <c:v>2.1391950026518947E-2</c:v>
                </c:pt>
                <c:pt idx="37036">
                  <c:v>2.1391950026518947E-2</c:v>
                </c:pt>
                <c:pt idx="37037">
                  <c:v>2.1391950026518947E-2</c:v>
                </c:pt>
                <c:pt idx="37038">
                  <c:v>2.1391950026518947E-2</c:v>
                </c:pt>
                <c:pt idx="37039">
                  <c:v>2.1391950026518947E-2</c:v>
                </c:pt>
                <c:pt idx="37040">
                  <c:v>2.1391950026518947E-2</c:v>
                </c:pt>
                <c:pt idx="37041">
                  <c:v>2.1333019034710299E-2</c:v>
                </c:pt>
                <c:pt idx="37042">
                  <c:v>2.1333019034710299E-2</c:v>
                </c:pt>
                <c:pt idx="37043">
                  <c:v>2.1333019034710299E-2</c:v>
                </c:pt>
                <c:pt idx="37044">
                  <c:v>2.1333019034710299E-2</c:v>
                </c:pt>
                <c:pt idx="37045">
                  <c:v>2.1333019034710299E-2</c:v>
                </c:pt>
                <c:pt idx="37046">
                  <c:v>2.1333019034710299E-2</c:v>
                </c:pt>
                <c:pt idx="37047">
                  <c:v>2.1274088042901762E-2</c:v>
                </c:pt>
                <c:pt idx="37048">
                  <c:v>2.1274088042901762E-2</c:v>
                </c:pt>
                <c:pt idx="37049">
                  <c:v>2.1274088042901762E-2</c:v>
                </c:pt>
                <c:pt idx="37050">
                  <c:v>2.1274088042901762E-2</c:v>
                </c:pt>
                <c:pt idx="37051">
                  <c:v>2.1274088042901762E-2</c:v>
                </c:pt>
                <c:pt idx="37052">
                  <c:v>2.1274088042901762E-2</c:v>
                </c:pt>
                <c:pt idx="37053">
                  <c:v>2.1274088042901762E-2</c:v>
                </c:pt>
                <c:pt idx="37054">
                  <c:v>2.1274088042901762E-2</c:v>
                </c:pt>
                <c:pt idx="37055">
                  <c:v>2.1215157051093225E-2</c:v>
                </c:pt>
                <c:pt idx="37056">
                  <c:v>2.1215157051093225E-2</c:v>
                </c:pt>
                <c:pt idx="37057">
                  <c:v>2.1215157051093225E-2</c:v>
                </c:pt>
                <c:pt idx="37058">
                  <c:v>2.1215157051093225E-2</c:v>
                </c:pt>
                <c:pt idx="37059">
                  <c:v>2.1215157051093225E-2</c:v>
                </c:pt>
                <c:pt idx="37060">
                  <c:v>2.1215157051093225E-2</c:v>
                </c:pt>
                <c:pt idx="37061">
                  <c:v>2.1215157051093225E-2</c:v>
                </c:pt>
                <c:pt idx="37062">
                  <c:v>2.1156226059284577E-2</c:v>
                </c:pt>
                <c:pt idx="37063">
                  <c:v>2.1156226059284577E-2</c:v>
                </c:pt>
                <c:pt idx="37064">
                  <c:v>2.1097295067476041E-2</c:v>
                </c:pt>
                <c:pt idx="37065">
                  <c:v>2.1097295067476041E-2</c:v>
                </c:pt>
                <c:pt idx="37066">
                  <c:v>2.1038364075667393E-2</c:v>
                </c:pt>
                <c:pt idx="37067">
                  <c:v>2.0979433083858856E-2</c:v>
                </c:pt>
                <c:pt idx="37068">
                  <c:v>2.0979433083858856E-2</c:v>
                </c:pt>
                <c:pt idx="37069">
                  <c:v>2.0979433083858856E-2</c:v>
                </c:pt>
                <c:pt idx="37070">
                  <c:v>2.0979433083858856E-2</c:v>
                </c:pt>
                <c:pt idx="37071">
                  <c:v>2.0979433083858856E-2</c:v>
                </c:pt>
                <c:pt idx="37072">
                  <c:v>2.0979433083858856E-2</c:v>
                </c:pt>
                <c:pt idx="37073">
                  <c:v>2.0979433083858856E-2</c:v>
                </c:pt>
                <c:pt idx="37074">
                  <c:v>2.0979433083858856E-2</c:v>
                </c:pt>
                <c:pt idx="37075">
                  <c:v>2.0920502092050208E-2</c:v>
                </c:pt>
                <c:pt idx="37076">
                  <c:v>2.0920502092050208E-2</c:v>
                </c:pt>
                <c:pt idx="37077">
                  <c:v>2.0861571100241671E-2</c:v>
                </c:pt>
                <c:pt idx="37078">
                  <c:v>2.0802640108433024E-2</c:v>
                </c:pt>
                <c:pt idx="37079">
                  <c:v>2.0802640108433024E-2</c:v>
                </c:pt>
                <c:pt idx="37080">
                  <c:v>2.0802640108433024E-2</c:v>
                </c:pt>
                <c:pt idx="37081">
                  <c:v>2.0802640108433024E-2</c:v>
                </c:pt>
                <c:pt idx="37082">
                  <c:v>2.0802640108433024E-2</c:v>
                </c:pt>
                <c:pt idx="37083">
                  <c:v>2.0802640108433024E-2</c:v>
                </c:pt>
                <c:pt idx="37084">
                  <c:v>2.0802640108433024E-2</c:v>
                </c:pt>
                <c:pt idx="37085">
                  <c:v>2.0802640108433024E-2</c:v>
                </c:pt>
                <c:pt idx="37086">
                  <c:v>2.0743709116624487E-2</c:v>
                </c:pt>
                <c:pt idx="37087">
                  <c:v>2.0743709116624487E-2</c:v>
                </c:pt>
                <c:pt idx="37088">
                  <c:v>2.0743709116624487E-2</c:v>
                </c:pt>
                <c:pt idx="37089">
                  <c:v>2.0743709116624487E-2</c:v>
                </c:pt>
                <c:pt idx="37090">
                  <c:v>2.0743709116624487E-2</c:v>
                </c:pt>
                <c:pt idx="37091">
                  <c:v>2.0684778124815839E-2</c:v>
                </c:pt>
                <c:pt idx="37092">
                  <c:v>2.0684778124815839E-2</c:v>
                </c:pt>
                <c:pt idx="37093">
                  <c:v>2.0684778124815839E-2</c:v>
                </c:pt>
                <c:pt idx="37094">
                  <c:v>2.0684778124815839E-2</c:v>
                </c:pt>
                <c:pt idx="37095">
                  <c:v>2.0684778124815839E-2</c:v>
                </c:pt>
                <c:pt idx="37096">
                  <c:v>2.0684778124815839E-2</c:v>
                </c:pt>
                <c:pt idx="37097">
                  <c:v>2.0684778124815839E-2</c:v>
                </c:pt>
                <c:pt idx="37098">
                  <c:v>2.0684778124815839E-2</c:v>
                </c:pt>
                <c:pt idx="37099">
                  <c:v>2.0625847133007302E-2</c:v>
                </c:pt>
                <c:pt idx="37100">
                  <c:v>2.0625847133007302E-2</c:v>
                </c:pt>
                <c:pt idx="37101">
                  <c:v>2.0625847133007302E-2</c:v>
                </c:pt>
                <c:pt idx="37102">
                  <c:v>2.0625847133007302E-2</c:v>
                </c:pt>
                <c:pt idx="37103">
                  <c:v>2.0625847133007302E-2</c:v>
                </c:pt>
                <c:pt idx="37104">
                  <c:v>2.0625847133007302E-2</c:v>
                </c:pt>
                <c:pt idx="37105">
                  <c:v>2.0625847133007302E-2</c:v>
                </c:pt>
                <c:pt idx="37106">
                  <c:v>2.0625847133007302E-2</c:v>
                </c:pt>
                <c:pt idx="37107">
                  <c:v>2.0625847133007302E-2</c:v>
                </c:pt>
                <c:pt idx="37108">
                  <c:v>2.0625847133007302E-2</c:v>
                </c:pt>
                <c:pt idx="37109">
                  <c:v>2.0625847133007302E-2</c:v>
                </c:pt>
                <c:pt idx="37110">
                  <c:v>2.0625847133007302E-2</c:v>
                </c:pt>
                <c:pt idx="37111">
                  <c:v>2.0625847133007302E-2</c:v>
                </c:pt>
                <c:pt idx="37112">
                  <c:v>2.0625847133007302E-2</c:v>
                </c:pt>
                <c:pt idx="37113">
                  <c:v>2.0625847133007302E-2</c:v>
                </c:pt>
                <c:pt idx="37114">
                  <c:v>2.0625847133007302E-2</c:v>
                </c:pt>
                <c:pt idx="37115">
                  <c:v>2.0566916141198655E-2</c:v>
                </c:pt>
                <c:pt idx="37116">
                  <c:v>2.0566916141198655E-2</c:v>
                </c:pt>
                <c:pt idx="37117">
                  <c:v>2.0566916141198655E-2</c:v>
                </c:pt>
                <c:pt idx="37118">
                  <c:v>2.0566916141198655E-2</c:v>
                </c:pt>
                <c:pt idx="37119">
                  <c:v>2.0566916141198655E-2</c:v>
                </c:pt>
                <c:pt idx="37120">
                  <c:v>2.0566916141198655E-2</c:v>
                </c:pt>
                <c:pt idx="37121">
                  <c:v>2.0566916141198655E-2</c:v>
                </c:pt>
                <c:pt idx="37122">
                  <c:v>2.0566916141198655E-2</c:v>
                </c:pt>
                <c:pt idx="37123">
                  <c:v>2.0566916141198655E-2</c:v>
                </c:pt>
                <c:pt idx="37124">
                  <c:v>2.0566916141198655E-2</c:v>
                </c:pt>
                <c:pt idx="37125">
                  <c:v>2.0566916141198655E-2</c:v>
                </c:pt>
                <c:pt idx="37126">
                  <c:v>2.0566916141198655E-2</c:v>
                </c:pt>
                <c:pt idx="37127">
                  <c:v>2.0507985149390118E-2</c:v>
                </c:pt>
                <c:pt idx="37128">
                  <c:v>2.0507985149390118E-2</c:v>
                </c:pt>
                <c:pt idx="37129">
                  <c:v>2.044905415758147E-2</c:v>
                </c:pt>
                <c:pt idx="37130">
                  <c:v>2.044905415758147E-2</c:v>
                </c:pt>
                <c:pt idx="37131">
                  <c:v>2.044905415758147E-2</c:v>
                </c:pt>
                <c:pt idx="37132">
                  <c:v>2.044905415758147E-2</c:v>
                </c:pt>
                <c:pt idx="37133">
                  <c:v>2.044905415758147E-2</c:v>
                </c:pt>
                <c:pt idx="37134">
                  <c:v>2.044905415758147E-2</c:v>
                </c:pt>
                <c:pt idx="37135">
                  <c:v>2.044905415758147E-2</c:v>
                </c:pt>
                <c:pt idx="37136">
                  <c:v>2.044905415758147E-2</c:v>
                </c:pt>
                <c:pt idx="37137">
                  <c:v>2.044905415758147E-2</c:v>
                </c:pt>
                <c:pt idx="37138">
                  <c:v>2.044905415758147E-2</c:v>
                </c:pt>
                <c:pt idx="37139">
                  <c:v>2.044905415758147E-2</c:v>
                </c:pt>
                <c:pt idx="37140">
                  <c:v>2.044905415758147E-2</c:v>
                </c:pt>
                <c:pt idx="37141">
                  <c:v>2.044905415758147E-2</c:v>
                </c:pt>
                <c:pt idx="37142">
                  <c:v>2.0390123165772933E-2</c:v>
                </c:pt>
                <c:pt idx="37143">
                  <c:v>2.0390123165772933E-2</c:v>
                </c:pt>
                <c:pt idx="37144">
                  <c:v>2.0390123165772933E-2</c:v>
                </c:pt>
                <c:pt idx="37145">
                  <c:v>2.0390123165772933E-2</c:v>
                </c:pt>
                <c:pt idx="37146">
                  <c:v>2.0331192173964285E-2</c:v>
                </c:pt>
                <c:pt idx="37147">
                  <c:v>2.0331192173964285E-2</c:v>
                </c:pt>
                <c:pt idx="37148">
                  <c:v>2.0331192173964285E-2</c:v>
                </c:pt>
                <c:pt idx="37149">
                  <c:v>2.0331192173964285E-2</c:v>
                </c:pt>
                <c:pt idx="37150">
                  <c:v>2.0331192173964285E-2</c:v>
                </c:pt>
                <c:pt idx="37151">
                  <c:v>2.0272261182155749E-2</c:v>
                </c:pt>
                <c:pt idx="37152">
                  <c:v>2.0213330190347101E-2</c:v>
                </c:pt>
                <c:pt idx="37153">
                  <c:v>2.0213330190347101E-2</c:v>
                </c:pt>
                <c:pt idx="37154">
                  <c:v>2.0213330190347101E-2</c:v>
                </c:pt>
                <c:pt idx="37155">
                  <c:v>2.0154399198538564E-2</c:v>
                </c:pt>
                <c:pt idx="37156">
                  <c:v>2.0154399198538564E-2</c:v>
                </c:pt>
                <c:pt idx="37157">
                  <c:v>2.0154399198538564E-2</c:v>
                </c:pt>
                <c:pt idx="37158">
                  <c:v>2.0154399198538564E-2</c:v>
                </c:pt>
                <c:pt idx="37159">
                  <c:v>2.0154399198538564E-2</c:v>
                </c:pt>
                <c:pt idx="37160">
                  <c:v>2.0154399198538564E-2</c:v>
                </c:pt>
                <c:pt idx="37161">
                  <c:v>2.0154399198538564E-2</c:v>
                </c:pt>
                <c:pt idx="37162">
                  <c:v>2.0154399198538564E-2</c:v>
                </c:pt>
                <c:pt idx="37163">
                  <c:v>2.0095468206729916E-2</c:v>
                </c:pt>
                <c:pt idx="37164">
                  <c:v>2.0095468206729916E-2</c:v>
                </c:pt>
                <c:pt idx="37165">
                  <c:v>2.0095468206729916E-2</c:v>
                </c:pt>
                <c:pt idx="37166">
                  <c:v>2.0095468206729916E-2</c:v>
                </c:pt>
                <c:pt idx="37167">
                  <c:v>2.0095468206729916E-2</c:v>
                </c:pt>
                <c:pt idx="37168">
                  <c:v>2.0036537214921379E-2</c:v>
                </c:pt>
                <c:pt idx="37169">
                  <c:v>2.0036537214921379E-2</c:v>
                </c:pt>
                <c:pt idx="37170">
                  <c:v>2.0036537214921379E-2</c:v>
                </c:pt>
                <c:pt idx="37171">
                  <c:v>2.0036537214921379E-2</c:v>
                </c:pt>
                <c:pt idx="37172">
                  <c:v>2.0036537214921379E-2</c:v>
                </c:pt>
                <c:pt idx="37173">
                  <c:v>2.0036537214921379E-2</c:v>
                </c:pt>
                <c:pt idx="37174">
                  <c:v>2.0036537214921379E-2</c:v>
                </c:pt>
                <c:pt idx="37175">
                  <c:v>2.0036537214921379E-2</c:v>
                </c:pt>
                <c:pt idx="37176">
                  <c:v>2.0036537214921379E-2</c:v>
                </c:pt>
                <c:pt idx="37177">
                  <c:v>2.0036537214921379E-2</c:v>
                </c:pt>
                <c:pt idx="37178">
                  <c:v>2.0036537214921379E-2</c:v>
                </c:pt>
                <c:pt idx="37179">
                  <c:v>2.0036537214921379E-2</c:v>
                </c:pt>
                <c:pt idx="37180">
                  <c:v>2.0036537214921379E-2</c:v>
                </c:pt>
                <c:pt idx="37181">
                  <c:v>1.9977606223112732E-2</c:v>
                </c:pt>
                <c:pt idx="37182">
                  <c:v>1.9977606223112732E-2</c:v>
                </c:pt>
                <c:pt idx="37183">
                  <c:v>1.9977606223112732E-2</c:v>
                </c:pt>
                <c:pt idx="37184">
                  <c:v>1.9918675231304195E-2</c:v>
                </c:pt>
                <c:pt idx="37185">
                  <c:v>1.9918675231304195E-2</c:v>
                </c:pt>
                <c:pt idx="37186">
                  <c:v>1.9918675231304195E-2</c:v>
                </c:pt>
                <c:pt idx="37187">
                  <c:v>1.9918675231304195E-2</c:v>
                </c:pt>
                <c:pt idx="37188">
                  <c:v>1.9918675231304195E-2</c:v>
                </c:pt>
                <c:pt idx="37189">
                  <c:v>1.9918675231304195E-2</c:v>
                </c:pt>
                <c:pt idx="37190">
                  <c:v>1.9918675231304195E-2</c:v>
                </c:pt>
                <c:pt idx="37191">
                  <c:v>1.9918675231304195E-2</c:v>
                </c:pt>
                <c:pt idx="37192">
                  <c:v>1.9918675231304195E-2</c:v>
                </c:pt>
                <c:pt idx="37193">
                  <c:v>1.9918675231304195E-2</c:v>
                </c:pt>
                <c:pt idx="37194">
                  <c:v>1.9918675231304195E-2</c:v>
                </c:pt>
                <c:pt idx="37195">
                  <c:v>1.9918675231304195E-2</c:v>
                </c:pt>
                <c:pt idx="37196">
                  <c:v>1.9918675231304195E-2</c:v>
                </c:pt>
                <c:pt idx="37197">
                  <c:v>1.9918675231304195E-2</c:v>
                </c:pt>
                <c:pt idx="37198">
                  <c:v>1.9918675231304195E-2</c:v>
                </c:pt>
                <c:pt idx="37199">
                  <c:v>1.9918675231304195E-2</c:v>
                </c:pt>
                <c:pt idx="37200">
                  <c:v>1.9859744239495547E-2</c:v>
                </c:pt>
                <c:pt idx="37201">
                  <c:v>1.9859744239495547E-2</c:v>
                </c:pt>
                <c:pt idx="37202">
                  <c:v>1.980081324768701E-2</c:v>
                </c:pt>
                <c:pt idx="37203">
                  <c:v>1.980081324768701E-2</c:v>
                </c:pt>
                <c:pt idx="37204">
                  <c:v>1.980081324768701E-2</c:v>
                </c:pt>
                <c:pt idx="37205">
                  <c:v>1.980081324768701E-2</c:v>
                </c:pt>
                <c:pt idx="37206">
                  <c:v>1.980081324768701E-2</c:v>
                </c:pt>
                <c:pt idx="37207">
                  <c:v>1.980081324768701E-2</c:v>
                </c:pt>
                <c:pt idx="37208">
                  <c:v>1.980081324768701E-2</c:v>
                </c:pt>
                <c:pt idx="37209">
                  <c:v>1.980081324768701E-2</c:v>
                </c:pt>
                <c:pt idx="37210">
                  <c:v>1.980081324768701E-2</c:v>
                </c:pt>
                <c:pt idx="37211">
                  <c:v>1.9741882255878362E-2</c:v>
                </c:pt>
                <c:pt idx="37212">
                  <c:v>1.9741882255878362E-2</c:v>
                </c:pt>
                <c:pt idx="37213">
                  <c:v>1.9741882255878362E-2</c:v>
                </c:pt>
                <c:pt idx="37214">
                  <c:v>1.9741882255878362E-2</c:v>
                </c:pt>
                <c:pt idx="37215">
                  <c:v>1.9682951264069826E-2</c:v>
                </c:pt>
                <c:pt idx="37216">
                  <c:v>1.9682951264069826E-2</c:v>
                </c:pt>
                <c:pt idx="37217">
                  <c:v>1.9682951264069826E-2</c:v>
                </c:pt>
                <c:pt idx="37218">
                  <c:v>1.9682951264069826E-2</c:v>
                </c:pt>
                <c:pt idx="37219">
                  <c:v>1.9682951264069826E-2</c:v>
                </c:pt>
                <c:pt idx="37220">
                  <c:v>1.9682951264069826E-2</c:v>
                </c:pt>
                <c:pt idx="37221">
                  <c:v>1.9624020272261178E-2</c:v>
                </c:pt>
                <c:pt idx="37222">
                  <c:v>1.9624020272261178E-2</c:v>
                </c:pt>
                <c:pt idx="37223">
                  <c:v>1.9624020272261178E-2</c:v>
                </c:pt>
                <c:pt idx="37224">
                  <c:v>1.9624020272261178E-2</c:v>
                </c:pt>
                <c:pt idx="37225">
                  <c:v>1.9624020272261178E-2</c:v>
                </c:pt>
                <c:pt idx="37226">
                  <c:v>1.9565089280452641E-2</c:v>
                </c:pt>
                <c:pt idx="37227">
                  <c:v>1.9565089280452641E-2</c:v>
                </c:pt>
                <c:pt idx="37228">
                  <c:v>1.9565089280452641E-2</c:v>
                </c:pt>
                <c:pt idx="37229">
                  <c:v>1.9565089280452641E-2</c:v>
                </c:pt>
                <c:pt idx="37230">
                  <c:v>1.9565089280452641E-2</c:v>
                </c:pt>
                <c:pt idx="37231">
                  <c:v>1.9565089280452641E-2</c:v>
                </c:pt>
                <c:pt idx="37232">
                  <c:v>1.9565089280452641E-2</c:v>
                </c:pt>
                <c:pt idx="37233">
                  <c:v>1.9565089280452641E-2</c:v>
                </c:pt>
                <c:pt idx="37234">
                  <c:v>1.9565089280452641E-2</c:v>
                </c:pt>
                <c:pt idx="37235">
                  <c:v>1.9565089280452641E-2</c:v>
                </c:pt>
                <c:pt idx="37236">
                  <c:v>1.9565089280452641E-2</c:v>
                </c:pt>
                <c:pt idx="37237">
                  <c:v>1.9565089280452641E-2</c:v>
                </c:pt>
                <c:pt idx="37238">
                  <c:v>1.9565089280452641E-2</c:v>
                </c:pt>
                <c:pt idx="37239">
                  <c:v>1.9565089280452641E-2</c:v>
                </c:pt>
                <c:pt idx="37240">
                  <c:v>1.9565089280452641E-2</c:v>
                </c:pt>
                <c:pt idx="37241">
                  <c:v>1.9565089280452641E-2</c:v>
                </c:pt>
                <c:pt idx="37242">
                  <c:v>1.9565089280452641E-2</c:v>
                </c:pt>
                <c:pt idx="37243">
                  <c:v>1.9506158288643993E-2</c:v>
                </c:pt>
                <c:pt idx="37244">
                  <c:v>1.9506158288643993E-2</c:v>
                </c:pt>
                <c:pt idx="37245">
                  <c:v>1.9506158288643993E-2</c:v>
                </c:pt>
                <c:pt idx="37246">
                  <c:v>1.9506158288643993E-2</c:v>
                </c:pt>
                <c:pt idx="37247">
                  <c:v>1.9506158288643993E-2</c:v>
                </c:pt>
                <c:pt idx="37248">
                  <c:v>1.9506158288643993E-2</c:v>
                </c:pt>
                <c:pt idx="37249">
                  <c:v>1.9506158288643993E-2</c:v>
                </c:pt>
                <c:pt idx="37250">
                  <c:v>1.9506158288643993E-2</c:v>
                </c:pt>
                <c:pt idx="37251">
                  <c:v>1.9506158288643993E-2</c:v>
                </c:pt>
                <c:pt idx="37252">
                  <c:v>1.9447227296835456E-2</c:v>
                </c:pt>
                <c:pt idx="37253">
                  <c:v>1.9447227296835456E-2</c:v>
                </c:pt>
                <c:pt idx="37254">
                  <c:v>1.9447227296835456E-2</c:v>
                </c:pt>
                <c:pt idx="37255">
                  <c:v>1.9447227296835456E-2</c:v>
                </c:pt>
                <c:pt idx="37256">
                  <c:v>1.9447227296835456E-2</c:v>
                </c:pt>
                <c:pt idx="37257">
                  <c:v>1.9447227296835456E-2</c:v>
                </c:pt>
                <c:pt idx="37258">
                  <c:v>1.9447227296835456E-2</c:v>
                </c:pt>
                <c:pt idx="37259">
                  <c:v>1.9447227296835456E-2</c:v>
                </c:pt>
                <c:pt idx="37260">
                  <c:v>1.9447227296835456E-2</c:v>
                </c:pt>
                <c:pt idx="37261">
                  <c:v>1.9447227296835456E-2</c:v>
                </c:pt>
                <c:pt idx="37262">
                  <c:v>1.9388296305026809E-2</c:v>
                </c:pt>
                <c:pt idx="37263">
                  <c:v>1.9388296305026809E-2</c:v>
                </c:pt>
                <c:pt idx="37264">
                  <c:v>1.9329365313218272E-2</c:v>
                </c:pt>
                <c:pt idx="37265">
                  <c:v>1.9270434321409624E-2</c:v>
                </c:pt>
                <c:pt idx="37266">
                  <c:v>1.9270434321409624E-2</c:v>
                </c:pt>
                <c:pt idx="37267">
                  <c:v>1.9270434321409624E-2</c:v>
                </c:pt>
                <c:pt idx="37268">
                  <c:v>1.9270434321409624E-2</c:v>
                </c:pt>
                <c:pt idx="37269">
                  <c:v>1.9270434321409624E-2</c:v>
                </c:pt>
                <c:pt idx="37270">
                  <c:v>1.9211503329601087E-2</c:v>
                </c:pt>
                <c:pt idx="37271">
                  <c:v>1.9211503329601087E-2</c:v>
                </c:pt>
                <c:pt idx="37272">
                  <c:v>1.9211503329601087E-2</c:v>
                </c:pt>
                <c:pt idx="37273">
                  <c:v>1.9211503329601087E-2</c:v>
                </c:pt>
                <c:pt idx="37274">
                  <c:v>1.9211503329601087E-2</c:v>
                </c:pt>
                <c:pt idx="37275">
                  <c:v>1.915257233779244E-2</c:v>
                </c:pt>
                <c:pt idx="37276">
                  <c:v>1.915257233779244E-2</c:v>
                </c:pt>
                <c:pt idx="37277">
                  <c:v>1.915257233779244E-2</c:v>
                </c:pt>
                <c:pt idx="37278">
                  <c:v>1.915257233779244E-2</c:v>
                </c:pt>
                <c:pt idx="37279">
                  <c:v>1.915257233779244E-2</c:v>
                </c:pt>
                <c:pt idx="37280">
                  <c:v>1.915257233779244E-2</c:v>
                </c:pt>
                <c:pt idx="37281">
                  <c:v>1.915257233779244E-2</c:v>
                </c:pt>
                <c:pt idx="37282">
                  <c:v>1.915257233779244E-2</c:v>
                </c:pt>
                <c:pt idx="37283">
                  <c:v>1.9093641345983903E-2</c:v>
                </c:pt>
                <c:pt idx="37284">
                  <c:v>1.9034710354175255E-2</c:v>
                </c:pt>
                <c:pt idx="37285">
                  <c:v>1.9034710354175255E-2</c:v>
                </c:pt>
                <c:pt idx="37286">
                  <c:v>1.9034710354175255E-2</c:v>
                </c:pt>
                <c:pt idx="37287">
                  <c:v>1.8975779362366718E-2</c:v>
                </c:pt>
                <c:pt idx="37288">
                  <c:v>1.891684837055807E-2</c:v>
                </c:pt>
                <c:pt idx="37289">
                  <c:v>1.891684837055807E-2</c:v>
                </c:pt>
                <c:pt idx="37290">
                  <c:v>1.891684837055807E-2</c:v>
                </c:pt>
                <c:pt idx="37291">
                  <c:v>1.891684837055807E-2</c:v>
                </c:pt>
                <c:pt idx="37292">
                  <c:v>1.891684837055807E-2</c:v>
                </c:pt>
                <c:pt idx="37293">
                  <c:v>1.891684837055807E-2</c:v>
                </c:pt>
                <c:pt idx="37294">
                  <c:v>1.8857917378749534E-2</c:v>
                </c:pt>
                <c:pt idx="37295">
                  <c:v>1.8857917378749534E-2</c:v>
                </c:pt>
                <c:pt idx="37296">
                  <c:v>1.8798986386940886E-2</c:v>
                </c:pt>
                <c:pt idx="37297">
                  <c:v>1.8798986386940886E-2</c:v>
                </c:pt>
                <c:pt idx="37298">
                  <c:v>1.8798986386940886E-2</c:v>
                </c:pt>
                <c:pt idx="37299">
                  <c:v>1.8798986386940886E-2</c:v>
                </c:pt>
                <c:pt idx="37300">
                  <c:v>1.8798986386940886E-2</c:v>
                </c:pt>
                <c:pt idx="37301">
                  <c:v>1.8798986386940886E-2</c:v>
                </c:pt>
                <c:pt idx="37302">
                  <c:v>1.8740055395132349E-2</c:v>
                </c:pt>
                <c:pt idx="37303">
                  <c:v>1.8681124403323701E-2</c:v>
                </c:pt>
                <c:pt idx="37304">
                  <c:v>1.8681124403323701E-2</c:v>
                </c:pt>
                <c:pt idx="37305">
                  <c:v>1.8622193411515164E-2</c:v>
                </c:pt>
                <c:pt idx="37306">
                  <c:v>1.8622193411515164E-2</c:v>
                </c:pt>
                <c:pt idx="37307">
                  <c:v>1.8622193411515164E-2</c:v>
                </c:pt>
                <c:pt idx="37308">
                  <c:v>1.8622193411515164E-2</c:v>
                </c:pt>
                <c:pt idx="37309">
                  <c:v>1.8622193411515164E-2</c:v>
                </c:pt>
                <c:pt idx="37310">
                  <c:v>1.8622193411515164E-2</c:v>
                </c:pt>
                <c:pt idx="37311">
                  <c:v>1.8622193411515164E-2</c:v>
                </c:pt>
                <c:pt idx="37312">
                  <c:v>1.8622193411515164E-2</c:v>
                </c:pt>
                <c:pt idx="37313">
                  <c:v>1.8622193411515164E-2</c:v>
                </c:pt>
                <c:pt idx="37314">
                  <c:v>1.8622193411515164E-2</c:v>
                </c:pt>
                <c:pt idx="37315">
                  <c:v>1.8622193411515164E-2</c:v>
                </c:pt>
                <c:pt idx="37316">
                  <c:v>1.8622193411515164E-2</c:v>
                </c:pt>
                <c:pt idx="37317">
                  <c:v>1.8622193411515164E-2</c:v>
                </c:pt>
                <c:pt idx="37318">
                  <c:v>1.8622193411515164E-2</c:v>
                </c:pt>
                <c:pt idx="37319">
                  <c:v>1.8622193411515164E-2</c:v>
                </c:pt>
                <c:pt idx="37320">
                  <c:v>1.8622193411515164E-2</c:v>
                </c:pt>
                <c:pt idx="37321">
                  <c:v>1.8622193411515164E-2</c:v>
                </c:pt>
                <c:pt idx="37322">
                  <c:v>1.8622193411515164E-2</c:v>
                </c:pt>
                <c:pt idx="37323">
                  <c:v>1.8622193411515164E-2</c:v>
                </c:pt>
                <c:pt idx="37324">
                  <c:v>1.8622193411515164E-2</c:v>
                </c:pt>
                <c:pt idx="37325">
                  <c:v>1.8622193411515164E-2</c:v>
                </c:pt>
                <c:pt idx="37326">
                  <c:v>1.8622193411515164E-2</c:v>
                </c:pt>
                <c:pt idx="37327">
                  <c:v>1.8622193411515164E-2</c:v>
                </c:pt>
                <c:pt idx="37328">
                  <c:v>1.8622193411515164E-2</c:v>
                </c:pt>
                <c:pt idx="37329">
                  <c:v>1.8622193411515164E-2</c:v>
                </c:pt>
                <c:pt idx="37330">
                  <c:v>1.8622193411515164E-2</c:v>
                </c:pt>
                <c:pt idx="37331">
                  <c:v>1.8622193411515164E-2</c:v>
                </c:pt>
                <c:pt idx="37332">
                  <c:v>1.8622193411515164E-2</c:v>
                </c:pt>
                <c:pt idx="37333">
                  <c:v>1.8563262419706517E-2</c:v>
                </c:pt>
                <c:pt idx="37334">
                  <c:v>1.8563262419706517E-2</c:v>
                </c:pt>
                <c:pt idx="37335">
                  <c:v>1.8563262419706517E-2</c:v>
                </c:pt>
                <c:pt idx="37336">
                  <c:v>1.8563262419706517E-2</c:v>
                </c:pt>
                <c:pt idx="37337">
                  <c:v>1.850433142789798E-2</c:v>
                </c:pt>
                <c:pt idx="37338">
                  <c:v>1.8445400436089332E-2</c:v>
                </c:pt>
                <c:pt idx="37339">
                  <c:v>1.8445400436089332E-2</c:v>
                </c:pt>
                <c:pt idx="37340">
                  <c:v>1.8445400436089332E-2</c:v>
                </c:pt>
                <c:pt idx="37341">
                  <c:v>1.8445400436089332E-2</c:v>
                </c:pt>
                <c:pt idx="37342">
                  <c:v>1.8386469444280795E-2</c:v>
                </c:pt>
                <c:pt idx="37343">
                  <c:v>1.8386469444280795E-2</c:v>
                </c:pt>
                <c:pt idx="37344">
                  <c:v>1.8386469444280795E-2</c:v>
                </c:pt>
                <c:pt idx="37345">
                  <c:v>1.8386469444280795E-2</c:v>
                </c:pt>
                <c:pt idx="37346">
                  <c:v>1.8386469444280795E-2</c:v>
                </c:pt>
                <c:pt idx="37347">
                  <c:v>1.8386469444280795E-2</c:v>
                </c:pt>
                <c:pt idx="37348">
                  <c:v>1.8327538452472147E-2</c:v>
                </c:pt>
                <c:pt idx="37349">
                  <c:v>1.8327538452472147E-2</c:v>
                </c:pt>
                <c:pt idx="37350">
                  <c:v>1.8327538452472147E-2</c:v>
                </c:pt>
                <c:pt idx="37351">
                  <c:v>1.8327538452472147E-2</c:v>
                </c:pt>
                <c:pt idx="37352">
                  <c:v>1.8327538452472147E-2</c:v>
                </c:pt>
                <c:pt idx="37353">
                  <c:v>1.8327538452472147E-2</c:v>
                </c:pt>
                <c:pt idx="37354">
                  <c:v>1.8327538452472147E-2</c:v>
                </c:pt>
                <c:pt idx="37355">
                  <c:v>1.8327538452472147E-2</c:v>
                </c:pt>
                <c:pt idx="37356">
                  <c:v>1.8327538452472147E-2</c:v>
                </c:pt>
                <c:pt idx="37357">
                  <c:v>1.8327538452472147E-2</c:v>
                </c:pt>
                <c:pt idx="37358">
                  <c:v>1.8268607460663611E-2</c:v>
                </c:pt>
                <c:pt idx="37359">
                  <c:v>1.8268607460663611E-2</c:v>
                </c:pt>
                <c:pt idx="37360">
                  <c:v>1.8268607460663611E-2</c:v>
                </c:pt>
                <c:pt idx="37361">
                  <c:v>1.8268607460663611E-2</c:v>
                </c:pt>
                <c:pt idx="37362">
                  <c:v>1.8268607460663611E-2</c:v>
                </c:pt>
                <c:pt idx="37363">
                  <c:v>1.8268607460663611E-2</c:v>
                </c:pt>
                <c:pt idx="37364">
                  <c:v>1.8268607460663611E-2</c:v>
                </c:pt>
                <c:pt idx="37365">
                  <c:v>1.8268607460663611E-2</c:v>
                </c:pt>
                <c:pt idx="37366">
                  <c:v>1.8268607460663611E-2</c:v>
                </c:pt>
                <c:pt idx="37367">
                  <c:v>1.8268607460663611E-2</c:v>
                </c:pt>
                <c:pt idx="37368">
                  <c:v>1.8209676468854963E-2</c:v>
                </c:pt>
                <c:pt idx="37369">
                  <c:v>1.8209676468854963E-2</c:v>
                </c:pt>
                <c:pt idx="37370">
                  <c:v>1.8209676468854963E-2</c:v>
                </c:pt>
                <c:pt idx="37371">
                  <c:v>1.8209676468854963E-2</c:v>
                </c:pt>
                <c:pt idx="37372">
                  <c:v>1.8150745477046426E-2</c:v>
                </c:pt>
                <c:pt idx="37373">
                  <c:v>1.8150745477046426E-2</c:v>
                </c:pt>
                <c:pt idx="37374">
                  <c:v>1.8150745477046426E-2</c:v>
                </c:pt>
                <c:pt idx="37375">
                  <c:v>1.8150745477046426E-2</c:v>
                </c:pt>
                <c:pt idx="37376">
                  <c:v>1.8150745477046426E-2</c:v>
                </c:pt>
                <c:pt idx="37377">
                  <c:v>1.8150745477046426E-2</c:v>
                </c:pt>
                <c:pt idx="37378">
                  <c:v>1.8150745477046426E-2</c:v>
                </c:pt>
                <c:pt idx="37379">
                  <c:v>1.8150745477046426E-2</c:v>
                </c:pt>
                <c:pt idx="37380">
                  <c:v>1.8150745477046426E-2</c:v>
                </c:pt>
                <c:pt idx="37381">
                  <c:v>1.8150745477046426E-2</c:v>
                </c:pt>
                <c:pt idx="37382">
                  <c:v>1.8150745477046426E-2</c:v>
                </c:pt>
                <c:pt idx="37383">
                  <c:v>1.8150745477046426E-2</c:v>
                </c:pt>
                <c:pt idx="37384">
                  <c:v>1.8150745477046426E-2</c:v>
                </c:pt>
                <c:pt idx="37385">
                  <c:v>1.8150745477046426E-2</c:v>
                </c:pt>
                <c:pt idx="37386">
                  <c:v>1.8150745477046426E-2</c:v>
                </c:pt>
                <c:pt idx="37387">
                  <c:v>1.8150745477046426E-2</c:v>
                </c:pt>
                <c:pt idx="37388">
                  <c:v>1.8150745477046426E-2</c:v>
                </c:pt>
                <c:pt idx="37389">
                  <c:v>1.8150745477046426E-2</c:v>
                </c:pt>
                <c:pt idx="37390">
                  <c:v>1.8150745477046426E-2</c:v>
                </c:pt>
                <c:pt idx="37391">
                  <c:v>1.8150745477046426E-2</c:v>
                </c:pt>
                <c:pt idx="37392">
                  <c:v>1.8150745477046426E-2</c:v>
                </c:pt>
                <c:pt idx="37393">
                  <c:v>1.8091814485237778E-2</c:v>
                </c:pt>
                <c:pt idx="37394">
                  <c:v>1.8091814485237778E-2</c:v>
                </c:pt>
                <c:pt idx="37395">
                  <c:v>1.8091814485237778E-2</c:v>
                </c:pt>
                <c:pt idx="37396">
                  <c:v>1.8091814485237778E-2</c:v>
                </c:pt>
                <c:pt idx="37397">
                  <c:v>1.8091814485237778E-2</c:v>
                </c:pt>
                <c:pt idx="37398">
                  <c:v>1.8091814485237778E-2</c:v>
                </c:pt>
                <c:pt idx="37399">
                  <c:v>1.8091814485237778E-2</c:v>
                </c:pt>
                <c:pt idx="37400">
                  <c:v>1.8091814485237778E-2</c:v>
                </c:pt>
                <c:pt idx="37401">
                  <c:v>1.8091814485237778E-2</c:v>
                </c:pt>
                <c:pt idx="37402">
                  <c:v>1.8091814485237778E-2</c:v>
                </c:pt>
                <c:pt idx="37403">
                  <c:v>1.8091814485237778E-2</c:v>
                </c:pt>
                <c:pt idx="37404">
                  <c:v>1.8032883493429241E-2</c:v>
                </c:pt>
                <c:pt idx="37405">
                  <c:v>1.8032883493429241E-2</c:v>
                </c:pt>
                <c:pt idx="37406">
                  <c:v>1.7973952501620594E-2</c:v>
                </c:pt>
                <c:pt idx="37407">
                  <c:v>1.7973952501620594E-2</c:v>
                </c:pt>
                <c:pt idx="37408">
                  <c:v>1.7973952501620594E-2</c:v>
                </c:pt>
                <c:pt idx="37409">
                  <c:v>1.7973952501620594E-2</c:v>
                </c:pt>
                <c:pt idx="37410">
                  <c:v>1.7973952501620594E-2</c:v>
                </c:pt>
                <c:pt idx="37411">
                  <c:v>1.7973952501620594E-2</c:v>
                </c:pt>
                <c:pt idx="37412">
                  <c:v>1.7973952501620594E-2</c:v>
                </c:pt>
                <c:pt idx="37413">
                  <c:v>1.7973952501620594E-2</c:v>
                </c:pt>
                <c:pt idx="37414">
                  <c:v>1.7973952501620594E-2</c:v>
                </c:pt>
                <c:pt idx="37415">
                  <c:v>1.7973952501620594E-2</c:v>
                </c:pt>
                <c:pt idx="37416">
                  <c:v>1.7915021509812057E-2</c:v>
                </c:pt>
                <c:pt idx="37417">
                  <c:v>1.7915021509812057E-2</c:v>
                </c:pt>
                <c:pt idx="37418">
                  <c:v>1.7915021509812057E-2</c:v>
                </c:pt>
                <c:pt idx="37419">
                  <c:v>1.7915021509812057E-2</c:v>
                </c:pt>
                <c:pt idx="37420">
                  <c:v>1.7915021509812057E-2</c:v>
                </c:pt>
                <c:pt idx="37421">
                  <c:v>1.7915021509812057E-2</c:v>
                </c:pt>
                <c:pt idx="37422">
                  <c:v>1.7915021509812057E-2</c:v>
                </c:pt>
                <c:pt idx="37423">
                  <c:v>1.7915021509812057E-2</c:v>
                </c:pt>
                <c:pt idx="37424">
                  <c:v>1.7856090518003409E-2</c:v>
                </c:pt>
                <c:pt idx="37425">
                  <c:v>1.7856090518003409E-2</c:v>
                </c:pt>
                <c:pt idx="37426">
                  <c:v>1.7856090518003409E-2</c:v>
                </c:pt>
                <c:pt idx="37427">
                  <c:v>1.7856090518003409E-2</c:v>
                </c:pt>
                <c:pt idx="37428">
                  <c:v>1.7856090518003409E-2</c:v>
                </c:pt>
                <c:pt idx="37429">
                  <c:v>1.7856090518003409E-2</c:v>
                </c:pt>
                <c:pt idx="37430">
                  <c:v>1.7797159526194872E-2</c:v>
                </c:pt>
                <c:pt idx="37431">
                  <c:v>1.7797159526194872E-2</c:v>
                </c:pt>
                <c:pt idx="37432">
                  <c:v>1.7797159526194872E-2</c:v>
                </c:pt>
                <c:pt idx="37433">
                  <c:v>1.7797159526194872E-2</c:v>
                </c:pt>
                <c:pt idx="37434">
                  <c:v>1.7797159526194872E-2</c:v>
                </c:pt>
                <c:pt idx="37435">
                  <c:v>1.7738228534386224E-2</c:v>
                </c:pt>
                <c:pt idx="37436">
                  <c:v>1.7738228534386224E-2</c:v>
                </c:pt>
                <c:pt idx="37437">
                  <c:v>1.7738228534386224E-2</c:v>
                </c:pt>
                <c:pt idx="37438">
                  <c:v>1.7738228534386224E-2</c:v>
                </c:pt>
                <c:pt idx="37439">
                  <c:v>1.7738228534386224E-2</c:v>
                </c:pt>
                <c:pt idx="37440">
                  <c:v>1.7738228534386224E-2</c:v>
                </c:pt>
                <c:pt idx="37441">
                  <c:v>1.7679297542577688E-2</c:v>
                </c:pt>
                <c:pt idx="37442">
                  <c:v>1.7679297542577688E-2</c:v>
                </c:pt>
                <c:pt idx="37443">
                  <c:v>1.7679297542577688E-2</c:v>
                </c:pt>
                <c:pt idx="37444">
                  <c:v>1.7679297542577688E-2</c:v>
                </c:pt>
                <c:pt idx="37445">
                  <c:v>1.7679297542577688E-2</c:v>
                </c:pt>
                <c:pt idx="37446">
                  <c:v>1.7679297542577688E-2</c:v>
                </c:pt>
                <c:pt idx="37447">
                  <c:v>1.7679297542577688E-2</c:v>
                </c:pt>
                <c:pt idx="37448">
                  <c:v>1.7679297542577688E-2</c:v>
                </c:pt>
                <c:pt idx="37449">
                  <c:v>1.7679297542577688E-2</c:v>
                </c:pt>
                <c:pt idx="37450">
                  <c:v>1.7679297542577688E-2</c:v>
                </c:pt>
                <c:pt idx="37451">
                  <c:v>1.762036655076904E-2</c:v>
                </c:pt>
                <c:pt idx="37452">
                  <c:v>1.7561435558960503E-2</c:v>
                </c:pt>
                <c:pt idx="37453">
                  <c:v>1.7561435558960503E-2</c:v>
                </c:pt>
                <c:pt idx="37454">
                  <c:v>1.7561435558960503E-2</c:v>
                </c:pt>
                <c:pt idx="37455">
                  <c:v>1.7502504567151855E-2</c:v>
                </c:pt>
                <c:pt idx="37456">
                  <c:v>1.7502504567151855E-2</c:v>
                </c:pt>
                <c:pt idx="37457">
                  <c:v>1.7443573575343319E-2</c:v>
                </c:pt>
                <c:pt idx="37458">
                  <c:v>1.7443573575343319E-2</c:v>
                </c:pt>
                <c:pt idx="37459">
                  <c:v>1.7443573575343319E-2</c:v>
                </c:pt>
                <c:pt idx="37460">
                  <c:v>1.7443573575343319E-2</c:v>
                </c:pt>
                <c:pt idx="37461">
                  <c:v>1.7443573575343319E-2</c:v>
                </c:pt>
                <c:pt idx="37462">
                  <c:v>1.7443573575343319E-2</c:v>
                </c:pt>
                <c:pt idx="37463">
                  <c:v>1.7384642583534671E-2</c:v>
                </c:pt>
                <c:pt idx="37464">
                  <c:v>1.7384642583534671E-2</c:v>
                </c:pt>
                <c:pt idx="37465">
                  <c:v>1.7384642583534671E-2</c:v>
                </c:pt>
                <c:pt idx="37466">
                  <c:v>1.7384642583534671E-2</c:v>
                </c:pt>
                <c:pt idx="37467">
                  <c:v>1.7384642583534671E-2</c:v>
                </c:pt>
                <c:pt idx="37468">
                  <c:v>1.7384642583534671E-2</c:v>
                </c:pt>
                <c:pt idx="37469">
                  <c:v>1.7384642583534671E-2</c:v>
                </c:pt>
                <c:pt idx="37470">
                  <c:v>1.7384642583534671E-2</c:v>
                </c:pt>
                <c:pt idx="37471">
                  <c:v>1.7384642583534671E-2</c:v>
                </c:pt>
                <c:pt idx="37472">
                  <c:v>1.7325711591726134E-2</c:v>
                </c:pt>
                <c:pt idx="37473">
                  <c:v>1.7325711591726134E-2</c:v>
                </c:pt>
                <c:pt idx="37474">
                  <c:v>1.7325711591726134E-2</c:v>
                </c:pt>
                <c:pt idx="37475">
                  <c:v>1.7325711591726134E-2</c:v>
                </c:pt>
                <c:pt idx="37476">
                  <c:v>1.7325711591726134E-2</c:v>
                </c:pt>
                <c:pt idx="37477">
                  <c:v>1.7325711591726134E-2</c:v>
                </c:pt>
                <c:pt idx="37478">
                  <c:v>1.7266780599917486E-2</c:v>
                </c:pt>
                <c:pt idx="37479">
                  <c:v>1.7266780599917486E-2</c:v>
                </c:pt>
                <c:pt idx="37480">
                  <c:v>1.7266780599917486E-2</c:v>
                </c:pt>
                <c:pt idx="37481">
                  <c:v>1.7266780599917486E-2</c:v>
                </c:pt>
                <c:pt idx="37482">
                  <c:v>1.7266780599917486E-2</c:v>
                </c:pt>
                <c:pt idx="37483">
                  <c:v>1.7266780599917486E-2</c:v>
                </c:pt>
                <c:pt idx="37484">
                  <c:v>1.7266780599917486E-2</c:v>
                </c:pt>
                <c:pt idx="37485">
                  <c:v>1.7266780599917486E-2</c:v>
                </c:pt>
                <c:pt idx="37486">
                  <c:v>1.7266780599917486E-2</c:v>
                </c:pt>
                <c:pt idx="37487">
                  <c:v>1.7207849608108949E-2</c:v>
                </c:pt>
                <c:pt idx="37488">
                  <c:v>1.7207849608108949E-2</c:v>
                </c:pt>
                <c:pt idx="37489">
                  <c:v>1.7207849608108949E-2</c:v>
                </c:pt>
                <c:pt idx="37490">
                  <c:v>1.7207849608108949E-2</c:v>
                </c:pt>
                <c:pt idx="37491">
                  <c:v>1.7207849608108949E-2</c:v>
                </c:pt>
                <c:pt idx="37492">
                  <c:v>1.7207849608108949E-2</c:v>
                </c:pt>
                <c:pt idx="37493">
                  <c:v>1.7207849608108949E-2</c:v>
                </c:pt>
                <c:pt idx="37494">
                  <c:v>1.7207849608108949E-2</c:v>
                </c:pt>
                <c:pt idx="37495">
                  <c:v>1.7207849608108949E-2</c:v>
                </c:pt>
                <c:pt idx="37496">
                  <c:v>1.7207849608108949E-2</c:v>
                </c:pt>
                <c:pt idx="37497">
                  <c:v>1.7207849608108949E-2</c:v>
                </c:pt>
                <c:pt idx="37498">
                  <c:v>1.7207849608108949E-2</c:v>
                </c:pt>
                <c:pt idx="37499">
                  <c:v>1.7207849608108949E-2</c:v>
                </c:pt>
                <c:pt idx="37500">
                  <c:v>1.7207849608108949E-2</c:v>
                </c:pt>
                <c:pt idx="37501">
                  <c:v>1.7148918616300302E-2</c:v>
                </c:pt>
                <c:pt idx="37502">
                  <c:v>1.7148918616300302E-2</c:v>
                </c:pt>
                <c:pt idx="37503">
                  <c:v>1.7089987624491765E-2</c:v>
                </c:pt>
                <c:pt idx="37504">
                  <c:v>1.7031056632683117E-2</c:v>
                </c:pt>
                <c:pt idx="37505">
                  <c:v>1.7031056632683117E-2</c:v>
                </c:pt>
                <c:pt idx="37506">
                  <c:v>1.7031056632683117E-2</c:v>
                </c:pt>
                <c:pt idx="37507">
                  <c:v>1.7031056632683117E-2</c:v>
                </c:pt>
                <c:pt idx="37508">
                  <c:v>1.7031056632683117E-2</c:v>
                </c:pt>
                <c:pt idx="37509">
                  <c:v>1.697212564087458E-2</c:v>
                </c:pt>
                <c:pt idx="37510">
                  <c:v>1.697212564087458E-2</c:v>
                </c:pt>
                <c:pt idx="37511">
                  <c:v>1.697212564087458E-2</c:v>
                </c:pt>
                <c:pt idx="37512">
                  <c:v>1.6913194649065932E-2</c:v>
                </c:pt>
                <c:pt idx="37513">
                  <c:v>1.6913194649065932E-2</c:v>
                </c:pt>
                <c:pt idx="37514">
                  <c:v>1.6913194649065932E-2</c:v>
                </c:pt>
                <c:pt idx="37515">
                  <c:v>1.6913194649065932E-2</c:v>
                </c:pt>
                <c:pt idx="37516">
                  <c:v>1.6913194649065932E-2</c:v>
                </c:pt>
                <c:pt idx="37517">
                  <c:v>1.6913194649065932E-2</c:v>
                </c:pt>
                <c:pt idx="37518">
                  <c:v>1.6913194649065932E-2</c:v>
                </c:pt>
                <c:pt idx="37519">
                  <c:v>1.6913194649065932E-2</c:v>
                </c:pt>
                <c:pt idx="37520">
                  <c:v>1.6913194649065932E-2</c:v>
                </c:pt>
                <c:pt idx="37521">
                  <c:v>1.6913194649065932E-2</c:v>
                </c:pt>
                <c:pt idx="37522">
                  <c:v>1.6913194649065932E-2</c:v>
                </c:pt>
                <c:pt idx="37523">
                  <c:v>1.6854263657257396E-2</c:v>
                </c:pt>
                <c:pt idx="37524">
                  <c:v>1.6854263657257396E-2</c:v>
                </c:pt>
                <c:pt idx="37525">
                  <c:v>1.6854263657257396E-2</c:v>
                </c:pt>
                <c:pt idx="37526">
                  <c:v>1.6854263657257396E-2</c:v>
                </c:pt>
                <c:pt idx="37527">
                  <c:v>1.6854263657257396E-2</c:v>
                </c:pt>
                <c:pt idx="37528">
                  <c:v>1.6854263657257396E-2</c:v>
                </c:pt>
                <c:pt idx="37529">
                  <c:v>1.6854263657257396E-2</c:v>
                </c:pt>
                <c:pt idx="37530">
                  <c:v>1.6854263657257396E-2</c:v>
                </c:pt>
                <c:pt idx="37531">
                  <c:v>1.6795332665448748E-2</c:v>
                </c:pt>
                <c:pt idx="37532">
                  <c:v>1.6795332665448748E-2</c:v>
                </c:pt>
                <c:pt idx="37533">
                  <c:v>1.6795332665448748E-2</c:v>
                </c:pt>
                <c:pt idx="37534">
                  <c:v>1.6795332665448748E-2</c:v>
                </c:pt>
                <c:pt idx="37535">
                  <c:v>1.6795332665448748E-2</c:v>
                </c:pt>
                <c:pt idx="37536">
                  <c:v>1.6795332665448748E-2</c:v>
                </c:pt>
                <c:pt idx="37537">
                  <c:v>1.6795332665448748E-2</c:v>
                </c:pt>
                <c:pt idx="37538">
                  <c:v>1.6795332665448748E-2</c:v>
                </c:pt>
                <c:pt idx="37539">
                  <c:v>1.6795332665448748E-2</c:v>
                </c:pt>
                <c:pt idx="37540">
                  <c:v>1.6795332665448748E-2</c:v>
                </c:pt>
                <c:pt idx="37541">
                  <c:v>1.6795332665448748E-2</c:v>
                </c:pt>
                <c:pt idx="37542">
                  <c:v>1.6795332665448748E-2</c:v>
                </c:pt>
                <c:pt idx="37543">
                  <c:v>1.6795332665448748E-2</c:v>
                </c:pt>
                <c:pt idx="37544">
                  <c:v>1.6795332665448748E-2</c:v>
                </c:pt>
                <c:pt idx="37545">
                  <c:v>1.6795332665448748E-2</c:v>
                </c:pt>
                <c:pt idx="37546">
                  <c:v>1.6795332665448748E-2</c:v>
                </c:pt>
                <c:pt idx="37547">
                  <c:v>1.6795332665448748E-2</c:v>
                </c:pt>
                <c:pt idx="37548">
                  <c:v>1.6795332665448748E-2</c:v>
                </c:pt>
                <c:pt idx="37549">
                  <c:v>1.6736401673640211E-2</c:v>
                </c:pt>
                <c:pt idx="37550">
                  <c:v>1.6736401673640211E-2</c:v>
                </c:pt>
                <c:pt idx="37551">
                  <c:v>1.6736401673640211E-2</c:v>
                </c:pt>
                <c:pt idx="37552">
                  <c:v>1.6736401673640211E-2</c:v>
                </c:pt>
                <c:pt idx="37553">
                  <c:v>1.6736401673640211E-2</c:v>
                </c:pt>
                <c:pt idx="37554">
                  <c:v>1.6736401673640211E-2</c:v>
                </c:pt>
                <c:pt idx="37555">
                  <c:v>1.6736401673640211E-2</c:v>
                </c:pt>
                <c:pt idx="37556">
                  <c:v>1.6677470681831563E-2</c:v>
                </c:pt>
                <c:pt idx="37557">
                  <c:v>1.6677470681831563E-2</c:v>
                </c:pt>
                <c:pt idx="37558">
                  <c:v>1.6677470681831563E-2</c:v>
                </c:pt>
                <c:pt idx="37559">
                  <c:v>1.6677470681831563E-2</c:v>
                </c:pt>
                <c:pt idx="37560">
                  <c:v>1.6677470681831563E-2</c:v>
                </c:pt>
                <c:pt idx="37561">
                  <c:v>1.6677470681831563E-2</c:v>
                </c:pt>
                <c:pt idx="37562">
                  <c:v>1.6618539690023026E-2</c:v>
                </c:pt>
                <c:pt idx="37563">
                  <c:v>1.6618539690023026E-2</c:v>
                </c:pt>
                <c:pt idx="37564">
                  <c:v>1.6618539690023026E-2</c:v>
                </c:pt>
                <c:pt idx="37565">
                  <c:v>1.6618539690023026E-2</c:v>
                </c:pt>
                <c:pt idx="37566">
                  <c:v>1.6618539690023026E-2</c:v>
                </c:pt>
                <c:pt idx="37567">
                  <c:v>1.6618539690023026E-2</c:v>
                </c:pt>
                <c:pt idx="37568">
                  <c:v>1.6559608698214379E-2</c:v>
                </c:pt>
                <c:pt idx="37569">
                  <c:v>1.6500677706405842E-2</c:v>
                </c:pt>
                <c:pt idx="37570">
                  <c:v>1.6500677706405842E-2</c:v>
                </c:pt>
                <c:pt idx="37571">
                  <c:v>1.6500677706405842E-2</c:v>
                </c:pt>
                <c:pt idx="37572">
                  <c:v>1.6500677706405842E-2</c:v>
                </c:pt>
                <c:pt idx="37573">
                  <c:v>1.6441746714597194E-2</c:v>
                </c:pt>
                <c:pt idx="37574">
                  <c:v>1.6382815722788657E-2</c:v>
                </c:pt>
                <c:pt idx="37575">
                  <c:v>1.6382815722788657E-2</c:v>
                </c:pt>
                <c:pt idx="37576">
                  <c:v>1.6382815722788657E-2</c:v>
                </c:pt>
                <c:pt idx="37577">
                  <c:v>1.6382815722788657E-2</c:v>
                </c:pt>
                <c:pt idx="37578">
                  <c:v>1.6382815722788657E-2</c:v>
                </c:pt>
                <c:pt idx="37579">
                  <c:v>1.6382815722788657E-2</c:v>
                </c:pt>
                <c:pt idx="37580">
                  <c:v>1.6382815722788657E-2</c:v>
                </c:pt>
                <c:pt idx="37581">
                  <c:v>1.6382815722788657E-2</c:v>
                </c:pt>
                <c:pt idx="37582">
                  <c:v>1.6382815722788657E-2</c:v>
                </c:pt>
                <c:pt idx="37583">
                  <c:v>1.6382815722788657E-2</c:v>
                </c:pt>
                <c:pt idx="37584">
                  <c:v>1.6382815722788657E-2</c:v>
                </c:pt>
                <c:pt idx="37585">
                  <c:v>1.6382815722788657E-2</c:v>
                </c:pt>
                <c:pt idx="37586">
                  <c:v>1.6382815722788657E-2</c:v>
                </c:pt>
                <c:pt idx="37587">
                  <c:v>1.6382815722788657E-2</c:v>
                </c:pt>
                <c:pt idx="37588">
                  <c:v>1.6382815722788657E-2</c:v>
                </c:pt>
                <c:pt idx="37589">
                  <c:v>1.6382815722788657E-2</c:v>
                </c:pt>
                <c:pt idx="37590">
                  <c:v>1.6382815722788657E-2</c:v>
                </c:pt>
                <c:pt idx="37591">
                  <c:v>1.6382815722788657E-2</c:v>
                </c:pt>
                <c:pt idx="37592">
                  <c:v>1.6323884730980009E-2</c:v>
                </c:pt>
                <c:pt idx="37593">
                  <c:v>1.6264953739171473E-2</c:v>
                </c:pt>
                <c:pt idx="37594">
                  <c:v>1.6264953739171473E-2</c:v>
                </c:pt>
                <c:pt idx="37595">
                  <c:v>1.6264953739171473E-2</c:v>
                </c:pt>
                <c:pt idx="37596">
                  <c:v>1.6264953739171473E-2</c:v>
                </c:pt>
                <c:pt idx="37597">
                  <c:v>1.6264953739171473E-2</c:v>
                </c:pt>
                <c:pt idx="37598">
                  <c:v>1.6264953739171473E-2</c:v>
                </c:pt>
                <c:pt idx="37599">
                  <c:v>1.6264953739171473E-2</c:v>
                </c:pt>
                <c:pt idx="37600">
                  <c:v>1.6264953739171473E-2</c:v>
                </c:pt>
                <c:pt idx="37601">
                  <c:v>1.6264953739171473E-2</c:v>
                </c:pt>
                <c:pt idx="37602">
                  <c:v>1.6264953739171473E-2</c:v>
                </c:pt>
                <c:pt idx="37603">
                  <c:v>1.6264953739171473E-2</c:v>
                </c:pt>
                <c:pt idx="37604">
                  <c:v>1.6264953739171473E-2</c:v>
                </c:pt>
                <c:pt idx="37605">
                  <c:v>1.6264953739171473E-2</c:v>
                </c:pt>
                <c:pt idx="37606">
                  <c:v>1.6264953739171473E-2</c:v>
                </c:pt>
                <c:pt idx="37607">
                  <c:v>1.6264953739171473E-2</c:v>
                </c:pt>
                <c:pt idx="37608">
                  <c:v>1.6264953739171473E-2</c:v>
                </c:pt>
                <c:pt idx="37609">
                  <c:v>1.6264953739171473E-2</c:v>
                </c:pt>
                <c:pt idx="37610">
                  <c:v>1.6264953739171473E-2</c:v>
                </c:pt>
                <c:pt idx="37611">
                  <c:v>1.6206022747362825E-2</c:v>
                </c:pt>
                <c:pt idx="37612">
                  <c:v>1.6206022747362825E-2</c:v>
                </c:pt>
                <c:pt idx="37613">
                  <c:v>1.6206022747362825E-2</c:v>
                </c:pt>
                <c:pt idx="37614">
                  <c:v>1.6206022747362825E-2</c:v>
                </c:pt>
                <c:pt idx="37615">
                  <c:v>1.6206022747362825E-2</c:v>
                </c:pt>
                <c:pt idx="37616">
                  <c:v>1.6206022747362825E-2</c:v>
                </c:pt>
                <c:pt idx="37617">
                  <c:v>1.6206022747362825E-2</c:v>
                </c:pt>
                <c:pt idx="37618">
                  <c:v>1.6206022747362825E-2</c:v>
                </c:pt>
                <c:pt idx="37619">
                  <c:v>1.6206022747362825E-2</c:v>
                </c:pt>
                <c:pt idx="37620">
                  <c:v>1.6206022747362825E-2</c:v>
                </c:pt>
                <c:pt idx="37621">
                  <c:v>1.6206022747362825E-2</c:v>
                </c:pt>
                <c:pt idx="37622">
                  <c:v>1.6206022747362825E-2</c:v>
                </c:pt>
                <c:pt idx="37623">
                  <c:v>1.6206022747362825E-2</c:v>
                </c:pt>
                <c:pt idx="37624">
                  <c:v>1.6206022747362825E-2</c:v>
                </c:pt>
                <c:pt idx="37625">
                  <c:v>1.6206022747362825E-2</c:v>
                </c:pt>
                <c:pt idx="37626">
                  <c:v>1.6206022747362825E-2</c:v>
                </c:pt>
                <c:pt idx="37627">
                  <c:v>1.6206022747362825E-2</c:v>
                </c:pt>
                <c:pt idx="37628">
                  <c:v>1.6206022747362825E-2</c:v>
                </c:pt>
                <c:pt idx="37629">
                  <c:v>1.6206022747362825E-2</c:v>
                </c:pt>
                <c:pt idx="37630">
                  <c:v>1.6206022747362825E-2</c:v>
                </c:pt>
                <c:pt idx="37631">
                  <c:v>1.6206022747362825E-2</c:v>
                </c:pt>
                <c:pt idx="37632">
                  <c:v>1.6206022747362825E-2</c:v>
                </c:pt>
                <c:pt idx="37633">
                  <c:v>1.6206022747362825E-2</c:v>
                </c:pt>
                <c:pt idx="37634">
                  <c:v>1.6147091755554288E-2</c:v>
                </c:pt>
                <c:pt idx="37635">
                  <c:v>1.6147091755554288E-2</c:v>
                </c:pt>
                <c:pt idx="37636">
                  <c:v>1.6147091755554288E-2</c:v>
                </c:pt>
                <c:pt idx="37637">
                  <c:v>1.6147091755554288E-2</c:v>
                </c:pt>
                <c:pt idx="37638">
                  <c:v>1.6147091755554288E-2</c:v>
                </c:pt>
                <c:pt idx="37639">
                  <c:v>1.6147091755554288E-2</c:v>
                </c:pt>
                <c:pt idx="37640">
                  <c:v>1.6147091755554288E-2</c:v>
                </c:pt>
                <c:pt idx="37641">
                  <c:v>1.6147091755554288E-2</c:v>
                </c:pt>
                <c:pt idx="37642">
                  <c:v>1.6147091755554288E-2</c:v>
                </c:pt>
                <c:pt idx="37643">
                  <c:v>1.6147091755554288E-2</c:v>
                </c:pt>
                <c:pt idx="37644">
                  <c:v>1.6147091755554288E-2</c:v>
                </c:pt>
                <c:pt idx="37645">
                  <c:v>1.6147091755554288E-2</c:v>
                </c:pt>
                <c:pt idx="37646">
                  <c:v>1.6147091755554288E-2</c:v>
                </c:pt>
                <c:pt idx="37647">
                  <c:v>1.6147091755554288E-2</c:v>
                </c:pt>
                <c:pt idx="37648">
                  <c:v>1.608816076374564E-2</c:v>
                </c:pt>
                <c:pt idx="37649">
                  <c:v>1.608816076374564E-2</c:v>
                </c:pt>
                <c:pt idx="37650">
                  <c:v>1.608816076374564E-2</c:v>
                </c:pt>
                <c:pt idx="37651">
                  <c:v>1.608816076374564E-2</c:v>
                </c:pt>
                <c:pt idx="37652">
                  <c:v>1.608816076374564E-2</c:v>
                </c:pt>
                <c:pt idx="37653">
                  <c:v>1.608816076374564E-2</c:v>
                </c:pt>
                <c:pt idx="37654">
                  <c:v>1.608816076374564E-2</c:v>
                </c:pt>
                <c:pt idx="37655">
                  <c:v>1.608816076374564E-2</c:v>
                </c:pt>
                <c:pt idx="37656">
                  <c:v>1.608816076374564E-2</c:v>
                </c:pt>
                <c:pt idx="37657">
                  <c:v>1.608816076374564E-2</c:v>
                </c:pt>
                <c:pt idx="37658">
                  <c:v>1.6029229771937104E-2</c:v>
                </c:pt>
                <c:pt idx="37659">
                  <c:v>1.6029229771937104E-2</c:v>
                </c:pt>
                <c:pt idx="37660">
                  <c:v>1.6029229771937104E-2</c:v>
                </c:pt>
                <c:pt idx="37661">
                  <c:v>1.5970298780128456E-2</c:v>
                </c:pt>
                <c:pt idx="37662">
                  <c:v>1.5970298780128456E-2</c:v>
                </c:pt>
                <c:pt idx="37663">
                  <c:v>1.5911367788319919E-2</c:v>
                </c:pt>
                <c:pt idx="37664">
                  <c:v>1.5911367788319919E-2</c:v>
                </c:pt>
                <c:pt idx="37665">
                  <c:v>1.5911367788319919E-2</c:v>
                </c:pt>
                <c:pt idx="37666">
                  <c:v>1.5911367788319919E-2</c:v>
                </c:pt>
                <c:pt idx="37667">
                  <c:v>1.5852436796511271E-2</c:v>
                </c:pt>
                <c:pt idx="37668">
                  <c:v>1.5852436796511271E-2</c:v>
                </c:pt>
                <c:pt idx="37669">
                  <c:v>1.5793505804702734E-2</c:v>
                </c:pt>
                <c:pt idx="37670">
                  <c:v>1.5793505804702734E-2</c:v>
                </c:pt>
                <c:pt idx="37671">
                  <c:v>1.5793505804702734E-2</c:v>
                </c:pt>
                <c:pt idx="37672">
                  <c:v>1.5734574812894087E-2</c:v>
                </c:pt>
                <c:pt idx="37673">
                  <c:v>1.5734574812894087E-2</c:v>
                </c:pt>
                <c:pt idx="37674">
                  <c:v>1.5734574812894087E-2</c:v>
                </c:pt>
                <c:pt idx="37675">
                  <c:v>1.5734574812894087E-2</c:v>
                </c:pt>
                <c:pt idx="37676">
                  <c:v>1.5734574812894087E-2</c:v>
                </c:pt>
                <c:pt idx="37677">
                  <c:v>1.5734574812894087E-2</c:v>
                </c:pt>
                <c:pt idx="37678">
                  <c:v>1.5734574812894087E-2</c:v>
                </c:pt>
                <c:pt idx="37679">
                  <c:v>1.567564382108555E-2</c:v>
                </c:pt>
                <c:pt idx="37680">
                  <c:v>1.567564382108555E-2</c:v>
                </c:pt>
                <c:pt idx="37681">
                  <c:v>1.5616712829276902E-2</c:v>
                </c:pt>
                <c:pt idx="37682">
                  <c:v>1.5616712829276902E-2</c:v>
                </c:pt>
                <c:pt idx="37683">
                  <c:v>1.5616712829276902E-2</c:v>
                </c:pt>
                <c:pt idx="37684">
                  <c:v>1.5616712829276902E-2</c:v>
                </c:pt>
                <c:pt idx="37685">
                  <c:v>1.5616712829276902E-2</c:v>
                </c:pt>
                <c:pt idx="37686">
                  <c:v>1.5616712829276902E-2</c:v>
                </c:pt>
                <c:pt idx="37687">
                  <c:v>1.5616712829276902E-2</c:v>
                </c:pt>
                <c:pt idx="37688">
                  <c:v>1.5616712829276902E-2</c:v>
                </c:pt>
                <c:pt idx="37689">
                  <c:v>1.5616712829276902E-2</c:v>
                </c:pt>
                <c:pt idx="37690">
                  <c:v>1.5557781837468365E-2</c:v>
                </c:pt>
                <c:pt idx="37691">
                  <c:v>1.5498850845659717E-2</c:v>
                </c:pt>
                <c:pt idx="37692">
                  <c:v>1.5498850845659717E-2</c:v>
                </c:pt>
                <c:pt idx="37693">
                  <c:v>1.5498850845659717E-2</c:v>
                </c:pt>
                <c:pt idx="37694">
                  <c:v>1.5498850845659717E-2</c:v>
                </c:pt>
                <c:pt idx="37695">
                  <c:v>1.5498850845659717E-2</c:v>
                </c:pt>
                <c:pt idx="37696">
                  <c:v>1.5498850845659717E-2</c:v>
                </c:pt>
                <c:pt idx="37697">
                  <c:v>1.5498850845659717E-2</c:v>
                </c:pt>
                <c:pt idx="37698">
                  <c:v>1.5498850845659717E-2</c:v>
                </c:pt>
                <c:pt idx="37699">
                  <c:v>1.5498850845659717E-2</c:v>
                </c:pt>
                <c:pt idx="37700">
                  <c:v>1.5439919853851181E-2</c:v>
                </c:pt>
                <c:pt idx="37701">
                  <c:v>1.5439919853851181E-2</c:v>
                </c:pt>
                <c:pt idx="37702">
                  <c:v>1.5439919853851181E-2</c:v>
                </c:pt>
                <c:pt idx="37703">
                  <c:v>1.5439919853851181E-2</c:v>
                </c:pt>
                <c:pt idx="37704">
                  <c:v>1.5439919853851181E-2</c:v>
                </c:pt>
                <c:pt idx="37705">
                  <c:v>1.5380988862042533E-2</c:v>
                </c:pt>
                <c:pt idx="37706">
                  <c:v>1.5322057870233996E-2</c:v>
                </c:pt>
                <c:pt idx="37707">
                  <c:v>1.5322057870233996E-2</c:v>
                </c:pt>
                <c:pt idx="37708">
                  <c:v>1.5322057870233996E-2</c:v>
                </c:pt>
                <c:pt idx="37709">
                  <c:v>1.5263126878425348E-2</c:v>
                </c:pt>
                <c:pt idx="37710">
                  <c:v>1.5263126878425348E-2</c:v>
                </c:pt>
                <c:pt idx="37711">
                  <c:v>1.5263126878425348E-2</c:v>
                </c:pt>
                <c:pt idx="37712">
                  <c:v>1.5263126878425348E-2</c:v>
                </c:pt>
                <c:pt idx="37713">
                  <c:v>1.5263126878425348E-2</c:v>
                </c:pt>
                <c:pt idx="37714">
                  <c:v>1.5204195886616811E-2</c:v>
                </c:pt>
                <c:pt idx="37715">
                  <c:v>1.5204195886616811E-2</c:v>
                </c:pt>
                <c:pt idx="37716">
                  <c:v>1.5204195886616811E-2</c:v>
                </c:pt>
                <c:pt idx="37717">
                  <c:v>1.5204195886616811E-2</c:v>
                </c:pt>
                <c:pt idx="37718">
                  <c:v>1.5204195886616811E-2</c:v>
                </c:pt>
                <c:pt idx="37719">
                  <c:v>1.5204195886616811E-2</c:v>
                </c:pt>
                <c:pt idx="37720">
                  <c:v>1.5204195886616811E-2</c:v>
                </c:pt>
                <c:pt idx="37721">
                  <c:v>1.5204195886616811E-2</c:v>
                </c:pt>
                <c:pt idx="37722">
                  <c:v>1.5204195886616811E-2</c:v>
                </c:pt>
                <c:pt idx="37723">
                  <c:v>1.5204195886616811E-2</c:v>
                </c:pt>
                <c:pt idx="37724">
                  <c:v>1.5204195886616811E-2</c:v>
                </c:pt>
                <c:pt idx="37725">
                  <c:v>1.5204195886616811E-2</c:v>
                </c:pt>
                <c:pt idx="37726">
                  <c:v>1.5145264894808164E-2</c:v>
                </c:pt>
                <c:pt idx="37727">
                  <c:v>1.5145264894808164E-2</c:v>
                </c:pt>
                <c:pt idx="37728">
                  <c:v>1.5145264894808164E-2</c:v>
                </c:pt>
                <c:pt idx="37729">
                  <c:v>1.5145264894808164E-2</c:v>
                </c:pt>
                <c:pt idx="37730">
                  <c:v>1.5145264894808164E-2</c:v>
                </c:pt>
                <c:pt idx="37731">
                  <c:v>1.5145264894808164E-2</c:v>
                </c:pt>
                <c:pt idx="37732">
                  <c:v>1.5145264894808164E-2</c:v>
                </c:pt>
                <c:pt idx="37733">
                  <c:v>1.5145264894808164E-2</c:v>
                </c:pt>
                <c:pt idx="37734">
                  <c:v>1.5145264894808164E-2</c:v>
                </c:pt>
                <c:pt idx="37735">
                  <c:v>1.5145264894808164E-2</c:v>
                </c:pt>
                <c:pt idx="37736">
                  <c:v>1.5145264894808164E-2</c:v>
                </c:pt>
                <c:pt idx="37737">
                  <c:v>1.5145264894808164E-2</c:v>
                </c:pt>
                <c:pt idx="37738">
                  <c:v>1.5145264894808164E-2</c:v>
                </c:pt>
                <c:pt idx="37739">
                  <c:v>1.5145264894808164E-2</c:v>
                </c:pt>
                <c:pt idx="37740">
                  <c:v>1.5145264894808164E-2</c:v>
                </c:pt>
                <c:pt idx="37741">
                  <c:v>1.5145264894808164E-2</c:v>
                </c:pt>
                <c:pt idx="37742">
                  <c:v>1.5145264894808164E-2</c:v>
                </c:pt>
                <c:pt idx="37743">
                  <c:v>1.5145264894808164E-2</c:v>
                </c:pt>
                <c:pt idx="37744">
                  <c:v>1.5086333902999627E-2</c:v>
                </c:pt>
                <c:pt idx="37745">
                  <c:v>1.5086333902999627E-2</c:v>
                </c:pt>
                <c:pt idx="37746">
                  <c:v>1.5086333902999627E-2</c:v>
                </c:pt>
                <c:pt idx="37747">
                  <c:v>1.5086333902999627E-2</c:v>
                </c:pt>
                <c:pt idx="37748">
                  <c:v>1.5086333902999627E-2</c:v>
                </c:pt>
                <c:pt idx="37749">
                  <c:v>1.5086333902999627E-2</c:v>
                </c:pt>
                <c:pt idx="37750">
                  <c:v>1.5086333902999627E-2</c:v>
                </c:pt>
                <c:pt idx="37751">
                  <c:v>1.5086333902999627E-2</c:v>
                </c:pt>
                <c:pt idx="37752">
                  <c:v>1.5086333902999627E-2</c:v>
                </c:pt>
                <c:pt idx="37753">
                  <c:v>1.5086333902999627E-2</c:v>
                </c:pt>
                <c:pt idx="37754">
                  <c:v>1.5086333902999627E-2</c:v>
                </c:pt>
                <c:pt idx="37755">
                  <c:v>1.5086333902999627E-2</c:v>
                </c:pt>
                <c:pt idx="37756">
                  <c:v>1.5086333902999627E-2</c:v>
                </c:pt>
                <c:pt idx="37757">
                  <c:v>1.5086333902999627E-2</c:v>
                </c:pt>
                <c:pt idx="37758">
                  <c:v>1.5086333902999627E-2</c:v>
                </c:pt>
                <c:pt idx="37759">
                  <c:v>1.5086333902999627E-2</c:v>
                </c:pt>
                <c:pt idx="37760">
                  <c:v>1.5086333902999627E-2</c:v>
                </c:pt>
                <c:pt idx="37761">
                  <c:v>1.5027402911190979E-2</c:v>
                </c:pt>
                <c:pt idx="37762">
                  <c:v>1.5027402911190979E-2</c:v>
                </c:pt>
                <c:pt idx="37763">
                  <c:v>1.4968471919382442E-2</c:v>
                </c:pt>
                <c:pt idx="37764">
                  <c:v>1.4968471919382442E-2</c:v>
                </c:pt>
                <c:pt idx="37765">
                  <c:v>1.4968471919382442E-2</c:v>
                </c:pt>
                <c:pt idx="37766">
                  <c:v>1.4968471919382442E-2</c:v>
                </c:pt>
                <c:pt idx="37767">
                  <c:v>1.4968471919382442E-2</c:v>
                </c:pt>
                <c:pt idx="37768">
                  <c:v>1.4968471919382442E-2</c:v>
                </c:pt>
                <c:pt idx="37769">
                  <c:v>1.4968471919382442E-2</c:v>
                </c:pt>
                <c:pt idx="37770">
                  <c:v>1.4968471919382442E-2</c:v>
                </c:pt>
                <c:pt idx="37771">
                  <c:v>1.4968471919382442E-2</c:v>
                </c:pt>
                <c:pt idx="37772">
                  <c:v>1.4968471919382442E-2</c:v>
                </c:pt>
                <c:pt idx="37773">
                  <c:v>1.4968471919382442E-2</c:v>
                </c:pt>
                <c:pt idx="37774">
                  <c:v>1.4968471919382442E-2</c:v>
                </c:pt>
                <c:pt idx="37775">
                  <c:v>1.4968471919382442E-2</c:v>
                </c:pt>
                <c:pt idx="37776">
                  <c:v>1.4968471919382442E-2</c:v>
                </c:pt>
                <c:pt idx="37777">
                  <c:v>1.4968471919382442E-2</c:v>
                </c:pt>
                <c:pt idx="37778">
                  <c:v>1.4968471919382442E-2</c:v>
                </c:pt>
                <c:pt idx="37779">
                  <c:v>1.4968471919382442E-2</c:v>
                </c:pt>
                <c:pt idx="37780">
                  <c:v>1.4968471919382442E-2</c:v>
                </c:pt>
                <c:pt idx="37781">
                  <c:v>1.4968471919382442E-2</c:v>
                </c:pt>
                <c:pt idx="37782">
                  <c:v>1.4909540927573794E-2</c:v>
                </c:pt>
                <c:pt idx="37783">
                  <c:v>1.4909540927573794E-2</c:v>
                </c:pt>
                <c:pt idx="37784">
                  <c:v>1.4909540927573794E-2</c:v>
                </c:pt>
                <c:pt idx="37785">
                  <c:v>1.4909540927573794E-2</c:v>
                </c:pt>
                <c:pt idx="37786">
                  <c:v>1.4909540927573794E-2</c:v>
                </c:pt>
                <c:pt idx="37787">
                  <c:v>1.4909540927573794E-2</c:v>
                </c:pt>
                <c:pt idx="37788">
                  <c:v>1.4909540927573794E-2</c:v>
                </c:pt>
                <c:pt idx="37789">
                  <c:v>1.4909540927573794E-2</c:v>
                </c:pt>
                <c:pt idx="37790">
                  <c:v>1.4909540927573794E-2</c:v>
                </c:pt>
                <c:pt idx="37791">
                  <c:v>1.4909540927573794E-2</c:v>
                </c:pt>
                <c:pt idx="37792">
                  <c:v>1.4909540927573794E-2</c:v>
                </c:pt>
                <c:pt idx="37793">
                  <c:v>1.4909540927573794E-2</c:v>
                </c:pt>
                <c:pt idx="37794">
                  <c:v>1.4909540927573794E-2</c:v>
                </c:pt>
                <c:pt idx="37795">
                  <c:v>1.4909540927573794E-2</c:v>
                </c:pt>
                <c:pt idx="37796">
                  <c:v>1.4909540927573794E-2</c:v>
                </c:pt>
                <c:pt idx="37797">
                  <c:v>1.4909540927573794E-2</c:v>
                </c:pt>
                <c:pt idx="37798">
                  <c:v>1.4909540927573794E-2</c:v>
                </c:pt>
                <c:pt idx="37799">
                  <c:v>1.4909540927573794E-2</c:v>
                </c:pt>
                <c:pt idx="37800">
                  <c:v>1.4909540927573794E-2</c:v>
                </c:pt>
                <c:pt idx="37801">
                  <c:v>1.4909540927573794E-2</c:v>
                </c:pt>
                <c:pt idx="37802">
                  <c:v>1.4850609935765258E-2</c:v>
                </c:pt>
                <c:pt idx="37803">
                  <c:v>1.4850609935765258E-2</c:v>
                </c:pt>
                <c:pt idx="37804">
                  <c:v>1.4850609935765258E-2</c:v>
                </c:pt>
                <c:pt idx="37805">
                  <c:v>1.4850609935765258E-2</c:v>
                </c:pt>
                <c:pt idx="37806">
                  <c:v>1.4850609935765258E-2</c:v>
                </c:pt>
                <c:pt idx="37807">
                  <c:v>1.4850609935765258E-2</c:v>
                </c:pt>
                <c:pt idx="37808">
                  <c:v>1.479167894395661E-2</c:v>
                </c:pt>
                <c:pt idx="37809">
                  <c:v>1.479167894395661E-2</c:v>
                </c:pt>
                <c:pt idx="37810">
                  <c:v>1.479167894395661E-2</c:v>
                </c:pt>
                <c:pt idx="37811">
                  <c:v>1.479167894395661E-2</c:v>
                </c:pt>
                <c:pt idx="37812">
                  <c:v>1.479167894395661E-2</c:v>
                </c:pt>
                <c:pt idx="37813">
                  <c:v>1.479167894395661E-2</c:v>
                </c:pt>
                <c:pt idx="37814">
                  <c:v>1.479167894395661E-2</c:v>
                </c:pt>
                <c:pt idx="37815">
                  <c:v>1.479167894395661E-2</c:v>
                </c:pt>
                <c:pt idx="37816">
                  <c:v>1.479167894395661E-2</c:v>
                </c:pt>
                <c:pt idx="37817">
                  <c:v>1.4732747952148073E-2</c:v>
                </c:pt>
                <c:pt idx="37818">
                  <c:v>1.4732747952148073E-2</c:v>
                </c:pt>
                <c:pt idx="37819">
                  <c:v>1.4732747952148073E-2</c:v>
                </c:pt>
                <c:pt idx="37820">
                  <c:v>1.4732747952148073E-2</c:v>
                </c:pt>
                <c:pt idx="37821">
                  <c:v>1.4732747952148073E-2</c:v>
                </c:pt>
                <c:pt idx="37822">
                  <c:v>1.4732747952148073E-2</c:v>
                </c:pt>
                <c:pt idx="37823">
                  <c:v>1.4732747952148073E-2</c:v>
                </c:pt>
                <c:pt idx="37824">
                  <c:v>1.4732747952148073E-2</c:v>
                </c:pt>
                <c:pt idx="37825">
                  <c:v>1.4732747952148073E-2</c:v>
                </c:pt>
                <c:pt idx="37826">
                  <c:v>1.4732747952148073E-2</c:v>
                </c:pt>
                <c:pt idx="37827">
                  <c:v>1.4732747952148073E-2</c:v>
                </c:pt>
                <c:pt idx="37828">
                  <c:v>1.4732747952148073E-2</c:v>
                </c:pt>
                <c:pt idx="37829">
                  <c:v>1.4673816960339425E-2</c:v>
                </c:pt>
                <c:pt idx="37830">
                  <c:v>1.4614885968530889E-2</c:v>
                </c:pt>
                <c:pt idx="37831">
                  <c:v>1.4614885968530889E-2</c:v>
                </c:pt>
                <c:pt idx="37832">
                  <c:v>1.4555954976722241E-2</c:v>
                </c:pt>
                <c:pt idx="37833">
                  <c:v>1.4555954976722241E-2</c:v>
                </c:pt>
                <c:pt idx="37834">
                  <c:v>1.4555954976722241E-2</c:v>
                </c:pt>
                <c:pt idx="37835">
                  <c:v>1.4555954976722241E-2</c:v>
                </c:pt>
                <c:pt idx="37836">
                  <c:v>1.4555954976722241E-2</c:v>
                </c:pt>
                <c:pt idx="37837">
                  <c:v>1.4555954976722241E-2</c:v>
                </c:pt>
                <c:pt idx="37838">
                  <c:v>1.4555954976722241E-2</c:v>
                </c:pt>
                <c:pt idx="37839">
                  <c:v>1.4555954976722241E-2</c:v>
                </c:pt>
                <c:pt idx="37840">
                  <c:v>1.4497023984913704E-2</c:v>
                </c:pt>
                <c:pt idx="37841">
                  <c:v>1.4497023984913704E-2</c:v>
                </c:pt>
                <c:pt idx="37842">
                  <c:v>1.4438092993105056E-2</c:v>
                </c:pt>
                <c:pt idx="37843">
                  <c:v>1.4379162001296519E-2</c:v>
                </c:pt>
                <c:pt idx="37844">
                  <c:v>1.4379162001296519E-2</c:v>
                </c:pt>
                <c:pt idx="37845">
                  <c:v>1.4379162001296519E-2</c:v>
                </c:pt>
                <c:pt idx="37846">
                  <c:v>1.4320231009487872E-2</c:v>
                </c:pt>
                <c:pt idx="37847">
                  <c:v>1.4261300017679335E-2</c:v>
                </c:pt>
                <c:pt idx="37848">
                  <c:v>1.4261300017679335E-2</c:v>
                </c:pt>
                <c:pt idx="37849">
                  <c:v>1.4261300017679335E-2</c:v>
                </c:pt>
                <c:pt idx="37850">
                  <c:v>1.4261300017679335E-2</c:v>
                </c:pt>
                <c:pt idx="37851">
                  <c:v>1.4261300017679335E-2</c:v>
                </c:pt>
                <c:pt idx="37852">
                  <c:v>1.4261300017679335E-2</c:v>
                </c:pt>
                <c:pt idx="37853">
                  <c:v>1.4261300017679335E-2</c:v>
                </c:pt>
                <c:pt idx="37854">
                  <c:v>1.4261300017679335E-2</c:v>
                </c:pt>
                <c:pt idx="37855">
                  <c:v>1.4261300017679335E-2</c:v>
                </c:pt>
                <c:pt idx="37856">
                  <c:v>1.4261300017679335E-2</c:v>
                </c:pt>
                <c:pt idx="37857">
                  <c:v>1.4261300017679335E-2</c:v>
                </c:pt>
                <c:pt idx="37858">
                  <c:v>1.4261300017679335E-2</c:v>
                </c:pt>
                <c:pt idx="37859">
                  <c:v>1.4261300017679335E-2</c:v>
                </c:pt>
                <c:pt idx="37860">
                  <c:v>1.4261300017679335E-2</c:v>
                </c:pt>
                <c:pt idx="37861">
                  <c:v>1.4261300017679335E-2</c:v>
                </c:pt>
                <c:pt idx="37862">
                  <c:v>1.4261300017679335E-2</c:v>
                </c:pt>
                <c:pt idx="37863">
                  <c:v>1.4261300017679335E-2</c:v>
                </c:pt>
                <c:pt idx="37864">
                  <c:v>1.4261300017679335E-2</c:v>
                </c:pt>
                <c:pt idx="37865">
                  <c:v>1.4261300017679335E-2</c:v>
                </c:pt>
                <c:pt idx="37866">
                  <c:v>1.4261300017679335E-2</c:v>
                </c:pt>
                <c:pt idx="37867">
                  <c:v>1.4261300017679335E-2</c:v>
                </c:pt>
                <c:pt idx="37868">
                  <c:v>1.4202369025870687E-2</c:v>
                </c:pt>
                <c:pt idx="37869">
                  <c:v>1.4202369025870687E-2</c:v>
                </c:pt>
                <c:pt idx="37870">
                  <c:v>1.4202369025870687E-2</c:v>
                </c:pt>
                <c:pt idx="37871">
                  <c:v>1.414343803406215E-2</c:v>
                </c:pt>
                <c:pt idx="37872">
                  <c:v>1.414343803406215E-2</c:v>
                </c:pt>
                <c:pt idx="37873">
                  <c:v>1.4084507042253502E-2</c:v>
                </c:pt>
                <c:pt idx="37874">
                  <c:v>1.4084507042253502E-2</c:v>
                </c:pt>
                <c:pt idx="37875">
                  <c:v>1.4084507042253502E-2</c:v>
                </c:pt>
                <c:pt idx="37876">
                  <c:v>1.4084507042253502E-2</c:v>
                </c:pt>
                <c:pt idx="37877">
                  <c:v>1.4084507042253502E-2</c:v>
                </c:pt>
                <c:pt idx="37878">
                  <c:v>1.4025576050444966E-2</c:v>
                </c:pt>
                <c:pt idx="37879">
                  <c:v>1.4025576050444966E-2</c:v>
                </c:pt>
                <c:pt idx="37880">
                  <c:v>1.4025576050444966E-2</c:v>
                </c:pt>
                <c:pt idx="37881">
                  <c:v>1.4025576050444966E-2</c:v>
                </c:pt>
                <c:pt idx="37882">
                  <c:v>1.3966645058636318E-2</c:v>
                </c:pt>
                <c:pt idx="37883">
                  <c:v>1.3966645058636318E-2</c:v>
                </c:pt>
                <c:pt idx="37884">
                  <c:v>1.3966645058636318E-2</c:v>
                </c:pt>
                <c:pt idx="37885">
                  <c:v>1.3966645058636318E-2</c:v>
                </c:pt>
                <c:pt idx="37886">
                  <c:v>1.3966645058636318E-2</c:v>
                </c:pt>
                <c:pt idx="37887">
                  <c:v>1.3966645058636318E-2</c:v>
                </c:pt>
                <c:pt idx="37888">
                  <c:v>1.3966645058636318E-2</c:v>
                </c:pt>
                <c:pt idx="37889">
                  <c:v>1.3907714066827781E-2</c:v>
                </c:pt>
                <c:pt idx="37890">
                  <c:v>1.3907714066827781E-2</c:v>
                </c:pt>
                <c:pt idx="37891">
                  <c:v>1.3907714066827781E-2</c:v>
                </c:pt>
                <c:pt idx="37892">
                  <c:v>1.3907714066827781E-2</c:v>
                </c:pt>
                <c:pt idx="37893">
                  <c:v>1.3907714066827781E-2</c:v>
                </c:pt>
                <c:pt idx="37894">
                  <c:v>1.3907714066827781E-2</c:v>
                </c:pt>
                <c:pt idx="37895">
                  <c:v>1.3907714066827781E-2</c:v>
                </c:pt>
                <c:pt idx="37896">
                  <c:v>1.3907714066827781E-2</c:v>
                </c:pt>
                <c:pt idx="37897">
                  <c:v>1.3907714066827781E-2</c:v>
                </c:pt>
                <c:pt idx="37898">
                  <c:v>1.3848783075019133E-2</c:v>
                </c:pt>
                <c:pt idx="37899">
                  <c:v>1.3848783075019133E-2</c:v>
                </c:pt>
                <c:pt idx="37900">
                  <c:v>1.3848783075019133E-2</c:v>
                </c:pt>
                <c:pt idx="37901">
                  <c:v>1.3848783075019133E-2</c:v>
                </c:pt>
                <c:pt idx="37902">
                  <c:v>1.3789852083210596E-2</c:v>
                </c:pt>
                <c:pt idx="37903">
                  <c:v>1.3789852083210596E-2</c:v>
                </c:pt>
                <c:pt idx="37904">
                  <c:v>1.3789852083210596E-2</c:v>
                </c:pt>
                <c:pt idx="37905">
                  <c:v>1.3730921091401949E-2</c:v>
                </c:pt>
                <c:pt idx="37906">
                  <c:v>1.3730921091401949E-2</c:v>
                </c:pt>
                <c:pt idx="37907">
                  <c:v>1.3730921091401949E-2</c:v>
                </c:pt>
                <c:pt idx="37908">
                  <c:v>1.3730921091401949E-2</c:v>
                </c:pt>
                <c:pt idx="37909">
                  <c:v>1.3730921091401949E-2</c:v>
                </c:pt>
                <c:pt idx="37910">
                  <c:v>1.3730921091401949E-2</c:v>
                </c:pt>
                <c:pt idx="37911">
                  <c:v>1.3730921091401949E-2</c:v>
                </c:pt>
                <c:pt idx="37912">
                  <c:v>1.3730921091401949E-2</c:v>
                </c:pt>
                <c:pt idx="37913">
                  <c:v>1.3730921091401949E-2</c:v>
                </c:pt>
                <c:pt idx="37914">
                  <c:v>1.3730921091401949E-2</c:v>
                </c:pt>
                <c:pt idx="37915">
                  <c:v>1.3730921091401949E-2</c:v>
                </c:pt>
                <c:pt idx="37916">
                  <c:v>1.3730921091401949E-2</c:v>
                </c:pt>
                <c:pt idx="37917">
                  <c:v>1.3730921091401949E-2</c:v>
                </c:pt>
                <c:pt idx="37918">
                  <c:v>1.3730921091401949E-2</c:v>
                </c:pt>
                <c:pt idx="37919">
                  <c:v>1.3730921091401949E-2</c:v>
                </c:pt>
                <c:pt idx="37920">
                  <c:v>1.3671990099593412E-2</c:v>
                </c:pt>
                <c:pt idx="37921">
                  <c:v>1.3671990099593412E-2</c:v>
                </c:pt>
                <c:pt idx="37922">
                  <c:v>1.3671990099593412E-2</c:v>
                </c:pt>
                <c:pt idx="37923">
                  <c:v>1.3671990099593412E-2</c:v>
                </c:pt>
                <c:pt idx="37924">
                  <c:v>1.3613059107784764E-2</c:v>
                </c:pt>
                <c:pt idx="37925">
                  <c:v>1.3613059107784764E-2</c:v>
                </c:pt>
                <c:pt idx="37926">
                  <c:v>1.3613059107784764E-2</c:v>
                </c:pt>
                <c:pt idx="37927">
                  <c:v>1.3613059107784764E-2</c:v>
                </c:pt>
                <c:pt idx="37928">
                  <c:v>1.3613059107784764E-2</c:v>
                </c:pt>
                <c:pt idx="37929">
                  <c:v>1.3613059107784764E-2</c:v>
                </c:pt>
                <c:pt idx="37930">
                  <c:v>1.3613059107784764E-2</c:v>
                </c:pt>
                <c:pt idx="37931">
                  <c:v>1.3613059107784764E-2</c:v>
                </c:pt>
                <c:pt idx="37932">
                  <c:v>1.3613059107784764E-2</c:v>
                </c:pt>
                <c:pt idx="37933">
                  <c:v>1.3554128115976227E-2</c:v>
                </c:pt>
                <c:pt idx="37934">
                  <c:v>1.3554128115976227E-2</c:v>
                </c:pt>
                <c:pt idx="37935">
                  <c:v>1.3554128115976227E-2</c:v>
                </c:pt>
                <c:pt idx="37936">
                  <c:v>1.3495197124167579E-2</c:v>
                </c:pt>
                <c:pt idx="37937">
                  <c:v>1.3495197124167579E-2</c:v>
                </c:pt>
                <c:pt idx="37938">
                  <c:v>1.3495197124167579E-2</c:v>
                </c:pt>
                <c:pt idx="37939">
                  <c:v>1.3436266132359043E-2</c:v>
                </c:pt>
                <c:pt idx="37940">
                  <c:v>1.3436266132359043E-2</c:v>
                </c:pt>
                <c:pt idx="37941">
                  <c:v>1.3436266132359043E-2</c:v>
                </c:pt>
                <c:pt idx="37942">
                  <c:v>1.3436266132359043E-2</c:v>
                </c:pt>
                <c:pt idx="37943">
                  <c:v>1.3436266132359043E-2</c:v>
                </c:pt>
                <c:pt idx="37944">
                  <c:v>1.3377335140550395E-2</c:v>
                </c:pt>
                <c:pt idx="37945">
                  <c:v>1.3318404148741858E-2</c:v>
                </c:pt>
                <c:pt idx="37946">
                  <c:v>1.3318404148741858E-2</c:v>
                </c:pt>
                <c:pt idx="37947">
                  <c:v>1.3318404148741858E-2</c:v>
                </c:pt>
                <c:pt idx="37948">
                  <c:v>1.3318404148741858E-2</c:v>
                </c:pt>
                <c:pt idx="37949">
                  <c:v>1.325947315693321E-2</c:v>
                </c:pt>
                <c:pt idx="37950">
                  <c:v>1.325947315693321E-2</c:v>
                </c:pt>
                <c:pt idx="37951">
                  <c:v>1.3200542165124673E-2</c:v>
                </c:pt>
                <c:pt idx="37952">
                  <c:v>1.3200542165124673E-2</c:v>
                </c:pt>
                <c:pt idx="37953">
                  <c:v>1.3200542165124673E-2</c:v>
                </c:pt>
                <c:pt idx="37954">
                  <c:v>1.3200542165124673E-2</c:v>
                </c:pt>
                <c:pt idx="37955">
                  <c:v>1.3200542165124673E-2</c:v>
                </c:pt>
                <c:pt idx="37956">
                  <c:v>1.3200542165124673E-2</c:v>
                </c:pt>
                <c:pt idx="37957">
                  <c:v>1.3200542165124673E-2</c:v>
                </c:pt>
                <c:pt idx="37958">
                  <c:v>1.3141611173316026E-2</c:v>
                </c:pt>
                <c:pt idx="37959">
                  <c:v>1.3141611173316026E-2</c:v>
                </c:pt>
                <c:pt idx="37960">
                  <c:v>1.3141611173316026E-2</c:v>
                </c:pt>
                <c:pt idx="37961">
                  <c:v>1.3141611173316026E-2</c:v>
                </c:pt>
                <c:pt idx="37962">
                  <c:v>1.3082680181507489E-2</c:v>
                </c:pt>
                <c:pt idx="37963">
                  <c:v>1.3082680181507489E-2</c:v>
                </c:pt>
                <c:pt idx="37964">
                  <c:v>1.3082680181507489E-2</c:v>
                </c:pt>
                <c:pt idx="37965">
                  <c:v>1.3082680181507489E-2</c:v>
                </c:pt>
                <c:pt idx="37966">
                  <c:v>1.3082680181507489E-2</c:v>
                </c:pt>
                <c:pt idx="37967">
                  <c:v>1.3082680181507489E-2</c:v>
                </c:pt>
                <c:pt idx="37968">
                  <c:v>1.3082680181507489E-2</c:v>
                </c:pt>
                <c:pt idx="37969">
                  <c:v>1.3082680181507489E-2</c:v>
                </c:pt>
                <c:pt idx="37970">
                  <c:v>1.3082680181507489E-2</c:v>
                </c:pt>
                <c:pt idx="37971">
                  <c:v>1.3082680181507489E-2</c:v>
                </c:pt>
                <c:pt idx="37972">
                  <c:v>1.3082680181507489E-2</c:v>
                </c:pt>
                <c:pt idx="37973">
                  <c:v>1.3082680181507489E-2</c:v>
                </c:pt>
                <c:pt idx="37974">
                  <c:v>1.3082680181507489E-2</c:v>
                </c:pt>
                <c:pt idx="37975">
                  <c:v>1.3082680181507489E-2</c:v>
                </c:pt>
                <c:pt idx="37976">
                  <c:v>1.3082680181507489E-2</c:v>
                </c:pt>
                <c:pt idx="37977">
                  <c:v>1.3082680181507489E-2</c:v>
                </c:pt>
                <c:pt idx="37978">
                  <c:v>1.3082680181507489E-2</c:v>
                </c:pt>
                <c:pt idx="37979">
                  <c:v>1.3082680181507489E-2</c:v>
                </c:pt>
                <c:pt idx="37980">
                  <c:v>1.3023749189698841E-2</c:v>
                </c:pt>
                <c:pt idx="37981">
                  <c:v>1.3023749189698841E-2</c:v>
                </c:pt>
                <c:pt idx="37982">
                  <c:v>1.3023749189698841E-2</c:v>
                </c:pt>
                <c:pt idx="37983">
                  <c:v>1.3023749189698841E-2</c:v>
                </c:pt>
                <c:pt idx="37984">
                  <c:v>1.3023749189698841E-2</c:v>
                </c:pt>
                <c:pt idx="37985">
                  <c:v>1.3023749189698841E-2</c:v>
                </c:pt>
                <c:pt idx="37986">
                  <c:v>1.2964818197890304E-2</c:v>
                </c:pt>
                <c:pt idx="37987">
                  <c:v>1.2964818197890304E-2</c:v>
                </c:pt>
                <c:pt idx="37988">
                  <c:v>1.2964818197890304E-2</c:v>
                </c:pt>
                <c:pt idx="37989">
                  <c:v>1.2964818197890304E-2</c:v>
                </c:pt>
                <c:pt idx="37990">
                  <c:v>1.2964818197890304E-2</c:v>
                </c:pt>
                <c:pt idx="37991">
                  <c:v>1.2964818197890304E-2</c:v>
                </c:pt>
                <c:pt idx="37992">
                  <c:v>1.2964818197890304E-2</c:v>
                </c:pt>
                <c:pt idx="37993">
                  <c:v>1.2964818197890304E-2</c:v>
                </c:pt>
                <c:pt idx="37994">
                  <c:v>1.2964818197890304E-2</c:v>
                </c:pt>
                <c:pt idx="37995">
                  <c:v>1.2964818197890304E-2</c:v>
                </c:pt>
                <c:pt idx="37996">
                  <c:v>1.2964818197890304E-2</c:v>
                </c:pt>
                <c:pt idx="37997">
                  <c:v>1.2964818197890304E-2</c:v>
                </c:pt>
                <c:pt idx="37998">
                  <c:v>1.2964818197890304E-2</c:v>
                </c:pt>
                <c:pt idx="37999">
                  <c:v>1.2964818197890304E-2</c:v>
                </c:pt>
                <c:pt idx="38000">
                  <c:v>1.2964818197890304E-2</c:v>
                </c:pt>
                <c:pt idx="38001">
                  <c:v>1.2964818197890304E-2</c:v>
                </c:pt>
                <c:pt idx="38002">
                  <c:v>1.2964818197890304E-2</c:v>
                </c:pt>
                <c:pt idx="38003">
                  <c:v>1.2964818197890304E-2</c:v>
                </c:pt>
                <c:pt idx="38004">
                  <c:v>1.2964818197890304E-2</c:v>
                </c:pt>
                <c:pt idx="38005">
                  <c:v>1.2964818197890304E-2</c:v>
                </c:pt>
                <c:pt idx="38006">
                  <c:v>1.2964818197890304E-2</c:v>
                </c:pt>
                <c:pt idx="38007">
                  <c:v>1.2964818197890304E-2</c:v>
                </c:pt>
                <c:pt idx="38008">
                  <c:v>1.2905887206081657E-2</c:v>
                </c:pt>
                <c:pt idx="38009">
                  <c:v>1.2905887206081657E-2</c:v>
                </c:pt>
                <c:pt idx="38010">
                  <c:v>1.2905887206081657E-2</c:v>
                </c:pt>
                <c:pt idx="38011">
                  <c:v>1.2905887206081657E-2</c:v>
                </c:pt>
                <c:pt idx="38012">
                  <c:v>1.284695621427312E-2</c:v>
                </c:pt>
                <c:pt idx="38013">
                  <c:v>1.284695621427312E-2</c:v>
                </c:pt>
                <c:pt idx="38014">
                  <c:v>1.284695621427312E-2</c:v>
                </c:pt>
                <c:pt idx="38015">
                  <c:v>1.284695621427312E-2</c:v>
                </c:pt>
                <c:pt idx="38016">
                  <c:v>1.284695621427312E-2</c:v>
                </c:pt>
                <c:pt idx="38017">
                  <c:v>1.284695621427312E-2</c:v>
                </c:pt>
                <c:pt idx="38018">
                  <c:v>1.284695621427312E-2</c:v>
                </c:pt>
                <c:pt idx="38019">
                  <c:v>1.284695621427312E-2</c:v>
                </c:pt>
                <c:pt idx="38020">
                  <c:v>1.284695621427312E-2</c:v>
                </c:pt>
                <c:pt idx="38021">
                  <c:v>1.284695621427312E-2</c:v>
                </c:pt>
                <c:pt idx="38022">
                  <c:v>1.2788025222464472E-2</c:v>
                </c:pt>
                <c:pt idx="38023">
                  <c:v>1.2788025222464472E-2</c:v>
                </c:pt>
                <c:pt idx="38024">
                  <c:v>1.2729094230655935E-2</c:v>
                </c:pt>
                <c:pt idx="38025">
                  <c:v>1.2729094230655935E-2</c:v>
                </c:pt>
                <c:pt idx="38026">
                  <c:v>1.2729094230655935E-2</c:v>
                </c:pt>
                <c:pt idx="38027">
                  <c:v>1.2729094230655935E-2</c:v>
                </c:pt>
                <c:pt idx="38028">
                  <c:v>1.2729094230655935E-2</c:v>
                </c:pt>
                <c:pt idx="38029">
                  <c:v>1.2729094230655935E-2</c:v>
                </c:pt>
                <c:pt idx="38030">
                  <c:v>1.2729094230655935E-2</c:v>
                </c:pt>
                <c:pt idx="38031">
                  <c:v>1.2729094230655935E-2</c:v>
                </c:pt>
                <c:pt idx="38032">
                  <c:v>1.2729094230655935E-2</c:v>
                </c:pt>
                <c:pt idx="38033">
                  <c:v>1.2729094230655935E-2</c:v>
                </c:pt>
                <c:pt idx="38034">
                  <c:v>1.2670163238847287E-2</c:v>
                </c:pt>
                <c:pt idx="38035">
                  <c:v>1.2670163238847287E-2</c:v>
                </c:pt>
                <c:pt idx="38036">
                  <c:v>1.2670163238847287E-2</c:v>
                </c:pt>
                <c:pt idx="38037">
                  <c:v>1.2670163238847287E-2</c:v>
                </c:pt>
                <c:pt idx="38038">
                  <c:v>1.2670163238847287E-2</c:v>
                </c:pt>
                <c:pt idx="38039">
                  <c:v>1.2670163238847287E-2</c:v>
                </c:pt>
                <c:pt idx="38040">
                  <c:v>1.2670163238847287E-2</c:v>
                </c:pt>
                <c:pt idx="38041">
                  <c:v>1.2670163238847287E-2</c:v>
                </c:pt>
                <c:pt idx="38042">
                  <c:v>1.2670163238847287E-2</c:v>
                </c:pt>
                <c:pt idx="38043">
                  <c:v>1.2670163238847287E-2</c:v>
                </c:pt>
                <c:pt idx="38044">
                  <c:v>1.2670163238847287E-2</c:v>
                </c:pt>
                <c:pt idx="38045">
                  <c:v>1.2670163238847287E-2</c:v>
                </c:pt>
                <c:pt idx="38046">
                  <c:v>1.2670163238847287E-2</c:v>
                </c:pt>
                <c:pt idx="38047">
                  <c:v>1.2670163238847287E-2</c:v>
                </c:pt>
                <c:pt idx="38048">
                  <c:v>1.2670163238847287E-2</c:v>
                </c:pt>
                <c:pt idx="38049">
                  <c:v>1.2670163238847287E-2</c:v>
                </c:pt>
                <c:pt idx="38050">
                  <c:v>1.2670163238847287E-2</c:v>
                </c:pt>
                <c:pt idx="38051">
                  <c:v>1.2670163238847287E-2</c:v>
                </c:pt>
                <c:pt idx="38052">
                  <c:v>1.2670163238847287E-2</c:v>
                </c:pt>
                <c:pt idx="38053">
                  <c:v>1.2670163238847287E-2</c:v>
                </c:pt>
                <c:pt idx="38054">
                  <c:v>1.2670163238847287E-2</c:v>
                </c:pt>
                <c:pt idx="38055">
                  <c:v>1.2670163238847287E-2</c:v>
                </c:pt>
                <c:pt idx="38056">
                  <c:v>1.2670163238847287E-2</c:v>
                </c:pt>
                <c:pt idx="38057">
                  <c:v>1.2670163238847287E-2</c:v>
                </c:pt>
                <c:pt idx="38058">
                  <c:v>1.2670163238847287E-2</c:v>
                </c:pt>
                <c:pt idx="38059">
                  <c:v>1.2670163238847287E-2</c:v>
                </c:pt>
                <c:pt idx="38060">
                  <c:v>1.2670163238847287E-2</c:v>
                </c:pt>
                <c:pt idx="38061">
                  <c:v>1.2670163238847287E-2</c:v>
                </c:pt>
                <c:pt idx="38062">
                  <c:v>1.2670163238847287E-2</c:v>
                </c:pt>
                <c:pt idx="38063">
                  <c:v>1.2670163238847287E-2</c:v>
                </c:pt>
                <c:pt idx="38064">
                  <c:v>1.2670163238847287E-2</c:v>
                </c:pt>
                <c:pt idx="38065">
                  <c:v>1.2670163238847287E-2</c:v>
                </c:pt>
                <c:pt idx="38066">
                  <c:v>1.2670163238847287E-2</c:v>
                </c:pt>
                <c:pt idx="38067">
                  <c:v>1.2670163238847287E-2</c:v>
                </c:pt>
                <c:pt idx="38068">
                  <c:v>1.2670163238847287E-2</c:v>
                </c:pt>
                <c:pt idx="38069">
                  <c:v>1.2670163238847287E-2</c:v>
                </c:pt>
                <c:pt idx="38070">
                  <c:v>1.2670163238847287E-2</c:v>
                </c:pt>
                <c:pt idx="38071">
                  <c:v>1.2670163238847287E-2</c:v>
                </c:pt>
                <c:pt idx="38072">
                  <c:v>1.2670163238847287E-2</c:v>
                </c:pt>
                <c:pt idx="38073">
                  <c:v>1.2670163238847287E-2</c:v>
                </c:pt>
                <c:pt idx="38074">
                  <c:v>1.2670163238847287E-2</c:v>
                </c:pt>
                <c:pt idx="38075">
                  <c:v>1.2670163238847287E-2</c:v>
                </c:pt>
                <c:pt idx="38076">
                  <c:v>1.2670163238847287E-2</c:v>
                </c:pt>
                <c:pt idx="38077">
                  <c:v>1.2670163238847287E-2</c:v>
                </c:pt>
                <c:pt idx="38078">
                  <c:v>1.2670163238847287E-2</c:v>
                </c:pt>
                <c:pt idx="38079">
                  <c:v>1.2670163238847287E-2</c:v>
                </c:pt>
                <c:pt idx="38080">
                  <c:v>1.2670163238847287E-2</c:v>
                </c:pt>
                <c:pt idx="38081">
                  <c:v>1.2670163238847287E-2</c:v>
                </c:pt>
                <c:pt idx="38082">
                  <c:v>1.2670163238847287E-2</c:v>
                </c:pt>
                <c:pt idx="38083">
                  <c:v>1.2670163238847287E-2</c:v>
                </c:pt>
                <c:pt idx="38084">
                  <c:v>1.2670163238847287E-2</c:v>
                </c:pt>
                <c:pt idx="38085">
                  <c:v>1.2611232247038751E-2</c:v>
                </c:pt>
                <c:pt idx="38086">
                  <c:v>1.2611232247038751E-2</c:v>
                </c:pt>
                <c:pt idx="38087">
                  <c:v>1.2611232247038751E-2</c:v>
                </c:pt>
                <c:pt idx="38088">
                  <c:v>1.2611232247038751E-2</c:v>
                </c:pt>
                <c:pt idx="38089">
                  <c:v>1.2611232247038751E-2</c:v>
                </c:pt>
                <c:pt idx="38090">
                  <c:v>1.2611232247038751E-2</c:v>
                </c:pt>
                <c:pt idx="38091">
                  <c:v>1.2611232247038751E-2</c:v>
                </c:pt>
                <c:pt idx="38092">
                  <c:v>1.2611232247038751E-2</c:v>
                </c:pt>
                <c:pt idx="38093">
                  <c:v>1.2611232247038751E-2</c:v>
                </c:pt>
                <c:pt idx="38094">
                  <c:v>1.2611232247038751E-2</c:v>
                </c:pt>
                <c:pt idx="38095">
                  <c:v>1.2611232247038751E-2</c:v>
                </c:pt>
                <c:pt idx="38096">
                  <c:v>1.2611232247038751E-2</c:v>
                </c:pt>
                <c:pt idx="38097">
                  <c:v>1.2611232247038751E-2</c:v>
                </c:pt>
                <c:pt idx="38098">
                  <c:v>1.2611232247038751E-2</c:v>
                </c:pt>
                <c:pt idx="38099">
                  <c:v>1.2611232247038751E-2</c:v>
                </c:pt>
                <c:pt idx="38100">
                  <c:v>1.2611232247038751E-2</c:v>
                </c:pt>
                <c:pt idx="38101">
                  <c:v>1.2611232247038751E-2</c:v>
                </c:pt>
                <c:pt idx="38102">
                  <c:v>1.2611232247038751E-2</c:v>
                </c:pt>
                <c:pt idx="38103">
                  <c:v>1.2611232247038751E-2</c:v>
                </c:pt>
                <c:pt idx="38104">
                  <c:v>1.2611232247038751E-2</c:v>
                </c:pt>
                <c:pt idx="38105">
                  <c:v>1.2611232247038751E-2</c:v>
                </c:pt>
                <c:pt idx="38106">
                  <c:v>1.2611232247038751E-2</c:v>
                </c:pt>
                <c:pt idx="38107">
                  <c:v>1.2611232247038751E-2</c:v>
                </c:pt>
                <c:pt idx="38108">
                  <c:v>1.2552301255230103E-2</c:v>
                </c:pt>
                <c:pt idx="38109">
                  <c:v>1.2552301255230103E-2</c:v>
                </c:pt>
                <c:pt idx="38110">
                  <c:v>1.2552301255230103E-2</c:v>
                </c:pt>
                <c:pt idx="38111">
                  <c:v>1.2552301255230103E-2</c:v>
                </c:pt>
                <c:pt idx="38112">
                  <c:v>1.2552301255230103E-2</c:v>
                </c:pt>
                <c:pt idx="38113">
                  <c:v>1.2552301255230103E-2</c:v>
                </c:pt>
                <c:pt idx="38114">
                  <c:v>1.2552301255230103E-2</c:v>
                </c:pt>
                <c:pt idx="38115">
                  <c:v>1.2552301255230103E-2</c:v>
                </c:pt>
                <c:pt idx="38116">
                  <c:v>1.2552301255230103E-2</c:v>
                </c:pt>
                <c:pt idx="38117">
                  <c:v>1.2552301255230103E-2</c:v>
                </c:pt>
                <c:pt idx="38118">
                  <c:v>1.2552301255230103E-2</c:v>
                </c:pt>
                <c:pt idx="38119">
                  <c:v>1.2493370263421566E-2</c:v>
                </c:pt>
                <c:pt idx="38120">
                  <c:v>1.2493370263421566E-2</c:v>
                </c:pt>
                <c:pt idx="38121">
                  <c:v>1.2493370263421566E-2</c:v>
                </c:pt>
                <c:pt idx="38122">
                  <c:v>1.2493370263421566E-2</c:v>
                </c:pt>
                <c:pt idx="38123">
                  <c:v>1.2493370263421566E-2</c:v>
                </c:pt>
                <c:pt idx="38124">
                  <c:v>1.2493370263421566E-2</c:v>
                </c:pt>
                <c:pt idx="38125">
                  <c:v>1.2493370263421566E-2</c:v>
                </c:pt>
                <c:pt idx="38126">
                  <c:v>1.2493370263421566E-2</c:v>
                </c:pt>
                <c:pt idx="38127">
                  <c:v>1.2493370263421566E-2</c:v>
                </c:pt>
                <c:pt idx="38128">
                  <c:v>1.2493370263421566E-2</c:v>
                </c:pt>
                <c:pt idx="38129">
                  <c:v>1.2493370263421566E-2</c:v>
                </c:pt>
                <c:pt idx="38130">
                  <c:v>1.2493370263421566E-2</c:v>
                </c:pt>
                <c:pt idx="38131">
                  <c:v>1.2493370263421566E-2</c:v>
                </c:pt>
                <c:pt idx="38132">
                  <c:v>1.2493370263421566E-2</c:v>
                </c:pt>
                <c:pt idx="38133">
                  <c:v>1.2493370263421566E-2</c:v>
                </c:pt>
                <c:pt idx="38134">
                  <c:v>1.2493370263421566E-2</c:v>
                </c:pt>
                <c:pt idx="38135">
                  <c:v>1.2493370263421566E-2</c:v>
                </c:pt>
                <c:pt idx="38136">
                  <c:v>1.2493370263421566E-2</c:v>
                </c:pt>
                <c:pt idx="38137">
                  <c:v>1.2493370263421566E-2</c:v>
                </c:pt>
                <c:pt idx="38138">
                  <c:v>1.2493370263421566E-2</c:v>
                </c:pt>
                <c:pt idx="38139">
                  <c:v>1.2493370263421566E-2</c:v>
                </c:pt>
                <c:pt idx="38140">
                  <c:v>1.2493370263421566E-2</c:v>
                </c:pt>
                <c:pt idx="38141">
                  <c:v>1.2493370263421566E-2</c:v>
                </c:pt>
                <c:pt idx="38142">
                  <c:v>1.2493370263421566E-2</c:v>
                </c:pt>
                <c:pt idx="38143">
                  <c:v>1.2493370263421566E-2</c:v>
                </c:pt>
                <c:pt idx="38144">
                  <c:v>1.2493370263421566E-2</c:v>
                </c:pt>
                <c:pt idx="38145">
                  <c:v>1.2493370263421566E-2</c:v>
                </c:pt>
                <c:pt idx="38146">
                  <c:v>1.2493370263421566E-2</c:v>
                </c:pt>
                <c:pt idx="38147">
                  <c:v>1.2493370263421566E-2</c:v>
                </c:pt>
                <c:pt idx="38148">
                  <c:v>1.2493370263421566E-2</c:v>
                </c:pt>
                <c:pt idx="38149">
                  <c:v>1.2434439271612918E-2</c:v>
                </c:pt>
                <c:pt idx="38150">
                  <c:v>1.2434439271612918E-2</c:v>
                </c:pt>
                <c:pt idx="38151">
                  <c:v>1.2434439271612918E-2</c:v>
                </c:pt>
                <c:pt idx="38152">
                  <c:v>1.2434439271612918E-2</c:v>
                </c:pt>
                <c:pt idx="38153">
                  <c:v>1.2434439271612918E-2</c:v>
                </c:pt>
                <c:pt idx="38154">
                  <c:v>1.2375508279804381E-2</c:v>
                </c:pt>
                <c:pt idx="38155">
                  <c:v>1.2375508279804381E-2</c:v>
                </c:pt>
                <c:pt idx="38156">
                  <c:v>1.2375508279804381E-2</c:v>
                </c:pt>
                <c:pt idx="38157">
                  <c:v>1.2316577287995734E-2</c:v>
                </c:pt>
                <c:pt idx="38158">
                  <c:v>1.2316577287995734E-2</c:v>
                </c:pt>
                <c:pt idx="38159">
                  <c:v>1.2316577287995734E-2</c:v>
                </c:pt>
                <c:pt idx="38160">
                  <c:v>1.2257646296187197E-2</c:v>
                </c:pt>
                <c:pt idx="38161">
                  <c:v>1.2257646296187197E-2</c:v>
                </c:pt>
                <c:pt idx="38162">
                  <c:v>1.2257646296187197E-2</c:v>
                </c:pt>
                <c:pt idx="38163">
                  <c:v>1.2198715304378549E-2</c:v>
                </c:pt>
                <c:pt idx="38164">
                  <c:v>1.2139784312570012E-2</c:v>
                </c:pt>
                <c:pt idx="38165">
                  <c:v>1.2139784312570012E-2</c:v>
                </c:pt>
                <c:pt idx="38166">
                  <c:v>1.2080853320761364E-2</c:v>
                </c:pt>
                <c:pt idx="38167">
                  <c:v>1.2080853320761364E-2</c:v>
                </c:pt>
                <c:pt idx="38168">
                  <c:v>1.2080853320761364E-2</c:v>
                </c:pt>
                <c:pt idx="38169">
                  <c:v>1.2021922328952828E-2</c:v>
                </c:pt>
                <c:pt idx="38170">
                  <c:v>1.2021922328952828E-2</c:v>
                </c:pt>
                <c:pt idx="38171">
                  <c:v>1.2021922328952828E-2</c:v>
                </c:pt>
                <c:pt idx="38172">
                  <c:v>1.2021922328952828E-2</c:v>
                </c:pt>
                <c:pt idx="38173">
                  <c:v>1.2021922328952828E-2</c:v>
                </c:pt>
                <c:pt idx="38174">
                  <c:v>1.196299133714418E-2</c:v>
                </c:pt>
                <c:pt idx="38175">
                  <c:v>1.196299133714418E-2</c:v>
                </c:pt>
                <c:pt idx="38176">
                  <c:v>1.196299133714418E-2</c:v>
                </c:pt>
                <c:pt idx="38177">
                  <c:v>1.196299133714418E-2</c:v>
                </c:pt>
                <c:pt idx="38178">
                  <c:v>1.196299133714418E-2</c:v>
                </c:pt>
                <c:pt idx="38179">
                  <c:v>1.196299133714418E-2</c:v>
                </c:pt>
                <c:pt idx="38180">
                  <c:v>1.196299133714418E-2</c:v>
                </c:pt>
                <c:pt idx="38181">
                  <c:v>1.196299133714418E-2</c:v>
                </c:pt>
                <c:pt idx="38182">
                  <c:v>1.196299133714418E-2</c:v>
                </c:pt>
                <c:pt idx="38183">
                  <c:v>1.1904060345335643E-2</c:v>
                </c:pt>
                <c:pt idx="38184">
                  <c:v>1.1904060345335643E-2</c:v>
                </c:pt>
                <c:pt idx="38185">
                  <c:v>1.1904060345335643E-2</c:v>
                </c:pt>
                <c:pt idx="38186">
                  <c:v>1.1904060345335643E-2</c:v>
                </c:pt>
                <c:pt idx="38187">
                  <c:v>1.1845129353526995E-2</c:v>
                </c:pt>
                <c:pt idx="38188">
                  <c:v>1.1845129353526995E-2</c:v>
                </c:pt>
                <c:pt idx="38189">
                  <c:v>1.1845129353526995E-2</c:v>
                </c:pt>
                <c:pt idx="38190">
                  <c:v>1.1845129353526995E-2</c:v>
                </c:pt>
                <c:pt idx="38191">
                  <c:v>1.1845129353526995E-2</c:v>
                </c:pt>
                <c:pt idx="38192">
                  <c:v>1.1845129353526995E-2</c:v>
                </c:pt>
                <c:pt idx="38193">
                  <c:v>1.1845129353526995E-2</c:v>
                </c:pt>
                <c:pt idx="38194">
                  <c:v>1.1845129353526995E-2</c:v>
                </c:pt>
                <c:pt idx="38195">
                  <c:v>1.1845129353526995E-2</c:v>
                </c:pt>
                <c:pt idx="38196">
                  <c:v>1.1845129353526995E-2</c:v>
                </c:pt>
                <c:pt idx="38197">
                  <c:v>1.1845129353526995E-2</c:v>
                </c:pt>
                <c:pt idx="38198">
                  <c:v>1.1845129353526995E-2</c:v>
                </c:pt>
                <c:pt idx="38199">
                  <c:v>1.1845129353526995E-2</c:v>
                </c:pt>
                <c:pt idx="38200">
                  <c:v>1.1845129353526995E-2</c:v>
                </c:pt>
                <c:pt idx="38201">
                  <c:v>1.1845129353526995E-2</c:v>
                </c:pt>
                <c:pt idx="38202">
                  <c:v>1.1845129353526995E-2</c:v>
                </c:pt>
                <c:pt idx="38203">
                  <c:v>1.1845129353526995E-2</c:v>
                </c:pt>
                <c:pt idx="38204">
                  <c:v>1.1845129353526995E-2</c:v>
                </c:pt>
                <c:pt idx="38205">
                  <c:v>1.1845129353526995E-2</c:v>
                </c:pt>
                <c:pt idx="38206">
                  <c:v>1.1845129353526995E-2</c:v>
                </c:pt>
                <c:pt idx="38207">
                  <c:v>1.1845129353526995E-2</c:v>
                </c:pt>
                <c:pt idx="38208">
                  <c:v>1.1786198361718458E-2</c:v>
                </c:pt>
                <c:pt idx="38209">
                  <c:v>1.1727267369909811E-2</c:v>
                </c:pt>
                <c:pt idx="38210">
                  <c:v>1.1668336378101274E-2</c:v>
                </c:pt>
                <c:pt idx="38211">
                  <c:v>1.1668336378101274E-2</c:v>
                </c:pt>
                <c:pt idx="38212">
                  <c:v>1.1668336378101274E-2</c:v>
                </c:pt>
                <c:pt idx="38213">
                  <c:v>1.1668336378101274E-2</c:v>
                </c:pt>
                <c:pt idx="38214">
                  <c:v>1.1668336378101274E-2</c:v>
                </c:pt>
                <c:pt idx="38215">
                  <c:v>1.1609405386292626E-2</c:v>
                </c:pt>
                <c:pt idx="38216">
                  <c:v>1.1609405386292626E-2</c:v>
                </c:pt>
                <c:pt idx="38217">
                  <c:v>1.1609405386292626E-2</c:v>
                </c:pt>
                <c:pt idx="38218">
                  <c:v>1.1609405386292626E-2</c:v>
                </c:pt>
                <c:pt idx="38219">
                  <c:v>1.1609405386292626E-2</c:v>
                </c:pt>
                <c:pt idx="38220">
                  <c:v>1.1609405386292626E-2</c:v>
                </c:pt>
                <c:pt idx="38221">
                  <c:v>1.1609405386292626E-2</c:v>
                </c:pt>
                <c:pt idx="38222">
                  <c:v>1.1609405386292626E-2</c:v>
                </c:pt>
                <c:pt idx="38223">
                  <c:v>1.1609405386292626E-2</c:v>
                </c:pt>
                <c:pt idx="38224">
                  <c:v>1.1609405386292626E-2</c:v>
                </c:pt>
                <c:pt idx="38225">
                  <c:v>1.1609405386292626E-2</c:v>
                </c:pt>
                <c:pt idx="38226">
                  <c:v>1.1609405386292626E-2</c:v>
                </c:pt>
                <c:pt idx="38227">
                  <c:v>1.1609405386292626E-2</c:v>
                </c:pt>
                <c:pt idx="38228">
                  <c:v>1.1609405386292626E-2</c:v>
                </c:pt>
                <c:pt idx="38229">
                  <c:v>1.1609405386292626E-2</c:v>
                </c:pt>
                <c:pt idx="38230">
                  <c:v>1.1609405386292626E-2</c:v>
                </c:pt>
                <c:pt idx="38231">
                  <c:v>1.1609405386292626E-2</c:v>
                </c:pt>
                <c:pt idx="38232">
                  <c:v>1.1609405386292626E-2</c:v>
                </c:pt>
                <c:pt idx="38233">
                  <c:v>1.1609405386292626E-2</c:v>
                </c:pt>
                <c:pt idx="38234">
                  <c:v>1.1609405386292626E-2</c:v>
                </c:pt>
                <c:pt idx="38235">
                  <c:v>1.1550474394484089E-2</c:v>
                </c:pt>
                <c:pt idx="38236">
                  <c:v>1.1550474394484089E-2</c:v>
                </c:pt>
                <c:pt idx="38237">
                  <c:v>1.1550474394484089E-2</c:v>
                </c:pt>
                <c:pt idx="38238">
                  <c:v>1.1550474394484089E-2</c:v>
                </c:pt>
                <c:pt idx="38239">
                  <c:v>1.1491543402675441E-2</c:v>
                </c:pt>
                <c:pt idx="38240">
                  <c:v>1.1491543402675441E-2</c:v>
                </c:pt>
                <c:pt idx="38241">
                  <c:v>1.1491543402675441E-2</c:v>
                </c:pt>
                <c:pt idx="38242">
                  <c:v>1.1491543402675441E-2</c:v>
                </c:pt>
                <c:pt idx="38243">
                  <c:v>1.1432612410866905E-2</c:v>
                </c:pt>
                <c:pt idx="38244">
                  <c:v>1.1432612410866905E-2</c:v>
                </c:pt>
                <c:pt idx="38245">
                  <c:v>1.1432612410866905E-2</c:v>
                </c:pt>
                <c:pt idx="38246">
                  <c:v>1.1432612410866905E-2</c:v>
                </c:pt>
                <c:pt idx="38247">
                  <c:v>1.1432612410866905E-2</c:v>
                </c:pt>
                <c:pt idx="38248">
                  <c:v>1.1373681419058257E-2</c:v>
                </c:pt>
                <c:pt idx="38249">
                  <c:v>1.131475042724972E-2</c:v>
                </c:pt>
                <c:pt idx="38250">
                  <c:v>1.131475042724972E-2</c:v>
                </c:pt>
                <c:pt idx="38251">
                  <c:v>1.131475042724972E-2</c:v>
                </c:pt>
                <c:pt idx="38252">
                  <c:v>1.131475042724972E-2</c:v>
                </c:pt>
                <c:pt idx="38253">
                  <c:v>1.131475042724972E-2</c:v>
                </c:pt>
                <c:pt idx="38254">
                  <c:v>1.1255819435441072E-2</c:v>
                </c:pt>
                <c:pt idx="38255">
                  <c:v>1.1255819435441072E-2</c:v>
                </c:pt>
                <c:pt idx="38256">
                  <c:v>1.1255819435441072E-2</c:v>
                </c:pt>
                <c:pt idx="38257">
                  <c:v>1.1255819435441072E-2</c:v>
                </c:pt>
                <c:pt idx="38258">
                  <c:v>1.1255819435441072E-2</c:v>
                </c:pt>
                <c:pt idx="38259">
                  <c:v>1.1255819435441072E-2</c:v>
                </c:pt>
                <c:pt idx="38260">
                  <c:v>1.1196888443632536E-2</c:v>
                </c:pt>
                <c:pt idx="38261">
                  <c:v>1.1196888443632536E-2</c:v>
                </c:pt>
                <c:pt idx="38262">
                  <c:v>1.1196888443632536E-2</c:v>
                </c:pt>
                <c:pt idx="38263">
                  <c:v>1.1137957451823888E-2</c:v>
                </c:pt>
                <c:pt idx="38264">
                  <c:v>1.1079026460015351E-2</c:v>
                </c:pt>
                <c:pt idx="38265">
                  <c:v>1.1079026460015351E-2</c:v>
                </c:pt>
                <c:pt idx="38266">
                  <c:v>1.1079026460015351E-2</c:v>
                </c:pt>
                <c:pt idx="38267">
                  <c:v>1.1079026460015351E-2</c:v>
                </c:pt>
                <c:pt idx="38268">
                  <c:v>1.1079026460015351E-2</c:v>
                </c:pt>
                <c:pt idx="38269">
                  <c:v>1.1079026460015351E-2</c:v>
                </c:pt>
                <c:pt idx="38270">
                  <c:v>1.1079026460015351E-2</c:v>
                </c:pt>
                <c:pt idx="38271">
                  <c:v>1.1079026460015351E-2</c:v>
                </c:pt>
                <c:pt idx="38272">
                  <c:v>1.1079026460015351E-2</c:v>
                </c:pt>
                <c:pt idx="38273">
                  <c:v>1.1079026460015351E-2</c:v>
                </c:pt>
                <c:pt idx="38274">
                  <c:v>1.1079026460015351E-2</c:v>
                </c:pt>
                <c:pt idx="38275">
                  <c:v>1.1020095468206703E-2</c:v>
                </c:pt>
                <c:pt idx="38276">
                  <c:v>1.1020095468206703E-2</c:v>
                </c:pt>
                <c:pt idx="38277">
                  <c:v>1.1020095468206703E-2</c:v>
                </c:pt>
                <c:pt idx="38278">
                  <c:v>1.1020095468206703E-2</c:v>
                </c:pt>
                <c:pt idx="38279">
                  <c:v>1.1020095468206703E-2</c:v>
                </c:pt>
                <c:pt idx="38280">
                  <c:v>1.1020095468206703E-2</c:v>
                </c:pt>
                <c:pt idx="38281">
                  <c:v>1.1020095468206703E-2</c:v>
                </c:pt>
                <c:pt idx="38282">
                  <c:v>1.1020095468206703E-2</c:v>
                </c:pt>
                <c:pt idx="38283">
                  <c:v>1.0961164476398166E-2</c:v>
                </c:pt>
                <c:pt idx="38284">
                  <c:v>1.0902233484589519E-2</c:v>
                </c:pt>
                <c:pt idx="38285">
                  <c:v>1.0843302492780982E-2</c:v>
                </c:pt>
                <c:pt idx="38286">
                  <c:v>1.0843302492780982E-2</c:v>
                </c:pt>
                <c:pt idx="38287">
                  <c:v>1.0843302492780982E-2</c:v>
                </c:pt>
                <c:pt idx="38288">
                  <c:v>1.0784371500972334E-2</c:v>
                </c:pt>
                <c:pt idx="38289">
                  <c:v>1.0784371500972334E-2</c:v>
                </c:pt>
                <c:pt idx="38290">
                  <c:v>1.0784371500972334E-2</c:v>
                </c:pt>
                <c:pt idx="38291">
                  <c:v>1.0784371500972334E-2</c:v>
                </c:pt>
                <c:pt idx="38292">
                  <c:v>1.0725440509163797E-2</c:v>
                </c:pt>
                <c:pt idx="38293">
                  <c:v>1.0725440509163797E-2</c:v>
                </c:pt>
                <c:pt idx="38294">
                  <c:v>1.0725440509163797E-2</c:v>
                </c:pt>
                <c:pt idx="38295">
                  <c:v>1.0725440509163797E-2</c:v>
                </c:pt>
                <c:pt idx="38296">
                  <c:v>1.0725440509163797E-2</c:v>
                </c:pt>
                <c:pt idx="38297">
                  <c:v>1.0725440509163797E-2</c:v>
                </c:pt>
                <c:pt idx="38298">
                  <c:v>1.0725440509163797E-2</c:v>
                </c:pt>
                <c:pt idx="38299">
                  <c:v>1.0666509517355149E-2</c:v>
                </c:pt>
                <c:pt idx="38300">
                  <c:v>1.0666509517355149E-2</c:v>
                </c:pt>
                <c:pt idx="38301">
                  <c:v>1.0666509517355149E-2</c:v>
                </c:pt>
                <c:pt idx="38302">
                  <c:v>1.0666509517355149E-2</c:v>
                </c:pt>
                <c:pt idx="38303">
                  <c:v>1.0666509517355149E-2</c:v>
                </c:pt>
                <c:pt idx="38304">
                  <c:v>1.0666509517355149E-2</c:v>
                </c:pt>
                <c:pt idx="38305">
                  <c:v>1.0666509517355149E-2</c:v>
                </c:pt>
                <c:pt idx="38306">
                  <c:v>1.0666509517355149E-2</c:v>
                </c:pt>
                <c:pt idx="38307">
                  <c:v>1.0666509517355149E-2</c:v>
                </c:pt>
                <c:pt idx="38308">
                  <c:v>1.0666509517355149E-2</c:v>
                </c:pt>
                <c:pt idx="38309">
                  <c:v>1.0607578525546613E-2</c:v>
                </c:pt>
                <c:pt idx="38310">
                  <c:v>1.0607578525546613E-2</c:v>
                </c:pt>
                <c:pt idx="38311">
                  <c:v>1.0607578525546613E-2</c:v>
                </c:pt>
                <c:pt idx="38312">
                  <c:v>1.0607578525546613E-2</c:v>
                </c:pt>
                <c:pt idx="38313">
                  <c:v>1.0607578525546613E-2</c:v>
                </c:pt>
                <c:pt idx="38314">
                  <c:v>1.0607578525546613E-2</c:v>
                </c:pt>
                <c:pt idx="38315">
                  <c:v>1.0548647533737965E-2</c:v>
                </c:pt>
                <c:pt idx="38316">
                  <c:v>1.0548647533737965E-2</c:v>
                </c:pt>
                <c:pt idx="38317">
                  <c:v>1.0548647533737965E-2</c:v>
                </c:pt>
                <c:pt idx="38318">
                  <c:v>1.0548647533737965E-2</c:v>
                </c:pt>
                <c:pt idx="38319">
                  <c:v>1.0548647533737965E-2</c:v>
                </c:pt>
                <c:pt idx="38320">
                  <c:v>1.0489716541929428E-2</c:v>
                </c:pt>
                <c:pt idx="38321">
                  <c:v>1.0489716541929428E-2</c:v>
                </c:pt>
                <c:pt idx="38322">
                  <c:v>1.0489716541929428E-2</c:v>
                </c:pt>
                <c:pt idx="38323">
                  <c:v>1.0489716541929428E-2</c:v>
                </c:pt>
                <c:pt idx="38324">
                  <c:v>1.0489716541929428E-2</c:v>
                </c:pt>
                <c:pt idx="38325">
                  <c:v>1.0489716541929428E-2</c:v>
                </c:pt>
                <c:pt idx="38326">
                  <c:v>1.0489716541929428E-2</c:v>
                </c:pt>
                <c:pt idx="38327">
                  <c:v>1.0489716541929428E-2</c:v>
                </c:pt>
                <c:pt idx="38328">
                  <c:v>1.0489716541929428E-2</c:v>
                </c:pt>
                <c:pt idx="38329">
                  <c:v>1.0489716541929428E-2</c:v>
                </c:pt>
                <c:pt idx="38330">
                  <c:v>1.0489716541929428E-2</c:v>
                </c:pt>
                <c:pt idx="38331">
                  <c:v>1.043078555012078E-2</c:v>
                </c:pt>
                <c:pt idx="38332">
                  <c:v>1.043078555012078E-2</c:v>
                </c:pt>
                <c:pt idx="38333">
                  <c:v>1.043078555012078E-2</c:v>
                </c:pt>
                <c:pt idx="38334">
                  <c:v>1.043078555012078E-2</c:v>
                </c:pt>
                <c:pt idx="38335">
                  <c:v>1.043078555012078E-2</c:v>
                </c:pt>
                <c:pt idx="38336">
                  <c:v>1.043078555012078E-2</c:v>
                </c:pt>
                <c:pt idx="38337">
                  <c:v>1.043078555012078E-2</c:v>
                </c:pt>
                <c:pt idx="38338">
                  <c:v>1.043078555012078E-2</c:v>
                </c:pt>
                <c:pt idx="38339">
                  <c:v>1.043078555012078E-2</c:v>
                </c:pt>
                <c:pt idx="38340">
                  <c:v>1.043078555012078E-2</c:v>
                </c:pt>
                <c:pt idx="38341">
                  <c:v>1.043078555012078E-2</c:v>
                </c:pt>
                <c:pt idx="38342">
                  <c:v>1.043078555012078E-2</c:v>
                </c:pt>
                <c:pt idx="38343">
                  <c:v>1.043078555012078E-2</c:v>
                </c:pt>
                <c:pt idx="38344">
                  <c:v>1.043078555012078E-2</c:v>
                </c:pt>
                <c:pt idx="38345">
                  <c:v>1.0371854558312243E-2</c:v>
                </c:pt>
                <c:pt idx="38346">
                  <c:v>1.0371854558312243E-2</c:v>
                </c:pt>
                <c:pt idx="38347">
                  <c:v>1.0312923566503596E-2</c:v>
                </c:pt>
                <c:pt idx="38348">
                  <c:v>1.0312923566503596E-2</c:v>
                </c:pt>
                <c:pt idx="38349">
                  <c:v>1.0312923566503596E-2</c:v>
                </c:pt>
                <c:pt idx="38350">
                  <c:v>1.0312923566503596E-2</c:v>
                </c:pt>
                <c:pt idx="38351">
                  <c:v>1.0312923566503596E-2</c:v>
                </c:pt>
                <c:pt idx="38352">
                  <c:v>1.0312923566503596E-2</c:v>
                </c:pt>
                <c:pt idx="38353">
                  <c:v>1.0253992574695059E-2</c:v>
                </c:pt>
                <c:pt idx="38354">
                  <c:v>1.0253992574695059E-2</c:v>
                </c:pt>
                <c:pt idx="38355">
                  <c:v>1.0253992574695059E-2</c:v>
                </c:pt>
                <c:pt idx="38356">
                  <c:v>1.0253992574695059E-2</c:v>
                </c:pt>
                <c:pt idx="38357">
                  <c:v>1.0253992574695059E-2</c:v>
                </c:pt>
                <c:pt idx="38358">
                  <c:v>1.0253992574695059E-2</c:v>
                </c:pt>
                <c:pt idx="38359">
                  <c:v>1.0253992574695059E-2</c:v>
                </c:pt>
                <c:pt idx="38360">
                  <c:v>1.0253992574695059E-2</c:v>
                </c:pt>
                <c:pt idx="38361">
                  <c:v>1.0253992574695059E-2</c:v>
                </c:pt>
                <c:pt idx="38362">
                  <c:v>1.0253992574695059E-2</c:v>
                </c:pt>
                <c:pt idx="38363">
                  <c:v>1.0253992574695059E-2</c:v>
                </c:pt>
                <c:pt idx="38364">
                  <c:v>1.0253992574695059E-2</c:v>
                </c:pt>
                <c:pt idx="38365">
                  <c:v>1.0253992574695059E-2</c:v>
                </c:pt>
                <c:pt idx="38366">
                  <c:v>1.0253992574695059E-2</c:v>
                </c:pt>
                <c:pt idx="38367">
                  <c:v>1.0253992574695059E-2</c:v>
                </c:pt>
                <c:pt idx="38368">
                  <c:v>1.0253992574695059E-2</c:v>
                </c:pt>
                <c:pt idx="38369">
                  <c:v>1.0253992574695059E-2</c:v>
                </c:pt>
                <c:pt idx="38370">
                  <c:v>1.0253992574695059E-2</c:v>
                </c:pt>
                <c:pt idx="38371">
                  <c:v>1.0253992574695059E-2</c:v>
                </c:pt>
                <c:pt idx="38372">
                  <c:v>1.0253992574695059E-2</c:v>
                </c:pt>
                <c:pt idx="38373">
                  <c:v>1.0253992574695059E-2</c:v>
                </c:pt>
                <c:pt idx="38374">
                  <c:v>1.0253992574695059E-2</c:v>
                </c:pt>
                <c:pt idx="38375">
                  <c:v>1.0253992574695059E-2</c:v>
                </c:pt>
                <c:pt idx="38376">
                  <c:v>1.0253992574695059E-2</c:v>
                </c:pt>
                <c:pt idx="38377">
                  <c:v>1.0253992574695059E-2</c:v>
                </c:pt>
                <c:pt idx="38378">
                  <c:v>1.0253992574695059E-2</c:v>
                </c:pt>
                <c:pt idx="38379">
                  <c:v>1.0253992574695059E-2</c:v>
                </c:pt>
                <c:pt idx="38380">
                  <c:v>1.0253992574695059E-2</c:v>
                </c:pt>
                <c:pt idx="38381">
                  <c:v>1.0253992574695059E-2</c:v>
                </c:pt>
                <c:pt idx="38382">
                  <c:v>1.0253992574695059E-2</c:v>
                </c:pt>
                <c:pt idx="38383">
                  <c:v>1.0253992574695059E-2</c:v>
                </c:pt>
                <c:pt idx="38384">
                  <c:v>1.0253992574695059E-2</c:v>
                </c:pt>
                <c:pt idx="38385">
                  <c:v>1.0195061582886411E-2</c:v>
                </c:pt>
                <c:pt idx="38386">
                  <c:v>1.0195061582886411E-2</c:v>
                </c:pt>
                <c:pt idx="38387">
                  <c:v>1.0195061582886411E-2</c:v>
                </c:pt>
                <c:pt idx="38388">
                  <c:v>1.0195061582886411E-2</c:v>
                </c:pt>
                <c:pt idx="38389">
                  <c:v>1.0195061582886411E-2</c:v>
                </c:pt>
                <c:pt idx="38390">
                  <c:v>1.0195061582886411E-2</c:v>
                </c:pt>
                <c:pt idx="38391">
                  <c:v>1.0195061582886411E-2</c:v>
                </c:pt>
                <c:pt idx="38392">
                  <c:v>1.0195061582886411E-2</c:v>
                </c:pt>
                <c:pt idx="38393">
                  <c:v>1.0195061582886411E-2</c:v>
                </c:pt>
                <c:pt idx="38394">
                  <c:v>1.0195061582886411E-2</c:v>
                </c:pt>
                <c:pt idx="38395">
                  <c:v>1.0195061582886411E-2</c:v>
                </c:pt>
                <c:pt idx="38396">
                  <c:v>1.0195061582886411E-2</c:v>
                </c:pt>
                <c:pt idx="38397">
                  <c:v>1.0136130591077874E-2</c:v>
                </c:pt>
                <c:pt idx="38398">
                  <c:v>1.0136130591077874E-2</c:v>
                </c:pt>
                <c:pt idx="38399">
                  <c:v>1.0136130591077874E-2</c:v>
                </c:pt>
                <c:pt idx="38400">
                  <c:v>1.0136130591077874E-2</c:v>
                </c:pt>
                <c:pt idx="38401">
                  <c:v>1.0136130591077874E-2</c:v>
                </c:pt>
                <c:pt idx="38402">
                  <c:v>1.0136130591077874E-2</c:v>
                </c:pt>
                <c:pt idx="38403">
                  <c:v>1.0077199599269226E-2</c:v>
                </c:pt>
                <c:pt idx="38404">
                  <c:v>1.0077199599269226E-2</c:v>
                </c:pt>
                <c:pt idx="38405">
                  <c:v>1.0077199599269226E-2</c:v>
                </c:pt>
                <c:pt idx="38406">
                  <c:v>1.0077199599269226E-2</c:v>
                </c:pt>
                <c:pt idx="38407">
                  <c:v>1.0077199599269226E-2</c:v>
                </c:pt>
                <c:pt idx="38408">
                  <c:v>1.0077199599269226E-2</c:v>
                </c:pt>
                <c:pt idx="38409">
                  <c:v>1.001826860746069E-2</c:v>
                </c:pt>
                <c:pt idx="38410">
                  <c:v>1.001826860746069E-2</c:v>
                </c:pt>
                <c:pt idx="38411">
                  <c:v>1.001826860746069E-2</c:v>
                </c:pt>
                <c:pt idx="38412">
                  <c:v>1.001826860746069E-2</c:v>
                </c:pt>
                <c:pt idx="38413">
                  <c:v>9.9593376156520419E-3</c:v>
                </c:pt>
                <c:pt idx="38414">
                  <c:v>9.9593376156520419E-3</c:v>
                </c:pt>
                <c:pt idx="38415">
                  <c:v>9.9593376156520419E-3</c:v>
                </c:pt>
                <c:pt idx="38416">
                  <c:v>9.9593376156520419E-3</c:v>
                </c:pt>
                <c:pt idx="38417">
                  <c:v>9.9593376156520419E-3</c:v>
                </c:pt>
                <c:pt idx="38418">
                  <c:v>9.9593376156520419E-3</c:v>
                </c:pt>
                <c:pt idx="38419">
                  <c:v>9.9593376156520419E-3</c:v>
                </c:pt>
                <c:pt idx="38420">
                  <c:v>9.9593376156520419E-3</c:v>
                </c:pt>
                <c:pt idx="38421">
                  <c:v>9.9593376156520419E-3</c:v>
                </c:pt>
                <c:pt idx="38422">
                  <c:v>9.9593376156520419E-3</c:v>
                </c:pt>
                <c:pt idx="38423">
                  <c:v>9.9593376156520419E-3</c:v>
                </c:pt>
                <c:pt idx="38424">
                  <c:v>9.9593376156520419E-3</c:v>
                </c:pt>
                <c:pt idx="38425">
                  <c:v>9.9004066238435051E-3</c:v>
                </c:pt>
                <c:pt idx="38426">
                  <c:v>9.9004066238435051E-3</c:v>
                </c:pt>
                <c:pt idx="38427">
                  <c:v>9.9004066238435051E-3</c:v>
                </c:pt>
                <c:pt idx="38428">
                  <c:v>9.9004066238435051E-3</c:v>
                </c:pt>
                <c:pt idx="38429">
                  <c:v>9.9004066238435051E-3</c:v>
                </c:pt>
                <c:pt idx="38430">
                  <c:v>9.8414756320348573E-3</c:v>
                </c:pt>
                <c:pt idx="38431">
                  <c:v>9.8414756320348573E-3</c:v>
                </c:pt>
                <c:pt idx="38432">
                  <c:v>9.8414756320348573E-3</c:v>
                </c:pt>
                <c:pt idx="38433">
                  <c:v>9.8414756320348573E-3</c:v>
                </c:pt>
                <c:pt idx="38434">
                  <c:v>9.8414756320348573E-3</c:v>
                </c:pt>
                <c:pt idx="38435">
                  <c:v>9.8414756320348573E-3</c:v>
                </c:pt>
                <c:pt idx="38436">
                  <c:v>9.8414756320348573E-3</c:v>
                </c:pt>
                <c:pt idx="38437">
                  <c:v>9.8414756320348573E-3</c:v>
                </c:pt>
                <c:pt idx="38438">
                  <c:v>9.8414756320348573E-3</c:v>
                </c:pt>
                <c:pt idx="38439">
                  <c:v>9.8414756320348573E-3</c:v>
                </c:pt>
                <c:pt idx="38440">
                  <c:v>9.8414756320348573E-3</c:v>
                </c:pt>
                <c:pt idx="38441">
                  <c:v>9.8414756320348573E-3</c:v>
                </c:pt>
                <c:pt idx="38442">
                  <c:v>9.7825446402263205E-3</c:v>
                </c:pt>
                <c:pt idx="38443">
                  <c:v>9.7825446402263205E-3</c:v>
                </c:pt>
                <c:pt idx="38444">
                  <c:v>9.7825446402263205E-3</c:v>
                </c:pt>
                <c:pt idx="38445">
                  <c:v>9.7825446402263205E-3</c:v>
                </c:pt>
                <c:pt idx="38446">
                  <c:v>9.7825446402263205E-3</c:v>
                </c:pt>
                <c:pt idx="38447">
                  <c:v>9.7825446402263205E-3</c:v>
                </c:pt>
                <c:pt idx="38448">
                  <c:v>9.7825446402263205E-3</c:v>
                </c:pt>
                <c:pt idx="38449">
                  <c:v>9.7825446402263205E-3</c:v>
                </c:pt>
                <c:pt idx="38450">
                  <c:v>9.7825446402263205E-3</c:v>
                </c:pt>
                <c:pt idx="38451">
                  <c:v>9.7825446402263205E-3</c:v>
                </c:pt>
                <c:pt idx="38452">
                  <c:v>9.7825446402263205E-3</c:v>
                </c:pt>
                <c:pt idx="38453">
                  <c:v>9.7825446402263205E-3</c:v>
                </c:pt>
                <c:pt idx="38454">
                  <c:v>9.7825446402263205E-3</c:v>
                </c:pt>
                <c:pt idx="38455">
                  <c:v>9.7825446402263205E-3</c:v>
                </c:pt>
                <c:pt idx="38456">
                  <c:v>9.7825446402263205E-3</c:v>
                </c:pt>
                <c:pt idx="38457">
                  <c:v>9.7825446402263205E-3</c:v>
                </c:pt>
                <c:pt idx="38458">
                  <c:v>9.7825446402263205E-3</c:v>
                </c:pt>
                <c:pt idx="38459">
                  <c:v>9.7825446402263205E-3</c:v>
                </c:pt>
                <c:pt idx="38460">
                  <c:v>9.7825446402263205E-3</c:v>
                </c:pt>
                <c:pt idx="38461">
                  <c:v>9.7825446402263205E-3</c:v>
                </c:pt>
                <c:pt idx="38462">
                  <c:v>9.7825446402263205E-3</c:v>
                </c:pt>
                <c:pt idx="38463">
                  <c:v>9.7825446402263205E-3</c:v>
                </c:pt>
                <c:pt idx="38464">
                  <c:v>9.7236136484176727E-3</c:v>
                </c:pt>
                <c:pt idx="38465">
                  <c:v>9.7236136484176727E-3</c:v>
                </c:pt>
                <c:pt idx="38466">
                  <c:v>9.7236136484176727E-3</c:v>
                </c:pt>
                <c:pt idx="38467">
                  <c:v>9.7236136484176727E-3</c:v>
                </c:pt>
                <c:pt idx="38468">
                  <c:v>9.7236136484176727E-3</c:v>
                </c:pt>
                <c:pt idx="38469">
                  <c:v>9.7236136484176727E-3</c:v>
                </c:pt>
                <c:pt idx="38470">
                  <c:v>9.7236136484176727E-3</c:v>
                </c:pt>
                <c:pt idx="38471">
                  <c:v>9.6646826566091359E-3</c:v>
                </c:pt>
                <c:pt idx="38472">
                  <c:v>9.6057516648004881E-3</c:v>
                </c:pt>
                <c:pt idx="38473">
                  <c:v>9.6057516648004881E-3</c:v>
                </c:pt>
                <c:pt idx="38474">
                  <c:v>9.6057516648004881E-3</c:v>
                </c:pt>
                <c:pt idx="38475">
                  <c:v>9.6057516648004881E-3</c:v>
                </c:pt>
                <c:pt idx="38476">
                  <c:v>9.5468206729919514E-3</c:v>
                </c:pt>
                <c:pt idx="38477">
                  <c:v>9.5468206729919514E-3</c:v>
                </c:pt>
                <c:pt idx="38478">
                  <c:v>9.5468206729919514E-3</c:v>
                </c:pt>
                <c:pt idx="38479">
                  <c:v>9.5468206729919514E-3</c:v>
                </c:pt>
                <c:pt idx="38480">
                  <c:v>9.5468206729919514E-3</c:v>
                </c:pt>
                <c:pt idx="38481">
                  <c:v>9.5468206729919514E-3</c:v>
                </c:pt>
                <c:pt idx="38482">
                  <c:v>9.5468206729919514E-3</c:v>
                </c:pt>
                <c:pt idx="38483">
                  <c:v>9.5468206729919514E-3</c:v>
                </c:pt>
                <c:pt idx="38484">
                  <c:v>9.5468206729919514E-3</c:v>
                </c:pt>
                <c:pt idx="38485">
                  <c:v>9.5468206729919514E-3</c:v>
                </c:pt>
                <c:pt idx="38486">
                  <c:v>9.5468206729919514E-3</c:v>
                </c:pt>
                <c:pt idx="38487">
                  <c:v>9.5468206729919514E-3</c:v>
                </c:pt>
                <c:pt idx="38488">
                  <c:v>9.5468206729919514E-3</c:v>
                </c:pt>
                <c:pt idx="38489">
                  <c:v>9.5468206729919514E-3</c:v>
                </c:pt>
                <c:pt idx="38490">
                  <c:v>9.5468206729919514E-3</c:v>
                </c:pt>
                <c:pt idx="38491">
                  <c:v>9.5468206729919514E-3</c:v>
                </c:pt>
                <c:pt idx="38492">
                  <c:v>9.5468206729919514E-3</c:v>
                </c:pt>
                <c:pt idx="38493">
                  <c:v>9.5468206729919514E-3</c:v>
                </c:pt>
                <c:pt idx="38494">
                  <c:v>9.5468206729919514E-3</c:v>
                </c:pt>
                <c:pt idx="38495">
                  <c:v>9.5468206729919514E-3</c:v>
                </c:pt>
                <c:pt idx="38496">
                  <c:v>9.5468206729919514E-3</c:v>
                </c:pt>
                <c:pt idx="38497">
                  <c:v>9.4878896811833036E-3</c:v>
                </c:pt>
                <c:pt idx="38498">
                  <c:v>9.4878896811833036E-3</c:v>
                </c:pt>
                <c:pt idx="38499">
                  <c:v>9.4878896811833036E-3</c:v>
                </c:pt>
                <c:pt idx="38500">
                  <c:v>9.4878896811833036E-3</c:v>
                </c:pt>
                <c:pt idx="38501">
                  <c:v>9.4878896811833036E-3</c:v>
                </c:pt>
                <c:pt idx="38502">
                  <c:v>9.4878896811833036E-3</c:v>
                </c:pt>
                <c:pt idx="38503">
                  <c:v>9.4878896811833036E-3</c:v>
                </c:pt>
                <c:pt idx="38504">
                  <c:v>9.4878896811833036E-3</c:v>
                </c:pt>
                <c:pt idx="38505">
                  <c:v>9.4878896811833036E-3</c:v>
                </c:pt>
                <c:pt idx="38506">
                  <c:v>9.4878896811833036E-3</c:v>
                </c:pt>
                <c:pt idx="38507">
                  <c:v>9.4878896811833036E-3</c:v>
                </c:pt>
                <c:pt idx="38508">
                  <c:v>9.4289586893747668E-3</c:v>
                </c:pt>
                <c:pt idx="38509">
                  <c:v>9.370027697566119E-3</c:v>
                </c:pt>
                <c:pt idx="38510">
                  <c:v>9.3110967057575822E-3</c:v>
                </c:pt>
                <c:pt idx="38511">
                  <c:v>9.3110967057575822E-3</c:v>
                </c:pt>
                <c:pt idx="38512">
                  <c:v>9.3110967057575822E-3</c:v>
                </c:pt>
                <c:pt idx="38513">
                  <c:v>9.3110967057575822E-3</c:v>
                </c:pt>
                <c:pt idx="38514">
                  <c:v>9.2521657139489344E-3</c:v>
                </c:pt>
                <c:pt idx="38515">
                  <c:v>9.2521657139489344E-3</c:v>
                </c:pt>
                <c:pt idx="38516">
                  <c:v>9.2521657139489344E-3</c:v>
                </c:pt>
                <c:pt idx="38517">
                  <c:v>9.2521657139489344E-3</c:v>
                </c:pt>
                <c:pt idx="38518">
                  <c:v>9.2521657139489344E-3</c:v>
                </c:pt>
                <c:pt idx="38519">
                  <c:v>9.2521657139489344E-3</c:v>
                </c:pt>
                <c:pt idx="38520">
                  <c:v>9.2521657139489344E-3</c:v>
                </c:pt>
                <c:pt idx="38521">
                  <c:v>9.2521657139489344E-3</c:v>
                </c:pt>
                <c:pt idx="38522">
                  <c:v>9.2521657139489344E-3</c:v>
                </c:pt>
                <c:pt idx="38523">
                  <c:v>9.2521657139489344E-3</c:v>
                </c:pt>
                <c:pt idx="38524">
                  <c:v>9.2521657139489344E-3</c:v>
                </c:pt>
                <c:pt idx="38525">
                  <c:v>9.2521657139489344E-3</c:v>
                </c:pt>
                <c:pt idx="38526">
                  <c:v>9.2521657139489344E-3</c:v>
                </c:pt>
                <c:pt idx="38527">
                  <c:v>9.2521657139489344E-3</c:v>
                </c:pt>
                <c:pt idx="38528">
                  <c:v>9.1932347221403976E-3</c:v>
                </c:pt>
                <c:pt idx="38529">
                  <c:v>9.1932347221403976E-3</c:v>
                </c:pt>
                <c:pt idx="38530">
                  <c:v>9.1343037303317498E-3</c:v>
                </c:pt>
                <c:pt idx="38531">
                  <c:v>9.1343037303317498E-3</c:v>
                </c:pt>
                <c:pt idx="38532">
                  <c:v>9.1343037303317498E-3</c:v>
                </c:pt>
                <c:pt idx="38533">
                  <c:v>9.075372738523213E-3</c:v>
                </c:pt>
                <c:pt idx="38534">
                  <c:v>9.075372738523213E-3</c:v>
                </c:pt>
                <c:pt idx="38535">
                  <c:v>9.075372738523213E-3</c:v>
                </c:pt>
                <c:pt idx="38536">
                  <c:v>9.075372738523213E-3</c:v>
                </c:pt>
                <c:pt idx="38537">
                  <c:v>9.0164417467145652E-3</c:v>
                </c:pt>
                <c:pt idx="38538">
                  <c:v>9.0164417467145652E-3</c:v>
                </c:pt>
                <c:pt idx="38539">
                  <c:v>9.0164417467145652E-3</c:v>
                </c:pt>
                <c:pt idx="38540">
                  <c:v>9.0164417467145652E-3</c:v>
                </c:pt>
                <c:pt idx="38541">
                  <c:v>9.0164417467145652E-3</c:v>
                </c:pt>
                <c:pt idx="38542">
                  <c:v>9.0164417467145652E-3</c:v>
                </c:pt>
                <c:pt idx="38543">
                  <c:v>9.0164417467145652E-3</c:v>
                </c:pt>
                <c:pt idx="38544">
                  <c:v>9.0164417467145652E-3</c:v>
                </c:pt>
                <c:pt idx="38545">
                  <c:v>9.0164417467145652E-3</c:v>
                </c:pt>
                <c:pt idx="38546">
                  <c:v>9.0164417467145652E-3</c:v>
                </c:pt>
                <c:pt idx="38547">
                  <c:v>9.0164417467145652E-3</c:v>
                </c:pt>
                <c:pt idx="38548">
                  <c:v>9.0164417467145652E-3</c:v>
                </c:pt>
                <c:pt idx="38549">
                  <c:v>9.0164417467145652E-3</c:v>
                </c:pt>
                <c:pt idx="38550">
                  <c:v>8.9575107549060284E-3</c:v>
                </c:pt>
                <c:pt idx="38551">
                  <c:v>8.8985797630973806E-3</c:v>
                </c:pt>
                <c:pt idx="38552">
                  <c:v>8.8985797630973806E-3</c:v>
                </c:pt>
                <c:pt idx="38553">
                  <c:v>8.8985797630973806E-3</c:v>
                </c:pt>
                <c:pt idx="38554">
                  <c:v>8.8985797630973806E-3</c:v>
                </c:pt>
                <c:pt idx="38555">
                  <c:v>8.8985797630973806E-3</c:v>
                </c:pt>
                <c:pt idx="38556">
                  <c:v>8.8985797630973806E-3</c:v>
                </c:pt>
                <c:pt idx="38557">
                  <c:v>8.8985797630973806E-3</c:v>
                </c:pt>
                <c:pt idx="38558">
                  <c:v>8.8985797630973806E-3</c:v>
                </c:pt>
                <c:pt idx="38559">
                  <c:v>8.8985797630973806E-3</c:v>
                </c:pt>
                <c:pt idx="38560">
                  <c:v>8.8985797630973806E-3</c:v>
                </c:pt>
                <c:pt idx="38561">
                  <c:v>8.8985797630973806E-3</c:v>
                </c:pt>
                <c:pt idx="38562">
                  <c:v>8.8985797630973806E-3</c:v>
                </c:pt>
                <c:pt idx="38563">
                  <c:v>8.8985797630973806E-3</c:v>
                </c:pt>
                <c:pt idx="38564">
                  <c:v>8.8396487712888439E-3</c:v>
                </c:pt>
                <c:pt idx="38565">
                  <c:v>8.8396487712888439E-3</c:v>
                </c:pt>
                <c:pt idx="38566">
                  <c:v>8.8396487712888439E-3</c:v>
                </c:pt>
                <c:pt idx="38567">
                  <c:v>8.8396487712888439E-3</c:v>
                </c:pt>
                <c:pt idx="38568">
                  <c:v>8.8396487712888439E-3</c:v>
                </c:pt>
                <c:pt idx="38569">
                  <c:v>8.8396487712888439E-3</c:v>
                </c:pt>
                <c:pt idx="38570">
                  <c:v>8.8396487712888439E-3</c:v>
                </c:pt>
                <c:pt idx="38571">
                  <c:v>8.8396487712888439E-3</c:v>
                </c:pt>
                <c:pt idx="38572">
                  <c:v>8.8396487712888439E-3</c:v>
                </c:pt>
                <c:pt idx="38573">
                  <c:v>8.8396487712888439E-3</c:v>
                </c:pt>
                <c:pt idx="38574">
                  <c:v>8.8396487712888439E-3</c:v>
                </c:pt>
                <c:pt idx="38575">
                  <c:v>8.8396487712888439E-3</c:v>
                </c:pt>
                <c:pt idx="38576">
                  <c:v>8.8396487712888439E-3</c:v>
                </c:pt>
                <c:pt idx="38577">
                  <c:v>8.8396487712888439E-3</c:v>
                </c:pt>
                <c:pt idx="38578">
                  <c:v>8.7807177794801961E-3</c:v>
                </c:pt>
                <c:pt idx="38579">
                  <c:v>8.7807177794801961E-3</c:v>
                </c:pt>
                <c:pt idx="38580">
                  <c:v>8.7807177794801961E-3</c:v>
                </c:pt>
                <c:pt idx="38581">
                  <c:v>8.7807177794801961E-3</c:v>
                </c:pt>
                <c:pt idx="38582">
                  <c:v>8.7807177794801961E-3</c:v>
                </c:pt>
                <c:pt idx="38583">
                  <c:v>8.7807177794801961E-3</c:v>
                </c:pt>
                <c:pt idx="38584">
                  <c:v>8.7807177794801961E-3</c:v>
                </c:pt>
                <c:pt idx="38585">
                  <c:v>8.7807177794801961E-3</c:v>
                </c:pt>
                <c:pt idx="38586">
                  <c:v>8.7807177794801961E-3</c:v>
                </c:pt>
                <c:pt idx="38587">
                  <c:v>8.7807177794801961E-3</c:v>
                </c:pt>
                <c:pt idx="38588">
                  <c:v>8.7807177794801961E-3</c:v>
                </c:pt>
                <c:pt idx="38589">
                  <c:v>8.7807177794801961E-3</c:v>
                </c:pt>
                <c:pt idx="38590">
                  <c:v>8.7807177794801961E-3</c:v>
                </c:pt>
                <c:pt idx="38591">
                  <c:v>8.7807177794801961E-3</c:v>
                </c:pt>
                <c:pt idx="38592">
                  <c:v>8.7807177794801961E-3</c:v>
                </c:pt>
                <c:pt idx="38593">
                  <c:v>8.7217867876716593E-3</c:v>
                </c:pt>
                <c:pt idx="38594">
                  <c:v>8.7217867876716593E-3</c:v>
                </c:pt>
                <c:pt idx="38595">
                  <c:v>8.7217867876716593E-3</c:v>
                </c:pt>
                <c:pt idx="38596">
                  <c:v>8.7217867876716593E-3</c:v>
                </c:pt>
                <c:pt idx="38597">
                  <c:v>8.7217867876716593E-3</c:v>
                </c:pt>
                <c:pt idx="38598">
                  <c:v>8.7217867876716593E-3</c:v>
                </c:pt>
                <c:pt idx="38599">
                  <c:v>8.6628557958630115E-3</c:v>
                </c:pt>
                <c:pt idx="38600">
                  <c:v>8.6628557958630115E-3</c:v>
                </c:pt>
                <c:pt idx="38601">
                  <c:v>8.6628557958630115E-3</c:v>
                </c:pt>
                <c:pt idx="38602">
                  <c:v>8.6039248040544747E-3</c:v>
                </c:pt>
                <c:pt idx="38603">
                  <c:v>8.6039248040544747E-3</c:v>
                </c:pt>
                <c:pt idx="38604">
                  <c:v>8.6039248040544747E-3</c:v>
                </c:pt>
                <c:pt idx="38605">
                  <c:v>8.6039248040544747E-3</c:v>
                </c:pt>
                <c:pt idx="38606">
                  <c:v>8.6039248040544747E-3</c:v>
                </c:pt>
                <c:pt idx="38607">
                  <c:v>8.6039248040544747E-3</c:v>
                </c:pt>
                <c:pt idx="38608">
                  <c:v>8.6039248040544747E-3</c:v>
                </c:pt>
                <c:pt idx="38609">
                  <c:v>8.6039248040544747E-3</c:v>
                </c:pt>
                <c:pt idx="38610">
                  <c:v>8.6039248040544747E-3</c:v>
                </c:pt>
                <c:pt idx="38611">
                  <c:v>8.6039248040544747E-3</c:v>
                </c:pt>
                <c:pt idx="38612">
                  <c:v>8.6039248040544747E-3</c:v>
                </c:pt>
                <c:pt idx="38613">
                  <c:v>8.6039248040544747E-3</c:v>
                </c:pt>
                <c:pt idx="38614">
                  <c:v>8.5449938122458269E-3</c:v>
                </c:pt>
                <c:pt idx="38615">
                  <c:v>8.5449938122458269E-3</c:v>
                </c:pt>
                <c:pt idx="38616">
                  <c:v>8.5449938122458269E-3</c:v>
                </c:pt>
                <c:pt idx="38617">
                  <c:v>8.4860628204372901E-3</c:v>
                </c:pt>
                <c:pt idx="38618">
                  <c:v>8.4860628204372901E-3</c:v>
                </c:pt>
                <c:pt idx="38619">
                  <c:v>8.4860628204372901E-3</c:v>
                </c:pt>
                <c:pt idx="38620">
                  <c:v>8.4860628204372901E-3</c:v>
                </c:pt>
                <c:pt idx="38621">
                  <c:v>8.4860628204372901E-3</c:v>
                </c:pt>
                <c:pt idx="38622">
                  <c:v>8.4860628204372901E-3</c:v>
                </c:pt>
                <c:pt idx="38623">
                  <c:v>8.4271318286286423E-3</c:v>
                </c:pt>
                <c:pt idx="38624">
                  <c:v>8.4271318286286423E-3</c:v>
                </c:pt>
                <c:pt idx="38625">
                  <c:v>8.3682008368201055E-3</c:v>
                </c:pt>
                <c:pt idx="38626">
                  <c:v>8.3682008368201055E-3</c:v>
                </c:pt>
                <c:pt idx="38627">
                  <c:v>8.3682008368201055E-3</c:v>
                </c:pt>
                <c:pt idx="38628">
                  <c:v>8.3682008368201055E-3</c:v>
                </c:pt>
                <c:pt idx="38629">
                  <c:v>8.3682008368201055E-3</c:v>
                </c:pt>
                <c:pt idx="38630">
                  <c:v>8.3682008368201055E-3</c:v>
                </c:pt>
                <c:pt idx="38631">
                  <c:v>8.3092698450114577E-3</c:v>
                </c:pt>
                <c:pt idx="38632">
                  <c:v>8.3092698450114577E-3</c:v>
                </c:pt>
                <c:pt idx="38633">
                  <c:v>8.3092698450114577E-3</c:v>
                </c:pt>
                <c:pt idx="38634">
                  <c:v>8.2503388532029209E-3</c:v>
                </c:pt>
                <c:pt idx="38635">
                  <c:v>8.2503388532029209E-3</c:v>
                </c:pt>
                <c:pt idx="38636">
                  <c:v>8.2503388532029209E-3</c:v>
                </c:pt>
                <c:pt idx="38637">
                  <c:v>8.2503388532029209E-3</c:v>
                </c:pt>
                <c:pt idx="38638">
                  <c:v>8.1914078613942731E-3</c:v>
                </c:pt>
                <c:pt idx="38639">
                  <c:v>8.1914078613942731E-3</c:v>
                </c:pt>
                <c:pt idx="38640">
                  <c:v>8.1914078613942731E-3</c:v>
                </c:pt>
                <c:pt idx="38641">
                  <c:v>8.1914078613942731E-3</c:v>
                </c:pt>
                <c:pt idx="38642">
                  <c:v>8.1914078613942731E-3</c:v>
                </c:pt>
                <c:pt idx="38643">
                  <c:v>8.1914078613942731E-3</c:v>
                </c:pt>
                <c:pt idx="38644">
                  <c:v>8.1914078613942731E-3</c:v>
                </c:pt>
                <c:pt idx="38645">
                  <c:v>8.1324768695857363E-3</c:v>
                </c:pt>
                <c:pt idx="38646">
                  <c:v>8.1324768695857363E-3</c:v>
                </c:pt>
                <c:pt idx="38647">
                  <c:v>8.1324768695857363E-3</c:v>
                </c:pt>
                <c:pt idx="38648">
                  <c:v>8.1324768695857363E-3</c:v>
                </c:pt>
                <c:pt idx="38649">
                  <c:v>8.1324768695857363E-3</c:v>
                </c:pt>
                <c:pt idx="38650">
                  <c:v>8.1324768695857363E-3</c:v>
                </c:pt>
                <c:pt idx="38651">
                  <c:v>8.1324768695857363E-3</c:v>
                </c:pt>
                <c:pt idx="38652">
                  <c:v>8.1324768695857363E-3</c:v>
                </c:pt>
                <c:pt idx="38653">
                  <c:v>8.1324768695857363E-3</c:v>
                </c:pt>
                <c:pt idx="38654">
                  <c:v>8.1324768695857363E-3</c:v>
                </c:pt>
                <c:pt idx="38655">
                  <c:v>8.0735458777770885E-3</c:v>
                </c:pt>
                <c:pt idx="38656">
                  <c:v>8.0735458777770885E-3</c:v>
                </c:pt>
                <c:pt idx="38657">
                  <c:v>8.0735458777770885E-3</c:v>
                </c:pt>
                <c:pt idx="38658">
                  <c:v>8.0146148859685518E-3</c:v>
                </c:pt>
                <c:pt idx="38659">
                  <c:v>8.0146148859685518E-3</c:v>
                </c:pt>
                <c:pt idx="38660">
                  <c:v>8.0146148859685518E-3</c:v>
                </c:pt>
                <c:pt idx="38661">
                  <c:v>8.0146148859685518E-3</c:v>
                </c:pt>
                <c:pt idx="38662">
                  <c:v>8.0146148859685518E-3</c:v>
                </c:pt>
                <c:pt idx="38663">
                  <c:v>7.955683894159904E-3</c:v>
                </c:pt>
                <c:pt idx="38664">
                  <c:v>7.955683894159904E-3</c:v>
                </c:pt>
                <c:pt idx="38665">
                  <c:v>7.955683894159904E-3</c:v>
                </c:pt>
                <c:pt idx="38666">
                  <c:v>7.955683894159904E-3</c:v>
                </c:pt>
                <c:pt idx="38667">
                  <c:v>7.955683894159904E-3</c:v>
                </c:pt>
                <c:pt idx="38668">
                  <c:v>7.955683894159904E-3</c:v>
                </c:pt>
                <c:pt idx="38669">
                  <c:v>7.955683894159904E-3</c:v>
                </c:pt>
                <c:pt idx="38670">
                  <c:v>7.955683894159904E-3</c:v>
                </c:pt>
                <c:pt idx="38671">
                  <c:v>7.955683894159904E-3</c:v>
                </c:pt>
                <c:pt idx="38672">
                  <c:v>7.955683894159904E-3</c:v>
                </c:pt>
                <c:pt idx="38673">
                  <c:v>7.955683894159904E-3</c:v>
                </c:pt>
                <c:pt idx="38674">
                  <c:v>7.955683894159904E-3</c:v>
                </c:pt>
                <c:pt idx="38675">
                  <c:v>7.955683894159904E-3</c:v>
                </c:pt>
                <c:pt idx="38676">
                  <c:v>7.955683894159904E-3</c:v>
                </c:pt>
                <c:pt idx="38677">
                  <c:v>7.955683894159904E-3</c:v>
                </c:pt>
                <c:pt idx="38678">
                  <c:v>7.955683894159904E-3</c:v>
                </c:pt>
                <c:pt idx="38679">
                  <c:v>7.955683894159904E-3</c:v>
                </c:pt>
                <c:pt idx="38680">
                  <c:v>7.955683894159904E-3</c:v>
                </c:pt>
                <c:pt idx="38681">
                  <c:v>7.955683894159904E-3</c:v>
                </c:pt>
                <c:pt idx="38682">
                  <c:v>7.955683894159904E-3</c:v>
                </c:pt>
                <c:pt idx="38683">
                  <c:v>7.8967529023513672E-3</c:v>
                </c:pt>
                <c:pt idx="38684">
                  <c:v>7.8967529023513672E-3</c:v>
                </c:pt>
                <c:pt idx="38685">
                  <c:v>7.8378219105427194E-3</c:v>
                </c:pt>
                <c:pt idx="38686">
                  <c:v>7.8378219105427194E-3</c:v>
                </c:pt>
                <c:pt idx="38687">
                  <c:v>7.8378219105427194E-3</c:v>
                </c:pt>
                <c:pt idx="38688">
                  <c:v>7.8378219105427194E-3</c:v>
                </c:pt>
                <c:pt idx="38689">
                  <c:v>7.8378219105427194E-3</c:v>
                </c:pt>
                <c:pt idx="38690">
                  <c:v>7.7788909187341826E-3</c:v>
                </c:pt>
                <c:pt idx="38691">
                  <c:v>7.7788909187341826E-3</c:v>
                </c:pt>
                <c:pt idx="38692">
                  <c:v>7.7788909187341826E-3</c:v>
                </c:pt>
                <c:pt idx="38693">
                  <c:v>7.7788909187341826E-3</c:v>
                </c:pt>
                <c:pt idx="38694">
                  <c:v>7.7788909187341826E-3</c:v>
                </c:pt>
                <c:pt idx="38695">
                  <c:v>7.7788909187341826E-3</c:v>
                </c:pt>
                <c:pt idx="38696">
                  <c:v>7.7788909187341826E-3</c:v>
                </c:pt>
                <c:pt idx="38697">
                  <c:v>7.7199599269255348E-3</c:v>
                </c:pt>
                <c:pt idx="38698">
                  <c:v>7.7199599269255348E-3</c:v>
                </c:pt>
                <c:pt idx="38699">
                  <c:v>7.7199599269255348E-3</c:v>
                </c:pt>
                <c:pt idx="38700">
                  <c:v>7.7199599269255348E-3</c:v>
                </c:pt>
                <c:pt idx="38701">
                  <c:v>7.661028935116998E-3</c:v>
                </c:pt>
                <c:pt idx="38702">
                  <c:v>7.661028935116998E-3</c:v>
                </c:pt>
                <c:pt idx="38703">
                  <c:v>7.661028935116998E-3</c:v>
                </c:pt>
                <c:pt idx="38704">
                  <c:v>7.661028935116998E-3</c:v>
                </c:pt>
                <c:pt idx="38705">
                  <c:v>7.6020979433083502E-3</c:v>
                </c:pt>
                <c:pt idx="38706">
                  <c:v>7.6020979433083502E-3</c:v>
                </c:pt>
                <c:pt idx="38707">
                  <c:v>7.6020979433083502E-3</c:v>
                </c:pt>
                <c:pt idx="38708">
                  <c:v>7.6020979433083502E-3</c:v>
                </c:pt>
                <c:pt idx="38709">
                  <c:v>7.6020979433083502E-3</c:v>
                </c:pt>
                <c:pt idx="38710">
                  <c:v>7.6020979433083502E-3</c:v>
                </c:pt>
                <c:pt idx="38711">
                  <c:v>7.6020979433083502E-3</c:v>
                </c:pt>
                <c:pt idx="38712">
                  <c:v>7.6020979433083502E-3</c:v>
                </c:pt>
                <c:pt idx="38713">
                  <c:v>7.5431669514998134E-3</c:v>
                </c:pt>
                <c:pt idx="38714">
                  <c:v>7.5431669514998134E-3</c:v>
                </c:pt>
                <c:pt idx="38715">
                  <c:v>7.5431669514998134E-3</c:v>
                </c:pt>
                <c:pt idx="38716">
                  <c:v>7.5431669514998134E-3</c:v>
                </c:pt>
                <c:pt idx="38717">
                  <c:v>7.5431669514998134E-3</c:v>
                </c:pt>
                <c:pt idx="38718">
                  <c:v>7.5431669514998134E-3</c:v>
                </c:pt>
                <c:pt idx="38719">
                  <c:v>7.5431669514998134E-3</c:v>
                </c:pt>
                <c:pt idx="38720">
                  <c:v>7.5431669514998134E-3</c:v>
                </c:pt>
                <c:pt idx="38721">
                  <c:v>7.5431669514998134E-3</c:v>
                </c:pt>
                <c:pt idx="38722">
                  <c:v>7.4842359596911656E-3</c:v>
                </c:pt>
                <c:pt idx="38723">
                  <c:v>7.4842359596911656E-3</c:v>
                </c:pt>
                <c:pt idx="38724">
                  <c:v>7.4842359596911656E-3</c:v>
                </c:pt>
                <c:pt idx="38725">
                  <c:v>7.4842359596911656E-3</c:v>
                </c:pt>
                <c:pt idx="38726">
                  <c:v>7.4842359596911656E-3</c:v>
                </c:pt>
                <c:pt idx="38727">
                  <c:v>7.4253049678826288E-3</c:v>
                </c:pt>
                <c:pt idx="38728">
                  <c:v>7.4253049678826288E-3</c:v>
                </c:pt>
                <c:pt idx="38729">
                  <c:v>7.4253049678826288E-3</c:v>
                </c:pt>
                <c:pt idx="38730">
                  <c:v>7.4253049678826288E-3</c:v>
                </c:pt>
                <c:pt idx="38731">
                  <c:v>7.4253049678826288E-3</c:v>
                </c:pt>
                <c:pt idx="38732">
                  <c:v>7.4253049678826288E-3</c:v>
                </c:pt>
                <c:pt idx="38733">
                  <c:v>7.4253049678826288E-3</c:v>
                </c:pt>
                <c:pt idx="38734">
                  <c:v>7.366373976073981E-3</c:v>
                </c:pt>
                <c:pt idx="38735">
                  <c:v>7.366373976073981E-3</c:v>
                </c:pt>
                <c:pt idx="38736">
                  <c:v>7.366373976073981E-3</c:v>
                </c:pt>
                <c:pt idx="38737">
                  <c:v>7.366373976073981E-3</c:v>
                </c:pt>
                <c:pt idx="38738">
                  <c:v>7.3074429842654443E-3</c:v>
                </c:pt>
                <c:pt idx="38739">
                  <c:v>7.3074429842654443E-3</c:v>
                </c:pt>
                <c:pt idx="38740">
                  <c:v>7.3074429842654443E-3</c:v>
                </c:pt>
                <c:pt idx="38741">
                  <c:v>7.3074429842654443E-3</c:v>
                </c:pt>
                <c:pt idx="38742">
                  <c:v>7.3074429842654443E-3</c:v>
                </c:pt>
                <c:pt idx="38743">
                  <c:v>7.3074429842654443E-3</c:v>
                </c:pt>
                <c:pt idx="38744">
                  <c:v>7.2485119924567964E-3</c:v>
                </c:pt>
                <c:pt idx="38745">
                  <c:v>7.2485119924567964E-3</c:v>
                </c:pt>
                <c:pt idx="38746">
                  <c:v>7.2485119924567964E-3</c:v>
                </c:pt>
                <c:pt idx="38747">
                  <c:v>7.2485119924567964E-3</c:v>
                </c:pt>
                <c:pt idx="38748">
                  <c:v>7.2485119924567964E-3</c:v>
                </c:pt>
                <c:pt idx="38749">
                  <c:v>7.2485119924567964E-3</c:v>
                </c:pt>
                <c:pt idx="38750">
                  <c:v>7.2485119924567964E-3</c:v>
                </c:pt>
                <c:pt idx="38751">
                  <c:v>7.2485119924567964E-3</c:v>
                </c:pt>
                <c:pt idx="38752">
                  <c:v>7.2485119924567964E-3</c:v>
                </c:pt>
                <c:pt idx="38753">
                  <c:v>7.2485119924567964E-3</c:v>
                </c:pt>
                <c:pt idx="38754">
                  <c:v>7.2485119924567964E-3</c:v>
                </c:pt>
                <c:pt idx="38755">
                  <c:v>7.2485119924567964E-3</c:v>
                </c:pt>
                <c:pt idx="38756">
                  <c:v>7.2485119924567964E-3</c:v>
                </c:pt>
                <c:pt idx="38757">
                  <c:v>7.2485119924567964E-3</c:v>
                </c:pt>
                <c:pt idx="38758">
                  <c:v>7.2485119924567964E-3</c:v>
                </c:pt>
                <c:pt idx="38759">
                  <c:v>7.2485119924567964E-3</c:v>
                </c:pt>
                <c:pt idx="38760">
                  <c:v>7.2485119924567964E-3</c:v>
                </c:pt>
                <c:pt idx="38761">
                  <c:v>7.2485119924567964E-3</c:v>
                </c:pt>
                <c:pt idx="38762">
                  <c:v>7.2485119924567964E-3</c:v>
                </c:pt>
                <c:pt idx="38763">
                  <c:v>7.2485119924567964E-3</c:v>
                </c:pt>
                <c:pt idx="38764">
                  <c:v>7.2485119924567964E-3</c:v>
                </c:pt>
                <c:pt idx="38765">
                  <c:v>7.2485119924567964E-3</c:v>
                </c:pt>
                <c:pt idx="38766">
                  <c:v>7.2485119924567964E-3</c:v>
                </c:pt>
                <c:pt idx="38767">
                  <c:v>7.2485119924567964E-3</c:v>
                </c:pt>
                <c:pt idx="38768">
                  <c:v>7.2485119924567964E-3</c:v>
                </c:pt>
                <c:pt idx="38769">
                  <c:v>7.2485119924567964E-3</c:v>
                </c:pt>
                <c:pt idx="38770">
                  <c:v>7.2485119924567964E-3</c:v>
                </c:pt>
                <c:pt idx="38771">
                  <c:v>7.2485119924567964E-3</c:v>
                </c:pt>
                <c:pt idx="38772">
                  <c:v>7.2485119924567964E-3</c:v>
                </c:pt>
                <c:pt idx="38773">
                  <c:v>7.2485119924567964E-3</c:v>
                </c:pt>
                <c:pt idx="38774">
                  <c:v>7.2485119924567964E-3</c:v>
                </c:pt>
                <c:pt idx="38775">
                  <c:v>7.2485119924567964E-3</c:v>
                </c:pt>
                <c:pt idx="38776">
                  <c:v>7.2485119924567964E-3</c:v>
                </c:pt>
                <c:pt idx="38777">
                  <c:v>7.2485119924567964E-3</c:v>
                </c:pt>
                <c:pt idx="38778">
                  <c:v>7.2485119924567964E-3</c:v>
                </c:pt>
                <c:pt idx="38779">
                  <c:v>7.1895810006482597E-3</c:v>
                </c:pt>
                <c:pt idx="38780">
                  <c:v>7.1895810006482597E-3</c:v>
                </c:pt>
                <c:pt idx="38781">
                  <c:v>7.1895810006482597E-3</c:v>
                </c:pt>
                <c:pt idx="38782">
                  <c:v>7.1306500088396119E-3</c:v>
                </c:pt>
                <c:pt idx="38783">
                  <c:v>7.1306500088396119E-3</c:v>
                </c:pt>
                <c:pt idx="38784">
                  <c:v>7.1306500088396119E-3</c:v>
                </c:pt>
                <c:pt idx="38785">
                  <c:v>7.1306500088396119E-3</c:v>
                </c:pt>
                <c:pt idx="38786">
                  <c:v>7.1306500088396119E-3</c:v>
                </c:pt>
                <c:pt idx="38787">
                  <c:v>7.1306500088396119E-3</c:v>
                </c:pt>
                <c:pt idx="38788">
                  <c:v>7.1306500088396119E-3</c:v>
                </c:pt>
                <c:pt idx="38789">
                  <c:v>7.1306500088396119E-3</c:v>
                </c:pt>
                <c:pt idx="38790">
                  <c:v>7.1306500088396119E-3</c:v>
                </c:pt>
                <c:pt idx="38791">
                  <c:v>7.1306500088396119E-3</c:v>
                </c:pt>
                <c:pt idx="38792">
                  <c:v>7.1306500088396119E-3</c:v>
                </c:pt>
                <c:pt idx="38793">
                  <c:v>7.1306500088396119E-3</c:v>
                </c:pt>
                <c:pt idx="38794">
                  <c:v>7.1306500088396119E-3</c:v>
                </c:pt>
                <c:pt idx="38795">
                  <c:v>7.1306500088396119E-3</c:v>
                </c:pt>
                <c:pt idx="38796">
                  <c:v>7.1306500088396119E-3</c:v>
                </c:pt>
                <c:pt idx="38797">
                  <c:v>7.1306500088396119E-3</c:v>
                </c:pt>
                <c:pt idx="38798">
                  <c:v>7.1306500088396119E-3</c:v>
                </c:pt>
                <c:pt idx="38799">
                  <c:v>7.1306500088396119E-3</c:v>
                </c:pt>
                <c:pt idx="38800">
                  <c:v>7.1306500088396119E-3</c:v>
                </c:pt>
                <c:pt idx="38801">
                  <c:v>7.1306500088396119E-3</c:v>
                </c:pt>
                <c:pt idx="38802">
                  <c:v>7.1306500088396119E-3</c:v>
                </c:pt>
                <c:pt idx="38803">
                  <c:v>7.0717190170310751E-3</c:v>
                </c:pt>
                <c:pt idx="38804">
                  <c:v>7.0717190170310751E-3</c:v>
                </c:pt>
                <c:pt idx="38805">
                  <c:v>7.0717190170310751E-3</c:v>
                </c:pt>
                <c:pt idx="38806">
                  <c:v>7.0717190170310751E-3</c:v>
                </c:pt>
                <c:pt idx="38807">
                  <c:v>7.0717190170310751E-3</c:v>
                </c:pt>
                <c:pt idx="38808">
                  <c:v>7.0717190170310751E-3</c:v>
                </c:pt>
                <c:pt idx="38809">
                  <c:v>7.0717190170310751E-3</c:v>
                </c:pt>
                <c:pt idx="38810">
                  <c:v>7.0127880252224273E-3</c:v>
                </c:pt>
                <c:pt idx="38811">
                  <c:v>7.0127880252224273E-3</c:v>
                </c:pt>
                <c:pt idx="38812">
                  <c:v>7.0127880252224273E-3</c:v>
                </c:pt>
                <c:pt idx="38813">
                  <c:v>7.0127880252224273E-3</c:v>
                </c:pt>
                <c:pt idx="38814">
                  <c:v>6.9538570334138905E-3</c:v>
                </c:pt>
                <c:pt idx="38815">
                  <c:v>6.8949260416052427E-3</c:v>
                </c:pt>
                <c:pt idx="38816">
                  <c:v>6.8949260416052427E-3</c:v>
                </c:pt>
                <c:pt idx="38817">
                  <c:v>6.8359950497967059E-3</c:v>
                </c:pt>
                <c:pt idx="38818">
                  <c:v>6.8359950497967059E-3</c:v>
                </c:pt>
                <c:pt idx="38819">
                  <c:v>6.8359950497967059E-3</c:v>
                </c:pt>
                <c:pt idx="38820">
                  <c:v>6.8359950497967059E-3</c:v>
                </c:pt>
                <c:pt idx="38821">
                  <c:v>6.8359950497967059E-3</c:v>
                </c:pt>
                <c:pt idx="38822">
                  <c:v>6.8359950497967059E-3</c:v>
                </c:pt>
                <c:pt idx="38823">
                  <c:v>6.8359950497967059E-3</c:v>
                </c:pt>
                <c:pt idx="38824">
                  <c:v>6.8359950497967059E-3</c:v>
                </c:pt>
                <c:pt idx="38825">
                  <c:v>6.8359950497967059E-3</c:v>
                </c:pt>
                <c:pt idx="38826">
                  <c:v>6.8359950497967059E-3</c:v>
                </c:pt>
                <c:pt idx="38827">
                  <c:v>6.8359950497967059E-3</c:v>
                </c:pt>
                <c:pt idx="38828">
                  <c:v>6.8359950497967059E-3</c:v>
                </c:pt>
                <c:pt idx="38829">
                  <c:v>6.8359950497967059E-3</c:v>
                </c:pt>
                <c:pt idx="38830">
                  <c:v>6.8359950497967059E-3</c:v>
                </c:pt>
                <c:pt idx="38831">
                  <c:v>6.8359950497967059E-3</c:v>
                </c:pt>
                <c:pt idx="38832">
                  <c:v>6.8359950497967059E-3</c:v>
                </c:pt>
                <c:pt idx="38833">
                  <c:v>6.8359950497967059E-3</c:v>
                </c:pt>
                <c:pt idx="38834">
                  <c:v>6.8359950497967059E-3</c:v>
                </c:pt>
                <c:pt idx="38835">
                  <c:v>6.8359950497967059E-3</c:v>
                </c:pt>
                <c:pt idx="38836">
                  <c:v>6.8359950497967059E-3</c:v>
                </c:pt>
                <c:pt idx="38837">
                  <c:v>6.8359950497967059E-3</c:v>
                </c:pt>
                <c:pt idx="38838">
                  <c:v>6.8359950497967059E-3</c:v>
                </c:pt>
                <c:pt idx="38839">
                  <c:v>6.8359950497967059E-3</c:v>
                </c:pt>
                <c:pt idx="38840">
                  <c:v>6.8359950497967059E-3</c:v>
                </c:pt>
                <c:pt idx="38841">
                  <c:v>6.8359950497967059E-3</c:v>
                </c:pt>
                <c:pt idx="38842">
                  <c:v>6.8359950497967059E-3</c:v>
                </c:pt>
                <c:pt idx="38843">
                  <c:v>6.8359950497967059E-3</c:v>
                </c:pt>
                <c:pt idx="38844">
                  <c:v>6.8359950497967059E-3</c:v>
                </c:pt>
                <c:pt idx="38845">
                  <c:v>6.8359950497967059E-3</c:v>
                </c:pt>
                <c:pt idx="38846">
                  <c:v>6.8359950497967059E-3</c:v>
                </c:pt>
                <c:pt idx="38847">
                  <c:v>6.8359950497967059E-3</c:v>
                </c:pt>
                <c:pt idx="38848">
                  <c:v>6.8359950497967059E-3</c:v>
                </c:pt>
                <c:pt idx="38849">
                  <c:v>6.8359950497967059E-3</c:v>
                </c:pt>
                <c:pt idx="38850">
                  <c:v>6.8359950497967059E-3</c:v>
                </c:pt>
                <c:pt idx="38851">
                  <c:v>6.7770640579880581E-3</c:v>
                </c:pt>
                <c:pt idx="38852">
                  <c:v>6.7770640579880581E-3</c:v>
                </c:pt>
                <c:pt idx="38853">
                  <c:v>6.7770640579880581E-3</c:v>
                </c:pt>
                <c:pt idx="38854">
                  <c:v>6.7770640579880581E-3</c:v>
                </c:pt>
                <c:pt idx="38855">
                  <c:v>6.7770640579880581E-3</c:v>
                </c:pt>
                <c:pt idx="38856">
                  <c:v>6.7770640579880581E-3</c:v>
                </c:pt>
                <c:pt idx="38857">
                  <c:v>6.7770640579880581E-3</c:v>
                </c:pt>
                <c:pt idx="38858">
                  <c:v>6.7181330661795213E-3</c:v>
                </c:pt>
                <c:pt idx="38859">
                  <c:v>6.7181330661795213E-3</c:v>
                </c:pt>
                <c:pt idx="38860">
                  <c:v>6.7181330661795213E-3</c:v>
                </c:pt>
                <c:pt idx="38861">
                  <c:v>6.6592020743708735E-3</c:v>
                </c:pt>
                <c:pt idx="38862">
                  <c:v>6.6592020743708735E-3</c:v>
                </c:pt>
                <c:pt idx="38863">
                  <c:v>6.6002710825623367E-3</c:v>
                </c:pt>
                <c:pt idx="38864">
                  <c:v>6.6002710825623367E-3</c:v>
                </c:pt>
                <c:pt idx="38865">
                  <c:v>6.6002710825623367E-3</c:v>
                </c:pt>
                <c:pt idx="38866">
                  <c:v>6.6002710825623367E-3</c:v>
                </c:pt>
                <c:pt idx="38867">
                  <c:v>6.6002710825623367E-3</c:v>
                </c:pt>
                <c:pt idx="38868">
                  <c:v>6.6002710825623367E-3</c:v>
                </c:pt>
                <c:pt idx="38869">
                  <c:v>6.5413400907536889E-3</c:v>
                </c:pt>
                <c:pt idx="38870">
                  <c:v>6.5413400907536889E-3</c:v>
                </c:pt>
                <c:pt idx="38871">
                  <c:v>6.5413400907536889E-3</c:v>
                </c:pt>
                <c:pt idx="38872">
                  <c:v>6.5413400907536889E-3</c:v>
                </c:pt>
                <c:pt idx="38873">
                  <c:v>6.5413400907536889E-3</c:v>
                </c:pt>
                <c:pt idx="38874">
                  <c:v>6.5413400907536889E-3</c:v>
                </c:pt>
                <c:pt idx="38875">
                  <c:v>6.5413400907536889E-3</c:v>
                </c:pt>
                <c:pt idx="38876">
                  <c:v>6.5413400907536889E-3</c:v>
                </c:pt>
                <c:pt idx="38877">
                  <c:v>6.5413400907536889E-3</c:v>
                </c:pt>
                <c:pt idx="38878">
                  <c:v>6.5413400907536889E-3</c:v>
                </c:pt>
                <c:pt idx="38879">
                  <c:v>6.5413400907536889E-3</c:v>
                </c:pt>
                <c:pt idx="38880">
                  <c:v>6.5413400907536889E-3</c:v>
                </c:pt>
                <c:pt idx="38881">
                  <c:v>6.4824090989451522E-3</c:v>
                </c:pt>
                <c:pt idx="38882">
                  <c:v>6.4824090989451522E-3</c:v>
                </c:pt>
                <c:pt idx="38883">
                  <c:v>6.4824090989451522E-3</c:v>
                </c:pt>
                <c:pt idx="38884">
                  <c:v>6.4824090989451522E-3</c:v>
                </c:pt>
                <c:pt idx="38885">
                  <c:v>6.4824090989451522E-3</c:v>
                </c:pt>
                <c:pt idx="38886">
                  <c:v>6.4234781071365044E-3</c:v>
                </c:pt>
                <c:pt idx="38887">
                  <c:v>6.4234781071365044E-3</c:v>
                </c:pt>
                <c:pt idx="38888">
                  <c:v>6.4234781071365044E-3</c:v>
                </c:pt>
                <c:pt idx="38889">
                  <c:v>6.4234781071365044E-3</c:v>
                </c:pt>
                <c:pt idx="38890">
                  <c:v>6.4234781071365044E-3</c:v>
                </c:pt>
                <c:pt idx="38891">
                  <c:v>6.4234781071365044E-3</c:v>
                </c:pt>
                <c:pt idx="38892">
                  <c:v>6.4234781071365044E-3</c:v>
                </c:pt>
                <c:pt idx="38893">
                  <c:v>6.4234781071365044E-3</c:v>
                </c:pt>
                <c:pt idx="38894">
                  <c:v>6.4234781071365044E-3</c:v>
                </c:pt>
                <c:pt idx="38895">
                  <c:v>6.4234781071365044E-3</c:v>
                </c:pt>
                <c:pt idx="38896">
                  <c:v>6.4234781071365044E-3</c:v>
                </c:pt>
                <c:pt idx="38897">
                  <c:v>6.4234781071365044E-3</c:v>
                </c:pt>
                <c:pt idx="38898">
                  <c:v>6.4234781071365044E-3</c:v>
                </c:pt>
                <c:pt idx="38899">
                  <c:v>6.4234781071365044E-3</c:v>
                </c:pt>
                <c:pt idx="38900">
                  <c:v>6.4234781071365044E-3</c:v>
                </c:pt>
                <c:pt idx="38901">
                  <c:v>6.4234781071365044E-3</c:v>
                </c:pt>
                <c:pt idx="38902">
                  <c:v>6.4234781071365044E-3</c:v>
                </c:pt>
                <c:pt idx="38903">
                  <c:v>6.4234781071365044E-3</c:v>
                </c:pt>
                <c:pt idx="38904">
                  <c:v>6.4234781071365044E-3</c:v>
                </c:pt>
                <c:pt idx="38905">
                  <c:v>6.4234781071365044E-3</c:v>
                </c:pt>
                <c:pt idx="38906">
                  <c:v>6.4234781071365044E-3</c:v>
                </c:pt>
                <c:pt idx="38907">
                  <c:v>6.4234781071365044E-3</c:v>
                </c:pt>
                <c:pt idx="38908">
                  <c:v>6.4234781071365044E-3</c:v>
                </c:pt>
                <c:pt idx="38909">
                  <c:v>6.4234781071365044E-3</c:v>
                </c:pt>
                <c:pt idx="38910">
                  <c:v>6.4234781071365044E-3</c:v>
                </c:pt>
                <c:pt idx="38911">
                  <c:v>6.3645471153279676E-3</c:v>
                </c:pt>
                <c:pt idx="38912">
                  <c:v>6.3645471153279676E-3</c:v>
                </c:pt>
                <c:pt idx="38913">
                  <c:v>6.3645471153279676E-3</c:v>
                </c:pt>
                <c:pt idx="38914">
                  <c:v>6.3645471153279676E-3</c:v>
                </c:pt>
                <c:pt idx="38915">
                  <c:v>6.3056161235193198E-3</c:v>
                </c:pt>
                <c:pt idx="38916">
                  <c:v>6.246685131710783E-3</c:v>
                </c:pt>
                <c:pt idx="38917">
                  <c:v>6.246685131710783E-3</c:v>
                </c:pt>
                <c:pt idx="38918">
                  <c:v>6.246685131710783E-3</c:v>
                </c:pt>
                <c:pt idx="38919">
                  <c:v>6.246685131710783E-3</c:v>
                </c:pt>
                <c:pt idx="38920">
                  <c:v>6.246685131710783E-3</c:v>
                </c:pt>
                <c:pt idx="38921">
                  <c:v>6.1877541399021352E-3</c:v>
                </c:pt>
                <c:pt idx="38922">
                  <c:v>6.1877541399021352E-3</c:v>
                </c:pt>
                <c:pt idx="38923">
                  <c:v>6.1288231480935984E-3</c:v>
                </c:pt>
                <c:pt idx="38924">
                  <c:v>6.1288231480935984E-3</c:v>
                </c:pt>
                <c:pt idx="38925">
                  <c:v>6.1288231480935984E-3</c:v>
                </c:pt>
                <c:pt idx="38926">
                  <c:v>6.1288231480935984E-3</c:v>
                </c:pt>
                <c:pt idx="38927">
                  <c:v>6.0698921562849506E-3</c:v>
                </c:pt>
                <c:pt idx="38928">
                  <c:v>6.0698921562849506E-3</c:v>
                </c:pt>
                <c:pt idx="38929">
                  <c:v>6.0698921562849506E-3</c:v>
                </c:pt>
                <c:pt idx="38930">
                  <c:v>6.0109611644764138E-3</c:v>
                </c:pt>
                <c:pt idx="38931">
                  <c:v>5.952030172667766E-3</c:v>
                </c:pt>
                <c:pt idx="38932">
                  <c:v>5.952030172667766E-3</c:v>
                </c:pt>
                <c:pt idx="38933">
                  <c:v>5.952030172667766E-3</c:v>
                </c:pt>
                <c:pt idx="38934">
                  <c:v>5.8930991808592292E-3</c:v>
                </c:pt>
                <c:pt idx="38935">
                  <c:v>5.8930991808592292E-3</c:v>
                </c:pt>
                <c:pt idx="38936">
                  <c:v>5.8930991808592292E-3</c:v>
                </c:pt>
                <c:pt idx="38937">
                  <c:v>5.8930991808592292E-3</c:v>
                </c:pt>
                <c:pt idx="38938">
                  <c:v>5.8930991808592292E-3</c:v>
                </c:pt>
                <c:pt idx="38939">
                  <c:v>5.8930991808592292E-3</c:v>
                </c:pt>
                <c:pt idx="38940">
                  <c:v>5.8930991808592292E-3</c:v>
                </c:pt>
                <c:pt idx="38941">
                  <c:v>5.8930991808592292E-3</c:v>
                </c:pt>
                <c:pt idx="38942">
                  <c:v>5.8930991808592292E-3</c:v>
                </c:pt>
                <c:pt idx="38943">
                  <c:v>5.8341681890505814E-3</c:v>
                </c:pt>
                <c:pt idx="38944">
                  <c:v>5.8341681890505814E-3</c:v>
                </c:pt>
                <c:pt idx="38945">
                  <c:v>5.8341681890505814E-3</c:v>
                </c:pt>
                <c:pt idx="38946">
                  <c:v>5.8341681890505814E-3</c:v>
                </c:pt>
                <c:pt idx="38947">
                  <c:v>5.8341681890505814E-3</c:v>
                </c:pt>
                <c:pt idx="38948">
                  <c:v>5.8341681890505814E-3</c:v>
                </c:pt>
                <c:pt idx="38949">
                  <c:v>5.8341681890505814E-3</c:v>
                </c:pt>
                <c:pt idx="38950">
                  <c:v>5.8341681890505814E-3</c:v>
                </c:pt>
                <c:pt idx="38951">
                  <c:v>5.8341681890505814E-3</c:v>
                </c:pt>
                <c:pt idx="38952">
                  <c:v>5.7752371972420447E-3</c:v>
                </c:pt>
                <c:pt idx="38953">
                  <c:v>5.7752371972420447E-3</c:v>
                </c:pt>
                <c:pt idx="38954">
                  <c:v>5.7752371972420447E-3</c:v>
                </c:pt>
                <c:pt idx="38955">
                  <c:v>5.7752371972420447E-3</c:v>
                </c:pt>
                <c:pt idx="38956">
                  <c:v>5.7163062054333968E-3</c:v>
                </c:pt>
                <c:pt idx="38957">
                  <c:v>5.7163062054333968E-3</c:v>
                </c:pt>
                <c:pt idx="38958">
                  <c:v>5.7163062054333968E-3</c:v>
                </c:pt>
                <c:pt idx="38959">
                  <c:v>5.6573752136248601E-3</c:v>
                </c:pt>
                <c:pt idx="38960">
                  <c:v>5.6573752136248601E-3</c:v>
                </c:pt>
                <c:pt idx="38961">
                  <c:v>5.6573752136248601E-3</c:v>
                </c:pt>
                <c:pt idx="38962">
                  <c:v>5.6573752136248601E-3</c:v>
                </c:pt>
                <c:pt idx="38963">
                  <c:v>5.6573752136248601E-3</c:v>
                </c:pt>
                <c:pt idx="38964">
                  <c:v>5.6573752136248601E-3</c:v>
                </c:pt>
                <c:pt idx="38965">
                  <c:v>5.6573752136248601E-3</c:v>
                </c:pt>
                <c:pt idx="38966">
                  <c:v>5.6573752136248601E-3</c:v>
                </c:pt>
                <c:pt idx="38967">
                  <c:v>5.6573752136248601E-3</c:v>
                </c:pt>
                <c:pt idx="38968">
                  <c:v>5.6573752136248601E-3</c:v>
                </c:pt>
                <c:pt idx="38969">
                  <c:v>5.6573752136248601E-3</c:v>
                </c:pt>
                <c:pt idx="38970">
                  <c:v>5.6573752136248601E-3</c:v>
                </c:pt>
                <c:pt idx="38971">
                  <c:v>5.6573752136248601E-3</c:v>
                </c:pt>
                <c:pt idx="38972">
                  <c:v>5.5984442218162123E-3</c:v>
                </c:pt>
                <c:pt idx="38973">
                  <c:v>5.5984442218162123E-3</c:v>
                </c:pt>
                <c:pt idx="38974">
                  <c:v>5.5984442218162123E-3</c:v>
                </c:pt>
                <c:pt idx="38975">
                  <c:v>5.5984442218162123E-3</c:v>
                </c:pt>
                <c:pt idx="38976">
                  <c:v>5.5395132300076755E-3</c:v>
                </c:pt>
                <c:pt idx="38977">
                  <c:v>5.5395132300076755E-3</c:v>
                </c:pt>
                <c:pt idx="38978">
                  <c:v>5.5395132300076755E-3</c:v>
                </c:pt>
                <c:pt idx="38979">
                  <c:v>5.5395132300076755E-3</c:v>
                </c:pt>
                <c:pt idx="38980">
                  <c:v>5.5395132300076755E-3</c:v>
                </c:pt>
                <c:pt idx="38981">
                  <c:v>5.5395132300076755E-3</c:v>
                </c:pt>
                <c:pt idx="38982">
                  <c:v>5.5395132300076755E-3</c:v>
                </c:pt>
                <c:pt idx="38983">
                  <c:v>5.5395132300076755E-3</c:v>
                </c:pt>
                <c:pt idx="38984">
                  <c:v>5.5395132300076755E-3</c:v>
                </c:pt>
                <c:pt idx="38985">
                  <c:v>5.4805822381990277E-3</c:v>
                </c:pt>
                <c:pt idx="38986">
                  <c:v>5.4805822381990277E-3</c:v>
                </c:pt>
                <c:pt idx="38987">
                  <c:v>5.4805822381990277E-3</c:v>
                </c:pt>
                <c:pt idx="38988">
                  <c:v>5.4805822381990277E-3</c:v>
                </c:pt>
                <c:pt idx="38989">
                  <c:v>5.4805822381990277E-3</c:v>
                </c:pt>
                <c:pt idx="38990">
                  <c:v>5.4805822381990277E-3</c:v>
                </c:pt>
                <c:pt idx="38991">
                  <c:v>5.4805822381990277E-3</c:v>
                </c:pt>
                <c:pt idx="38992">
                  <c:v>5.4805822381990277E-3</c:v>
                </c:pt>
                <c:pt idx="38993">
                  <c:v>5.4805822381990277E-3</c:v>
                </c:pt>
                <c:pt idx="38994">
                  <c:v>5.4805822381990277E-3</c:v>
                </c:pt>
                <c:pt idx="38995">
                  <c:v>5.4805822381990277E-3</c:v>
                </c:pt>
                <c:pt idx="38996">
                  <c:v>5.4805822381990277E-3</c:v>
                </c:pt>
                <c:pt idx="38997">
                  <c:v>5.4805822381990277E-3</c:v>
                </c:pt>
                <c:pt idx="38998">
                  <c:v>5.4805822381990277E-3</c:v>
                </c:pt>
                <c:pt idx="38999">
                  <c:v>5.4805822381990277E-3</c:v>
                </c:pt>
                <c:pt idx="39000">
                  <c:v>5.4805822381990277E-3</c:v>
                </c:pt>
                <c:pt idx="39001">
                  <c:v>5.4805822381990277E-3</c:v>
                </c:pt>
                <c:pt idx="39002">
                  <c:v>5.4805822381990277E-3</c:v>
                </c:pt>
                <c:pt idx="39003">
                  <c:v>5.4805822381990277E-3</c:v>
                </c:pt>
                <c:pt idx="39004">
                  <c:v>5.4805822381990277E-3</c:v>
                </c:pt>
                <c:pt idx="39005">
                  <c:v>5.4805822381990277E-3</c:v>
                </c:pt>
                <c:pt idx="39006">
                  <c:v>5.4805822381990277E-3</c:v>
                </c:pt>
                <c:pt idx="39007">
                  <c:v>5.4805822381990277E-3</c:v>
                </c:pt>
                <c:pt idx="39008">
                  <c:v>5.4805822381990277E-3</c:v>
                </c:pt>
                <c:pt idx="39009">
                  <c:v>5.4805822381990277E-3</c:v>
                </c:pt>
                <c:pt idx="39010">
                  <c:v>5.4805822381990277E-3</c:v>
                </c:pt>
                <c:pt idx="39011">
                  <c:v>5.4805822381990277E-3</c:v>
                </c:pt>
                <c:pt idx="39012">
                  <c:v>5.4805822381990277E-3</c:v>
                </c:pt>
                <c:pt idx="39013">
                  <c:v>5.4805822381990277E-3</c:v>
                </c:pt>
                <c:pt idx="39014">
                  <c:v>5.4805822381990277E-3</c:v>
                </c:pt>
                <c:pt idx="39015">
                  <c:v>5.4805822381990277E-3</c:v>
                </c:pt>
                <c:pt idx="39016">
                  <c:v>5.4216512463904909E-3</c:v>
                </c:pt>
                <c:pt idx="39017">
                  <c:v>5.4216512463904909E-3</c:v>
                </c:pt>
                <c:pt idx="39018">
                  <c:v>5.4216512463904909E-3</c:v>
                </c:pt>
                <c:pt idx="39019">
                  <c:v>5.4216512463904909E-3</c:v>
                </c:pt>
                <c:pt idx="39020">
                  <c:v>5.4216512463904909E-3</c:v>
                </c:pt>
                <c:pt idx="39021">
                  <c:v>5.4216512463904909E-3</c:v>
                </c:pt>
                <c:pt idx="39022">
                  <c:v>5.4216512463904909E-3</c:v>
                </c:pt>
                <c:pt idx="39023">
                  <c:v>5.4216512463904909E-3</c:v>
                </c:pt>
                <c:pt idx="39024">
                  <c:v>5.4216512463904909E-3</c:v>
                </c:pt>
                <c:pt idx="39025">
                  <c:v>5.4216512463904909E-3</c:v>
                </c:pt>
                <c:pt idx="39026">
                  <c:v>5.4216512463904909E-3</c:v>
                </c:pt>
                <c:pt idx="39027">
                  <c:v>5.4216512463904909E-3</c:v>
                </c:pt>
                <c:pt idx="39028">
                  <c:v>5.4216512463904909E-3</c:v>
                </c:pt>
                <c:pt idx="39029">
                  <c:v>5.4216512463904909E-3</c:v>
                </c:pt>
                <c:pt idx="39030">
                  <c:v>5.4216512463904909E-3</c:v>
                </c:pt>
                <c:pt idx="39031">
                  <c:v>5.3627202545818431E-3</c:v>
                </c:pt>
                <c:pt idx="39032">
                  <c:v>5.3627202545818431E-3</c:v>
                </c:pt>
                <c:pt idx="39033">
                  <c:v>5.3627202545818431E-3</c:v>
                </c:pt>
                <c:pt idx="39034">
                  <c:v>5.3627202545818431E-3</c:v>
                </c:pt>
                <c:pt idx="39035">
                  <c:v>5.3627202545818431E-3</c:v>
                </c:pt>
                <c:pt idx="39036">
                  <c:v>5.3627202545818431E-3</c:v>
                </c:pt>
                <c:pt idx="39037">
                  <c:v>5.3627202545818431E-3</c:v>
                </c:pt>
                <c:pt idx="39038">
                  <c:v>5.3627202545818431E-3</c:v>
                </c:pt>
                <c:pt idx="39039">
                  <c:v>5.3627202545818431E-3</c:v>
                </c:pt>
                <c:pt idx="39040">
                  <c:v>5.3627202545818431E-3</c:v>
                </c:pt>
                <c:pt idx="39041">
                  <c:v>5.3627202545818431E-3</c:v>
                </c:pt>
                <c:pt idx="39042">
                  <c:v>5.3627202545818431E-3</c:v>
                </c:pt>
                <c:pt idx="39043">
                  <c:v>5.3627202545818431E-3</c:v>
                </c:pt>
                <c:pt idx="39044">
                  <c:v>5.3627202545818431E-3</c:v>
                </c:pt>
                <c:pt idx="39045">
                  <c:v>5.3627202545818431E-3</c:v>
                </c:pt>
                <c:pt idx="39046">
                  <c:v>5.3627202545818431E-3</c:v>
                </c:pt>
                <c:pt idx="39047">
                  <c:v>5.3627202545818431E-3</c:v>
                </c:pt>
                <c:pt idx="39048">
                  <c:v>5.3627202545818431E-3</c:v>
                </c:pt>
                <c:pt idx="39049">
                  <c:v>5.3627202545818431E-3</c:v>
                </c:pt>
                <c:pt idx="39050">
                  <c:v>5.3627202545818431E-3</c:v>
                </c:pt>
                <c:pt idx="39051">
                  <c:v>5.3627202545818431E-3</c:v>
                </c:pt>
                <c:pt idx="39052">
                  <c:v>5.3627202545818431E-3</c:v>
                </c:pt>
                <c:pt idx="39053">
                  <c:v>5.3627202545818431E-3</c:v>
                </c:pt>
                <c:pt idx="39054">
                  <c:v>5.3627202545818431E-3</c:v>
                </c:pt>
                <c:pt idx="39055">
                  <c:v>5.3627202545818431E-3</c:v>
                </c:pt>
                <c:pt idx="39056">
                  <c:v>5.3627202545818431E-3</c:v>
                </c:pt>
                <c:pt idx="39057">
                  <c:v>5.3627202545818431E-3</c:v>
                </c:pt>
                <c:pt idx="39058">
                  <c:v>5.3627202545818431E-3</c:v>
                </c:pt>
                <c:pt idx="39059">
                  <c:v>5.3627202545818431E-3</c:v>
                </c:pt>
                <c:pt idx="39060">
                  <c:v>5.3627202545818431E-3</c:v>
                </c:pt>
                <c:pt idx="39061">
                  <c:v>5.3627202545818431E-3</c:v>
                </c:pt>
                <c:pt idx="39062">
                  <c:v>5.3037892627733063E-3</c:v>
                </c:pt>
                <c:pt idx="39063">
                  <c:v>5.3037892627733063E-3</c:v>
                </c:pt>
                <c:pt idx="39064">
                  <c:v>5.3037892627733063E-3</c:v>
                </c:pt>
                <c:pt idx="39065">
                  <c:v>5.3037892627733063E-3</c:v>
                </c:pt>
                <c:pt idx="39066">
                  <c:v>5.3037892627733063E-3</c:v>
                </c:pt>
                <c:pt idx="39067">
                  <c:v>5.3037892627733063E-3</c:v>
                </c:pt>
                <c:pt idx="39068">
                  <c:v>5.3037892627733063E-3</c:v>
                </c:pt>
                <c:pt idx="39069">
                  <c:v>5.3037892627733063E-3</c:v>
                </c:pt>
                <c:pt idx="39070">
                  <c:v>5.3037892627733063E-3</c:v>
                </c:pt>
                <c:pt idx="39071">
                  <c:v>5.3037892627733063E-3</c:v>
                </c:pt>
                <c:pt idx="39072">
                  <c:v>5.3037892627733063E-3</c:v>
                </c:pt>
                <c:pt idx="39073">
                  <c:v>5.3037892627733063E-3</c:v>
                </c:pt>
                <c:pt idx="39074">
                  <c:v>5.3037892627733063E-3</c:v>
                </c:pt>
                <c:pt idx="39075">
                  <c:v>5.3037892627733063E-3</c:v>
                </c:pt>
                <c:pt idx="39076">
                  <c:v>5.3037892627733063E-3</c:v>
                </c:pt>
                <c:pt idx="39077">
                  <c:v>5.3037892627733063E-3</c:v>
                </c:pt>
                <c:pt idx="39078">
                  <c:v>5.3037892627733063E-3</c:v>
                </c:pt>
                <c:pt idx="39079">
                  <c:v>5.3037892627733063E-3</c:v>
                </c:pt>
                <c:pt idx="39080">
                  <c:v>5.2448582709646585E-3</c:v>
                </c:pt>
                <c:pt idx="39081">
                  <c:v>5.2448582709646585E-3</c:v>
                </c:pt>
                <c:pt idx="39082">
                  <c:v>5.2448582709646585E-3</c:v>
                </c:pt>
                <c:pt idx="39083">
                  <c:v>5.2448582709646585E-3</c:v>
                </c:pt>
                <c:pt idx="39084">
                  <c:v>5.2448582709646585E-3</c:v>
                </c:pt>
                <c:pt idx="39085">
                  <c:v>5.2448582709646585E-3</c:v>
                </c:pt>
                <c:pt idx="39086">
                  <c:v>5.1859272791561217E-3</c:v>
                </c:pt>
                <c:pt idx="39087">
                  <c:v>5.1269962873474739E-3</c:v>
                </c:pt>
                <c:pt idx="39088">
                  <c:v>5.1269962873474739E-3</c:v>
                </c:pt>
                <c:pt idx="39089">
                  <c:v>5.1269962873474739E-3</c:v>
                </c:pt>
                <c:pt idx="39090">
                  <c:v>5.1269962873474739E-3</c:v>
                </c:pt>
                <c:pt idx="39091">
                  <c:v>5.0680652955389371E-3</c:v>
                </c:pt>
                <c:pt idx="39092">
                  <c:v>5.0680652955389371E-3</c:v>
                </c:pt>
                <c:pt idx="39093">
                  <c:v>5.0091343037302893E-3</c:v>
                </c:pt>
                <c:pt idx="39094">
                  <c:v>5.0091343037302893E-3</c:v>
                </c:pt>
                <c:pt idx="39095">
                  <c:v>5.0091343037302893E-3</c:v>
                </c:pt>
                <c:pt idx="39096">
                  <c:v>5.0091343037302893E-3</c:v>
                </c:pt>
                <c:pt idx="39097">
                  <c:v>5.0091343037302893E-3</c:v>
                </c:pt>
                <c:pt idx="39098">
                  <c:v>4.9502033119217526E-3</c:v>
                </c:pt>
                <c:pt idx="39099">
                  <c:v>4.8912723201131048E-3</c:v>
                </c:pt>
                <c:pt idx="39100">
                  <c:v>4.8912723201131048E-3</c:v>
                </c:pt>
                <c:pt idx="39101">
                  <c:v>4.8912723201131048E-3</c:v>
                </c:pt>
                <c:pt idx="39102">
                  <c:v>4.8912723201131048E-3</c:v>
                </c:pt>
                <c:pt idx="39103">
                  <c:v>4.8912723201131048E-3</c:v>
                </c:pt>
                <c:pt idx="39104">
                  <c:v>4.8912723201131048E-3</c:v>
                </c:pt>
                <c:pt idx="39105">
                  <c:v>4.8912723201131048E-3</c:v>
                </c:pt>
                <c:pt idx="39106">
                  <c:v>4.8912723201131048E-3</c:v>
                </c:pt>
                <c:pt idx="39107">
                  <c:v>4.8912723201131048E-3</c:v>
                </c:pt>
                <c:pt idx="39108">
                  <c:v>4.8912723201131048E-3</c:v>
                </c:pt>
                <c:pt idx="39109">
                  <c:v>4.8912723201131048E-3</c:v>
                </c:pt>
                <c:pt idx="39110">
                  <c:v>4.8912723201131048E-3</c:v>
                </c:pt>
                <c:pt idx="39111">
                  <c:v>4.8912723201131048E-3</c:v>
                </c:pt>
                <c:pt idx="39112">
                  <c:v>4.8912723201131048E-3</c:v>
                </c:pt>
                <c:pt idx="39113">
                  <c:v>4.8912723201131048E-3</c:v>
                </c:pt>
                <c:pt idx="39114">
                  <c:v>4.8912723201131048E-3</c:v>
                </c:pt>
                <c:pt idx="39115">
                  <c:v>4.8912723201131048E-3</c:v>
                </c:pt>
                <c:pt idx="39116">
                  <c:v>4.8912723201131048E-3</c:v>
                </c:pt>
                <c:pt idx="39117">
                  <c:v>4.8912723201131048E-3</c:v>
                </c:pt>
                <c:pt idx="39118">
                  <c:v>4.832341328304568E-3</c:v>
                </c:pt>
                <c:pt idx="39119">
                  <c:v>4.832341328304568E-3</c:v>
                </c:pt>
                <c:pt idx="39120">
                  <c:v>4.832341328304568E-3</c:v>
                </c:pt>
                <c:pt idx="39121">
                  <c:v>4.832341328304568E-3</c:v>
                </c:pt>
                <c:pt idx="39122">
                  <c:v>4.832341328304568E-3</c:v>
                </c:pt>
                <c:pt idx="39123">
                  <c:v>4.7734103364959202E-3</c:v>
                </c:pt>
                <c:pt idx="39124">
                  <c:v>4.7734103364959202E-3</c:v>
                </c:pt>
                <c:pt idx="39125">
                  <c:v>4.7144793446873834E-3</c:v>
                </c:pt>
                <c:pt idx="39126">
                  <c:v>4.7144793446873834E-3</c:v>
                </c:pt>
                <c:pt idx="39127">
                  <c:v>4.7144793446873834E-3</c:v>
                </c:pt>
                <c:pt idx="39128">
                  <c:v>4.6555483528787356E-3</c:v>
                </c:pt>
                <c:pt idx="39129">
                  <c:v>4.6555483528787356E-3</c:v>
                </c:pt>
                <c:pt idx="39130">
                  <c:v>4.6555483528787356E-3</c:v>
                </c:pt>
                <c:pt idx="39131">
                  <c:v>4.6555483528787356E-3</c:v>
                </c:pt>
                <c:pt idx="39132">
                  <c:v>4.6555483528787356E-3</c:v>
                </c:pt>
                <c:pt idx="39133">
                  <c:v>4.6555483528787356E-3</c:v>
                </c:pt>
                <c:pt idx="39134">
                  <c:v>4.6555483528787356E-3</c:v>
                </c:pt>
                <c:pt idx="39135">
                  <c:v>4.6555483528787356E-3</c:v>
                </c:pt>
                <c:pt idx="39136">
                  <c:v>4.6555483528787356E-3</c:v>
                </c:pt>
                <c:pt idx="39137">
                  <c:v>4.6555483528787356E-3</c:v>
                </c:pt>
                <c:pt idx="39138">
                  <c:v>4.5966173610701988E-3</c:v>
                </c:pt>
                <c:pt idx="39139">
                  <c:v>4.5966173610701988E-3</c:v>
                </c:pt>
                <c:pt idx="39140">
                  <c:v>4.5966173610701988E-3</c:v>
                </c:pt>
                <c:pt idx="39141">
                  <c:v>4.5966173610701988E-3</c:v>
                </c:pt>
                <c:pt idx="39142">
                  <c:v>4.5966173610701988E-3</c:v>
                </c:pt>
                <c:pt idx="39143">
                  <c:v>4.5966173610701988E-3</c:v>
                </c:pt>
                <c:pt idx="39144">
                  <c:v>4.5966173610701988E-3</c:v>
                </c:pt>
                <c:pt idx="39145">
                  <c:v>4.5966173610701988E-3</c:v>
                </c:pt>
                <c:pt idx="39146">
                  <c:v>4.5966173610701988E-3</c:v>
                </c:pt>
                <c:pt idx="39147">
                  <c:v>4.5966173610701988E-3</c:v>
                </c:pt>
                <c:pt idx="39148">
                  <c:v>4.537686369261551E-3</c:v>
                </c:pt>
                <c:pt idx="39149">
                  <c:v>4.537686369261551E-3</c:v>
                </c:pt>
                <c:pt idx="39150">
                  <c:v>4.537686369261551E-3</c:v>
                </c:pt>
                <c:pt idx="39151">
                  <c:v>4.537686369261551E-3</c:v>
                </c:pt>
                <c:pt idx="39152">
                  <c:v>4.537686369261551E-3</c:v>
                </c:pt>
                <c:pt idx="39153">
                  <c:v>4.537686369261551E-3</c:v>
                </c:pt>
                <c:pt idx="39154">
                  <c:v>4.537686369261551E-3</c:v>
                </c:pt>
                <c:pt idx="39155">
                  <c:v>4.537686369261551E-3</c:v>
                </c:pt>
                <c:pt idx="39156">
                  <c:v>4.537686369261551E-3</c:v>
                </c:pt>
                <c:pt idx="39157">
                  <c:v>4.537686369261551E-3</c:v>
                </c:pt>
                <c:pt idx="39158">
                  <c:v>4.537686369261551E-3</c:v>
                </c:pt>
                <c:pt idx="39159">
                  <c:v>4.537686369261551E-3</c:v>
                </c:pt>
                <c:pt idx="39160">
                  <c:v>4.537686369261551E-3</c:v>
                </c:pt>
                <c:pt idx="39161">
                  <c:v>4.537686369261551E-3</c:v>
                </c:pt>
                <c:pt idx="39162">
                  <c:v>4.537686369261551E-3</c:v>
                </c:pt>
                <c:pt idx="39163">
                  <c:v>4.537686369261551E-3</c:v>
                </c:pt>
                <c:pt idx="39164">
                  <c:v>4.537686369261551E-3</c:v>
                </c:pt>
                <c:pt idx="39165">
                  <c:v>4.537686369261551E-3</c:v>
                </c:pt>
                <c:pt idx="39166">
                  <c:v>4.537686369261551E-3</c:v>
                </c:pt>
                <c:pt idx="39167">
                  <c:v>4.537686369261551E-3</c:v>
                </c:pt>
                <c:pt idx="39168">
                  <c:v>4.537686369261551E-3</c:v>
                </c:pt>
                <c:pt idx="39169">
                  <c:v>4.537686369261551E-3</c:v>
                </c:pt>
                <c:pt idx="39170">
                  <c:v>4.537686369261551E-3</c:v>
                </c:pt>
                <c:pt idx="39171">
                  <c:v>4.537686369261551E-3</c:v>
                </c:pt>
                <c:pt idx="39172">
                  <c:v>4.4787553774530142E-3</c:v>
                </c:pt>
                <c:pt idx="39173">
                  <c:v>4.4787553774530142E-3</c:v>
                </c:pt>
                <c:pt idx="39174">
                  <c:v>4.4787553774530142E-3</c:v>
                </c:pt>
                <c:pt idx="39175">
                  <c:v>4.4787553774530142E-3</c:v>
                </c:pt>
                <c:pt idx="39176">
                  <c:v>4.4787553774530142E-3</c:v>
                </c:pt>
                <c:pt idx="39177">
                  <c:v>4.4787553774530142E-3</c:v>
                </c:pt>
                <c:pt idx="39178">
                  <c:v>4.4787553774530142E-3</c:v>
                </c:pt>
                <c:pt idx="39179">
                  <c:v>4.4787553774530142E-3</c:v>
                </c:pt>
                <c:pt idx="39180">
                  <c:v>4.4787553774530142E-3</c:v>
                </c:pt>
                <c:pt idx="39181">
                  <c:v>4.4787553774530142E-3</c:v>
                </c:pt>
                <c:pt idx="39182">
                  <c:v>4.4787553774530142E-3</c:v>
                </c:pt>
                <c:pt idx="39183">
                  <c:v>4.4787553774530142E-3</c:v>
                </c:pt>
                <c:pt idx="39184">
                  <c:v>4.4787553774530142E-3</c:v>
                </c:pt>
                <c:pt idx="39185">
                  <c:v>4.4787553774530142E-3</c:v>
                </c:pt>
                <c:pt idx="39186">
                  <c:v>4.4787553774530142E-3</c:v>
                </c:pt>
                <c:pt idx="39187">
                  <c:v>4.4198243856443664E-3</c:v>
                </c:pt>
                <c:pt idx="39188">
                  <c:v>4.4198243856443664E-3</c:v>
                </c:pt>
                <c:pt idx="39189">
                  <c:v>4.4198243856443664E-3</c:v>
                </c:pt>
                <c:pt idx="39190">
                  <c:v>4.4198243856443664E-3</c:v>
                </c:pt>
                <c:pt idx="39191">
                  <c:v>4.4198243856443664E-3</c:v>
                </c:pt>
                <c:pt idx="39192">
                  <c:v>4.4198243856443664E-3</c:v>
                </c:pt>
                <c:pt idx="39193">
                  <c:v>4.4198243856443664E-3</c:v>
                </c:pt>
                <c:pt idx="39194">
                  <c:v>4.4198243856443664E-3</c:v>
                </c:pt>
                <c:pt idx="39195">
                  <c:v>4.4198243856443664E-3</c:v>
                </c:pt>
                <c:pt idx="39196">
                  <c:v>4.4198243856443664E-3</c:v>
                </c:pt>
                <c:pt idx="39197">
                  <c:v>4.4198243856443664E-3</c:v>
                </c:pt>
                <c:pt idx="39198">
                  <c:v>4.4198243856443664E-3</c:v>
                </c:pt>
                <c:pt idx="39199">
                  <c:v>4.4198243856443664E-3</c:v>
                </c:pt>
                <c:pt idx="39200">
                  <c:v>4.4198243856443664E-3</c:v>
                </c:pt>
                <c:pt idx="39201">
                  <c:v>4.4198243856443664E-3</c:v>
                </c:pt>
                <c:pt idx="39202">
                  <c:v>4.4198243856443664E-3</c:v>
                </c:pt>
                <c:pt idx="39203">
                  <c:v>4.4198243856443664E-3</c:v>
                </c:pt>
                <c:pt idx="39204">
                  <c:v>4.4198243856443664E-3</c:v>
                </c:pt>
                <c:pt idx="39205">
                  <c:v>4.4198243856443664E-3</c:v>
                </c:pt>
                <c:pt idx="39206">
                  <c:v>4.4198243856443664E-3</c:v>
                </c:pt>
                <c:pt idx="39207">
                  <c:v>4.4198243856443664E-3</c:v>
                </c:pt>
                <c:pt idx="39208">
                  <c:v>4.4198243856443664E-3</c:v>
                </c:pt>
                <c:pt idx="39209">
                  <c:v>4.4198243856443664E-3</c:v>
                </c:pt>
                <c:pt idx="39210">
                  <c:v>4.3608933938358296E-3</c:v>
                </c:pt>
                <c:pt idx="39211">
                  <c:v>4.3608933938358296E-3</c:v>
                </c:pt>
                <c:pt idx="39212">
                  <c:v>4.3019624020271818E-3</c:v>
                </c:pt>
                <c:pt idx="39213">
                  <c:v>4.3019624020271818E-3</c:v>
                </c:pt>
                <c:pt idx="39214">
                  <c:v>4.3019624020271818E-3</c:v>
                </c:pt>
                <c:pt idx="39215">
                  <c:v>4.3019624020271818E-3</c:v>
                </c:pt>
                <c:pt idx="39216">
                  <c:v>4.3019624020271818E-3</c:v>
                </c:pt>
                <c:pt idx="39217">
                  <c:v>4.243031410218645E-3</c:v>
                </c:pt>
                <c:pt idx="39218">
                  <c:v>4.243031410218645E-3</c:v>
                </c:pt>
                <c:pt idx="39219">
                  <c:v>4.1841004184099972E-3</c:v>
                </c:pt>
                <c:pt idx="39220">
                  <c:v>4.1841004184099972E-3</c:v>
                </c:pt>
                <c:pt idx="39221">
                  <c:v>4.1841004184099972E-3</c:v>
                </c:pt>
                <c:pt idx="39222">
                  <c:v>4.1841004184099972E-3</c:v>
                </c:pt>
                <c:pt idx="39223">
                  <c:v>4.1841004184099972E-3</c:v>
                </c:pt>
                <c:pt idx="39224">
                  <c:v>4.1841004184099972E-3</c:v>
                </c:pt>
                <c:pt idx="39225">
                  <c:v>4.1841004184099972E-3</c:v>
                </c:pt>
                <c:pt idx="39226">
                  <c:v>4.1841004184099972E-3</c:v>
                </c:pt>
                <c:pt idx="39227">
                  <c:v>4.1841004184099972E-3</c:v>
                </c:pt>
                <c:pt idx="39228">
                  <c:v>4.1841004184099972E-3</c:v>
                </c:pt>
                <c:pt idx="39229">
                  <c:v>4.1841004184099972E-3</c:v>
                </c:pt>
                <c:pt idx="39230">
                  <c:v>4.1841004184099972E-3</c:v>
                </c:pt>
                <c:pt idx="39231">
                  <c:v>4.1841004184099972E-3</c:v>
                </c:pt>
                <c:pt idx="39232">
                  <c:v>4.1841004184099972E-3</c:v>
                </c:pt>
                <c:pt idx="39233">
                  <c:v>4.1841004184099972E-3</c:v>
                </c:pt>
                <c:pt idx="39234">
                  <c:v>4.1841004184099972E-3</c:v>
                </c:pt>
                <c:pt idx="39235">
                  <c:v>4.1251694266014605E-3</c:v>
                </c:pt>
                <c:pt idx="39236">
                  <c:v>4.1251694266014605E-3</c:v>
                </c:pt>
                <c:pt idx="39237">
                  <c:v>4.1251694266014605E-3</c:v>
                </c:pt>
                <c:pt idx="39238">
                  <c:v>4.1251694266014605E-3</c:v>
                </c:pt>
                <c:pt idx="39239">
                  <c:v>4.1251694266014605E-3</c:v>
                </c:pt>
                <c:pt idx="39240">
                  <c:v>4.1251694266014605E-3</c:v>
                </c:pt>
                <c:pt idx="39241">
                  <c:v>4.1251694266014605E-3</c:v>
                </c:pt>
                <c:pt idx="39242">
                  <c:v>4.1251694266014605E-3</c:v>
                </c:pt>
                <c:pt idx="39243">
                  <c:v>4.1251694266014605E-3</c:v>
                </c:pt>
                <c:pt idx="39244">
                  <c:v>4.1251694266014605E-3</c:v>
                </c:pt>
                <c:pt idx="39245">
                  <c:v>4.1251694266014605E-3</c:v>
                </c:pt>
                <c:pt idx="39246">
                  <c:v>4.1251694266014605E-3</c:v>
                </c:pt>
                <c:pt idx="39247">
                  <c:v>4.1251694266014605E-3</c:v>
                </c:pt>
                <c:pt idx="39248">
                  <c:v>4.1251694266014605E-3</c:v>
                </c:pt>
                <c:pt idx="39249">
                  <c:v>4.1251694266014605E-3</c:v>
                </c:pt>
                <c:pt idx="39250">
                  <c:v>4.1251694266014605E-3</c:v>
                </c:pt>
                <c:pt idx="39251">
                  <c:v>4.1251694266014605E-3</c:v>
                </c:pt>
                <c:pt idx="39252">
                  <c:v>4.1251694266014605E-3</c:v>
                </c:pt>
                <c:pt idx="39253">
                  <c:v>4.1251694266014605E-3</c:v>
                </c:pt>
                <c:pt idx="39254">
                  <c:v>4.1251694266014605E-3</c:v>
                </c:pt>
                <c:pt idx="39255">
                  <c:v>4.0662384347928127E-3</c:v>
                </c:pt>
                <c:pt idx="39256">
                  <c:v>4.0662384347928127E-3</c:v>
                </c:pt>
                <c:pt idx="39257">
                  <c:v>4.0662384347928127E-3</c:v>
                </c:pt>
                <c:pt idx="39258">
                  <c:v>4.0662384347928127E-3</c:v>
                </c:pt>
                <c:pt idx="39259">
                  <c:v>4.0662384347928127E-3</c:v>
                </c:pt>
                <c:pt idx="39260">
                  <c:v>4.0662384347928127E-3</c:v>
                </c:pt>
                <c:pt idx="39261">
                  <c:v>4.0662384347928127E-3</c:v>
                </c:pt>
                <c:pt idx="39262">
                  <c:v>4.0662384347928127E-3</c:v>
                </c:pt>
                <c:pt idx="39263">
                  <c:v>4.0662384347928127E-3</c:v>
                </c:pt>
                <c:pt idx="39264">
                  <c:v>4.0662384347928127E-3</c:v>
                </c:pt>
                <c:pt idx="39265">
                  <c:v>4.0662384347928127E-3</c:v>
                </c:pt>
                <c:pt idx="39266">
                  <c:v>4.0662384347928127E-3</c:v>
                </c:pt>
                <c:pt idx="39267">
                  <c:v>4.0662384347928127E-3</c:v>
                </c:pt>
                <c:pt idx="39268">
                  <c:v>4.0073074429842759E-3</c:v>
                </c:pt>
                <c:pt idx="39269">
                  <c:v>4.0073074429842759E-3</c:v>
                </c:pt>
                <c:pt idx="39270">
                  <c:v>3.9483764511756281E-3</c:v>
                </c:pt>
                <c:pt idx="39271">
                  <c:v>3.9483764511756281E-3</c:v>
                </c:pt>
                <c:pt idx="39272">
                  <c:v>3.9483764511756281E-3</c:v>
                </c:pt>
                <c:pt idx="39273">
                  <c:v>3.9483764511756281E-3</c:v>
                </c:pt>
                <c:pt idx="39274">
                  <c:v>3.9483764511756281E-3</c:v>
                </c:pt>
                <c:pt idx="39275">
                  <c:v>3.8894454593670913E-3</c:v>
                </c:pt>
                <c:pt idx="39276">
                  <c:v>3.8894454593670913E-3</c:v>
                </c:pt>
                <c:pt idx="39277">
                  <c:v>3.8305144675584435E-3</c:v>
                </c:pt>
                <c:pt idx="39278">
                  <c:v>3.7715834757499067E-3</c:v>
                </c:pt>
                <c:pt idx="39279">
                  <c:v>3.7715834757499067E-3</c:v>
                </c:pt>
                <c:pt idx="39280">
                  <c:v>3.7715834757499067E-3</c:v>
                </c:pt>
                <c:pt idx="39281">
                  <c:v>3.7715834757499067E-3</c:v>
                </c:pt>
                <c:pt idx="39282">
                  <c:v>3.7126524839412589E-3</c:v>
                </c:pt>
                <c:pt idx="39283">
                  <c:v>3.7126524839412589E-3</c:v>
                </c:pt>
                <c:pt idx="39284">
                  <c:v>3.7126524839412589E-3</c:v>
                </c:pt>
                <c:pt idx="39285">
                  <c:v>3.7126524839412589E-3</c:v>
                </c:pt>
                <c:pt idx="39286">
                  <c:v>3.7126524839412589E-3</c:v>
                </c:pt>
                <c:pt idx="39287">
                  <c:v>3.7126524839412589E-3</c:v>
                </c:pt>
                <c:pt idx="39288">
                  <c:v>3.7126524839412589E-3</c:v>
                </c:pt>
                <c:pt idx="39289">
                  <c:v>3.6537214921327221E-3</c:v>
                </c:pt>
                <c:pt idx="39290">
                  <c:v>3.6537214921327221E-3</c:v>
                </c:pt>
                <c:pt idx="39291">
                  <c:v>3.6537214921327221E-3</c:v>
                </c:pt>
                <c:pt idx="39292">
                  <c:v>3.6537214921327221E-3</c:v>
                </c:pt>
                <c:pt idx="39293">
                  <c:v>3.6537214921327221E-3</c:v>
                </c:pt>
                <c:pt idx="39294">
                  <c:v>3.6537214921327221E-3</c:v>
                </c:pt>
                <c:pt idx="39295">
                  <c:v>3.6537214921327221E-3</c:v>
                </c:pt>
                <c:pt idx="39296">
                  <c:v>3.6537214921327221E-3</c:v>
                </c:pt>
                <c:pt idx="39297">
                  <c:v>3.6537214921327221E-3</c:v>
                </c:pt>
                <c:pt idx="39298">
                  <c:v>3.6537214921327221E-3</c:v>
                </c:pt>
                <c:pt idx="39299">
                  <c:v>3.6537214921327221E-3</c:v>
                </c:pt>
                <c:pt idx="39300">
                  <c:v>3.6537214921327221E-3</c:v>
                </c:pt>
                <c:pt idx="39301">
                  <c:v>3.6537214921327221E-3</c:v>
                </c:pt>
                <c:pt idx="39302">
                  <c:v>3.6537214921327221E-3</c:v>
                </c:pt>
                <c:pt idx="39303">
                  <c:v>3.6537214921327221E-3</c:v>
                </c:pt>
                <c:pt idx="39304">
                  <c:v>3.6537214921327221E-3</c:v>
                </c:pt>
                <c:pt idx="39305">
                  <c:v>3.6537214921327221E-3</c:v>
                </c:pt>
                <c:pt idx="39306">
                  <c:v>3.6537214921327221E-3</c:v>
                </c:pt>
                <c:pt idx="39307">
                  <c:v>3.6537214921327221E-3</c:v>
                </c:pt>
                <c:pt idx="39308">
                  <c:v>3.6537214921327221E-3</c:v>
                </c:pt>
                <c:pt idx="39309">
                  <c:v>3.6537214921327221E-3</c:v>
                </c:pt>
                <c:pt idx="39310">
                  <c:v>3.6537214921327221E-3</c:v>
                </c:pt>
                <c:pt idx="39311">
                  <c:v>3.6537214921327221E-3</c:v>
                </c:pt>
                <c:pt idx="39312">
                  <c:v>3.6537214921327221E-3</c:v>
                </c:pt>
                <c:pt idx="39313">
                  <c:v>3.6537214921327221E-3</c:v>
                </c:pt>
                <c:pt idx="39314">
                  <c:v>3.5947905003240743E-3</c:v>
                </c:pt>
                <c:pt idx="39315">
                  <c:v>3.5947905003240743E-3</c:v>
                </c:pt>
                <c:pt idx="39316">
                  <c:v>3.5947905003240743E-3</c:v>
                </c:pt>
                <c:pt idx="39317">
                  <c:v>3.5947905003240743E-3</c:v>
                </c:pt>
                <c:pt idx="39318">
                  <c:v>3.5947905003240743E-3</c:v>
                </c:pt>
                <c:pt idx="39319">
                  <c:v>3.5358595085155375E-3</c:v>
                </c:pt>
                <c:pt idx="39320">
                  <c:v>3.5358595085155375E-3</c:v>
                </c:pt>
                <c:pt idx="39321">
                  <c:v>3.5358595085155375E-3</c:v>
                </c:pt>
                <c:pt idx="39322">
                  <c:v>3.5358595085155375E-3</c:v>
                </c:pt>
                <c:pt idx="39323">
                  <c:v>3.5358595085155375E-3</c:v>
                </c:pt>
                <c:pt idx="39324">
                  <c:v>3.5358595085155375E-3</c:v>
                </c:pt>
                <c:pt idx="39325">
                  <c:v>3.5358595085155375E-3</c:v>
                </c:pt>
                <c:pt idx="39326">
                  <c:v>3.5358595085155375E-3</c:v>
                </c:pt>
                <c:pt idx="39327">
                  <c:v>3.5358595085155375E-3</c:v>
                </c:pt>
                <c:pt idx="39328">
                  <c:v>3.5358595085155375E-3</c:v>
                </c:pt>
                <c:pt idx="39329">
                  <c:v>3.4769285167068897E-3</c:v>
                </c:pt>
                <c:pt idx="39330">
                  <c:v>3.4769285167068897E-3</c:v>
                </c:pt>
                <c:pt idx="39331">
                  <c:v>3.4769285167068897E-3</c:v>
                </c:pt>
                <c:pt idx="39332">
                  <c:v>3.4769285167068897E-3</c:v>
                </c:pt>
                <c:pt idx="39333">
                  <c:v>3.4769285167068897E-3</c:v>
                </c:pt>
                <c:pt idx="39334">
                  <c:v>3.4769285167068897E-3</c:v>
                </c:pt>
                <c:pt idx="39335">
                  <c:v>3.4769285167068897E-3</c:v>
                </c:pt>
                <c:pt idx="39336">
                  <c:v>3.4769285167068897E-3</c:v>
                </c:pt>
                <c:pt idx="39337">
                  <c:v>3.4769285167068897E-3</c:v>
                </c:pt>
                <c:pt idx="39338">
                  <c:v>3.4769285167068897E-3</c:v>
                </c:pt>
                <c:pt idx="39339">
                  <c:v>3.4769285167068897E-3</c:v>
                </c:pt>
                <c:pt idx="39340">
                  <c:v>3.4769285167068897E-3</c:v>
                </c:pt>
                <c:pt idx="39341">
                  <c:v>3.4769285167068897E-3</c:v>
                </c:pt>
                <c:pt idx="39342">
                  <c:v>3.4769285167068897E-3</c:v>
                </c:pt>
                <c:pt idx="39343">
                  <c:v>3.4769285167068897E-3</c:v>
                </c:pt>
                <c:pt idx="39344">
                  <c:v>3.4769285167068897E-3</c:v>
                </c:pt>
                <c:pt idx="39345">
                  <c:v>3.4769285167068897E-3</c:v>
                </c:pt>
                <c:pt idx="39346">
                  <c:v>3.4769285167068897E-3</c:v>
                </c:pt>
                <c:pt idx="39347">
                  <c:v>3.4769285167068897E-3</c:v>
                </c:pt>
                <c:pt idx="39348">
                  <c:v>3.417997524898353E-3</c:v>
                </c:pt>
                <c:pt idx="39349">
                  <c:v>3.417997524898353E-3</c:v>
                </c:pt>
                <c:pt idx="39350">
                  <c:v>3.417997524898353E-3</c:v>
                </c:pt>
                <c:pt idx="39351">
                  <c:v>3.3590665330897052E-3</c:v>
                </c:pt>
                <c:pt idx="39352">
                  <c:v>3.3590665330897052E-3</c:v>
                </c:pt>
                <c:pt idx="39353">
                  <c:v>3.3001355412811684E-3</c:v>
                </c:pt>
                <c:pt idx="39354">
                  <c:v>3.3001355412811684E-3</c:v>
                </c:pt>
                <c:pt idx="39355">
                  <c:v>3.3001355412811684E-3</c:v>
                </c:pt>
                <c:pt idx="39356">
                  <c:v>3.3001355412811684E-3</c:v>
                </c:pt>
                <c:pt idx="39357">
                  <c:v>3.3001355412811684E-3</c:v>
                </c:pt>
                <c:pt idx="39358">
                  <c:v>3.3001355412811684E-3</c:v>
                </c:pt>
                <c:pt idx="39359">
                  <c:v>3.3001355412811684E-3</c:v>
                </c:pt>
                <c:pt idx="39360">
                  <c:v>3.3001355412811684E-3</c:v>
                </c:pt>
                <c:pt idx="39361">
                  <c:v>3.3001355412811684E-3</c:v>
                </c:pt>
                <c:pt idx="39362">
                  <c:v>3.3001355412811684E-3</c:v>
                </c:pt>
                <c:pt idx="39363">
                  <c:v>3.2412045494725206E-3</c:v>
                </c:pt>
                <c:pt idx="39364">
                  <c:v>3.2412045494725206E-3</c:v>
                </c:pt>
                <c:pt idx="39365">
                  <c:v>3.2412045494725206E-3</c:v>
                </c:pt>
                <c:pt idx="39366">
                  <c:v>3.2412045494725206E-3</c:v>
                </c:pt>
                <c:pt idx="39367">
                  <c:v>3.2412045494725206E-3</c:v>
                </c:pt>
                <c:pt idx="39368">
                  <c:v>3.2412045494725206E-3</c:v>
                </c:pt>
                <c:pt idx="39369">
                  <c:v>3.2412045494725206E-3</c:v>
                </c:pt>
                <c:pt idx="39370">
                  <c:v>3.2412045494725206E-3</c:v>
                </c:pt>
                <c:pt idx="39371">
                  <c:v>3.2412045494725206E-3</c:v>
                </c:pt>
                <c:pt idx="39372">
                  <c:v>3.2412045494725206E-3</c:v>
                </c:pt>
                <c:pt idx="39373">
                  <c:v>3.2412045494725206E-3</c:v>
                </c:pt>
                <c:pt idx="39374">
                  <c:v>3.2412045494725206E-3</c:v>
                </c:pt>
                <c:pt idx="39375">
                  <c:v>3.1822735576639838E-3</c:v>
                </c:pt>
                <c:pt idx="39376">
                  <c:v>3.1822735576639838E-3</c:v>
                </c:pt>
                <c:pt idx="39377">
                  <c:v>3.1822735576639838E-3</c:v>
                </c:pt>
                <c:pt idx="39378">
                  <c:v>3.1822735576639838E-3</c:v>
                </c:pt>
                <c:pt idx="39379">
                  <c:v>3.1822735576639838E-3</c:v>
                </c:pt>
                <c:pt idx="39380">
                  <c:v>3.1822735576639838E-3</c:v>
                </c:pt>
                <c:pt idx="39381">
                  <c:v>3.1822735576639838E-3</c:v>
                </c:pt>
                <c:pt idx="39382">
                  <c:v>3.1822735576639838E-3</c:v>
                </c:pt>
                <c:pt idx="39383">
                  <c:v>3.1822735576639838E-3</c:v>
                </c:pt>
                <c:pt idx="39384">
                  <c:v>3.1822735576639838E-3</c:v>
                </c:pt>
                <c:pt idx="39385">
                  <c:v>3.1822735576639838E-3</c:v>
                </c:pt>
                <c:pt idx="39386">
                  <c:v>3.1822735576639838E-3</c:v>
                </c:pt>
                <c:pt idx="39387">
                  <c:v>3.1822735576639838E-3</c:v>
                </c:pt>
                <c:pt idx="39388">
                  <c:v>3.1822735576639838E-3</c:v>
                </c:pt>
                <c:pt idx="39389">
                  <c:v>3.1822735576639838E-3</c:v>
                </c:pt>
                <c:pt idx="39390">
                  <c:v>3.1822735576639838E-3</c:v>
                </c:pt>
                <c:pt idx="39391">
                  <c:v>3.1822735576639838E-3</c:v>
                </c:pt>
                <c:pt idx="39392">
                  <c:v>3.1822735576639838E-3</c:v>
                </c:pt>
                <c:pt idx="39393">
                  <c:v>3.1822735576639838E-3</c:v>
                </c:pt>
                <c:pt idx="39394">
                  <c:v>3.1822735576639838E-3</c:v>
                </c:pt>
                <c:pt idx="39395">
                  <c:v>3.1822735576639838E-3</c:v>
                </c:pt>
                <c:pt idx="39396">
                  <c:v>3.1822735576639838E-3</c:v>
                </c:pt>
                <c:pt idx="39397">
                  <c:v>3.1822735576639838E-3</c:v>
                </c:pt>
                <c:pt idx="39398">
                  <c:v>3.1822735576639838E-3</c:v>
                </c:pt>
                <c:pt idx="39399">
                  <c:v>3.1822735576639838E-3</c:v>
                </c:pt>
                <c:pt idx="39400">
                  <c:v>3.1822735576639838E-3</c:v>
                </c:pt>
                <c:pt idx="39401">
                  <c:v>3.1822735576639838E-3</c:v>
                </c:pt>
                <c:pt idx="39402">
                  <c:v>3.1822735576639838E-3</c:v>
                </c:pt>
                <c:pt idx="39403">
                  <c:v>3.1822735576639838E-3</c:v>
                </c:pt>
                <c:pt idx="39404">
                  <c:v>3.1822735576639838E-3</c:v>
                </c:pt>
                <c:pt idx="39405">
                  <c:v>3.1822735576639838E-3</c:v>
                </c:pt>
                <c:pt idx="39406">
                  <c:v>3.123342565855336E-3</c:v>
                </c:pt>
                <c:pt idx="39407">
                  <c:v>3.123342565855336E-3</c:v>
                </c:pt>
                <c:pt idx="39408">
                  <c:v>3.123342565855336E-3</c:v>
                </c:pt>
                <c:pt idx="39409">
                  <c:v>3.123342565855336E-3</c:v>
                </c:pt>
                <c:pt idx="39410">
                  <c:v>3.123342565855336E-3</c:v>
                </c:pt>
                <c:pt idx="39411">
                  <c:v>3.123342565855336E-3</c:v>
                </c:pt>
                <c:pt idx="39412">
                  <c:v>3.123342565855336E-3</c:v>
                </c:pt>
                <c:pt idx="39413">
                  <c:v>3.0644115740467992E-3</c:v>
                </c:pt>
                <c:pt idx="39414">
                  <c:v>3.0644115740467992E-3</c:v>
                </c:pt>
                <c:pt idx="39415">
                  <c:v>3.0644115740467992E-3</c:v>
                </c:pt>
                <c:pt idx="39416">
                  <c:v>3.0644115740467992E-3</c:v>
                </c:pt>
                <c:pt idx="39417">
                  <c:v>3.0644115740467992E-3</c:v>
                </c:pt>
                <c:pt idx="39418">
                  <c:v>3.0054805822381514E-3</c:v>
                </c:pt>
                <c:pt idx="39419">
                  <c:v>3.0054805822381514E-3</c:v>
                </c:pt>
                <c:pt idx="39420">
                  <c:v>3.0054805822381514E-3</c:v>
                </c:pt>
                <c:pt idx="39421">
                  <c:v>3.0054805822381514E-3</c:v>
                </c:pt>
                <c:pt idx="39422">
                  <c:v>3.0054805822381514E-3</c:v>
                </c:pt>
                <c:pt idx="39423">
                  <c:v>2.9465495904296146E-3</c:v>
                </c:pt>
                <c:pt idx="39424">
                  <c:v>2.9465495904296146E-3</c:v>
                </c:pt>
                <c:pt idx="39425">
                  <c:v>2.8876185986209668E-3</c:v>
                </c:pt>
                <c:pt idx="39426">
                  <c:v>2.82868760681243E-3</c:v>
                </c:pt>
                <c:pt idx="39427">
                  <c:v>2.82868760681243E-3</c:v>
                </c:pt>
                <c:pt idx="39428">
                  <c:v>2.82868760681243E-3</c:v>
                </c:pt>
                <c:pt idx="39429">
                  <c:v>2.7697566150037822E-3</c:v>
                </c:pt>
                <c:pt idx="39430">
                  <c:v>2.7697566150037822E-3</c:v>
                </c:pt>
                <c:pt idx="39431">
                  <c:v>2.7697566150037822E-3</c:v>
                </c:pt>
                <c:pt idx="39432">
                  <c:v>2.7697566150037822E-3</c:v>
                </c:pt>
                <c:pt idx="39433">
                  <c:v>2.7697566150037822E-3</c:v>
                </c:pt>
                <c:pt idx="39434">
                  <c:v>2.7697566150037822E-3</c:v>
                </c:pt>
                <c:pt idx="39435">
                  <c:v>2.7697566150037822E-3</c:v>
                </c:pt>
                <c:pt idx="39436">
                  <c:v>2.7697566150037822E-3</c:v>
                </c:pt>
                <c:pt idx="39437">
                  <c:v>2.7697566150037822E-3</c:v>
                </c:pt>
                <c:pt idx="39438">
                  <c:v>2.7697566150037822E-3</c:v>
                </c:pt>
                <c:pt idx="39439">
                  <c:v>2.7697566150037822E-3</c:v>
                </c:pt>
                <c:pt idx="39440">
                  <c:v>2.7697566150037822E-3</c:v>
                </c:pt>
                <c:pt idx="39441">
                  <c:v>2.7108256231952454E-3</c:v>
                </c:pt>
                <c:pt idx="39442">
                  <c:v>2.7108256231952454E-3</c:v>
                </c:pt>
                <c:pt idx="39443">
                  <c:v>2.7108256231952454E-3</c:v>
                </c:pt>
                <c:pt idx="39444">
                  <c:v>2.7108256231952454E-3</c:v>
                </c:pt>
                <c:pt idx="39445">
                  <c:v>2.7108256231952454E-3</c:v>
                </c:pt>
                <c:pt idx="39446">
                  <c:v>2.6518946313865976E-3</c:v>
                </c:pt>
                <c:pt idx="39447">
                  <c:v>2.6518946313865976E-3</c:v>
                </c:pt>
                <c:pt idx="39448">
                  <c:v>2.6518946313865976E-3</c:v>
                </c:pt>
                <c:pt idx="39449">
                  <c:v>2.6518946313865976E-3</c:v>
                </c:pt>
                <c:pt idx="39450">
                  <c:v>2.6518946313865976E-3</c:v>
                </c:pt>
                <c:pt idx="39451">
                  <c:v>2.6518946313865976E-3</c:v>
                </c:pt>
                <c:pt idx="39452">
                  <c:v>2.6518946313865976E-3</c:v>
                </c:pt>
                <c:pt idx="39453">
                  <c:v>2.6518946313865976E-3</c:v>
                </c:pt>
                <c:pt idx="39454">
                  <c:v>2.6518946313865976E-3</c:v>
                </c:pt>
                <c:pt idx="39455">
                  <c:v>2.6518946313865976E-3</c:v>
                </c:pt>
                <c:pt idx="39456">
                  <c:v>2.6518946313865976E-3</c:v>
                </c:pt>
                <c:pt idx="39457">
                  <c:v>2.6518946313865976E-3</c:v>
                </c:pt>
                <c:pt idx="39458">
                  <c:v>2.6518946313865976E-3</c:v>
                </c:pt>
                <c:pt idx="39459">
                  <c:v>2.6518946313865976E-3</c:v>
                </c:pt>
                <c:pt idx="39460">
                  <c:v>2.6518946313865976E-3</c:v>
                </c:pt>
                <c:pt idx="39461">
                  <c:v>2.6518946313865976E-3</c:v>
                </c:pt>
                <c:pt idx="39462">
                  <c:v>2.6518946313865976E-3</c:v>
                </c:pt>
                <c:pt idx="39463">
                  <c:v>2.6518946313865976E-3</c:v>
                </c:pt>
                <c:pt idx="39464">
                  <c:v>2.6518946313865976E-3</c:v>
                </c:pt>
                <c:pt idx="39465">
                  <c:v>2.6518946313865976E-3</c:v>
                </c:pt>
                <c:pt idx="39466">
                  <c:v>2.6518946313865976E-3</c:v>
                </c:pt>
                <c:pt idx="39467">
                  <c:v>2.6518946313865976E-3</c:v>
                </c:pt>
                <c:pt idx="39468">
                  <c:v>2.6518946313865976E-3</c:v>
                </c:pt>
                <c:pt idx="39469">
                  <c:v>2.5929636395780609E-3</c:v>
                </c:pt>
                <c:pt idx="39470">
                  <c:v>2.5929636395780609E-3</c:v>
                </c:pt>
                <c:pt idx="39471">
                  <c:v>2.5929636395780609E-3</c:v>
                </c:pt>
                <c:pt idx="39472">
                  <c:v>2.5929636395780609E-3</c:v>
                </c:pt>
                <c:pt idx="39473">
                  <c:v>2.5929636395780609E-3</c:v>
                </c:pt>
                <c:pt idx="39474">
                  <c:v>2.5929636395780609E-3</c:v>
                </c:pt>
                <c:pt idx="39475">
                  <c:v>2.5929636395780609E-3</c:v>
                </c:pt>
                <c:pt idx="39476">
                  <c:v>2.5929636395780609E-3</c:v>
                </c:pt>
                <c:pt idx="39477">
                  <c:v>2.5929636395780609E-3</c:v>
                </c:pt>
                <c:pt idx="39478">
                  <c:v>2.5929636395780609E-3</c:v>
                </c:pt>
                <c:pt idx="39479">
                  <c:v>2.5929636395780609E-3</c:v>
                </c:pt>
                <c:pt idx="39480">
                  <c:v>2.5929636395780609E-3</c:v>
                </c:pt>
                <c:pt idx="39481">
                  <c:v>2.5929636395780609E-3</c:v>
                </c:pt>
                <c:pt idx="39482">
                  <c:v>2.5929636395780609E-3</c:v>
                </c:pt>
                <c:pt idx="39483">
                  <c:v>2.5340326477694131E-3</c:v>
                </c:pt>
                <c:pt idx="39484">
                  <c:v>2.5340326477694131E-3</c:v>
                </c:pt>
                <c:pt idx="39485">
                  <c:v>2.5340326477694131E-3</c:v>
                </c:pt>
                <c:pt idx="39486">
                  <c:v>2.5340326477694131E-3</c:v>
                </c:pt>
                <c:pt idx="39487">
                  <c:v>2.5340326477694131E-3</c:v>
                </c:pt>
                <c:pt idx="39488">
                  <c:v>2.5340326477694131E-3</c:v>
                </c:pt>
                <c:pt idx="39489">
                  <c:v>2.5340326477694131E-3</c:v>
                </c:pt>
                <c:pt idx="39490">
                  <c:v>2.5340326477694131E-3</c:v>
                </c:pt>
                <c:pt idx="39491">
                  <c:v>2.5340326477694131E-3</c:v>
                </c:pt>
                <c:pt idx="39492">
                  <c:v>2.4751016559608763E-3</c:v>
                </c:pt>
                <c:pt idx="39493">
                  <c:v>2.4751016559608763E-3</c:v>
                </c:pt>
                <c:pt idx="39494">
                  <c:v>2.4751016559608763E-3</c:v>
                </c:pt>
                <c:pt idx="39495">
                  <c:v>2.4751016559608763E-3</c:v>
                </c:pt>
                <c:pt idx="39496">
                  <c:v>2.4751016559608763E-3</c:v>
                </c:pt>
                <c:pt idx="39497">
                  <c:v>2.4751016559608763E-3</c:v>
                </c:pt>
                <c:pt idx="39498">
                  <c:v>2.4751016559608763E-3</c:v>
                </c:pt>
                <c:pt idx="39499">
                  <c:v>2.4751016559608763E-3</c:v>
                </c:pt>
                <c:pt idx="39500">
                  <c:v>2.4751016559608763E-3</c:v>
                </c:pt>
                <c:pt idx="39501">
                  <c:v>2.4751016559608763E-3</c:v>
                </c:pt>
                <c:pt idx="39502">
                  <c:v>2.4751016559608763E-3</c:v>
                </c:pt>
                <c:pt idx="39503">
                  <c:v>2.4751016559608763E-3</c:v>
                </c:pt>
                <c:pt idx="39504">
                  <c:v>2.4751016559608763E-3</c:v>
                </c:pt>
                <c:pt idx="39505">
                  <c:v>2.4751016559608763E-3</c:v>
                </c:pt>
                <c:pt idx="39506">
                  <c:v>2.4751016559608763E-3</c:v>
                </c:pt>
                <c:pt idx="39507">
                  <c:v>2.4751016559608763E-3</c:v>
                </c:pt>
                <c:pt idx="39508">
                  <c:v>2.4751016559608763E-3</c:v>
                </c:pt>
                <c:pt idx="39509">
                  <c:v>2.4161706641522285E-3</c:v>
                </c:pt>
                <c:pt idx="39510">
                  <c:v>2.4161706641522285E-3</c:v>
                </c:pt>
                <c:pt idx="39511">
                  <c:v>2.3572396723436917E-3</c:v>
                </c:pt>
                <c:pt idx="39512">
                  <c:v>2.2983086805350439E-3</c:v>
                </c:pt>
                <c:pt idx="39513">
                  <c:v>2.2983086805350439E-3</c:v>
                </c:pt>
                <c:pt idx="39514">
                  <c:v>2.2983086805350439E-3</c:v>
                </c:pt>
                <c:pt idx="39515">
                  <c:v>2.2983086805350439E-3</c:v>
                </c:pt>
                <c:pt idx="39516">
                  <c:v>2.2983086805350439E-3</c:v>
                </c:pt>
                <c:pt idx="39517">
                  <c:v>2.2983086805350439E-3</c:v>
                </c:pt>
                <c:pt idx="39518">
                  <c:v>2.2983086805350439E-3</c:v>
                </c:pt>
                <c:pt idx="39519">
                  <c:v>2.2983086805350439E-3</c:v>
                </c:pt>
                <c:pt idx="39520">
                  <c:v>2.2983086805350439E-3</c:v>
                </c:pt>
                <c:pt idx="39521">
                  <c:v>2.2983086805350439E-3</c:v>
                </c:pt>
                <c:pt idx="39522">
                  <c:v>2.2983086805350439E-3</c:v>
                </c:pt>
                <c:pt idx="39523">
                  <c:v>2.2983086805350439E-3</c:v>
                </c:pt>
                <c:pt idx="39524">
                  <c:v>2.2983086805350439E-3</c:v>
                </c:pt>
                <c:pt idx="39525">
                  <c:v>2.2983086805350439E-3</c:v>
                </c:pt>
                <c:pt idx="39526">
                  <c:v>2.2983086805350439E-3</c:v>
                </c:pt>
                <c:pt idx="39527">
                  <c:v>2.2983086805350439E-3</c:v>
                </c:pt>
                <c:pt idx="39528">
                  <c:v>2.2983086805350439E-3</c:v>
                </c:pt>
                <c:pt idx="39529">
                  <c:v>2.2983086805350439E-3</c:v>
                </c:pt>
                <c:pt idx="39530">
                  <c:v>2.2983086805350439E-3</c:v>
                </c:pt>
                <c:pt idx="39531">
                  <c:v>2.2983086805350439E-3</c:v>
                </c:pt>
                <c:pt idx="39532">
                  <c:v>2.2983086805350439E-3</c:v>
                </c:pt>
                <c:pt idx="39533">
                  <c:v>2.2983086805350439E-3</c:v>
                </c:pt>
                <c:pt idx="39534">
                  <c:v>2.2983086805350439E-3</c:v>
                </c:pt>
                <c:pt idx="39535">
                  <c:v>2.2983086805350439E-3</c:v>
                </c:pt>
                <c:pt idx="39536">
                  <c:v>2.2983086805350439E-3</c:v>
                </c:pt>
                <c:pt idx="39537">
                  <c:v>2.2393776887265071E-3</c:v>
                </c:pt>
                <c:pt idx="39538">
                  <c:v>2.2393776887265071E-3</c:v>
                </c:pt>
                <c:pt idx="39539">
                  <c:v>2.2393776887265071E-3</c:v>
                </c:pt>
                <c:pt idx="39540">
                  <c:v>2.2393776887265071E-3</c:v>
                </c:pt>
                <c:pt idx="39541">
                  <c:v>2.1804466969178593E-3</c:v>
                </c:pt>
                <c:pt idx="39542">
                  <c:v>2.1804466969178593E-3</c:v>
                </c:pt>
                <c:pt idx="39543">
                  <c:v>2.1215157051093225E-3</c:v>
                </c:pt>
                <c:pt idx="39544">
                  <c:v>2.1215157051093225E-3</c:v>
                </c:pt>
                <c:pt idx="39545">
                  <c:v>2.1215157051093225E-3</c:v>
                </c:pt>
                <c:pt idx="39546">
                  <c:v>2.1215157051093225E-3</c:v>
                </c:pt>
                <c:pt idx="39547">
                  <c:v>2.1215157051093225E-3</c:v>
                </c:pt>
                <c:pt idx="39548">
                  <c:v>2.1215157051093225E-3</c:v>
                </c:pt>
                <c:pt idx="39549">
                  <c:v>2.1215157051093225E-3</c:v>
                </c:pt>
                <c:pt idx="39550">
                  <c:v>2.1215157051093225E-3</c:v>
                </c:pt>
                <c:pt idx="39551">
                  <c:v>2.0625847133006747E-3</c:v>
                </c:pt>
                <c:pt idx="39552">
                  <c:v>2.0625847133006747E-3</c:v>
                </c:pt>
                <c:pt idx="39553">
                  <c:v>2.0625847133006747E-3</c:v>
                </c:pt>
                <c:pt idx="39554">
                  <c:v>2.0625847133006747E-3</c:v>
                </c:pt>
                <c:pt idx="39555">
                  <c:v>2.0625847133006747E-3</c:v>
                </c:pt>
                <c:pt idx="39556">
                  <c:v>2.0625847133006747E-3</c:v>
                </c:pt>
                <c:pt idx="39557">
                  <c:v>2.0036537214921379E-3</c:v>
                </c:pt>
                <c:pt idx="39558">
                  <c:v>2.0036537214921379E-3</c:v>
                </c:pt>
                <c:pt idx="39559">
                  <c:v>2.0036537214921379E-3</c:v>
                </c:pt>
                <c:pt idx="39560">
                  <c:v>2.0036537214921379E-3</c:v>
                </c:pt>
                <c:pt idx="39561">
                  <c:v>2.0036537214921379E-3</c:v>
                </c:pt>
                <c:pt idx="39562">
                  <c:v>2.0036537214921379E-3</c:v>
                </c:pt>
                <c:pt idx="39563">
                  <c:v>2.0036537214921379E-3</c:v>
                </c:pt>
                <c:pt idx="39564">
                  <c:v>2.0036537214921379E-3</c:v>
                </c:pt>
                <c:pt idx="39565">
                  <c:v>2.0036537214921379E-3</c:v>
                </c:pt>
                <c:pt idx="39566">
                  <c:v>2.0036537214921379E-3</c:v>
                </c:pt>
                <c:pt idx="39567">
                  <c:v>2.0036537214921379E-3</c:v>
                </c:pt>
                <c:pt idx="39568">
                  <c:v>2.0036537214921379E-3</c:v>
                </c:pt>
                <c:pt idx="39569">
                  <c:v>2.0036537214921379E-3</c:v>
                </c:pt>
                <c:pt idx="39570">
                  <c:v>2.0036537214921379E-3</c:v>
                </c:pt>
                <c:pt idx="39571">
                  <c:v>2.0036537214921379E-3</c:v>
                </c:pt>
                <c:pt idx="39572">
                  <c:v>1.9447227296834901E-3</c:v>
                </c:pt>
                <c:pt idx="39573">
                  <c:v>1.9447227296834901E-3</c:v>
                </c:pt>
                <c:pt idx="39574">
                  <c:v>1.9447227296834901E-3</c:v>
                </c:pt>
                <c:pt idx="39575">
                  <c:v>1.9447227296834901E-3</c:v>
                </c:pt>
                <c:pt idx="39576">
                  <c:v>1.9447227296834901E-3</c:v>
                </c:pt>
                <c:pt idx="39577">
                  <c:v>1.9447227296834901E-3</c:v>
                </c:pt>
                <c:pt idx="39578">
                  <c:v>1.8857917378749534E-3</c:v>
                </c:pt>
                <c:pt idx="39579">
                  <c:v>1.8857917378749534E-3</c:v>
                </c:pt>
                <c:pt idx="39580">
                  <c:v>1.8857917378749534E-3</c:v>
                </c:pt>
                <c:pt idx="39581">
                  <c:v>1.8857917378749534E-3</c:v>
                </c:pt>
                <c:pt idx="39582">
                  <c:v>1.8857917378749534E-3</c:v>
                </c:pt>
                <c:pt idx="39583">
                  <c:v>1.8857917378749534E-3</c:v>
                </c:pt>
                <c:pt idx="39584">
                  <c:v>1.8857917378749534E-3</c:v>
                </c:pt>
                <c:pt idx="39585">
                  <c:v>1.8268607460663056E-3</c:v>
                </c:pt>
                <c:pt idx="39586">
                  <c:v>1.8268607460663056E-3</c:v>
                </c:pt>
                <c:pt idx="39587">
                  <c:v>1.8268607460663056E-3</c:v>
                </c:pt>
                <c:pt idx="39588">
                  <c:v>1.8268607460663056E-3</c:v>
                </c:pt>
                <c:pt idx="39589">
                  <c:v>1.8268607460663056E-3</c:v>
                </c:pt>
                <c:pt idx="39590">
                  <c:v>1.8268607460663056E-3</c:v>
                </c:pt>
                <c:pt idx="39591">
                  <c:v>1.8268607460663056E-3</c:v>
                </c:pt>
                <c:pt idx="39592">
                  <c:v>1.8268607460663056E-3</c:v>
                </c:pt>
                <c:pt idx="39593">
                  <c:v>1.8268607460663056E-3</c:v>
                </c:pt>
                <c:pt idx="39594">
                  <c:v>1.8268607460663056E-3</c:v>
                </c:pt>
                <c:pt idx="39595">
                  <c:v>1.8268607460663056E-3</c:v>
                </c:pt>
                <c:pt idx="39596">
                  <c:v>1.7679297542577688E-3</c:v>
                </c:pt>
                <c:pt idx="39597">
                  <c:v>1.7679297542577688E-3</c:v>
                </c:pt>
                <c:pt idx="39598">
                  <c:v>1.7679297542577688E-3</c:v>
                </c:pt>
                <c:pt idx="39599">
                  <c:v>1.7679297542577688E-3</c:v>
                </c:pt>
                <c:pt idx="39600">
                  <c:v>1.7679297542577688E-3</c:v>
                </c:pt>
                <c:pt idx="39601">
                  <c:v>1.7679297542577688E-3</c:v>
                </c:pt>
                <c:pt idx="39602">
                  <c:v>1.7679297542577688E-3</c:v>
                </c:pt>
                <c:pt idx="39603">
                  <c:v>1.7679297542577688E-3</c:v>
                </c:pt>
                <c:pt idx="39604">
                  <c:v>1.7679297542577688E-3</c:v>
                </c:pt>
                <c:pt idx="39605">
                  <c:v>1.7679297542577688E-3</c:v>
                </c:pt>
                <c:pt idx="39606">
                  <c:v>1.7679297542577688E-3</c:v>
                </c:pt>
                <c:pt idx="39607">
                  <c:v>1.7679297542577688E-3</c:v>
                </c:pt>
                <c:pt idx="39608">
                  <c:v>1.7679297542577688E-3</c:v>
                </c:pt>
                <c:pt idx="39609">
                  <c:v>1.7679297542577688E-3</c:v>
                </c:pt>
                <c:pt idx="39610">
                  <c:v>1.7679297542577688E-3</c:v>
                </c:pt>
                <c:pt idx="39611">
                  <c:v>1.7679297542577688E-3</c:v>
                </c:pt>
                <c:pt idx="39612">
                  <c:v>1.7679297542577688E-3</c:v>
                </c:pt>
                <c:pt idx="39613">
                  <c:v>1.7679297542577688E-3</c:v>
                </c:pt>
                <c:pt idx="39614">
                  <c:v>1.7679297542577688E-3</c:v>
                </c:pt>
                <c:pt idx="39615">
                  <c:v>1.7679297542577688E-3</c:v>
                </c:pt>
                <c:pt idx="39616">
                  <c:v>1.7679297542577688E-3</c:v>
                </c:pt>
                <c:pt idx="39617">
                  <c:v>1.7679297542577688E-3</c:v>
                </c:pt>
                <c:pt idx="39618">
                  <c:v>1.7679297542577688E-3</c:v>
                </c:pt>
                <c:pt idx="39619">
                  <c:v>1.7679297542577688E-3</c:v>
                </c:pt>
                <c:pt idx="39620">
                  <c:v>1.7679297542577688E-3</c:v>
                </c:pt>
                <c:pt idx="39621">
                  <c:v>1.7679297542577688E-3</c:v>
                </c:pt>
                <c:pt idx="39622">
                  <c:v>1.7679297542577688E-3</c:v>
                </c:pt>
                <c:pt idx="39623">
                  <c:v>1.7679297542577688E-3</c:v>
                </c:pt>
                <c:pt idx="39624">
                  <c:v>1.7679297542577688E-3</c:v>
                </c:pt>
                <c:pt idx="39625">
                  <c:v>1.7679297542577688E-3</c:v>
                </c:pt>
                <c:pt idx="39626">
                  <c:v>1.7679297542577688E-3</c:v>
                </c:pt>
                <c:pt idx="39627">
                  <c:v>1.7679297542577688E-3</c:v>
                </c:pt>
                <c:pt idx="39628">
                  <c:v>1.7679297542577688E-3</c:v>
                </c:pt>
                <c:pt idx="39629">
                  <c:v>1.7679297542577688E-3</c:v>
                </c:pt>
                <c:pt idx="39630">
                  <c:v>1.7679297542577688E-3</c:v>
                </c:pt>
                <c:pt idx="39631">
                  <c:v>1.7679297542577688E-3</c:v>
                </c:pt>
                <c:pt idx="39632">
                  <c:v>1.7679297542577688E-3</c:v>
                </c:pt>
                <c:pt idx="39633">
                  <c:v>1.7679297542577688E-3</c:v>
                </c:pt>
                <c:pt idx="39634">
                  <c:v>1.7679297542577688E-3</c:v>
                </c:pt>
                <c:pt idx="39635">
                  <c:v>1.7679297542577688E-3</c:v>
                </c:pt>
                <c:pt idx="39636">
                  <c:v>1.7679297542577688E-3</c:v>
                </c:pt>
                <c:pt idx="39637">
                  <c:v>1.7679297542577688E-3</c:v>
                </c:pt>
                <c:pt idx="39638">
                  <c:v>1.7679297542577688E-3</c:v>
                </c:pt>
                <c:pt idx="39639">
                  <c:v>1.7679297542577688E-3</c:v>
                </c:pt>
                <c:pt idx="39640">
                  <c:v>1.7679297542577688E-3</c:v>
                </c:pt>
                <c:pt idx="39641">
                  <c:v>1.7679297542577688E-3</c:v>
                </c:pt>
                <c:pt idx="39642">
                  <c:v>1.708998762449121E-3</c:v>
                </c:pt>
                <c:pt idx="39643">
                  <c:v>1.708998762449121E-3</c:v>
                </c:pt>
                <c:pt idx="39644">
                  <c:v>1.708998762449121E-3</c:v>
                </c:pt>
                <c:pt idx="39645">
                  <c:v>1.708998762449121E-3</c:v>
                </c:pt>
                <c:pt idx="39646">
                  <c:v>1.708998762449121E-3</c:v>
                </c:pt>
                <c:pt idx="39647">
                  <c:v>1.708998762449121E-3</c:v>
                </c:pt>
                <c:pt idx="39648">
                  <c:v>1.708998762449121E-3</c:v>
                </c:pt>
                <c:pt idx="39649">
                  <c:v>1.708998762449121E-3</c:v>
                </c:pt>
                <c:pt idx="39650">
                  <c:v>1.708998762449121E-3</c:v>
                </c:pt>
                <c:pt idx="39651">
                  <c:v>1.708998762449121E-3</c:v>
                </c:pt>
                <c:pt idx="39652">
                  <c:v>1.708998762449121E-3</c:v>
                </c:pt>
                <c:pt idx="39653">
                  <c:v>1.708998762449121E-3</c:v>
                </c:pt>
                <c:pt idx="39654">
                  <c:v>1.708998762449121E-3</c:v>
                </c:pt>
                <c:pt idx="39655">
                  <c:v>1.708998762449121E-3</c:v>
                </c:pt>
                <c:pt idx="39656">
                  <c:v>1.708998762449121E-3</c:v>
                </c:pt>
                <c:pt idx="39657">
                  <c:v>1.708998762449121E-3</c:v>
                </c:pt>
                <c:pt idx="39658">
                  <c:v>1.708998762449121E-3</c:v>
                </c:pt>
                <c:pt idx="39659">
                  <c:v>1.708998762449121E-3</c:v>
                </c:pt>
                <c:pt idx="39660">
                  <c:v>1.708998762449121E-3</c:v>
                </c:pt>
                <c:pt idx="39661">
                  <c:v>1.708998762449121E-3</c:v>
                </c:pt>
                <c:pt idx="39662">
                  <c:v>1.708998762449121E-3</c:v>
                </c:pt>
                <c:pt idx="39663">
                  <c:v>1.708998762449121E-3</c:v>
                </c:pt>
                <c:pt idx="39664">
                  <c:v>1.708998762449121E-3</c:v>
                </c:pt>
                <c:pt idx="39665">
                  <c:v>1.708998762449121E-3</c:v>
                </c:pt>
                <c:pt idx="39666">
                  <c:v>1.6500677706405842E-3</c:v>
                </c:pt>
                <c:pt idx="39667">
                  <c:v>1.6500677706405842E-3</c:v>
                </c:pt>
                <c:pt idx="39668">
                  <c:v>1.6500677706405842E-3</c:v>
                </c:pt>
                <c:pt idx="39669">
                  <c:v>1.6500677706405842E-3</c:v>
                </c:pt>
                <c:pt idx="39670">
                  <c:v>1.6500677706405842E-3</c:v>
                </c:pt>
                <c:pt idx="39671">
                  <c:v>1.6500677706405842E-3</c:v>
                </c:pt>
                <c:pt idx="39672">
                  <c:v>1.6500677706405842E-3</c:v>
                </c:pt>
                <c:pt idx="39673">
                  <c:v>1.6500677706405842E-3</c:v>
                </c:pt>
                <c:pt idx="39674">
                  <c:v>1.6500677706405842E-3</c:v>
                </c:pt>
                <c:pt idx="39675">
                  <c:v>1.6500677706405842E-3</c:v>
                </c:pt>
                <c:pt idx="39676">
                  <c:v>1.6500677706405842E-3</c:v>
                </c:pt>
                <c:pt idx="39677">
                  <c:v>1.6500677706405842E-3</c:v>
                </c:pt>
                <c:pt idx="39678">
                  <c:v>1.6500677706405842E-3</c:v>
                </c:pt>
                <c:pt idx="39679">
                  <c:v>1.5911367788319364E-3</c:v>
                </c:pt>
                <c:pt idx="39680">
                  <c:v>1.5911367788319364E-3</c:v>
                </c:pt>
                <c:pt idx="39681">
                  <c:v>1.5911367788319364E-3</c:v>
                </c:pt>
                <c:pt idx="39682">
                  <c:v>1.5911367788319364E-3</c:v>
                </c:pt>
                <c:pt idx="39683">
                  <c:v>1.5911367788319364E-3</c:v>
                </c:pt>
                <c:pt idx="39684">
                  <c:v>1.5911367788319364E-3</c:v>
                </c:pt>
                <c:pt idx="39685">
                  <c:v>1.5911367788319364E-3</c:v>
                </c:pt>
                <c:pt idx="39686">
                  <c:v>1.5911367788319364E-3</c:v>
                </c:pt>
                <c:pt idx="39687">
                  <c:v>1.5911367788319364E-3</c:v>
                </c:pt>
                <c:pt idx="39688">
                  <c:v>1.5911367788319364E-3</c:v>
                </c:pt>
                <c:pt idx="39689">
                  <c:v>1.5911367788319364E-3</c:v>
                </c:pt>
                <c:pt idx="39690">
                  <c:v>1.5911367788319364E-3</c:v>
                </c:pt>
                <c:pt idx="39691">
                  <c:v>1.5911367788319364E-3</c:v>
                </c:pt>
                <c:pt idx="39692">
                  <c:v>1.5911367788319364E-3</c:v>
                </c:pt>
                <c:pt idx="39693">
                  <c:v>1.5911367788319364E-3</c:v>
                </c:pt>
                <c:pt idx="39694">
                  <c:v>1.5911367788319364E-3</c:v>
                </c:pt>
                <c:pt idx="39695">
                  <c:v>1.5911367788319364E-3</c:v>
                </c:pt>
                <c:pt idx="39696">
                  <c:v>1.5911367788319364E-3</c:v>
                </c:pt>
                <c:pt idx="39697">
                  <c:v>1.5911367788319364E-3</c:v>
                </c:pt>
                <c:pt idx="39698">
                  <c:v>1.5911367788319364E-3</c:v>
                </c:pt>
                <c:pt idx="39699">
                  <c:v>1.5911367788319364E-3</c:v>
                </c:pt>
                <c:pt idx="39700">
                  <c:v>1.5911367788319364E-3</c:v>
                </c:pt>
                <c:pt idx="39701">
                  <c:v>1.5911367788319364E-3</c:v>
                </c:pt>
                <c:pt idx="39702">
                  <c:v>1.5911367788319364E-3</c:v>
                </c:pt>
                <c:pt idx="39703">
                  <c:v>1.5911367788319364E-3</c:v>
                </c:pt>
                <c:pt idx="39704">
                  <c:v>1.5911367788319364E-3</c:v>
                </c:pt>
                <c:pt idx="39705">
                  <c:v>1.5911367788319364E-3</c:v>
                </c:pt>
                <c:pt idx="39706">
                  <c:v>1.5911367788319364E-3</c:v>
                </c:pt>
                <c:pt idx="39707">
                  <c:v>1.5911367788319364E-3</c:v>
                </c:pt>
                <c:pt idx="39708">
                  <c:v>1.5911367788319364E-3</c:v>
                </c:pt>
                <c:pt idx="39709">
                  <c:v>1.5911367788319364E-3</c:v>
                </c:pt>
                <c:pt idx="39710">
                  <c:v>1.5322057870233996E-3</c:v>
                </c:pt>
                <c:pt idx="39711">
                  <c:v>1.5322057870233996E-3</c:v>
                </c:pt>
                <c:pt idx="39712">
                  <c:v>1.5322057870233996E-3</c:v>
                </c:pt>
                <c:pt idx="39713">
                  <c:v>1.5322057870233996E-3</c:v>
                </c:pt>
                <c:pt idx="39714">
                  <c:v>1.5322057870233996E-3</c:v>
                </c:pt>
                <c:pt idx="39715">
                  <c:v>1.5322057870233996E-3</c:v>
                </c:pt>
                <c:pt idx="39716">
                  <c:v>1.5322057870233996E-3</c:v>
                </c:pt>
                <c:pt idx="39717">
                  <c:v>1.5322057870233996E-3</c:v>
                </c:pt>
                <c:pt idx="39718">
                  <c:v>1.5322057870233996E-3</c:v>
                </c:pt>
                <c:pt idx="39719">
                  <c:v>1.5322057870233996E-3</c:v>
                </c:pt>
                <c:pt idx="39720">
                  <c:v>1.5322057870233996E-3</c:v>
                </c:pt>
                <c:pt idx="39721">
                  <c:v>1.5322057870233996E-3</c:v>
                </c:pt>
                <c:pt idx="39722">
                  <c:v>1.5322057870233996E-3</c:v>
                </c:pt>
                <c:pt idx="39723">
                  <c:v>1.5322057870233996E-3</c:v>
                </c:pt>
                <c:pt idx="39724">
                  <c:v>1.5322057870233996E-3</c:v>
                </c:pt>
                <c:pt idx="39725">
                  <c:v>1.5322057870233996E-3</c:v>
                </c:pt>
                <c:pt idx="39726">
                  <c:v>1.5322057870233996E-3</c:v>
                </c:pt>
                <c:pt idx="39727">
                  <c:v>1.5322057870233996E-3</c:v>
                </c:pt>
                <c:pt idx="39728">
                  <c:v>1.5322057870233996E-3</c:v>
                </c:pt>
                <c:pt idx="39729">
                  <c:v>1.5322057870233996E-3</c:v>
                </c:pt>
                <c:pt idx="39730">
                  <c:v>1.5322057870233996E-3</c:v>
                </c:pt>
                <c:pt idx="39731">
                  <c:v>1.5322057870233996E-3</c:v>
                </c:pt>
                <c:pt idx="39732">
                  <c:v>1.5322057870233996E-3</c:v>
                </c:pt>
                <c:pt idx="39733">
                  <c:v>1.5322057870233996E-3</c:v>
                </c:pt>
                <c:pt idx="39734">
                  <c:v>1.4732747952147518E-3</c:v>
                </c:pt>
                <c:pt idx="39735">
                  <c:v>1.4732747952147518E-3</c:v>
                </c:pt>
                <c:pt idx="39736">
                  <c:v>1.4732747952147518E-3</c:v>
                </c:pt>
                <c:pt idx="39737">
                  <c:v>1.4732747952147518E-3</c:v>
                </c:pt>
                <c:pt idx="39738">
                  <c:v>1.414343803406215E-3</c:v>
                </c:pt>
                <c:pt idx="39739">
                  <c:v>1.414343803406215E-3</c:v>
                </c:pt>
                <c:pt idx="39740">
                  <c:v>1.3554128115975672E-3</c:v>
                </c:pt>
                <c:pt idx="39741">
                  <c:v>1.3554128115975672E-3</c:v>
                </c:pt>
                <c:pt idx="39742">
                  <c:v>1.3554128115975672E-3</c:v>
                </c:pt>
                <c:pt idx="39743">
                  <c:v>1.3554128115975672E-3</c:v>
                </c:pt>
                <c:pt idx="39744">
                  <c:v>1.3554128115975672E-3</c:v>
                </c:pt>
                <c:pt idx="39745">
                  <c:v>1.2964818197890304E-3</c:v>
                </c:pt>
                <c:pt idx="39746">
                  <c:v>1.2964818197890304E-3</c:v>
                </c:pt>
                <c:pt idx="39747">
                  <c:v>1.2964818197890304E-3</c:v>
                </c:pt>
                <c:pt idx="39748">
                  <c:v>1.2964818197890304E-3</c:v>
                </c:pt>
                <c:pt idx="39749">
                  <c:v>1.2964818197890304E-3</c:v>
                </c:pt>
                <c:pt idx="39750">
                  <c:v>1.2964818197890304E-3</c:v>
                </c:pt>
                <c:pt idx="39751">
                  <c:v>1.2964818197890304E-3</c:v>
                </c:pt>
                <c:pt idx="39752">
                  <c:v>1.2964818197890304E-3</c:v>
                </c:pt>
                <c:pt idx="39753">
                  <c:v>1.2964818197890304E-3</c:v>
                </c:pt>
                <c:pt idx="39754">
                  <c:v>1.2964818197890304E-3</c:v>
                </c:pt>
                <c:pt idx="39755">
                  <c:v>1.2964818197890304E-3</c:v>
                </c:pt>
                <c:pt idx="39756">
                  <c:v>1.2964818197890304E-3</c:v>
                </c:pt>
                <c:pt idx="39757">
                  <c:v>1.2964818197890304E-3</c:v>
                </c:pt>
                <c:pt idx="39758">
                  <c:v>1.2964818197890304E-3</c:v>
                </c:pt>
                <c:pt idx="39759">
                  <c:v>1.2964818197890304E-3</c:v>
                </c:pt>
                <c:pt idx="39760">
                  <c:v>1.2964818197890304E-3</c:v>
                </c:pt>
                <c:pt idx="39761">
                  <c:v>1.2964818197890304E-3</c:v>
                </c:pt>
                <c:pt idx="39762">
                  <c:v>1.2964818197890304E-3</c:v>
                </c:pt>
                <c:pt idx="39763">
                  <c:v>1.2964818197890304E-3</c:v>
                </c:pt>
                <c:pt idx="39764">
                  <c:v>1.2964818197890304E-3</c:v>
                </c:pt>
                <c:pt idx="39765">
                  <c:v>1.2964818197890304E-3</c:v>
                </c:pt>
                <c:pt idx="39766">
                  <c:v>1.2964818197890304E-3</c:v>
                </c:pt>
                <c:pt idx="39767">
                  <c:v>1.2964818197890304E-3</c:v>
                </c:pt>
                <c:pt idx="39768">
                  <c:v>1.2964818197890304E-3</c:v>
                </c:pt>
                <c:pt idx="39769">
                  <c:v>1.2964818197890304E-3</c:v>
                </c:pt>
                <c:pt idx="39770">
                  <c:v>1.2964818197890304E-3</c:v>
                </c:pt>
                <c:pt idx="39771">
                  <c:v>1.2964818197890304E-3</c:v>
                </c:pt>
                <c:pt idx="39772">
                  <c:v>1.2964818197890304E-3</c:v>
                </c:pt>
                <c:pt idx="39773">
                  <c:v>1.2964818197890304E-3</c:v>
                </c:pt>
                <c:pt idx="39774">
                  <c:v>1.2964818197890304E-3</c:v>
                </c:pt>
                <c:pt idx="39775">
                  <c:v>1.2964818197890304E-3</c:v>
                </c:pt>
                <c:pt idx="39776">
                  <c:v>1.2964818197890304E-3</c:v>
                </c:pt>
                <c:pt idx="39777">
                  <c:v>1.2964818197890304E-3</c:v>
                </c:pt>
                <c:pt idx="39778">
                  <c:v>1.2964818197890304E-3</c:v>
                </c:pt>
                <c:pt idx="39779">
                  <c:v>1.2964818197890304E-3</c:v>
                </c:pt>
                <c:pt idx="39780">
                  <c:v>1.2964818197890304E-3</c:v>
                </c:pt>
                <c:pt idx="39781">
                  <c:v>1.2964818197890304E-3</c:v>
                </c:pt>
                <c:pt idx="39782">
                  <c:v>1.2964818197890304E-3</c:v>
                </c:pt>
                <c:pt idx="39783">
                  <c:v>1.2964818197890304E-3</c:v>
                </c:pt>
                <c:pt idx="39784">
                  <c:v>1.2964818197890304E-3</c:v>
                </c:pt>
                <c:pt idx="39785">
                  <c:v>1.2964818197890304E-3</c:v>
                </c:pt>
                <c:pt idx="39786">
                  <c:v>1.2964818197890304E-3</c:v>
                </c:pt>
                <c:pt idx="39787">
                  <c:v>1.2964818197890304E-3</c:v>
                </c:pt>
                <c:pt idx="39788">
                  <c:v>1.2964818197890304E-3</c:v>
                </c:pt>
                <c:pt idx="39789">
                  <c:v>1.2964818197890304E-3</c:v>
                </c:pt>
                <c:pt idx="39790">
                  <c:v>1.2964818197890304E-3</c:v>
                </c:pt>
                <c:pt idx="39791">
                  <c:v>1.2964818197890304E-3</c:v>
                </c:pt>
                <c:pt idx="39792">
                  <c:v>1.2375508279803826E-3</c:v>
                </c:pt>
                <c:pt idx="39793">
                  <c:v>1.2375508279803826E-3</c:v>
                </c:pt>
                <c:pt idx="39794">
                  <c:v>1.2375508279803826E-3</c:v>
                </c:pt>
                <c:pt idx="39795">
                  <c:v>1.2375508279803826E-3</c:v>
                </c:pt>
                <c:pt idx="39796">
                  <c:v>1.2375508279803826E-3</c:v>
                </c:pt>
                <c:pt idx="39797">
                  <c:v>1.2375508279803826E-3</c:v>
                </c:pt>
                <c:pt idx="39798">
                  <c:v>1.2375508279803826E-3</c:v>
                </c:pt>
                <c:pt idx="39799">
                  <c:v>1.2375508279803826E-3</c:v>
                </c:pt>
                <c:pt idx="39800">
                  <c:v>1.2375508279803826E-3</c:v>
                </c:pt>
                <c:pt idx="39801">
                  <c:v>1.2375508279803826E-3</c:v>
                </c:pt>
                <c:pt idx="39802">
                  <c:v>1.2375508279803826E-3</c:v>
                </c:pt>
                <c:pt idx="39803">
                  <c:v>1.2375508279803826E-3</c:v>
                </c:pt>
                <c:pt idx="39804">
                  <c:v>1.2375508279803826E-3</c:v>
                </c:pt>
                <c:pt idx="39805">
                  <c:v>1.2375508279803826E-3</c:v>
                </c:pt>
                <c:pt idx="39806">
                  <c:v>1.2375508279803826E-3</c:v>
                </c:pt>
                <c:pt idx="39807">
                  <c:v>1.2375508279803826E-3</c:v>
                </c:pt>
                <c:pt idx="39808">
                  <c:v>1.2375508279803826E-3</c:v>
                </c:pt>
                <c:pt idx="39809">
                  <c:v>1.2375508279803826E-3</c:v>
                </c:pt>
                <c:pt idx="39810">
                  <c:v>1.2375508279803826E-3</c:v>
                </c:pt>
                <c:pt idx="39811">
                  <c:v>1.2375508279803826E-3</c:v>
                </c:pt>
                <c:pt idx="39812">
                  <c:v>1.2375508279803826E-3</c:v>
                </c:pt>
                <c:pt idx="39813">
                  <c:v>1.2375508279803826E-3</c:v>
                </c:pt>
                <c:pt idx="39814">
                  <c:v>1.1786198361718458E-3</c:v>
                </c:pt>
                <c:pt idx="39815">
                  <c:v>1.1786198361718458E-3</c:v>
                </c:pt>
                <c:pt idx="39816">
                  <c:v>1.1786198361718458E-3</c:v>
                </c:pt>
                <c:pt idx="39817">
                  <c:v>1.1786198361718458E-3</c:v>
                </c:pt>
                <c:pt idx="39818">
                  <c:v>1.1786198361718458E-3</c:v>
                </c:pt>
                <c:pt idx="39819">
                  <c:v>1.1786198361718458E-3</c:v>
                </c:pt>
                <c:pt idx="39820">
                  <c:v>1.1786198361718458E-3</c:v>
                </c:pt>
                <c:pt idx="39821">
                  <c:v>1.1786198361718458E-3</c:v>
                </c:pt>
                <c:pt idx="39822">
                  <c:v>1.1786198361718458E-3</c:v>
                </c:pt>
                <c:pt idx="39823">
                  <c:v>1.1786198361718458E-3</c:v>
                </c:pt>
                <c:pt idx="39824">
                  <c:v>1.119688844363198E-3</c:v>
                </c:pt>
                <c:pt idx="39825">
                  <c:v>1.119688844363198E-3</c:v>
                </c:pt>
                <c:pt idx="39826">
                  <c:v>1.119688844363198E-3</c:v>
                </c:pt>
                <c:pt idx="39827">
                  <c:v>1.119688844363198E-3</c:v>
                </c:pt>
                <c:pt idx="39828">
                  <c:v>1.119688844363198E-3</c:v>
                </c:pt>
                <c:pt idx="39829">
                  <c:v>1.119688844363198E-3</c:v>
                </c:pt>
                <c:pt idx="39830">
                  <c:v>1.119688844363198E-3</c:v>
                </c:pt>
                <c:pt idx="39831">
                  <c:v>1.119688844363198E-3</c:v>
                </c:pt>
                <c:pt idx="39832">
                  <c:v>1.0607578525546613E-3</c:v>
                </c:pt>
                <c:pt idx="39833">
                  <c:v>1.0607578525546613E-3</c:v>
                </c:pt>
                <c:pt idx="39834">
                  <c:v>1.0607578525546613E-3</c:v>
                </c:pt>
                <c:pt idx="39835">
                  <c:v>1.0607578525546613E-3</c:v>
                </c:pt>
                <c:pt idx="39836">
                  <c:v>1.0607578525546613E-3</c:v>
                </c:pt>
                <c:pt idx="39837">
                  <c:v>1.0607578525546613E-3</c:v>
                </c:pt>
                <c:pt idx="39838">
                  <c:v>1.0607578525546613E-3</c:v>
                </c:pt>
                <c:pt idx="39839">
                  <c:v>1.0607578525546613E-3</c:v>
                </c:pt>
                <c:pt idx="39840">
                  <c:v>1.0607578525546613E-3</c:v>
                </c:pt>
                <c:pt idx="39841">
                  <c:v>1.0018268607460135E-3</c:v>
                </c:pt>
                <c:pt idx="39842">
                  <c:v>1.0018268607460135E-3</c:v>
                </c:pt>
                <c:pt idx="39843">
                  <c:v>1.0018268607460135E-3</c:v>
                </c:pt>
                <c:pt idx="39844">
                  <c:v>1.0018268607460135E-3</c:v>
                </c:pt>
                <c:pt idx="39845">
                  <c:v>1.0018268607460135E-3</c:v>
                </c:pt>
                <c:pt idx="39846">
                  <c:v>1.0018268607460135E-3</c:v>
                </c:pt>
                <c:pt idx="39847">
                  <c:v>1.0018268607460135E-3</c:v>
                </c:pt>
                <c:pt idx="39848">
                  <c:v>1.0018268607460135E-3</c:v>
                </c:pt>
                <c:pt idx="39849">
                  <c:v>1.0018268607460135E-3</c:v>
                </c:pt>
                <c:pt idx="39850">
                  <c:v>1.0018268607460135E-3</c:v>
                </c:pt>
                <c:pt idx="39851">
                  <c:v>1.0018268607460135E-3</c:v>
                </c:pt>
                <c:pt idx="39852">
                  <c:v>1.0018268607460135E-3</c:v>
                </c:pt>
                <c:pt idx="39853">
                  <c:v>1.0018268607460135E-3</c:v>
                </c:pt>
                <c:pt idx="39854">
                  <c:v>1.0018268607460135E-3</c:v>
                </c:pt>
                <c:pt idx="39855">
                  <c:v>1.0018268607460135E-3</c:v>
                </c:pt>
                <c:pt idx="39856">
                  <c:v>1.0018268607460135E-3</c:v>
                </c:pt>
                <c:pt idx="39857">
                  <c:v>1.0018268607460135E-3</c:v>
                </c:pt>
                <c:pt idx="39858">
                  <c:v>1.0018268607460135E-3</c:v>
                </c:pt>
                <c:pt idx="39859">
                  <c:v>1.0018268607460135E-3</c:v>
                </c:pt>
                <c:pt idx="39860">
                  <c:v>1.0018268607460135E-3</c:v>
                </c:pt>
                <c:pt idx="39861">
                  <c:v>1.0018268607460135E-3</c:v>
                </c:pt>
                <c:pt idx="39862">
                  <c:v>1.0018268607460135E-3</c:v>
                </c:pt>
                <c:pt idx="39863">
                  <c:v>1.0018268607460135E-3</c:v>
                </c:pt>
                <c:pt idx="39864">
                  <c:v>1.0018268607460135E-3</c:v>
                </c:pt>
                <c:pt idx="39865">
                  <c:v>1.0018268607460135E-3</c:v>
                </c:pt>
                <c:pt idx="39866">
                  <c:v>1.0018268607460135E-3</c:v>
                </c:pt>
                <c:pt idx="39867">
                  <c:v>1.0018268607460135E-3</c:v>
                </c:pt>
                <c:pt idx="39868">
                  <c:v>1.0018268607460135E-3</c:v>
                </c:pt>
                <c:pt idx="39869">
                  <c:v>9.4289586893747668E-4</c:v>
                </c:pt>
                <c:pt idx="39870">
                  <c:v>8.8396487712882887E-4</c:v>
                </c:pt>
                <c:pt idx="39871">
                  <c:v>8.8396487712882887E-4</c:v>
                </c:pt>
                <c:pt idx="39872">
                  <c:v>8.8396487712882887E-4</c:v>
                </c:pt>
                <c:pt idx="39873">
                  <c:v>8.8396487712882887E-4</c:v>
                </c:pt>
                <c:pt idx="39874">
                  <c:v>8.8396487712882887E-4</c:v>
                </c:pt>
                <c:pt idx="39875">
                  <c:v>8.8396487712882887E-4</c:v>
                </c:pt>
                <c:pt idx="39876">
                  <c:v>8.8396487712882887E-4</c:v>
                </c:pt>
                <c:pt idx="39877">
                  <c:v>8.8396487712882887E-4</c:v>
                </c:pt>
                <c:pt idx="39878">
                  <c:v>8.8396487712882887E-4</c:v>
                </c:pt>
                <c:pt idx="39879">
                  <c:v>8.8396487712882887E-4</c:v>
                </c:pt>
                <c:pt idx="39880">
                  <c:v>8.8396487712882887E-4</c:v>
                </c:pt>
                <c:pt idx="39881">
                  <c:v>8.8396487712882887E-4</c:v>
                </c:pt>
                <c:pt idx="39882">
                  <c:v>8.2503388532029209E-4</c:v>
                </c:pt>
                <c:pt idx="39883">
                  <c:v>8.2503388532029209E-4</c:v>
                </c:pt>
                <c:pt idx="39884">
                  <c:v>8.2503388532029209E-4</c:v>
                </c:pt>
                <c:pt idx="39885">
                  <c:v>8.2503388532029209E-4</c:v>
                </c:pt>
                <c:pt idx="39886">
                  <c:v>8.2503388532029209E-4</c:v>
                </c:pt>
                <c:pt idx="39887">
                  <c:v>8.2503388532029209E-4</c:v>
                </c:pt>
                <c:pt idx="39888">
                  <c:v>8.2503388532029209E-4</c:v>
                </c:pt>
                <c:pt idx="39889">
                  <c:v>8.2503388532029209E-4</c:v>
                </c:pt>
                <c:pt idx="39890">
                  <c:v>8.2503388532029209E-4</c:v>
                </c:pt>
                <c:pt idx="39891">
                  <c:v>8.2503388532029209E-4</c:v>
                </c:pt>
                <c:pt idx="39892">
                  <c:v>8.2503388532029209E-4</c:v>
                </c:pt>
                <c:pt idx="39893">
                  <c:v>8.2503388532029209E-4</c:v>
                </c:pt>
                <c:pt idx="39894">
                  <c:v>8.2503388532029209E-4</c:v>
                </c:pt>
                <c:pt idx="39895">
                  <c:v>8.2503388532029209E-4</c:v>
                </c:pt>
                <c:pt idx="39896">
                  <c:v>8.2503388532029209E-4</c:v>
                </c:pt>
                <c:pt idx="39897">
                  <c:v>8.2503388532029209E-4</c:v>
                </c:pt>
                <c:pt idx="39898">
                  <c:v>8.2503388532029209E-4</c:v>
                </c:pt>
                <c:pt idx="39899">
                  <c:v>8.2503388532029209E-4</c:v>
                </c:pt>
                <c:pt idx="39900">
                  <c:v>8.2503388532029209E-4</c:v>
                </c:pt>
                <c:pt idx="39901">
                  <c:v>8.2503388532029209E-4</c:v>
                </c:pt>
                <c:pt idx="39902">
                  <c:v>8.2503388532029209E-4</c:v>
                </c:pt>
                <c:pt idx="39903">
                  <c:v>8.2503388532029209E-4</c:v>
                </c:pt>
                <c:pt idx="39904">
                  <c:v>8.2503388532029209E-4</c:v>
                </c:pt>
                <c:pt idx="39905">
                  <c:v>8.2503388532029209E-4</c:v>
                </c:pt>
                <c:pt idx="39906">
                  <c:v>8.2503388532029209E-4</c:v>
                </c:pt>
                <c:pt idx="39907">
                  <c:v>8.2503388532029209E-4</c:v>
                </c:pt>
                <c:pt idx="39908">
                  <c:v>8.2503388532029209E-4</c:v>
                </c:pt>
                <c:pt idx="39909">
                  <c:v>7.6610289351164429E-4</c:v>
                </c:pt>
                <c:pt idx="39910">
                  <c:v>7.0717190170310751E-4</c:v>
                </c:pt>
                <c:pt idx="39911">
                  <c:v>7.0717190170310751E-4</c:v>
                </c:pt>
                <c:pt idx="39912">
                  <c:v>7.0717190170310751E-4</c:v>
                </c:pt>
                <c:pt idx="39913">
                  <c:v>7.0717190170310751E-4</c:v>
                </c:pt>
                <c:pt idx="39914">
                  <c:v>7.0717190170310751E-4</c:v>
                </c:pt>
                <c:pt idx="39915">
                  <c:v>7.0717190170310751E-4</c:v>
                </c:pt>
                <c:pt idx="39916">
                  <c:v>7.0717190170310751E-4</c:v>
                </c:pt>
                <c:pt idx="39917">
                  <c:v>7.0717190170310751E-4</c:v>
                </c:pt>
                <c:pt idx="39918">
                  <c:v>7.0717190170310751E-4</c:v>
                </c:pt>
                <c:pt idx="39919">
                  <c:v>7.0717190170310751E-4</c:v>
                </c:pt>
                <c:pt idx="39920">
                  <c:v>7.0717190170310751E-4</c:v>
                </c:pt>
                <c:pt idx="39921">
                  <c:v>7.0717190170310751E-4</c:v>
                </c:pt>
                <c:pt idx="39922">
                  <c:v>7.0717190170310751E-4</c:v>
                </c:pt>
                <c:pt idx="39923">
                  <c:v>7.0717190170310751E-4</c:v>
                </c:pt>
                <c:pt idx="39924">
                  <c:v>6.482409098944597E-4</c:v>
                </c:pt>
                <c:pt idx="39925">
                  <c:v>6.482409098944597E-4</c:v>
                </c:pt>
                <c:pt idx="39926">
                  <c:v>6.482409098944597E-4</c:v>
                </c:pt>
                <c:pt idx="39927">
                  <c:v>6.482409098944597E-4</c:v>
                </c:pt>
                <c:pt idx="39928">
                  <c:v>6.482409098944597E-4</c:v>
                </c:pt>
                <c:pt idx="39929">
                  <c:v>6.482409098944597E-4</c:v>
                </c:pt>
                <c:pt idx="39930">
                  <c:v>6.482409098944597E-4</c:v>
                </c:pt>
                <c:pt idx="39931">
                  <c:v>6.482409098944597E-4</c:v>
                </c:pt>
                <c:pt idx="39932">
                  <c:v>6.482409098944597E-4</c:v>
                </c:pt>
                <c:pt idx="39933">
                  <c:v>6.482409098944597E-4</c:v>
                </c:pt>
                <c:pt idx="39934">
                  <c:v>6.482409098944597E-4</c:v>
                </c:pt>
                <c:pt idx="39935">
                  <c:v>6.482409098944597E-4</c:v>
                </c:pt>
                <c:pt idx="39936">
                  <c:v>6.482409098944597E-4</c:v>
                </c:pt>
                <c:pt idx="39937">
                  <c:v>6.482409098944597E-4</c:v>
                </c:pt>
                <c:pt idx="39938">
                  <c:v>6.482409098944597E-4</c:v>
                </c:pt>
                <c:pt idx="39939">
                  <c:v>6.482409098944597E-4</c:v>
                </c:pt>
                <c:pt idx="39940">
                  <c:v>6.482409098944597E-4</c:v>
                </c:pt>
                <c:pt idx="39941">
                  <c:v>6.482409098944597E-4</c:v>
                </c:pt>
                <c:pt idx="39942">
                  <c:v>5.8930991808592292E-4</c:v>
                </c:pt>
                <c:pt idx="39943">
                  <c:v>5.8930991808592292E-4</c:v>
                </c:pt>
                <c:pt idx="39944">
                  <c:v>5.3037892627727512E-4</c:v>
                </c:pt>
                <c:pt idx="39945">
                  <c:v>5.3037892627727512E-4</c:v>
                </c:pt>
                <c:pt idx="39946">
                  <c:v>5.3037892627727512E-4</c:v>
                </c:pt>
                <c:pt idx="39947">
                  <c:v>4.7144793446873834E-4</c:v>
                </c:pt>
                <c:pt idx="39948">
                  <c:v>4.1251694266009054E-4</c:v>
                </c:pt>
                <c:pt idx="39949">
                  <c:v>4.1251694266009054E-4</c:v>
                </c:pt>
                <c:pt idx="39950">
                  <c:v>4.1251694266009054E-4</c:v>
                </c:pt>
                <c:pt idx="39951">
                  <c:v>4.1251694266009054E-4</c:v>
                </c:pt>
                <c:pt idx="39952">
                  <c:v>4.1251694266009054E-4</c:v>
                </c:pt>
                <c:pt idx="39953">
                  <c:v>4.1251694266009054E-4</c:v>
                </c:pt>
                <c:pt idx="39954">
                  <c:v>3.5358595085155375E-4</c:v>
                </c:pt>
                <c:pt idx="39955">
                  <c:v>3.5358595085155375E-4</c:v>
                </c:pt>
                <c:pt idx="39956">
                  <c:v>3.5358595085155375E-4</c:v>
                </c:pt>
                <c:pt idx="39957">
                  <c:v>3.5358595085155375E-4</c:v>
                </c:pt>
                <c:pt idx="39958">
                  <c:v>3.5358595085155375E-4</c:v>
                </c:pt>
                <c:pt idx="39959">
                  <c:v>3.5358595085155375E-4</c:v>
                </c:pt>
                <c:pt idx="39960">
                  <c:v>3.5358595085155375E-4</c:v>
                </c:pt>
                <c:pt idx="39961">
                  <c:v>3.5358595085155375E-4</c:v>
                </c:pt>
                <c:pt idx="39962">
                  <c:v>3.5358595085155375E-4</c:v>
                </c:pt>
                <c:pt idx="39963">
                  <c:v>3.5358595085155375E-4</c:v>
                </c:pt>
                <c:pt idx="39964">
                  <c:v>3.5358595085155375E-4</c:v>
                </c:pt>
                <c:pt idx="39965">
                  <c:v>3.5358595085155375E-4</c:v>
                </c:pt>
                <c:pt idx="39966">
                  <c:v>3.5358595085155375E-4</c:v>
                </c:pt>
                <c:pt idx="39967">
                  <c:v>3.5358595085155375E-4</c:v>
                </c:pt>
                <c:pt idx="39968">
                  <c:v>3.5358595085155375E-4</c:v>
                </c:pt>
                <c:pt idx="39969">
                  <c:v>2.9465495904290595E-4</c:v>
                </c:pt>
                <c:pt idx="39970">
                  <c:v>2.3572396723436917E-4</c:v>
                </c:pt>
                <c:pt idx="39971">
                  <c:v>2.3572396723436917E-4</c:v>
                </c:pt>
                <c:pt idx="39972">
                  <c:v>2.3572396723436917E-4</c:v>
                </c:pt>
                <c:pt idx="39973">
                  <c:v>2.3572396723436917E-4</c:v>
                </c:pt>
                <c:pt idx="39974">
                  <c:v>2.3572396723436917E-4</c:v>
                </c:pt>
                <c:pt idx="39975">
                  <c:v>2.3572396723436917E-4</c:v>
                </c:pt>
                <c:pt idx="39976">
                  <c:v>2.3572396723436917E-4</c:v>
                </c:pt>
                <c:pt idx="39977">
                  <c:v>2.3572396723436917E-4</c:v>
                </c:pt>
                <c:pt idx="39978">
                  <c:v>2.3572396723436917E-4</c:v>
                </c:pt>
                <c:pt idx="39979">
                  <c:v>2.3572396723436917E-4</c:v>
                </c:pt>
                <c:pt idx="39980">
                  <c:v>2.3572396723436917E-4</c:v>
                </c:pt>
                <c:pt idx="39981">
                  <c:v>2.3572396723436917E-4</c:v>
                </c:pt>
                <c:pt idx="39982">
                  <c:v>2.3572396723436917E-4</c:v>
                </c:pt>
                <c:pt idx="39983">
                  <c:v>1.7679297542572137E-4</c:v>
                </c:pt>
                <c:pt idx="39984">
                  <c:v>1.7679297542572137E-4</c:v>
                </c:pt>
                <c:pt idx="39985">
                  <c:v>1.7679297542572137E-4</c:v>
                </c:pt>
                <c:pt idx="39986">
                  <c:v>1.7679297542572137E-4</c:v>
                </c:pt>
                <c:pt idx="39987">
                  <c:v>1.7679297542572137E-4</c:v>
                </c:pt>
                <c:pt idx="39988">
                  <c:v>1.7679297542572137E-4</c:v>
                </c:pt>
                <c:pt idx="39989">
                  <c:v>1.1786198361718458E-4</c:v>
                </c:pt>
                <c:pt idx="39990">
                  <c:v>1.1786198361718458E-4</c:v>
                </c:pt>
                <c:pt idx="39991">
                  <c:v>1.1786198361718458E-4</c:v>
                </c:pt>
                <c:pt idx="39992">
                  <c:v>5.8930991808536781E-5</c:v>
                </c:pt>
                <c:pt idx="39993">
                  <c:v>5.8930991808536781E-5</c:v>
                </c:pt>
                <c:pt idx="39994">
                  <c:v>5.8930991808536781E-5</c:v>
                </c:pt>
                <c:pt idx="39995">
                  <c:v>0</c:v>
                </c:pt>
                <c:pt idx="39996">
                  <c:v>0</c:v>
                </c:pt>
                <c:pt idx="39997">
                  <c:v>0</c:v>
                </c:pt>
                <c:pt idx="39998">
                  <c:v>0</c:v>
                </c:pt>
                <c:pt idx="39999">
                  <c:v>0</c:v>
                </c:pt>
                <c:pt idx="40000">
                  <c:v>0</c:v>
                </c:pt>
              </c:numCache>
            </c:numRef>
          </c:xVal>
          <c:yVal>
            <c:numRef>
              <c:f>' MODEL EVALUATION TRAINING DATA'!$AN$4:$AN$40004</c:f>
              <c:numCache>
                <c:formatCode>General</c:formatCode>
                <c:ptCount val="40001"/>
                <c:pt idx="0">
                  <c:v>1</c:v>
                </c:pt>
                <c:pt idx="1">
                  <c:v>1</c:v>
                </c:pt>
                <c:pt idx="2">
                  <c:v>1</c:v>
                </c:pt>
                <c:pt idx="3">
                  <c:v>1</c:v>
                </c:pt>
                <c:pt idx="4">
                  <c:v>1</c:v>
                </c:pt>
                <c:pt idx="5">
                  <c:v>1</c:v>
                </c:pt>
                <c:pt idx="6">
                  <c:v>0.99995658026138678</c:v>
                </c:pt>
                <c:pt idx="7">
                  <c:v>0.99995658026138678</c:v>
                </c:pt>
                <c:pt idx="8">
                  <c:v>0.99991316052277368</c:v>
                </c:pt>
                <c:pt idx="9">
                  <c:v>0.99991316052277368</c:v>
                </c:pt>
                <c:pt idx="10">
                  <c:v>0.99991316052277368</c:v>
                </c:pt>
                <c:pt idx="11">
                  <c:v>0.99991316052277368</c:v>
                </c:pt>
                <c:pt idx="12">
                  <c:v>0.99991316052277368</c:v>
                </c:pt>
                <c:pt idx="13">
                  <c:v>0.99991316052277368</c:v>
                </c:pt>
                <c:pt idx="14">
                  <c:v>0.99991316052277368</c:v>
                </c:pt>
                <c:pt idx="15">
                  <c:v>0.99991316052277368</c:v>
                </c:pt>
                <c:pt idx="16">
                  <c:v>0.99991316052277368</c:v>
                </c:pt>
                <c:pt idx="17">
                  <c:v>0.99991316052277368</c:v>
                </c:pt>
                <c:pt idx="18">
                  <c:v>0.99991316052277368</c:v>
                </c:pt>
                <c:pt idx="19">
                  <c:v>0.99991316052277368</c:v>
                </c:pt>
                <c:pt idx="20">
                  <c:v>0.99991316052277368</c:v>
                </c:pt>
                <c:pt idx="21">
                  <c:v>0.99991316052277368</c:v>
                </c:pt>
                <c:pt idx="22">
                  <c:v>0.99991316052277368</c:v>
                </c:pt>
                <c:pt idx="23">
                  <c:v>0.99991316052277368</c:v>
                </c:pt>
                <c:pt idx="24">
                  <c:v>0.99991316052277368</c:v>
                </c:pt>
                <c:pt idx="25">
                  <c:v>0.99991316052277368</c:v>
                </c:pt>
                <c:pt idx="26">
                  <c:v>0.99991316052277368</c:v>
                </c:pt>
                <c:pt idx="27">
                  <c:v>0.99991316052277368</c:v>
                </c:pt>
                <c:pt idx="28">
                  <c:v>0.99991316052277368</c:v>
                </c:pt>
                <c:pt idx="29">
                  <c:v>0.99986974078416047</c:v>
                </c:pt>
                <c:pt idx="30">
                  <c:v>0.99986974078416047</c:v>
                </c:pt>
                <c:pt idx="31">
                  <c:v>0.99986974078416047</c:v>
                </c:pt>
                <c:pt idx="32">
                  <c:v>0.99982632104554725</c:v>
                </c:pt>
                <c:pt idx="33">
                  <c:v>0.99982632104554725</c:v>
                </c:pt>
                <c:pt idx="34">
                  <c:v>0.99982632104554725</c:v>
                </c:pt>
                <c:pt idx="35">
                  <c:v>0.99982632104554725</c:v>
                </c:pt>
                <c:pt idx="36">
                  <c:v>0.99982632104554725</c:v>
                </c:pt>
                <c:pt idx="37">
                  <c:v>0.99982632104554725</c:v>
                </c:pt>
                <c:pt idx="38">
                  <c:v>0.99982632104554725</c:v>
                </c:pt>
                <c:pt idx="39">
                  <c:v>0.99978290130693415</c:v>
                </c:pt>
                <c:pt idx="40">
                  <c:v>0.99973948156832093</c:v>
                </c:pt>
                <c:pt idx="41">
                  <c:v>0.99973948156832093</c:v>
                </c:pt>
                <c:pt idx="42">
                  <c:v>0.99973948156832093</c:v>
                </c:pt>
                <c:pt idx="43">
                  <c:v>0.99973948156832093</c:v>
                </c:pt>
                <c:pt idx="44">
                  <c:v>0.99973948156832093</c:v>
                </c:pt>
                <c:pt idx="45">
                  <c:v>0.99969606182970783</c:v>
                </c:pt>
                <c:pt idx="46">
                  <c:v>0.99969606182970783</c:v>
                </c:pt>
                <c:pt idx="47">
                  <c:v>0.99969606182970783</c:v>
                </c:pt>
                <c:pt idx="48">
                  <c:v>0.99969606182970783</c:v>
                </c:pt>
                <c:pt idx="49">
                  <c:v>0.99969606182970783</c:v>
                </c:pt>
                <c:pt idx="50">
                  <c:v>0.99969606182970783</c:v>
                </c:pt>
                <c:pt idx="51">
                  <c:v>0.99969606182970783</c:v>
                </c:pt>
                <c:pt idx="52">
                  <c:v>0.99969606182970783</c:v>
                </c:pt>
                <c:pt idx="53">
                  <c:v>0.99969606182970783</c:v>
                </c:pt>
                <c:pt idx="54">
                  <c:v>0.99969606182970783</c:v>
                </c:pt>
                <c:pt idx="55">
                  <c:v>0.99969606182970783</c:v>
                </c:pt>
                <c:pt idx="56">
                  <c:v>0.99969606182970783</c:v>
                </c:pt>
                <c:pt idx="57">
                  <c:v>0.99969606182970783</c:v>
                </c:pt>
                <c:pt idx="58">
                  <c:v>0.99969606182970783</c:v>
                </c:pt>
                <c:pt idx="59">
                  <c:v>0.99969606182970783</c:v>
                </c:pt>
                <c:pt idx="60">
                  <c:v>0.99969606182970783</c:v>
                </c:pt>
                <c:pt idx="61">
                  <c:v>0.99969606182970783</c:v>
                </c:pt>
                <c:pt idx="62">
                  <c:v>0.99969606182970783</c:v>
                </c:pt>
                <c:pt idx="63">
                  <c:v>0.99965264209109461</c:v>
                </c:pt>
                <c:pt idx="64">
                  <c:v>0.9996092223524814</c:v>
                </c:pt>
                <c:pt idx="65">
                  <c:v>0.9996092223524814</c:v>
                </c:pt>
                <c:pt idx="66">
                  <c:v>0.99956580261386829</c:v>
                </c:pt>
                <c:pt idx="67">
                  <c:v>0.99956580261386829</c:v>
                </c:pt>
                <c:pt idx="68">
                  <c:v>0.99952238287525508</c:v>
                </c:pt>
                <c:pt idx="69">
                  <c:v>0.99952238287525508</c:v>
                </c:pt>
                <c:pt idx="70">
                  <c:v>0.99952238287525508</c:v>
                </c:pt>
                <c:pt idx="71">
                  <c:v>0.99952238287525508</c:v>
                </c:pt>
                <c:pt idx="72">
                  <c:v>0.99952238287525508</c:v>
                </c:pt>
                <c:pt idx="73">
                  <c:v>0.99952238287525508</c:v>
                </c:pt>
                <c:pt idx="74">
                  <c:v>0.99952238287525508</c:v>
                </c:pt>
                <c:pt idx="75">
                  <c:v>0.99952238287525508</c:v>
                </c:pt>
                <c:pt idx="76">
                  <c:v>0.99952238287525508</c:v>
                </c:pt>
                <c:pt idx="77">
                  <c:v>0.99952238287525508</c:v>
                </c:pt>
                <c:pt idx="78">
                  <c:v>0.99952238287525508</c:v>
                </c:pt>
                <c:pt idx="79">
                  <c:v>0.99947896313664186</c:v>
                </c:pt>
                <c:pt idx="80">
                  <c:v>0.99943554339802876</c:v>
                </c:pt>
                <c:pt idx="81">
                  <c:v>0.99939212365941554</c:v>
                </c:pt>
                <c:pt idx="82">
                  <c:v>0.99939212365941554</c:v>
                </c:pt>
                <c:pt idx="83">
                  <c:v>0.99939212365941554</c:v>
                </c:pt>
                <c:pt idx="84">
                  <c:v>0.99939212365941554</c:v>
                </c:pt>
                <c:pt idx="85">
                  <c:v>0.99939212365941554</c:v>
                </c:pt>
                <c:pt idx="86">
                  <c:v>0.99939212365941554</c:v>
                </c:pt>
                <c:pt idx="87">
                  <c:v>0.99939212365941554</c:v>
                </c:pt>
                <c:pt idx="88">
                  <c:v>0.99934870392080244</c:v>
                </c:pt>
                <c:pt idx="89">
                  <c:v>0.99934870392080244</c:v>
                </c:pt>
                <c:pt idx="90">
                  <c:v>0.99934870392080244</c:v>
                </c:pt>
                <c:pt idx="91">
                  <c:v>0.99934870392080244</c:v>
                </c:pt>
                <c:pt idx="92">
                  <c:v>0.99934870392080244</c:v>
                </c:pt>
                <c:pt idx="93">
                  <c:v>0.99934870392080244</c:v>
                </c:pt>
                <c:pt idx="94">
                  <c:v>0.99934870392080244</c:v>
                </c:pt>
                <c:pt idx="95">
                  <c:v>0.99934870392080244</c:v>
                </c:pt>
                <c:pt idx="96">
                  <c:v>0.99930528418218922</c:v>
                </c:pt>
                <c:pt idx="97">
                  <c:v>0.99930528418218922</c:v>
                </c:pt>
                <c:pt idx="98">
                  <c:v>0.99930528418218922</c:v>
                </c:pt>
                <c:pt idx="99">
                  <c:v>0.99930528418218922</c:v>
                </c:pt>
                <c:pt idx="100">
                  <c:v>0.99930528418218922</c:v>
                </c:pt>
                <c:pt idx="101">
                  <c:v>0.99930528418218922</c:v>
                </c:pt>
                <c:pt idx="102">
                  <c:v>0.99930528418218922</c:v>
                </c:pt>
                <c:pt idx="103">
                  <c:v>0.99930528418218922</c:v>
                </c:pt>
                <c:pt idx="104">
                  <c:v>0.99930528418218922</c:v>
                </c:pt>
                <c:pt idx="105">
                  <c:v>0.99930528418218922</c:v>
                </c:pt>
                <c:pt idx="106">
                  <c:v>0.99930528418218922</c:v>
                </c:pt>
                <c:pt idx="107">
                  <c:v>0.99930528418218922</c:v>
                </c:pt>
                <c:pt idx="108">
                  <c:v>0.99930528418218922</c:v>
                </c:pt>
                <c:pt idx="109">
                  <c:v>0.99930528418218922</c:v>
                </c:pt>
                <c:pt idx="110">
                  <c:v>0.99930528418218922</c:v>
                </c:pt>
                <c:pt idx="111">
                  <c:v>0.99930528418218922</c:v>
                </c:pt>
                <c:pt idx="112">
                  <c:v>0.99930528418218922</c:v>
                </c:pt>
                <c:pt idx="113">
                  <c:v>0.99930528418218922</c:v>
                </c:pt>
                <c:pt idx="114">
                  <c:v>0.99930528418218922</c:v>
                </c:pt>
                <c:pt idx="115">
                  <c:v>0.99926186444357601</c:v>
                </c:pt>
                <c:pt idx="116">
                  <c:v>0.99926186444357601</c:v>
                </c:pt>
                <c:pt idx="117">
                  <c:v>0.99926186444357601</c:v>
                </c:pt>
                <c:pt idx="118">
                  <c:v>0.99926186444357601</c:v>
                </c:pt>
                <c:pt idx="119">
                  <c:v>0.99926186444357601</c:v>
                </c:pt>
                <c:pt idx="120">
                  <c:v>0.99926186444357601</c:v>
                </c:pt>
                <c:pt idx="121">
                  <c:v>0.99926186444357601</c:v>
                </c:pt>
                <c:pt idx="122">
                  <c:v>0.99926186444357601</c:v>
                </c:pt>
                <c:pt idx="123">
                  <c:v>0.99926186444357601</c:v>
                </c:pt>
                <c:pt idx="124">
                  <c:v>0.99926186444357601</c:v>
                </c:pt>
                <c:pt idx="125">
                  <c:v>0.99926186444357601</c:v>
                </c:pt>
                <c:pt idx="126">
                  <c:v>0.99926186444357601</c:v>
                </c:pt>
                <c:pt idx="127">
                  <c:v>0.99926186444357601</c:v>
                </c:pt>
                <c:pt idx="128">
                  <c:v>0.99926186444357601</c:v>
                </c:pt>
                <c:pt idx="129">
                  <c:v>0.9992184447049629</c:v>
                </c:pt>
                <c:pt idx="130">
                  <c:v>0.9992184447049629</c:v>
                </c:pt>
                <c:pt idx="131">
                  <c:v>0.9992184447049629</c:v>
                </c:pt>
                <c:pt idx="132">
                  <c:v>0.9992184447049629</c:v>
                </c:pt>
                <c:pt idx="133">
                  <c:v>0.9992184447049629</c:v>
                </c:pt>
                <c:pt idx="134">
                  <c:v>0.9992184447049629</c:v>
                </c:pt>
                <c:pt idx="135">
                  <c:v>0.99917502496634969</c:v>
                </c:pt>
                <c:pt idx="136">
                  <c:v>0.99917502496634969</c:v>
                </c:pt>
                <c:pt idx="137">
                  <c:v>0.99913160522773647</c:v>
                </c:pt>
                <c:pt idx="138">
                  <c:v>0.99913160522773647</c:v>
                </c:pt>
                <c:pt idx="139">
                  <c:v>0.99913160522773647</c:v>
                </c:pt>
                <c:pt idx="140">
                  <c:v>0.99913160522773647</c:v>
                </c:pt>
                <c:pt idx="141">
                  <c:v>0.99913160522773647</c:v>
                </c:pt>
                <c:pt idx="142">
                  <c:v>0.99913160522773647</c:v>
                </c:pt>
                <c:pt idx="143">
                  <c:v>0.99913160522773647</c:v>
                </c:pt>
                <c:pt idx="144">
                  <c:v>0.99913160522773647</c:v>
                </c:pt>
                <c:pt idx="145">
                  <c:v>0.99913160522773647</c:v>
                </c:pt>
                <c:pt idx="146">
                  <c:v>0.99908818548912337</c:v>
                </c:pt>
                <c:pt idx="147">
                  <c:v>0.99908818548912337</c:v>
                </c:pt>
                <c:pt idx="148">
                  <c:v>0.99908818548912337</c:v>
                </c:pt>
                <c:pt idx="149">
                  <c:v>0.99908818548912337</c:v>
                </c:pt>
                <c:pt idx="150">
                  <c:v>0.99908818548912337</c:v>
                </c:pt>
                <c:pt idx="151">
                  <c:v>0.99908818548912337</c:v>
                </c:pt>
                <c:pt idx="152">
                  <c:v>0.99908818548912337</c:v>
                </c:pt>
                <c:pt idx="153">
                  <c:v>0.99908818548912337</c:v>
                </c:pt>
                <c:pt idx="154">
                  <c:v>0.99908818548912337</c:v>
                </c:pt>
                <c:pt idx="155">
                  <c:v>0.99908818548912337</c:v>
                </c:pt>
                <c:pt idx="156">
                  <c:v>0.99908818548912337</c:v>
                </c:pt>
                <c:pt idx="157">
                  <c:v>0.99908818548912337</c:v>
                </c:pt>
                <c:pt idx="158">
                  <c:v>0.99908818548912337</c:v>
                </c:pt>
                <c:pt idx="159">
                  <c:v>0.99904476575051016</c:v>
                </c:pt>
                <c:pt idx="160">
                  <c:v>0.99900134601189705</c:v>
                </c:pt>
                <c:pt idx="161">
                  <c:v>0.99895792627328384</c:v>
                </c:pt>
                <c:pt idx="162">
                  <c:v>0.99895792627328384</c:v>
                </c:pt>
                <c:pt idx="163">
                  <c:v>0.99895792627328384</c:v>
                </c:pt>
                <c:pt idx="164">
                  <c:v>0.99891450653467062</c:v>
                </c:pt>
                <c:pt idx="165">
                  <c:v>0.99887108679605752</c:v>
                </c:pt>
                <c:pt idx="166">
                  <c:v>0.99887108679605752</c:v>
                </c:pt>
                <c:pt idx="167">
                  <c:v>0.99887108679605752</c:v>
                </c:pt>
                <c:pt idx="168">
                  <c:v>0.99887108679605752</c:v>
                </c:pt>
                <c:pt idx="169">
                  <c:v>0.99887108679605752</c:v>
                </c:pt>
                <c:pt idx="170">
                  <c:v>0.99887108679605752</c:v>
                </c:pt>
                <c:pt idx="171">
                  <c:v>0.99887108679605752</c:v>
                </c:pt>
                <c:pt idx="172">
                  <c:v>0.9988276670574443</c:v>
                </c:pt>
                <c:pt idx="173">
                  <c:v>0.9988276670574443</c:v>
                </c:pt>
                <c:pt idx="174">
                  <c:v>0.9988276670574443</c:v>
                </c:pt>
                <c:pt idx="175">
                  <c:v>0.9988276670574443</c:v>
                </c:pt>
                <c:pt idx="176">
                  <c:v>0.9988276670574443</c:v>
                </c:pt>
                <c:pt idx="177">
                  <c:v>0.9988276670574443</c:v>
                </c:pt>
                <c:pt idx="178">
                  <c:v>0.9988276670574443</c:v>
                </c:pt>
                <c:pt idx="179">
                  <c:v>0.9988276670574443</c:v>
                </c:pt>
                <c:pt idx="180">
                  <c:v>0.9988276670574443</c:v>
                </c:pt>
                <c:pt idx="181">
                  <c:v>0.9988276670574443</c:v>
                </c:pt>
                <c:pt idx="182">
                  <c:v>0.9988276670574443</c:v>
                </c:pt>
                <c:pt idx="183">
                  <c:v>0.9988276670574443</c:v>
                </c:pt>
                <c:pt idx="184">
                  <c:v>0.9988276670574443</c:v>
                </c:pt>
                <c:pt idx="185">
                  <c:v>0.9988276670574443</c:v>
                </c:pt>
                <c:pt idx="186">
                  <c:v>0.9988276670574443</c:v>
                </c:pt>
                <c:pt idx="187">
                  <c:v>0.9988276670574443</c:v>
                </c:pt>
                <c:pt idx="188">
                  <c:v>0.9988276670574443</c:v>
                </c:pt>
                <c:pt idx="189">
                  <c:v>0.9988276670574443</c:v>
                </c:pt>
                <c:pt idx="190">
                  <c:v>0.9988276670574443</c:v>
                </c:pt>
                <c:pt idx="191">
                  <c:v>0.9988276670574443</c:v>
                </c:pt>
                <c:pt idx="192">
                  <c:v>0.9988276670574443</c:v>
                </c:pt>
                <c:pt idx="193">
                  <c:v>0.9988276670574443</c:v>
                </c:pt>
                <c:pt idx="194">
                  <c:v>0.9988276670574443</c:v>
                </c:pt>
                <c:pt idx="195">
                  <c:v>0.9988276670574443</c:v>
                </c:pt>
                <c:pt idx="196">
                  <c:v>0.9988276670574443</c:v>
                </c:pt>
                <c:pt idx="197">
                  <c:v>0.9988276670574443</c:v>
                </c:pt>
                <c:pt idx="198">
                  <c:v>0.9988276670574443</c:v>
                </c:pt>
                <c:pt idx="199">
                  <c:v>0.9988276670574443</c:v>
                </c:pt>
                <c:pt idx="200">
                  <c:v>0.9988276670574443</c:v>
                </c:pt>
                <c:pt idx="201">
                  <c:v>0.9988276670574443</c:v>
                </c:pt>
                <c:pt idx="202">
                  <c:v>0.9988276670574443</c:v>
                </c:pt>
                <c:pt idx="203">
                  <c:v>0.99878424731883109</c:v>
                </c:pt>
                <c:pt idx="204">
                  <c:v>0.99874082758021798</c:v>
                </c:pt>
                <c:pt idx="205">
                  <c:v>0.99874082758021798</c:v>
                </c:pt>
                <c:pt idx="206">
                  <c:v>0.99874082758021798</c:v>
                </c:pt>
                <c:pt idx="207">
                  <c:v>0.99874082758021798</c:v>
                </c:pt>
                <c:pt idx="208">
                  <c:v>0.99874082758021798</c:v>
                </c:pt>
                <c:pt idx="209">
                  <c:v>0.99874082758021798</c:v>
                </c:pt>
                <c:pt idx="210">
                  <c:v>0.99874082758021798</c:v>
                </c:pt>
                <c:pt idx="211">
                  <c:v>0.99874082758021798</c:v>
                </c:pt>
                <c:pt idx="212">
                  <c:v>0.99874082758021798</c:v>
                </c:pt>
                <c:pt idx="213">
                  <c:v>0.99869740784160477</c:v>
                </c:pt>
                <c:pt idx="214">
                  <c:v>0.99869740784160477</c:v>
                </c:pt>
                <c:pt idx="215">
                  <c:v>0.99865398810299166</c:v>
                </c:pt>
                <c:pt idx="216">
                  <c:v>0.99865398810299166</c:v>
                </c:pt>
                <c:pt idx="217">
                  <c:v>0.99865398810299166</c:v>
                </c:pt>
                <c:pt idx="218">
                  <c:v>0.99865398810299166</c:v>
                </c:pt>
                <c:pt idx="219">
                  <c:v>0.99861056836437845</c:v>
                </c:pt>
                <c:pt idx="220">
                  <c:v>0.99861056836437845</c:v>
                </c:pt>
                <c:pt idx="221">
                  <c:v>0.99861056836437845</c:v>
                </c:pt>
                <c:pt idx="222">
                  <c:v>0.99856714862576523</c:v>
                </c:pt>
                <c:pt idx="223">
                  <c:v>0.99852372888715213</c:v>
                </c:pt>
                <c:pt idx="224">
                  <c:v>0.99852372888715213</c:v>
                </c:pt>
                <c:pt idx="225">
                  <c:v>0.99852372888715213</c:v>
                </c:pt>
                <c:pt idx="226">
                  <c:v>0.99848030914853891</c:v>
                </c:pt>
                <c:pt idx="227">
                  <c:v>0.99848030914853891</c:v>
                </c:pt>
                <c:pt idx="228">
                  <c:v>0.9984368894099257</c:v>
                </c:pt>
                <c:pt idx="229">
                  <c:v>0.9984368894099257</c:v>
                </c:pt>
                <c:pt idx="230">
                  <c:v>0.9984368894099257</c:v>
                </c:pt>
                <c:pt idx="231">
                  <c:v>0.99839346967131259</c:v>
                </c:pt>
                <c:pt idx="232">
                  <c:v>0.99835004993269938</c:v>
                </c:pt>
                <c:pt idx="233">
                  <c:v>0.99835004993269938</c:v>
                </c:pt>
                <c:pt idx="234">
                  <c:v>0.99835004993269938</c:v>
                </c:pt>
                <c:pt idx="235">
                  <c:v>0.99830663019408628</c:v>
                </c:pt>
                <c:pt idx="236">
                  <c:v>0.99830663019408628</c:v>
                </c:pt>
                <c:pt idx="237">
                  <c:v>0.99830663019408628</c:v>
                </c:pt>
                <c:pt idx="238">
                  <c:v>0.99830663019408628</c:v>
                </c:pt>
                <c:pt idx="239">
                  <c:v>0.99826321045547306</c:v>
                </c:pt>
                <c:pt idx="240">
                  <c:v>0.99826321045547306</c:v>
                </c:pt>
                <c:pt idx="241">
                  <c:v>0.99826321045547306</c:v>
                </c:pt>
                <c:pt idx="242">
                  <c:v>0.99826321045547306</c:v>
                </c:pt>
                <c:pt idx="243">
                  <c:v>0.99826321045547306</c:v>
                </c:pt>
                <c:pt idx="244">
                  <c:v>0.99826321045547306</c:v>
                </c:pt>
                <c:pt idx="245">
                  <c:v>0.99826321045547306</c:v>
                </c:pt>
                <c:pt idx="246">
                  <c:v>0.99826321045547306</c:v>
                </c:pt>
                <c:pt idx="247">
                  <c:v>0.99826321045547306</c:v>
                </c:pt>
                <c:pt idx="248">
                  <c:v>0.99826321045547306</c:v>
                </c:pt>
                <c:pt idx="249">
                  <c:v>0.99821979071685984</c:v>
                </c:pt>
                <c:pt idx="250">
                  <c:v>0.99821979071685984</c:v>
                </c:pt>
                <c:pt idx="251">
                  <c:v>0.99821979071685984</c:v>
                </c:pt>
                <c:pt idx="252">
                  <c:v>0.99821979071685984</c:v>
                </c:pt>
                <c:pt idx="253">
                  <c:v>0.99821979071685984</c:v>
                </c:pt>
                <c:pt idx="254">
                  <c:v>0.99817637097824674</c:v>
                </c:pt>
                <c:pt idx="255">
                  <c:v>0.99817637097824674</c:v>
                </c:pt>
                <c:pt idx="256">
                  <c:v>0.99817637097824674</c:v>
                </c:pt>
                <c:pt idx="257">
                  <c:v>0.99817637097824674</c:v>
                </c:pt>
                <c:pt idx="258">
                  <c:v>0.99817637097824674</c:v>
                </c:pt>
                <c:pt idx="259">
                  <c:v>0.99817637097824674</c:v>
                </c:pt>
                <c:pt idx="260">
                  <c:v>0.99817637097824674</c:v>
                </c:pt>
                <c:pt idx="261">
                  <c:v>0.99817637097824674</c:v>
                </c:pt>
                <c:pt idx="262">
                  <c:v>0.99817637097824674</c:v>
                </c:pt>
                <c:pt idx="263">
                  <c:v>0.99817637097824674</c:v>
                </c:pt>
                <c:pt idx="264">
                  <c:v>0.99817637097824674</c:v>
                </c:pt>
                <c:pt idx="265">
                  <c:v>0.99817637097824674</c:v>
                </c:pt>
                <c:pt idx="266">
                  <c:v>0.99817637097824674</c:v>
                </c:pt>
                <c:pt idx="267">
                  <c:v>0.99817637097824674</c:v>
                </c:pt>
                <c:pt idx="268">
                  <c:v>0.99817637097824674</c:v>
                </c:pt>
                <c:pt idx="269">
                  <c:v>0.99813295123963353</c:v>
                </c:pt>
                <c:pt idx="270">
                  <c:v>0.99813295123963353</c:v>
                </c:pt>
                <c:pt idx="271">
                  <c:v>0.99813295123963353</c:v>
                </c:pt>
                <c:pt idx="272">
                  <c:v>0.99813295123963353</c:v>
                </c:pt>
                <c:pt idx="273">
                  <c:v>0.99813295123963353</c:v>
                </c:pt>
                <c:pt idx="274">
                  <c:v>0.99813295123963353</c:v>
                </c:pt>
                <c:pt idx="275">
                  <c:v>0.99813295123963353</c:v>
                </c:pt>
                <c:pt idx="276">
                  <c:v>0.99813295123963353</c:v>
                </c:pt>
                <c:pt idx="277">
                  <c:v>0.99808953150102031</c:v>
                </c:pt>
                <c:pt idx="278">
                  <c:v>0.99808953150102031</c:v>
                </c:pt>
                <c:pt idx="279">
                  <c:v>0.99808953150102031</c:v>
                </c:pt>
                <c:pt idx="280">
                  <c:v>0.99808953150102031</c:v>
                </c:pt>
                <c:pt idx="281">
                  <c:v>0.99808953150102031</c:v>
                </c:pt>
                <c:pt idx="282">
                  <c:v>0.99808953150102031</c:v>
                </c:pt>
                <c:pt idx="283">
                  <c:v>0.99808953150102031</c:v>
                </c:pt>
                <c:pt idx="284">
                  <c:v>0.99808953150102031</c:v>
                </c:pt>
                <c:pt idx="285">
                  <c:v>0.99808953150102031</c:v>
                </c:pt>
                <c:pt idx="286">
                  <c:v>0.99804611176240721</c:v>
                </c:pt>
                <c:pt idx="287">
                  <c:v>0.99804611176240721</c:v>
                </c:pt>
                <c:pt idx="288">
                  <c:v>0.99804611176240721</c:v>
                </c:pt>
                <c:pt idx="289">
                  <c:v>0.99804611176240721</c:v>
                </c:pt>
                <c:pt idx="290">
                  <c:v>0.99804611176240721</c:v>
                </c:pt>
                <c:pt idx="291">
                  <c:v>0.99804611176240721</c:v>
                </c:pt>
                <c:pt idx="292">
                  <c:v>0.99804611176240721</c:v>
                </c:pt>
                <c:pt idx="293">
                  <c:v>0.99804611176240721</c:v>
                </c:pt>
                <c:pt idx="294">
                  <c:v>0.99804611176240721</c:v>
                </c:pt>
                <c:pt idx="295">
                  <c:v>0.99804611176240721</c:v>
                </c:pt>
                <c:pt idx="296">
                  <c:v>0.99804611176240721</c:v>
                </c:pt>
                <c:pt idx="297">
                  <c:v>0.99804611176240721</c:v>
                </c:pt>
                <c:pt idx="298">
                  <c:v>0.99804611176240721</c:v>
                </c:pt>
                <c:pt idx="299">
                  <c:v>0.99804611176240721</c:v>
                </c:pt>
                <c:pt idx="300">
                  <c:v>0.99804611176240721</c:v>
                </c:pt>
                <c:pt idx="301">
                  <c:v>0.99804611176240721</c:v>
                </c:pt>
                <c:pt idx="302">
                  <c:v>0.99804611176240721</c:v>
                </c:pt>
                <c:pt idx="303">
                  <c:v>0.99804611176240721</c:v>
                </c:pt>
                <c:pt idx="304">
                  <c:v>0.99804611176240721</c:v>
                </c:pt>
                <c:pt idx="305">
                  <c:v>0.99800269202379399</c:v>
                </c:pt>
                <c:pt idx="306">
                  <c:v>0.99800269202379399</c:v>
                </c:pt>
                <c:pt idx="307">
                  <c:v>0.99800269202379399</c:v>
                </c:pt>
                <c:pt idx="308">
                  <c:v>0.99800269202379399</c:v>
                </c:pt>
                <c:pt idx="309">
                  <c:v>0.99800269202379399</c:v>
                </c:pt>
                <c:pt idx="310">
                  <c:v>0.99800269202379399</c:v>
                </c:pt>
                <c:pt idx="311">
                  <c:v>0.99800269202379399</c:v>
                </c:pt>
                <c:pt idx="312">
                  <c:v>0.99800269202379399</c:v>
                </c:pt>
                <c:pt idx="313">
                  <c:v>0.99800269202379399</c:v>
                </c:pt>
                <c:pt idx="314">
                  <c:v>0.99800269202379399</c:v>
                </c:pt>
                <c:pt idx="315">
                  <c:v>0.99800269202379399</c:v>
                </c:pt>
                <c:pt idx="316">
                  <c:v>0.99800269202379399</c:v>
                </c:pt>
                <c:pt idx="317">
                  <c:v>0.99800269202379399</c:v>
                </c:pt>
                <c:pt idx="318">
                  <c:v>0.99800269202379399</c:v>
                </c:pt>
                <c:pt idx="319">
                  <c:v>0.99800269202379399</c:v>
                </c:pt>
                <c:pt idx="320">
                  <c:v>0.99800269202379399</c:v>
                </c:pt>
                <c:pt idx="321">
                  <c:v>0.99800269202379399</c:v>
                </c:pt>
                <c:pt idx="322">
                  <c:v>0.99800269202379399</c:v>
                </c:pt>
                <c:pt idx="323">
                  <c:v>0.99800269202379399</c:v>
                </c:pt>
                <c:pt idx="324">
                  <c:v>0.99800269202379399</c:v>
                </c:pt>
                <c:pt idx="325">
                  <c:v>0.99800269202379399</c:v>
                </c:pt>
                <c:pt idx="326">
                  <c:v>0.99800269202379399</c:v>
                </c:pt>
                <c:pt idx="327">
                  <c:v>0.99800269202379399</c:v>
                </c:pt>
                <c:pt idx="328">
                  <c:v>0.99800269202379399</c:v>
                </c:pt>
                <c:pt idx="329">
                  <c:v>0.99800269202379399</c:v>
                </c:pt>
                <c:pt idx="330">
                  <c:v>0.99800269202379399</c:v>
                </c:pt>
                <c:pt idx="331">
                  <c:v>0.99800269202379399</c:v>
                </c:pt>
                <c:pt idx="332">
                  <c:v>0.99795927228518089</c:v>
                </c:pt>
                <c:pt idx="333">
                  <c:v>0.99795927228518089</c:v>
                </c:pt>
                <c:pt idx="334">
                  <c:v>0.99795927228518089</c:v>
                </c:pt>
                <c:pt idx="335">
                  <c:v>0.99795927228518089</c:v>
                </c:pt>
                <c:pt idx="336">
                  <c:v>0.99795927228518089</c:v>
                </c:pt>
                <c:pt idx="337">
                  <c:v>0.99795927228518089</c:v>
                </c:pt>
                <c:pt idx="338">
                  <c:v>0.99795927228518089</c:v>
                </c:pt>
                <c:pt idx="339">
                  <c:v>0.99791585254656767</c:v>
                </c:pt>
                <c:pt idx="340">
                  <c:v>0.99791585254656767</c:v>
                </c:pt>
                <c:pt idx="341">
                  <c:v>0.99791585254656767</c:v>
                </c:pt>
                <c:pt idx="342">
                  <c:v>0.99791585254656767</c:v>
                </c:pt>
                <c:pt idx="343">
                  <c:v>0.99791585254656767</c:v>
                </c:pt>
                <c:pt idx="344">
                  <c:v>0.99791585254656767</c:v>
                </c:pt>
                <c:pt idx="345">
                  <c:v>0.99791585254656767</c:v>
                </c:pt>
                <c:pt idx="346">
                  <c:v>0.99791585254656767</c:v>
                </c:pt>
                <c:pt idx="347">
                  <c:v>0.99791585254656767</c:v>
                </c:pt>
                <c:pt idx="348">
                  <c:v>0.99791585254656767</c:v>
                </c:pt>
                <c:pt idx="349">
                  <c:v>0.99787243280795446</c:v>
                </c:pt>
                <c:pt idx="350">
                  <c:v>0.99787243280795446</c:v>
                </c:pt>
                <c:pt idx="351">
                  <c:v>0.99787243280795446</c:v>
                </c:pt>
                <c:pt idx="352">
                  <c:v>0.99787243280795446</c:v>
                </c:pt>
                <c:pt idx="353">
                  <c:v>0.99787243280795446</c:v>
                </c:pt>
                <c:pt idx="354">
                  <c:v>0.99782901306934135</c:v>
                </c:pt>
                <c:pt idx="355">
                  <c:v>0.99782901306934135</c:v>
                </c:pt>
                <c:pt idx="356">
                  <c:v>0.99782901306934135</c:v>
                </c:pt>
                <c:pt idx="357">
                  <c:v>0.99778559333072814</c:v>
                </c:pt>
                <c:pt idx="358">
                  <c:v>0.99778559333072814</c:v>
                </c:pt>
                <c:pt idx="359">
                  <c:v>0.99778559333072814</c:v>
                </c:pt>
                <c:pt idx="360">
                  <c:v>0.99778559333072814</c:v>
                </c:pt>
                <c:pt idx="361">
                  <c:v>0.99774217359211492</c:v>
                </c:pt>
                <c:pt idx="362">
                  <c:v>0.99774217359211492</c:v>
                </c:pt>
                <c:pt idx="363">
                  <c:v>0.99774217359211492</c:v>
                </c:pt>
                <c:pt idx="364">
                  <c:v>0.99774217359211492</c:v>
                </c:pt>
                <c:pt idx="365">
                  <c:v>0.99774217359211492</c:v>
                </c:pt>
                <c:pt idx="366">
                  <c:v>0.99774217359211492</c:v>
                </c:pt>
                <c:pt idx="367">
                  <c:v>0.99774217359211492</c:v>
                </c:pt>
                <c:pt idx="368">
                  <c:v>0.99774217359211492</c:v>
                </c:pt>
                <c:pt idx="369">
                  <c:v>0.99774217359211492</c:v>
                </c:pt>
                <c:pt idx="370">
                  <c:v>0.99774217359211492</c:v>
                </c:pt>
                <c:pt idx="371">
                  <c:v>0.99774217359211492</c:v>
                </c:pt>
                <c:pt idx="372">
                  <c:v>0.99774217359211492</c:v>
                </c:pt>
                <c:pt idx="373">
                  <c:v>0.99774217359211492</c:v>
                </c:pt>
                <c:pt idx="374">
                  <c:v>0.99774217359211492</c:v>
                </c:pt>
                <c:pt idx="375">
                  <c:v>0.99774217359211492</c:v>
                </c:pt>
                <c:pt idx="376">
                  <c:v>0.99774217359211492</c:v>
                </c:pt>
                <c:pt idx="377">
                  <c:v>0.99774217359211492</c:v>
                </c:pt>
                <c:pt idx="378">
                  <c:v>0.99774217359211492</c:v>
                </c:pt>
                <c:pt idx="379">
                  <c:v>0.99774217359211492</c:v>
                </c:pt>
                <c:pt idx="380">
                  <c:v>0.99774217359211492</c:v>
                </c:pt>
                <c:pt idx="381">
                  <c:v>0.99774217359211492</c:v>
                </c:pt>
                <c:pt idx="382">
                  <c:v>0.99774217359211492</c:v>
                </c:pt>
                <c:pt idx="383">
                  <c:v>0.99769875385350182</c:v>
                </c:pt>
                <c:pt idx="384">
                  <c:v>0.9976553341148886</c:v>
                </c:pt>
                <c:pt idx="385">
                  <c:v>0.9976553341148886</c:v>
                </c:pt>
                <c:pt idx="386">
                  <c:v>0.9976553341148886</c:v>
                </c:pt>
                <c:pt idx="387">
                  <c:v>0.9976119143762755</c:v>
                </c:pt>
                <c:pt idx="388">
                  <c:v>0.9976119143762755</c:v>
                </c:pt>
                <c:pt idx="389">
                  <c:v>0.99756849463766228</c:v>
                </c:pt>
                <c:pt idx="390">
                  <c:v>0.99756849463766228</c:v>
                </c:pt>
                <c:pt idx="391">
                  <c:v>0.99756849463766228</c:v>
                </c:pt>
                <c:pt idx="392">
                  <c:v>0.99752507489904907</c:v>
                </c:pt>
                <c:pt idx="393">
                  <c:v>0.99752507489904907</c:v>
                </c:pt>
                <c:pt idx="394">
                  <c:v>0.99752507489904907</c:v>
                </c:pt>
                <c:pt idx="395">
                  <c:v>0.99752507489904907</c:v>
                </c:pt>
                <c:pt idx="396">
                  <c:v>0.99752507489904907</c:v>
                </c:pt>
                <c:pt idx="397">
                  <c:v>0.99748165516043596</c:v>
                </c:pt>
                <c:pt idx="398">
                  <c:v>0.99743823542182275</c:v>
                </c:pt>
                <c:pt idx="399">
                  <c:v>0.99743823542182275</c:v>
                </c:pt>
                <c:pt idx="400">
                  <c:v>0.99739481568320953</c:v>
                </c:pt>
                <c:pt idx="401">
                  <c:v>0.99739481568320953</c:v>
                </c:pt>
                <c:pt idx="402">
                  <c:v>0.99739481568320953</c:v>
                </c:pt>
                <c:pt idx="403">
                  <c:v>0.99735139594459643</c:v>
                </c:pt>
                <c:pt idx="404">
                  <c:v>0.99735139594459643</c:v>
                </c:pt>
                <c:pt idx="405">
                  <c:v>0.99735139594459643</c:v>
                </c:pt>
                <c:pt idx="406">
                  <c:v>0.99735139594459643</c:v>
                </c:pt>
                <c:pt idx="407">
                  <c:v>0.99735139594459643</c:v>
                </c:pt>
                <c:pt idx="408">
                  <c:v>0.99735139594459643</c:v>
                </c:pt>
                <c:pt idx="409">
                  <c:v>0.99735139594459643</c:v>
                </c:pt>
                <c:pt idx="410">
                  <c:v>0.99735139594459643</c:v>
                </c:pt>
                <c:pt idx="411">
                  <c:v>0.99735139594459643</c:v>
                </c:pt>
                <c:pt idx="412">
                  <c:v>0.99735139594459643</c:v>
                </c:pt>
                <c:pt idx="413">
                  <c:v>0.99735139594459643</c:v>
                </c:pt>
                <c:pt idx="414">
                  <c:v>0.99735139594459643</c:v>
                </c:pt>
                <c:pt idx="415">
                  <c:v>0.99735139594459643</c:v>
                </c:pt>
                <c:pt idx="416">
                  <c:v>0.99735139594459643</c:v>
                </c:pt>
                <c:pt idx="417">
                  <c:v>0.99735139594459643</c:v>
                </c:pt>
                <c:pt idx="418">
                  <c:v>0.99735139594459643</c:v>
                </c:pt>
                <c:pt idx="419">
                  <c:v>0.99735139594459643</c:v>
                </c:pt>
                <c:pt idx="420">
                  <c:v>0.99735139594459643</c:v>
                </c:pt>
                <c:pt idx="421">
                  <c:v>0.99735139594459643</c:v>
                </c:pt>
                <c:pt idx="422">
                  <c:v>0.99735139594459643</c:v>
                </c:pt>
                <c:pt idx="423">
                  <c:v>0.99730797620598322</c:v>
                </c:pt>
                <c:pt idx="424">
                  <c:v>0.99730797620598322</c:v>
                </c:pt>
                <c:pt idx="425">
                  <c:v>0.99730797620598322</c:v>
                </c:pt>
                <c:pt idx="426">
                  <c:v>0.99730797620598322</c:v>
                </c:pt>
                <c:pt idx="427">
                  <c:v>0.99730797620598322</c:v>
                </c:pt>
                <c:pt idx="428">
                  <c:v>0.99730797620598322</c:v>
                </c:pt>
                <c:pt idx="429">
                  <c:v>0.99726455646737011</c:v>
                </c:pt>
                <c:pt idx="430">
                  <c:v>0.9972211367287569</c:v>
                </c:pt>
                <c:pt idx="431">
                  <c:v>0.9972211367287569</c:v>
                </c:pt>
                <c:pt idx="432">
                  <c:v>0.9972211367287569</c:v>
                </c:pt>
                <c:pt idx="433">
                  <c:v>0.99717771699014368</c:v>
                </c:pt>
                <c:pt idx="434">
                  <c:v>0.99717771699014368</c:v>
                </c:pt>
                <c:pt idx="435">
                  <c:v>0.99717771699014368</c:v>
                </c:pt>
                <c:pt idx="436">
                  <c:v>0.99713429725153058</c:v>
                </c:pt>
                <c:pt idx="437">
                  <c:v>0.99709087751291736</c:v>
                </c:pt>
                <c:pt idx="438">
                  <c:v>0.99709087751291736</c:v>
                </c:pt>
                <c:pt idx="439">
                  <c:v>0.99709087751291736</c:v>
                </c:pt>
                <c:pt idx="440">
                  <c:v>0.99709087751291736</c:v>
                </c:pt>
                <c:pt idx="441">
                  <c:v>0.99709087751291736</c:v>
                </c:pt>
                <c:pt idx="442">
                  <c:v>0.99709087751291736</c:v>
                </c:pt>
                <c:pt idx="443">
                  <c:v>0.99709087751291736</c:v>
                </c:pt>
                <c:pt idx="444">
                  <c:v>0.99709087751291736</c:v>
                </c:pt>
                <c:pt idx="445">
                  <c:v>0.99709087751291736</c:v>
                </c:pt>
                <c:pt idx="446">
                  <c:v>0.99709087751291736</c:v>
                </c:pt>
                <c:pt idx="447">
                  <c:v>0.99704745777430415</c:v>
                </c:pt>
                <c:pt idx="448">
                  <c:v>0.99704745777430415</c:v>
                </c:pt>
                <c:pt idx="449">
                  <c:v>0.99704745777430415</c:v>
                </c:pt>
                <c:pt idx="450">
                  <c:v>0.99704745777430415</c:v>
                </c:pt>
                <c:pt idx="451">
                  <c:v>0.99704745777430415</c:v>
                </c:pt>
                <c:pt idx="452">
                  <c:v>0.99704745777430415</c:v>
                </c:pt>
                <c:pt idx="453">
                  <c:v>0.99704745777430415</c:v>
                </c:pt>
                <c:pt idx="454">
                  <c:v>0.99704745777430415</c:v>
                </c:pt>
                <c:pt idx="455">
                  <c:v>0.99704745777430415</c:v>
                </c:pt>
                <c:pt idx="456">
                  <c:v>0.99704745777430415</c:v>
                </c:pt>
                <c:pt idx="457">
                  <c:v>0.99704745777430415</c:v>
                </c:pt>
                <c:pt idx="458">
                  <c:v>0.99704745777430415</c:v>
                </c:pt>
                <c:pt idx="459">
                  <c:v>0.99704745777430415</c:v>
                </c:pt>
                <c:pt idx="460">
                  <c:v>0.99700403803569104</c:v>
                </c:pt>
                <c:pt idx="461">
                  <c:v>0.99696061829707783</c:v>
                </c:pt>
                <c:pt idx="462">
                  <c:v>0.99696061829707783</c:v>
                </c:pt>
                <c:pt idx="463">
                  <c:v>0.99696061829707783</c:v>
                </c:pt>
                <c:pt idx="464">
                  <c:v>0.99696061829707783</c:v>
                </c:pt>
                <c:pt idx="465">
                  <c:v>0.99696061829707783</c:v>
                </c:pt>
                <c:pt idx="466">
                  <c:v>0.99696061829707783</c:v>
                </c:pt>
                <c:pt idx="467">
                  <c:v>0.99696061829707783</c:v>
                </c:pt>
                <c:pt idx="468">
                  <c:v>0.99696061829707783</c:v>
                </c:pt>
                <c:pt idx="469">
                  <c:v>0.99696061829707783</c:v>
                </c:pt>
                <c:pt idx="470">
                  <c:v>0.99696061829707783</c:v>
                </c:pt>
                <c:pt idx="471">
                  <c:v>0.99696061829707783</c:v>
                </c:pt>
                <c:pt idx="472">
                  <c:v>0.99696061829707783</c:v>
                </c:pt>
                <c:pt idx="473">
                  <c:v>0.99696061829707783</c:v>
                </c:pt>
                <c:pt idx="474">
                  <c:v>0.99696061829707783</c:v>
                </c:pt>
                <c:pt idx="475">
                  <c:v>0.99696061829707783</c:v>
                </c:pt>
                <c:pt idx="476">
                  <c:v>0.99696061829707783</c:v>
                </c:pt>
                <c:pt idx="477">
                  <c:v>0.99691719855846472</c:v>
                </c:pt>
                <c:pt idx="478">
                  <c:v>0.99691719855846472</c:v>
                </c:pt>
                <c:pt idx="479">
                  <c:v>0.99691719855846472</c:v>
                </c:pt>
                <c:pt idx="480">
                  <c:v>0.99691719855846472</c:v>
                </c:pt>
                <c:pt idx="481">
                  <c:v>0.99687377881985151</c:v>
                </c:pt>
                <c:pt idx="482">
                  <c:v>0.99687377881985151</c:v>
                </c:pt>
                <c:pt idx="483">
                  <c:v>0.99683035908123829</c:v>
                </c:pt>
                <c:pt idx="484">
                  <c:v>0.99683035908123829</c:v>
                </c:pt>
                <c:pt idx="485">
                  <c:v>0.99683035908123829</c:v>
                </c:pt>
                <c:pt idx="486">
                  <c:v>0.99683035908123829</c:v>
                </c:pt>
                <c:pt idx="487">
                  <c:v>0.99683035908123829</c:v>
                </c:pt>
                <c:pt idx="488">
                  <c:v>0.99683035908123829</c:v>
                </c:pt>
                <c:pt idx="489">
                  <c:v>0.99678693934262519</c:v>
                </c:pt>
                <c:pt idx="490">
                  <c:v>0.99678693934262519</c:v>
                </c:pt>
                <c:pt idx="491">
                  <c:v>0.99678693934262519</c:v>
                </c:pt>
                <c:pt idx="492">
                  <c:v>0.99678693934262519</c:v>
                </c:pt>
                <c:pt idx="493">
                  <c:v>0.99678693934262519</c:v>
                </c:pt>
                <c:pt idx="494">
                  <c:v>0.99678693934262519</c:v>
                </c:pt>
                <c:pt idx="495">
                  <c:v>0.99678693934262519</c:v>
                </c:pt>
                <c:pt idx="496">
                  <c:v>0.99678693934262519</c:v>
                </c:pt>
                <c:pt idx="497">
                  <c:v>0.99678693934262519</c:v>
                </c:pt>
                <c:pt idx="498">
                  <c:v>0.99678693934262519</c:v>
                </c:pt>
                <c:pt idx="499">
                  <c:v>0.99678693934262519</c:v>
                </c:pt>
                <c:pt idx="500">
                  <c:v>0.99678693934262519</c:v>
                </c:pt>
                <c:pt idx="501">
                  <c:v>0.99678693934262519</c:v>
                </c:pt>
                <c:pt idx="502">
                  <c:v>0.99674351960401197</c:v>
                </c:pt>
                <c:pt idx="503">
                  <c:v>0.99674351960401197</c:v>
                </c:pt>
                <c:pt idx="504">
                  <c:v>0.99670009986539876</c:v>
                </c:pt>
                <c:pt idx="505">
                  <c:v>0.99670009986539876</c:v>
                </c:pt>
                <c:pt idx="506">
                  <c:v>0.99670009986539876</c:v>
                </c:pt>
                <c:pt idx="507">
                  <c:v>0.99670009986539876</c:v>
                </c:pt>
                <c:pt idx="508">
                  <c:v>0.99670009986539876</c:v>
                </c:pt>
                <c:pt idx="509">
                  <c:v>0.99670009986539876</c:v>
                </c:pt>
                <c:pt idx="510">
                  <c:v>0.99670009986539876</c:v>
                </c:pt>
                <c:pt idx="511">
                  <c:v>0.99670009986539876</c:v>
                </c:pt>
                <c:pt idx="512">
                  <c:v>0.99665668012678565</c:v>
                </c:pt>
                <c:pt idx="513">
                  <c:v>0.99665668012678565</c:v>
                </c:pt>
                <c:pt idx="514">
                  <c:v>0.99665668012678565</c:v>
                </c:pt>
                <c:pt idx="515">
                  <c:v>0.99661326038817244</c:v>
                </c:pt>
                <c:pt idx="516">
                  <c:v>0.99661326038817244</c:v>
                </c:pt>
                <c:pt idx="517">
                  <c:v>0.99656984064955934</c:v>
                </c:pt>
                <c:pt idx="518">
                  <c:v>0.99656984064955934</c:v>
                </c:pt>
                <c:pt idx="519">
                  <c:v>0.99656984064955934</c:v>
                </c:pt>
                <c:pt idx="520">
                  <c:v>0.99656984064955934</c:v>
                </c:pt>
                <c:pt idx="521">
                  <c:v>0.99656984064955934</c:v>
                </c:pt>
                <c:pt idx="522">
                  <c:v>0.99656984064955934</c:v>
                </c:pt>
                <c:pt idx="523">
                  <c:v>0.99656984064955934</c:v>
                </c:pt>
                <c:pt idx="524">
                  <c:v>0.99656984064955934</c:v>
                </c:pt>
                <c:pt idx="525">
                  <c:v>0.99656984064955934</c:v>
                </c:pt>
                <c:pt idx="526">
                  <c:v>0.99656984064955934</c:v>
                </c:pt>
                <c:pt idx="527">
                  <c:v>0.99652642091094612</c:v>
                </c:pt>
                <c:pt idx="528">
                  <c:v>0.99652642091094612</c:v>
                </c:pt>
                <c:pt idx="529">
                  <c:v>0.99652642091094612</c:v>
                </c:pt>
                <c:pt idx="530">
                  <c:v>0.99652642091094612</c:v>
                </c:pt>
                <c:pt idx="531">
                  <c:v>0.99652642091094612</c:v>
                </c:pt>
                <c:pt idx="532">
                  <c:v>0.99652642091094612</c:v>
                </c:pt>
                <c:pt idx="533">
                  <c:v>0.99652642091094612</c:v>
                </c:pt>
                <c:pt idx="534">
                  <c:v>0.99652642091094612</c:v>
                </c:pt>
                <c:pt idx="535">
                  <c:v>0.99652642091094612</c:v>
                </c:pt>
                <c:pt idx="536">
                  <c:v>0.99652642091094612</c:v>
                </c:pt>
                <c:pt idx="537">
                  <c:v>0.99652642091094612</c:v>
                </c:pt>
                <c:pt idx="538">
                  <c:v>0.99652642091094612</c:v>
                </c:pt>
                <c:pt idx="539">
                  <c:v>0.99648300117233291</c:v>
                </c:pt>
                <c:pt idx="540">
                  <c:v>0.99648300117233291</c:v>
                </c:pt>
                <c:pt idx="541">
                  <c:v>0.99648300117233291</c:v>
                </c:pt>
                <c:pt idx="542">
                  <c:v>0.9964395814337198</c:v>
                </c:pt>
                <c:pt idx="543">
                  <c:v>0.99639616169510659</c:v>
                </c:pt>
                <c:pt idx="544">
                  <c:v>0.99639616169510659</c:v>
                </c:pt>
                <c:pt idx="545">
                  <c:v>0.99639616169510659</c:v>
                </c:pt>
                <c:pt idx="546">
                  <c:v>0.99635274195649337</c:v>
                </c:pt>
                <c:pt idx="547">
                  <c:v>0.99635274195649337</c:v>
                </c:pt>
                <c:pt idx="548">
                  <c:v>0.99630932221788027</c:v>
                </c:pt>
                <c:pt idx="549">
                  <c:v>0.99630932221788027</c:v>
                </c:pt>
                <c:pt idx="550">
                  <c:v>0.99630932221788027</c:v>
                </c:pt>
                <c:pt idx="551">
                  <c:v>0.99626590247926705</c:v>
                </c:pt>
                <c:pt idx="552">
                  <c:v>0.99626590247926705</c:v>
                </c:pt>
                <c:pt idx="553">
                  <c:v>0.99626590247926705</c:v>
                </c:pt>
                <c:pt idx="554">
                  <c:v>0.99626590247926705</c:v>
                </c:pt>
                <c:pt idx="555">
                  <c:v>0.99626590247926705</c:v>
                </c:pt>
                <c:pt idx="556">
                  <c:v>0.99626590247926705</c:v>
                </c:pt>
                <c:pt idx="557">
                  <c:v>0.99622248274065395</c:v>
                </c:pt>
                <c:pt idx="558">
                  <c:v>0.99622248274065395</c:v>
                </c:pt>
                <c:pt idx="559">
                  <c:v>0.99622248274065395</c:v>
                </c:pt>
                <c:pt idx="560">
                  <c:v>0.99622248274065395</c:v>
                </c:pt>
                <c:pt idx="561">
                  <c:v>0.99622248274065395</c:v>
                </c:pt>
                <c:pt idx="562">
                  <c:v>0.99622248274065395</c:v>
                </c:pt>
                <c:pt idx="563">
                  <c:v>0.99617906300204073</c:v>
                </c:pt>
                <c:pt idx="564">
                  <c:v>0.99617906300204073</c:v>
                </c:pt>
                <c:pt idx="565">
                  <c:v>0.99617906300204073</c:v>
                </c:pt>
                <c:pt idx="566">
                  <c:v>0.99617906300204073</c:v>
                </c:pt>
                <c:pt idx="567">
                  <c:v>0.99613564326342752</c:v>
                </c:pt>
                <c:pt idx="568">
                  <c:v>0.99609222352481441</c:v>
                </c:pt>
                <c:pt idx="569">
                  <c:v>0.99609222352481441</c:v>
                </c:pt>
                <c:pt idx="570">
                  <c:v>0.99609222352481441</c:v>
                </c:pt>
                <c:pt idx="571">
                  <c:v>0.9960488037862012</c:v>
                </c:pt>
                <c:pt idx="572">
                  <c:v>0.9960488037862012</c:v>
                </c:pt>
                <c:pt idx="573">
                  <c:v>0.99600538404758798</c:v>
                </c:pt>
                <c:pt idx="574">
                  <c:v>0.99596196430897488</c:v>
                </c:pt>
                <c:pt idx="575">
                  <c:v>0.99596196430897488</c:v>
                </c:pt>
                <c:pt idx="576">
                  <c:v>0.99596196430897488</c:v>
                </c:pt>
                <c:pt idx="577">
                  <c:v>0.99596196430897488</c:v>
                </c:pt>
                <c:pt idx="578">
                  <c:v>0.99596196430897488</c:v>
                </c:pt>
                <c:pt idx="579">
                  <c:v>0.99596196430897488</c:v>
                </c:pt>
                <c:pt idx="580">
                  <c:v>0.99596196430897488</c:v>
                </c:pt>
                <c:pt idx="581">
                  <c:v>0.99596196430897488</c:v>
                </c:pt>
                <c:pt idx="582">
                  <c:v>0.99591854457036166</c:v>
                </c:pt>
                <c:pt idx="583">
                  <c:v>0.99587512483174856</c:v>
                </c:pt>
                <c:pt idx="584">
                  <c:v>0.99587512483174856</c:v>
                </c:pt>
                <c:pt idx="585">
                  <c:v>0.99583170509313534</c:v>
                </c:pt>
                <c:pt idx="586">
                  <c:v>0.99578828535452213</c:v>
                </c:pt>
                <c:pt idx="587">
                  <c:v>0.99574486561590903</c:v>
                </c:pt>
                <c:pt idx="588">
                  <c:v>0.99574486561590903</c:v>
                </c:pt>
                <c:pt idx="589">
                  <c:v>0.99574486561590903</c:v>
                </c:pt>
                <c:pt idx="590">
                  <c:v>0.99574486561590903</c:v>
                </c:pt>
                <c:pt idx="591">
                  <c:v>0.99574486561590903</c:v>
                </c:pt>
                <c:pt idx="592">
                  <c:v>0.99574486561590903</c:v>
                </c:pt>
                <c:pt idx="593">
                  <c:v>0.99574486561590903</c:v>
                </c:pt>
                <c:pt idx="594">
                  <c:v>0.99574486561590903</c:v>
                </c:pt>
                <c:pt idx="595">
                  <c:v>0.99574486561590903</c:v>
                </c:pt>
                <c:pt idx="596">
                  <c:v>0.99574486561590903</c:v>
                </c:pt>
                <c:pt idx="597">
                  <c:v>0.99570144587729581</c:v>
                </c:pt>
                <c:pt idx="598">
                  <c:v>0.99565802613868259</c:v>
                </c:pt>
                <c:pt idx="599">
                  <c:v>0.99561460640006949</c:v>
                </c:pt>
                <c:pt idx="600">
                  <c:v>0.99561460640006949</c:v>
                </c:pt>
                <c:pt idx="601">
                  <c:v>0.99561460640006949</c:v>
                </c:pt>
                <c:pt idx="602">
                  <c:v>0.99561460640006949</c:v>
                </c:pt>
                <c:pt idx="603">
                  <c:v>0.99557118666145628</c:v>
                </c:pt>
                <c:pt idx="604">
                  <c:v>0.99557118666145628</c:v>
                </c:pt>
                <c:pt idx="605">
                  <c:v>0.99557118666145628</c:v>
                </c:pt>
                <c:pt idx="606">
                  <c:v>0.99557118666145628</c:v>
                </c:pt>
                <c:pt idx="607">
                  <c:v>0.99552776692284317</c:v>
                </c:pt>
                <c:pt idx="608">
                  <c:v>0.99552776692284317</c:v>
                </c:pt>
                <c:pt idx="609">
                  <c:v>0.99552776692284317</c:v>
                </c:pt>
                <c:pt idx="610">
                  <c:v>0.99552776692284317</c:v>
                </c:pt>
                <c:pt idx="611">
                  <c:v>0.99552776692284317</c:v>
                </c:pt>
                <c:pt idx="612">
                  <c:v>0.99552776692284317</c:v>
                </c:pt>
                <c:pt idx="613">
                  <c:v>0.99552776692284317</c:v>
                </c:pt>
                <c:pt idx="614">
                  <c:v>0.99548434718422996</c:v>
                </c:pt>
                <c:pt idx="615">
                  <c:v>0.99548434718422996</c:v>
                </c:pt>
                <c:pt idx="616">
                  <c:v>0.99548434718422996</c:v>
                </c:pt>
                <c:pt idx="617">
                  <c:v>0.99548434718422996</c:v>
                </c:pt>
                <c:pt idx="618">
                  <c:v>0.99544092744561674</c:v>
                </c:pt>
                <c:pt idx="619">
                  <c:v>0.99544092744561674</c:v>
                </c:pt>
                <c:pt idx="620">
                  <c:v>0.99544092744561674</c:v>
                </c:pt>
                <c:pt idx="621">
                  <c:v>0.99544092744561674</c:v>
                </c:pt>
                <c:pt idx="622">
                  <c:v>0.99544092744561674</c:v>
                </c:pt>
                <c:pt idx="623">
                  <c:v>0.99539750770700364</c:v>
                </c:pt>
                <c:pt idx="624">
                  <c:v>0.99539750770700364</c:v>
                </c:pt>
                <c:pt idx="625">
                  <c:v>0.99535408796839042</c:v>
                </c:pt>
                <c:pt idx="626">
                  <c:v>0.99535408796839042</c:v>
                </c:pt>
                <c:pt idx="627">
                  <c:v>0.99535408796839042</c:v>
                </c:pt>
                <c:pt idx="628">
                  <c:v>0.99535408796839042</c:v>
                </c:pt>
                <c:pt idx="629">
                  <c:v>0.99535408796839042</c:v>
                </c:pt>
                <c:pt idx="630">
                  <c:v>0.99535408796839042</c:v>
                </c:pt>
                <c:pt idx="631">
                  <c:v>0.99531066822977721</c:v>
                </c:pt>
                <c:pt idx="632">
                  <c:v>0.99531066822977721</c:v>
                </c:pt>
                <c:pt idx="633">
                  <c:v>0.99531066822977721</c:v>
                </c:pt>
                <c:pt idx="634">
                  <c:v>0.99531066822977721</c:v>
                </c:pt>
                <c:pt idx="635">
                  <c:v>0.99531066822977721</c:v>
                </c:pt>
                <c:pt idx="636">
                  <c:v>0.99531066822977721</c:v>
                </c:pt>
                <c:pt idx="637">
                  <c:v>0.99531066822977721</c:v>
                </c:pt>
                <c:pt idx="638">
                  <c:v>0.9952672484911641</c:v>
                </c:pt>
                <c:pt idx="639">
                  <c:v>0.9952672484911641</c:v>
                </c:pt>
                <c:pt idx="640">
                  <c:v>0.9952672484911641</c:v>
                </c:pt>
                <c:pt idx="641">
                  <c:v>0.9952672484911641</c:v>
                </c:pt>
                <c:pt idx="642">
                  <c:v>0.9952672484911641</c:v>
                </c:pt>
                <c:pt idx="643">
                  <c:v>0.99522382875255089</c:v>
                </c:pt>
                <c:pt idx="644">
                  <c:v>0.99522382875255089</c:v>
                </c:pt>
                <c:pt idx="645">
                  <c:v>0.99522382875255089</c:v>
                </c:pt>
                <c:pt idx="646">
                  <c:v>0.99522382875255089</c:v>
                </c:pt>
                <c:pt idx="647">
                  <c:v>0.99522382875255089</c:v>
                </c:pt>
                <c:pt idx="648">
                  <c:v>0.99522382875255089</c:v>
                </c:pt>
                <c:pt idx="649">
                  <c:v>0.99518040901393778</c:v>
                </c:pt>
                <c:pt idx="650">
                  <c:v>0.99518040901393778</c:v>
                </c:pt>
                <c:pt idx="651">
                  <c:v>0.99518040901393778</c:v>
                </c:pt>
                <c:pt idx="652">
                  <c:v>0.99518040901393778</c:v>
                </c:pt>
                <c:pt idx="653">
                  <c:v>0.99518040901393778</c:v>
                </c:pt>
                <c:pt idx="654">
                  <c:v>0.99518040901393778</c:v>
                </c:pt>
                <c:pt idx="655">
                  <c:v>0.99518040901393778</c:v>
                </c:pt>
                <c:pt idx="656">
                  <c:v>0.99518040901393778</c:v>
                </c:pt>
                <c:pt idx="657">
                  <c:v>0.99518040901393778</c:v>
                </c:pt>
                <c:pt idx="658">
                  <c:v>0.99518040901393778</c:v>
                </c:pt>
                <c:pt idx="659">
                  <c:v>0.99518040901393778</c:v>
                </c:pt>
                <c:pt idx="660">
                  <c:v>0.99518040901393778</c:v>
                </c:pt>
                <c:pt idx="661">
                  <c:v>0.99518040901393778</c:v>
                </c:pt>
                <c:pt idx="662">
                  <c:v>0.99518040901393778</c:v>
                </c:pt>
                <c:pt idx="663">
                  <c:v>0.99518040901393778</c:v>
                </c:pt>
                <c:pt idx="664">
                  <c:v>0.99518040901393778</c:v>
                </c:pt>
                <c:pt idx="665">
                  <c:v>0.99518040901393778</c:v>
                </c:pt>
                <c:pt idx="666">
                  <c:v>0.99513698927532457</c:v>
                </c:pt>
                <c:pt idx="667">
                  <c:v>0.99513698927532457</c:v>
                </c:pt>
                <c:pt idx="668">
                  <c:v>0.99509356953671135</c:v>
                </c:pt>
                <c:pt idx="669">
                  <c:v>0.99509356953671135</c:v>
                </c:pt>
                <c:pt idx="670">
                  <c:v>0.99509356953671135</c:v>
                </c:pt>
                <c:pt idx="671">
                  <c:v>0.99509356953671135</c:v>
                </c:pt>
                <c:pt idx="672">
                  <c:v>0.99509356953671135</c:v>
                </c:pt>
                <c:pt idx="673">
                  <c:v>0.99509356953671135</c:v>
                </c:pt>
                <c:pt idx="674">
                  <c:v>0.99509356953671135</c:v>
                </c:pt>
                <c:pt idx="675">
                  <c:v>0.99509356953671135</c:v>
                </c:pt>
                <c:pt idx="676">
                  <c:v>0.99509356953671135</c:v>
                </c:pt>
                <c:pt idx="677">
                  <c:v>0.99505014979809825</c:v>
                </c:pt>
                <c:pt idx="678">
                  <c:v>0.99505014979809825</c:v>
                </c:pt>
                <c:pt idx="679">
                  <c:v>0.99505014979809825</c:v>
                </c:pt>
                <c:pt idx="680">
                  <c:v>0.99505014979809825</c:v>
                </c:pt>
                <c:pt idx="681">
                  <c:v>0.99505014979809825</c:v>
                </c:pt>
                <c:pt idx="682">
                  <c:v>0.99505014979809825</c:v>
                </c:pt>
                <c:pt idx="683">
                  <c:v>0.99505014979809825</c:v>
                </c:pt>
                <c:pt idx="684">
                  <c:v>0.99505014979809825</c:v>
                </c:pt>
                <c:pt idx="685">
                  <c:v>0.99505014979809825</c:v>
                </c:pt>
                <c:pt idx="686">
                  <c:v>0.99505014979809825</c:v>
                </c:pt>
                <c:pt idx="687">
                  <c:v>0.99500673005948503</c:v>
                </c:pt>
                <c:pt idx="688">
                  <c:v>0.99500673005948503</c:v>
                </c:pt>
                <c:pt idx="689">
                  <c:v>0.99500673005948503</c:v>
                </c:pt>
                <c:pt idx="690">
                  <c:v>0.99500673005948503</c:v>
                </c:pt>
                <c:pt idx="691">
                  <c:v>0.99500673005948503</c:v>
                </c:pt>
                <c:pt idx="692">
                  <c:v>0.99500673005948503</c:v>
                </c:pt>
                <c:pt idx="693">
                  <c:v>0.99500673005948503</c:v>
                </c:pt>
                <c:pt idx="694">
                  <c:v>0.99500673005948503</c:v>
                </c:pt>
                <c:pt idx="695">
                  <c:v>0.99500673005948503</c:v>
                </c:pt>
                <c:pt idx="696">
                  <c:v>0.99500673005948503</c:v>
                </c:pt>
                <c:pt idx="697">
                  <c:v>0.99500673005948503</c:v>
                </c:pt>
                <c:pt idx="698">
                  <c:v>0.99496331032087182</c:v>
                </c:pt>
                <c:pt idx="699">
                  <c:v>0.99496331032087182</c:v>
                </c:pt>
                <c:pt idx="700">
                  <c:v>0.99496331032087182</c:v>
                </c:pt>
                <c:pt idx="701">
                  <c:v>0.99496331032087182</c:v>
                </c:pt>
                <c:pt idx="702">
                  <c:v>0.99496331032087182</c:v>
                </c:pt>
                <c:pt idx="703">
                  <c:v>0.99496331032087182</c:v>
                </c:pt>
                <c:pt idx="704">
                  <c:v>0.99491989058225871</c:v>
                </c:pt>
                <c:pt idx="705">
                  <c:v>0.99491989058225871</c:v>
                </c:pt>
                <c:pt idx="706">
                  <c:v>0.99491989058225871</c:v>
                </c:pt>
                <c:pt idx="707">
                  <c:v>0.99491989058225871</c:v>
                </c:pt>
                <c:pt idx="708">
                  <c:v>0.99491989058225871</c:v>
                </c:pt>
                <c:pt idx="709">
                  <c:v>0.99491989058225871</c:v>
                </c:pt>
                <c:pt idx="710">
                  <c:v>0.99491989058225871</c:v>
                </c:pt>
                <c:pt idx="711">
                  <c:v>0.99491989058225871</c:v>
                </c:pt>
                <c:pt idx="712">
                  <c:v>0.99491989058225871</c:v>
                </c:pt>
                <c:pt idx="713">
                  <c:v>0.99491989058225871</c:v>
                </c:pt>
                <c:pt idx="714">
                  <c:v>0.99491989058225871</c:v>
                </c:pt>
                <c:pt idx="715">
                  <c:v>0.99491989058225871</c:v>
                </c:pt>
                <c:pt idx="716">
                  <c:v>0.99491989058225871</c:v>
                </c:pt>
                <c:pt idx="717">
                  <c:v>0.99491989058225871</c:v>
                </c:pt>
                <c:pt idx="718">
                  <c:v>0.99491989058225871</c:v>
                </c:pt>
                <c:pt idx="719">
                  <c:v>0.99491989058225871</c:v>
                </c:pt>
                <c:pt idx="720">
                  <c:v>0.99491989058225871</c:v>
                </c:pt>
                <c:pt idx="721">
                  <c:v>0.99491989058225871</c:v>
                </c:pt>
                <c:pt idx="722">
                  <c:v>0.99491989058225871</c:v>
                </c:pt>
                <c:pt idx="723">
                  <c:v>0.99491989058225871</c:v>
                </c:pt>
                <c:pt idx="724">
                  <c:v>0.99491989058225871</c:v>
                </c:pt>
                <c:pt idx="725">
                  <c:v>0.99491989058225871</c:v>
                </c:pt>
                <c:pt idx="726">
                  <c:v>0.99491989058225871</c:v>
                </c:pt>
                <c:pt idx="727">
                  <c:v>0.99491989058225871</c:v>
                </c:pt>
                <c:pt idx="728">
                  <c:v>0.99491989058225871</c:v>
                </c:pt>
                <c:pt idx="729">
                  <c:v>0.99491989058225871</c:v>
                </c:pt>
                <c:pt idx="730">
                  <c:v>0.99491989058225871</c:v>
                </c:pt>
                <c:pt idx="731">
                  <c:v>0.9948764708436455</c:v>
                </c:pt>
                <c:pt idx="732">
                  <c:v>0.9948764708436455</c:v>
                </c:pt>
                <c:pt idx="733">
                  <c:v>0.9948330511050324</c:v>
                </c:pt>
                <c:pt idx="734">
                  <c:v>0.9948330511050324</c:v>
                </c:pt>
                <c:pt idx="735">
                  <c:v>0.9948330511050324</c:v>
                </c:pt>
                <c:pt idx="736">
                  <c:v>0.9948330511050324</c:v>
                </c:pt>
                <c:pt idx="737">
                  <c:v>0.9948330511050324</c:v>
                </c:pt>
                <c:pt idx="738">
                  <c:v>0.9948330511050324</c:v>
                </c:pt>
                <c:pt idx="739">
                  <c:v>0.99478963136641918</c:v>
                </c:pt>
                <c:pt idx="740">
                  <c:v>0.99478963136641918</c:v>
                </c:pt>
                <c:pt idx="741">
                  <c:v>0.99478963136641918</c:v>
                </c:pt>
                <c:pt idx="742">
                  <c:v>0.99478963136641918</c:v>
                </c:pt>
                <c:pt idx="743">
                  <c:v>0.99478963136641918</c:v>
                </c:pt>
                <c:pt idx="744">
                  <c:v>0.99474621162780597</c:v>
                </c:pt>
                <c:pt idx="745">
                  <c:v>0.99470279188919286</c:v>
                </c:pt>
                <c:pt idx="746">
                  <c:v>0.99470279188919286</c:v>
                </c:pt>
                <c:pt idx="747">
                  <c:v>0.99465937215057965</c:v>
                </c:pt>
                <c:pt idx="748">
                  <c:v>0.99461595241196643</c:v>
                </c:pt>
                <c:pt idx="749">
                  <c:v>0.99461595241196643</c:v>
                </c:pt>
                <c:pt idx="750">
                  <c:v>0.99457253267335333</c:v>
                </c:pt>
                <c:pt idx="751">
                  <c:v>0.99457253267335333</c:v>
                </c:pt>
                <c:pt idx="752">
                  <c:v>0.99457253267335333</c:v>
                </c:pt>
                <c:pt idx="753">
                  <c:v>0.99457253267335333</c:v>
                </c:pt>
                <c:pt idx="754">
                  <c:v>0.99452911293474011</c:v>
                </c:pt>
                <c:pt idx="755">
                  <c:v>0.99452911293474011</c:v>
                </c:pt>
                <c:pt idx="756">
                  <c:v>0.99452911293474011</c:v>
                </c:pt>
                <c:pt idx="757">
                  <c:v>0.99452911293474011</c:v>
                </c:pt>
                <c:pt idx="758">
                  <c:v>0.99452911293474011</c:v>
                </c:pt>
                <c:pt idx="759">
                  <c:v>0.99448569319612701</c:v>
                </c:pt>
                <c:pt idx="760">
                  <c:v>0.99448569319612701</c:v>
                </c:pt>
                <c:pt idx="761">
                  <c:v>0.99448569319612701</c:v>
                </c:pt>
                <c:pt idx="762">
                  <c:v>0.99444227345751379</c:v>
                </c:pt>
                <c:pt idx="763">
                  <c:v>0.99444227345751379</c:v>
                </c:pt>
                <c:pt idx="764">
                  <c:v>0.99444227345751379</c:v>
                </c:pt>
                <c:pt idx="765">
                  <c:v>0.99444227345751379</c:v>
                </c:pt>
                <c:pt idx="766">
                  <c:v>0.99444227345751379</c:v>
                </c:pt>
                <c:pt idx="767">
                  <c:v>0.99444227345751379</c:v>
                </c:pt>
                <c:pt idx="768">
                  <c:v>0.99444227345751379</c:v>
                </c:pt>
                <c:pt idx="769">
                  <c:v>0.99444227345751379</c:v>
                </c:pt>
                <c:pt idx="770">
                  <c:v>0.99444227345751379</c:v>
                </c:pt>
                <c:pt idx="771">
                  <c:v>0.99444227345751379</c:v>
                </c:pt>
                <c:pt idx="772">
                  <c:v>0.99444227345751379</c:v>
                </c:pt>
                <c:pt idx="773">
                  <c:v>0.99444227345751379</c:v>
                </c:pt>
                <c:pt idx="774">
                  <c:v>0.99444227345751379</c:v>
                </c:pt>
                <c:pt idx="775">
                  <c:v>0.99444227345751379</c:v>
                </c:pt>
                <c:pt idx="776">
                  <c:v>0.99444227345751379</c:v>
                </c:pt>
                <c:pt idx="777">
                  <c:v>0.99444227345751379</c:v>
                </c:pt>
                <c:pt idx="778">
                  <c:v>0.99439885371890058</c:v>
                </c:pt>
                <c:pt idx="779">
                  <c:v>0.99439885371890058</c:v>
                </c:pt>
                <c:pt idx="780">
                  <c:v>0.99439885371890058</c:v>
                </c:pt>
                <c:pt idx="781">
                  <c:v>0.99439885371890058</c:v>
                </c:pt>
                <c:pt idx="782">
                  <c:v>0.99435543398028747</c:v>
                </c:pt>
                <c:pt idx="783">
                  <c:v>0.99435543398028747</c:v>
                </c:pt>
                <c:pt idx="784">
                  <c:v>0.99435543398028747</c:v>
                </c:pt>
                <c:pt idx="785">
                  <c:v>0.99435543398028747</c:v>
                </c:pt>
                <c:pt idx="786">
                  <c:v>0.99435543398028747</c:v>
                </c:pt>
                <c:pt idx="787">
                  <c:v>0.99435543398028747</c:v>
                </c:pt>
                <c:pt idx="788">
                  <c:v>0.99431201424167426</c:v>
                </c:pt>
                <c:pt idx="789">
                  <c:v>0.99431201424167426</c:v>
                </c:pt>
                <c:pt idx="790">
                  <c:v>0.99431201424167426</c:v>
                </c:pt>
                <c:pt idx="791">
                  <c:v>0.99426859450306104</c:v>
                </c:pt>
                <c:pt idx="792">
                  <c:v>0.99426859450306104</c:v>
                </c:pt>
                <c:pt idx="793">
                  <c:v>0.99426859450306104</c:v>
                </c:pt>
                <c:pt idx="794">
                  <c:v>0.99422517476444794</c:v>
                </c:pt>
                <c:pt idx="795">
                  <c:v>0.99422517476444794</c:v>
                </c:pt>
                <c:pt idx="796">
                  <c:v>0.99422517476444794</c:v>
                </c:pt>
                <c:pt idx="797">
                  <c:v>0.99418175502583472</c:v>
                </c:pt>
                <c:pt idx="798">
                  <c:v>0.99418175502583472</c:v>
                </c:pt>
                <c:pt idx="799">
                  <c:v>0.99418175502583472</c:v>
                </c:pt>
                <c:pt idx="800">
                  <c:v>0.99418175502583472</c:v>
                </c:pt>
                <c:pt idx="801">
                  <c:v>0.99418175502583472</c:v>
                </c:pt>
                <c:pt idx="802">
                  <c:v>0.99418175502583472</c:v>
                </c:pt>
                <c:pt idx="803">
                  <c:v>0.99418175502583472</c:v>
                </c:pt>
                <c:pt idx="804">
                  <c:v>0.99418175502583472</c:v>
                </c:pt>
                <c:pt idx="805">
                  <c:v>0.99418175502583472</c:v>
                </c:pt>
                <c:pt idx="806">
                  <c:v>0.99413833528722162</c:v>
                </c:pt>
                <c:pt idx="807">
                  <c:v>0.9940949155486084</c:v>
                </c:pt>
                <c:pt idx="808">
                  <c:v>0.9940949155486084</c:v>
                </c:pt>
                <c:pt idx="809">
                  <c:v>0.9940949155486084</c:v>
                </c:pt>
                <c:pt idx="810">
                  <c:v>0.99405149580999519</c:v>
                </c:pt>
                <c:pt idx="811">
                  <c:v>0.99405149580999519</c:v>
                </c:pt>
                <c:pt idx="812">
                  <c:v>0.99405149580999519</c:v>
                </c:pt>
                <c:pt idx="813">
                  <c:v>0.99405149580999519</c:v>
                </c:pt>
                <c:pt idx="814">
                  <c:v>0.99405149580999519</c:v>
                </c:pt>
                <c:pt idx="815">
                  <c:v>0.99405149580999519</c:v>
                </c:pt>
                <c:pt idx="816">
                  <c:v>0.99405149580999519</c:v>
                </c:pt>
                <c:pt idx="817">
                  <c:v>0.99405149580999519</c:v>
                </c:pt>
                <c:pt idx="818">
                  <c:v>0.99405149580999519</c:v>
                </c:pt>
                <c:pt idx="819">
                  <c:v>0.99405149580999519</c:v>
                </c:pt>
                <c:pt idx="820">
                  <c:v>0.99405149580999519</c:v>
                </c:pt>
                <c:pt idx="821">
                  <c:v>0.99400807607138209</c:v>
                </c:pt>
                <c:pt idx="822">
                  <c:v>0.99400807607138209</c:v>
                </c:pt>
                <c:pt idx="823">
                  <c:v>0.99396465633276887</c:v>
                </c:pt>
                <c:pt idx="824">
                  <c:v>0.99396465633276887</c:v>
                </c:pt>
                <c:pt idx="825">
                  <c:v>0.99396465633276887</c:v>
                </c:pt>
                <c:pt idx="826">
                  <c:v>0.99396465633276887</c:v>
                </c:pt>
                <c:pt idx="827">
                  <c:v>0.99396465633276887</c:v>
                </c:pt>
                <c:pt idx="828">
                  <c:v>0.99396465633276887</c:v>
                </c:pt>
                <c:pt idx="829">
                  <c:v>0.99396465633276887</c:v>
                </c:pt>
                <c:pt idx="830">
                  <c:v>0.99396465633276887</c:v>
                </c:pt>
                <c:pt idx="831">
                  <c:v>0.99396465633276887</c:v>
                </c:pt>
                <c:pt idx="832">
                  <c:v>0.99392123659415565</c:v>
                </c:pt>
                <c:pt idx="833">
                  <c:v>0.99387781685554255</c:v>
                </c:pt>
                <c:pt idx="834">
                  <c:v>0.99387781685554255</c:v>
                </c:pt>
                <c:pt idx="835">
                  <c:v>0.99387781685554255</c:v>
                </c:pt>
                <c:pt idx="836">
                  <c:v>0.99387781685554255</c:v>
                </c:pt>
                <c:pt idx="837">
                  <c:v>0.99383439711692934</c:v>
                </c:pt>
                <c:pt idx="838">
                  <c:v>0.99379097737831623</c:v>
                </c:pt>
                <c:pt idx="839">
                  <c:v>0.99379097737831623</c:v>
                </c:pt>
                <c:pt idx="840">
                  <c:v>0.99379097737831623</c:v>
                </c:pt>
                <c:pt idx="841">
                  <c:v>0.99374755763970302</c:v>
                </c:pt>
                <c:pt idx="842">
                  <c:v>0.99374755763970302</c:v>
                </c:pt>
                <c:pt idx="843">
                  <c:v>0.99374755763970302</c:v>
                </c:pt>
                <c:pt idx="844">
                  <c:v>0.99374755763970302</c:v>
                </c:pt>
                <c:pt idx="845">
                  <c:v>0.99374755763970302</c:v>
                </c:pt>
                <c:pt idx="846">
                  <c:v>0.9937041379010898</c:v>
                </c:pt>
                <c:pt idx="847">
                  <c:v>0.9937041379010898</c:v>
                </c:pt>
                <c:pt idx="848">
                  <c:v>0.9937041379010898</c:v>
                </c:pt>
                <c:pt idx="849">
                  <c:v>0.9937041379010898</c:v>
                </c:pt>
                <c:pt idx="850">
                  <c:v>0.9937041379010898</c:v>
                </c:pt>
                <c:pt idx="851">
                  <c:v>0.9937041379010898</c:v>
                </c:pt>
                <c:pt idx="852">
                  <c:v>0.9937041379010898</c:v>
                </c:pt>
                <c:pt idx="853">
                  <c:v>0.9937041379010898</c:v>
                </c:pt>
                <c:pt idx="854">
                  <c:v>0.9937041379010898</c:v>
                </c:pt>
                <c:pt idx="855">
                  <c:v>0.9937041379010898</c:v>
                </c:pt>
                <c:pt idx="856">
                  <c:v>0.9937041379010898</c:v>
                </c:pt>
                <c:pt idx="857">
                  <c:v>0.9937041379010898</c:v>
                </c:pt>
                <c:pt idx="858">
                  <c:v>0.9937041379010898</c:v>
                </c:pt>
                <c:pt idx="859">
                  <c:v>0.9937041379010898</c:v>
                </c:pt>
                <c:pt idx="860">
                  <c:v>0.9936607181624767</c:v>
                </c:pt>
                <c:pt idx="861">
                  <c:v>0.9936607181624767</c:v>
                </c:pt>
                <c:pt idx="862">
                  <c:v>0.9936607181624767</c:v>
                </c:pt>
                <c:pt idx="863">
                  <c:v>0.9936607181624767</c:v>
                </c:pt>
                <c:pt idx="864">
                  <c:v>0.99361729842386348</c:v>
                </c:pt>
                <c:pt idx="865">
                  <c:v>0.99361729842386348</c:v>
                </c:pt>
                <c:pt idx="866">
                  <c:v>0.99361729842386348</c:v>
                </c:pt>
                <c:pt idx="867">
                  <c:v>0.99361729842386348</c:v>
                </c:pt>
                <c:pt idx="868">
                  <c:v>0.99361729842386348</c:v>
                </c:pt>
                <c:pt idx="869">
                  <c:v>0.99361729842386348</c:v>
                </c:pt>
                <c:pt idx="870">
                  <c:v>0.99361729842386348</c:v>
                </c:pt>
                <c:pt idx="871">
                  <c:v>0.99361729842386348</c:v>
                </c:pt>
                <c:pt idx="872">
                  <c:v>0.99361729842386348</c:v>
                </c:pt>
                <c:pt idx="873">
                  <c:v>0.99361729842386348</c:v>
                </c:pt>
                <c:pt idx="874">
                  <c:v>0.99357387868525027</c:v>
                </c:pt>
                <c:pt idx="875">
                  <c:v>0.99353045894663716</c:v>
                </c:pt>
                <c:pt idx="876">
                  <c:v>0.99353045894663716</c:v>
                </c:pt>
                <c:pt idx="877">
                  <c:v>0.99353045894663716</c:v>
                </c:pt>
                <c:pt idx="878">
                  <c:v>0.99353045894663716</c:v>
                </c:pt>
                <c:pt idx="879">
                  <c:v>0.99353045894663716</c:v>
                </c:pt>
                <c:pt idx="880">
                  <c:v>0.99353045894663716</c:v>
                </c:pt>
                <c:pt idx="881">
                  <c:v>0.99353045894663716</c:v>
                </c:pt>
                <c:pt idx="882">
                  <c:v>0.99353045894663716</c:v>
                </c:pt>
                <c:pt idx="883">
                  <c:v>0.99353045894663716</c:v>
                </c:pt>
                <c:pt idx="884">
                  <c:v>0.99353045894663716</c:v>
                </c:pt>
                <c:pt idx="885">
                  <c:v>0.99348703920802395</c:v>
                </c:pt>
                <c:pt idx="886">
                  <c:v>0.99348703920802395</c:v>
                </c:pt>
                <c:pt idx="887">
                  <c:v>0.99348703920802395</c:v>
                </c:pt>
                <c:pt idx="888">
                  <c:v>0.99348703920802395</c:v>
                </c:pt>
                <c:pt idx="889">
                  <c:v>0.99344361946941084</c:v>
                </c:pt>
                <c:pt idx="890">
                  <c:v>0.99344361946941084</c:v>
                </c:pt>
                <c:pt idx="891">
                  <c:v>0.99344361946941084</c:v>
                </c:pt>
                <c:pt idx="892">
                  <c:v>0.99344361946941084</c:v>
                </c:pt>
                <c:pt idx="893">
                  <c:v>0.99344361946941084</c:v>
                </c:pt>
                <c:pt idx="894">
                  <c:v>0.99340019973079763</c:v>
                </c:pt>
                <c:pt idx="895">
                  <c:v>0.99335677999218441</c:v>
                </c:pt>
                <c:pt idx="896">
                  <c:v>0.99335677999218441</c:v>
                </c:pt>
                <c:pt idx="897">
                  <c:v>0.99331336025357131</c:v>
                </c:pt>
                <c:pt idx="898">
                  <c:v>0.99326994051495809</c:v>
                </c:pt>
                <c:pt idx="899">
                  <c:v>0.99326994051495809</c:v>
                </c:pt>
                <c:pt idx="900">
                  <c:v>0.99326994051495809</c:v>
                </c:pt>
                <c:pt idx="901">
                  <c:v>0.99326994051495809</c:v>
                </c:pt>
                <c:pt idx="902">
                  <c:v>0.99326994051495809</c:v>
                </c:pt>
                <c:pt idx="903">
                  <c:v>0.99326994051495809</c:v>
                </c:pt>
                <c:pt idx="904">
                  <c:v>0.99326994051495809</c:v>
                </c:pt>
                <c:pt idx="905">
                  <c:v>0.99326994051495809</c:v>
                </c:pt>
                <c:pt idx="906">
                  <c:v>0.99322652077634488</c:v>
                </c:pt>
                <c:pt idx="907">
                  <c:v>0.99318310103773177</c:v>
                </c:pt>
                <c:pt idx="908">
                  <c:v>0.99318310103773177</c:v>
                </c:pt>
                <c:pt idx="909">
                  <c:v>0.99318310103773177</c:v>
                </c:pt>
                <c:pt idx="910">
                  <c:v>0.99318310103773177</c:v>
                </c:pt>
                <c:pt idx="911">
                  <c:v>0.99318310103773177</c:v>
                </c:pt>
                <c:pt idx="912">
                  <c:v>0.99318310103773177</c:v>
                </c:pt>
                <c:pt idx="913">
                  <c:v>0.99318310103773177</c:v>
                </c:pt>
                <c:pt idx="914">
                  <c:v>0.99318310103773177</c:v>
                </c:pt>
                <c:pt idx="915">
                  <c:v>0.99318310103773177</c:v>
                </c:pt>
                <c:pt idx="916">
                  <c:v>0.99318310103773177</c:v>
                </c:pt>
                <c:pt idx="917">
                  <c:v>0.99313968129911856</c:v>
                </c:pt>
                <c:pt idx="918">
                  <c:v>0.99313968129911856</c:v>
                </c:pt>
                <c:pt idx="919">
                  <c:v>0.99309626156050546</c:v>
                </c:pt>
                <c:pt idx="920">
                  <c:v>0.99309626156050546</c:v>
                </c:pt>
                <c:pt idx="921">
                  <c:v>0.99309626156050546</c:v>
                </c:pt>
                <c:pt idx="922">
                  <c:v>0.99309626156050546</c:v>
                </c:pt>
                <c:pt idx="923">
                  <c:v>0.99309626156050546</c:v>
                </c:pt>
                <c:pt idx="924">
                  <c:v>0.99305284182189224</c:v>
                </c:pt>
                <c:pt idx="925">
                  <c:v>0.99305284182189224</c:v>
                </c:pt>
                <c:pt idx="926">
                  <c:v>0.99305284182189224</c:v>
                </c:pt>
                <c:pt idx="927">
                  <c:v>0.99305284182189224</c:v>
                </c:pt>
                <c:pt idx="928">
                  <c:v>0.99305284182189224</c:v>
                </c:pt>
                <c:pt idx="929">
                  <c:v>0.99305284182189224</c:v>
                </c:pt>
                <c:pt idx="930">
                  <c:v>0.99305284182189224</c:v>
                </c:pt>
                <c:pt idx="931">
                  <c:v>0.99305284182189224</c:v>
                </c:pt>
                <c:pt idx="932">
                  <c:v>0.99305284182189224</c:v>
                </c:pt>
                <c:pt idx="933">
                  <c:v>0.99305284182189224</c:v>
                </c:pt>
                <c:pt idx="934">
                  <c:v>0.99300942208327903</c:v>
                </c:pt>
                <c:pt idx="935">
                  <c:v>0.99300942208327903</c:v>
                </c:pt>
                <c:pt idx="936">
                  <c:v>0.99300942208327903</c:v>
                </c:pt>
                <c:pt idx="937">
                  <c:v>0.99300942208327903</c:v>
                </c:pt>
                <c:pt idx="938">
                  <c:v>0.99300942208327903</c:v>
                </c:pt>
                <c:pt idx="939">
                  <c:v>0.99296600234466592</c:v>
                </c:pt>
                <c:pt idx="940">
                  <c:v>0.99292258260605271</c:v>
                </c:pt>
                <c:pt idx="941">
                  <c:v>0.99287916286743949</c:v>
                </c:pt>
                <c:pt idx="942">
                  <c:v>0.99283574312882639</c:v>
                </c:pt>
                <c:pt idx="943">
                  <c:v>0.99283574312882639</c:v>
                </c:pt>
                <c:pt idx="944">
                  <c:v>0.99283574312882639</c:v>
                </c:pt>
                <c:pt idx="945">
                  <c:v>0.99283574312882639</c:v>
                </c:pt>
                <c:pt idx="946">
                  <c:v>0.99283574312882639</c:v>
                </c:pt>
                <c:pt idx="947">
                  <c:v>0.99283574312882639</c:v>
                </c:pt>
                <c:pt idx="948">
                  <c:v>0.99283574312882639</c:v>
                </c:pt>
                <c:pt idx="949">
                  <c:v>0.99283574312882639</c:v>
                </c:pt>
                <c:pt idx="950">
                  <c:v>0.99279232339021317</c:v>
                </c:pt>
                <c:pt idx="951">
                  <c:v>0.99274890365160007</c:v>
                </c:pt>
                <c:pt idx="952">
                  <c:v>0.99274890365160007</c:v>
                </c:pt>
                <c:pt idx="953">
                  <c:v>0.99270548391298685</c:v>
                </c:pt>
                <c:pt idx="954">
                  <c:v>0.99270548391298685</c:v>
                </c:pt>
                <c:pt idx="955">
                  <c:v>0.99270548391298685</c:v>
                </c:pt>
                <c:pt idx="956">
                  <c:v>0.99270548391298685</c:v>
                </c:pt>
                <c:pt idx="957">
                  <c:v>0.99270548391298685</c:v>
                </c:pt>
                <c:pt idx="958">
                  <c:v>0.99270548391298685</c:v>
                </c:pt>
                <c:pt idx="959">
                  <c:v>0.99270548391298685</c:v>
                </c:pt>
                <c:pt idx="960">
                  <c:v>0.99270548391298685</c:v>
                </c:pt>
                <c:pt idx="961">
                  <c:v>0.99266206417437364</c:v>
                </c:pt>
                <c:pt idx="962">
                  <c:v>0.99266206417437364</c:v>
                </c:pt>
                <c:pt idx="963">
                  <c:v>0.99261864443576053</c:v>
                </c:pt>
                <c:pt idx="964">
                  <c:v>0.99261864443576053</c:v>
                </c:pt>
                <c:pt idx="965">
                  <c:v>0.99261864443576053</c:v>
                </c:pt>
                <c:pt idx="966">
                  <c:v>0.99261864443576053</c:v>
                </c:pt>
                <c:pt idx="967">
                  <c:v>0.99261864443576053</c:v>
                </c:pt>
                <c:pt idx="968">
                  <c:v>0.99261864443576053</c:v>
                </c:pt>
                <c:pt idx="969">
                  <c:v>0.99261864443576053</c:v>
                </c:pt>
                <c:pt idx="970">
                  <c:v>0.99257522469714732</c:v>
                </c:pt>
                <c:pt idx="971">
                  <c:v>0.99257522469714732</c:v>
                </c:pt>
                <c:pt idx="972">
                  <c:v>0.99257522469714732</c:v>
                </c:pt>
                <c:pt idx="973">
                  <c:v>0.99257522469714732</c:v>
                </c:pt>
                <c:pt idx="974">
                  <c:v>0.99257522469714732</c:v>
                </c:pt>
                <c:pt idx="975">
                  <c:v>0.99257522469714732</c:v>
                </c:pt>
                <c:pt idx="976">
                  <c:v>0.9925318049585341</c:v>
                </c:pt>
                <c:pt idx="977">
                  <c:v>0.9925318049585341</c:v>
                </c:pt>
                <c:pt idx="978">
                  <c:v>0.9925318049585341</c:v>
                </c:pt>
                <c:pt idx="979">
                  <c:v>0.9925318049585341</c:v>
                </c:pt>
                <c:pt idx="980">
                  <c:v>0.9925318049585341</c:v>
                </c:pt>
                <c:pt idx="981">
                  <c:v>0.992488385219921</c:v>
                </c:pt>
                <c:pt idx="982">
                  <c:v>0.992488385219921</c:v>
                </c:pt>
                <c:pt idx="983">
                  <c:v>0.992488385219921</c:v>
                </c:pt>
                <c:pt idx="984">
                  <c:v>0.992488385219921</c:v>
                </c:pt>
                <c:pt idx="985">
                  <c:v>0.992488385219921</c:v>
                </c:pt>
                <c:pt idx="986">
                  <c:v>0.992488385219921</c:v>
                </c:pt>
                <c:pt idx="987">
                  <c:v>0.992488385219921</c:v>
                </c:pt>
                <c:pt idx="988">
                  <c:v>0.992488385219921</c:v>
                </c:pt>
                <c:pt idx="989">
                  <c:v>0.992488385219921</c:v>
                </c:pt>
                <c:pt idx="990">
                  <c:v>0.992488385219921</c:v>
                </c:pt>
                <c:pt idx="991">
                  <c:v>0.992488385219921</c:v>
                </c:pt>
                <c:pt idx="992">
                  <c:v>0.99244496548130778</c:v>
                </c:pt>
                <c:pt idx="993">
                  <c:v>0.99240154574269468</c:v>
                </c:pt>
                <c:pt idx="994">
                  <c:v>0.99235812600408146</c:v>
                </c:pt>
                <c:pt idx="995">
                  <c:v>0.99231470626546825</c:v>
                </c:pt>
                <c:pt idx="996">
                  <c:v>0.99227128652685515</c:v>
                </c:pt>
                <c:pt idx="997">
                  <c:v>0.99227128652685515</c:v>
                </c:pt>
                <c:pt idx="998">
                  <c:v>0.99222786678824193</c:v>
                </c:pt>
                <c:pt idx="999">
                  <c:v>0.99222786678824193</c:v>
                </c:pt>
                <c:pt idx="1000">
                  <c:v>0.99222786678824193</c:v>
                </c:pt>
                <c:pt idx="1001">
                  <c:v>0.99218444704962871</c:v>
                </c:pt>
                <c:pt idx="1002">
                  <c:v>0.99218444704962871</c:v>
                </c:pt>
                <c:pt idx="1003">
                  <c:v>0.99218444704962871</c:v>
                </c:pt>
                <c:pt idx="1004">
                  <c:v>0.99218444704962871</c:v>
                </c:pt>
                <c:pt idx="1005">
                  <c:v>0.99214102731101561</c:v>
                </c:pt>
                <c:pt idx="1006">
                  <c:v>0.99214102731101561</c:v>
                </c:pt>
                <c:pt idx="1007">
                  <c:v>0.9920976075724024</c:v>
                </c:pt>
                <c:pt idx="1008">
                  <c:v>0.99205418783378929</c:v>
                </c:pt>
                <c:pt idx="1009">
                  <c:v>0.99201076809517608</c:v>
                </c:pt>
                <c:pt idx="1010">
                  <c:v>0.99201076809517608</c:v>
                </c:pt>
                <c:pt idx="1011">
                  <c:v>0.99201076809517608</c:v>
                </c:pt>
                <c:pt idx="1012">
                  <c:v>0.99201076809517608</c:v>
                </c:pt>
                <c:pt idx="1013">
                  <c:v>0.99201076809517608</c:v>
                </c:pt>
                <c:pt idx="1014">
                  <c:v>0.99201076809517608</c:v>
                </c:pt>
                <c:pt idx="1015">
                  <c:v>0.99201076809517608</c:v>
                </c:pt>
                <c:pt idx="1016">
                  <c:v>0.99201076809517608</c:v>
                </c:pt>
                <c:pt idx="1017">
                  <c:v>0.99201076809517608</c:v>
                </c:pt>
                <c:pt idx="1018">
                  <c:v>0.99196734835656286</c:v>
                </c:pt>
                <c:pt idx="1019">
                  <c:v>0.99192392861794976</c:v>
                </c:pt>
                <c:pt idx="1020">
                  <c:v>0.99192392861794976</c:v>
                </c:pt>
                <c:pt idx="1021">
                  <c:v>0.99192392861794976</c:v>
                </c:pt>
                <c:pt idx="1022">
                  <c:v>0.99192392861794976</c:v>
                </c:pt>
                <c:pt idx="1023">
                  <c:v>0.99188050887933654</c:v>
                </c:pt>
                <c:pt idx="1024">
                  <c:v>0.99188050887933654</c:v>
                </c:pt>
                <c:pt idx="1025">
                  <c:v>0.99188050887933654</c:v>
                </c:pt>
                <c:pt idx="1026">
                  <c:v>0.99188050887933654</c:v>
                </c:pt>
                <c:pt idx="1027">
                  <c:v>0.99188050887933654</c:v>
                </c:pt>
                <c:pt idx="1028">
                  <c:v>0.99188050887933654</c:v>
                </c:pt>
                <c:pt idx="1029">
                  <c:v>0.99188050887933654</c:v>
                </c:pt>
                <c:pt idx="1030">
                  <c:v>0.99188050887933654</c:v>
                </c:pt>
                <c:pt idx="1031">
                  <c:v>0.99188050887933654</c:v>
                </c:pt>
                <c:pt idx="1032">
                  <c:v>0.99188050887933654</c:v>
                </c:pt>
                <c:pt idx="1033">
                  <c:v>0.99188050887933654</c:v>
                </c:pt>
                <c:pt idx="1034">
                  <c:v>0.99188050887933654</c:v>
                </c:pt>
                <c:pt idx="1035">
                  <c:v>0.99188050887933654</c:v>
                </c:pt>
                <c:pt idx="1036">
                  <c:v>0.99188050887933654</c:v>
                </c:pt>
                <c:pt idx="1037">
                  <c:v>0.99188050887933654</c:v>
                </c:pt>
                <c:pt idx="1038">
                  <c:v>0.99188050887933654</c:v>
                </c:pt>
                <c:pt idx="1039">
                  <c:v>0.99183708914072333</c:v>
                </c:pt>
                <c:pt idx="1040">
                  <c:v>0.99183708914072333</c:v>
                </c:pt>
                <c:pt idx="1041">
                  <c:v>0.99183708914072333</c:v>
                </c:pt>
                <c:pt idx="1042">
                  <c:v>0.99183708914072333</c:v>
                </c:pt>
                <c:pt idx="1043">
                  <c:v>0.99179366940211022</c:v>
                </c:pt>
                <c:pt idx="1044">
                  <c:v>0.99179366940211022</c:v>
                </c:pt>
                <c:pt idx="1045">
                  <c:v>0.99175024966349701</c:v>
                </c:pt>
                <c:pt idx="1046">
                  <c:v>0.99175024966349701</c:v>
                </c:pt>
                <c:pt idx="1047">
                  <c:v>0.99175024966349701</c:v>
                </c:pt>
                <c:pt idx="1048">
                  <c:v>0.99175024966349701</c:v>
                </c:pt>
                <c:pt idx="1049">
                  <c:v>0.99175024966349701</c:v>
                </c:pt>
                <c:pt idx="1050">
                  <c:v>0.99175024966349701</c:v>
                </c:pt>
                <c:pt idx="1051">
                  <c:v>0.9917068299248839</c:v>
                </c:pt>
                <c:pt idx="1052">
                  <c:v>0.9917068299248839</c:v>
                </c:pt>
                <c:pt idx="1053">
                  <c:v>0.9917068299248839</c:v>
                </c:pt>
                <c:pt idx="1054">
                  <c:v>0.9917068299248839</c:v>
                </c:pt>
                <c:pt idx="1055">
                  <c:v>0.9917068299248839</c:v>
                </c:pt>
                <c:pt idx="1056">
                  <c:v>0.9917068299248839</c:v>
                </c:pt>
                <c:pt idx="1057">
                  <c:v>0.9917068299248839</c:v>
                </c:pt>
                <c:pt idx="1058">
                  <c:v>0.9917068299248839</c:v>
                </c:pt>
                <c:pt idx="1059">
                  <c:v>0.9917068299248839</c:v>
                </c:pt>
                <c:pt idx="1060">
                  <c:v>0.9917068299248839</c:v>
                </c:pt>
                <c:pt idx="1061">
                  <c:v>0.99166341018627069</c:v>
                </c:pt>
                <c:pt idx="1062">
                  <c:v>0.99166341018627069</c:v>
                </c:pt>
                <c:pt idx="1063">
                  <c:v>0.99166341018627069</c:v>
                </c:pt>
                <c:pt idx="1064">
                  <c:v>0.99166341018627069</c:v>
                </c:pt>
                <c:pt idx="1065">
                  <c:v>0.99166341018627069</c:v>
                </c:pt>
                <c:pt idx="1066">
                  <c:v>0.99166341018627069</c:v>
                </c:pt>
                <c:pt idx="1067">
                  <c:v>0.99166341018627069</c:v>
                </c:pt>
                <c:pt idx="1068">
                  <c:v>0.99166341018627069</c:v>
                </c:pt>
                <c:pt idx="1069">
                  <c:v>0.99166341018627069</c:v>
                </c:pt>
                <c:pt idx="1070">
                  <c:v>0.99166341018627069</c:v>
                </c:pt>
                <c:pt idx="1071">
                  <c:v>0.99166341018627069</c:v>
                </c:pt>
                <c:pt idx="1072">
                  <c:v>0.99161999044765747</c:v>
                </c:pt>
                <c:pt idx="1073">
                  <c:v>0.99157657070904437</c:v>
                </c:pt>
                <c:pt idx="1074">
                  <c:v>0.99157657070904437</c:v>
                </c:pt>
                <c:pt idx="1075">
                  <c:v>0.99157657070904437</c:v>
                </c:pt>
                <c:pt idx="1076">
                  <c:v>0.99157657070904437</c:v>
                </c:pt>
                <c:pt idx="1077">
                  <c:v>0.99153315097043115</c:v>
                </c:pt>
                <c:pt idx="1078">
                  <c:v>0.99153315097043115</c:v>
                </c:pt>
                <c:pt idx="1079">
                  <c:v>0.99153315097043115</c:v>
                </c:pt>
                <c:pt idx="1080">
                  <c:v>0.99148973123181794</c:v>
                </c:pt>
                <c:pt idx="1081">
                  <c:v>0.99148973123181794</c:v>
                </c:pt>
                <c:pt idx="1082">
                  <c:v>0.99148973123181794</c:v>
                </c:pt>
                <c:pt idx="1083">
                  <c:v>0.99148973123181794</c:v>
                </c:pt>
                <c:pt idx="1084">
                  <c:v>0.99148973123181794</c:v>
                </c:pt>
                <c:pt idx="1085">
                  <c:v>0.99148973123181794</c:v>
                </c:pt>
                <c:pt idx="1086">
                  <c:v>0.99148973123181794</c:v>
                </c:pt>
                <c:pt idx="1087">
                  <c:v>0.99148973123181794</c:v>
                </c:pt>
                <c:pt idx="1088">
                  <c:v>0.99148973123181794</c:v>
                </c:pt>
                <c:pt idx="1089">
                  <c:v>0.99148973123181794</c:v>
                </c:pt>
                <c:pt idx="1090">
                  <c:v>0.99144631149320483</c:v>
                </c:pt>
                <c:pt idx="1091">
                  <c:v>0.99140289175459162</c:v>
                </c:pt>
                <c:pt idx="1092">
                  <c:v>0.99140289175459162</c:v>
                </c:pt>
                <c:pt idx="1093">
                  <c:v>0.99140289175459162</c:v>
                </c:pt>
                <c:pt idx="1094">
                  <c:v>0.99140289175459162</c:v>
                </c:pt>
                <c:pt idx="1095">
                  <c:v>0.99140289175459162</c:v>
                </c:pt>
                <c:pt idx="1096">
                  <c:v>0.99140289175459162</c:v>
                </c:pt>
                <c:pt idx="1097">
                  <c:v>0.99140289175459162</c:v>
                </c:pt>
                <c:pt idx="1098">
                  <c:v>0.99140289175459162</c:v>
                </c:pt>
                <c:pt idx="1099">
                  <c:v>0.99140289175459162</c:v>
                </c:pt>
                <c:pt idx="1100">
                  <c:v>0.99140289175459162</c:v>
                </c:pt>
                <c:pt idx="1101">
                  <c:v>0.99140289175459162</c:v>
                </c:pt>
                <c:pt idx="1102">
                  <c:v>0.99135947201597852</c:v>
                </c:pt>
                <c:pt idx="1103">
                  <c:v>0.99135947201597852</c:v>
                </c:pt>
                <c:pt idx="1104">
                  <c:v>0.9913160522773653</c:v>
                </c:pt>
                <c:pt idx="1105">
                  <c:v>0.9913160522773653</c:v>
                </c:pt>
                <c:pt idx="1106">
                  <c:v>0.99127263253875209</c:v>
                </c:pt>
                <c:pt idx="1107">
                  <c:v>0.99127263253875209</c:v>
                </c:pt>
                <c:pt idx="1108">
                  <c:v>0.99122921280013898</c:v>
                </c:pt>
                <c:pt idx="1109">
                  <c:v>0.99122921280013898</c:v>
                </c:pt>
                <c:pt idx="1110">
                  <c:v>0.99122921280013898</c:v>
                </c:pt>
                <c:pt idx="1111">
                  <c:v>0.99118579306152577</c:v>
                </c:pt>
                <c:pt idx="1112">
                  <c:v>0.99118579306152577</c:v>
                </c:pt>
                <c:pt idx="1113">
                  <c:v>0.99114237332291255</c:v>
                </c:pt>
                <c:pt idx="1114">
                  <c:v>0.99114237332291255</c:v>
                </c:pt>
                <c:pt idx="1115">
                  <c:v>0.99114237332291255</c:v>
                </c:pt>
                <c:pt idx="1116">
                  <c:v>0.99114237332291255</c:v>
                </c:pt>
                <c:pt idx="1117">
                  <c:v>0.99109895358429945</c:v>
                </c:pt>
                <c:pt idx="1118">
                  <c:v>0.99109895358429945</c:v>
                </c:pt>
                <c:pt idx="1119">
                  <c:v>0.99109895358429945</c:v>
                </c:pt>
                <c:pt idx="1120">
                  <c:v>0.99109895358429945</c:v>
                </c:pt>
                <c:pt idx="1121">
                  <c:v>0.99109895358429945</c:v>
                </c:pt>
                <c:pt idx="1122">
                  <c:v>0.99109895358429945</c:v>
                </c:pt>
                <c:pt idx="1123">
                  <c:v>0.99109895358429945</c:v>
                </c:pt>
                <c:pt idx="1124">
                  <c:v>0.99109895358429945</c:v>
                </c:pt>
                <c:pt idx="1125">
                  <c:v>0.99109895358429945</c:v>
                </c:pt>
                <c:pt idx="1126">
                  <c:v>0.99109895358429945</c:v>
                </c:pt>
                <c:pt idx="1127">
                  <c:v>0.99105553384568623</c:v>
                </c:pt>
                <c:pt idx="1128">
                  <c:v>0.99101211410707313</c:v>
                </c:pt>
                <c:pt idx="1129">
                  <c:v>0.99096869436845991</c:v>
                </c:pt>
                <c:pt idx="1130">
                  <c:v>0.99096869436845991</c:v>
                </c:pt>
                <c:pt idx="1131">
                  <c:v>0.99096869436845991</c:v>
                </c:pt>
                <c:pt idx="1132">
                  <c:v>0.99096869436845991</c:v>
                </c:pt>
                <c:pt idx="1133">
                  <c:v>0.99096869436845991</c:v>
                </c:pt>
                <c:pt idx="1134">
                  <c:v>0.9909252746298467</c:v>
                </c:pt>
                <c:pt idx="1135">
                  <c:v>0.99088185489123359</c:v>
                </c:pt>
                <c:pt idx="1136">
                  <c:v>0.99088185489123359</c:v>
                </c:pt>
                <c:pt idx="1137">
                  <c:v>0.99088185489123359</c:v>
                </c:pt>
                <c:pt idx="1138">
                  <c:v>0.99083843515262038</c:v>
                </c:pt>
                <c:pt idx="1139">
                  <c:v>0.99083843515262038</c:v>
                </c:pt>
                <c:pt idx="1140">
                  <c:v>0.99079501541400716</c:v>
                </c:pt>
                <c:pt idx="1141">
                  <c:v>0.99079501541400716</c:v>
                </c:pt>
                <c:pt idx="1142">
                  <c:v>0.99079501541400716</c:v>
                </c:pt>
                <c:pt idx="1143">
                  <c:v>0.99079501541400716</c:v>
                </c:pt>
                <c:pt idx="1144">
                  <c:v>0.99079501541400716</c:v>
                </c:pt>
                <c:pt idx="1145">
                  <c:v>0.99079501541400716</c:v>
                </c:pt>
                <c:pt idx="1146">
                  <c:v>0.99079501541400716</c:v>
                </c:pt>
                <c:pt idx="1147">
                  <c:v>0.99079501541400716</c:v>
                </c:pt>
                <c:pt idx="1148">
                  <c:v>0.99079501541400716</c:v>
                </c:pt>
                <c:pt idx="1149">
                  <c:v>0.99079501541400716</c:v>
                </c:pt>
                <c:pt idx="1150">
                  <c:v>0.99075159567539406</c:v>
                </c:pt>
                <c:pt idx="1151">
                  <c:v>0.99075159567539406</c:v>
                </c:pt>
                <c:pt idx="1152">
                  <c:v>0.99075159567539406</c:v>
                </c:pt>
                <c:pt idx="1153">
                  <c:v>0.99070817593678084</c:v>
                </c:pt>
                <c:pt idx="1154">
                  <c:v>0.99070817593678084</c:v>
                </c:pt>
                <c:pt idx="1155">
                  <c:v>0.99070817593678084</c:v>
                </c:pt>
                <c:pt idx="1156">
                  <c:v>0.99070817593678084</c:v>
                </c:pt>
                <c:pt idx="1157">
                  <c:v>0.99070817593678084</c:v>
                </c:pt>
                <c:pt idx="1158">
                  <c:v>0.99066475619816774</c:v>
                </c:pt>
                <c:pt idx="1159">
                  <c:v>0.99062133645955452</c:v>
                </c:pt>
                <c:pt idx="1160">
                  <c:v>0.99062133645955452</c:v>
                </c:pt>
                <c:pt idx="1161">
                  <c:v>0.99062133645955452</c:v>
                </c:pt>
                <c:pt idx="1162">
                  <c:v>0.99057791672094131</c:v>
                </c:pt>
                <c:pt idx="1163">
                  <c:v>0.99053449698232821</c:v>
                </c:pt>
                <c:pt idx="1164">
                  <c:v>0.99053449698232821</c:v>
                </c:pt>
                <c:pt idx="1165">
                  <c:v>0.99053449698232821</c:v>
                </c:pt>
                <c:pt idx="1166">
                  <c:v>0.99053449698232821</c:v>
                </c:pt>
                <c:pt idx="1167">
                  <c:v>0.99053449698232821</c:v>
                </c:pt>
                <c:pt idx="1168">
                  <c:v>0.99053449698232821</c:v>
                </c:pt>
                <c:pt idx="1169">
                  <c:v>0.99053449698232821</c:v>
                </c:pt>
                <c:pt idx="1170">
                  <c:v>0.99053449698232821</c:v>
                </c:pt>
                <c:pt idx="1171">
                  <c:v>0.99049107724371499</c:v>
                </c:pt>
                <c:pt idx="1172">
                  <c:v>0.99044765750510178</c:v>
                </c:pt>
                <c:pt idx="1173">
                  <c:v>0.99044765750510178</c:v>
                </c:pt>
                <c:pt idx="1174">
                  <c:v>0.99044765750510178</c:v>
                </c:pt>
                <c:pt idx="1175">
                  <c:v>0.99044765750510178</c:v>
                </c:pt>
                <c:pt idx="1176">
                  <c:v>0.99040423776648867</c:v>
                </c:pt>
                <c:pt idx="1177">
                  <c:v>0.99036081802787546</c:v>
                </c:pt>
                <c:pt idx="1178">
                  <c:v>0.99036081802787546</c:v>
                </c:pt>
                <c:pt idx="1179">
                  <c:v>0.99036081802787546</c:v>
                </c:pt>
                <c:pt idx="1180">
                  <c:v>0.99031739828926235</c:v>
                </c:pt>
                <c:pt idx="1181">
                  <c:v>0.99031739828926235</c:v>
                </c:pt>
                <c:pt idx="1182">
                  <c:v>0.99031739828926235</c:v>
                </c:pt>
                <c:pt idx="1183">
                  <c:v>0.99031739828926235</c:v>
                </c:pt>
                <c:pt idx="1184">
                  <c:v>0.99031739828926235</c:v>
                </c:pt>
                <c:pt idx="1185">
                  <c:v>0.99031739828926235</c:v>
                </c:pt>
                <c:pt idx="1186">
                  <c:v>0.99031739828926235</c:v>
                </c:pt>
                <c:pt idx="1187">
                  <c:v>0.99031739828926235</c:v>
                </c:pt>
                <c:pt idx="1188">
                  <c:v>0.99027397855064914</c:v>
                </c:pt>
                <c:pt idx="1189">
                  <c:v>0.99027397855064914</c:v>
                </c:pt>
                <c:pt idx="1190">
                  <c:v>0.99023055881203592</c:v>
                </c:pt>
                <c:pt idx="1191">
                  <c:v>0.99023055881203592</c:v>
                </c:pt>
                <c:pt idx="1192">
                  <c:v>0.99018713907342282</c:v>
                </c:pt>
                <c:pt idx="1193">
                  <c:v>0.9901437193348096</c:v>
                </c:pt>
                <c:pt idx="1194">
                  <c:v>0.9901437193348096</c:v>
                </c:pt>
                <c:pt idx="1195">
                  <c:v>0.9901437193348096</c:v>
                </c:pt>
                <c:pt idx="1196">
                  <c:v>0.9901437193348096</c:v>
                </c:pt>
                <c:pt idx="1197">
                  <c:v>0.9901437193348096</c:v>
                </c:pt>
                <c:pt idx="1198">
                  <c:v>0.9901437193348096</c:v>
                </c:pt>
                <c:pt idx="1199">
                  <c:v>0.9901437193348096</c:v>
                </c:pt>
                <c:pt idx="1200">
                  <c:v>0.9901437193348096</c:v>
                </c:pt>
                <c:pt idx="1201">
                  <c:v>0.9901437193348096</c:v>
                </c:pt>
                <c:pt idx="1202">
                  <c:v>0.9901437193348096</c:v>
                </c:pt>
                <c:pt idx="1203">
                  <c:v>0.9901437193348096</c:v>
                </c:pt>
                <c:pt idx="1204">
                  <c:v>0.99010029959619639</c:v>
                </c:pt>
                <c:pt idx="1205">
                  <c:v>0.99005687985758328</c:v>
                </c:pt>
                <c:pt idx="1206">
                  <c:v>0.99005687985758328</c:v>
                </c:pt>
                <c:pt idx="1207">
                  <c:v>0.99001346011897007</c:v>
                </c:pt>
                <c:pt idx="1208">
                  <c:v>0.99001346011897007</c:v>
                </c:pt>
                <c:pt idx="1209">
                  <c:v>0.99001346011897007</c:v>
                </c:pt>
                <c:pt idx="1210">
                  <c:v>0.99001346011897007</c:v>
                </c:pt>
                <c:pt idx="1211">
                  <c:v>0.99001346011897007</c:v>
                </c:pt>
                <c:pt idx="1212">
                  <c:v>0.99001346011897007</c:v>
                </c:pt>
                <c:pt idx="1213">
                  <c:v>0.99001346011897007</c:v>
                </c:pt>
                <c:pt idx="1214">
                  <c:v>0.98997004038035696</c:v>
                </c:pt>
                <c:pt idx="1215">
                  <c:v>0.98997004038035696</c:v>
                </c:pt>
                <c:pt idx="1216">
                  <c:v>0.98997004038035696</c:v>
                </c:pt>
                <c:pt idx="1217">
                  <c:v>0.98997004038035696</c:v>
                </c:pt>
                <c:pt idx="1218">
                  <c:v>0.98997004038035696</c:v>
                </c:pt>
                <c:pt idx="1219">
                  <c:v>0.98997004038035696</c:v>
                </c:pt>
                <c:pt idx="1220">
                  <c:v>0.98997004038035696</c:v>
                </c:pt>
                <c:pt idx="1221">
                  <c:v>0.98997004038035696</c:v>
                </c:pt>
                <c:pt idx="1222">
                  <c:v>0.98997004038035696</c:v>
                </c:pt>
                <c:pt idx="1223">
                  <c:v>0.98997004038035696</c:v>
                </c:pt>
                <c:pt idx="1224">
                  <c:v>0.98992662064174375</c:v>
                </c:pt>
                <c:pt idx="1225">
                  <c:v>0.98992662064174375</c:v>
                </c:pt>
                <c:pt idx="1226">
                  <c:v>0.98992662064174375</c:v>
                </c:pt>
                <c:pt idx="1227">
                  <c:v>0.98992662064174375</c:v>
                </c:pt>
                <c:pt idx="1228">
                  <c:v>0.98992662064174375</c:v>
                </c:pt>
                <c:pt idx="1229">
                  <c:v>0.98992662064174375</c:v>
                </c:pt>
                <c:pt idx="1230">
                  <c:v>0.98988320090313053</c:v>
                </c:pt>
                <c:pt idx="1231">
                  <c:v>0.98988320090313053</c:v>
                </c:pt>
                <c:pt idx="1232">
                  <c:v>0.98988320090313053</c:v>
                </c:pt>
                <c:pt idx="1233">
                  <c:v>0.98988320090313053</c:v>
                </c:pt>
                <c:pt idx="1234">
                  <c:v>0.98988320090313053</c:v>
                </c:pt>
                <c:pt idx="1235">
                  <c:v>0.98988320090313053</c:v>
                </c:pt>
                <c:pt idx="1236">
                  <c:v>0.98988320090313053</c:v>
                </c:pt>
                <c:pt idx="1237">
                  <c:v>0.98988320090313053</c:v>
                </c:pt>
                <c:pt idx="1238">
                  <c:v>0.98988320090313053</c:v>
                </c:pt>
                <c:pt idx="1239">
                  <c:v>0.98988320090313053</c:v>
                </c:pt>
                <c:pt idx="1240">
                  <c:v>0.98983978116451743</c:v>
                </c:pt>
                <c:pt idx="1241">
                  <c:v>0.98983978116451743</c:v>
                </c:pt>
                <c:pt idx="1242">
                  <c:v>0.98983978116451743</c:v>
                </c:pt>
                <c:pt idx="1243">
                  <c:v>0.98983978116451743</c:v>
                </c:pt>
                <c:pt idx="1244">
                  <c:v>0.98983978116451743</c:v>
                </c:pt>
                <c:pt idx="1245">
                  <c:v>0.98979636142590421</c:v>
                </c:pt>
                <c:pt idx="1246">
                  <c:v>0.989752941687291</c:v>
                </c:pt>
                <c:pt idx="1247">
                  <c:v>0.989752941687291</c:v>
                </c:pt>
                <c:pt idx="1248">
                  <c:v>0.989752941687291</c:v>
                </c:pt>
                <c:pt idx="1249">
                  <c:v>0.989752941687291</c:v>
                </c:pt>
                <c:pt idx="1250">
                  <c:v>0.989752941687291</c:v>
                </c:pt>
                <c:pt idx="1251">
                  <c:v>0.989752941687291</c:v>
                </c:pt>
                <c:pt idx="1252">
                  <c:v>0.989752941687291</c:v>
                </c:pt>
                <c:pt idx="1253">
                  <c:v>0.98970952194867789</c:v>
                </c:pt>
                <c:pt idx="1254">
                  <c:v>0.98970952194867789</c:v>
                </c:pt>
                <c:pt idx="1255">
                  <c:v>0.98966610221006468</c:v>
                </c:pt>
                <c:pt idx="1256">
                  <c:v>0.98966610221006468</c:v>
                </c:pt>
                <c:pt idx="1257">
                  <c:v>0.98962268247145158</c:v>
                </c:pt>
                <c:pt idx="1258">
                  <c:v>0.98962268247145158</c:v>
                </c:pt>
                <c:pt idx="1259">
                  <c:v>0.98962268247145158</c:v>
                </c:pt>
                <c:pt idx="1260">
                  <c:v>0.98957926273283836</c:v>
                </c:pt>
                <c:pt idx="1261">
                  <c:v>0.98953584299422515</c:v>
                </c:pt>
                <c:pt idx="1262">
                  <c:v>0.98953584299422515</c:v>
                </c:pt>
                <c:pt idx="1263">
                  <c:v>0.98953584299422515</c:v>
                </c:pt>
                <c:pt idx="1264">
                  <c:v>0.98953584299422515</c:v>
                </c:pt>
                <c:pt idx="1265">
                  <c:v>0.98949242325561204</c:v>
                </c:pt>
                <c:pt idx="1266">
                  <c:v>0.98944900351699883</c:v>
                </c:pt>
                <c:pt idx="1267">
                  <c:v>0.98940558377838561</c:v>
                </c:pt>
                <c:pt idx="1268">
                  <c:v>0.98940558377838561</c:v>
                </c:pt>
                <c:pt idx="1269">
                  <c:v>0.98940558377838561</c:v>
                </c:pt>
                <c:pt idx="1270">
                  <c:v>0.98936216403977251</c:v>
                </c:pt>
                <c:pt idx="1271">
                  <c:v>0.98936216403977251</c:v>
                </c:pt>
                <c:pt idx="1272">
                  <c:v>0.98936216403977251</c:v>
                </c:pt>
                <c:pt idx="1273">
                  <c:v>0.98936216403977251</c:v>
                </c:pt>
                <c:pt idx="1274">
                  <c:v>0.98936216403977251</c:v>
                </c:pt>
                <c:pt idx="1275">
                  <c:v>0.98936216403977251</c:v>
                </c:pt>
                <c:pt idx="1276">
                  <c:v>0.98931874430115929</c:v>
                </c:pt>
                <c:pt idx="1277">
                  <c:v>0.98931874430115929</c:v>
                </c:pt>
                <c:pt idx="1278">
                  <c:v>0.98927532456254619</c:v>
                </c:pt>
                <c:pt idx="1279">
                  <c:v>0.98923190482393297</c:v>
                </c:pt>
                <c:pt idx="1280">
                  <c:v>0.98923190482393297</c:v>
                </c:pt>
                <c:pt idx="1281">
                  <c:v>0.98923190482393297</c:v>
                </c:pt>
                <c:pt idx="1282">
                  <c:v>0.98923190482393297</c:v>
                </c:pt>
                <c:pt idx="1283">
                  <c:v>0.98923190482393297</c:v>
                </c:pt>
                <c:pt idx="1284">
                  <c:v>0.98918848508531976</c:v>
                </c:pt>
                <c:pt idx="1285">
                  <c:v>0.98918848508531976</c:v>
                </c:pt>
                <c:pt idx="1286">
                  <c:v>0.98918848508531976</c:v>
                </c:pt>
                <c:pt idx="1287">
                  <c:v>0.98918848508531976</c:v>
                </c:pt>
                <c:pt idx="1288">
                  <c:v>0.98918848508531976</c:v>
                </c:pt>
                <c:pt idx="1289">
                  <c:v>0.98918848508531976</c:v>
                </c:pt>
                <c:pt idx="1290">
                  <c:v>0.98918848508531976</c:v>
                </c:pt>
                <c:pt idx="1291">
                  <c:v>0.98918848508531976</c:v>
                </c:pt>
                <c:pt idx="1292">
                  <c:v>0.98918848508531976</c:v>
                </c:pt>
                <c:pt idx="1293">
                  <c:v>0.98918848508531976</c:v>
                </c:pt>
                <c:pt idx="1294">
                  <c:v>0.98918848508531976</c:v>
                </c:pt>
                <c:pt idx="1295">
                  <c:v>0.98914506534670665</c:v>
                </c:pt>
                <c:pt idx="1296">
                  <c:v>0.98914506534670665</c:v>
                </c:pt>
                <c:pt idx="1297">
                  <c:v>0.98914506534670665</c:v>
                </c:pt>
                <c:pt idx="1298">
                  <c:v>0.98910164560809344</c:v>
                </c:pt>
                <c:pt idx="1299">
                  <c:v>0.98910164560809344</c:v>
                </c:pt>
                <c:pt idx="1300">
                  <c:v>0.98905822586948022</c:v>
                </c:pt>
                <c:pt idx="1301">
                  <c:v>0.98901480613086712</c:v>
                </c:pt>
                <c:pt idx="1302">
                  <c:v>0.98901480613086712</c:v>
                </c:pt>
                <c:pt idx="1303">
                  <c:v>0.98901480613086712</c:v>
                </c:pt>
                <c:pt idx="1304">
                  <c:v>0.98901480613086712</c:v>
                </c:pt>
                <c:pt idx="1305">
                  <c:v>0.98901480613086712</c:v>
                </c:pt>
                <c:pt idx="1306">
                  <c:v>0.98901480613086712</c:v>
                </c:pt>
                <c:pt idx="1307">
                  <c:v>0.9889713863922539</c:v>
                </c:pt>
                <c:pt idx="1308">
                  <c:v>0.9889713863922539</c:v>
                </c:pt>
                <c:pt idx="1309">
                  <c:v>0.9889713863922539</c:v>
                </c:pt>
                <c:pt idx="1310">
                  <c:v>0.9889713863922539</c:v>
                </c:pt>
                <c:pt idx="1311">
                  <c:v>0.9889713863922539</c:v>
                </c:pt>
                <c:pt idx="1312">
                  <c:v>0.9889279666536408</c:v>
                </c:pt>
                <c:pt idx="1313">
                  <c:v>0.9889279666536408</c:v>
                </c:pt>
                <c:pt idx="1314">
                  <c:v>0.9889279666536408</c:v>
                </c:pt>
                <c:pt idx="1315">
                  <c:v>0.98888454691502758</c:v>
                </c:pt>
                <c:pt idx="1316">
                  <c:v>0.98888454691502758</c:v>
                </c:pt>
                <c:pt idx="1317">
                  <c:v>0.98888454691502758</c:v>
                </c:pt>
                <c:pt idx="1318">
                  <c:v>0.98884112717641437</c:v>
                </c:pt>
                <c:pt idx="1319">
                  <c:v>0.98884112717641437</c:v>
                </c:pt>
                <c:pt idx="1320">
                  <c:v>0.98884112717641437</c:v>
                </c:pt>
                <c:pt idx="1321">
                  <c:v>0.98884112717641437</c:v>
                </c:pt>
                <c:pt idx="1322">
                  <c:v>0.98879770743780127</c:v>
                </c:pt>
                <c:pt idx="1323">
                  <c:v>0.98875428769918805</c:v>
                </c:pt>
                <c:pt idx="1324">
                  <c:v>0.98871086796057484</c:v>
                </c:pt>
                <c:pt idx="1325">
                  <c:v>0.98871086796057484</c:v>
                </c:pt>
                <c:pt idx="1326">
                  <c:v>0.98871086796057484</c:v>
                </c:pt>
                <c:pt idx="1327">
                  <c:v>0.98871086796057484</c:v>
                </c:pt>
                <c:pt idx="1328">
                  <c:v>0.98871086796057484</c:v>
                </c:pt>
                <c:pt idx="1329">
                  <c:v>0.98871086796057484</c:v>
                </c:pt>
                <c:pt idx="1330">
                  <c:v>0.98871086796057484</c:v>
                </c:pt>
                <c:pt idx="1331">
                  <c:v>0.98866744822196173</c:v>
                </c:pt>
                <c:pt idx="1332">
                  <c:v>0.98866744822196173</c:v>
                </c:pt>
                <c:pt idx="1333">
                  <c:v>0.98862402848334852</c:v>
                </c:pt>
                <c:pt idx="1334">
                  <c:v>0.98862402848334852</c:v>
                </c:pt>
                <c:pt idx="1335">
                  <c:v>0.9885806087447353</c:v>
                </c:pt>
                <c:pt idx="1336">
                  <c:v>0.9885806087447353</c:v>
                </c:pt>
                <c:pt idx="1337">
                  <c:v>0.9885371890061222</c:v>
                </c:pt>
                <c:pt idx="1338">
                  <c:v>0.9885371890061222</c:v>
                </c:pt>
                <c:pt idx="1339">
                  <c:v>0.9885371890061222</c:v>
                </c:pt>
                <c:pt idx="1340">
                  <c:v>0.98849376926750898</c:v>
                </c:pt>
                <c:pt idx="1341">
                  <c:v>0.98849376926750898</c:v>
                </c:pt>
                <c:pt idx="1342">
                  <c:v>0.98849376926750898</c:v>
                </c:pt>
                <c:pt idx="1343">
                  <c:v>0.98849376926750898</c:v>
                </c:pt>
                <c:pt idx="1344">
                  <c:v>0.98845034952889588</c:v>
                </c:pt>
                <c:pt idx="1345">
                  <c:v>0.98845034952889588</c:v>
                </c:pt>
                <c:pt idx="1346">
                  <c:v>0.98840692979028266</c:v>
                </c:pt>
                <c:pt idx="1347">
                  <c:v>0.98840692979028266</c:v>
                </c:pt>
                <c:pt idx="1348">
                  <c:v>0.98840692979028266</c:v>
                </c:pt>
                <c:pt idx="1349">
                  <c:v>0.98840692979028266</c:v>
                </c:pt>
                <c:pt idx="1350">
                  <c:v>0.98840692979028266</c:v>
                </c:pt>
                <c:pt idx="1351">
                  <c:v>0.98840692979028266</c:v>
                </c:pt>
                <c:pt idx="1352">
                  <c:v>0.98840692979028266</c:v>
                </c:pt>
                <c:pt idx="1353">
                  <c:v>0.98840692979028266</c:v>
                </c:pt>
                <c:pt idx="1354">
                  <c:v>0.98836351005166945</c:v>
                </c:pt>
                <c:pt idx="1355">
                  <c:v>0.98832009031305634</c:v>
                </c:pt>
                <c:pt idx="1356">
                  <c:v>0.98832009031305634</c:v>
                </c:pt>
                <c:pt idx="1357">
                  <c:v>0.98832009031305634</c:v>
                </c:pt>
                <c:pt idx="1358">
                  <c:v>0.98827667057444313</c:v>
                </c:pt>
                <c:pt idx="1359">
                  <c:v>0.98827667057444313</c:v>
                </c:pt>
                <c:pt idx="1360">
                  <c:v>0.98827667057444313</c:v>
                </c:pt>
                <c:pt idx="1361">
                  <c:v>0.98823325083583002</c:v>
                </c:pt>
                <c:pt idx="1362">
                  <c:v>0.98818983109721681</c:v>
                </c:pt>
                <c:pt idx="1363">
                  <c:v>0.98818983109721681</c:v>
                </c:pt>
                <c:pt idx="1364">
                  <c:v>0.98818983109721681</c:v>
                </c:pt>
                <c:pt idx="1365">
                  <c:v>0.98814641135860359</c:v>
                </c:pt>
                <c:pt idx="1366">
                  <c:v>0.98814641135860359</c:v>
                </c:pt>
                <c:pt idx="1367">
                  <c:v>0.98814641135860359</c:v>
                </c:pt>
                <c:pt idx="1368">
                  <c:v>0.98814641135860359</c:v>
                </c:pt>
                <c:pt idx="1369">
                  <c:v>0.98814641135860359</c:v>
                </c:pt>
                <c:pt idx="1370">
                  <c:v>0.98814641135860359</c:v>
                </c:pt>
                <c:pt idx="1371">
                  <c:v>0.98814641135860359</c:v>
                </c:pt>
                <c:pt idx="1372">
                  <c:v>0.98814641135860359</c:v>
                </c:pt>
                <c:pt idx="1373">
                  <c:v>0.98814641135860359</c:v>
                </c:pt>
                <c:pt idx="1374">
                  <c:v>0.98814641135860359</c:v>
                </c:pt>
                <c:pt idx="1375">
                  <c:v>0.98814641135860359</c:v>
                </c:pt>
                <c:pt idx="1376">
                  <c:v>0.98814641135860359</c:v>
                </c:pt>
                <c:pt idx="1377">
                  <c:v>0.98810299161999049</c:v>
                </c:pt>
                <c:pt idx="1378">
                  <c:v>0.98810299161999049</c:v>
                </c:pt>
                <c:pt idx="1379">
                  <c:v>0.98810299161999049</c:v>
                </c:pt>
                <c:pt idx="1380">
                  <c:v>0.98810299161999049</c:v>
                </c:pt>
                <c:pt idx="1381">
                  <c:v>0.98810299161999049</c:v>
                </c:pt>
                <c:pt idx="1382">
                  <c:v>0.98810299161999049</c:v>
                </c:pt>
                <c:pt idx="1383">
                  <c:v>0.98810299161999049</c:v>
                </c:pt>
                <c:pt idx="1384">
                  <c:v>0.98810299161999049</c:v>
                </c:pt>
                <c:pt idx="1385">
                  <c:v>0.98810299161999049</c:v>
                </c:pt>
                <c:pt idx="1386">
                  <c:v>0.98810299161999049</c:v>
                </c:pt>
                <c:pt idx="1387">
                  <c:v>0.98810299161999049</c:v>
                </c:pt>
                <c:pt idx="1388">
                  <c:v>0.98810299161999049</c:v>
                </c:pt>
                <c:pt idx="1389">
                  <c:v>0.98805957188137727</c:v>
                </c:pt>
                <c:pt idx="1390">
                  <c:v>0.98801615214276406</c:v>
                </c:pt>
                <c:pt idx="1391">
                  <c:v>0.98797273240415096</c:v>
                </c:pt>
                <c:pt idx="1392">
                  <c:v>0.98792931266553774</c:v>
                </c:pt>
                <c:pt idx="1393">
                  <c:v>0.98792931266553774</c:v>
                </c:pt>
                <c:pt idx="1394">
                  <c:v>0.98788589292692452</c:v>
                </c:pt>
                <c:pt idx="1395">
                  <c:v>0.98788589292692452</c:v>
                </c:pt>
                <c:pt idx="1396">
                  <c:v>0.98788589292692452</c:v>
                </c:pt>
                <c:pt idx="1397">
                  <c:v>0.98788589292692452</c:v>
                </c:pt>
                <c:pt idx="1398">
                  <c:v>0.98788589292692452</c:v>
                </c:pt>
                <c:pt idx="1399">
                  <c:v>0.98788589292692452</c:v>
                </c:pt>
                <c:pt idx="1400">
                  <c:v>0.98788589292692452</c:v>
                </c:pt>
                <c:pt idx="1401">
                  <c:v>0.98784247318831142</c:v>
                </c:pt>
                <c:pt idx="1402">
                  <c:v>0.98784247318831142</c:v>
                </c:pt>
                <c:pt idx="1403">
                  <c:v>0.98784247318831142</c:v>
                </c:pt>
                <c:pt idx="1404">
                  <c:v>0.98784247318831142</c:v>
                </c:pt>
                <c:pt idx="1405">
                  <c:v>0.98779905344969821</c:v>
                </c:pt>
                <c:pt idx="1406">
                  <c:v>0.98779905344969821</c:v>
                </c:pt>
                <c:pt idx="1407">
                  <c:v>0.9877556337110851</c:v>
                </c:pt>
                <c:pt idx="1408">
                  <c:v>0.9877556337110851</c:v>
                </c:pt>
                <c:pt idx="1409">
                  <c:v>0.9877556337110851</c:v>
                </c:pt>
                <c:pt idx="1410">
                  <c:v>0.9877556337110851</c:v>
                </c:pt>
                <c:pt idx="1411">
                  <c:v>0.9877556337110851</c:v>
                </c:pt>
                <c:pt idx="1412">
                  <c:v>0.9877556337110851</c:v>
                </c:pt>
                <c:pt idx="1413">
                  <c:v>0.98771221397247189</c:v>
                </c:pt>
                <c:pt idx="1414">
                  <c:v>0.98766879423385867</c:v>
                </c:pt>
                <c:pt idx="1415">
                  <c:v>0.98766879423385867</c:v>
                </c:pt>
                <c:pt idx="1416">
                  <c:v>0.98762537449524557</c:v>
                </c:pt>
                <c:pt idx="1417">
                  <c:v>0.98758195475663235</c:v>
                </c:pt>
                <c:pt idx="1418">
                  <c:v>0.98758195475663235</c:v>
                </c:pt>
                <c:pt idx="1419">
                  <c:v>0.98758195475663235</c:v>
                </c:pt>
                <c:pt idx="1420">
                  <c:v>0.98758195475663235</c:v>
                </c:pt>
                <c:pt idx="1421">
                  <c:v>0.98758195475663235</c:v>
                </c:pt>
                <c:pt idx="1422">
                  <c:v>0.98758195475663235</c:v>
                </c:pt>
                <c:pt idx="1423">
                  <c:v>0.98753853501801925</c:v>
                </c:pt>
                <c:pt idx="1424">
                  <c:v>0.98753853501801925</c:v>
                </c:pt>
                <c:pt idx="1425">
                  <c:v>0.98753853501801925</c:v>
                </c:pt>
                <c:pt idx="1426">
                  <c:v>0.98749511527940603</c:v>
                </c:pt>
                <c:pt idx="1427">
                  <c:v>0.98745169554079282</c:v>
                </c:pt>
                <c:pt idx="1428">
                  <c:v>0.98745169554079282</c:v>
                </c:pt>
                <c:pt idx="1429">
                  <c:v>0.98745169554079282</c:v>
                </c:pt>
                <c:pt idx="1430">
                  <c:v>0.98745169554079282</c:v>
                </c:pt>
                <c:pt idx="1431">
                  <c:v>0.98745169554079282</c:v>
                </c:pt>
                <c:pt idx="1432">
                  <c:v>0.98745169554079282</c:v>
                </c:pt>
                <c:pt idx="1433">
                  <c:v>0.98745169554079282</c:v>
                </c:pt>
                <c:pt idx="1434">
                  <c:v>0.98745169554079282</c:v>
                </c:pt>
                <c:pt idx="1435">
                  <c:v>0.98745169554079282</c:v>
                </c:pt>
                <c:pt idx="1436">
                  <c:v>0.98745169554079282</c:v>
                </c:pt>
                <c:pt idx="1437">
                  <c:v>0.98740827580217971</c:v>
                </c:pt>
                <c:pt idx="1438">
                  <c:v>0.98740827580217971</c:v>
                </c:pt>
                <c:pt idx="1439">
                  <c:v>0.9873648560635665</c:v>
                </c:pt>
                <c:pt idx="1440">
                  <c:v>0.9873648560635665</c:v>
                </c:pt>
                <c:pt idx="1441">
                  <c:v>0.9873648560635665</c:v>
                </c:pt>
                <c:pt idx="1442">
                  <c:v>0.9873648560635665</c:v>
                </c:pt>
                <c:pt idx="1443">
                  <c:v>0.9873648560635665</c:v>
                </c:pt>
                <c:pt idx="1444">
                  <c:v>0.9873648560635665</c:v>
                </c:pt>
                <c:pt idx="1445">
                  <c:v>0.9873648560635665</c:v>
                </c:pt>
                <c:pt idx="1446">
                  <c:v>0.9873648560635665</c:v>
                </c:pt>
                <c:pt idx="1447">
                  <c:v>0.9873648560635665</c:v>
                </c:pt>
                <c:pt idx="1448">
                  <c:v>0.9873648560635665</c:v>
                </c:pt>
                <c:pt idx="1449">
                  <c:v>0.9873648560635665</c:v>
                </c:pt>
                <c:pt idx="1450">
                  <c:v>0.98732143632495328</c:v>
                </c:pt>
                <c:pt idx="1451">
                  <c:v>0.98727801658634018</c:v>
                </c:pt>
                <c:pt idx="1452">
                  <c:v>0.98727801658634018</c:v>
                </c:pt>
                <c:pt idx="1453">
                  <c:v>0.98723459684772696</c:v>
                </c:pt>
                <c:pt idx="1454">
                  <c:v>0.98723459684772696</c:v>
                </c:pt>
                <c:pt idx="1455">
                  <c:v>0.98719117710911375</c:v>
                </c:pt>
                <c:pt idx="1456">
                  <c:v>0.98719117710911375</c:v>
                </c:pt>
                <c:pt idx="1457">
                  <c:v>0.98714775737050064</c:v>
                </c:pt>
                <c:pt idx="1458">
                  <c:v>0.98714775737050064</c:v>
                </c:pt>
                <c:pt idx="1459">
                  <c:v>0.98714775737050064</c:v>
                </c:pt>
                <c:pt idx="1460">
                  <c:v>0.98714775737050064</c:v>
                </c:pt>
                <c:pt idx="1461">
                  <c:v>0.98714775737050064</c:v>
                </c:pt>
                <c:pt idx="1462">
                  <c:v>0.98714775737050064</c:v>
                </c:pt>
                <c:pt idx="1463">
                  <c:v>0.98710433763188743</c:v>
                </c:pt>
                <c:pt idx="1464">
                  <c:v>0.98706091789327433</c:v>
                </c:pt>
                <c:pt idx="1465">
                  <c:v>0.98706091789327433</c:v>
                </c:pt>
                <c:pt idx="1466">
                  <c:v>0.98706091789327433</c:v>
                </c:pt>
                <c:pt idx="1467">
                  <c:v>0.98706091789327433</c:v>
                </c:pt>
                <c:pt idx="1468">
                  <c:v>0.98706091789327433</c:v>
                </c:pt>
                <c:pt idx="1469">
                  <c:v>0.98706091789327433</c:v>
                </c:pt>
                <c:pt idx="1470">
                  <c:v>0.98701749815466111</c:v>
                </c:pt>
                <c:pt idx="1471">
                  <c:v>0.98701749815466111</c:v>
                </c:pt>
                <c:pt idx="1472">
                  <c:v>0.98701749815466111</c:v>
                </c:pt>
                <c:pt idx="1473">
                  <c:v>0.9869740784160479</c:v>
                </c:pt>
                <c:pt idx="1474">
                  <c:v>0.9869740784160479</c:v>
                </c:pt>
                <c:pt idx="1475">
                  <c:v>0.98693065867743479</c:v>
                </c:pt>
                <c:pt idx="1476">
                  <c:v>0.98688723893882158</c:v>
                </c:pt>
                <c:pt idx="1477">
                  <c:v>0.98688723893882158</c:v>
                </c:pt>
                <c:pt idx="1478">
                  <c:v>0.98688723893882158</c:v>
                </c:pt>
                <c:pt idx="1479">
                  <c:v>0.98688723893882158</c:v>
                </c:pt>
                <c:pt idx="1480">
                  <c:v>0.98688723893882158</c:v>
                </c:pt>
                <c:pt idx="1481">
                  <c:v>0.98684381920020836</c:v>
                </c:pt>
                <c:pt idx="1482">
                  <c:v>0.98684381920020836</c:v>
                </c:pt>
                <c:pt idx="1483">
                  <c:v>0.98684381920020836</c:v>
                </c:pt>
                <c:pt idx="1484">
                  <c:v>0.98684381920020836</c:v>
                </c:pt>
                <c:pt idx="1485">
                  <c:v>0.98680039946159526</c:v>
                </c:pt>
                <c:pt idx="1486">
                  <c:v>0.98675697972298204</c:v>
                </c:pt>
                <c:pt idx="1487">
                  <c:v>0.98675697972298204</c:v>
                </c:pt>
                <c:pt idx="1488">
                  <c:v>0.98675697972298204</c:v>
                </c:pt>
                <c:pt idx="1489">
                  <c:v>0.98671355998436894</c:v>
                </c:pt>
                <c:pt idx="1490">
                  <c:v>0.98671355998436894</c:v>
                </c:pt>
                <c:pt idx="1491">
                  <c:v>0.98671355998436894</c:v>
                </c:pt>
                <c:pt idx="1492">
                  <c:v>0.98667014024575572</c:v>
                </c:pt>
                <c:pt idx="1493">
                  <c:v>0.98662672050714251</c:v>
                </c:pt>
                <c:pt idx="1494">
                  <c:v>0.98662672050714251</c:v>
                </c:pt>
                <c:pt idx="1495">
                  <c:v>0.98662672050714251</c:v>
                </c:pt>
                <c:pt idx="1496">
                  <c:v>0.98662672050714251</c:v>
                </c:pt>
                <c:pt idx="1497">
                  <c:v>0.98662672050714251</c:v>
                </c:pt>
                <c:pt idx="1498">
                  <c:v>0.98662672050714251</c:v>
                </c:pt>
                <c:pt idx="1499">
                  <c:v>0.9865833007685294</c:v>
                </c:pt>
                <c:pt idx="1500">
                  <c:v>0.98653988102991619</c:v>
                </c:pt>
                <c:pt idx="1501">
                  <c:v>0.98653988102991619</c:v>
                </c:pt>
                <c:pt idx="1502">
                  <c:v>0.98649646129130297</c:v>
                </c:pt>
                <c:pt idx="1503">
                  <c:v>0.98649646129130297</c:v>
                </c:pt>
                <c:pt idx="1504">
                  <c:v>0.98649646129130297</c:v>
                </c:pt>
                <c:pt idx="1505">
                  <c:v>0.98645304155268987</c:v>
                </c:pt>
                <c:pt idx="1506">
                  <c:v>0.98645304155268987</c:v>
                </c:pt>
                <c:pt idx="1507">
                  <c:v>0.98645304155268987</c:v>
                </c:pt>
                <c:pt idx="1508">
                  <c:v>0.98645304155268987</c:v>
                </c:pt>
                <c:pt idx="1509">
                  <c:v>0.98640962181407665</c:v>
                </c:pt>
                <c:pt idx="1510">
                  <c:v>0.98640962181407665</c:v>
                </c:pt>
                <c:pt idx="1511">
                  <c:v>0.98636620207546355</c:v>
                </c:pt>
                <c:pt idx="1512">
                  <c:v>0.98636620207546355</c:v>
                </c:pt>
                <c:pt idx="1513">
                  <c:v>0.98636620207546355</c:v>
                </c:pt>
                <c:pt idx="1514">
                  <c:v>0.98636620207546355</c:v>
                </c:pt>
                <c:pt idx="1515">
                  <c:v>0.98632278233685033</c:v>
                </c:pt>
                <c:pt idx="1516">
                  <c:v>0.98632278233685033</c:v>
                </c:pt>
                <c:pt idx="1517">
                  <c:v>0.98627936259823712</c:v>
                </c:pt>
                <c:pt idx="1518">
                  <c:v>0.98627936259823712</c:v>
                </c:pt>
                <c:pt idx="1519">
                  <c:v>0.98627936259823712</c:v>
                </c:pt>
                <c:pt idx="1520">
                  <c:v>0.98623594285962402</c:v>
                </c:pt>
                <c:pt idx="1521">
                  <c:v>0.98623594285962402</c:v>
                </c:pt>
                <c:pt idx="1522">
                  <c:v>0.9861925231210108</c:v>
                </c:pt>
                <c:pt idx="1523">
                  <c:v>0.9861925231210108</c:v>
                </c:pt>
                <c:pt idx="1524">
                  <c:v>0.98614910338239758</c:v>
                </c:pt>
                <c:pt idx="1525">
                  <c:v>0.98614910338239758</c:v>
                </c:pt>
                <c:pt idx="1526">
                  <c:v>0.98610568364378448</c:v>
                </c:pt>
                <c:pt idx="1527">
                  <c:v>0.98610568364378448</c:v>
                </c:pt>
                <c:pt idx="1528">
                  <c:v>0.98606226390517127</c:v>
                </c:pt>
                <c:pt idx="1529">
                  <c:v>0.98606226390517127</c:v>
                </c:pt>
                <c:pt idx="1530">
                  <c:v>0.98606226390517127</c:v>
                </c:pt>
                <c:pt idx="1531">
                  <c:v>0.98606226390517127</c:v>
                </c:pt>
                <c:pt idx="1532">
                  <c:v>0.98606226390517127</c:v>
                </c:pt>
                <c:pt idx="1533">
                  <c:v>0.98606226390517127</c:v>
                </c:pt>
                <c:pt idx="1534">
                  <c:v>0.98606226390517127</c:v>
                </c:pt>
                <c:pt idx="1535">
                  <c:v>0.98606226390517127</c:v>
                </c:pt>
                <c:pt idx="1536">
                  <c:v>0.98606226390517127</c:v>
                </c:pt>
                <c:pt idx="1537">
                  <c:v>0.98606226390517127</c:v>
                </c:pt>
                <c:pt idx="1538">
                  <c:v>0.98606226390517127</c:v>
                </c:pt>
                <c:pt idx="1539">
                  <c:v>0.98606226390517127</c:v>
                </c:pt>
                <c:pt idx="1540">
                  <c:v>0.98606226390517127</c:v>
                </c:pt>
                <c:pt idx="1541">
                  <c:v>0.98606226390517127</c:v>
                </c:pt>
                <c:pt idx="1542">
                  <c:v>0.98601884416655816</c:v>
                </c:pt>
                <c:pt idx="1543">
                  <c:v>0.98601884416655816</c:v>
                </c:pt>
                <c:pt idx="1544">
                  <c:v>0.98597542442794495</c:v>
                </c:pt>
                <c:pt idx="1545">
                  <c:v>0.98597542442794495</c:v>
                </c:pt>
                <c:pt idx="1546">
                  <c:v>0.98597542442794495</c:v>
                </c:pt>
                <c:pt idx="1547">
                  <c:v>0.98593200468933173</c:v>
                </c:pt>
                <c:pt idx="1548">
                  <c:v>0.98593200468933173</c:v>
                </c:pt>
                <c:pt idx="1549">
                  <c:v>0.98593200468933173</c:v>
                </c:pt>
                <c:pt idx="1550">
                  <c:v>0.98593200468933173</c:v>
                </c:pt>
                <c:pt idx="1551">
                  <c:v>0.98588858495071863</c:v>
                </c:pt>
                <c:pt idx="1552">
                  <c:v>0.98588858495071863</c:v>
                </c:pt>
                <c:pt idx="1553">
                  <c:v>0.98584516521210541</c:v>
                </c:pt>
                <c:pt idx="1554">
                  <c:v>0.98584516521210541</c:v>
                </c:pt>
                <c:pt idx="1555">
                  <c:v>0.9858017454734922</c:v>
                </c:pt>
                <c:pt idx="1556">
                  <c:v>0.9858017454734922</c:v>
                </c:pt>
                <c:pt idx="1557">
                  <c:v>0.9858017454734922</c:v>
                </c:pt>
                <c:pt idx="1558">
                  <c:v>0.9858017454734922</c:v>
                </c:pt>
                <c:pt idx="1559">
                  <c:v>0.9858017454734922</c:v>
                </c:pt>
                <c:pt idx="1560">
                  <c:v>0.9858017454734922</c:v>
                </c:pt>
                <c:pt idx="1561">
                  <c:v>0.9858017454734922</c:v>
                </c:pt>
                <c:pt idx="1562">
                  <c:v>0.9858017454734922</c:v>
                </c:pt>
                <c:pt idx="1563">
                  <c:v>0.98575832573487909</c:v>
                </c:pt>
                <c:pt idx="1564">
                  <c:v>0.98575832573487909</c:v>
                </c:pt>
                <c:pt idx="1565">
                  <c:v>0.98575832573487909</c:v>
                </c:pt>
                <c:pt idx="1566">
                  <c:v>0.98575832573487909</c:v>
                </c:pt>
                <c:pt idx="1567">
                  <c:v>0.98575832573487909</c:v>
                </c:pt>
                <c:pt idx="1568">
                  <c:v>0.98575832573487909</c:v>
                </c:pt>
                <c:pt idx="1569">
                  <c:v>0.98575832573487909</c:v>
                </c:pt>
                <c:pt idx="1570">
                  <c:v>0.98575832573487909</c:v>
                </c:pt>
                <c:pt idx="1571">
                  <c:v>0.98575832573487909</c:v>
                </c:pt>
                <c:pt idx="1572">
                  <c:v>0.98575832573487909</c:v>
                </c:pt>
                <c:pt idx="1573">
                  <c:v>0.98571490599626588</c:v>
                </c:pt>
                <c:pt idx="1574">
                  <c:v>0.98571490599626588</c:v>
                </c:pt>
                <c:pt idx="1575">
                  <c:v>0.98571490599626588</c:v>
                </c:pt>
                <c:pt idx="1576">
                  <c:v>0.98571490599626588</c:v>
                </c:pt>
                <c:pt idx="1577">
                  <c:v>0.98571490599626588</c:v>
                </c:pt>
                <c:pt idx="1578">
                  <c:v>0.98571490599626588</c:v>
                </c:pt>
                <c:pt idx="1579">
                  <c:v>0.98571490599626588</c:v>
                </c:pt>
                <c:pt idx="1580">
                  <c:v>0.98571490599626588</c:v>
                </c:pt>
                <c:pt idx="1581">
                  <c:v>0.98571490599626588</c:v>
                </c:pt>
                <c:pt idx="1582">
                  <c:v>0.98571490599626588</c:v>
                </c:pt>
                <c:pt idx="1583">
                  <c:v>0.98567148625765277</c:v>
                </c:pt>
                <c:pt idx="1584">
                  <c:v>0.98567148625765277</c:v>
                </c:pt>
                <c:pt idx="1585">
                  <c:v>0.98562806651903956</c:v>
                </c:pt>
                <c:pt idx="1586">
                  <c:v>0.98562806651903956</c:v>
                </c:pt>
                <c:pt idx="1587">
                  <c:v>0.98562806651903956</c:v>
                </c:pt>
                <c:pt idx="1588">
                  <c:v>0.98558464678042634</c:v>
                </c:pt>
                <c:pt idx="1589">
                  <c:v>0.98554122704181324</c:v>
                </c:pt>
                <c:pt idx="1590">
                  <c:v>0.98554122704181324</c:v>
                </c:pt>
                <c:pt idx="1591">
                  <c:v>0.98554122704181324</c:v>
                </c:pt>
                <c:pt idx="1592">
                  <c:v>0.98549780730320002</c:v>
                </c:pt>
                <c:pt idx="1593">
                  <c:v>0.98549780730320002</c:v>
                </c:pt>
                <c:pt idx="1594">
                  <c:v>0.98549780730320002</c:v>
                </c:pt>
                <c:pt idx="1595">
                  <c:v>0.98549780730320002</c:v>
                </c:pt>
                <c:pt idx="1596">
                  <c:v>0.98549780730320002</c:v>
                </c:pt>
                <c:pt idx="1597">
                  <c:v>0.98549780730320002</c:v>
                </c:pt>
                <c:pt idx="1598">
                  <c:v>0.98549780730320002</c:v>
                </c:pt>
                <c:pt idx="1599">
                  <c:v>0.98549780730320002</c:v>
                </c:pt>
                <c:pt idx="1600">
                  <c:v>0.98549780730320002</c:v>
                </c:pt>
                <c:pt idx="1601">
                  <c:v>0.98549780730320002</c:v>
                </c:pt>
                <c:pt idx="1602">
                  <c:v>0.98549780730320002</c:v>
                </c:pt>
                <c:pt idx="1603">
                  <c:v>0.98545438756458681</c:v>
                </c:pt>
                <c:pt idx="1604">
                  <c:v>0.98545438756458681</c:v>
                </c:pt>
                <c:pt idx="1605">
                  <c:v>0.98545438756458681</c:v>
                </c:pt>
                <c:pt idx="1606">
                  <c:v>0.9854109678259737</c:v>
                </c:pt>
                <c:pt idx="1607">
                  <c:v>0.98536754808736049</c:v>
                </c:pt>
                <c:pt idx="1608">
                  <c:v>0.98536754808736049</c:v>
                </c:pt>
                <c:pt idx="1609">
                  <c:v>0.98536754808736049</c:v>
                </c:pt>
                <c:pt idx="1610">
                  <c:v>0.98536754808736049</c:v>
                </c:pt>
                <c:pt idx="1611">
                  <c:v>0.98536754808736049</c:v>
                </c:pt>
                <c:pt idx="1612">
                  <c:v>0.98536754808736049</c:v>
                </c:pt>
                <c:pt idx="1613">
                  <c:v>0.98532412834874739</c:v>
                </c:pt>
                <c:pt idx="1614">
                  <c:v>0.98532412834874739</c:v>
                </c:pt>
                <c:pt idx="1615">
                  <c:v>0.98532412834874739</c:v>
                </c:pt>
                <c:pt idx="1616">
                  <c:v>0.98532412834874739</c:v>
                </c:pt>
                <c:pt idx="1617">
                  <c:v>0.98528070861013417</c:v>
                </c:pt>
                <c:pt idx="1618">
                  <c:v>0.98523728887152096</c:v>
                </c:pt>
                <c:pt idx="1619">
                  <c:v>0.98523728887152096</c:v>
                </c:pt>
                <c:pt idx="1620">
                  <c:v>0.98523728887152096</c:v>
                </c:pt>
                <c:pt idx="1621">
                  <c:v>0.98523728887152096</c:v>
                </c:pt>
                <c:pt idx="1622">
                  <c:v>0.98519386913290785</c:v>
                </c:pt>
                <c:pt idx="1623">
                  <c:v>0.98519386913290785</c:v>
                </c:pt>
                <c:pt idx="1624">
                  <c:v>0.98519386913290785</c:v>
                </c:pt>
                <c:pt idx="1625">
                  <c:v>0.98519386913290785</c:v>
                </c:pt>
                <c:pt idx="1626">
                  <c:v>0.98515044939429464</c:v>
                </c:pt>
                <c:pt idx="1627">
                  <c:v>0.98510702965568142</c:v>
                </c:pt>
                <c:pt idx="1628">
                  <c:v>0.98510702965568142</c:v>
                </c:pt>
                <c:pt idx="1629">
                  <c:v>0.98510702965568142</c:v>
                </c:pt>
                <c:pt idx="1630">
                  <c:v>0.98510702965568142</c:v>
                </c:pt>
                <c:pt idx="1631">
                  <c:v>0.98506360991706832</c:v>
                </c:pt>
                <c:pt idx="1632">
                  <c:v>0.98506360991706832</c:v>
                </c:pt>
                <c:pt idx="1633">
                  <c:v>0.98506360991706832</c:v>
                </c:pt>
                <c:pt idx="1634">
                  <c:v>0.9850201901784551</c:v>
                </c:pt>
                <c:pt idx="1635">
                  <c:v>0.984976770439842</c:v>
                </c:pt>
                <c:pt idx="1636">
                  <c:v>0.98493335070122878</c:v>
                </c:pt>
                <c:pt idx="1637">
                  <c:v>0.98493335070122878</c:v>
                </c:pt>
                <c:pt idx="1638">
                  <c:v>0.98493335070122878</c:v>
                </c:pt>
                <c:pt idx="1639">
                  <c:v>0.98493335070122878</c:v>
                </c:pt>
                <c:pt idx="1640">
                  <c:v>0.98488993096261557</c:v>
                </c:pt>
                <c:pt idx="1641">
                  <c:v>0.98488993096261557</c:v>
                </c:pt>
                <c:pt idx="1642">
                  <c:v>0.98488993096261557</c:v>
                </c:pt>
                <c:pt idx="1643">
                  <c:v>0.98484651122400246</c:v>
                </c:pt>
                <c:pt idx="1644">
                  <c:v>0.98484651122400246</c:v>
                </c:pt>
                <c:pt idx="1645">
                  <c:v>0.98484651122400246</c:v>
                </c:pt>
                <c:pt idx="1646">
                  <c:v>0.98484651122400246</c:v>
                </c:pt>
                <c:pt idx="1647">
                  <c:v>0.98480309148538925</c:v>
                </c:pt>
                <c:pt idx="1648">
                  <c:v>0.98480309148538925</c:v>
                </c:pt>
                <c:pt idx="1649">
                  <c:v>0.98475967174677603</c:v>
                </c:pt>
                <c:pt idx="1650">
                  <c:v>0.98475967174677603</c:v>
                </c:pt>
                <c:pt idx="1651">
                  <c:v>0.98475967174677603</c:v>
                </c:pt>
                <c:pt idx="1652">
                  <c:v>0.98475967174677603</c:v>
                </c:pt>
                <c:pt idx="1653">
                  <c:v>0.98475967174677603</c:v>
                </c:pt>
                <c:pt idx="1654">
                  <c:v>0.98475967174677603</c:v>
                </c:pt>
                <c:pt idx="1655">
                  <c:v>0.98475967174677603</c:v>
                </c:pt>
                <c:pt idx="1656">
                  <c:v>0.98475967174677603</c:v>
                </c:pt>
                <c:pt idx="1657">
                  <c:v>0.98471625200816293</c:v>
                </c:pt>
                <c:pt idx="1658">
                  <c:v>0.98471625200816293</c:v>
                </c:pt>
                <c:pt idx="1659">
                  <c:v>0.98471625200816293</c:v>
                </c:pt>
                <c:pt idx="1660">
                  <c:v>0.98471625200816293</c:v>
                </c:pt>
                <c:pt idx="1661">
                  <c:v>0.98471625200816293</c:v>
                </c:pt>
                <c:pt idx="1662">
                  <c:v>0.98467283226954971</c:v>
                </c:pt>
                <c:pt idx="1663">
                  <c:v>0.98467283226954971</c:v>
                </c:pt>
                <c:pt idx="1664">
                  <c:v>0.98467283226954971</c:v>
                </c:pt>
                <c:pt idx="1665">
                  <c:v>0.98467283226954971</c:v>
                </c:pt>
                <c:pt idx="1666">
                  <c:v>0.98467283226954971</c:v>
                </c:pt>
                <c:pt idx="1667">
                  <c:v>0.98467283226954971</c:v>
                </c:pt>
                <c:pt idx="1668">
                  <c:v>0.98467283226954971</c:v>
                </c:pt>
                <c:pt idx="1669">
                  <c:v>0.98467283226954971</c:v>
                </c:pt>
                <c:pt idx="1670">
                  <c:v>0.98467283226954971</c:v>
                </c:pt>
                <c:pt idx="1671">
                  <c:v>0.98467283226954971</c:v>
                </c:pt>
                <c:pt idx="1672">
                  <c:v>0.98462941253093661</c:v>
                </c:pt>
                <c:pt idx="1673">
                  <c:v>0.98462941253093661</c:v>
                </c:pt>
                <c:pt idx="1674">
                  <c:v>0.98462941253093661</c:v>
                </c:pt>
                <c:pt idx="1675">
                  <c:v>0.98462941253093661</c:v>
                </c:pt>
                <c:pt idx="1676">
                  <c:v>0.98462941253093661</c:v>
                </c:pt>
                <c:pt idx="1677">
                  <c:v>0.98462941253093661</c:v>
                </c:pt>
                <c:pt idx="1678">
                  <c:v>0.98462941253093661</c:v>
                </c:pt>
                <c:pt idx="1679">
                  <c:v>0.98462941253093661</c:v>
                </c:pt>
                <c:pt idx="1680">
                  <c:v>0.98458599279232339</c:v>
                </c:pt>
                <c:pt idx="1681">
                  <c:v>0.98458599279232339</c:v>
                </c:pt>
                <c:pt idx="1682">
                  <c:v>0.98458599279232339</c:v>
                </c:pt>
                <c:pt idx="1683">
                  <c:v>0.98458599279232339</c:v>
                </c:pt>
                <c:pt idx="1684">
                  <c:v>0.98458599279232339</c:v>
                </c:pt>
                <c:pt idx="1685">
                  <c:v>0.98454257305371018</c:v>
                </c:pt>
                <c:pt idx="1686">
                  <c:v>0.98454257305371018</c:v>
                </c:pt>
                <c:pt idx="1687">
                  <c:v>0.98454257305371018</c:v>
                </c:pt>
                <c:pt idx="1688">
                  <c:v>0.98449915331509708</c:v>
                </c:pt>
                <c:pt idx="1689">
                  <c:v>0.98449915331509708</c:v>
                </c:pt>
                <c:pt idx="1690">
                  <c:v>0.98445573357648386</c:v>
                </c:pt>
                <c:pt idx="1691">
                  <c:v>0.98445573357648386</c:v>
                </c:pt>
                <c:pt idx="1692">
                  <c:v>0.98441231383787065</c:v>
                </c:pt>
                <c:pt idx="1693">
                  <c:v>0.98436889409925754</c:v>
                </c:pt>
                <c:pt idx="1694">
                  <c:v>0.98436889409925754</c:v>
                </c:pt>
                <c:pt idx="1695">
                  <c:v>0.98432547436064433</c:v>
                </c:pt>
                <c:pt idx="1696">
                  <c:v>0.98428205462203122</c:v>
                </c:pt>
                <c:pt idx="1697">
                  <c:v>0.98423863488341801</c:v>
                </c:pt>
                <c:pt idx="1698">
                  <c:v>0.98423863488341801</c:v>
                </c:pt>
                <c:pt idx="1699">
                  <c:v>0.98423863488341801</c:v>
                </c:pt>
                <c:pt idx="1700">
                  <c:v>0.98423863488341801</c:v>
                </c:pt>
                <c:pt idx="1701">
                  <c:v>0.98423863488341801</c:v>
                </c:pt>
                <c:pt idx="1702">
                  <c:v>0.98419521514480479</c:v>
                </c:pt>
                <c:pt idx="1703">
                  <c:v>0.98419521514480479</c:v>
                </c:pt>
                <c:pt idx="1704">
                  <c:v>0.98415179540619169</c:v>
                </c:pt>
                <c:pt idx="1705">
                  <c:v>0.98415179540619169</c:v>
                </c:pt>
                <c:pt idx="1706">
                  <c:v>0.98415179540619169</c:v>
                </c:pt>
                <c:pt idx="1707">
                  <c:v>0.98415179540619169</c:v>
                </c:pt>
                <c:pt idx="1708">
                  <c:v>0.98415179540619169</c:v>
                </c:pt>
                <c:pt idx="1709">
                  <c:v>0.98415179540619169</c:v>
                </c:pt>
                <c:pt idx="1710">
                  <c:v>0.98415179540619169</c:v>
                </c:pt>
                <c:pt idx="1711">
                  <c:v>0.98410837566757847</c:v>
                </c:pt>
                <c:pt idx="1712">
                  <c:v>0.98410837566757847</c:v>
                </c:pt>
                <c:pt idx="1713">
                  <c:v>0.98410837566757847</c:v>
                </c:pt>
                <c:pt idx="1714">
                  <c:v>0.98406495592896526</c:v>
                </c:pt>
                <c:pt idx="1715">
                  <c:v>0.98406495592896526</c:v>
                </c:pt>
                <c:pt idx="1716">
                  <c:v>0.98406495592896526</c:v>
                </c:pt>
                <c:pt idx="1717">
                  <c:v>0.98406495592896526</c:v>
                </c:pt>
                <c:pt idx="1718">
                  <c:v>0.98406495592896526</c:v>
                </c:pt>
                <c:pt idx="1719">
                  <c:v>0.98406495592896526</c:v>
                </c:pt>
                <c:pt idx="1720">
                  <c:v>0.98402153619035215</c:v>
                </c:pt>
                <c:pt idx="1721">
                  <c:v>0.98402153619035215</c:v>
                </c:pt>
                <c:pt idx="1722">
                  <c:v>0.98397811645173894</c:v>
                </c:pt>
                <c:pt idx="1723">
                  <c:v>0.98397811645173894</c:v>
                </c:pt>
                <c:pt idx="1724">
                  <c:v>0.98397811645173894</c:v>
                </c:pt>
                <c:pt idx="1725">
                  <c:v>0.98397811645173894</c:v>
                </c:pt>
                <c:pt idx="1726">
                  <c:v>0.98393469671312583</c:v>
                </c:pt>
                <c:pt idx="1727">
                  <c:v>0.98393469671312583</c:v>
                </c:pt>
                <c:pt idx="1728">
                  <c:v>0.98393469671312583</c:v>
                </c:pt>
                <c:pt idx="1729">
                  <c:v>0.98393469671312583</c:v>
                </c:pt>
                <c:pt idx="1730">
                  <c:v>0.98393469671312583</c:v>
                </c:pt>
                <c:pt idx="1731">
                  <c:v>0.98389127697451262</c:v>
                </c:pt>
                <c:pt idx="1732">
                  <c:v>0.98389127697451262</c:v>
                </c:pt>
                <c:pt idx="1733">
                  <c:v>0.98389127697451262</c:v>
                </c:pt>
                <c:pt idx="1734">
                  <c:v>0.9838478572358994</c:v>
                </c:pt>
                <c:pt idx="1735">
                  <c:v>0.9838044374972863</c:v>
                </c:pt>
                <c:pt idx="1736">
                  <c:v>0.9838044374972863</c:v>
                </c:pt>
                <c:pt idx="1737">
                  <c:v>0.9838044374972863</c:v>
                </c:pt>
                <c:pt idx="1738">
                  <c:v>0.9838044374972863</c:v>
                </c:pt>
                <c:pt idx="1739">
                  <c:v>0.9838044374972863</c:v>
                </c:pt>
                <c:pt idx="1740">
                  <c:v>0.98376101775867308</c:v>
                </c:pt>
                <c:pt idx="1741">
                  <c:v>0.98376101775867308</c:v>
                </c:pt>
                <c:pt idx="1742">
                  <c:v>0.98376101775867308</c:v>
                </c:pt>
                <c:pt idx="1743">
                  <c:v>0.98376101775867308</c:v>
                </c:pt>
                <c:pt idx="1744">
                  <c:v>0.98371759802005987</c:v>
                </c:pt>
                <c:pt idx="1745">
                  <c:v>0.98371759802005987</c:v>
                </c:pt>
                <c:pt idx="1746">
                  <c:v>0.98371759802005987</c:v>
                </c:pt>
                <c:pt idx="1747">
                  <c:v>0.98367417828144676</c:v>
                </c:pt>
                <c:pt idx="1748">
                  <c:v>0.98367417828144676</c:v>
                </c:pt>
                <c:pt idx="1749">
                  <c:v>0.98367417828144676</c:v>
                </c:pt>
                <c:pt idx="1750">
                  <c:v>0.98367417828144676</c:v>
                </c:pt>
                <c:pt idx="1751">
                  <c:v>0.98367417828144676</c:v>
                </c:pt>
                <c:pt idx="1752">
                  <c:v>0.98363075854283355</c:v>
                </c:pt>
                <c:pt idx="1753">
                  <c:v>0.98363075854283355</c:v>
                </c:pt>
                <c:pt idx="1754">
                  <c:v>0.98358733880422045</c:v>
                </c:pt>
                <c:pt idx="1755">
                  <c:v>0.98354391906560723</c:v>
                </c:pt>
                <c:pt idx="1756">
                  <c:v>0.98350049932699402</c:v>
                </c:pt>
                <c:pt idx="1757">
                  <c:v>0.98350049932699402</c:v>
                </c:pt>
                <c:pt idx="1758">
                  <c:v>0.98345707958838091</c:v>
                </c:pt>
                <c:pt idx="1759">
                  <c:v>0.98345707958838091</c:v>
                </c:pt>
                <c:pt idx="1760">
                  <c:v>0.98345707958838091</c:v>
                </c:pt>
                <c:pt idx="1761">
                  <c:v>0.98345707958838091</c:v>
                </c:pt>
                <c:pt idx="1762">
                  <c:v>0.9834136598497677</c:v>
                </c:pt>
                <c:pt idx="1763">
                  <c:v>0.9834136598497677</c:v>
                </c:pt>
                <c:pt idx="1764">
                  <c:v>0.98337024011115448</c:v>
                </c:pt>
                <c:pt idx="1765">
                  <c:v>0.98332682037254138</c:v>
                </c:pt>
                <c:pt idx="1766">
                  <c:v>0.98332682037254138</c:v>
                </c:pt>
                <c:pt idx="1767">
                  <c:v>0.98332682037254138</c:v>
                </c:pt>
                <c:pt idx="1768">
                  <c:v>0.98332682037254138</c:v>
                </c:pt>
                <c:pt idx="1769">
                  <c:v>0.98332682037254138</c:v>
                </c:pt>
                <c:pt idx="1770">
                  <c:v>0.98328340063392816</c:v>
                </c:pt>
                <c:pt idx="1771">
                  <c:v>0.98328340063392816</c:v>
                </c:pt>
                <c:pt idx="1772">
                  <c:v>0.98328340063392816</c:v>
                </c:pt>
                <c:pt idx="1773">
                  <c:v>0.98328340063392816</c:v>
                </c:pt>
                <c:pt idx="1774">
                  <c:v>0.98328340063392816</c:v>
                </c:pt>
                <c:pt idx="1775">
                  <c:v>0.98328340063392816</c:v>
                </c:pt>
                <c:pt idx="1776">
                  <c:v>0.98328340063392816</c:v>
                </c:pt>
                <c:pt idx="1777">
                  <c:v>0.98323998089531506</c:v>
                </c:pt>
                <c:pt idx="1778">
                  <c:v>0.98319656115670184</c:v>
                </c:pt>
                <c:pt idx="1779">
                  <c:v>0.98319656115670184</c:v>
                </c:pt>
                <c:pt idx="1780">
                  <c:v>0.98319656115670184</c:v>
                </c:pt>
                <c:pt idx="1781">
                  <c:v>0.98319656115670184</c:v>
                </c:pt>
                <c:pt idx="1782">
                  <c:v>0.98319656115670184</c:v>
                </c:pt>
                <c:pt idx="1783">
                  <c:v>0.98319656115670184</c:v>
                </c:pt>
                <c:pt idx="1784">
                  <c:v>0.98319656115670184</c:v>
                </c:pt>
                <c:pt idx="1785">
                  <c:v>0.98319656115670184</c:v>
                </c:pt>
                <c:pt idx="1786">
                  <c:v>0.98315314141808863</c:v>
                </c:pt>
                <c:pt idx="1787">
                  <c:v>0.98315314141808863</c:v>
                </c:pt>
                <c:pt idx="1788">
                  <c:v>0.98315314141808863</c:v>
                </c:pt>
                <c:pt idx="1789">
                  <c:v>0.98315314141808863</c:v>
                </c:pt>
                <c:pt idx="1790">
                  <c:v>0.98315314141808863</c:v>
                </c:pt>
                <c:pt idx="1791">
                  <c:v>0.98315314141808863</c:v>
                </c:pt>
                <c:pt idx="1792">
                  <c:v>0.98310972167947552</c:v>
                </c:pt>
                <c:pt idx="1793">
                  <c:v>0.98310972167947552</c:v>
                </c:pt>
                <c:pt idx="1794">
                  <c:v>0.98310972167947552</c:v>
                </c:pt>
                <c:pt idx="1795">
                  <c:v>0.98306630194086231</c:v>
                </c:pt>
                <c:pt idx="1796">
                  <c:v>0.98306630194086231</c:v>
                </c:pt>
                <c:pt idx="1797">
                  <c:v>0.98306630194086231</c:v>
                </c:pt>
                <c:pt idx="1798">
                  <c:v>0.98306630194086231</c:v>
                </c:pt>
                <c:pt idx="1799">
                  <c:v>0.98306630194086231</c:v>
                </c:pt>
                <c:pt idx="1800">
                  <c:v>0.98306630194086231</c:v>
                </c:pt>
                <c:pt idx="1801">
                  <c:v>0.98306630194086231</c:v>
                </c:pt>
                <c:pt idx="1802">
                  <c:v>0.98302288220224909</c:v>
                </c:pt>
                <c:pt idx="1803">
                  <c:v>0.98302288220224909</c:v>
                </c:pt>
                <c:pt idx="1804">
                  <c:v>0.98302288220224909</c:v>
                </c:pt>
                <c:pt idx="1805">
                  <c:v>0.98297946246363599</c:v>
                </c:pt>
                <c:pt idx="1806">
                  <c:v>0.98297946246363599</c:v>
                </c:pt>
                <c:pt idx="1807">
                  <c:v>0.98297946246363599</c:v>
                </c:pt>
                <c:pt idx="1808">
                  <c:v>0.98297946246363599</c:v>
                </c:pt>
                <c:pt idx="1809">
                  <c:v>0.98293604272502277</c:v>
                </c:pt>
                <c:pt idx="1810">
                  <c:v>0.98293604272502277</c:v>
                </c:pt>
                <c:pt idx="1811">
                  <c:v>0.98293604272502277</c:v>
                </c:pt>
                <c:pt idx="1812">
                  <c:v>0.98293604272502277</c:v>
                </c:pt>
                <c:pt idx="1813">
                  <c:v>0.98293604272502277</c:v>
                </c:pt>
                <c:pt idx="1814">
                  <c:v>0.98293604272502277</c:v>
                </c:pt>
                <c:pt idx="1815">
                  <c:v>0.98293604272502277</c:v>
                </c:pt>
                <c:pt idx="1816">
                  <c:v>0.98293604272502277</c:v>
                </c:pt>
                <c:pt idx="1817">
                  <c:v>0.98293604272502277</c:v>
                </c:pt>
                <c:pt idx="1818">
                  <c:v>0.98293604272502277</c:v>
                </c:pt>
                <c:pt idx="1819">
                  <c:v>0.98289262298640967</c:v>
                </c:pt>
                <c:pt idx="1820">
                  <c:v>0.98289262298640967</c:v>
                </c:pt>
                <c:pt idx="1821">
                  <c:v>0.98289262298640967</c:v>
                </c:pt>
                <c:pt idx="1822">
                  <c:v>0.98289262298640967</c:v>
                </c:pt>
                <c:pt idx="1823">
                  <c:v>0.98289262298640967</c:v>
                </c:pt>
                <c:pt idx="1824">
                  <c:v>0.98289262298640967</c:v>
                </c:pt>
                <c:pt idx="1825">
                  <c:v>0.98289262298640967</c:v>
                </c:pt>
                <c:pt idx="1826">
                  <c:v>0.98289262298640967</c:v>
                </c:pt>
                <c:pt idx="1827">
                  <c:v>0.98289262298640967</c:v>
                </c:pt>
                <c:pt idx="1828">
                  <c:v>0.98289262298640967</c:v>
                </c:pt>
                <c:pt idx="1829">
                  <c:v>0.98289262298640967</c:v>
                </c:pt>
                <c:pt idx="1830">
                  <c:v>0.98289262298640967</c:v>
                </c:pt>
                <c:pt idx="1831">
                  <c:v>0.98289262298640967</c:v>
                </c:pt>
                <c:pt idx="1832">
                  <c:v>0.98284920324779645</c:v>
                </c:pt>
                <c:pt idx="1833">
                  <c:v>0.98284920324779645</c:v>
                </c:pt>
                <c:pt idx="1834">
                  <c:v>0.98284920324779645</c:v>
                </c:pt>
                <c:pt idx="1835">
                  <c:v>0.98284920324779645</c:v>
                </c:pt>
                <c:pt idx="1836">
                  <c:v>0.98284920324779645</c:v>
                </c:pt>
                <c:pt idx="1837">
                  <c:v>0.98280578350918324</c:v>
                </c:pt>
                <c:pt idx="1838">
                  <c:v>0.98280578350918324</c:v>
                </c:pt>
                <c:pt idx="1839">
                  <c:v>0.98276236377057014</c:v>
                </c:pt>
                <c:pt idx="1840">
                  <c:v>0.98276236377057014</c:v>
                </c:pt>
                <c:pt idx="1841">
                  <c:v>0.98276236377057014</c:v>
                </c:pt>
                <c:pt idx="1842">
                  <c:v>0.98276236377057014</c:v>
                </c:pt>
                <c:pt idx="1843">
                  <c:v>0.98276236377057014</c:v>
                </c:pt>
                <c:pt idx="1844">
                  <c:v>0.98271894403195692</c:v>
                </c:pt>
                <c:pt idx="1845">
                  <c:v>0.98271894403195692</c:v>
                </c:pt>
                <c:pt idx="1846">
                  <c:v>0.98271894403195692</c:v>
                </c:pt>
                <c:pt idx="1847">
                  <c:v>0.98271894403195692</c:v>
                </c:pt>
                <c:pt idx="1848">
                  <c:v>0.98271894403195692</c:v>
                </c:pt>
                <c:pt idx="1849">
                  <c:v>0.98267552429334371</c:v>
                </c:pt>
                <c:pt idx="1850">
                  <c:v>0.98267552429334371</c:v>
                </c:pt>
                <c:pt idx="1851">
                  <c:v>0.9826321045547306</c:v>
                </c:pt>
                <c:pt idx="1852">
                  <c:v>0.98258868481611739</c:v>
                </c:pt>
                <c:pt idx="1853">
                  <c:v>0.98254526507750428</c:v>
                </c:pt>
                <c:pt idx="1854">
                  <c:v>0.98254526507750428</c:v>
                </c:pt>
                <c:pt idx="1855">
                  <c:v>0.98250184533889107</c:v>
                </c:pt>
                <c:pt idx="1856">
                  <c:v>0.98250184533889107</c:v>
                </c:pt>
                <c:pt idx="1857">
                  <c:v>0.98250184533889107</c:v>
                </c:pt>
                <c:pt idx="1858">
                  <c:v>0.98250184533889107</c:v>
                </c:pt>
                <c:pt idx="1859">
                  <c:v>0.98250184533889107</c:v>
                </c:pt>
                <c:pt idx="1860">
                  <c:v>0.98250184533889107</c:v>
                </c:pt>
                <c:pt idx="1861">
                  <c:v>0.98250184533889107</c:v>
                </c:pt>
                <c:pt idx="1862">
                  <c:v>0.98250184533889107</c:v>
                </c:pt>
                <c:pt idx="1863">
                  <c:v>0.98245842560027785</c:v>
                </c:pt>
                <c:pt idx="1864">
                  <c:v>0.98245842560027785</c:v>
                </c:pt>
                <c:pt idx="1865">
                  <c:v>0.98245842560027785</c:v>
                </c:pt>
                <c:pt idx="1866">
                  <c:v>0.98245842560027785</c:v>
                </c:pt>
                <c:pt idx="1867">
                  <c:v>0.98241500586166475</c:v>
                </c:pt>
                <c:pt idx="1868">
                  <c:v>0.98241500586166475</c:v>
                </c:pt>
                <c:pt idx="1869">
                  <c:v>0.98237158612305153</c:v>
                </c:pt>
                <c:pt idx="1870">
                  <c:v>0.98232816638443832</c:v>
                </c:pt>
                <c:pt idx="1871">
                  <c:v>0.98228474664582521</c:v>
                </c:pt>
                <c:pt idx="1872">
                  <c:v>0.98228474664582521</c:v>
                </c:pt>
                <c:pt idx="1873">
                  <c:v>0.98228474664582521</c:v>
                </c:pt>
                <c:pt idx="1874">
                  <c:v>0.982241326907212</c:v>
                </c:pt>
                <c:pt idx="1875">
                  <c:v>0.982241326907212</c:v>
                </c:pt>
                <c:pt idx="1876">
                  <c:v>0.98219790716859889</c:v>
                </c:pt>
                <c:pt idx="1877">
                  <c:v>0.98219790716859889</c:v>
                </c:pt>
                <c:pt idx="1878">
                  <c:v>0.98219790716859889</c:v>
                </c:pt>
                <c:pt idx="1879">
                  <c:v>0.98219790716859889</c:v>
                </c:pt>
                <c:pt idx="1880">
                  <c:v>0.98219790716859889</c:v>
                </c:pt>
                <c:pt idx="1881">
                  <c:v>0.98215448742998568</c:v>
                </c:pt>
                <c:pt idx="1882">
                  <c:v>0.98215448742998568</c:v>
                </c:pt>
                <c:pt idx="1883">
                  <c:v>0.98215448742998568</c:v>
                </c:pt>
                <c:pt idx="1884">
                  <c:v>0.98215448742998568</c:v>
                </c:pt>
                <c:pt idx="1885">
                  <c:v>0.98215448742998568</c:v>
                </c:pt>
                <c:pt idx="1886">
                  <c:v>0.98215448742998568</c:v>
                </c:pt>
                <c:pt idx="1887">
                  <c:v>0.98211106769137246</c:v>
                </c:pt>
                <c:pt idx="1888">
                  <c:v>0.98211106769137246</c:v>
                </c:pt>
                <c:pt idx="1889">
                  <c:v>0.98211106769137246</c:v>
                </c:pt>
                <c:pt idx="1890">
                  <c:v>0.98206764795275936</c:v>
                </c:pt>
                <c:pt idx="1891">
                  <c:v>0.98202422821414614</c:v>
                </c:pt>
                <c:pt idx="1892">
                  <c:v>0.98198080847553293</c:v>
                </c:pt>
                <c:pt idx="1893">
                  <c:v>0.98193738873691983</c:v>
                </c:pt>
                <c:pt idx="1894">
                  <c:v>0.98193738873691983</c:v>
                </c:pt>
                <c:pt idx="1895">
                  <c:v>0.98193738873691983</c:v>
                </c:pt>
                <c:pt idx="1896">
                  <c:v>0.98193738873691983</c:v>
                </c:pt>
                <c:pt idx="1897">
                  <c:v>0.98193738873691983</c:v>
                </c:pt>
                <c:pt idx="1898">
                  <c:v>0.98193738873691983</c:v>
                </c:pt>
                <c:pt idx="1899">
                  <c:v>0.98193738873691983</c:v>
                </c:pt>
                <c:pt idx="1900">
                  <c:v>0.98193738873691983</c:v>
                </c:pt>
                <c:pt idx="1901">
                  <c:v>0.98189396899830661</c:v>
                </c:pt>
                <c:pt idx="1902">
                  <c:v>0.98189396899830661</c:v>
                </c:pt>
                <c:pt idx="1903">
                  <c:v>0.98189396899830661</c:v>
                </c:pt>
                <c:pt idx="1904">
                  <c:v>0.98185054925969351</c:v>
                </c:pt>
                <c:pt idx="1905">
                  <c:v>0.98185054925969351</c:v>
                </c:pt>
                <c:pt idx="1906">
                  <c:v>0.98185054925969351</c:v>
                </c:pt>
                <c:pt idx="1907">
                  <c:v>0.98185054925969351</c:v>
                </c:pt>
                <c:pt idx="1908">
                  <c:v>0.98185054925969351</c:v>
                </c:pt>
                <c:pt idx="1909">
                  <c:v>0.98180712952108029</c:v>
                </c:pt>
                <c:pt idx="1910">
                  <c:v>0.98180712952108029</c:v>
                </c:pt>
                <c:pt idx="1911">
                  <c:v>0.98180712952108029</c:v>
                </c:pt>
                <c:pt idx="1912">
                  <c:v>0.98176370978246708</c:v>
                </c:pt>
                <c:pt idx="1913">
                  <c:v>0.98176370978246708</c:v>
                </c:pt>
                <c:pt idx="1914">
                  <c:v>0.98172029004385397</c:v>
                </c:pt>
                <c:pt idx="1915">
                  <c:v>0.98167687030524076</c:v>
                </c:pt>
                <c:pt idx="1916">
                  <c:v>0.98167687030524076</c:v>
                </c:pt>
                <c:pt idx="1917">
                  <c:v>0.98167687030524076</c:v>
                </c:pt>
                <c:pt idx="1918">
                  <c:v>0.98167687030524076</c:v>
                </c:pt>
                <c:pt idx="1919">
                  <c:v>0.98167687030524076</c:v>
                </c:pt>
                <c:pt idx="1920">
                  <c:v>0.98167687030524076</c:v>
                </c:pt>
                <c:pt idx="1921">
                  <c:v>0.98163345056662754</c:v>
                </c:pt>
                <c:pt idx="1922">
                  <c:v>0.98163345056662754</c:v>
                </c:pt>
                <c:pt idx="1923">
                  <c:v>0.98163345056662754</c:v>
                </c:pt>
                <c:pt idx="1924">
                  <c:v>0.98163345056662754</c:v>
                </c:pt>
                <c:pt idx="1925">
                  <c:v>0.98163345056662754</c:v>
                </c:pt>
                <c:pt idx="1926">
                  <c:v>0.98163345056662754</c:v>
                </c:pt>
                <c:pt idx="1927">
                  <c:v>0.98163345056662754</c:v>
                </c:pt>
                <c:pt idx="1928">
                  <c:v>0.98163345056662754</c:v>
                </c:pt>
                <c:pt idx="1929">
                  <c:v>0.98163345056662754</c:v>
                </c:pt>
                <c:pt idx="1930">
                  <c:v>0.98163345056662754</c:v>
                </c:pt>
                <c:pt idx="1931">
                  <c:v>0.98163345056662754</c:v>
                </c:pt>
                <c:pt idx="1932">
                  <c:v>0.98159003082801444</c:v>
                </c:pt>
                <c:pt idx="1933">
                  <c:v>0.98159003082801444</c:v>
                </c:pt>
                <c:pt idx="1934">
                  <c:v>0.98154661108940122</c:v>
                </c:pt>
                <c:pt idx="1935">
                  <c:v>0.98150319135078812</c:v>
                </c:pt>
                <c:pt idx="1936">
                  <c:v>0.98150319135078812</c:v>
                </c:pt>
                <c:pt idx="1937">
                  <c:v>0.9814597716121749</c:v>
                </c:pt>
                <c:pt idx="1938">
                  <c:v>0.9814597716121749</c:v>
                </c:pt>
                <c:pt idx="1939">
                  <c:v>0.98141635187356169</c:v>
                </c:pt>
                <c:pt idx="1940">
                  <c:v>0.98141635187356169</c:v>
                </c:pt>
                <c:pt idx="1941">
                  <c:v>0.98137293213494858</c:v>
                </c:pt>
                <c:pt idx="1942">
                  <c:v>0.98132951239633537</c:v>
                </c:pt>
                <c:pt idx="1943">
                  <c:v>0.98132951239633537</c:v>
                </c:pt>
                <c:pt idx="1944">
                  <c:v>0.98132951239633537</c:v>
                </c:pt>
                <c:pt idx="1945">
                  <c:v>0.98128609265772215</c:v>
                </c:pt>
                <c:pt idx="1946">
                  <c:v>0.98128609265772215</c:v>
                </c:pt>
                <c:pt idx="1947">
                  <c:v>0.98128609265772215</c:v>
                </c:pt>
                <c:pt idx="1948">
                  <c:v>0.98128609265772215</c:v>
                </c:pt>
                <c:pt idx="1949">
                  <c:v>0.98128609265772215</c:v>
                </c:pt>
                <c:pt idx="1950">
                  <c:v>0.98124267291910905</c:v>
                </c:pt>
                <c:pt idx="1951">
                  <c:v>0.98119925318049583</c:v>
                </c:pt>
                <c:pt idx="1952">
                  <c:v>0.98119925318049583</c:v>
                </c:pt>
                <c:pt idx="1953">
                  <c:v>0.98115583344188273</c:v>
                </c:pt>
                <c:pt idx="1954">
                  <c:v>0.98111241370326951</c:v>
                </c:pt>
                <c:pt idx="1955">
                  <c:v>0.98111241370326951</c:v>
                </c:pt>
                <c:pt idx="1956">
                  <c:v>0.98111241370326951</c:v>
                </c:pt>
                <c:pt idx="1957">
                  <c:v>0.9810689939646563</c:v>
                </c:pt>
                <c:pt idx="1958">
                  <c:v>0.9810689939646563</c:v>
                </c:pt>
                <c:pt idx="1959">
                  <c:v>0.9810689939646563</c:v>
                </c:pt>
                <c:pt idx="1960">
                  <c:v>0.9810255742260432</c:v>
                </c:pt>
                <c:pt idx="1961">
                  <c:v>0.9810255742260432</c:v>
                </c:pt>
                <c:pt idx="1962">
                  <c:v>0.9810255742260432</c:v>
                </c:pt>
                <c:pt idx="1963">
                  <c:v>0.9810255742260432</c:v>
                </c:pt>
                <c:pt idx="1964">
                  <c:v>0.9810255742260432</c:v>
                </c:pt>
                <c:pt idx="1965">
                  <c:v>0.9810255742260432</c:v>
                </c:pt>
                <c:pt idx="1966">
                  <c:v>0.9810255742260432</c:v>
                </c:pt>
                <c:pt idx="1967">
                  <c:v>0.98098215448742998</c:v>
                </c:pt>
                <c:pt idx="1968">
                  <c:v>0.98093873474881677</c:v>
                </c:pt>
                <c:pt idx="1969">
                  <c:v>0.98089531501020366</c:v>
                </c:pt>
                <c:pt idx="1970">
                  <c:v>0.98085189527159045</c:v>
                </c:pt>
                <c:pt idx="1971">
                  <c:v>0.98085189527159045</c:v>
                </c:pt>
                <c:pt idx="1972">
                  <c:v>0.98085189527159045</c:v>
                </c:pt>
                <c:pt idx="1973">
                  <c:v>0.98085189527159045</c:v>
                </c:pt>
                <c:pt idx="1974">
                  <c:v>0.98085189527159045</c:v>
                </c:pt>
                <c:pt idx="1975">
                  <c:v>0.98085189527159045</c:v>
                </c:pt>
                <c:pt idx="1976">
                  <c:v>0.98085189527159045</c:v>
                </c:pt>
                <c:pt idx="1977">
                  <c:v>0.98085189527159045</c:v>
                </c:pt>
                <c:pt idx="1978">
                  <c:v>0.98085189527159045</c:v>
                </c:pt>
                <c:pt idx="1979">
                  <c:v>0.98085189527159045</c:v>
                </c:pt>
                <c:pt idx="1980">
                  <c:v>0.98085189527159045</c:v>
                </c:pt>
                <c:pt idx="1981">
                  <c:v>0.98085189527159045</c:v>
                </c:pt>
                <c:pt idx="1982">
                  <c:v>0.98080847553297734</c:v>
                </c:pt>
                <c:pt idx="1983">
                  <c:v>0.98076505579436413</c:v>
                </c:pt>
                <c:pt idx="1984">
                  <c:v>0.98076505579436413</c:v>
                </c:pt>
                <c:pt idx="1985">
                  <c:v>0.98076505579436413</c:v>
                </c:pt>
                <c:pt idx="1986">
                  <c:v>0.98076505579436413</c:v>
                </c:pt>
                <c:pt idx="1987">
                  <c:v>0.98072163605575091</c:v>
                </c:pt>
                <c:pt idx="1988">
                  <c:v>0.98072163605575091</c:v>
                </c:pt>
                <c:pt idx="1989">
                  <c:v>0.98067821631713781</c:v>
                </c:pt>
                <c:pt idx="1990">
                  <c:v>0.98063479657852459</c:v>
                </c:pt>
                <c:pt idx="1991">
                  <c:v>0.98063479657852459</c:v>
                </c:pt>
                <c:pt idx="1992">
                  <c:v>0.98063479657852459</c:v>
                </c:pt>
                <c:pt idx="1993">
                  <c:v>0.98063479657852459</c:v>
                </c:pt>
                <c:pt idx="1994">
                  <c:v>0.98063479657852459</c:v>
                </c:pt>
                <c:pt idx="1995">
                  <c:v>0.98063479657852459</c:v>
                </c:pt>
                <c:pt idx="1996">
                  <c:v>0.98063479657852459</c:v>
                </c:pt>
                <c:pt idx="1997">
                  <c:v>0.98059137683991138</c:v>
                </c:pt>
                <c:pt idx="1998">
                  <c:v>0.98059137683991138</c:v>
                </c:pt>
                <c:pt idx="1999">
                  <c:v>0.98054795710129827</c:v>
                </c:pt>
                <c:pt idx="2000">
                  <c:v>0.98054795710129827</c:v>
                </c:pt>
                <c:pt idx="2001">
                  <c:v>0.98050453736268506</c:v>
                </c:pt>
                <c:pt idx="2002">
                  <c:v>0.98046111762407195</c:v>
                </c:pt>
                <c:pt idx="2003">
                  <c:v>0.98041769788545874</c:v>
                </c:pt>
                <c:pt idx="2004">
                  <c:v>0.98041769788545874</c:v>
                </c:pt>
                <c:pt idx="2005">
                  <c:v>0.98041769788545874</c:v>
                </c:pt>
                <c:pt idx="2006">
                  <c:v>0.98041769788545874</c:v>
                </c:pt>
                <c:pt idx="2007">
                  <c:v>0.98041769788545874</c:v>
                </c:pt>
                <c:pt idx="2008">
                  <c:v>0.98041769788545874</c:v>
                </c:pt>
                <c:pt idx="2009">
                  <c:v>0.98041769788545874</c:v>
                </c:pt>
                <c:pt idx="2010">
                  <c:v>0.98041769788545874</c:v>
                </c:pt>
                <c:pt idx="2011">
                  <c:v>0.98041769788545874</c:v>
                </c:pt>
                <c:pt idx="2012">
                  <c:v>0.98037427814684552</c:v>
                </c:pt>
                <c:pt idx="2013">
                  <c:v>0.98037427814684552</c:v>
                </c:pt>
                <c:pt idx="2014">
                  <c:v>0.98037427814684552</c:v>
                </c:pt>
                <c:pt idx="2015">
                  <c:v>0.98037427814684552</c:v>
                </c:pt>
                <c:pt idx="2016">
                  <c:v>0.98037427814684552</c:v>
                </c:pt>
                <c:pt idx="2017">
                  <c:v>0.98037427814684552</c:v>
                </c:pt>
                <c:pt idx="2018">
                  <c:v>0.98033085840823242</c:v>
                </c:pt>
                <c:pt idx="2019">
                  <c:v>0.98033085840823242</c:v>
                </c:pt>
                <c:pt idx="2020">
                  <c:v>0.98033085840823242</c:v>
                </c:pt>
                <c:pt idx="2021">
                  <c:v>0.9802874386696192</c:v>
                </c:pt>
                <c:pt idx="2022">
                  <c:v>0.9802874386696192</c:v>
                </c:pt>
                <c:pt idx="2023">
                  <c:v>0.98024401893100599</c:v>
                </c:pt>
                <c:pt idx="2024">
                  <c:v>0.98024401893100599</c:v>
                </c:pt>
                <c:pt idx="2025">
                  <c:v>0.98024401893100599</c:v>
                </c:pt>
                <c:pt idx="2026">
                  <c:v>0.98024401893100599</c:v>
                </c:pt>
                <c:pt idx="2027">
                  <c:v>0.98020059919239289</c:v>
                </c:pt>
                <c:pt idx="2028">
                  <c:v>0.98020059919239289</c:v>
                </c:pt>
                <c:pt idx="2029">
                  <c:v>0.98020059919239289</c:v>
                </c:pt>
                <c:pt idx="2030">
                  <c:v>0.98020059919239289</c:v>
                </c:pt>
                <c:pt idx="2031">
                  <c:v>0.98020059919239289</c:v>
                </c:pt>
                <c:pt idx="2032">
                  <c:v>0.98020059919239289</c:v>
                </c:pt>
                <c:pt idx="2033">
                  <c:v>0.98020059919239289</c:v>
                </c:pt>
                <c:pt idx="2034">
                  <c:v>0.98020059919239289</c:v>
                </c:pt>
                <c:pt idx="2035">
                  <c:v>0.98015717945377967</c:v>
                </c:pt>
                <c:pt idx="2036">
                  <c:v>0.98011375971516657</c:v>
                </c:pt>
                <c:pt idx="2037">
                  <c:v>0.98011375971516657</c:v>
                </c:pt>
                <c:pt idx="2038">
                  <c:v>0.98007033997655335</c:v>
                </c:pt>
                <c:pt idx="2039">
                  <c:v>0.98007033997655335</c:v>
                </c:pt>
                <c:pt idx="2040">
                  <c:v>0.98007033997655335</c:v>
                </c:pt>
                <c:pt idx="2041">
                  <c:v>0.98007033997655335</c:v>
                </c:pt>
                <c:pt idx="2042">
                  <c:v>0.98002692023794014</c:v>
                </c:pt>
                <c:pt idx="2043">
                  <c:v>0.97998350049932703</c:v>
                </c:pt>
                <c:pt idx="2044">
                  <c:v>0.97998350049932703</c:v>
                </c:pt>
                <c:pt idx="2045">
                  <c:v>0.97994008076071382</c:v>
                </c:pt>
                <c:pt idx="2046">
                  <c:v>0.97994008076071382</c:v>
                </c:pt>
                <c:pt idx="2047">
                  <c:v>0.97994008076071382</c:v>
                </c:pt>
                <c:pt idx="2048">
                  <c:v>0.97994008076071382</c:v>
                </c:pt>
                <c:pt idx="2049">
                  <c:v>0.9798966610221006</c:v>
                </c:pt>
                <c:pt idx="2050">
                  <c:v>0.9798966610221006</c:v>
                </c:pt>
                <c:pt idx="2051">
                  <c:v>0.9798966610221006</c:v>
                </c:pt>
                <c:pt idx="2052">
                  <c:v>0.9798966610221006</c:v>
                </c:pt>
                <c:pt idx="2053">
                  <c:v>0.9798966610221006</c:v>
                </c:pt>
                <c:pt idx="2054">
                  <c:v>0.9798532412834875</c:v>
                </c:pt>
                <c:pt idx="2055">
                  <c:v>0.9798532412834875</c:v>
                </c:pt>
                <c:pt idx="2056">
                  <c:v>0.9798532412834875</c:v>
                </c:pt>
                <c:pt idx="2057">
                  <c:v>0.9798532412834875</c:v>
                </c:pt>
                <c:pt idx="2058">
                  <c:v>0.9798532412834875</c:v>
                </c:pt>
                <c:pt idx="2059">
                  <c:v>0.97980982154487428</c:v>
                </c:pt>
                <c:pt idx="2060">
                  <c:v>0.97976640180626118</c:v>
                </c:pt>
                <c:pt idx="2061">
                  <c:v>0.97972298206764796</c:v>
                </c:pt>
                <c:pt idx="2062">
                  <c:v>0.97972298206764796</c:v>
                </c:pt>
                <c:pt idx="2063">
                  <c:v>0.97967956232903475</c:v>
                </c:pt>
                <c:pt idx="2064">
                  <c:v>0.97963614259042164</c:v>
                </c:pt>
                <c:pt idx="2065">
                  <c:v>0.97963614259042164</c:v>
                </c:pt>
                <c:pt idx="2066">
                  <c:v>0.97959272285180843</c:v>
                </c:pt>
                <c:pt idx="2067">
                  <c:v>0.97959272285180843</c:v>
                </c:pt>
                <c:pt idx="2068">
                  <c:v>0.97954930311319521</c:v>
                </c:pt>
                <c:pt idx="2069">
                  <c:v>0.97954930311319521</c:v>
                </c:pt>
                <c:pt idx="2070">
                  <c:v>0.97954930311319521</c:v>
                </c:pt>
                <c:pt idx="2071">
                  <c:v>0.97954930311319521</c:v>
                </c:pt>
                <c:pt idx="2072">
                  <c:v>0.97950588337458211</c:v>
                </c:pt>
                <c:pt idx="2073">
                  <c:v>0.97946246363596889</c:v>
                </c:pt>
                <c:pt idx="2074">
                  <c:v>0.97946246363596889</c:v>
                </c:pt>
                <c:pt idx="2075">
                  <c:v>0.97941904389735579</c:v>
                </c:pt>
                <c:pt idx="2076">
                  <c:v>0.97941904389735579</c:v>
                </c:pt>
                <c:pt idx="2077">
                  <c:v>0.97937562415874257</c:v>
                </c:pt>
                <c:pt idx="2078">
                  <c:v>0.97937562415874257</c:v>
                </c:pt>
                <c:pt idx="2079">
                  <c:v>0.97937562415874257</c:v>
                </c:pt>
                <c:pt idx="2080">
                  <c:v>0.97933220442012936</c:v>
                </c:pt>
                <c:pt idx="2081">
                  <c:v>0.97933220442012936</c:v>
                </c:pt>
                <c:pt idx="2082">
                  <c:v>0.97933220442012936</c:v>
                </c:pt>
                <c:pt idx="2083">
                  <c:v>0.97933220442012936</c:v>
                </c:pt>
                <c:pt idx="2084">
                  <c:v>0.97933220442012936</c:v>
                </c:pt>
                <c:pt idx="2085">
                  <c:v>0.97933220442012936</c:v>
                </c:pt>
                <c:pt idx="2086">
                  <c:v>0.97933220442012936</c:v>
                </c:pt>
                <c:pt idx="2087">
                  <c:v>0.97928878468151626</c:v>
                </c:pt>
                <c:pt idx="2088">
                  <c:v>0.97928878468151626</c:v>
                </c:pt>
                <c:pt idx="2089">
                  <c:v>0.97928878468151626</c:v>
                </c:pt>
                <c:pt idx="2090">
                  <c:v>0.97928878468151626</c:v>
                </c:pt>
                <c:pt idx="2091">
                  <c:v>0.97928878468151626</c:v>
                </c:pt>
                <c:pt idx="2092">
                  <c:v>0.97928878468151626</c:v>
                </c:pt>
                <c:pt idx="2093">
                  <c:v>0.97928878468151626</c:v>
                </c:pt>
                <c:pt idx="2094">
                  <c:v>0.97928878468151626</c:v>
                </c:pt>
                <c:pt idx="2095">
                  <c:v>0.97928878468151626</c:v>
                </c:pt>
                <c:pt idx="2096">
                  <c:v>0.97928878468151626</c:v>
                </c:pt>
                <c:pt idx="2097">
                  <c:v>0.97924536494290304</c:v>
                </c:pt>
                <c:pt idx="2098">
                  <c:v>0.97924536494290304</c:v>
                </c:pt>
                <c:pt idx="2099">
                  <c:v>0.97920194520428983</c:v>
                </c:pt>
                <c:pt idx="2100">
                  <c:v>0.97920194520428983</c:v>
                </c:pt>
                <c:pt idx="2101">
                  <c:v>0.97920194520428983</c:v>
                </c:pt>
                <c:pt idx="2102">
                  <c:v>0.97920194520428983</c:v>
                </c:pt>
                <c:pt idx="2103">
                  <c:v>0.97915852546567672</c:v>
                </c:pt>
                <c:pt idx="2104">
                  <c:v>0.97915852546567672</c:v>
                </c:pt>
                <c:pt idx="2105">
                  <c:v>0.97915852546567672</c:v>
                </c:pt>
                <c:pt idx="2106">
                  <c:v>0.97915852546567672</c:v>
                </c:pt>
                <c:pt idx="2107">
                  <c:v>0.97911510572706351</c:v>
                </c:pt>
                <c:pt idx="2108">
                  <c:v>0.97911510572706351</c:v>
                </c:pt>
                <c:pt idx="2109">
                  <c:v>0.97911510572706351</c:v>
                </c:pt>
                <c:pt idx="2110">
                  <c:v>0.97911510572706351</c:v>
                </c:pt>
                <c:pt idx="2111">
                  <c:v>0.9790716859884504</c:v>
                </c:pt>
                <c:pt idx="2112">
                  <c:v>0.9790716859884504</c:v>
                </c:pt>
                <c:pt idx="2113">
                  <c:v>0.97902826624983719</c:v>
                </c:pt>
                <c:pt idx="2114">
                  <c:v>0.97898484651122397</c:v>
                </c:pt>
                <c:pt idx="2115">
                  <c:v>0.97898484651122397</c:v>
                </c:pt>
                <c:pt idx="2116">
                  <c:v>0.97894142677261087</c:v>
                </c:pt>
                <c:pt idx="2117">
                  <c:v>0.97894142677261087</c:v>
                </c:pt>
                <c:pt idx="2118">
                  <c:v>0.97894142677261087</c:v>
                </c:pt>
                <c:pt idx="2119">
                  <c:v>0.97894142677261087</c:v>
                </c:pt>
                <c:pt idx="2120">
                  <c:v>0.97894142677261087</c:v>
                </c:pt>
                <c:pt idx="2121">
                  <c:v>0.97894142677261087</c:v>
                </c:pt>
                <c:pt idx="2122">
                  <c:v>0.97894142677261087</c:v>
                </c:pt>
                <c:pt idx="2123">
                  <c:v>0.97894142677261087</c:v>
                </c:pt>
                <c:pt idx="2124">
                  <c:v>0.97894142677261087</c:v>
                </c:pt>
                <c:pt idx="2125">
                  <c:v>0.97889800703399765</c:v>
                </c:pt>
                <c:pt idx="2126">
                  <c:v>0.97889800703399765</c:v>
                </c:pt>
                <c:pt idx="2127">
                  <c:v>0.97889800703399765</c:v>
                </c:pt>
                <c:pt idx="2128">
                  <c:v>0.97889800703399765</c:v>
                </c:pt>
                <c:pt idx="2129">
                  <c:v>0.97889800703399765</c:v>
                </c:pt>
                <c:pt idx="2130">
                  <c:v>0.97889800703399765</c:v>
                </c:pt>
                <c:pt idx="2131">
                  <c:v>0.97889800703399765</c:v>
                </c:pt>
                <c:pt idx="2132">
                  <c:v>0.97885458729538444</c:v>
                </c:pt>
                <c:pt idx="2133">
                  <c:v>0.97881116755677133</c:v>
                </c:pt>
                <c:pt idx="2134">
                  <c:v>0.97876774781815812</c:v>
                </c:pt>
                <c:pt idx="2135">
                  <c:v>0.97876774781815812</c:v>
                </c:pt>
                <c:pt idx="2136">
                  <c:v>0.97876774781815812</c:v>
                </c:pt>
                <c:pt idx="2137">
                  <c:v>0.97876774781815812</c:v>
                </c:pt>
                <c:pt idx="2138">
                  <c:v>0.97876774781815812</c:v>
                </c:pt>
                <c:pt idx="2139">
                  <c:v>0.97876774781815812</c:v>
                </c:pt>
                <c:pt idx="2140">
                  <c:v>0.97872432807954501</c:v>
                </c:pt>
                <c:pt idx="2141">
                  <c:v>0.9786809083409318</c:v>
                </c:pt>
                <c:pt idx="2142">
                  <c:v>0.9786809083409318</c:v>
                </c:pt>
                <c:pt idx="2143">
                  <c:v>0.9786809083409318</c:v>
                </c:pt>
                <c:pt idx="2144">
                  <c:v>0.97863748860231858</c:v>
                </c:pt>
                <c:pt idx="2145">
                  <c:v>0.97859406886370548</c:v>
                </c:pt>
                <c:pt idx="2146">
                  <c:v>0.97855064912509226</c:v>
                </c:pt>
                <c:pt idx="2147">
                  <c:v>0.97850722938647905</c:v>
                </c:pt>
                <c:pt idx="2148">
                  <c:v>0.97850722938647905</c:v>
                </c:pt>
                <c:pt idx="2149">
                  <c:v>0.97850722938647905</c:v>
                </c:pt>
                <c:pt idx="2150">
                  <c:v>0.97850722938647905</c:v>
                </c:pt>
                <c:pt idx="2151">
                  <c:v>0.97850722938647905</c:v>
                </c:pt>
                <c:pt idx="2152">
                  <c:v>0.97846380964786595</c:v>
                </c:pt>
                <c:pt idx="2153">
                  <c:v>0.97842038990925273</c:v>
                </c:pt>
                <c:pt idx="2154">
                  <c:v>0.97842038990925273</c:v>
                </c:pt>
                <c:pt idx="2155">
                  <c:v>0.97842038990925273</c:v>
                </c:pt>
                <c:pt idx="2156">
                  <c:v>0.97842038990925273</c:v>
                </c:pt>
                <c:pt idx="2157">
                  <c:v>0.97842038990925273</c:v>
                </c:pt>
                <c:pt idx="2158">
                  <c:v>0.97842038990925273</c:v>
                </c:pt>
                <c:pt idx="2159">
                  <c:v>0.97842038990925273</c:v>
                </c:pt>
                <c:pt idx="2160">
                  <c:v>0.97837697017063963</c:v>
                </c:pt>
                <c:pt idx="2161">
                  <c:v>0.97837697017063963</c:v>
                </c:pt>
                <c:pt idx="2162">
                  <c:v>0.97837697017063963</c:v>
                </c:pt>
                <c:pt idx="2163">
                  <c:v>0.97833355043202641</c:v>
                </c:pt>
                <c:pt idx="2164">
                  <c:v>0.97833355043202641</c:v>
                </c:pt>
                <c:pt idx="2165">
                  <c:v>0.97833355043202641</c:v>
                </c:pt>
                <c:pt idx="2166">
                  <c:v>0.9782901306934132</c:v>
                </c:pt>
                <c:pt idx="2167">
                  <c:v>0.9782901306934132</c:v>
                </c:pt>
                <c:pt idx="2168">
                  <c:v>0.97824671095480009</c:v>
                </c:pt>
                <c:pt idx="2169">
                  <c:v>0.97820329121618688</c:v>
                </c:pt>
                <c:pt idx="2170">
                  <c:v>0.97815987147757366</c:v>
                </c:pt>
                <c:pt idx="2171">
                  <c:v>0.97811645173896056</c:v>
                </c:pt>
                <c:pt idx="2172">
                  <c:v>0.97807303200034734</c:v>
                </c:pt>
                <c:pt idx="2173">
                  <c:v>0.97802961226173424</c:v>
                </c:pt>
                <c:pt idx="2174">
                  <c:v>0.97802961226173424</c:v>
                </c:pt>
                <c:pt idx="2175">
                  <c:v>0.97802961226173424</c:v>
                </c:pt>
                <c:pt idx="2176">
                  <c:v>0.97802961226173424</c:v>
                </c:pt>
                <c:pt idx="2177">
                  <c:v>0.97802961226173424</c:v>
                </c:pt>
                <c:pt idx="2178">
                  <c:v>0.97802961226173424</c:v>
                </c:pt>
                <c:pt idx="2179">
                  <c:v>0.97798619252312102</c:v>
                </c:pt>
                <c:pt idx="2180">
                  <c:v>0.97798619252312102</c:v>
                </c:pt>
                <c:pt idx="2181">
                  <c:v>0.97798619252312102</c:v>
                </c:pt>
                <c:pt idx="2182">
                  <c:v>0.97798619252312102</c:v>
                </c:pt>
                <c:pt idx="2183">
                  <c:v>0.97798619252312102</c:v>
                </c:pt>
                <c:pt idx="2184">
                  <c:v>0.97794277278450781</c:v>
                </c:pt>
                <c:pt idx="2185">
                  <c:v>0.9778993530458947</c:v>
                </c:pt>
                <c:pt idx="2186">
                  <c:v>0.9778993530458947</c:v>
                </c:pt>
                <c:pt idx="2187">
                  <c:v>0.9778993530458947</c:v>
                </c:pt>
                <c:pt idx="2188">
                  <c:v>0.9778993530458947</c:v>
                </c:pt>
                <c:pt idx="2189">
                  <c:v>0.9778993530458947</c:v>
                </c:pt>
                <c:pt idx="2190">
                  <c:v>0.9778993530458947</c:v>
                </c:pt>
                <c:pt idx="2191">
                  <c:v>0.9778993530458947</c:v>
                </c:pt>
                <c:pt idx="2192">
                  <c:v>0.9778993530458947</c:v>
                </c:pt>
                <c:pt idx="2193">
                  <c:v>0.9778993530458947</c:v>
                </c:pt>
                <c:pt idx="2194">
                  <c:v>0.9778993530458947</c:v>
                </c:pt>
                <c:pt idx="2195">
                  <c:v>0.97785593330728149</c:v>
                </c:pt>
                <c:pt idx="2196">
                  <c:v>0.97785593330728149</c:v>
                </c:pt>
                <c:pt idx="2197">
                  <c:v>0.97785593330728149</c:v>
                </c:pt>
                <c:pt idx="2198">
                  <c:v>0.97785593330728149</c:v>
                </c:pt>
                <c:pt idx="2199">
                  <c:v>0.97785593330728149</c:v>
                </c:pt>
                <c:pt idx="2200">
                  <c:v>0.97785593330728149</c:v>
                </c:pt>
                <c:pt idx="2201">
                  <c:v>0.97785593330728149</c:v>
                </c:pt>
                <c:pt idx="2202">
                  <c:v>0.97785593330728149</c:v>
                </c:pt>
                <c:pt idx="2203">
                  <c:v>0.97781251356866827</c:v>
                </c:pt>
                <c:pt idx="2204">
                  <c:v>0.97781251356866827</c:v>
                </c:pt>
                <c:pt idx="2205">
                  <c:v>0.97781251356866827</c:v>
                </c:pt>
                <c:pt idx="2206">
                  <c:v>0.97781251356866827</c:v>
                </c:pt>
                <c:pt idx="2207">
                  <c:v>0.97781251356866827</c:v>
                </c:pt>
                <c:pt idx="2208">
                  <c:v>0.97781251356866827</c:v>
                </c:pt>
                <c:pt idx="2209">
                  <c:v>0.97781251356866827</c:v>
                </c:pt>
                <c:pt idx="2210">
                  <c:v>0.97781251356866827</c:v>
                </c:pt>
                <c:pt idx="2211">
                  <c:v>0.97781251356866827</c:v>
                </c:pt>
                <c:pt idx="2212">
                  <c:v>0.97781251356866827</c:v>
                </c:pt>
                <c:pt idx="2213">
                  <c:v>0.97781251356866827</c:v>
                </c:pt>
                <c:pt idx="2214">
                  <c:v>0.97776909383005517</c:v>
                </c:pt>
                <c:pt idx="2215">
                  <c:v>0.97776909383005517</c:v>
                </c:pt>
                <c:pt idx="2216">
                  <c:v>0.97776909383005517</c:v>
                </c:pt>
                <c:pt idx="2217">
                  <c:v>0.97776909383005517</c:v>
                </c:pt>
                <c:pt idx="2218">
                  <c:v>0.97772567409144195</c:v>
                </c:pt>
                <c:pt idx="2219">
                  <c:v>0.97772567409144195</c:v>
                </c:pt>
                <c:pt idx="2220">
                  <c:v>0.97772567409144195</c:v>
                </c:pt>
                <c:pt idx="2221">
                  <c:v>0.97772567409144195</c:v>
                </c:pt>
                <c:pt idx="2222">
                  <c:v>0.97768225435282874</c:v>
                </c:pt>
                <c:pt idx="2223">
                  <c:v>0.97768225435282874</c:v>
                </c:pt>
                <c:pt idx="2224">
                  <c:v>0.97768225435282874</c:v>
                </c:pt>
                <c:pt idx="2225">
                  <c:v>0.97768225435282874</c:v>
                </c:pt>
                <c:pt idx="2226">
                  <c:v>0.97768225435282874</c:v>
                </c:pt>
                <c:pt idx="2227">
                  <c:v>0.97768225435282874</c:v>
                </c:pt>
                <c:pt idx="2228">
                  <c:v>0.97768225435282874</c:v>
                </c:pt>
                <c:pt idx="2229">
                  <c:v>0.97768225435282874</c:v>
                </c:pt>
                <c:pt idx="2230">
                  <c:v>0.97768225435282874</c:v>
                </c:pt>
                <c:pt idx="2231">
                  <c:v>0.97763883461421563</c:v>
                </c:pt>
                <c:pt idx="2232">
                  <c:v>0.97763883461421563</c:v>
                </c:pt>
                <c:pt idx="2233">
                  <c:v>0.97759541487560242</c:v>
                </c:pt>
                <c:pt idx="2234">
                  <c:v>0.97759541487560242</c:v>
                </c:pt>
                <c:pt idx="2235">
                  <c:v>0.97759541487560242</c:v>
                </c:pt>
                <c:pt idx="2236">
                  <c:v>0.97759541487560242</c:v>
                </c:pt>
                <c:pt idx="2237">
                  <c:v>0.97759541487560242</c:v>
                </c:pt>
                <c:pt idx="2238">
                  <c:v>0.97759541487560242</c:v>
                </c:pt>
                <c:pt idx="2239">
                  <c:v>0.97755199513698932</c:v>
                </c:pt>
                <c:pt idx="2240">
                  <c:v>0.97755199513698932</c:v>
                </c:pt>
                <c:pt idx="2241">
                  <c:v>0.97755199513698932</c:v>
                </c:pt>
                <c:pt idx="2242">
                  <c:v>0.97755199513698932</c:v>
                </c:pt>
                <c:pt idx="2243">
                  <c:v>0.9775085753983761</c:v>
                </c:pt>
                <c:pt idx="2244">
                  <c:v>0.9775085753983761</c:v>
                </c:pt>
                <c:pt idx="2245">
                  <c:v>0.97746515565976289</c:v>
                </c:pt>
                <c:pt idx="2246">
                  <c:v>0.97746515565976289</c:v>
                </c:pt>
                <c:pt idx="2247">
                  <c:v>0.97746515565976289</c:v>
                </c:pt>
                <c:pt idx="2248">
                  <c:v>0.97746515565976289</c:v>
                </c:pt>
                <c:pt idx="2249">
                  <c:v>0.97742173592114978</c:v>
                </c:pt>
                <c:pt idx="2250">
                  <c:v>0.97742173592114978</c:v>
                </c:pt>
                <c:pt idx="2251">
                  <c:v>0.97742173592114978</c:v>
                </c:pt>
                <c:pt idx="2252">
                  <c:v>0.97737831618253657</c:v>
                </c:pt>
                <c:pt idx="2253">
                  <c:v>0.97737831618253657</c:v>
                </c:pt>
                <c:pt idx="2254">
                  <c:v>0.97733489644392346</c:v>
                </c:pt>
                <c:pt idx="2255">
                  <c:v>0.97729147670531025</c:v>
                </c:pt>
                <c:pt idx="2256">
                  <c:v>0.97729147670531025</c:v>
                </c:pt>
                <c:pt idx="2257">
                  <c:v>0.97729147670531025</c:v>
                </c:pt>
                <c:pt idx="2258">
                  <c:v>0.97729147670531025</c:v>
                </c:pt>
                <c:pt idx="2259">
                  <c:v>0.97729147670531025</c:v>
                </c:pt>
                <c:pt idx="2260">
                  <c:v>0.97729147670531025</c:v>
                </c:pt>
                <c:pt idx="2261">
                  <c:v>0.97729147670531025</c:v>
                </c:pt>
                <c:pt idx="2262">
                  <c:v>0.97729147670531025</c:v>
                </c:pt>
                <c:pt idx="2263">
                  <c:v>0.97729147670531025</c:v>
                </c:pt>
                <c:pt idx="2264">
                  <c:v>0.97729147670531025</c:v>
                </c:pt>
                <c:pt idx="2265">
                  <c:v>0.97729147670531025</c:v>
                </c:pt>
                <c:pt idx="2266">
                  <c:v>0.97729147670531025</c:v>
                </c:pt>
                <c:pt idx="2267">
                  <c:v>0.97724805696669703</c:v>
                </c:pt>
                <c:pt idx="2268">
                  <c:v>0.97720463722808393</c:v>
                </c:pt>
                <c:pt idx="2269">
                  <c:v>0.97720463722808393</c:v>
                </c:pt>
                <c:pt idx="2270">
                  <c:v>0.97720463722808393</c:v>
                </c:pt>
                <c:pt idx="2271">
                  <c:v>0.97720463722808393</c:v>
                </c:pt>
                <c:pt idx="2272">
                  <c:v>0.97716121748947071</c:v>
                </c:pt>
                <c:pt idx="2273">
                  <c:v>0.97716121748947071</c:v>
                </c:pt>
                <c:pt idx="2274">
                  <c:v>0.9771177977508575</c:v>
                </c:pt>
                <c:pt idx="2275">
                  <c:v>0.9771177977508575</c:v>
                </c:pt>
                <c:pt idx="2276">
                  <c:v>0.9771177977508575</c:v>
                </c:pt>
                <c:pt idx="2277">
                  <c:v>0.9771177977508575</c:v>
                </c:pt>
                <c:pt idx="2278">
                  <c:v>0.9771177977508575</c:v>
                </c:pt>
                <c:pt idx="2279">
                  <c:v>0.9771177977508575</c:v>
                </c:pt>
                <c:pt idx="2280">
                  <c:v>0.97707437801224439</c:v>
                </c:pt>
                <c:pt idx="2281">
                  <c:v>0.97707437801224439</c:v>
                </c:pt>
                <c:pt idx="2282">
                  <c:v>0.97707437801224439</c:v>
                </c:pt>
                <c:pt idx="2283">
                  <c:v>0.97707437801224439</c:v>
                </c:pt>
                <c:pt idx="2284">
                  <c:v>0.97703095827363118</c:v>
                </c:pt>
                <c:pt idx="2285">
                  <c:v>0.97703095827363118</c:v>
                </c:pt>
                <c:pt idx="2286">
                  <c:v>0.97698753853501796</c:v>
                </c:pt>
                <c:pt idx="2287">
                  <c:v>0.97698753853501796</c:v>
                </c:pt>
                <c:pt idx="2288">
                  <c:v>0.97698753853501796</c:v>
                </c:pt>
                <c:pt idx="2289">
                  <c:v>0.97698753853501796</c:v>
                </c:pt>
                <c:pt idx="2290">
                  <c:v>0.97694411879640486</c:v>
                </c:pt>
                <c:pt idx="2291">
                  <c:v>0.97694411879640486</c:v>
                </c:pt>
                <c:pt idx="2292">
                  <c:v>0.97690069905779164</c:v>
                </c:pt>
                <c:pt idx="2293">
                  <c:v>0.97690069905779164</c:v>
                </c:pt>
                <c:pt idx="2294">
                  <c:v>0.97685727931917854</c:v>
                </c:pt>
                <c:pt idx="2295">
                  <c:v>0.97685727931917854</c:v>
                </c:pt>
                <c:pt idx="2296">
                  <c:v>0.97685727931917854</c:v>
                </c:pt>
                <c:pt idx="2297">
                  <c:v>0.97685727931917854</c:v>
                </c:pt>
                <c:pt idx="2298">
                  <c:v>0.97681385958056532</c:v>
                </c:pt>
                <c:pt idx="2299">
                  <c:v>0.97681385958056532</c:v>
                </c:pt>
                <c:pt idx="2300">
                  <c:v>0.97677043984195211</c:v>
                </c:pt>
                <c:pt idx="2301">
                  <c:v>0.97672702010333901</c:v>
                </c:pt>
                <c:pt idx="2302">
                  <c:v>0.97668360036472579</c:v>
                </c:pt>
                <c:pt idx="2303">
                  <c:v>0.97664018062611269</c:v>
                </c:pt>
                <c:pt idx="2304">
                  <c:v>0.97664018062611269</c:v>
                </c:pt>
                <c:pt idx="2305">
                  <c:v>0.97659676088749947</c:v>
                </c:pt>
                <c:pt idx="2306">
                  <c:v>0.97659676088749947</c:v>
                </c:pt>
                <c:pt idx="2307">
                  <c:v>0.97659676088749947</c:v>
                </c:pt>
                <c:pt idx="2308">
                  <c:v>0.97655334114888626</c:v>
                </c:pt>
                <c:pt idx="2309">
                  <c:v>0.97650992141027315</c:v>
                </c:pt>
                <c:pt idx="2310">
                  <c:v>0.97650992141027315</c:v>
                </c:pt>
                <c:pt idx="2311">
                  <c:v>0.97646650167165994</c:v>
                </c:pt>
                <c:pt idx="2312">
                  <c:v>0.97646650167165994</c:v>
                </c:pt>
                <c:pt idx="2313">
                  <c:v>0.97642308193304672</c:v>
                </c:pt>
                <c:pt idx="2314">
                  <c:v>0.97637966219443362</c:v>
                </c:pt>
                <c:pt idx="2315">
                  <c:v>0.97637966219443362</c:v>
                </c:pt>
                <c:pt idx="2316">
                  <c:v>0.9763362424558204</c:v>
                </c:pt>
                <c:pt idx="2317">
                  <c:v>0.9763362424558204</c:v>
                </c:pt>
                <c:pt idx="2318">
                  <c:v>0.9763362424558204</c:v>
                </c:pt>
                <c:pt idx="2319">
                  <c:v>0.9763362424558204</c:v>
                </c:pt>
                <c:pt idx="2320">
                  <c:v>0.97629282271720719</c:v>
                </c:pt>
                <c:pt idx="2321">
                  <c:v>0.97629282271720719</c:v>
                </c:pt>
                <c:pt idx="2322">
                  <c:v>0.97629282271720719</c:v>
                </c:pt>
                <c:pt idx="2323">
                  <c:v>0.97629282271720719</c:v>
                </c:pt>
                <c:pt idx="2324">
                  <c:v>0.97629282271720719</c:v>
                </c:pt>
                <c:pt idx="2325">
                  <c:v>0.97629282271720719</c:v>
                </c:pt>
                <c:pt idx="2326">
                  <c:v>0.97624940297859408</c:v>
                </c:pt>
                <c:pt idx="2327">
                  <c:v>0.97620598323998087</c:v>
                </c:pt>
                <c:pt idx="2328">
                  <c:v>0.97616256350136776</c:v>
                </c:pt>
                <c:pt idx="2329">
                  <c:v>0.97616256350136776</c:v>
                </c:pt>
                <c:pt idx="2330">
                  <c:v>0.97616256350136776</c:v>
                </c:pt>
                <c:pt idx="2331">
                  <c:v>0.97616256350136776</c:v>
                </c:pt>
                <c:pt idx="2332">
                  <c:v>0.97611914376275455</c:v>
                </c:pt>
                <c:pt idx="2333">
                  <c:v>0.97611914376275455</c:v>
                </c:pt>
                <c:pt idx="2334">
                  <c:v>0.97611914376275455</c:v>
                </c:pt>
                <c:pt idx="2335">
                  <c:v>0.97611914376275455</c:v>
                </c:pt>
                <c:pt idx="2336">
                  <c:v>0.97611914376275455</c:v>
                </c:pt>
                <c:pt idx="2337">
                  <c:v>0.97607572402414133</c:v>
                </c:pt>
                <c:pt idx="2338">
                  <c:v>0.97607572402414133</c:v>
                </c:pt>
                <c:pt idx="2339">
                  <c:v>0.97603230428552823</c:v>
                </c:pt>
                <c:pt idx="2340">
                  <c:v>0.97603230428552823</c:v>
                </c:pt>
                <c:pt idx="2341">
                  <c:v>0.97603230428552823</c:v>
                </c:pt>
                <c:pt idx="2342">
                  <c:v>0.97598888454691501</c:v>
                </c:pt>
                <c:pt idx="2343">
                  <c:v>0.97594546480830191</c:v>
                </c:pt>
                <c:pt idx="2344">
                  <c:v>0.9759020450696887</c:v>
                </c:pt>
                <c:pt idx="2345">
                  <c:v>0.97585862533107548</c:v>
                </c:pt>
                <c:pt idx="2346">
                  <c:v>0.97585862533107548</c:v>
                </c:pt>
                <c:pt idx="2347">
                  <c:v>0.97585862533107548</c:v>
                </c:pt>
                <c:pt idx="2348">
                  <c:v>0.97581520559246238</c:v>
                </c:pt>
                <c:pt idx="2349">
                  <c:v>0.97581520559246238</c:v>
                </c:pt>
                <c:pt idx="2350">
                  <c:v>0.97577178585384916</c:v>
                </c:pt>
                <c:pt idx="2351">
                  <c:v>0.97577178585384916</c:v>
                </c:pt>
                <c:pt idx="2352">
                  <c:v>0.97572836611523595</c:v>
                </c:pt>
                <c:pt idx="2353">
                  <c:v>0.97572836611523595</c:v>
                </c:pt>
                <c:pt idx="2354">
                  <c:v>0.97572836611523595</c:v>
                </c:pt>
                <c:pt idx="2355">
                  <c:v>0.97572836611523595</c:v>
                </c:pt>
                <c:pt idx="2356">
                  <c:v>0.97572836611523595</c:v>
                </c:pt>
                <c:pt idx="2357">
                  <c:v>0.97572836611523595</c:v>
                </c:pt>
                <c:pt idx="2358">
                  <c:v>0.97568494637662284</c:v>
                </c:pt>
                <c:pt idx="2359">
                  <c:v>0.97568494637662284</c:v>
                </c:pt>
                <c:pt idx="2360">
                  <c:v>0.97568494637662284</c:v>
                </c:pt>
                <c:pt idx="2361">
                  <c:v>0.97568494637662284</c:v>
                </c:pt>
                <c:pt idx="2362">
                  <c:v>0.97568494637662284</c:v>
                </c:pt>
                <c:pt idx="2363">
                  <c:v>0.97568494637662284</c:v>
                </c:pt>
                <c:pt idx="2364">
                  <c:v>0.97568494637662284</c:v>
                </c:pt>
                <c:pt idx="2365">
                  <c:v>0.97568494637662284</c:v>
                </c:pt>
                <c:pt idx="2366">
                  <c:v>0.97568494637662284</c:v>
                </c:pt>
                <c:pt idx="2367">
                  <c:v>0.97568494637662284</c:v>
                </c:pt>
                <c:pt idx="2368">
                  <c:v>0.97568494637662284</c:v>
                </c:pt>
                <c:pt idx="2369">
                  <c:v>0.97568494637662284</c:v>
                </c:pt>
                <c:pt idx="2370">
                  <c:v>0.97568494637662284</c:v>
                </c:pt>
                <c:pt idx="2371">
                  <c:v>0.97564152663800963</c:v>
                </c:pt>
                <c:pt idx="2372">
                  <c:v>0.97564152663800963</c:v>
                </c:pt>
                <c:pt idx="2373">
                  <c:v>0.97564152663800963</c:v>
                </c:pt>
                <c:pt idx="2374">
                  <c:v>0.97564152663800963</c:v>
                </c:pt>
                <c:pt idx="2375">
                  <c:v>0.97564152663800963</c:v>
                </c:pt>
                <c:pt idx="2376">
                  <c:v>0.97559810689939641</c:v>
                </c:pt>
                <c:pt idx="2377">
                  <c:v>0.97559810689939641</c:v>
                </c:pt>
                <c:pt idx="2378">
                  <c:v>0.97555468716078331</c:v>
                </c:pt>
                <c:pt idx="2379">
                  <c:v>0.97555468716078331</c:v>
                </c:pt>
                <c:pt idx="2380">
                  <c:v>0.97555468716078331</c:v>
                </c:pt>
                <c:pt idx="2381">
                  <c:v>0.97555468716078331</c:v>
                </c:pt>
                <c:pt idx="2382">
                  <c:v>0.97551126742217009</c:v>
                </c:pt>
                <c:pt idx="2383">
                  <c:v>0.97551126742217009</c:v>
                </c:pt>
                <c:pt idx="2384">
                  <c:v>0.97551126742217009</c:v>
                </c:pt>
                <c:pt idx="2385">
                  <c:v>0.97551126742217009</c:v>
                </c:pt>
                <c:pt idx="2386">
                  <c:v>0.97551126742217009</c:v>
                </c:pt>
                <c:pt idx="2387">
                  <c:v>0.97551126742217009</c:v>
                </c:pt>
                <c:pt idx="2388">
                  <c:v>0.97551126742217009</c:v>
                </c:pt>
                <c:pt idx="2389">
                  <c:v>0.97551126742217009</c:v>
                </c:pt>
                <c:pt idx="2390">
                  <c:v>0.97551126742217009</c:v>
                </c:pt>
                <c:pt idx="2391">
                  <c:v>0.97551126742217009</c:v>
                </c:pt>
                <c:pt idx="2392">
                  <c:v>0.97551126742217009</c:v>
                </c:pt>
                <c:pt idx="2393">
                  <c:v>0.97551126742217009</c:v>
                </c:pt>
                <c:pt idx="2394">
                  <c:v>0.97551126742217009</c:v>
                </c:pt>
                <c:pt idx="2395">
                  <c:v>0.97551126742217009</c:v>
                </c:pt>
                <c:pt idx="2396">
                  <c:v>0.97546784768355699</c:v>
                </c:pt>
                <c:pt idx="2397">
                  <c:v>0.97546784768355699</c:v>
                </c:pt>
                <c:pt idx="2398">
                  <c:v>0.97542442794494377</c:v>
                </c:pt>
                <c:pt idx="2399">
                  <c:v>0.97542442794494377</c:v>
                </c:pt>
                <c:pt idx="2400">
                  <c:v>0.97542442794494377</c:v>
                </c:pt>
                <c:pt idx="2401">
                  <c:v>0.97542442794494377</c:v>
                </c:pt>
                <c:pt idx="2402">
                  <c:v>0.97538100820633056</c:v>
                </c:pt>
                <c:pt idx="2403">
                  <c:v>0.97533758846771745</c:v>
                </c:pt>
                <c:pt idx="2404">
                  <c:v>0.97529416872910424</c:v>
                </c:pt>
                <c:pt idx="2405">
                  <c:v>0.97525074899049113</c:v>
                </c:pt>
                <c:pt idx="2406">
                  <c:v>0.97520732925187792</c:v>
                </c:pt>
                <c:pt idx="2407">
                  <c:v>0.9751639095132647</c:v>
                </c:pt>
                <c:pt idx="2408">
                  <c:v>0.9751204897746516</c:v>
                </c:pt>
                <c:pt idx="2409">
                  <c:v>0.97507707003603838</c:v>
                </c:pt>
                <c:pt idx="2410">
                  <c:v>0.97507707003603838</c:v>
                </c:pt>
                <c:pt idx="2411">
                  <c:v>0.97507707003603838</c:v>
                </c:pt>
                <c:pt idx="2412">
                  <c:v>0.97507707003603838</c:v>
                </c:pt>
                <c:pt idx="2413">
                  <c:v>0.97503365029742517</c:v>
                </c:pt>
                <c:pt idx="2414">
                  <c:v>0.97503365029742517</c:v>
                </c:pt>
                <c:pt idx="2415">
                  <c:v>0.97499023055881207</c:v>
                </c:pt>
                <c:pt idx="2416">
                  <c:v>0.97494681082019885</c:v>
                </c:pt>
                <c:pt idx="2417">
                  <c:v>0.97490339108158564</c:v>
                </c:pt>
                <c:pt idx="2418">
                  <c:v>0.97490339108158564</c:v>
                </c:pt>
                <c:pt idx="2419">
                  <c:v>0.97490339108158564</c:v>
                </c:pt>
                <c:pt idx="2420">
                  <c:v>0.97485997134297253</c:v>
                </c:pt>
                <c:pt idx="2421">
                  <c:v>0.97485997134297253</c:v>
                </c:pt>
                <c:pt idx="2422">
                  <c:v>0.97481655160435932</c:v>
                </c:pt>
                <c:pt idx="2423">
                  <c:v>0.97477313186574621</c:v>
                </c:pt>
                <c:pt idx="2424">
                  <c:v>0.97477313186574621</c:v>
                </c:pt>
                <c:pt idx="2425">
                  <c:v>0.97477313186574621</c:v>
                </c:pt>
                <c:pt idx="2426">
                  <c:v>0.97477313186574621</c:v>
                </c:pt>
                <c:pt idx="2427">
                  <c:v>0.974729712127133</c:v>
                </c:pt>
                <c:pt idx="2428">
                  <c:v>0.974729712127133</c:v>
                </c:pt>
                <c:pt idx="2429">
                  <c:v>0.97468629238851978</c:v>
                </c:pt>
                <c:pt idx="2430">
                  <c:v>0.97468629238851978</c:v>
                </c:pt>
                <c:pt idx="2431">
                  <c:v>0.97464287264990668</c:v>
                </c:pt>
                <c:pt idx="2432">
                  <c:v>0.97464287264990668</c:v>
                </c:pt>
                <c:pt idx="2433">
                  <c:v>0.97459945291129346</c:v>
                </c:pt>
                <c:pt idx="2434">
                  <c:v>0.97459945291129346</c:v>
                </c:pt>
                <c:pt idx="2435">
                  <c:v>0.97455603317268025</c:v>
                </c:pt>
                <c:pt idx="2436">
                  <c:v>0.97455603317268025</c:v>
                </c:pt>
                <c:pt idx="2437">
                  <c:v>0.97451261343406714</c:v>
                </c:pt>
                <c:pt idx="2438">
                  <c:v>0.97446919369545393</c:v>
                </c:pt>
                <c:pt idx="2439">
                  <c:v>0.97442577395684082</c:v>
                </c:pt>
                <c:pt idx="2440">
                  <c:v>0.97442577395684082</c:v>
                </c:pt>
                <c:pt idx="2441">
                  <c:v>0.97442577395684082</c:v>
                </c:pt>
                <c:pt idx="2442">
                  <c:v>0.97442577395684082</c:v>
                </c:pt>
                <c:pt idx="2443">
                  <c:v>0.97442577395684082</c:v>
                </c:pt>
                <c:pt idx="2444">
                  <c:v>0.97438235421822761</c:v>
                </c:pt>
                <c:pt idx="2445">
                  <c:v>0.97438235421822761</c:v>
                </c:pt>
                <c:pt idx="2446">
                  <c:v>0.97438235421822761</c:v>
                </c:pt>
                <c:pt idx="2447">
                  <c:v>0.97438235421822761</c:v>
                </c:pt>
                <c:pt idx="2448">
                  <c:v>0.97438235421822761</c:v>
                </c:pt>
                <c:pt idx="2449">
                  <c:v>0.97433893447961439</c:v>
                </c:pt>
                <c:pt idx="2450">
                  <c:v>0.97433893447961439</c:v>
                </c:pt>
                <c:pt idx="2451">
                  <c:v>0.97433893447961439</c:v>
                </c:pt>
                <c:pt idx="2452">
                  <c:v>0.97433893447961439</c:v>
                </c:pt>
                <c:pt idx="2453">
                  <c:v>0.97429551474100129</c:v>
                </c:pt>
                <c:pt idx="2454">
                  <c:v>0.97429551474100129</c:v>
                </c:pt>
                <c:pt idx="2455">
                  <c:v>0.97429551474100129</c:v>
                </c:pt>
                <c:pt idx="2456">
                  <c:v>0.97429551474100129</c:v>
                </c:pt>
                <c:pt idx="2457">
                  <c:v>0.97425209500238807</c:v>
                </c:pt>
                <c:pt idx="2458">
                  <c:v>0.97425209500238807</c:v>
                </c:pt>
                <c:pt idx="2459">
                  <c:v>0.97425209500238807</c:v>
                </c:pt>
                <c:pt idx="2460">
                  <c:v>0.97425209500238807</c:v>
                </c:pt>
                <c:pt idx="2461">
                  <c:v>0.97425209500238807</c:v>
                </c:pt>
                <c:pt idx="2462">
                  <c:v>0.97420867526377486</c:v>
                </c:pt>
                <c:pt idx="2463">
                  <c:v>0.97420867526377486</c:v>
                </c:pt>
                <c:pt idx="2464">
                  <c:v>0.97420867526377486</c:v>
                </c:pt>
                <c:pt idx="2465">
                  <c:v>0.97420867526377486</c:v>
                </c:pt>
                <c:pt idx="2466">
                  <c:v>0.97416525552516176</c:v>
                </c:pt>
                <c:pt idx="2467">
                  <c:v>0.97416525552516176</c:v>
                </c:pt>
                <c:pt idx="2468">
                  <c:v>0.97412183578654854</c:v>
                </c:pt>
                <c:pt idx="2469">
                  <c:v>0.97412183578654854</c:v>
                </c:pt>
                <c:pt idx="2470">
                  <c:v>0.97412183578654854</c:v>
                </c:pt>
                <c:pt idx="2471">
                  <c:v>0.97412183578654854</c:v>
                </c:pt>
                <c:pt idx="2472">
                  <c:v>0.97412183578654854</c:v>
                </c:pt>
                <c:pt idx="2473">
                  <c:v>0.97407841604793544</c:v>
                </c:pt>
                <c:pt idx="2474">
                  <c:v>0.97407841604793544</c:v>
                </c:pt>
                <c:pt idx="2475">
                  <c:v>0.97403499630932222</c:v>
                </c:pt>
                <c:pt idx="2476">
                  <c:v>0.97403499630932222</c:v>
                </c:pt>
                <c:pt idx="2477">
                  <c:v>0.97403499630932222</c:v>
                </c:pt>
                <c:pt idx="2478">
                  <c:v>0.97403499630932222</c:v>
                </c:pt>
                <c:pt idx="2479">
                  <c:v>0.97403499630932222</c:v>
                </c:pt>
                <c:pt idx="2480">
                  <c:v>0.97399157657070901</c:v>
                </c:pt>
                <c:pt idx="2481">
                  <c:v>0.97399157657070901</c:v>
                </c:pt>
                <c:pt idx="2482">
                  <c:v>0.97399157657070901</c:v>
                </c:pt>
                <c:pt idx="2483">
                  <c:v>0.9739481568320959</c:v>
                </c:pt>
                <c:pt idx="2484">
                  <c:v>0.97390473709348269</c:v>
                </c:pt>
                <c:pt idx="2485">
                  <c:v>0.97390473709348269</c:v>
                </c:pt>
                <c:pt idx="2486">
                  <c:v>0.97390473709348269</c:v>
                </c:pt>
                <c:pt idx="2487">
                  <c:v>0.97390473709348269</c:v>
                </c:pt>
                <c:pt idx="2488">
                  <c:v>0.97386131735486947</c:v>
                </c:pt>
                <c:pt idx="2489">
                  <c:v>0.97386131735486947</c:v>
                </c:pt>
                <c:pt idx="2490">
                  <c:v>0.97386131735486947</c:v>
                </c:pt>
                <c:pt idx="2491">
                  <c:v>0.97381789761625637</c:v>
                </c:pt>
                <c:pt idx="2492">
                  <c:v>0.97377447787764315</c:v>
                </c:pt>
                <c:pt idx="2493">
                  <c:v>0.97373105813903005</c:v>
                </c:pt>
                <c:pt idx="2494">
                  <c:v>0.97373105813903005</c:v>
                </c:pt>
                <c:pt idx="2495">
                  <c:v>0.97373105813903005</c:v>
                </c:pt>
                <c:pt idx="2496">
                  <c:v>0.97368763840041683</c:v>
                </c:pt>
                <c:pt idx="2497">
                  <c:v>0.97368763840041683</c:v>
                </c:pt>
                <c:pt idx="2498">
                  <c:v>0.97368763840041683</c:v>
                </c:pt>
                <c:pt idx="2499">
                  <c:v>0.97368763840041683</c:v>
                </c:pt>
                <c:pt idx="2500">
                  <c:v>0.97368763840041683</c:v>
                </c:pt>
                <c:pt idx="2501">
                  <c:v>0.97368763840041683</c:v>
                </c:pt>
                <c:pt idx="2502">
                  <c:v>0.97364421866180362</c:v>
                </c:pt>
                <c:pt idx="2503">
                  <c:v>0.97364421866180362</c:v>
                </c:pt>
                <c:pt idx="2504">
                  <c:v>0.97364421866180362</c:v>
                </c:pt>
                <c:pt idx="2505">
                  <c:v>0.97364421866180362</c:v>
                </c:pt>
                <c:pt idx="2506">
                  <c:v>0.97364421866180362</c:v>
                </c:pt>
                <c:pt idx="2507">
                  <c:v>0.97364421866180362</c:v>
                </c:pt>
                <c:pt idx="2508">
                  <c:v>0.97360079892319051</c:v>
                </c:pt>
                <c:pt idx="2509">
                  <c:v>0.97360079892319051</c:v>
                </c:pt>
                <c:pt idx="2510">
                  <c:v>0.97360079892319051</c:v>
                </c:pt>
                <c:pt idx="2511">
                  <c:v>0.97360079892319051</c:v>
                </c:pt>
                <c:pt idx="2512">
                  <c:v>0.97360079892319051</c:v>
                </c:pt>
                <c:pt idx="2513">
                  <c:v>0.97360079892319051</c:v>
                </c:pt>
                <c:pt idx="2514">
                  <c:v>0.97360079892319051</c:v>
                </c:pt>
                <c:pt idx="2515">
                  <c:v>0.97360079892319051</c:v>
                </c:pt>
                <c:pt idx="2516">
                  <c:v>0.97360079892319051</c:v>
                </c:pt>
                <c:pt idx="2517">
                  <c:v>0.9735573791845773</c:v>
                </c:pt>
                <c:pt idx="2518">
                  <c:v>0.97351395944596408</c:v>
                </c:pt>
                <c:pt idx="2519">
                  <c:v>0.97351395944596408</c:v>
                </c:pt>
                <c:pt idx="2520">
                  <c:v>0.97351395944596408</c:v>
                </c:pt>
                <c:pt idx="2521">
                  <c:v>0.97347053970735098</c:v>
                </c:pt>
                <c:pt idx="2522">
                  <c:v>0.97347053970735098</c:v>
                </c:pt>
                <c:pt idx="2523">
                  <c:v>0.97347053970735098</c:v>
                </c:pt>
                <c:pt idx="2524">
                  <c:v>0.97347053970735098</c:v>
                </c:pt>
                <c:pt idx="2525">
                  <c:v>0.97347053970735098</c:v>
                </c:pt>
                <c:pt idx="2526">
                  <c:v>0.97347053970735098</c:v>
                </c:pt>
                <c:pt idx="2527">
                  <c:v>0.97347053970735098</c:v>
                </c:pt>
                <c:pt idx="2528">
                  <c:v>0.97347053970735098</c:v>
                </c:pt>
                <c:pt idx="2529">
                  <c:v>0.97342711996873776</c:v>
                </c:pt>
                <c:pt idx="2530">
                  <c:v>0.97342711996873776</c:v>
                </c:pt>
                <c:pt idx="2531">
                  <c:v>0.97338370023012466</c:v>
                </c:pt>
                <c:pt idx="2532">
                  <c:v>0.97338370023012466</c:v>
                </c:pt>
                <c:pt idx="2533">
                  <c:v>0.97334028049151144</c:v>
                </c:pt>
                <c:pt idx="2534">
                  <c:v>0.97334028049151144</c:v>
                </c:pt>
                <c:pt idx="2535">
                  <c:v>0.97334028049151144</c:v>
                </c:pt>
                <c:pt idx="2536">
                  <c:v>0.97334028049151144</c:v>
                </c:pt>
                <c:pt idx="2537">
                  <c:v>0.97334028049151144</c:v>
                </c:pt>
                <c:pt idx="2538">
                  <c:v>0.97334028049151144</c:v>
                </c:pt>
                <c:pt idx="2539">
                  <c:v>0.97334028049151144</c:v>
                </c:pt>
                <c:pt idx="2540">
                  <c:v>0.97334028049151144</c:v>
                </c:pt>
                <c:pt idx="2541">
                  <c:v>0.97334028049151144</c:v>
                </c:pt>
                <c:pt idx="2542">
                  <c:v>0.97329686075289823</c:v>
                </c:pt>
                <c:pt idx="2543">
                  <c:v>0.97325344101428513</c:v>
                </c:pt>
                <c:pt idx="2544">
                  <c:v>0.97325344101428513</c:v>
                </c:pt>
                <c:pt idx="2545">
                  <c:v>0.97325344101428513</c:v>
                </c:pt>
                <c:pt idx="2546">
                  <c:v>0.97325344101428513</c:v>
                </c:pt>
                <c:pt idx="2547">
                  <c:v>0.97321002127567191</c:v>
                </c:pt>
                <c:pt idx="2548">
                  <c:v>0.9731666015370587</c:v>
                </c:pt>
                <c:pt idx="2549">
                  <c:v>0.9731666015370587</c:v>
                </c:pt>
                <c:pt idx="2550">
                  <c:v>0.9731666015370587</c:v>
                </c:pt>
                <c:pt idx="2551">
                  <c:v>0.97312318179844559</c:v>
                </c:pt>
                <c:pt idx="2552">
                  <c:v>0.97312318179844559</c:v>
                </c:pt>
                <c:pt idx="2553">
                  <c:v>0.97307976205983238</c:v>
                </c:pt>
                <c:pt idx="2554">
                  <c:v>0.97307976205983238</c:v>
                </c:pt>
                <c:pt idx="2555">
                  <c:v>0.97307976205983238</c:v>
                </c:pt>
                <c:pt idx="2556">
                  <c:v>0.97307976205983238</c:v>
                </c:pt>
                <c:pt idx="2557">
                  <c:v>0.97303634232121927</c:v>
                </c:pt>
                <c:pt idx="2558">
                  <c:v>0.97303634232121927</c:v>
                </c:pt>
                <c:pt idx="2559">
                  <c:v>0.97303634232121927</c:v>
                </c:pt>
                <c:pt idx="2560">
                  <c:v>0.97303634232121927</c:v>
                </c:pt>
                <c:pt idx="2561">
                  <c:v>0.97303634232121927</c:v>
                </c:pt>
                <c:pt idx="2562">
                  <c:v>0.97299292258260606</c:v>
                </c:pt>
                <c:pt idx="2563">
                  <c:v>0.97294950284399284</c:v>
                </c:pt>
                <c:pt idx="2564">
                  <c:v>0.97294950284399284</c:v>
                </c:pt>
                <c:pt idx="2565">
                  <c:v>0.97294950284399284</c:v>
                </c:pt>
                <c:pt idx="2566">
                  <c:v>0.97294950284399284</c:v>
                </c:pt>
                <c:pt idx="2567">
                  <c:v>0.97294950284399284</c:v>
                </c:pt>
                <c:pt idx="2568">
                  <c:v>0.97290608310537974</c:v>
                </c:pt>
                <c:pt idx="2569">
                  <c:v>0.97286266336676652</c:v>
                </c:pt>
                <c:pt idx="2570">
                  <c:v>0.97286266336676652</c:v>
                </c:pt>
                <c:pt idx="2571">
                  <c:v>0.97281924362815331</c:v>
                </c:pt>
                <c:pt idx="2572">
                  <c:v>0.97281924362815331</c:v>
                </c:pt>
                <c:pt idx="2573">
                  <c:v>0.9727758238895402</c:v>
                </c:pt>
                <c:pt idx="2574">
                  <c:v>0.9727758238895402</c:v>
                </c:pt>
                <c:pt idx="2575">
                  <c:v>0.9727758238895402</c:v>
                </c:pt>
                <c:pt idx="2576">
                  <c:v>0.97273240415092699</c:v>
                </c:pt>
                <c:pt idx="2577">
                  <c:v>0.97273240415092699</c:v>
                </c:pt>
                <c:pt idx="2578">
                  <c:v>0.97268898441231388</c:v>
                </c:pt>
                <c:pt idx="2579">
                  <c:v>0.97264556467370067</c:v>
                </c:pt>
                <c:pt idx="2580">
                  <c:v>0.97260214493508745</c:v>
                </c:pt>
                <c:pt idx="2581">
                  <c:v>0.97260214493508745</c:v>
                </c:pt>
                <c:pt idx="2582">
                  <c:v>0.97255872519647435</c:v>
                </c:pt>
                <c:pt idx="2583">
                  <c:v>0.97255872519647435</c:v>
                </c:pt>
                <c:pt idx="2584">
                  <c:v>0.97251530545786113</c:v>
                </c:pt>
                <c:pt idx="2585">
                  <c:v>0.97251530545786113</c:v>
                </c:pt>
                <c:pt idx="2586">
                  <c:v>0.97251530545786113</c:v>
                </c:pt>
                <c:pt idx="2587">
                  <c:v>0.97247188571924792</c:v>
                </c:pt>
                <c:pt idx="2588">
                  <c:v>0.97247188571924792</c:v>
                </c:pt>
                <c:pt idx="2589">
                  <c:v>0.97242846598063482</c:v>
                </c:pt>
                <c:pt idx="2590">
                  <c:v>0.97242846598063482</c:v>
                </c:pt>
                <c:pt idx="2591">
                  <c:v>0.97242846598063482</c:v>
                </c:pt>
                <c:pt idx="2592">
                  <c:v>0.97242846598063482</c:v>
                </c:pt>
                <c:pt idx="2593">
                  <c:v>0.97242846598063482</c:v>
                </c:pt>
                <c:pt idx="2594">
                  <c:v>0.97242846598063482</c:v>
                </c:pt>
                <c:pt idx="2595">
                  <c:v>0.97242846598063482</c:v>
                </c:pt>
                <c:pt idx="2596">
                  <c:v>0.9723850462420216</c:v>
                </c:pt>
                <c:pt idx="2597">
                  <c:v>0.9723850462420216</c:v>
                </c:pt>
                <c:pt idx="2598">
                  <c:v>0.9723850462420216</c:v>
                </c:pt>
                <c:pt idx="2599">
                  <c:v>0.9723416265034085</c:v>
                </c:pt>
                <c:pt idx="2600">
                  <c:v>0.97229820676479528</c:v>
                </c:pt>
                <c:pt idx="2601">
                  <c:v>0.97229820676479528</c:v>
                </c:pt>
                <c:pt idx="2602">
                  <c:v>0.97229820676479528</c:v>
                </c:pt>
                <c:pt idx="2603">
                  <c:v>0.97225478702618207</c:v>
                </c:pt>
                <c:pt idx="2604">
                  <c:v>0.97225478702618207</c:v>
                </c:pt>
                <c:pt idx="2605">
                  <c:v>0.97225478702618207</c:v>
                </c:pt>
                <c:pt idx="2606">
                  <c:v>0.97225478702618207</c:v>
                </c:pt>
                <c:pt idx="2607">
                  <c:v>0.97225478702618207</c:v>
                </c:pt>
                <c:pt idx="2608">
                  <c:v>0.97225478702618207</c:v>
                </c:pt>
                <c:pt idx="2609">
                  <c:v>0.97225478702618207</c:v>
                </c:pt>
                <c:pt idx="2610">
                  <c:v>0.97225478702618207</c:v>
                </c:pt>
                <c:pt idx="2611">
                  <c:v>0.97221136728756896</c:v>
                </c:pt>
                <c:pt idx="2612">
                  <c:v>0.97221136728756896</c:v>
                </c:pt>
                <c:pt idx="2613">
                  <c:v>0.97221136728756896</c:v>
                </c:pt>
                <c:pt idx="2614">
                  <c:v>0.97221136728756896</c:v>
                </c:pt>
                <c:pt idx="2615">
                  <c:v>0.97221136728756896</c:v>
                </c:pt>
                <c:pt idx="2616">
                  <c:v>0.97216794754895575</c:v>
                </c:pt>
                <c:pt idx="2617">
                  <c:v>0.97212452781034253</c:v>
                </c:pt>
                <c:pt idx="2618">
                  <c:v>0.97212452781034253</c:v>
                </c:pt>
                <c:pt idx="2619">
                  <c:v>0.97208110807172943</c:v>
                </c:pt>
                <c:pt idx="2620">
                  <c:v>0.97203768833311621</c:v>
                </c:pt>
                <c:pt idx="2621">
                  <c:v>0.97203768833311621</c:v>
                </c:pt>
                <c:pt idx="2622">
                  <c:v>0.97199426859450311</c:v>
                </c:pt>
                <c:pt idx="2623">
                  <c:v>0.97195084885588989</c:v>
                </c:pt>
                <c:pt idx="2624">
                  <c:v>0.97195084885588989</c:v>
                </c:pt>
                <c:pt idx="2625">
                  <c:v>0.97195084885588989</c:v>
                </c:pt>
                <c:pt idx="2626">
                  <c:v>0.97190742911727668</c:v>
                </c:pt>
                <c:pt idx="2627">
                  <c:v>0.97186400937866357</c:v>
                </c:pt>
                <c:pt idx="2628">
                  <c:v>0.97182058964005036</c:v>
                </c:pt>
                <c:pt idx="2629">
                  <c:v>0.97182058964005036</c:v>
                </c:pt>
                <c:pt idx="2630">
                  <c:v>0.97182058964005036</c:v>
                </c:pt>
                <c:pt idx="2631">
                  <c:v>0.97182058964005036</c:v>
                </c:pt>
                <c:pt idx="2632">
                  <c:v>0.97182058964005036</c:v>
                </c:pt>
                <c:pt idx="2633">
                  <c:v>0.97182058964005036</c:v>
                </c:pt>
                <c:pt idx="2634">
                  <c:v>0.97182058964005036</c:v>
                </c:pt>
                <c:pt idx="2635">
                  <c:v>0.97177716990143714</c:v>
                </c:pt>
                <c:pt idx="2636">
                  <c:v>0.97177716990143714</c:v>
                </c:pt>
                <c:pt idx="2637">
                  <c:v>0.97173375016282404</c:v>
                </c:pt>
                <c:pt idx="2638">
                  <c:v>0.97173375016282404</c:v>
                </c:pt>
                <c:pt idx="2639">
                  <c:v>0.97173375016282404</c:v>
                </c:pt>
                <c:pt idx="2640">
                  <c:v>0.97173375016282404</c:v>
                </c:pt>
                <c:pt idx="2641">
                  <c:v>0.97173375016282404</c:v>
                </c:pt>
                <c:pt idx="2642">
                  <c:v>0.97173375016282404</c:v>
                </c:pt>
                <c:pt idx="2643">
                  <c:v>0.97173375016282404</c:v>
                </c:pt>
                <c:pt idx="2644">
                  <c:v>0.97173375016282404</c:v>
                </c:pt>
                <c:pt idx="2645">
                  <c:v>0.97173375016282404</c:v>
                </c:pt>
                <c:pt idx="2646">
                  <c:v>0.97173375016282404</c:v>
                </c:pt>
                <c:pt idx="2647">
                  <c:v>0.97173375016282404</c:v>
                </c:pt>
                <c:pt idx="2648">
                  <c:v>0.97173375016282404</c:v>
                </c:pt>
                <c:pt idx="2649">
                  <c:v>0.97169033042421082</c:v>
                </c:pt>
                <c:pt idx="2650">
                  <c:v>0.97169033042421082</c:v>
                </c:pt>
                <c:pt idx="2651">
                  <c:v>0.97164691068559772</c:v>
                </c:pt>
                <c:pt idx="2652">
                  <c:v>0.97164691068559772</c:v>
                </c:pt>
                <c:pt idx="2653">
                  <c:v>0.9716034909469845</c:v>
                </c:pt>
                <c:pt idx="2654">
                  <c:v>0.9716034909469845</c:v>
                </c:pt>
                <c:pt idx="2655">
                  <c:v>0.9716034909469845</c:v>
                </c:pt>
                <c:pt idx="2656">
                  <c:v>0.9716034909469845</c:v>
                </c:pt>
                <c:pt idx="2657">
                  <c:v>0.9716034909469845</c:v>
                </c:pt>
                <c:pt idx="2658">
                  <c:v>0.9716034909469845</c:v>
                </c:pt>
                <c:pt idx="2659">
                  <c:v>0.97156007120837129</c:v>
                </c:pt>
                <c:pt idx="2660">
                  <c:v>0.97156007120837129</c:v>
                </c:pt>
                <c:pt idx="2661">
                  <c:v>0.97156007120837129</c:v>
                </c:pt>
                <c:pt idx="2662">
                  <c:v>0.97156007120837129</c:v>
                </c:pt>
                <c:pt idx="2663">
                  <c:v>0.97156007120837129</c:v>
                </c:pt>
                <c:pt idx="2664">
                  <c:v>0.97156007120837129</c:v>
                </c:pt>
                <c:pt idx="2665">
                  <c:v>0.97151665146975819</c:v>
                </c:pt>
                <c:pt idx="2666">
                  <c:v>0.97151665146975819</c:v>
                </c:pt>
                <c:pt idx="2667">
                  <c:v>0.97151665146975819</c:v>
                </c:pt>
                <c:pt idx="2668">
                  <c:v>0.97147323173114497</c:v>
                </c:pt>
                <c:pt idx="2669">
                  <c:v>0.97147323173114497</c:v>
                </c:pt>
                <c:pt idx="2670">
                  <c:v>0.97147323173114497</c:v>
                </c:pt>
                <c:pt idx="2671">
                  <c:v>0.97147323173114497</c:v>
                </c:pt>
                <c:pt idx="2672">
                  <c:v>0.97147323173114497</c:v>
                </c:pt>
                <c:pt idx="2673">
                  <c:v>0.97147323173114497</c:v>
                </c:pt>
                <c:pt idx="2674">
                  <c:v>0.97147323173114497</c:v>
                </c:pt>
                <c:pt idx="2675">
                  <c:v>0.97147323173114497</c:v>
                </c:pt>
                <c:pt idx="2676">
                  <c:v>0.97147323173114497</c:v>
                </c:pt>
                <c:pt idx="2677">
                  <c:v>0.97147323173114497</c:v>
                </c:pt>
                <c:pt idx="2678">
                  <c:v>0.97147323173114497</c:v>
                </c:pt>
                <c:pt idx="2679">
                  <c:v>0.97147323173114497</c:v>
                </c:pt>
                <c:pt idx="2680">
                  <c:v>0.97147323173114497</c:v>
                </c:pt>
                <c:pt idx="2681">
                  <c:v>0.97147323173114497</c:v>
                </c:pt>
                <c:pt idx="2682">
                  <c:v>0.97147323173114497</c:v>
                </c:pt>
                <c:pt idx="2683">
                  <c:v>0.97147323173114497</c:v>
                </c:pt>
                <c:pt idx="2684">
                  <c:v>0.97142981199253176</c:v>
                </c:pt>
                <c:pt idx="2685">
                  <c:v>0.97142981199253176</c:v>
                </c:pt>
                <c:pt idx="2686">
                  <c:v>0.97142981199253176</c:v>
                </c:pt>
                <c:pt idx="2687">
                  <c:v>0.97138639225391865</c:v>
                </c:pt>
                <c:pt idx="2688">
                  <c:v>0.97138639225391865</c:v>
                </c:pt>
                <c:pt idx="2689">
                  <c:v>0.97138639225391865</c:v>
                </c:pt>
                <c:pt idx="2690">
                  <c:v>0.97138639225391865</c:v>
                </c:pt>
                <c:pt idx="2691">
                  <c:v>0.97138639225391865</c:v>
                </c:pt>
                <c:pt idx="2692">
                  <c:v>0.97138639225391865</c:v>
                </c:pt>
                <c:pt idx="2693">
                  <c:v>0.97134297251530544</c:v>
                </c:pt>
                <c:pt idx="2694">
                  <c:v>0.97134297251530544</c:v>
                </c:pt>
                <c:pt idx="2695">
                  <c:v>0.97134297251530544</c:v>
                </c:pt>
                <c:pt idx="2696">
                  <c:v>0.97134297251530544</c:v>
                </c:pt>
                <c:pt idx="2697">
                  <c:v>0.97134297251530544</c:v>
                </c:pt>
                <c:pt idx="2698">
                  <c:v>0.97134297251530544</c:v>
                </c:pt>
                <c:pt idx="2699">
                  <c:v>0.97134297251530544</c:v>
                </c:pt>
                <c:pt idx="2700">
                  <c:v>0.97134297251530544</c:v>
                </c:pt>
                <c:pt idx="2701">
                  <c:v>0.97129955277669233</c:v>
                </c:pt>
                <c:pt idx="2702">
                  <c:v>0.97125613303807912</c:v>
                </c:pt>
                <c:pt idx="2703">
                  <c:v>0.97125613303807912</c:v>
                </c:pt>
                <c:pt idx="2704">
                  <c:v>0.9712127132994659</c:v>
                </c:pt>
                <c:pt idx="2705">
                  <c:v>0.9712127132994659</c:v>
                </c:pt>
                <c:pt idx="2706">
                  <c:v>0.9712127132994659</c:v>
                </c:pt>
                <c:pt idx="2707">
                  <c:v>0.9712127132994659</c:v>
                </c:pt>
                <c:pt idx="2708">
                  <c:v>0.9712127132994659</c:v>
                </c:pt>
                <c:pt idx="2709">
                  <c:v>0.9712127132994659</c:v>
                </c:pt>
                <c:pt idx="2710">
                  <c:v>0.9712127132994659</c:v>
                </c:pt>
                <c:pt idx="2711">
                  <c:v>0.9712127132994659</c:v>
                </c:pt>
                <c:pt idx="2712">
                  <c:v>0.9712127132994659</c:v>
                </c:pt>
                <c:pt idx="2713">
                  <c:v>0.9711692935608528</c:v>
                </c:pt>
                <c:pt idx="2714">
                  <c:v>0.9711692935608528</c:v>
                </c:pt>
                <c:pt idx="2715">
                  <c:v>0.9711692935608528</c:v>
                </c:pt>
                <c:pt idx="2716">
                  <c:v>0.9711692935608528</c:v>
                </c:pt>
                <c:pt idx="2717">
                  <c:v>0.9711692935608528</c:v>
                </c:pt>
                <c:pt idx="2718">
                  <c:v>0.9711692935608528</c:v>
                </c:pt>
                <c:pt idx="2719">
                  <c:v>0.9711692935608528</c:v>
                </c:pt>
                <c:pt idx="2720">
                  <c:v>0.97112587382223958</c:v>
                </c:pt>
                <c:pt idx="2721">
                  <c:v>0.97112587382223958</c:v>
                </c:pt>
                <c:pt idx="2722">
                  <c:v>0.97112587382223958</c:v>
                </c:pt>
                <c:pt idx="2723">
                  <c:v>0.97112587382223958</c:v>
                </c:pt>
                <c:pt idx="2724">
                  <c:v>0.97112587382223958</c:v>
                </c:pt>
                <c:pt idx="2725">
                  <c:v>0.97108245408362637</c:v>
                </c:pt>
                <c:pt idx="2726">
                  <c:v>0.97103903434501326</c:v>
                </c:pt>
                <c:pt idx="2727">
                  <c:v>0.97103903434501326</c:v>
                </c:pt>
                <c:pt idx="2728">
                  <c:v>0.97103903434501326</c:v>
                </c:pt>
                <c:pt idx="2729">
                  <c:v>0.97103903434501326</c:v>
                </c:pt>
                <c:pt idx="2730">
                  <c:v>0.97099561460640005</c:v>
                </c:pt>
                <c:pt idx="2731">
                  <c:v>0.97099561460640005</c:v>
                </c:pt>
                <c:pt idx="2732">
                  <c:v>0.97099561460640005</c:v>
                </c:pt>
                <c:pt idx="2733">
                  <c:v>0.97099561460640005</c:v>
                </c:pt>
                <c:pt idx="2734">
                  <c:v>0.97095219486778694</c:v>
                </c:pt>
                <c:pt idx="2735">
                  <c:v>0.97095219486778694</c:v>
                </c:pt>
                <c:pt idx="2736">
                  <c:v>0.97095219486778694</c:v>
                </c:pt>
                <c:pt idx="2737">
                  <c:v>0.97095219486778694</c:v>
                </c:pt>
                <c:pt idx="2738">
                  <c:v>0.97090877512917373</c:v>
                </c:pt>
                <c:pt idx="2739">
                  <c:v>0.97090877512917373</c:v>
                </c:pt>
                <c:pt idx="2740">
                  <c:v>0.97090877512917373</c:v>
                </c:pt>
                <c:pt idx="2741">
                  <c:v>0.97090877512917373</c:v>
                </c:pt>
                <c:pt idx="2742">
                  <c:v>0.97090877512917373</c:v>
                </c:pt>
                <c:pt idx="2743">
                  <c:v>0.97086535539056051</c:v>
                </c:pt>
                <c:pt idx="2744">
                  <c:v>0.97086535539056051</c:v>
                </c:pt>
                <c:pt idx="2745">
                  <c:v>0.97086535539056051</c:v>
                </c:pt>
                <c:pt idx="2746">
                  <c:v>0.97082193565194741</c:v>
                </c:pt>
                <c:pt idx="2747">
                  <c:v>0.97082193565194741</c:v>
                </c:pt>
                <c:pt idx="2748">
                  <c:v>0.97077851591333419</c:v>
                </c:pt>
                <c:pt idx="2749">
                  <c:v>0.97077851591333419</c:v>
                </c:pt>
                <c:pt idx="2750">
                  <c:v>0.97077851591333419</c:v>
                </c:pt>
                <c:pt idx="2751">
                  <c:v>0.97077851591333419</c:v>
                </c:pt>
                <c:pt idx="2752">
                  <c:v>0.97073509617472098</c:v>
                </c:pt>
                <c:pt idx="2753">
                  <c:v>0.97073509617472098</c:v>
                </c:pt>
                <c:pt idx="2754">
                  <c:v>0.97073509617472098</c:v>
                </c:pt>
                <c:pt idx="2755">
                  <c:v>0.97073509617472098</c:v>
                </c:pt>
                <c:pt idx="2756">
                  <c:v>0.97069167643610788</c:v>
                </c:pt>
                <c:pt idx="2757">
                  <c:v>0.97064825669749466</c:v>
                </c:pt>
                <c:pt idx="2758">
                  <c:v>0.97064825669749466</c:v>
                </c:pt>
                <c:pt idx="2759">
                  <c:v>0.97060483695888156</c:v>
                </c:pt>
                <c:pt idx="2760">
                  <c:v>0.97056141722026834</c:v>
                </c:pt>
                <c:pt idx="2761">
                  <c:v>0.97056141722026834</c:v>
                </c:pt>
                <c:pt idx="2762">
                  <c:v>0.97056141722026834</c:v>
                </c:pt>
                <c:pt idx="2763">
                  <c:v>0.97056141722026834</c:v>
                </c:pt>
                <c:pt idx="2764">
                  <c:v>0.97056141722026834</c:v>
                </c:pt>
                <c:pt idx="2765">
                  <c:v>0.97056141722026834</c:v>
                </c:pt>
                <c:pt idx="2766">
                  <c:v>0.97056141722026834</c:v>
                </c:pt>
                <c:pt idx="2767">
                  <c:v>0.97051799748165513</c:v>
                </c:pt>
                <c:pt idx="2768">
                  <c:v>0.97047457774304202</c:v>
                </c:pt>
                <c:pt idx="2769">
                  <c:v>0.97047457774304202</c:v>
                </c:pt>
                <c:pt idx="2770">
                  <c:v>0.97043115800442881</c:v>
                </c:pt>
                <c:pt idx="2771">
                  <c:v>0.97038773826581559</c:v>
                </c:pt>
                <c:pt idx="2772">
                  <c:v>0.97038773826581559</c:v>
                </c:pt>
                <c:pt idx="2773">
                  <c:v>0.97038773826581559</c:v>
                </c:pt>
                <c:pt idx="2774">
                  <c:v>0.97038773826581559</c:v>
                </c:pt>
                <c:pt idx="2775">
                  <c:v>0.97034431852720249</c:v>
                </c:pt>
                <c:pt idx="2776">
                  <c:v>0.97034431852720249</c:v>
                </c:pt>
                <c:pt idx="2777">
                  <c:v>0.97034431852720249</c:v>
                </c:pt>
                <c:pt idx="2778">
                  <c:v>0.97030089878858927</c:v>
                </c:pt>
                <c:pt idx="2779">
                  <c:v>0.97030089878858927</c:v>
                </c:pt>
                <c:pt idx="2780">
                  <c:v>0.97025747904997617</c:v>
                </c:pt>
                <c:pt idx="2781">
                  <c:v>0.97021405931136295</c:v>
                </c:pt>
                <c:pt idx="2782">
                  <c:v>0.97021405931136295</c:v>
                </c:pt>
                <c:pt idx="2783">
                  <c:v>0.97017063957274974</c:v>
                </c:pt>
                <c:pt idx="2784">
                  <c:v>0.97012721983413663</c:v>
                </c:pt>
                <c:pt idx="2785">
                  <c:v>0.97012721983413663</c:v>
                </c:pt>
                <c:pt idx="2786">
                  <c:v>0.97012721983413663</c:v>
                </c:pt>
                <c:pt idx="2787">
                  <c:v>0.97012721983413663</c:v>
                </c:pt>
                <c:pt idx="2788">
                  <c:v>0.97012721983413663</c:v>
                </c:pt>
                <c:pt idx="2789">
                  <c:v>0.97012721983413663</c:v>
                </c:pt>
                <c:pt idx="2790">
                  <c:v>0.97012721983413663</c:v>
                </c:pt>
                <c:pt idx="2791">
                  <c:v>0.97012721983413663</c:v>
                </c:pt>
                <c:pt idx="2792">
                  <c:v>0.97012721983413663</c:v>
                </c:pt>
                <c:pt idx="2793">
                  <c:v>0.97012721983413663</c:v>
                </c:pt>
                <c:pt idx="2794">
                  <c:v>0.97012721983413663</c:v>
                </c:pt>
                <c:pt idx="2795">
                  <c:v>0.97012721983413663</c:v>
                </c:pt>
                <c:pt idx="2796">
                  <c:v>0.97012721983413663</c:v>
                </c:pt>
                <c:pt idx="2797">
                  <c:v>0.97012721983413663</c:v>
                </c:pt>
                <c:pt idx="2798">
                  <c:v>0.97012721983413663</c:v>
                </c:pt>
                <c:pt idx="2799">
                  <c:v>0.97012721983413663</c:v>
                </c:pt>
                <c:pt idx="2800">
                  <c:v>0.97012721983413663</c:v>
                </c:pt>
                <c:pt idx="2801">
                  <c:v>0.97012721983413663</c:v>
                </c:pt>
                <c:pt idx="2802">
                  <c:v>0.97012721983413663</c:v>
                </c:pt>
                <c:pt idx="2803">
                  <c:v>0.97012721983413663</c:v>
                </c:pt>
                <c:pt idx="2804">
                  <c:v>0.97012721983413663</c:v>
                </c:pt>
                <c:pt idx="2805">
                  <c:v>0.97012721983413663</c:v>
                </c:pt>
                <c:pt idx="2806">
                  <c:v>0.97012721983413663</c:v>
                </c:pt>
                <c:pt idx="2807">
                  <c:v>0.97012721983413663</c:v>
                </c:pt>
                <c:pt idx="2808">
                  <c:v>0.97012721983413663</c:v>
                </c:pt>
                <c:pt idx="2809">
                  <c:v>0.97012721983413663</c:v>
                </c:pt>
                <c:pt idx="2810">
                  <c:v>0.97012721983413663</c:v>
                </c:pt>
                <c:pt idx="2811">
                  <c:v>0.97012721983413663</c:v>
                </c:pt>
                <c:pt idx="2812">
                  <c:v>0.97012721983413663</c:v>
                </c:pt>
                <c:pt idx="2813">
                  <c:v>0.97012721983413663</c:v>
                </c:pt>
                <c:pt idx="2814">
                  <c:v>0.97012721983413663</c:v>
                </c:pt>
                <c:pt idx="2815">
                  <c:v>0.97008380009552342</c:v>
                </c:pt>
                <c:pt idx="2816">
                  <c:v>0.97008380009552342</c:v>
                </c:pt>
                <c:pt idx="2817">
                  <c:v>0.97008380009552342</c:v>
                </c:pt>
                <c:pt idx="2818">
                  <c:v>0.97008380009552342</c:v>
                </c:pt>
                <c:pt idx="2819">
                  <c:v>0.97008380009552342</c:v>
                </c:pt>
                <c:pt idx="2820">
                  <c:v>0.97008380009552342</c:v>
                </c:pt>
                <c:pt idx="2821">
                  <c:v>0.97008380009552342</c:v>
                </c:pt>
                <c:pt idx="2822">
                  <c:v>0.97008380009552342</c:v>
                </c:pt>
                <c:pt idx="2823">
                  <c:v>0.97008380009552342</c:v>
                </c:pt>
                <c:pt idx="2824">
                  <c:v>0.9700403803569102</c:v>
                </c:pt>
                <c:pt idx="2825">
                  <c:v>0.9700403803569102</c:v>
                </c:pt>
                <c:pt idx="2826">
                  <c:v>0.9699969606182971</c:v>
                </c:pt>
                <c:pt idx="2827">
                  <c:v>0.9699969606182971</c:v>
                </c:pt>
                <c:pt idx="2828">
                  <c:v>0.96995354087968388</c:v>
                </c:pt>
                <c:pt idx="2829">
                  <c:v>0.96991012114107078</c:v>
                </c:pt>
                <c:pt idx="2830">
                  <c:v>0.96986670140245756</c:v>
                </c:pt>
                <c:pt idx="2831">
                  <c:v>0.96982328166384435</c:v>
                </c:pt>
                <c:pt idx="2832">
                  <c:v>0.96977986192523125</c:v>
                </c:pt>
                <c:pt idx="2833">
                  <c:v>0.96973644218661803</c:v>
                </c:pt>
                <c:pt idx="2834">
                  <c:v>0.96969302244800482</c:v>
                </c:pt>
                <c:pt idx="2835">
                  <c:v>0.96964960270939171</c:v>
                </c:pt>
                <c:pt idx="2836">
                  <c:v>0.96964960270939171</c:v>
                </c:pt>
                <c:pt idx="2837">
                  <c:v>0.9696061829707785</c:v>
                </c:pt>
                <c:pt idx="2838">
                  <c:v>0.9696061829707785</c:v>
                </c:pt>
                <c:pt idx="2839">
                  <c:v>0.9696061829707785</c:v>
                </c:pt>
                <c:pt idx="2840">
                  <c:v>0.9696061829707785</c:v>
                </c:pt>
                <c:pt idx="2841">
                  <c:v>0.9696061829707785</c:v>
                </c:pt>
                <c:pt idx="2842">
                  <c:v>0.9696061829707785</c:v>
                </c:pt>
                <c:pt idx="2843">
                  <c:v>0.9696061829707785</c:v>
                </c:pt>
                <c:pt idx="2844">
                  <c:v>0.96956276323216539</c:v>
                </c:pt>
                <c:pt idx="2845">
                  <c:v>0.96956276323216539</c:v>
                </c:pt>
                <c:pt idx="2846">
                  <c:v>0.96951934349355218</c:v>
                </c:pt>
                <c:pt idx="2847">
                  <c:v>0.96951934349355218</c:v>
                </c:pt>
                <c:pt idx="2848">
                  <c:v>0.96947592375493896</c:v>
                </c:pt>
                <c:pt idx="2849">
                  <c:v>0.96947592375493896</c:v>
                </c:pt>
                <c:pt idx="2850">
                  <c:v>0.96947592375493896</c:v>
                </c:pt>
                <c:pt idx="2851">
                  <c:v>0.96947592375493896</c:v>
                </c:pt>
                <c:pt idx="2852">
                  <c:v>0.96947592375493896</c:v>
                </c:pt>
                <c:pt idx="2853">
                  <c:v>0.96943250401632586</c:v>
                </c:pt>
                <c:pt idx="2854">
                  <c:v>0.96943250401632586</c:v>
                </c:pt>
                <c:pt idx="2855">
                  <c:v>0.96938908427771264</c:v>
                </c:pt>
                <c:pt idx="2856">
                  <c:v>0.96938908427771264</c:v>
                </c:pt>
                <c:pt idx="2857">
                  <c:v>0.96938908427771264</c:v>
                </c:pt>
                <c:pt idx="2858">
                  <c:v>0.96934566453909943</c:v>
                </c:pt>
                <c:pt idx="2859">
                  <c:v>0.96930224480048632</c:v>
                </c:pt>
                <c:pt idx="2860">
                  <c:v>0.96925882506187311</c:v>
                </c:pt>
                <c:pt idx="2861">
                  <c:v>0.96925882506187311</c:v>
                </c:pt>
                <c:pt idx="2862">
                  <c:v>0.96925882506187311</c:v>
                </c:pt>
                <c:pt idx="2863">
                  <c:v>0.96925882506187311</c:v>
                </c:pt>
                <c:pt idx="2864">
                  <c:v>0.96921540532326</c:v>
                </c:pt>
                <c:pt idx="2865">
                  <c:v>0.96917198558464679</c:v>
                </c:pt>
                <c:pt idx="2866">
                  <c:v>0.96917198558464679</c:v>
                </c:pt>
                <c:pt idx="2867">
                  <c:v>0.96912856584603357</c:v>
                </c:pt>
                <c:pt idx="2868">
                  <c:v>0.96908514610742047</c:v>
                </c:pt>
                <c:pt idx="2869">
                  <c:v>0.96904172636880725</c:v>
                </c:pt>
                <c:pt idx="2870">
                  <c:v>0.96904172636880725</c:v>
                </c:pt>
                <c:pt idx="2871">
                  <c:v>0.96904172636880725</c:v>
                </c:pt>
                <c:pt idx="2872">
                  <c:v>0.96899830663019404</c:v>
                </c:pt>
                <c:pt idx="2873">
                  <c:v>0.96895488689158094</c:v>
                </c:pt>
                <c:pt idx="2874">
                  <c:v>0.96895488689158094</c:v>
                </c:pt>
                <c:pt idx="2875">
                  <c:v>0.96895488689158094</c:v>
                </c:pt>
                <c:pt idx="2876">
                  <c:v>0.96895488689158094</c:v>
                </c:pt>
                <c:pt idx="2877">
                  <c:v>0.96895488689158094</c:v>
                </c:pt>
                <c:pt idx="2878">
                  <c:v>0.96891146715296772</c:v>
                </c:pt>
                <c:pt idx="2879">
                  <c:v>0.96891146715296772</c:v>
                </c:pt>
                <c:pt idx="2880">
                  <c:v>0.96886804741435462</c:v>
                </c:pt>
                <c:pt idx="2881">
                  <c:v>0.96886804741435462</c:v>
                </c:pt>
                <c:pt idx="2882">
                  <c:v>0.9688246276757414</c:v>
                </c:pt>
                <c:pt idx="2883">
                  <c:v>0.9688246276757414</c:v>
                </c:pt>
                <c:pt idx="2884">
                  <c:v>0.96878120793712819</c:v>
                </c:pt>
                <c:pt idx="2885">
                  <c:v>0.96878120793712819</c:v>
                </c:pt>
                <c:pt idx="2886">
                  <c:v>0.96873778819851508</c:v>
                </c:pt>
                <c:pt idx="2887">
                  <c:v>0.96873778819851508</c:v>
                </c:pt>
                <c:pt idx="2888">
                  <c:v>0.96873778819851508</c:v>
                </c:pt>
                <c:pt idx="2889">
                  <c:v>0.96873778819851508</c:v>
                </c:pt>
                <c:pt idx="2890">
                  <c:v>0.96869436845990187</c:v>
                </c:pt>
                <c:pt idx="2891">
                  <c:v>0.96869436845990187</c:v>
                </c:pt>
                <c:pt idx="2892">
                  <c:v>0.96865094872128865</c:v>
                </c:pt>
                <c:pt idx="2893">
                  <c:v>0.96865094872128865</c:v>
                </c:pt>
                <c:pt idx="2894">
                  <c:v>0.96865094872128865</c:v>
                </c:pt>
                <c:pt idx="2895">
                  <c:v>0.96865094872128865</c:v>
                </c:pt>
                <c:pt idx="2896">
                  <c:v>0.96865094872128865</c:v>
                </c:pt>
                <c:pt idx="2897">
                  <c:v>0.96860752898267555</c:v>
                </c:pt>
                <c:pt idx="2898">
                  <c:v>0.96860752898267555</c:v>
                </c:pt>
                <c:pt idx="2899">
                  <c:v>0.96860752898267555</c:v>
                </c:pt>
                <c:pt idx="2900">
                  <c:v>0.96860752898267555</c:v>
                </c:pt>
                <c:pt idx="2901">
                  <c:v>0.96856410924406233</c:v>
                </c:pt>
                <c:pt idx="2902">
                  <c:v>0.96852068950544923</c:v>
                </c:pt>
                <c:pt idx="2903">
                  <c:v>0.96847726976683601</c:v>
                </c:pt>
                <c:pt idx="2904">
                  <c:v>0.96847726976683601</c:v>
                </c:pt>
                <c:pt idx="2905">
                  <c:v>0.96847726976683601</c:v>
                </c:pt>
                <c:pt idx="2906">
                  <c:v>0.9684338500282228</c:v>
                </c:pt>
                <c:pt idx="2907">
                  <c:v>0.9684338500282228</c:v>
                </c:pt>
                <c:pt idx="2908">
                  <c:v>0.9684338500282228</c:v>
                </c:pt>
                <c:pt idx="2909">
                  <c:v>0.9684338500282228</c:v>
                </c:pt>
                <c:pt idx="2910">
                  <c:v>0.9684338500282228</c:v>
                </c:pt>
                <c:pt idx="2911">
                  <c:v>0.96839043028960969</c:v>
                </c:pt>
                <c:pt idx="2912">
                  <c:v>0.96834701055099648</c:v>
                </c:pt>
                <c:pt idx="2913">
                  <c:v>0.96834701055099648</c:v>
                </c:pt>
                <c:pt idx="2914">
                  <c:v>0.96830359081238326</c:v>
                </c:pt>
                <c:pt idx="2915">
                  <c:v>0.96830359081238326</c:v>
                </c:pt>
                <c:pt idx="2916">
                  <c:v>0.96830359081238326</c:v>
                </c:pt>
                <c:pt idx="2917">
                  <c:v>0.96826017107377016</c:v>
                </c:pt>
                <c:pt idx="2918">
                  <c:v>0.96821675133515694</c:v>
                </c:pt>
                <c:pt idx="2919">
                  <c:v>0.96817333159654384</c:v>
                </c:pt>
                <c:pt idx="2920">
                  <c:v>0.96817333159654384</c:v>
                </c:pt>
                <c:pt idx="2921">
                  <c:v>0.96817333159654384</c:v>
                </c:pt>
                <c:pt idx="2922">
                  <c:v>0.96812991185793063</c:v>
                </c:pt>
                <c:pt idx="2923">
                  <c:v>0.96812991185793063</c:v>
                </c:pt>
                <c:pt idx="2924">
                  <c:v>0.96812991185793063</c:v>
                </c:pt>
                <c:pt idx="2925">
                  <c:v>0.96808649211931741</c:v>
                </c:pt>
                <c:pt idx="2926">
                  <c:v>0.96804307238070431</c:v>
                </c:pt>
                <c:pt idx="2927">
                  <c:v>0.96799965264209109</c:v>
                </c:pt>
                <c:pt idx="2928">
                  <c:v>0.96799965264209109</c:v>
                </c:pt>
                <c:pt idx="2929">
                  <c:v>0.96799965264209109</c:v>
                </c:pt>
                <c:pt idx="2930">
                  <c:v>0.96795623290347788</c:v>
                </c:pt>
                <c:pt idx="2931">
                  <c:v>0.96791281316486477</c:v>
                </c:pt>
                <c:pt idx="2932">
                  <c:v>0.96791281316486477</c:v>
                </c:pt>
                <c:pt idx="2933">
                  <c:v>0.96791281316486477</c:v>
                </c:pt>
                <c:pt idx="2934">
                  <c:v>0.96791281316486477</c:v>
                </c:pt>
                <c:pt idx="2935">
                  <c:v>0.96791281316486477</c:v>
                </c:pt>
                <c:pt idx="2936">
                  <c:v>0.96791281316486477</c:v>
                </c:pt>
                <c:pt idx="2937">
                  <c:v>0.96791281316486477</c:v>
                </c:pt>
                <c:pt idx="2938">
                  <c:v>0.96786939342625156</c:v>
                </c:pt>
                <c:pt idx="2939">
                  <c:v>0.96786939342625156</c:v>
                </c:pt>
                <c:pt idx="2940">
                  <c:v>0.96786939342625156</c:v>
                </c:pt>
                <c:pt idx="2941">
                  <c:v>0.96786939342625156</c:v>
                </c:pt>
                <c:pt idx="2942">
                  <c:v>0.96786939342625156</c:v>
                </c:pt>
                <c:pt idx="2943">
                  <c:v>0.96782597368763845</c:v>
                </c:pt>
                <c:pt idx="2944">
                  <c:v>0.96782597368763845</c:v>
                </c:pt>
                <c:pt idx="2945">
                  <c:v>0.96782597368763845</c:v>
                </c:pt>
                <c:pt idx="2946">
                  <c:v>0.96782597368763845</c:v>
                </c:pt>
                <c:pt idx="2947">
                  <c:v>0.96782597368763845</c:v>
                </c:pt>
                <c:pt idx="2948">
                  <c:v>0.96782597368763845</c:v>
                </c:pt>
                <c:pt idx="2949">
                  <c:v>0.96782597368763845</c:v>
                </c:pt>
                <c:pt idx="2950">
                  <c:v>0.96782597368763845</c:v>
                </c:pt>
                <c:pt idx="2951">
                  <c:v>0.96782597368763845</c:v>
                </c:pt>
                <c:pt idx="2952">
                  <c:v>0.96782597368763845</c:v>
                </c:pt>
                <c:pt idx="2953">
                  <c:v>0.96782597368763845</c:v>
                </c:pt>
                <c:pt idx="2954">
                  <c:v>0.96782597368763845</c:v>
                </c:pt>
                <c:pt idx="2955">
                  <c:v>0.96782597368763845</c:v>
                </c:pt>
                <c:pt idx="2956">
                  <c:v>0.96782597368763845</c:v>
                </c:pt>
                <c:pt idx="2957">
                  <c:v>0.96778255394902524</c:v>
                </c:pt>
                <c:pt idx="2958">
                  <c:v>0.96773913421041202</c:v>
                </c:pt>
                <c:pt idx="2959">
                  <c:v>0.96773913421041202</c:v>
                </c:pt>
                <c:pt idx="2960">
                  <c:v>0.96773913421041202</c:v>
                </c:pt>
                <c:pt idx="2961">
                  <c:v>0.96773913421041202</c:v>
                </c:pt>
                <c:pt idx="2962">
                  <c:v>0.96769571447179892</c:v>
                </c:pt>
                <c:pt idx="2963">
                  <c:v>0.96769571447179892</c:v>
                </c:pt>
                <c:pt idx="2964">
                  <c:v>0.96769571447179892</c:v>
                </c:pt>
                <c:pt idx="2965">
                  <c:v>0.96769571447179892</c:v>
                </c:pt>
                <c:pt idx="2966">
                  <c:v>0.96769571447179892</c:v>
                </c:pt>
                <c:pt idx="2967">
                  <c:v>0.9676522947331857</c:v>
                </c:pt>
                <c:pt idx="2968">
                  <c:v>0.9676522947331857</c:v>
                </c:pt>
                <c:pt idx="2969">
                  <c:v>0.9676522947331857</c:v>
                </c:pt>
                <c:pt idx="2970">
                  <c:v>0.9676522947331857</c:v>
                </c:pt>
                <c:pt idx="2971">
                  <c:v>0.9676522947331857</c:v>
                </c:pt>
                <c:pt idx="2972">
                  <c:v>0.96760887499457249</c:v>
                </c:pt>
                <c:pt idx="2973">
                  <c:v>0.96760887499457249</c:v>
                </c:pt>
                <c:pt idx="2974">
                  <c:v>0.96760887499457249</c:v>
                </c:pt>
                <c:pt idx="2975">
                  <c:v>0.96760887499457249</c:v>
                </c:pt>
                <c:pt idx="2976">
                  <c:v>0.96760887499457249</c:v>
                </c:pt>
                <c:pt idx="2977">
                  <c:v>0.96756545525595938</c:v>
                </c:pt>
                <c:pt idx="2978">
                  <c:v>0.96756545525595938</c:v>
                </c:pt>
                <c:pt idx="2979">
                  <c:v>0.96752203551734617</c:v>
                </c:pt>
                <c:pt idx="2980">
                  <c:v>0.96747861577873295</c:v>
                </c:pt>
                <c:pt idx="2981">
                  <c:v>0.96743519604011985</c:v>
                </c:pt>
                <c:pt idx="2982">
                  <c:v>0.96743519604011985</c:v>
                </c:pt>
                <c:pt idx="2983">
                  <c:v>0.96743519604011985</c:v>
                </c:pt>
                <c:pt idx="2984">
                  <c:v>0.96743519604011985</c:v>
                </c:pt>
                <c:pt idx="2985">
                  <c:v>0.96743519604011985</c:v>
                </c:pt>
                <c:pt idx="2986">
                  <c:v>0.96739177630150663</c:v>
                </c:pt>
                <c:pt idx="2987">
                  <c:v>0.96734835656289353</c:v>
                </c:pt>
                <c:pt idx="2988">
                  <c:v>0.96734835656289353</c:v>
                </c:pt>
                <c:pt idx="2989">
                  <c:v>0.96734835656289353</c:v>
                </c:pt>
                <c:pt idx="2990">
                  <c:v>0.96734835656289353</c:v>
                </c:pt>
                <c:pt idx="2991">
                  <c:v>0.96734835656289353</c:v>
                </c:pt>
                <c:pt idx="2992">
                  <c:v>0.96734835656289353</c:v>
                </c:pt>
                <c:pt idx="2993">
                  <c:v>0.96734835656289353</c:v>
                </c:pt>
                <c:pt idx="2994">
                  <c:v>0.96734835656289353</c:v>
                </c:pt>
                <c:pt idx="2995">
                  <c:v>0.96730493682428031</c:v>
                </c:pt>
                <c:pt idx="2996">
                  <c:v>0.9672615170856671</c:v>
                </c:pt>
                <c:pt idx="2997">
                  <c:v>0.967218097347054</c:v>
                </c:pt>
                <c:pt idx="2998">
                  <c:v>0.96717467760844078</c:v>
                </c:pt>
                <c:pt idx="2999">
                  <c:v>0.96717467760844078</c:v>
                </c:pt>
                <c:pt idx="3000">
                  <c:v>0.96717467760844078</c:v>
                </c:pt>
                <c:pt idx="3001">
                  <c:v>0.96717467760844078</c:v>
                </c:pt>
                <c:pt idx="3002">
                  <c:v>0.96717467760844078</c:v>
                </c:pt>
                <c:pt idx="3003">
                  <c:v>0.96717467760844078</c:v>
                </c:pt>
                <c:pt idx="3004">
                  <c:v>0.96717467760844078</c:v>
                </c:pt>
                <c:pt idx="3005">
                  <c:v>0.96713125786982768</c:v>
                </c:pt>
                <c:pt idx="3006">
                  <c:v>0.96713125786982768</c:v>
                </c:pt>
                <c:pt idx="3007">
                  <c:v>0.96708783813121446</c:v>
                </c:pt>
                <c:pt idx="3008">
                  <c:v>0.96708783813121446</c:v>
                </c:pt>
                <c:pt idx="3009">
                  <c:v>0.96708783813121446</c:v>
                </c:pt>
                <c:pt idx="3010">
                  <c:v>0.96704441839260125</c:v>
                </c:pt>
                <c:pt idx="3011">
                  <c:v>0.96700099865398814</c:v>
                </c:pt>
                <c:pt idx="3012">
                  <c:v>0.96700099865398814</c:v>
                </c:pt>
                <c:pt idx="3013">
                  <c:v>0.96700099865398814</c:v>
                </c:pt>
                <c:pt idx="3014">
                  <c:v>0.96700099865398814</c:v>
                </c:pt>
                <c:pt idx="3015">
                  <c:v>0.96700099865398814</c:v>
                </c:pt>
                <c:pt idx="3016">
                  <c:v>0.96700099865398814</c:v>
                </c:pt>
                <c:pt idx="3017">
                  <c:v>0.96700099865398814</c:v>
                </c:pt>
                <c:pt idx="3018">
                  <c:v>0.96700099865398814</c:v>
                </c:pt>
                <c:pt idx="3019">
                  <c:v>0.96695757891537493</c:v>
                </c:pt>
                <c:pt idx="3020">
                  <c:v>0.96695757891537493</c:v>
                </c:pt>
                <c:pt idx="3021">
                  <c:v>0.96695757891537493</c:v>
                </c:pt>
                <c:pt idx="3022">
                  <c:v>0.96691415917676171</c:v>
                </c:pt>
                <c:pt idx="3023">
                  <c:v>0.96691415917676171</c:v>
                </c:pt>
                <c:pt idx="3024">
                  <c:v>0.96691415917676171</c:v>
                </c:pt>
                <c:pt idx="3025">
                  <c:v>0.96691415917676171</c:v>
                </c:pt>
                <c:pt idx="3026">
                  <c:v>0.96687073943814861</c:v>
                </c:pt>
                <c:pt idx="3027">
                  <c:v>0.96682731969953539</c:v>
                </c:pt>
                <c:pt idx="3028">
                  <c:v>0.96682731969953539</c:v>
                </c:pt>
                <c:pt idx="3029">
                  <c:v>0.96682731969953539</c:v>
                </c:pt>
                <c:pt idx="3030">
                  <c:v>0.96682731969953539</c:v>
                </c:pt>
                <c:pt idx="3031">
                  <c:v>0.96682731969953539</c:v>
                </c:pt>
                <c:pt idx="3032">
                  <c:v>0.96682731969953539</c:v>
                </c:pt>
                <c:pt idx="3033">
                  <c:v>0.96682731969953539</c:v>
                </c:pt>
                <c:pt idx="3034">
                  <c:v>0.96678389996092218</c:v>
                </c:pt>
                <c:pt idx="3035">
                  <c:v>0.96678389996092218</c:v>
                </c:pt>
                <c:pt idx="3036">
                  <c:v>0.96678389996092218</c:v>
                </c:pt>
                <c:pt idx="3037">
                  <c:v>0.96678389996092218</c:v>
                </c:pt>
                <c:pt idx="3038">
                  <c:v>0.96678389996092218</c:v>
                </c:pt>
                <c:pt idx="3039">
                  <c:v>0.96678389996092218</c:v>
                </c:pt>
                <c:pt idx="3040">
                  <c:v>0.96678389996092218</c:v>
                </c:pt>
                <c:pt idx="3041">
                  <c:v>0.96678389996092218</c:v>
                </c:pt>
                <c:pt idx="3042">
                  <c:v>0.96678389996092218</c:v>
                </c:pt>
                <c:pt idx="3043">
                  <c:v>0.96678389996092218</c:v>
                </c:pt>
                <c:pt idx="3044">
                  <c:v>0.96674048022230907</c:v>
                </c:pt>
                <c:pt idx="3045">
                  <c:v>0.96674048022230907</c:v>
                </c:pt>
                <c:pt idx="3046">
                  <c:v>0.96669706048369586</c:v>
                </c:pt>
                <c:pt idx="3047">
                  <c:v>0.96669706048369586</c:v>
                </c:pt>
                <c:pt idx="3048">
                  <c:v>0.96665364074508275</c:v>
                </c:pt>
                <c:pt idx="3049">
                  <c:v>0.96665364074508275</c:v>
                </c:pt>
                <c:pt idx="3050">
                  <c:v>0.96661022100646954</c:v>
                </c:pt>
                <c:pt idx="3051">
                  <c:v>0.96661022100646954</c:v>
                </c:pt>
                <c:pt idx="3052">
                  <c:v>0.96661022100646954</c:v>
                </c:pt>
                <c:pt idx="3053">
                  <c:v>0.96661022100646954</c:v>
                </c:pt>
                <c:pt idx="3054">
                  <c:v>0.96661022100646954</c:v>
                </c:pt>
                <c:pt idx="3055">
                  <c:v>0.96661022100646954</c:v>
                </c:pt>
                <c:pt idx="3056">
                  <c:v>0.96661022100646954</c:v>
                </c:pt>
                <c:pt idx="3057">
                  <c:v>0.96661022100646954</c:v>
                </c:pt>
                <c:pt idx="3058">
                  <c:v>0.96661022100646954</c:v>
                </c:pt>
                <c:pt idx="3059">
                  <c:v>0.96661022100646954</c:v>
                </c:pt>
                <c:pt idx="3060">
                  <c:v>0.96661022100646954</c:v>
                </c:pt>
                <c:pt idx="3061">
                  <c:v>0.96661022100646954</c:v>
                </c:pt>
                <c:pt idx="3062">
                  <c:v>0.96656680126785632</c:v>
                </c:pt>
                <c:pt idx="3063">
                  <c:v>0.96656680126785632</c:v>
                </c:pt>
                <c:pt idx="3064">
                  <c:v>0.96656680126785632</c:v>
                </c:pt>
                <c:pt idx="3065">
                  <c:v>0.96656680126785632</c:v>
                </c:pt>
                <c:pt idx="3066">
                  <c:v>0.96656680126785632</c:v>
                </c:pt>
                <c:pt idx="3067">
                  <c:v>0.96656680126785632</c:v>
                </c:pt>
                <c:pt idx="3068">
                  <c:v>0.96656680126785632</c:v>
                </c:pt>
                <c:pt idx="3069">
                  <c:v>0.96656680126785632</c:v>
                </c:pt>
                <c:pt idx="3070">
                  <c:v>0.96652338152924322</c:v>
                </c:pt>
                <c:pt idx="3071">
                  <c:v>0.96652338152924322</c:v>
                </c:pt>
                <c:pt idx="3072">
                  <c:v>0.96652338152924322</c:v>
                </c:pt>
                <c:pt idx="3073">
                  <c:v>0.96647996179063</c:v>
                </c:pt>
                <c:pt idx="3074">
                  <c:v>0.96647996179063</c:v>
                </c:pt>
                <c:pt idx="3075">
                  <c:v>0.96647996179063</c:v>
                </c:pt>
                <c:pt idx="3076">
                  <c:v>0.96647996179063</c:v>
                </c:pt>
                <c:pt idx="3077">
                  <c:v>0.96647996179063</c:v>
                </c:pt>
                <c:pt idx="3078">
                  <c:v>0.96647996179063</c:v>
                </c:pt>
                <c:pt idx="3079">
                  <c:v>0.96647996179063</c:v>
                </c:pt>
                <c:pt idx="3080">
                  <c:v>0.9664365420520169</c:v>
                </c:pt>
                <c:pt idx="3081">
                  <c:v>0.96639312231340369</c:v>
                </c:pt>
                <c:pt idx="3082">
                  <c:v>0.96639312231340369</c:v>
                </c:pt>
                <c:pt idx="3083">
                  <c:v>0.96639312231340369</c:v>
                </c:pt>
                <c:pt idx="3084">
                  <c:v>0.96639312231340369</c:v>
                </c:pt>
                <c:pt idx="3085">
                  <c:v>0.96639312231340369</c:v>
                </c:pt>
                <c:pt idx="3086">
                  <c:v>0.96639312231340369</c:v>
                </c:pt>
                <c:pt idx="3087">
                  <c:v>0.96634970257479047</c:v>
                </c:pt>
                <c:pt idx="3088">
                  <c:v>0.96634970257479047</c:v>
                </c:pt>
                <c:pt idx="3089">
                  <c:v>0.96634970257479047</c:v>
                </c:pt>
                <c:pt idx="3090">
                  <c:v>0.96630628283617737</c:v>
                </c:pt>
                <c:pt idx="3091">
                  <c:v>0.96630628283617737</c:v>
                </c:pt>
                <c:pt idx="3092">
                  <c:v>0.96630628283617737</c:v>
                </c:pt>
                <c:pt idx="3093">
                  <c:v>0.96626286309756415</c:v>
                </c:pt>
                <c:pt idx="3094">
                  <c:v>0.96626286309756415</c:v>
                </c:pt>
                <c:pt idx="3095">
                  <c:v>0.96626286309756415</c:v>
                </c:pt>
                <c:pt idx="3096">
                  <c:v>0.96621944335895094</c:v>
                </c:pt>
                <c:pt idx="3097">
                  <c:v>0.96621944335895094</c:v>
                </c:pt>
                <c:pt idx="3098">
                  <c:v>0.96621944335895094</c:v>
                </c:pt>
                <c:pt idx="3099">
                  <c:v>0.96621944335895094</c:v>
                </c:pt>
                <c:pt idx="3100">
                  <c:v>0.96621944335895094</c:v>
                </c:pt>
                <c:pt idx="3101">
                  <c:v>0.96617602362033783</c:v>
                </c:pt>
                <c:pt idx="3102">
                  <c:v>0.96617602362033783</c:v>
                </c:pt>
                <c:pt idx="3103">
                  <c:v>0.96613260388172462</c:v>
                </c:pt>
                <c:pt idx="3104">
                  <c:v>0.96613260388172462</c:v>
                </c:pt>
                <c:pt idx="3105">
                  <c:v>0.96613260388172462</c:v>
                </c:pt>
                <c:pt idx="3106">
                  <c:v>0.9660891841431114</c:v>
                </c:pt>
                <c:pt idx="3107">
                  <c:v>0.9660457644044983</c:v>
                </c:pt>
                <c:pt idx="3108">
                  <c:v>0.9660457644044983</c:v>
                </c:pt>
                <c:pt idx="3109">
                  <c:v>0.96600234466588508</c:v>
                </c:pt>
                <c:pt idx="3110">
                  <c:v>0.96600234466588508</c:v>
                </c:pt>
                <c:pt idx="3111">
                  <c:v>0.96600234466588508</c:v>
                </c:pt>
                <c:pt idx="3112">
                  <c:v>0.96600234466588508</c:v>
                </c:pt>
                <c:pt idx="3113">
                  <c:v>0.96600234466588508</c:v>
                </c:pt>
                <c:pt idx="3114">
                  <c:v>0.96595892492727198</c:v>
                </c:pt>
                <c:pt idx="3115">
                  <c:v>0.96595892492727198</c:v>
                </c:pt>
                <c:pt idx="3116">
                  <c:v>0.96595892492727198</c:v>
                </c:pt>
                <c:pt idx="3117">
                  <c:v>0.96595892492727198</c:v>
                </c:pt>
                <c:pt idx="3118">
                  <c:v>0.96595892492727198</c:v>
                </c:pt>
                <c:pt idx="3119">
                  <c:v>0.96595892492727198</c:v>
                </c:pt>
                <c:pt idx="3120">
                  <c:v>0.96591550518865876</c:v>
                </c:pt>
                <c:pt idx="3121">
                  <c:v>0.96591550518865876</c:v>
                </c:pt>
                <c:pt idx="3122">
                  <c:v>0.96587208545004555</c:v>
                </c:pt>
                <c:pt idx="3123">
                  <c:v>0.96587208545004555</c:v>
                </c:pt>
                <c:pt idx="3124">
                  <c:v>0.96587208545004555</c:v>
                </c:pt>
                <c:pt idx="3125">
                  <c:v>0.96582866571143244</c:v>
                </c:pt>
                <c:pt idx="3126">
                  <c:v>0.96582866571143244</c:v>
                </c:pt>
                <c:pt idx="3127">
                  <c:v>0.96582866571143244</c:v>
                </c:pt>
                <c:pt idx="3128">
                  <c:v>0.96578524597281923</c:v>
                </c:pt>
                <c:pt idx="3129">
                  <c:v>0.96574182623420612</c:v>
                </c:pt>
                <c:pt idx="3130">
                  <c:v>0.96574182623420612</c:v>
                </c:pt>
                <c:pt idx="3131">
                  <c:v>0.96574182623420612</c:v>
                </c:pt>
                <c:pt idx="3132">
                  <c:v>0.96574182623420612</c:v>
                </c:pt>
                <c:pt idx="3133">
                  <c:v>0.96574182623420612</c:v>
                </c:pt>
                <c:pt idx="3134">
                  <c:v>0.96574182623420612</c:v>
                </c:pt>
                <c:pt idx="3135">
                  <c:v>0.96569840649559291</c:v>
                </c:pt>
                <c:pt idx="3136">
                  <c:v>0.96569840649559291</c:v>
                </c:pt>
                <c:pt idx="3137">
                  <c:v>0.96569840649559291</c:v>
                </c:pt>
                <c:pt idx="3138">
                  <c:v>0.96565498675697969</c:v>
                </c:pt>
                <c:pt idx="3139">
                  <c:v>0.96561156701836659</c:v>
                </c:pt>
                <c:pt idx="3140">
                  <c:v>0.96561156701836659</c:v>
                </c:pt>
                <c:pt idx="3141">
                  <c:v>0.96561156701836659</c:v>
                </c:pt>
                <c:pt idx="3142">
                  <c:v>0.96556814727975337</c:v>
                </c:pt>
                <c:pt idx="3143">
                  <c:v>0.96552472754114016</c:v>
                </c:pt>
                <c:pt idx="3144">
                  <c:v>0.96552472754114016</c:v>
                </c:pt>
                <c:pt idx="3145">
                  <c:v>0.96552472754114016</c:v>
                </c:pt>
                <c:pt idx="3146">
                  <c:v>0.96552472754114016</c:v>
                </c:pt>
                <c:pt idx="3147">
                  <c:v>0.96552472754114016</c:v>
                </c:pt>
                <c:pt idx="3148">
                  <c:v>0.96552472754114016</c:v>
                </c:pt>
                <c:pt idx="3149">
                  <c:v>0.96552472754114016</c:v>
                </c:pt>
                <c:pt idx="3150">
                  <c:v>0.96552472754114016</c:v>
                </c:pt>
                <c:pt idx="3151">
                  <c:v>0.96552472754114016</c:v>
                </c:pt>
                <c:pt idx="3152">
                  <c:v>0.96552472754114016</c:v>
                </c:pt>
                <c:pt idx="3153">
                  <c:v>0.96548130780252706</c:v>
                </c:pt>
                <c:pt idx="3154">
                  <c:v>0.96548130780252706</c:v>
                </c:pt>
                <c:pt idx="3155">
                  <c:v>0.96543788806391384</c:v>
                </c:pt>
                <c:pt idx="3156">
                  <c:v>0.96543788806391384</c:v>
                </c:pt>
                <c:pt idx="3157">
                  <c:v>0.96539446832530063</c:v>
                </c:pt>
                <c:pt idx="3158">
                  <c:v>0.96539446832530063</c:v>
                </c:pt>
                <c:pt idx="3159">
                  <c:v>0.96539446832530063</c:v>
                </c:pt>
                <c:pt idx="3160">
                  <c:v>0.96539446832530063</c:v>
                </c:pt>
                <c:pt idx="3161">
                  <c:v>0.96539446832530063</c:v>
                </c:pt>
                <c:pt idx="3162">
                  <c:v>0.96539446832530063</c:v>
                </c:pt>
                <c:pt idx="3163">
                  <c:v>0.96539446832530063</c:v>
                </c:pt>
                <c:pt idx="3164">
                  <c:v>0.96535104858668752</c:v>
                </c:pt>
                <c:pt idx="3165">
                  <c:v>0.96530762884807431</c:v>
                </c:pt>
                <c:pt idx="3166">
                  <c:v>0.96530762884807431</c:v>
                </c:pt>
                <c:pt idx="3167">
                  <c:v>0.96530762884807431</c:v>
                </c:pt>
                <c:pt idx="3168">
                  <c:v>0.96530762884807431</c:v>
                </c:pt>
                <c:pt idx="3169">
                  <c:v>0.96530762884807431</c:v>
                </c:pt>
                <c:pt idx="3170">
                  <c:v>0.96530762884807431</c:v>
                </c:pt>
                <c:pt idx="3171">
                  <c:v>0.96530762884807431</c:v>
                </c:pt>
                <c:pt idx="3172">
                  <c:v>0.96530762884807431</c:v>
                </c:pt>
                <c:pt idx="3173">
                  <c:v>0.9652642091094612</c:v>
                </c:pt>
                <c:pt idx="3174">
                  <c:v>0.9652642091094612</c:v>
                </c:pt>
                <c:pt idx="3175">
                  <c:v>0.9652642091094612</c:v>
                </c:pt>
                <c:pt idx="3176">
                  <c:v>0.9652642091094612</c:v>
                </c:pt>
                <c:pt idx="3177">
                  <c:v>0.96522078937084799</c:v>
                </c:pt>
                <c:pt idx="3178">
                  <c:v>0.96517736963223477</c:v>
                </c:pt>
                <c:pt idx="3179">
                  <c:v>0.96517736963223477</c:v>
                </c:pt>
                <c:pt idx="3180">
                  <c:v>0.96517736963223477</c:v>
                </c:pt>
                <c:pt idx="3181">
                  <c:v>0.96513394989362167</c:v>
                </c:pt>
                <c:pt idx="3182">
                  <c:v>0.96509053015500845</c:v>
                </c:pt>
                <c:pt idx="3183">
                  <c:v>0.96509053015500845</c:v>
                </c:pt>
                <c:pt idx="3184">
                  <c:v>0.96504711041639535</c:v>
                </c:pt>
                <c:pt idx="3185">
                  <c:v>0.96504711041639535</c:v>
                </c:pt>
                <c:pt idx="3186">
                  <c:v>0.96504711041639535</c:v>
                </c:pt>
                <c:pt idx="3187">
                  <c:v>0.96500369067778213</c:v>
                </c:pt>
                <c:pt idx="3188">
                  <c:v>0.96500369067778213</c:v>
                </c:pt>
                <c:pt idx="3189">
                  <c:v>0.96500369067778213</c:v>
                </c:pt>
                <c:pt idx="3190">
                  <c:v>0.96500369067778213</c:v>
                </c:pt>
                <c:pt idx="3191">
                  <c:v>0.96496027093916892</c:v>
                </c:pt>
                <c:pt idx="3192">
                  <c:v>0.96491685120055581</c:v>
                </c:pt>
                <c:pt idx="3193">
                  <c:v>0.96491685120055581</c:v>
                </c:pt>
                <c:pt idx="3194">
                  <c:v>0.96491685120055581</c:v>
                </c:pt>
                <c:pt idx="3195">
                  <c:v>0.9648734314619426</c:v>
                </c:pt>
                <c:pt idx="3196">
                  <c:v>0.9648734314619426</c:v>
                </c:pt>
                <c:pt idx="3197">
                  <c:v>0.96483001172332938</c:v>
                </c:pt>
                <c:pt idx="3198">
                  <c:v>0.96478659198471628</c:v>
                </c:pt>
                <c:pt idx="3199">
                  <c:v>0.96474317224610306</c:v>
                </c:pt>
                <c:pt idx="3200">
                  <c:v>0.96469975250748985</c:v>
                </c:pt>
                <c:pt idx="3201">
                  <c:v>0.96469975250748985</c:v>
                </c:pt>
                <c:pt idx="3202">
                  <c:v>0.96469975250748985</c:v>
                </c:pt>
                <c:pt idx="3203">
                  <c:v>0.96465633276887675</c:v>
                </c:pt>
                <c:pt idx="3204">
                  <c:v>0.96465633276887675</c:v>
                </c:pt>
                <c:pt idx="3205">
                  <c:v>0.96465633276887675</c:v>
                </c:pt>
                <c:pt idx="3206">
                  <c:v>0.96465633276887675</c:v>
                </c:pt>
                <c:pt idx="3207">
                  <c:v>0.96465633276887675</c:v>
                </c:pt>
                <c:pt idx="3208">
                  <c:v>0.96465633276887675</c:v>
                </c:pt>
                <c:pt idx="3209">
                  <c:v>0.96465633276887675</c:v>
                </c:pt>
                <c:pt idx="3210">
                  <c:v>0.96465633276887675</c:v>
                </c:pt>
                <c:pt idx="3211">
                  <c:v>0.96465633276887675</c:v>
                </c:pt>
                <c:pt idx="3212">
                  <c:v>0.96465633276887675</c:v>
                </c:pt>
                <c:pt idx="3213">
                  <c:v>0.96465633276887675</c:v>
                </c:pt>
                <c:pt idx="3214">
                  <c:v>0.96465633276887675</c:v>
                </c:pt>
                <c:pt idx="3215">
                  <c:v>0.96465633276887675</c:v>
                </c:pt>
                <c:pt idx="3216">
                  <c:v>0.96465633276887675</c:v>
                </c:pt>
                <c:pt idx="3217">
                  <c:v>0.96461291303026353</c:v>
                </c:pt>
                <c:pt idx="3218">
                  <c:v>0.96456949329165043</c:v>
                </c:pt>
                <c:pt idx="3219">
                  <c:v>0.96456949329165043</c:v>
                </c:pt>
                <c:pt idx="3220">
                  <c:v>0.96456949329165043</c:v>
                </c:pt>
                <c:pt idx="3221">
                  <c:v>0.96456949329165043</c:v>
                </c:pt>
                <c:pt idx="3222">
                  <c:v>0.96452607355303721</c:v>
                </c:pt>
                <c:pt idx="3223">
                  <c:v>0.96452607355303721</c:v>
                </c:pt>
                <c:pt idx="3224">
                  <c:v>0.96452607355303721</c:v>
                </c:pt>
                <c:pt idx="3225">
                  <c:v>0.96452607355303721</c:v>
                </c:pt>
                <c:pt idx="3226">
                  <c:v>0.96452607355303721</c:v>
                </c:pt>
                <c:pt idx="3227">
                  <c:v>0.96452607355303721</c:v>
                </c:pt>
                <c:pt idx="3228">
                  <c:v>0.964482653814424</c:v>
                </c:pt>
                <c:pt idx="3229">
                  <c:v>0.964482653814424</c:v>
                </c:pt>
                <c:pt idx="3230">
                  <c:v>0.964482653814424</c:v>
                </c:pt>
                <c:pt idx="3231">
                  <c:v>0.96443923407581089</c:v>
                </c:pt>
                <c:pt idx="3232">
                  <c:v>0.96443923407581089</c:v>
                </c:pt>
                <c:pt idx="3233">
                  <c:v>0.96439581433719768</c:v>
                </c:pt>
                <c:pt idx="3234">
                  <c:v>0.96439581433719768</c:v>
                </c:pt>
                <c:pt idx="3235">
                  <c:v>0.96435239459858457</c:v>
                </c:pt>
                <c:pt idx="3236">
                  <c:v>0.96435239459858457</c:v>
                </c:pt>
                <c:pt idx="3237">
                  <c:v>0.96435239459858457</c:v>
                </c:pt>
                <c:pt idx="3238">
                  <c:v>0.96435239459858457</c:v>
                </c:pt>
                <c:pt idx="3239">
                  <c:v>0.96435239459858457</c:v>
                </c:pt>
                <c:pt idx="3240">
                  <c:v>0.96435239459858457</c:v>
                </c:pt>
                <c:pt idx="3241">
                  <c:v>0.96435239459858457</c:v>
                </c:pt>
                <c:pt idx="3242">
                  <c:v>0.96435239459858457</c:v>
                </c:pt>
                <c:pt idx="3243">
                  <c:v>0.96430897485997136</c:v>
                </c:pt>
                <c:pt idx="3244">
                  <c:v>0.96430897485997136</c:v>
                </c:pt>
                <c:pt idx="3245">
                  <c:v>0.96430897485997136</c:v>
                </c:pt>
                <c:pt idx="3246">
                  <c:v>0.96430897485997136</c:v>
                </c:pt>
                <c:pt idx="3247">
                  <c:v>0.96430897485997136</c:v>
                </c:pt>
                <c:pt idx="3248">
                  <c:v>0.96430897485997136</c:v>
                </c:pt>
                <c:pt idx="3249">
                  <c:v>0.96430897485997136</c:v>
                </c:pt>
                <c:pt idx="3250">
                  <c:v>0.96430897485997136</c:v>
                </c:pt>
                <c:pt idx="3251">
                  <c:v>0.96430897485997136</c:v>
                </c:pt>
                <c:pt idx="3252">
                  <c:v>0.96430897485997136</c:v>
                </c:pt>
                <c:pt idx="3253">
                  <c:v>0.96430897485997136</c:v>
                </c:pt>
                <c:pt idx="3254">
                  <c:v>0.96430897485997136</c:v>
                </c:pt>
                <c:pt idx="3255">
                  <c:v>0.96430897485997136</c:v>
                </c:pt>
                <c:pt idx="3256">
                  <c:v>0.96430897485997136</c:v>
                </c:pt>
                <c:pt idx="3257">
                  <c:v>0.96426555512135814</c:v>
                </c:pt>
                <c:pt idx="3258">
                  <c:v>0.96426555512135814</c:v>
                </c:pt>
                <c:pt idx="3259">
                  <c:v>0.96422213538274504</c:v>
                </c:pt>
                <c:pt idx="3260">
                  <c:v>0.96422213538274504</c:v>
                </c:pt>
                <c:pt idx="3261">
                  <c:v>0.96422213538274504</c:v>
                </c:pt>
                <c:pt idx="3262">
                  <c:v>0.96422213538274504</c:v>
                </c:pt>
                <c:pt idx="3263">
                  <c:v>0.96422213538274504</c:v>
                </c:pt>
                <c:pt idx="3264">
                  <c:v>0.96422213538274504</c:v>
                </c:pt>
                <c:pt idx="3265">
                  <c:v>0.96417871564413182</c:v>
                </c:pt>
                <c:pt idx="3266">
                  <c:v>0.96413529590551861</c:v>
                </c:pt>
                <c:pt idx="3267">
                  <c:v>0.96413529590551861</c:v>
                </c:pt>
                <c:pt idx="3268">
                  <c:v>0.96413529590551861</c:v>
                </c:pt>
                <c:pt idx="3269">
                  <c:v>0.96413529590551861</c:v>
                </c:pt>
                <c:pt idx="3270">
                  <c:v>0.96413529590551861</c:v>
                </c:pt>
                <c:pt idx="3271">
                  <c:v>0.96413529590551861</c:v>
                </c:pt>
                <c:pt idx="3272">
                  <c:v>0.96413529590551861</c:v>
                </c:pt>
                <c:pt idx="3273">
                  <c:v>0.96413529590551861</c:v>
                </c:pt>
                <c:pt idx="3274">
                  <c:v>0.9640918761669055</c:v>
                </c:pt>
                <c:pt idx="3275">
                  <c:v>0.9640918761669055</c:v>
                </c:pt>
                <c:pt idx="3276">
                  <c:v>0.9640918761669055</c:v>
                </c:pt>
                <c:pt idx="3277">
                  <c:v>0.9640918761669055</c:v>
                </c:pt>
                <c:pt idx="3278">
                  <c:v>0.9640918761669055</c:v>
                </c:pt>
                <c:pt idx="3279">
                  <c:v>0.96404845642829229</c:v>
                </c:pt>
                <c:pt idx="3280">
                  <c:v>0.96404845642829229</c:v>
                </c:pt>
                <c:pt idx="3281">
                  <c:v>0.96404845642829229</c:v>
                </c:pt>
                <c:pt idx="3282">
                  <c:v>0.96404845642829229</c:v>
                </c:pt>
                <c:pt idx="3283">
                  <c:v>0.96404845642829229</c:v>
                </c:pt>
                <c:pt idx="3284">
                  <c:v>0.96404845642829229</c:v>
                </c:pt>
                <c:pt idx="3285">
                  <c:v>0.96404845642829229</c:v>
                </c:pt>
                <c:pt idx="3286">
                  <c:v>0.96400503668967907</c:v>
                </c:pt>
                <c:pt idx="3287">
                  <c:v>0.96396161695106597</c:v>
                </c:pt>
                <c:pt idx="3288">
                  <c:v>0.96396161695106597</c:v>
                </c:pt>
                <c:pt idx="3289">
                  <c:v>0.96396161695106597</c:v>
                </c:pt>
                <c:pt idx="3290">
                  <c:v>0.96391819721245275</c:v>
                </c:pt>
                <c:pt idx="3291">
                  <c:v>0.96391819721245275</c:v>
                </c:pt>
                <c:pt idx="3292">
                  <c:v>0.96391819721245275</c:v>
                </c:pt>
                <c:pt idx="3293">
                  <c:v>0.96391819721245275</c:v>
                </c:pt>
                <c:pt idx="3294">
                  <c:v>0.96387477747383965</c:v>
                </c:pt>
                <c:pt idx="3295">
                  <c:v>0.96387477747383965</c:v>
                </c:pt>
                <c:pt idx="3296">
                  <c:v>0.96387477747383965</c:v>
                </c:pt>
                <c:pt idx="3297">
                  <c:v>0.96387477747383965</c:v>
                </c:pt>
                <c:pt idx="3298">
                  <c:v>0.96387477747383965</c:v>
                </c:pt>
                <c:pt idx="3299">
                  <c:v>0.96387477747383965</c:v>
                </c:pt>
                <c:pt idx="3300">
                  <c:v>0.96387477747383965</c:v>
                </c:pt>
                <c:pt idx="3301">
                  <c:v>0.96387477747383965</c:v>
                </c:pt>
                <c:pt idx="3302">
                  <c:v>0.96387477747383965</c:v>
                </c:pt>
                <c:pt idx="3303">
                  <c:v>0.96387477747383965</c:v>
                </c:pt>
                <c:pt idx="3304">
                  <c:v>0.96387477747383965</c:v>
                </c:pt>
                <c:pt idx="3305">
                  <c:v>0.96387477747383965</c:v>
                </c:pt>
                <c:pt idx="3306">
                  <c:v>0.96383135773522643</c:v>
                </c:pt>
                <c:pt idx="3307">
                  <c:v>0.96383135773522643</c:v>
                </c:pt>
                <c:pt idx="3308">
                  <c:v>0.96383135773522643</c:v>
                </c:pt>
                <c:pt idx="3309">
                  <c:v>0.96383135773522643</c:v>
                </c:pt>
                <c:pt idx="3310">
                  <c:v>0.96383135773522643</c:v>
                </c:pt>
                <c:pt idx="3311">
                  <c:v>0.96383135773522643</c:v>
                </c:pt>
                <c:pt idx="3312">
                  <c:v>0.96383135773522643</c:v>
                </c:pt>
                <c:pt idx="3313">
                  <c:v>0.96383135773522643</c:v>
                </c:pt>
                <c:pt idx="3314">
                  <c:v>0.96378793799661322</c:v>
                </c:pt>
                <c:pt idx="3315">
                  <c:v>0.96378793799661322</c:v>
                </c:pt>
                <c:pt idx="3316">
                  <c:v>0.96378793799661322</c:v>
                </c:pt>
                <c:pt idx="3317">
                  <c:v>0.96378793799661322</c:v>
                </c:pt>
                <c:pt idx="3318">
                  <c:v>0.96374451825800012</c:v>
                </c:pt>
                <c:pt idx="3319">
                  <c:v>0.9637010985193869</c:v>
                </c:pt>
                <c:pt idx="3320">
                  <c:v>0.9637010985193869</c:v>
                </c:pt>
                <c:pt idx="3321">
                  <c:v>0.9637010985193869</c:v>
                </c:pt>
                <c:pt idx="3322">
                  <c:v>0.9637010985193869</c:v>
                </c:pt>
                <c:pt idx="3323">
                  <c:v>0.9637010985193869</c:v>
                </c:pt>
                <c:pt idx="3324">
                  <c:v>0.9637010985193869</c:v>
                </c:pt>
                <c:pt idx="3325">
                  <c:v>0.9637010985193869</c:v>
                </c:pt>
                <c:pt idx="3326">
                  <c:v>0.9637010985193869</c:v>
                </c:pt>
                <c:pt idx="3327">
                  <c:v>0.9637010985193869</c:v>
                </c:pt>
                <c:pt idx="3328">
                  <c:v>0.9636576787807738</c:v>
                </c:pt>
                <c:pt idx="3329">
                  <c:v>0.9636576787807738</c:v>
                </c:pt>
                <c:pt idx="3330">
                  <c:v>0.9636576787807738</c:v>
                </c:pt>
                <c:pt idx="3331">
                  <c:v>0.9636576787807738</c:v>
                </c:pt>
                <c:pt idx="3332">
                  <c:v>0.9636576787807738</c:v>
                </c:pt>
                <c:pt idx="3333">
                  <c:v>0.9636576787807738</c:v>
                </c:pt>
                <c:pt idx="3334">
                  <c:v>0.96361425904216058</c:v>
                </c:pt>
                <c:pt idx="3335">
                  <c:v>0.96357083930354737</c:v>
                </c:pt>
                <c:pt idx="3336">
                  <c:v>0.96352741956493426</c:v>
                </c:pt>
                <c:pt idx="3337">
                  <c:v>0.96348399982632105</c:v>
                </c:pt>
                <c:pt idx="3338">
                  <c:v>0.96348399982632105</c:v>
                </c:pt>
                <c:pt idx="3339">
                  <c:v>0.96348399982632105</c:v>
                </c:pt>
                <c:pt idx="3340">
                  <c:v>0.96348399982632105</c:v>
                </c:pt>
                <c:pt idx="3341">
                  <c:v>0.96344058008770783</c:v>
                </c:pt>
                <c:pt idx="3342">
                  <c:v>0.96344058008770783</c:v>
                </c:pt>
                <c:pt idx="3343">
                  <c:v>0.96344058008770783</c:v>
                </c:pt>
                <c:pt idx="3344">
                  <c:v>0.96344058008770783</c:v>
                </c:pt>
                <c:pt idx="3345">
                  <c:v>0.96344058008770783</c:v>
                </c:pt>
                <c:pt idx="3346">
                  <c:v>0.96344058008770783</c:v>
                </c:pt>
                <c:pt idx="3347">
                  <c:v>0.96339716034909473</c:v>
                </c:pt>
                <c:pt idx="3348">
                  <c:v>0.96339716034909473</c:v>
                </c:pt>
                <c:pt idx="3349">
                  <c:v>0.96335374061048151</c:v>
                </c:pt>
                <c:pt idx="3350">
                  <c:v>0.9633103208718683</c:v>
                </c:pt>
                <c:pt idx="3351">
                  <c:v>0.9633103208718683</c:v>
                </c:pt>
                <c:pt idx="3352">
                  <c:v>0.96326690113325519</c:v>
                </c:pt>
                <c:pt idx="3353">
                  <c:v>0.96322348139464198</c:v>
                </c:pt>
                <c:pt idx="3354">
                  <c:v>0.96322348139464198</c:v>
                </c:pt>
                <c:pt idx="3355">
                  <c:v>0.96322348139464198</c:v>
                </c:pt>
                <c:pt idx="3356">
                  <c:v>0.96322348139464198</c:v>
                </c:pt>
                <c:pt idx="3357">
                  <c:v>0.96322348139464198</c:v>
                </c:pt>
                <c:pt idx="3358">
                  <c:v>0.96322348139464198</c:v>
                </c:pt>
                <c:pt idx="3359">
                  <c:v>0.96318006165602887</c:v>
                </c:pt>
                <c:pt idx="3360">
                  <c:v>0.96318006165602887</c:v>
                </c:pt>
                <c:pt idx="3361">
                  <c:v>0.96318006165602887</c:v>
                </c:pt>
                <c:pt idx="3362">
                  <c:v>0.96318006165602887</c:v>
                </c:pt>
                <c:pt idx="3363">
                  <c:v>0.96318006165602887</c:v>
                </c:pt>
                <c:pt idx="3364">
                  <c:v>0.96313664191741566</c:v>
                </c:pt>
                <c:pt idx="3365">
                  <c:v>0.96313664191741566</c:v>
                </c:pt>
                <c:pt idx="3366">
                  <c:v>0.96313664191741566</c:v>
                </c:pt>
                <c:pt idx="3367">
                  <c:v>0.96313664191741566</c:v>
                </c:pt>
                <c:pt idx="3368">
                  <c:v>0.96309322217880244</c:v>
                </c:pt>
                <c:pt idx="3369">
                  <c:v>0.96309322217880244</c:v>
                </c:pt>
                <c:pt idx="3370">
                  <c:v>0.96309322217880244</c:v>
                </c:pt>
                <c:pt idx="3371">
                  <c:v>0.96304980244018934</c:v>
                </c:pt>
                <c:pt idx="3372">
                  <c:v>0.96304980244018934</c:v>
                </c:pt>
                <c:pt idx="3373">
                  <c:v>0.96300638270157612</c:v>
                </c:pt>
                <c:pt idx="3374">
                  <c:v>0.96296296296296302</c:v>
                </c:pt>
                <c:pt idx="3375">
                  <c:v>0.96296296296296302</c:v>
                </c:pt>
                <c:pt idx="3376">
                  <c:v>0.96296296296296302</c:v>
                </c:pt>
                <c:pt idx="3377">
                  <c:v>0.96296296296296302</c:v>
                </c:pt>
                <c:pt idx="3378">
                  <c:v>0.96296296296296302</c:v>
                </c:pt>
                <c:pt idx="3379">
                  <c:v>0.96296296296296302</c:v>
                </c:pt>
                <c:pt idx="3380">
                  <c:v>0.96291954322434981</c:v>
                </c:pt>
                <c:pt idx="3381">
                  <c:v>0.96291954322434981</c:v>
                </c:pt>
                <c:pt idx="3382">
                  <c:v>0.96287612348573659</c:v>
                </c:pt>
                <c:pt idx="3383">
                  <c:v>0.96287612348573659</c:v>
                </c:pt>
                <c:pt idx="3384">
                  <c:v>0.96287612348573659</c:v>
                </c:pt>
                <c:pt idx="3385">
                  <c:v>0.96283270374712349</c:v>
                </c:pt>
                <c:pt idx="3386">
                  <c:v>0.96283270374712349</c:v>
                </c:pt>
                <c:pt idx="3387">
                  <c:v>0.96278928400851027</c:v>
                </c:pt>
                <c:pt idx="3388">
                  <c:v>0.96278928400851027</c:v>
                </c:pt>
                <c:pt idx="3389">
                  <c:v>0.96278928400851027</c:v>
                </c:pt>
                <c:pt idx="3390">
                  <c:v>0.96274586426989706</c:v>
                </c:pt>
                <c:pt idx="3391">
                  <c:v>0.96274586426989706</c:v>
                </c:pt>
                <c:pt idx="3392">
                  <c:v>0.96274586426989706</c:v>
                </c:pt>
                <c:pt idx="3393">
                  <c:v>0.96274586426989706</c:v>
                </c:pt>
                <c:pt idx="3394">
                  <c:v>0.96274586426989706</c:v>
                </c:pt>
                <c:pt idx="3395">
                  <c:v>0.96274586426989706</c:v>
                </c:pt>
                <c:pt idx="3396">
                  <c:v>0.96274586426989706</c:v>
                </c:pt>
                <c:pt idx="3397">
                  <c:v>0.96274586426989706</c:v>
                </c:pt>
                <c:pt idx="3398">
                  <c:v>0.96274586426989706</c:v>
                </c:pt>
                <c:pt idx="3399">
                  <c:v>0.96274586426989706</c:v>
                </c:pt>
                <c:pt idx="3400">
                  <c:v>0.96274586426989706</c:v>
                </c:pt>
                <c:pt idx="3401">
                  <c:v>0.96270244453128395</c:v>
                </c:pt>
                <c:pt idx="3402">
                  <c:v>0.96270244453128395</c:v>
                </c:pt>
                <c:pt idx="3403">
                  <c:v>0.96270244453128395</c:v>
                </c:pt>
                <c:pt idx="3404">
                  <c:v>0.96270244453128395</c:v>
                </c:pt>
                <c:pt idx="3405">
                  <c:v>0.96265902479267074</c:v>
                </c:pt>
                <c:pt idx="3406">
                  <c:v>0.96265902479267074</c:v>
                </c:pt>
                <c:pt idx="3407">
                  <c:v>0.96265902479267074</c:v>
                </c:pt>
                <c:pt idx="3408">
                  <c:v>0.96265902479267074</c:v>
                </c:pt>
                <c:pt idx="3409">
                  <c:v>0.96261560505405752</c:v>
                </c:pt>
                <c:pt idx="3410">
                  <c:v>0.96261560505405752</c:v>
                </c:pt>
                <c:pt idx="3411">
                  <c:v>0.96261560505405752</c:v>
                </c:pt>
                <c:pt idx="3412">
                  <c:v>0.96261560505405752</c:v>
                </c:pt>
                <c:pt idx="3413">
                  <c:v>0.96261560505405752</c:v>
                </c:pt>
                <c:pt idx="3414">
                  <c:v>0.96261560505405752</c:v>
                </c:pt>
                <c:pt idx="3415">
                  <c:v>0.96261560505405752</c:v>
                </c:pt>
                <c:pt idx="3416">
                  <c:v>0.96257218531544442</c:v>
                </c:pt>
                <c:pt idx="3417">
                  <c:v>0.96257218531544442</c:v>
                </c:pt>
                <c:pt idx="3418">
                  <c:v>0.9625287655768312</c:v>
                </c:pt>
                <c:pt idx="3419">
                  <c:v>0.9624853458382181</c:v>
                </c:pt>
                <c:pt idx="3420">
                  <c:v>0.9624853458382181</c:v>
                </c:pt>
                <c:pt idx="3421">
                  <c:v>0.9624853458382181</c:v>
                </c:pt>
                <c:pt idx="3422">
                  <c:v>0.9624853458382181</c:v>
                </c:pt>
                <c:pt idx="3423">
                  <c:v>0.96244192609960488</c:v>
                </c:pt>
                <c:pt idx="3424">
                  <c:v>0.96244192609960488</c:v>
                </c:pt>
                <c:pt idx="3425">
                  <c:v>0.96244192609960488</c:v>
                </c:pt>
                <c:pt idx="3426">
                  <c:v>0.96244192609960488</c:v>
                </c:pt>
                <c:pt idx="3427">
                  <c:v>0.96239850636099167</c:v>
                </c:pt>
                <c:pt idx="3428">
                  <c:v>0.96239850636099167</c:v>
                </c:pt>
                <c:pt idx="3429">
                  <c:v>0.96239850636099167</c:v>
                </c:pt>
                <c:pt idx="3430">
                  <c:v>0.96239850636099167</c:v>
                </c:pt>
                <c:pt idx="3431">
                  <c:v>0.96239850636099167</c:v>
                </c:pt>
                <c:pt idx="3432">
                  <c:v>0.96235508662237856</c:v>
                </c:pt>
                <c:pt idx="3433">
                  <c:v>0.96235508662237856</c:v>
                </c:pt>
                <c:pt idx="3434">
                  <c:v>0.96235508662237856</c:v>
                </c:pt>
                <c:pt idx="3435">
                  <c:v>0.96231166688376535</c:v>
                </c:pt>
                <c:pt idx="3436">
                  <c:v>0.96231166688376535</c:v>
                </c:pt>
                <c:pt idx="3437">
                  <c:v>0.96226824714515224</c:v>
                </c:pt>
                <c:pt idx="3438">
                  <c:v>0.96226824714515224</c:v>
                </c:pt>
                <c:pt idx="3439">
                  <c:v>0.96226824714515224</c:v>
                </c:pt>
                <c:pt idx="3440">
                  <c:v>0.96222482740653903</c:v>
                </c:pt>
                <c:pt idx="3441">
                  <c:v>0.96218140766792581</c:v>
                </c:pt>
                <c:pt idx="3442">
                  <c:v>0.96213798792931271</c:v>
                </c:pt>
                <c:pt idx="3443">
                  <c:v>0.9620945681906995</c:v>
                </c:pt>
                <c:pt idx="3444">
                  <c:v>0.96205114845208628</c:v>
                </c:pt>
                <c:pt idx="3445">
                  <c:v>0.96205114845208628</c:v>
                </c:pt>
                <c:pt idx="3446">
                  <c:v>0.96205114845208628</c:v>
                </c:pt>
                <c:pt idx="3447">
                  <c:v>0.96205114845208628</c:v>
                </c:pt>
                <c:pt idx="3448">
                  <c:v>0.96205114845208628</c:v>
                </c:pt>
                <c:pt idx="3449">
                  <c:v>0.96205114845208628</c:v>
                </c:pt>
                <c:pt idx="3450">
                  <c:v>0.96205114845208628</c:v>
                </c:pt>
                <c:pt idx="3451">
                  <c:v>0.96200772871347318</c:v>
                </c:pt>
                <c:pt idx="3452">
                  <c:v>0.96196430897485996</c:v>
                </c:pt>
                <c:pt idx="3453">
                  <c:v>0.96192088923624675</c:v>
                </c:pt>
                <c:pt idx="3454">
                  <c:v>0.96192088923624675</c:v>
                </c:pt>
                <c:pt idx="3455">
                  <c:v>0.96192088923624675</c:v>
                </c:pt>
                <c:pt idx="3456">
                  <c:v>0.96187746949763364</c:v>
                </c:pt>
                <c:pt idx="3457">
                  <c:v>0.96187746949763364</c:v>
                </c:pt>
                <c:pt idx="3458">
                  <c:v>0.96183404975902043</c:v>
                </c:pt>
                <c:pt idx="3459">
                  <c:v>0.96183404975902043</c:v>
                </c:pt>
                <c:pt idx="3460">
                  <c:v>0.96183404975902043</c:v>
                </c:pt>
                <c:pt idx="3461">
                  <c:v>0.96179063002040732</c:v>
                </c:pt>
                <c:pt idx="3462">
                  <c:v>0.96179063002040732</c:v>
                </c:pt>
                <c:pt idx="3463">
                  <c:v>0.96179063002040732</c:v>
                </c:pt>
                <c:pt idx="3464">
                  <c:v>0.96179063002040732</c:v>
                </c:pt>
                <c:pt idx="3465">
                  <c:v>0.96179063002040732</c:v>
                </c:pt>
                <c:pt idx="3466">
                  <c:v>0.96174721028179411</c:v>
                </c:pt>
                <c:pt idx="3467">
                  <c:v>0.96174721028179411</c:v>
                </c:pt>
                <c:pt idx="3468">
                  <c:v>0.96170379054318089</c:v>
                </c:pt>
                <c:pt idx="3469">
                  <c:v>0.96166037080456779</c:v>
                </c:pt>
                <c:pt idx="3470">
                  <c:v>0.96166037080456779</c:v>
                </c:pt>
                <c:pt idx="3471">
                  <c:v>0.96166037080456779</c:v>
                </c:pt>
                <c:pt idx="3472">
                  <c:v>0.96161695106595457</c:v>
                </c:pt>
                <c:pt idx="3473">
                  <c:v>0.96157353132734136</c:v>
                </c:pt>
                <c:pt idx="3474">
                  <c:v>0.96157353132734136</c:v>
                </c:pt>
                <c:pt idx="3475">
                  <c:v>0.96153011158872825</c:v>
                </c:pt>
                <c:pt idx="3476">
                  <c:v>0.96153011158872825</c:v>
                </c:pt>
                <c:pt idx="3477">
                  <c:v>0.96153011158872825</c:v>
                </c:pt>
                <c:pt idx="3478">
                  <c:v>0.96153011158872825</c:v>
                </c:pt>
                <c:pt idx="3479">
                  <c:v>0.96148669185011504</c:v>
                </c:pt>
                <c:pt idx="3480">
                  <c:v>0.96148669185011504</c:v>
                </c:pt>
                <c:pt idx="3481">
                  <c:v>0.96148669185011504</c:v>
                </c:pt>
                <c:pt idx="3482">
                  <c:v>0.96144327211150193</c:v>
                </c:pt>
                <c:pt idx="3483">
                  <c:v>0.96139985237288872</c:v>
                </c:pt>
                <c:pt idx="3484">
                  <c:v>0.9613564326342755</c:v>
                </c:pt>
                <c:pt idx="3485">
                  <c:v>0.9613130128956624</c:v>
                </c:pt>
                <c:pt idx="3486">
                  <c:v>0.9613130128956624</c:v>
                </c:pt>
                <c:pt idx="3487">
                  <c:v>0.9613130128956624</c:v>
                </c:pt>
                <c:pt idx="3488">
                  <c:v>0.9613130128956624</c:v>
                </c:pt>
                <c:pt idx="3489">
                  <c:v>0.9613130128956624</c:v>
                </c:pt>
                <c:pt idx="3490">
                  <c:v>0.96126959315704918</c:v>
                </c:pt>
                <c:pt idx="3491">
                  <c:v>0.96126959315704918</c:v>
                </c:pt>
                <c:pt idx="3492">
                  <c:v>0.96126959315704918</c:v>
                </c:pt>
                <c:pt idx="3493">
                  <c:v>0.96126959315704918</c:v>
                </c:pt>
                <c:pt idx="3494">
                  <c:v>0.96122617341843597</c:v>
                </c:pt>
                <c:pt idx="3495">
                  <c:v>0.96122617341843597</c:v>
                </c:pt>
                <c:pt idx="3496">
                  <c:v>0.96122617341843597</c:v>
                </c:pt>
                <c:pt idx="3497">
                  <c:v>0.96118275367982287</c:v>
                </c:pt>
                <c:pt idx="3498">
                  <c:v>0.96118275367982287</c:v>
                </c:pt>
                <c:pt idx="3499">
                  <c:v>0.96113933394120965</c:v>
                </c:pt>
                <c:pt idx="3500">
                  <c:v>0.96109591420259655</c:v>
                </c:pt>
                <c:pt idx="3501">
                  <c:v>0.96109591420259655</c:v>
                </c:pt>
                <c:pt idx="3502">
                  <c:v>0.96109591420259655</c:v>
                </c:pt>
                <c:pt idx="3503">
                  <c:v>0.96109591420259655</c:v>
                </c:pt>
                <c:pt idx="3504">
                  <c:v>0.96109591420259655</c:v>
                </c:pt>
                <c:pt idx="3505">
                  <c:v>0.96109591420259655</c:v>
                </c:pt>
                <c:pt idx="3506">
                  <c:v>0.96109591420259655</c:v>
                </c:pt>
                <c:pt idx="3507">
                  <c:v>0.96109591420259655</c:v>
                </c:pt>
                <c:pt idx="3508">
                  <c:v>0.96105249446398333</c:v>
                </c:pt>
                <c:pt idx="3509">
                  <c:v>0.96105249446398333</c:v>
                </c:pt>
                <c:pt idx="3510">
                  <c:v>0.96105249446398333</c:v>
                </c:pt>
                <c:pt idx="3511">
                  <c:v>0.96105249446398333</c:v>
                </c:pt>
                <c:pt idx="3512">
                  <c:v>0.96105249446398333</c:v>
                </c:pt>
                <c:pt idx="3513">
                  <c:v>0.96105249446398333</c:v>
                </c:pt>
                <c:pt idx="3514">
                  <c:v>0.96105249446398333</c:v>
                </c:pt>
                <c:pt idx="3515">
                  <c:v>0.96105249446398333</c:v>
                </c:pt>
                <c:pt idx="3516">
                  <c:v>0.96105249446398333</c:v>
                </c:pt>
                <c:pt idx="3517">
                  <c:v>0.96105249446398333</c:v>
                </c:pt>
                <c:pt idx="3518">
                  <c:v>0.96105249446398333</c:v>
                </c:pt>
                <c:pt idx="3519">
                  <c:v>0.96105249446398333</c:v>
                </c:pt>
                <c:pt idx="3520">
                  <c:v>0.96105249446398333</c:v>
                </c:pt>
                <c:pt idx="3521">
                  <c:v>0.96105249446398333</c:v>
                </c:pt>
                <c:pt idx="3522">
                  <c:v>0.96100907472537012</c:v>
                </c:pt>
                <c:pt idx="3523">
                  <c:v>0.96100907472537012</c:v>
                </c:pt>
                <c:pt idx="3524">
                  <c:v>0.96096565498675701</c:v>
                </c:pt>
                <c:pt idx="3525">
                  <c:v>0.9609222352481438</c:v>
                </c:pt>
                <c:pt idx="3526">
                  <c:v>0.9609222352481438</c:v>
                </c:pt>
                <c:pt idx="3527">
                  <c:v>0.9609222352481438</c:v>
                </c:pt>
                <c:pt idx="3528">
                  <c:v>0.9609222352481438</c:v>
                </c:pt>
                <c:pt idx="3529">
                  <c:v>0.9609222352481438</c:v>
                </c:pt>
                <c:pt idx="3530">
                  <c:v>0.9609222352481438</c:v>
                </c:pt>
                <c:pt idx="3531">
                  <c:v>0.9609222352481438</c:v>
                </c:pt>
                <c:pt idx="3532">
                  <c:v>0.96087881550953058</c:v>
                </c:pt>
                <c:pt idx="3533">
                  <c:v>0.96087881550953058</c:v>
                </c:pt>
                <c:pt idx="3534">
                  <c:v>0.96087881550953058</c:v>
                </c:pt>
                <c:pt idx="3535">
                  <c:v>0.96087881550953058</c:v>
                </c:pt>
                <c:pt idx="3536">
                  <c:v>0.96087881550953058</c:v>
                </c:pt>
                <c:pt idx="3537">
                  <c:v>0.96083539577091748</c:v>
                </c:pt>
                <c:pt idx="3538">
                  <c:v>0.96083539577091748</c:v>
                </c:pt>
                <c:pt idx="3539">
                  <c:v>0.96083539577091748</c:v>
                </c:pt>
                <c:pt idx="3540">
                  <c:v>0.96083539577091748</c:v>
                </c:pt>
                <c:pt idx="3541">
                  <c:v>0.96083539577091748</c:v>
                </c:pt>
                <c:pt idx="3542">
                  <c:v>0.96079197603230426</c:v>
                </c:pt>
                <c:pt idx="3543">
                  <c:v>0.96079197603230426</c:v>
                </c:pt>
                <c:pt idx="3544">
                  <c:v>0.96079197603230426</c:v>
                </c:pt>
                <c:pt idx="3545">
                  <c:v>0.96079197603230426</c:v>
                </c:pt>
                <c:pt idx="3546">
                  <c:v>0.96079197603230426</c:v>
                </c:pt>
                <c:pt idx="3547">
                  <c:v>0.96079197603230426</c:v>
                </c:pt>
                <c:pt idx="3548">
                  <c:v>0.96074855629369116</c:v>
                </c:pt>
                <c:pt idx="3549">
                  <c:v>0.96070513655507794</c:v>
                </c:pt>
                <c:pt idx="3550">
                  <c:v>0.96066171681646473</c:v>
                </c:pt>
                <c:pt idx="3551">
                  <c:v>0.96061829707785162</c:v>
                </c:pt>
                <c:pt idx="3552">
                  <c:v>0.96057487733923841</c:v>
                </c:pt>
                <c:pt idx="3553">
                  <c:v>0.96057487733923841</c:v>
                </c:pt>
                <c:pt idx="3554">
                  <c:v>0.96057487733923841</c:v>
                </c:pt>
                <c:pt idx="3555">
                  <c:v>0.96057487733923841</c:v>
                </c:pt>
                <c:pt idx="3556">
                  <c:v>0.96057487733923841</c:v>
                </c:pt>
                <c:pt idx="3557">
                  <c:v>0.96053145760062519</c:v>
                </c:pt>
                <c:pt idx="3558">
                  <c:v>0.96048803786201209</c:v>
                </c:pt>
                <c:pt idx="3559">
                  <c:v>0.96048803786201209</c:v>
                </c:pt>
                <c:pt idx="3560">
                  <c:v>0.96044461812339887</c:v>
                </c:pt>
                <c:pt idx="3561">
                  <c:v>0.96044461812339887</c:v>
                </c:pt>
                <c:pt idx="3562">
                  <c:v>0.96040119838478577</c:v>
                </c:pt>
                <c:pt idx="3563">
                  <c:v>0.96035777864617256</c:v>
                </c:pt>
                <c:pt idx="3564">
                  <c:v>0.96035777864617256</c:v>
                </c:pt>
                <c:pt idx="3565">
                  <c:v>0.96031435890755934</c:v>
                </c:pt>
                <c:pt idx="3566">
                  <c:v>0.96031435890755934</c:v>
                </c:pt>
                <c:pt idx="3567">
                  <c:v>0.96027093916894624</c:v>
                </c:pt>
                <c:pt idx="3568">
                  <c:v>0.96027093916894624</c:v>
                </c:pt>
                <c:pt idx="3569">
                  <c:v>0.96027093916894624</c:v>
                </c:pt>
                <c:pt idx="3570">
                  <c:v>0.96027093916894624</c:v>
                </c:pt>
                <c:pt idx="3571">
                  <c:v>0.96027093916894624</c:v>
                </c:pt>
                <c:pt idx="3572">
                  <c:v>0.96027093916894624</c:v>
                </c:pt>
                <c:pt idx="3573">
                  <c:v>0.96022751943033302</c:v>
                </c:pt>
                <c:pt idx="3574">
                  <c:v>0.96022751943033302</c:v>
                </c:pt>
                <c:pt idx="3575">
                  <c:v>0.96018409969171981</c:v>
                </c:pt>
                <c:pt idx="3576">
                  <c:v>0.96018409969171981</c:v>
                </c:pt>
                <c:pt idx="3577">
                  <c:v>0.96018409969171981</c:v>
                </c:pt>
                <c:pt idx="3578">
                  <c:v>0.96018409969171981</c:v>
                </c:pt>
                <c:pt idx="3579">
                  <c:v>0.96018409969171981</c:v>
                </c:pt>
                <c:pt idx="3580">
                  <c:v>0.96018409969171981</c:v>
                </c:pt>
                <c:pt idx="3581">
                  <c:v>0.9601406799531067</c:v>
                </c:pt>
                <c:pt idx="3582">
                  <c:v>0.9601406799531067</c:v>
                </c:pt>
                <c:pt idx="3583">
                  <c:v>0.96009726021449349</c:v>
                </c:pt>
                <c:pt idx="3584">
                  <c:v>0.96009726021449349</c:v>
                </c:pt>
                <c:pt idx="3585">
                  <c:v>0.96009726021449349</c:v>
                </c:pt>
                <c:pt idx="3586">
                  <c:v>0.96009726021449349</c:v>
                </c:pt>
                <c:pt idx="3587">
                  <c:v>0.96009726021449349</c:v>
                </c:pt>
                <c:pt idx="3588">
                  <c:v>0.96005384047588038</c:v>
                </c:pt>
                <c:pt idx="3589">
                  <c:v>0.96005384047588038</c:v>
                </c:pt>
                <c:pt idx="3590">
                  <c:v>0.96005384047588038</c:v>
                </c:pt>
                <c:pt idx="3591">
                  <c:v>0.96005384047588038</c:v>
                </c:pt>
                <c:pt idx="3592">
                  <c:v>0.96005384047588038</c:v>
                </c:pt>
                <c:pt idx="3593">
                  <c:v>0.96005384047588038</c:v>
                </c:pt>
                <c:pt idx="3594">
                  <c:v>0.96005384047588038</c:v>
                </c:pt>
                <c:pt idx="3595">
                  <c:v>0.96005384047588038</c:v>
                </c:pt>
                <c:pt idx="3596">
                  <c:v>0.96001042073726717</c:v>
                </c:pt>
                <c:pt idx="3597">
                  <c:v>0.95996700099865395</c:v>
                </c:pt>
                <c:pt idx="3598">
                  <c:v>0.95992358126004085</c:v>
                </c:pt>
                <c:pt idx="3599">
                  <c:v>0.95992358126004085</c:v>
                </c:pt>
                <c:pt idx="3600">
                  <c:v>0.95992358126004085</c:v>
                </c:pt>
                <c:pt idx="3601">
                  <c:v>0.95992358126004085</c:v>
                </c:pt>
                <c:pt idx="3602">
                  <c:v>0.95988016152142763</c:v>
                </c:pt>
                <c:pt idx="3603">
                  <c:v>0.95988016152142763</c:v>
                </c:pt>
                <c:pt idx="3604">
                  <c:v>0.95988016152142763</c:v>
                </c:pt>
                <c:pt idx="3605">
                  <c:v>0.95983674178281442</c:v>
                </c:pt>
                <c:pt idx="3606">
                  <c:v>0.95983674178281442</c:v>
                </c:pt>
                <c:pt idx="3607">
                  <c:v>0.95983674178281442</c:v>
                </c:pt>
                <c:pt idx="3608">
                  <c:v>0.95983674178281442</c:v>
                </c:pt>
                <c:pt idx="3609">
                  <c:v>0.95983674178281442</c:v>
                </c:pt>
                <c:pt idx="3610">
                  <c:v>0.95983674178281442</c:v>
                </c:pt>
                <c:pt idx="3611">
                  <c:v>0.95983674178281442</c:v>
                </c:pt>
                <c:pt idx="3612">
                  <c:v>0.95983674178281442</c:v>
                </c:pt>
                <c:pt idx="3613">
                  <c:v>0.95979332204420131</c:v>
                </c:pt>
                <c:pt idx="3614">
                  <c:v>0.95979332204420131</c:v>
                </c:pt>
                <c:pt idx="3615">
                  <c:v>0.95979332204420131</c:v>
                </c:pt>
                <c:pt idx="3616">
                  <c:v>0.95979332204420131</c:v>
                </c:pt>
                <c:pt idx="3617">
                  <c:v>0.9597499023055881</c:v>
                </c:pt>
                <c:pt idx="3618">
                  <c:v>0.9597499023055881</c:v>
                </c:pt>
                <c:pt idx="3619">
                  <c:v>0.95970648256697499</c:v>
                </c:pt>
                <c:pt idx="3620">
                  <c:v>0.95970648256697499</c:v>
                </c:pt>
                <c:pt idx="3621">
                  <c:v>0.95970648256697499</c:v>
                </c:pt>
                <c:pt idx="3622">
                  <c:v>0.95966306282836178</c:v>
                </c:pt>
                <c:pt idx="3623">
                  <c:v>0.95961964308974856</c:v>
                </c:pt>
                <c:pt idx="3624">
                  <c:v>0.95961964308974856</c:v>
                </c:pt>
                <c:pt idx="3625">
                  <c:v>0.95961964308974856</c:v>
                </c:pt>
                <c:pt idx="3626">
                  <c:v>0.95957622335113546</c:v>
                </c:pt>
                <c:pt idx="3627">
                  <c:v>0.95953280361252224</c:v>
                </c:pt>
                <c:pt idx="3628">
                  <c:v>0.95953280361252224</c:v>
                </c:pt>
                <c:pt idx="3629">
                  <c:v>0.95953280361252224</c:v>
                </c:pt>
                <c:pt idx="3630">
                  <c:v>0.95953280361252224</c:v>
                </c:pt>
                <c:pt idx="3631">
                  <c:v>0.95953280361252224</c:v>
                </c:pt>
                <c:pt idx="3632">
                  <c:v>0.95953280361252224</c:v>
                </c:pt>
                <c:pt idx="3633">
                  <c:v>0.95953280361252224</c:v>
                </c:pt>
                <c:pt idx="3634">
                  <c:v>0.95953280361252224</c:v>
                </c:pt>
                <c:pt idx="3635">
                  <c:v>0.95948938387390903</c:v>
                </c:pt>
                <c:pt idx="3636">
                  <c:v>0.95948938387390903</c:v>
                </c:pt>
                <c:pt idx="3637">
                  <c:v>0.95948938387390903</c:v>
                </c:pt>
                <c:pt idx="3638">
                  <c:v>0.95944596413529593</c:v>
                </c:pt>
                <c:pt idx="3639">
                  <c:v>0.95940254439668271</c:v>
                </c:pt>
                <c:pt idx="3640">
                  <c:v>0.95940254439668271</c:v>
                </c:pt>
                <c:pt idx="3641">
                  <c:v>0.95935912465806961</c:v>
                </c:pt>
                <c:pt idx="3642">
                  <c:v>0.95935912465806961</c:v>
                </c:pt>
                <c:pt idx="3643">
                  <c:v>0.95935912465806961</c:v>
                </c:pt>
                <c:pt idx="3644">
                  <c:v>0.95931570491945639</c:v>
                </c:pt>
                <c:pt idx="3645">
                  <c:v>0.95927228518084318</c:v>
                </c:pt>
                <c:pt idx="3646">
                  <c:v>0.95927228518084318</c:v>
                </c:pt>
                <c:pt idx="3647">
                  <c:v>0.95927228518084318</c:v>
                </c:pt>
                <c:pt idx="3648">
                  <c:v>0.95922886544223007</c:v>
                </c:pt>
                <c:pt idx="3649">
                  <c:v>0.95922886544223007</c:v>
                </c:pt>
                <c:pt idx="3650">
                  <c:v>0.95918544570361686</c:v>
                </c:pt>
                <c:pt idx="3651">
                  <c:v>0.95918544570361686</c:v>
                </c:pt>
                <c:pt idx="3652">
                  <c:v>0.95918544570361686</c:v>
                </c:pt>
                <c:pt idx="3653">
                  <c:v>0.95914202596500364</c:v>
                </c:pt>
                <c:pt idx="3654">
                  <c:v>0.95909860622639054</c:v>
                </c:pt>
                <c:pt idx="3655">
                  <c:v>0.95905518648777732</c:v>
                </c:pt>
                <c:pt idx="3656">
                  <c:v>0.95905518648777732</c:v>
                </c:pt>
                <c:pt idx="3657">
                  <c:v>0.95905518648777732</c:v>
                </c:pt>
                <c:pt idx="3658">
                  <c:v>0.95901176674916422</c:v>
                </c:pt>
                <c:pt idx="3659">
                  <c:v>0.95901176674916422</c:v>
                </c:pt>
                <c:pt idx="3660">
                  <c:v>0.95901176674916422</c:v>
                </c:pt>
                <c:pt idx="3661">
                  <c:v>0.95901176674916422</c:v>
                </c:pt>
                <c:pt idx="3662">
                  <c:v>0.95901176674916422</c:v>
                </c:pt>
                <c:pt idx="3663">
                  <c:v>0.95901176674916422</c:v>
                </c:pt>
                <c:pt idx="3664">
                  <c:v>0.958968347010551</c:v>
                </c:pt>
                <c:pt idx="3665">
                  <c:v>0.958968347010551</c:v>
                </c:pt>
                <c:pt idx="3666">
                  <c:v>0.958968347010551</c:v>
                </c:pt>
                <c:pt idx="3667">
                  <c:v>0.958968347010551</c:v>
                </c:pt>
                <c:pt idx="3668">
                  <c:v>0.958968347010551</c:v>
                </c:pt>
                <c:pt idx="3669">
                  <c:v>0.95892492727193779</c:v>
                </c:pt>
                <c:pt idx="3670">
                  <c:v>0.95892492727193779</c:v>
                </c:pt>
                <c:pt idx="3671">
                  <c:v>0.95888150753332468</c:v>
                </c:pt>
                <c:pt idx="3672">
                  <c:v>0.95883808779471147</c:v>
                </c:pt>
                <c:pt idx="3673">
                  <c:v>0.95879466805609825</c:v>
                </c:pt>
                <c:pt idx="3674">
                  <c:v>0.95875124831748515</c:v>
                </c:pt>
                <c:pt idx="3675">
                  <c:v>0.95875124831748515</c:v>
                </c:pt>
                <c:pt idx="3676">
                  <c:v>0.95870782857887193</c:v>
                </c:pt>
                <c:pt idx="3677">
                  <c:v>0.95870782857887193</c:v>
                </c:pt>
                <c:pt idx="3678">
                  <c:v>0.95866440884025883</c:v>
                </c:pt>
                <c:pt idx="3679">
                  <c:v>0.95866440884025883</c:v>
                </c:pt>
                <c:pt idx="3680">
                  <c:v>0.95866440884025883</c:v>
                </c:pt>
                <c:pt idx="3681">
                  <c:v>0.95862098910164562</c:v>
                </c:pt>
                <c:pt idx="3682">
                  <c:v>0.95862098910164562</c:v>
                </c:pt>
                <c:pt idx="3683">
                  <c:v>0.95862098910164562</c:v>
                </c:pt>
                <c:pt idx="3684">
                  <c:v>0.95862098910164562</c:v>
                </c:pt>
                <c:pt idx="3685">
                  <c:v>0.95862098910164562</c:v>
                </c:pt>
                <c:pt idx="3686">
                  <c:v>0.9585775693630324</c:v>
                </c:pt>
                <c:pt idx="3687">
                  <c:v>0.9585775693630324</c:v>
                </c:pt>
                <c:pt idx="3688">
                  <c:v>0.9585775693630324</c:v>
                </c:pt>
                <c:pt idx="3689">
                  <c:v>0.9585341496244193</c:v>
                </c:pt>
                <c:pt idx="3690">
                  <c:v>0.95849072988580608</c:v>
                </c:pt>
                <c:pt idx="3691">
                  <c:v>0.95849072988580608</c:v>
                </c:pt>
                <c:pt idx="3692">
                  <c:v>0.95849072988580608</c:v>
                </c:pt>
                <c:pt idx="3693">
                  <c:v>0.95849072988580608</c:v>
                </c:pt>
                <c:pt idx="3694">
                  <c:v>0.95849072988580608</c:v>
                </c:pt>
                <c:pt idx="3695">
                  <c:v>0.95849072988580608</c:v>
                </c:pt>
                <c:pt idx="3696">
                  <c:v>0.95849072988580608</c:v>
                </c:pt>
                <c:pt idx="3697">
                  <c:v>0.95849072988580608</c:v>
                </c:pt>
                <c:pt idx="3698">
                  <c:v>0.95849072988580608</c:v>
                </c:pt>
                <c:pt idx="3699">
                  <c:v>0.95844731014719287</c:v>
                </c:pt>
                <c:pt idx="3700">
                  <c:v>0.95844731014719287</c:v>
                </c:pt>
                <c:pt idx="3701">
                  <c:v>0.95840389040857976</c:v>
                </c:pt>
                <c:pt idx="3702">
                  <c:v>0.95840389040857976</c:v>
                </c:pt>
                <c:pt idx="3703">
                  <c:v>0.95840389040857976</c:v>
                </c:pt>
                <c:pt idx="3704">
                  <c:v>0.95836047066996655</c:v>
                </c:pt>
                <c:pt idx="3705">
                  <c:v>0.95836047066996655</c:v>
                </c:pt>
                <c:pt idx="3706">
                  <c:v>0.95836047066996655</c:v>
                </c:pt>
                <c:pt idx="3707">
                  <c:v>0.95831705093135344</c:v>
                </c:pt>
                <c:pt idx="3708">
                  <c:v>0.95831705093135344</c:v>
                </c:pt>
                <c:pt idx="3709">
                  <c:v>0.95831705093135344</c:v>
                </c:pt>
                <c:pt idx="3710">
                  <c:v>0.95831705093135344</c:v>
                </c:pt>
                <c:pt idx="3711">
                  <c:v>0.95831705093135344</c:v>
                </c:pt>
                <c:pt idx="3712">
                  <c:v>0.95831705093135344</c:v>
                </c:pt>
                <c:pt idx="3713">
                  <c:v>0.95831705093135344</c:v>
                </c:pt>
                <c:pt idx="3714">
                  <c:v>0.95831705093135344</c:v>
                </c:pt>
                <c:pt idx="3715">
                  <c:v>0.95831705093135344</c:v>
                </c:pt>
                <c:pt idx="3716">
                  <c:v>0.95827363119274023</c:v>
                </c:pt>
                <c:pt idx="3717">
                  <c:v>0.95827363119274023</c:v>
                </c:pt>
                <c:pt idx="3718">
                  <c:v>0.95823021145412701</c:v>
                </c:pt>
                <c:pt idx="3719">
                  <c:v>0.95823021145412701</c:v>
                </c:pt>
                <c:pt idx="3720">
                  <c:v>0.95823021145412701</c:v>
                </c:pt>
                <c:pt idx="3721">
                  <c:v>0.95818679171551391</c:v>
                </c:pt>
                <c:pt idx="3722">
                  <c:v>0.95818679171551391</c:v>
                </c:pt>
                <c:pt idx="3723">
                  <c:v>0.95818679171551391</c:v>
                </c:pt>
                <c:pt idx="3724">
                  <c:v>0.95818679171551391</c:v>
                </c:pt>
                <c:pt idx="3725">
                  <c:v>0.95818679171551391</c:v>
                </c:pt>
                <c:pt idx="3726">
                  <c:v>0.95814337197690069</c:v>
                </c:pt>
                <c:pt idx="3727">
                  <c:v>0.95809995223828748</c:v>
                </c:pt>
                <c:pt idx="3728">
                  <c:v>0.95809995223828748</c:v>
                </c:pt>
                <c:pt idx="3729">
                  <c:v>0.95809995223828748</c:v>
                </c:pt>
                <c:pt idx="3730">
                  <c:v>0.95805653249967437</c:v>
                </c:pt>
                <c:pt idx="3731">
                  <c:v>0.95801311276106116</c:v>
                </c:pt>
                <c:pt idx="3732">
                  <c:v>0.95801311276106116</c:v>
                </c:pt>
                <c:pt idx="3733">
                  <c:v>0.95801311276106116</c:v>
                </c:pt>
                <c:pt idx="3734">
                  <c:v>0.95801311276106116</c:v>
                </c:pt>
                <c:pt idx="3735">
                  <c:v>0.95801311276106116</c:v>
                </c:pt>
                <c:pt idx="3736">
                  <c:v>0.95801311276106116</c:v>
                </c:pt>
                <c:pt idx="3737">
                  <c:v>0.95796969302244805</c:v>
                </c:pt>
                <c:pt idx="3738">
                  <c:v>0.95792627328383484</c:v>
                </c:pt>
                <c:pt idx="3739">
                  <c:v>0.95792627328383484</c:v>
                </c:pt>
                <c:pt idx="3740">
                  <c:v>0.95788285354522162</c:v>
                </c:pt>
                <c:pt idx="3741">
                  <c:v>0.95783943380660852</c:v>
                </c:pt>
                <c:pt idx="3742">
                  <c:v>0.95783943380660852</c:v>
                </c:pt>
                <c:pt idx="3743">
                  <c:v>0.9577960140679953</c:v>
                </c:pt>
                <c:pt idx="3744">
                  <c:v>0.9577960140679953</c:v>
                </c:pt>
                <c:pt idx="3745">
                  <c:v>0.9577960140679953</c:v>
                </c:pt>
                <c:pt idx="3746">
                  <c:v>0.9577960140679953</c:v>
                </c:pt>
                <c:pt idx="3747">
                  <c:v>0.9577960140679953</c:v>
                </c:pt>
                <c:pt idx="3748">
                  <c:v>0.95775259432938209</c:v>
                </c:pt>
                <c:pt idx="3749">
                  <c:v>0.95775259432938209</c:v>
                </c:pt>
                <c:pt idx="3750">
                  <c:v>0.95770917459076899</c:v>
                </c:pt>
                <c:pt idx="3751">
                  <c:v>0.95766575485215577</c:v>
                </c:pt>
                <c:pt idx="3752">
                  <c:v>0.95766575485215577</c:v>
                </c:pt>
                <c:pt idx="3753">
                  <c:v>0.95766575485215577</c:v>
                </c:pt>
                <c:pt idx="3754">
                  <c:v>0.95766575485215577</c:v>
                </c:pt>
                <c:pt idx="3755">
                  <c:v>0.95762233511354267</c:v>
                </c:pt>
                <c:pt idx="3756">
                  <c:v>0.95762233511354267</c:v>
                </c:pt>
                <c:pt idx="3757">
                  <c:v>0.95762233511354267</c:v>
                </c:pt>
                <c:pt idx="3758">
                  <c:v>0.95762233511354267</c:v>
                </c:pt>
                <c:pt idx="3759">
                  <c:v>0.95757891537492945</c:v>
                </c:pt>
                <c:pt idx="3760">
                  <c:v>0.95757891537492945</c:v>
                </c:pt>
                <c:pt idx="3761">
                  <c:v>0.95757891537492945</c:v>
                </c:pt>
                <c:pt idx="3762">
                  <c:v>0.95753549563631624</c:v>
                </c:pt>
                <c:pt idx="3763">
                  <c:v>0.95749207589770313</c:v>
                </c:pt>
                <c:pt idx="3764">
                  <c:v>0.95749207589770313</c:v>
                </c:pt>
                <c:pt idx="3765">
                  <c:v>0.95749207589770313</c:v>
                </c:pt>
                <c:pt idx="3766">
                  <c:v>0.95744865615908992</c:v>
                </c:pt>
                <c:pt idx="3767">
                  <c:v>0.9574052364204767</c:v>
                </c:pt>
                <c:pt idx="3768">
                  <c:v>0.9574052364204767</c:v>
                </c:pt>
                <c:pt idx="3769">
                  <c:v>0.9573618166818636</c:v>
                </c:pt>
                <c:pt idx="3770">
                  <c:v>0.9573618166818636</c:v>
                </c:pt>
                <c:pt idx="3771">
                  <c:v>0.9573618166818636</c:v>
                </c:pt>
                <c:pt idx="3772">
                  <c:v>0.9573618166818636</c:v>
                </c:pt>
                <c:pt idx="3773">
                  <c:v>0.95731839694325038</c:v>
                </c:pt>
                <c:pt idx="3774">
                  <c:v>0.95727497720463728</c:v>
                </c:pt>
                <c:pt idx="3775">
                  <c:v>0.95727497720463728</c:v>
                </c:pt>
                <c:pt idx="3776">
                  <c:v>0.95723155746602406</c:v>
                </c:pt>
                <c:pt idx="3777">
                  <c:v>0.95718813772741085</c:v>
                </c:pt>
                <c:pt idx="3778">
                  <c:v>0.95718813772741085</c:v>
                </c:pt>
                <c:pt idx="3779">
                  <c:v>0.95718813772741085</c:v>
                </c:pt>
                <c:pt idx="3780">
                  <c:v>0.95718813772741085</c:v>
                </c:pt>
                <c:pt idx="3781">
                  <c:v>0.95718813772741085</c:v>
                </c:pt>
                <c:pt idx="3782">
                  <c:v>0.95718813772741085</c:v>
                </c:pt>
                <c:pt idx="3783">
                  <c:v>0.95718813772741085</c:v>
                </c:pt>
                <c:pt idx="3784">
                  <c:v>0.95718813772741085</c:v>
                </c:pt>
                <c:pt idx="3785">
                  <c:v>0.95718813772741085</c:v>
                </c:pt>
                <c:pt idx="3786">
                  <c:v>0.95718813772741085</c:v>
                </c:pt>
                <c:pt idx="3787">
                  <c:v>0.95718813772741085</c:v>
                </c:pt>
                <c:pt idx="3788">
                  <c:v>0.95714471798879774</c:v>
                </c:pt>
                <c:pt idx="3789">
                  <c:v>0.95714471798879774</c:v>
                </c:pt>
                <c:pt idx="3790">
                  <c:v>0.95714471798879774</c:v>
                </c:pt>
                <c:pt idx="3791">
                  <c:v>0.95710129825018453</c:v>
                </c:pt>
                <c:pt idx="3792">
                  <c:v>0.95710129825018453</c:v>
                </c:pt>
                <c:pt idx="3793">
                  <c:v>0.95710129825018453</c:v>
                </c:pt>
                <c:pt idx="3794">
                  <c:v>0.95705787851157131</c:v>
                </c:pt>
                <c:pt idx="3795">
                  <c:v>0.95701445877295821</c:v>
                </c:pt>
                <c:pt idx="3796">
                  <c:v>0.95701445877295821</c:v>
                </c:pt>
                <c:pt idx="3797">
                  <c:v>0.95701445877295821</c:v>
                </c:pt>
                <c:pt idx="3798">
                  <c:v>0.95701445877295821</c:v>
                </c:pt>
                <c:pt idx="3799">
                  <c:v>0.95697103903434499</c:v>
                </c:pt>
                <c:pt idx="3800">
                  <c:v>0.95697103903434499</c:v>
                </c:pt>
                <c:pt idx="3801">
                  <c:v>0.95692761929573189</c:v>
                </c:pt>
                <c:pt idx="3802">
                  <c:v>0.95692761929573189</c:v>
                </c:pt>
                <c:pt idx="3803">
                  <c:v>0.95692761929573189</c:v>
                </c:pt>
                <c:pt idx="3804">
                  <c:v>0.95692761929573189</c:v>
                </c:pt>
                <c:pt idx="3805">
                  <c:v>0.95688419955711868</c:v>
                </c:pt>
                <c:pt idx="3806">
                  <c:v>0.95688419955711868</c:v>
                </c:pt>
                <c:pt idx="3807">
                  <c:v>0.95688419955711868</c:v>
                </c:pt>
                <c:pt idx="3808">
                  <c:v>0.95684077981850546</c:v>
                </c:pt>
                <c:pt idx="3809">
                  <c:v>0.95684077981850546</c:v>
                </c:pt>
                <c:pt idx="3810">
                  <c:v>0.95679736007989236</c:v>
                </c:pt>
                <c:pt idx="3811">
                  <c:v>0.95679736007989236</c:v>
                </c:pt>
                <c:pt idx="3812">
                  <c:v>0.95679736007989236</c:v>
                </c:pt>
                <c:pt idx="3813">
                  <c:v>0.95679736007989236</c:v>
                </c:pt>
                <c:pt idx="3814">
                  <c:v>0.95679736007989236</c:v>
                </c:pt>
                <c:pt idx="3815">
                  <c:v>0.95675394034127914</c:v>
                </c:pt>
                <c:pt idx="3816">
                  <c:v>0.95671052060266593</c:v>
                </c:pt>
                <c:pt idx="3817">
                  <c:v>0.95666710086405282</c:v>
                </c:pt>
                <c:pt idx="3818">
                  <c:v>0.95662368112543961</c:v>
                </c:pt>
                <c:pt idx="3819">
                  <c:v>0.95662368112543961</c:v>
                </c:pt>
                <c:pt idx="3820">
                  <c:v>0.95662368112543961</c:v>
                </c:pt>
                <c:pt idx="3821">
                  <c:v>0.95662368112543961</c:v>
                </c:pt>
                <c:pt idx="3822">
                  <c:v>0.95662368112543961</c:v>
                </c:pt>
                <c:pt idx="3823">
                  <c:v>0.95662368112543961</c:v>
                </c:pt>
                <c:pt idx="3824">
                  <c:v>0.9565802613868265</c:v>
                </c:pt>
                <c:pt idx="3825">
                  <c:v>0.9565802613868265</c:v>
                </c:pt>
                <c:pt idx="3826">
                  <c:v>0.9565802613868265</c:v>
                </c:pt>
                <c:pt idx="3827">
                  <c:v>0.95653684164821329</c:v>
                </c:pt>
                <c:pt idx="3828">
                  <c:v>0.95653684164821329</c:v>
                </c:pt>
                <c:pt idx="3829">
                  <c:v>0.95653684164821329</c:v>
                </c:pt>
                <c:pt idx="3830">
                  <c:v>0.95649342190960007</c:v>
                </c:pt>
                <c:pt idx="3831">
                  <c:v>0.95645000217098697</c:v>
                </c:pt>
                <c:pt idx="3832">
                  <c:v>0.95645000217098697</c:v>
                </c:pt>
                <c:pt idx="3833">
                  <c:v>0.95645000217098697</c:v>
                </c:pt>
                <c:pt idx="3834">
                  <c:v>0.95645000217098697</c:v>
                </c:pt>
                <c:pt idx="3835">
                  <c:v>0.95645000217098697</c:v>
                </c:pt>
                <c:pt idx="3836">
                  <c:v>0.95645000217098697</c:v>
                </c:pt>
                <c:pt idx="3837">
                  <c:v>0.95640658243237375</c:v>
                </c:pt>
                <c:pt idx="3838">
                  <c:v>0.95640658243237375</c:v>
                </c:pt>
                <c:pt idx="3839">
                  <c:v>0.95636316269376054</c:v>
                </c:pt>
                <c:pt idx="3840">
                  <c:v>0.95636316269376054</c:v>
                </c:pt>
                <c:pt idx="3841">
                  <c:v>0.95636316269376054</c:v>
                </c:pt>
                <c:pt idx="3842">
                  <c:v>0.95636316269376054</c:v>
                </c:pt>
                <c:pt idx="3843">
                  <c:v>0.95636316269376054</c:v>
                </c:pt>
                <c:pt idx="3844">
                  <c:v>0.95636316269376054</c:v>
                </c:pt>
                <c:pt idx="3845">
                  <c:v>0.95636316269376054</c:v>
                </c:pt>
                <c:pt idx="3846">
                  <c:v>0.95636316269376054</c:v>
                </c:pt>
                <c:pt idx="3847">
                  <c:v>0.95636316269376054</c:v>
                </c:pt>
                <c:pt idx="3848">
                  <c:v>0.95636316269376054</c:v>
                </c:pt>
                <c:pt idx="3849">
                  <c:v>0.95636316269376054</c:v>
                </c:pt>
                <c:pt idx="3850">
                  <c:v>0.95636316269376054</c:v>
                </c:pt>
                <c:pt idx="3851">
                  <c:v>0.95636316269376054</c:v>
                </c:pt>
                <c:pt idx="3852">
                  <c:v>0.95631974295514743</c:v>
                </c:pt>
                <c:pt idx="3853">
                  <c:v>0.95627632321653422</c:v>
                </c:pt>
                <c:pt idx="3854">
                  <c:v>0.95623290347792111</c:v>
                </c:pt>
                <c:pt idx="3855">
                  <c:v>0.95623290347792111</c:v>
                </c:pt>
                <c:pt idx="3856">
                  <c:v>0.95623290347792111</c:v>
                </c:pt>
                <c:pt idx="3857">
                  <c:v>0.95623290347792111</c:v>
                </c:pt>
                <c:pt idx="3858">
                  <c:v>0.9561894837393079</c:v>
                </c:pt>
                <c:pt idx="3859">
                  <c:v>0.95614606400069468</c:v>
                </c:pt>
                <c:pt idx="3860">
                  <c:v>0.95614606400069468</c:v>
                </c:pt>
                <c:pt idx="3861">
                  <c:v>0.95614606400069468</c:v>
                </c:pt>
                <c:pt idx="3862">
                  <c:v>0.95614606400069468</c:v>
                </c:pt>
                <c:pt idx="3863">
                  <c:v>0.95610264426208158</c:v>
                </c:pt>
                <c:pt idx="3864">
                  <c:v>0.95610264426208158</c:v>
                </c:pt>
                <c:pt idx="3865">
                  <c:v>0.95605922452346837</c:v>
                </c:pt>
                <c:pt idx="3866">
                  <c:v>0.95605922452346837</c:v>
                </c:pt>
                <c:pt idx="3867">
                  <c:v>0.95605922452346837</c:v>
                </c:pt>
                <c:pt idx="3868">
                  <c:v>0.95605922452346837</c:v>
                </c:pt>
                <c:pt idx="3869">
                  <c:v>0.95605922452346837</c:v>
                </c:pt>
                <c:pt idx="3870">
                  <c:v>0.95605922452346837</c:v>
                </c:pt>
                <c:pt idx="3871">
                  <c:v>0.95601580478485515</c:v>
                </c:pt>
                <c:pt idx="3872">
                  <c:v>0.95601580478485515</c:v>
                </c:pt>
                <c:pt idx="3873">
                  <c:v>0.95601580478485515</c:v>
                </c:pt>
                <c:pt idx="3874">
                  <c:v>0.95601580478485515</c:v>
                </c:pt>
                <c:pt idx="3875">
                  <c:v>0.95601580478485515</c:v>
                </c:pt>
                <c:pt idx="3876">
                  <c:v>0.95601580478485515</c:v>
                </c:pt>
                <c:pt idx="3877">
                  <c:v>0.95601580478485515</c:v>
                </c:pt>
                <c:pt idx="3878">
                  <c:v>0.95601580478485515</c:v>
                </c:pt>
                <c:pt idx="3879">
                  <c:v>0.95601580478485515</c:v>
                </c:pt>
                <c:pt idx="3880">
                  <c:v>0.95601580478485515</c:v>
                </c:pt>
                <c:pt idx="3881">
                  <c:v>0.95601580478485515</c:v>
                </c:pt>
                <c:pt idx="3882">
                  <c:v>0.95601580478485515</c:v>
                </c:pt>
                <c:pt idx="3883">
                  <c:v>0.95601580478485515</c:v>
                </c:pt>
                <c:pt idx="3884">
                  <c:v>0.95601580478485515</c:v>
                </c:pt>
                <c:pt idx="3885">
                  <c:v>0.95601580478485515</c:v>
                </c:pt>
                <c:pt idx="3886">
                  <c:v>0.95601580478485515</c:v>
                </c:pt>
                <c:pt idx="3887">
                  <c:v>0.95601580478485515</c:v>
                </c:pt>
                <c:pt idx="3888">
                  <c:v>0.95601580478485515</c:v>
                </c:pt>
                <c:pt idx="3889">
                  <c:v>0.95597238504624205</c:v>
                </c:pt>
                <c:pt idx="3890">
                  <c:v>0.95592896530762883</c:v>
                </c:pt>
                <c:pt idx="3891">
                  <c:v>0.95592896530762883</c:v>
                </c:pt>
                <c:pt idx="3892">
                  <c:v>0.95592896530762883</c:v>
                </c:pt>
                <c:pt idx="3893">
                  <c:v>0.95592896530762883</c:v>
                </c:pt>
                <c:pt idx="3894">
                  <c:v>0.95592896530762883</c:v>
                </c:pt>
                <c:pt idx="3895">
                  <c:v>0.95588554556901573</c:v>
                </c:pt>
                <c:pt idx="3896">
                  <c:v>0.95588554556901573</c:v>
                </c:pt>
                <c:pt idx="3897">
                  <c:v>0.95584212583040251</c:v>
                </c:pt>
                <c:pt idx="3898">
                  <c:v>0.95584212583040251</c:v>
                </c:pt>
                <c:pt idx="3899">
                  <c:v>0.95584212583040251</c:v>
                </c:pt>
                <c:pt idx="3900">
                  <c:v>0.95584212583040251</c:v>
                </c:pt>
                <c:pt idx="3901">
                  <c:v>0.95584212583040251</c:v>
                </c:pt>
                <c:pt idx="3902">
                  <c:v>0.9557987060917893</c:v>
                </c:pt>
                <c:pt idx="3903">
                  <c:v>0.9557987060917893</c:v>
                </c:pt>
                <c:pt idx="3904">
                  <c:v>0.9557987060917893</c:v>
                </c:pt>
                <c:pt idx="3905">
                  <c:v>0.9557987060917893</c:v>
                </c:pt>
                <c:pt idx="3906">
                  <c:v>0.9557987060917893</c:v>
                </c:pt>
                <c:pt idx="3907">
                  <c:v>0.9557987060917893</c:v>
                </c:pt>
                <c:pt idx="3908">
                  <c:v>0.95575528635317619</c:v>
                </c:pt>
                <c:pt idx="3909">
                  <c:v>0.95575528635317619</c:v>
                </c:pt>
                <c:pt idx="3910">
                  <c:v>0.95571186661456298</c:v>
                </c:pt>
                <c:pt idx="3911">
                  <c:v>0.95566844687594976</c:v>
                </c:pt>
                <c:pt idx="3912">
                  <c:v>0.95562502713733666</c:v>
                </c:pt>
                <c:pt idx="3913">
                  <c:v>0.95562502713733666</c:v>
                </c:pt>
                <c:pt idx="3914">
                  <c:v>0.95562502713733666</c:v>
                </c:pt>
                <c:pt idx="3915">
                  <c:v>0.95558160739872344</c:v>
                </c:pt>
                <c:pt idx="3916">
                  <c:v>0.95558160739872344</c:v>
                </c:pt>
                <c:pt idx="3917">
                  <c:v>0.95558160739872344</c:v>
                </c:pt>
                <c:pt idx="3918">
                  <c:v>0.95558160739872344</c:v>
                </c:pt>
                <c:pt idx="3919">
                  <c:v>0.95553818766011034</c:v>
                </c:pt>
                <c:pt idx="3920">
                  <c:v>0.95549476792149712</c:v>
                </c:pt>
                <c:pt idx="3921">
                  <c:v>0.95545134818288391</c:v>
                </c:pt>
                <c:pt idx="3922">
                  <c:v>0.95545134818288391</c:v>
                </c:pt>
                <c:pt idx="3923">
                  <c:v>0.95545134818288391</c:v>
                </c:pt>
                <c:pt idx="3924">
                  <c:v>0.9554079284442708</c:v>
                </c:pt>
                <c:pt idx="3925">
                  <c:v>0.95536450870565759</c:v>
                </c:pt>
                <c:pt idx="3926">
                  <c:v>0.95536450870565759</c:v>
                </c:pt>
                <c:pt idx="3927">
                  <c:v>0.95532108896704437</c:v>
                </c:pt>
                <c:pt idx="3928">
                  <c:v>0.95532108896704437</c:v>
                </c:pt>
                <c:pt idx="3929">
                  <c:v>0.95527766922843127</c:v>
                </c:pt>
                <c:pt idx="3930">
                  <c:v>0.95527766922843127</c:v>
                </c:pt>
                <c:pt idx="3931">
                  <c:v>0.95527766922843127</c:v>
                </c:pt>
                <c:pt idx="3932">
                  <c:v>0.95523424948981805</c:v>
                </c:pt>
                <c:pt idx="3933">
                  <c:v>0.95523424948981805</c:v>
                </c:pt>
                <c:pt idx="3934">
                  <c:v>0.95523424948981805</c:v>
                </c:pt>
                <c:pt idx="3935">
                  <c:v>0.95523424948981805</c:v>
                </c:pt>
                <c:pt idx="3936">
                  <c:v>0.95523424948981805</c:v>
                </c:pt>
                <c:pt idx="3937">
                  <c:v>0.95519082975120484</c:v>
                </c:pt>
                <c:pt idx="3938">
                  <c:v>0.95519082975120484</c:v>
                </c:pt>
                <c:pt idx="3939">
                  <c:v>0.95519082975120484</c:v>
                </c:pt>
                <c:pt idx="3940">
                  <c:v>0.95514741001259174</c:v>
                </c:pt>
                <c:pt idx="3941">
                  <c:v>0.95510399027397852</c:v>
                </c:pt>
                <c:pt idx="3942">
                  <c:v>0.95510399027397852</c:v>
                </c:pt>
                <c:pt idx="3943">
                  <c:v>0.95510399027397852</c:v>
                </c:pt>
                <c:pt idx="3944">
                  <c:v>0.95510399027397852</c:v>
                </c:pt>
                <c:pt idx="3945">
                  <c:v>0.95510399027397852</c:v>
                </c:pt>
                <c:pt idx="3946">
                  <c:v>0.95510399027397852</c:v>
                </c:pt>
                <c:pt idx="3947">
                  <c:v>0.95510399027397852</c:v>
                </c:pt>
                <c:pt idx="3948">
                  <c:v>0.95506057053536542</c:v>
                </c:pt>
                <c:pt idx="3949">
                  <c:v>0.95506057053536542</c:v>
                </c:pt>
                <c:pt idx="3950">
                  <c:v>0.95506057053536542</c:v>
                </c:pt>
                <c:pt idx="3951">
                  <c:v>0.95506057053536542</c:v>
                </c:pt>
                <c:pt idx="3952">
                  <c:v>0.9550171507967522</c:v>
                </c:pt>
                <c:pt idx="3953">
                  <c:v>0.9550171507967522</c:v>
                </c:pt>
                <c:pt idx="3954">
                  <c:v>0.95497373105813899</c:v>
                </c:pt>
                <c:pt idx="3955">
                  <c:v>0.95493031131952588</c:v>
                </c:pt>
                <c:pt idx="3956">
                  <c:v>0.95493031131952588</c:v>
                </c:pt>
                <c:pt idx="3957">
                  <c:v>0.95488689158091267</c:v>
                </c:pt>
                <c:pt idx="3958">
                  <c:v>0.95488689158091267</c:v>
                </c:pt>
                <c:pt idx="3959">
                  <c:v>0.95488689158091267</c:v>
                </c:pt>
                <c:pt idx="3960">
                  <c:v>0.95488689158091267</c:v>
                </c:pt>
                <c:pt idx="3961">
                  <c:v>0.95488689158091267</c:v>
                </c:pt>
                <c:pt idx="3962">
                  <c:v>0.95488689158091267</c:v>
                </c:pt>
                <c:pt idx="3963">
                  <c:v>0.95488689158091267</c:v>
                </c:pt>
                <c:pt idx="3964">
                  <c:v>0.95484347184229956</c:v>
                </c:pt>
                <c:pt idx="3965">
                  <c:v>0.95480005210368635</c:v>
                </c:pt>
                <c:pt idx="3966">
                  <c:v>0.95480005210368635</c:v>
                </c:pt>
                <c:pt idx="3967">
                  <c:v>0.95480005210368635</c:v>
                </c:pt>
                <c:pt idx="3968">
                  <c:v>0.95480005210368635</c:v>
                </c:pt>
                <c:pt idx="3969">
                  <c:v>0.95475663236507313</c:v>
                </c:pt>
                <c:pt idx="3970">
                  <c:v>0.95475663236507313</c:v>
                </c:pt>
                <c:pt idx="3971">
                  <c:v>0.95471321262646003</c:v>
                </c:pt>
                <c:pt idx="3972">
                  <c:v>0.95471321262646003</c:v>
                </c:pt>
                <c:pt idx="3973">
                  <c:v>0.95471321262646003</c:v>
                </c:pt>
                <c:pt idx="3974">
                  <c:v>0.95471321262646003</c:v>
                </c:pt>
                <c:pt idx="3975">
                  <c:v>0.95466979288784681</c:v>
                </c:pt>
                <c:pt idx="3976">
                  <c:v>0.95466979288784681</c:v>
                </c:pt>
                <c:pt idx="3977">
                  <c:v>0.9546263731492336</c:v>
                </c:pt>
                <c:pt idx="3978">
                  <c:v>0.95458295341062049</c:v>
                </c:pt>
                <c:pt idx="3979">
                  <c:v>0.95458295341062049</c:v>
                </c:pt>
                <c:pt idx="3980">
                  <c:v>0.95453953367200728</c:v>
                </c:pt>
                <c:pt idx="3981">
                  <c:v>0.95453953367200728</c:v>
                </c:pt>
                <c:pt idx="3982">
                  <c:v>0.95453953367200728</c:v>
                </c:pt>
                <c:pt idx="3983">
                  <c:v>0.95453953367200728</c:v>
                </c:pt>
                <c:pt idx="3984">
                  <c:v>0.95453953367200728</c:v>
                </c:pt>
                <c:pt idx="3985">
                  <c:v>0.95453953367200728</c:v>
                </c:pt>
                <c:pt idx="3986">
                  <c:v>0.95453953367200728</c:v>
                </c:pt>
                <c:pt idx="3987">
                  <c:v>0.95453953367200728</c:v>
                </c:pt>
                <c:pt idx="3988">
                  <c:v>0.95449611393339406</c:v>
                </c:pt>
                <c:pt idx="3989">
                  <c:v>0.95449611393339406</c:v>
                </c:pt>
                <c:pt idx="3990">
                  <c:v>0.95445269419478096</c:v>
                </c:pt>
                <c:pt idx="3991">
                  <c:v>0.95445269419478096</c:v>
                </c:pt>
                <c:pt idx="3992">
                  <c:v>0.95440927445616774</c:v>
                </c:pt>
                <c:pt idx="3993">
                  <c:v>0.95436585471755464</c:v>
                </c:pt>
                <c:pt idx="3994">
                  <c:v>0.95436585471755464</c:v>
                </c:pt>
                <c:pt idx="3995">
                  <c:v>0.95436585471755464</c:v>
                </c:pt>
                <c:pt idx="3996">
                  <c:v>0.95436585471755464</c:v>
                </c:pt>
                <c:pt idx="3997">
                  <c:v>0.95436585471755464</c:v>
                </c:pt>
                <c:pt idx="3998">
                  <c:v>0.95436585471755464</c:v>
                </c:pt>
                <c:pt idx="3999">
                  <c:v>0.95432243497894143</c:v>
                </c:pt>
                <c:pt idx="4000">
                  <c:v>0.95432243497894143</c:v>
                </c:pt>
                <c:pt idx="4001">
                  <c:v>0.95432243497894143</c:v>
                </c:pt>
                <c:pt idx="4002">
                  <c:v>0.95432243497894143</c:v>
                </c:pt>
                <c:pt idx="4003">
                  <c:v>0.95427901524032821</c:v>
                </c:pt>
                <c:pt idx="4004">
                  <c:v>0.95427901524032821</c:v>
                </c:pt>
                <c:pt idx="4005">
                  <c:v>0.95427901524032821</c:v>
                </c:pt>
                <c:pt idx="4006">
                  <c:v>0.95423559550171511</c:v>
                </c:pt>
                <c:pt idx="4007">
                  <c:v>0.95423559550171511</c:v>
                </c:pt>
                <c:pt idx="4008">
                  <c:v>0.95423559550171511</c:v>
                </c:pt>
                <c:pt idx="4009">
                  <c:v>0.95423559550171511</c:v>
                </c:pt>
                <c:pt idx="4010">
                  <c:v>0.95423559550171511</c:v>
                </c:pt>
                <c:pt idx="4011">
                  <c:v>0.95423559550171511</c:v>
                </c:pt>
                <c:pt idx="4012">
                  <c:v>0.95423559550171511</c:v>
                </c:pt>
                <c:pt idx="4013">
                  <c:v>0.95419217576310189</c:v>
                </c:pt>
                <c:pt idx="4014">
                  <c:v>0.95419217576310189</c:v>
                </c:pt>
                <c:pt idx="4015">
                  <c:v>0.95419217576310189</c:v>
                </c:pt>
                <c:pt idx="4016">
                  <c:v>0.95419217576310189</c:v>
                </c:pt>
                <c:pt idx="4017">
                  <c:v>0.95419217576310189</c:v>
                </c:pt>
                <c:pt idx="4018">
                  <c:v>0.95419217576310189</c:v>
                </c:pt>
                <c:pt idx="4019">
                  <c:v>0.95414875602448879</c:v>
                </c:pt>
                <c:pt idx="4020">
                  <c:v>0.95410533628587557</c:v>
                </c:pt>
                <c:pt idx="4021">
                  <c:v>0.95410533628587557</c:v>
                </c:pt>
                <c:pt idx="4022">
                  <c:v>0.95410533628587557</c:v>
                </c:pt>
                <c:pt idx="4023">
                  <c:v>0.95410533628587557</c:v>
                </c:pt>
                <c:pt idx="4024">
                  <c:v>0.95410533628587557</c:v>
                </c:pt>
                <c:pt idx="4025">
                  <c:v>0.95410533628587557</c:v>
                </c:pt>
                <c:pt idx="4026">
                  <c:v>0.95410533628587557</c:v>
                </c:pt>
                <c:pt idx="4027">
                  <c:v>0.95410533628587557</c:v>
                </c:pt>
                <c:pt idx="4028">
                  <c:v>0.95406191654726236</c:v>
                </c:pt>
                <c:pt idx="4029">
                  <c:v>0.95406191654726236</c:v>
                </c:pt>
                <c:pt idx="4030">
                  <c:v>0.95401849680864925</c:v>
                </c:pt>
                <c:pt idx="4031">
                  <c:v>0.95401849680864925</c:v>
                </c:pt>
                <c:pt idx="4032">
                  <c:v>0.95401849680864925</c:v>
                </c:pt>
                <c:pt idx="4033">
                  <c:v>0.95401849680864925</c:v>
                </c:pt>
                <c:pt idx="4034">
                  <c:v>0.95397507707003604</c:v>
                </c:pt>
                <c:pt idx="4035">
                  <c:v>0.95397507707003604</c:v>
                </c:pt>
                <c:pt idx="4036">
                  <c:v>0.95393165733142282</c:v>
                </c:pt>
                <c:pt idx="4037">
                  <c:v>0.95393165733142282</c:v>
                </c:pt>
                <c:pt idx="4038">
                  <c:v>0.95393165733142282</c:v>
                </c:pt>
                <c:pt idx="4039">
                  <c:v>0.95393165733142282</c:v>
                </c:pt>
                <c:pt idx="4040">
                  <c:v>0.95388823759280972</c:v>
                </c:pt>
                <c:pt idx="4041">
                  <c:v>0.95388823759280972</c:v>
                </c:pt>
                <c:pt idx="4042">
                  <c:v>0.95388823759280972</c:v>
                </c:pt>
                <c:pt idx="4043">
                  <c:v>0.95388823759280972</c:v>
                </c:pt>
                <c:pt idx="4044">
                  <c:v>0.9538448178541965</c:v>
                </c:pt>
                <c:pt idx="4045">
                  <c:v>0.9538448178541965</c:v>
                </c:pt>
                <c:pt idx="4046">
                  <c:v>0.95380139811558329</c:v>
                </c:pt>
                <c:pt idx="4047">
                  <c:v>0.95380139811558329</c:v>
                </c:pt>
                <c:pt idx="4048">
                  <c:v>0.95380139811558329</c:v>
                </c:pt>
                <c:pt idx="4049">
                  <c:v>0.95380139811558329</c:v>
                </c:pt>
                <c:pt idx="4050">
                  <c:v>0.95380139811558329</c:v>
                </c:pt>
                <c:pt idx="4051">
                  <c:v>0.95380139811558329</c:v>
                </c:pt>
                <c:pt idx="4052">
                  <c:v>0.95380139811558329</c:v>
                </c:pt>
                <c:pt idx="4053">
                  <c:v>0.95380139811558329</c:v>
                </c:pt>
                <c:pt idx="4054">
                  <c:v>0.95380139811558329</c:v>
                </c:pt>
                <c:pt idx="4055">
                  <c:v>0.95380139811558329</c:v>
                </c:pt>
                <c:pt idx="4056">
                  <c:v>0.95380139811558329</c:v>
                </c:pt>
                <c:pt idx="4057">
                  <c:v>0.95380139811558329</c:v>
                </c:pt>
                <c:pt idx="4058">
                  <c:v>0.95380139811558329</c:v>
                </c:pt>
                <c:pt idx="4059">
                  <c:v>0.95380139811558329</c:v>
                </c:pt>
                <c:pt idx="4060">
                  <c:v>0.95380139811558329</c:v>
                </c:pt>
                <c:pt idx="4061">
                  <c:v>0.95380139811558329</c:v>
                </c:pt>
                <c:pt idx="4062">
                  <c:v>0.95380139811558329</c:v>
                </c:pt>
                <c:pt idx="4063">
                  <c:v>0.95380139811558329</c:v>
                </c:pt>
                <c:pt idx="4064">
                  <c:v>0.95380139811558329</c:v>
                </c:pt>
                <c:pt idx="4065">
                  <c:v>0.95375797837697018</c:v>
                </c:pt>
                <c:pt idx="4066">
                  <c:v>0.95375797837697018</c:v>
                </c:pt>
                <c:pt idx="4067">
                  <c:v>0.95371455863835697</c:v>
                </c:pt>
                <c:pt idx="4068">
                  <c:v>0.95371455863835697</c:v>
                </c:pt>
                <c:pt idx="4069">
                  <c:v>0.95367113889974386</c:v>
                </c:pt>
                <c:pt idx="4070">
                  <c:v>0.95367113889974386</c:v>
                </c:pt>
                <c:pt idx="4071">
                  <c:v>0.95367113889974386</c:v>
                </c:pt>
                <c:pt idx="4072">
                  <c:v>0.95362771916113065</c:v>
                </c:pt>
                <c:pt idx="4073">
                  <c:v>0.95362771916113065</c:v>
                </c:pt>
                <c:pt idx="4074">
                  <c:v>0.95362771916113065</c:v>
                </c:pt>
                <c:pt idx="4075">
                  <c:v>0.95358429942251743</c:v>
                </c:pt>
                <c:pt idx="4076">
                  <c:v>0.95358429942251743</c:v>
                </c:pt>
                <c:pt idx="4077">
                  <c:v>0.95354087968390433</c:v>
                </c:pt>
                <c:pt idx="4078">
                  <c:v>0.95349745994529111</c:v>
                </c:pt>
                <c:pt idx="4079">
                  <c:v>0.95349745994529111</c:v>
                </c:pt>
                <c:pt idx="4080">
                  <c:v>0.95345404020667801</c:v>
                </c:pt>
                <c:pt idx="4081">
                  <c:v>0.9534106204680648</c:v>
                </c:pt>
                <c:pt idx="4082">
                  <c:v>0.9534106204680648</c:v>
                </c:pt>
                <c:pt idx="4083">
                  <c:v>0.95336720072945158</c:v>
                </c:pt>
                <c:pt idx="4084">
                  <c:v>0.95336720072945158</c:v>
                </c:pt>
                <c:pt idx="4085">
                  <c:v>0.95336720072945158</c:v>
                </c:pt>
                <c:pt idx="4086">
                  <c:v>0.95336720072945158</c:v>
                </c:pt>
                <c:pt idx="4087">
                  <c:v>0.95336720072945158</c:v>
                </c:pt>
                <c:pt idx="4088">
                  <c:v>0.95336720072945158</c:v>
                </c:pt>
                <c:pt idx="4089">
                  <c:v>0.95336720072945158</c:v>
                </c:pt>
                <c:pt idx="4090">
                  <c:v>0.95332378099083848</c:v>
                </c:pt>
                <c:pt idx="4091">
                  <c:v>0.95332378099083848</c:v>
                </c:pt>
                <c:pt idx="4092">
                  <c:v>0.95332378099083848</c:v>
                </c:pt>
                <c:pt idx="4093">
                  <c:v>0.95332378099083848</c:v>
                </c:pt>
                <c:pt idx="4094">
                  <c:v>0.95328036125222526</c:v>
                </c:pt>
                <c:pt idx="4095">
                  <c:v>0.95323694151361205</c:v>
                </c:pt>
                <c:pt idx="4096">
                  <c:v>0.95323694151361205</c:v>
                </c:pt>
                <c:pt idx="4097">
                  <c:v>0.95319352177499894</c:v>
                </c:pt>
                <c:pt idx="4098">
                  <c:v>0.95319352177499894</c:v>
                </c:pt>
                <c:pt idx="4099">
                  <c:v>0.95319352177499894</c:v>
                </c:pt>
                <c:pt idx="4100">
                  <c:v>0.95319352177499894</c:v>
                </c:pt>
                <c:pt idx="4101">
                  <c:v>0.95319352177499894</c:v>
                </c:pt>
                <c:pt idx="4102">
                  <c:v>0.95315010203638573</c:v>
                </c:pt>
                <c:pt idx="4103">
                  <c:v>0.95315010203638573</c:v>
                </c:pt>
                <c:pt idx="4104">
                  <c:v>0.95315010203638573</c:v>
                </c:pt>
                <c:pt idx="4105">
                  <c:v>0.95310668229777251</c:v>
                </c:pt>
                <c:pt idx="4106">
                  <c:v>0.95310668229777251</c:v>
                </c:pt>
                <c:pt idx="4107">
                  <c:v>0.95306326255915941</c:v>
                </c:pt>
                <c:pt idx="4108">
                  <c:v>0.95306326255915941</c:v>
                </c:pt>
                <c:pt idx="4109">
                  <c:v>0.95306326255915941</c:v>
                </c:pt>
                <c:pt idx="4110">
                  <c:v>0.95301984282054619</c:v>
                </c:pt>
                <c:pt idx="4111">
                  <c:v>0.95297642308193309</c:v>
                </c:pt>
                <c:pt idx="4112">
                  <c:v>0.95297642308193309</c:v>
                </c:pt>
                <c:pt idx="4113">
                  <c:v>0.95293300334331987</c:v>
                </c:pt>
                <c:pt idx="4114">
                  <c:v>0.95288958360470666</c:v>
                </c:pt>
                <c:pt idx="4115">
                  <c:v>0.95288958360470666</c:v>
                </c:pt>
                <c:pt idx="4116">
                  <c:v>0.95288958360470666</c:v>
                </c:pt>
                <c:pt idx="4117">
                  <c:v>0.95288958360470666</c:v>
                </c:pt>
                <c:pt idx="4118">
                  <c:v>0.95284616386609355</c:v>
                </c:pt>
                <c:pt idx="4119">
                  <c:v>0.95284616386609355</c:v>
                </c:pt>
                <c:pt idx="4120">
                  <c:v>0.95284616386609355</c:v>
                </c:pt>
                <c:pt idx="4121">
                  <c:v>0.95284616386609355</c:v>
                </c:pt>
                <c:pt idx="4122">
                  <c:v>0.95284616386609355</c:v>
                </c:pt>
                <c:pt idx="4123">
                  <c:v>0.95280274412748034</c:v>
                </c:pt>
                <c:pt idx="4124">
                  <c:v>0.95275932438886723</c:v>
                </c:pt>
                <c:pt idx="4125">
                  <c:v>0.95275932438886723</c:v>
                </c:pt>
                <c:pt idx="4126">
                  <c:v>0.95275932438886723</c:v>
                </c:pt>
                <c:pt idx="4127">
                  <c:v>0.95275932438886723</c:v>
                </c:pt>
                <c:pt idx="4128">
                  <c:v>0.95275932438886723</c:v>
                </c:pt>
                <c:pt idx="4129">
                  <c:v>0.95275932438886723</c:v>
                </c:pt>
                <c:pt idx="4130">
                  <c:v>0.95271590465025402</c:v>
                </c:pt>
                <c:pt idx="4131">
                  <c:v>0.95271590465025402</c:v>
                </c:pt>
                <c:pt idx="4132">
                  <c:v>0.95271590465025402</c:v>
                </c:pt>
                <c:pt idx="4133">
                  <c:v>0.9526724849116408</c:v>
                </c:pt>
                <c:pt idx="4134">
                  <c:v>0.9526724849116408</c:v>
                </c:pt>
                <c:pt idx="4135">
                  <c:v>0.9526724849116408</c:v>
                </c:pt>
                <c:pt idx="4136">
                  <c:v>0.9526724849116408</c:v>
                </c:pt>
                <c:pt idx="4137">
                  <c:v>0.9526724849116408</c:v>
                </c:pt>
                <c:pt idx="4138">
                  <c:v>0.9526724849116408</c:v>
                </c:pt>
                <c:pt idx="4139">
                  <c:v>0.9526290651730277</c:v>
                </c:pt>
                <c:pt idx="4140">
                  <c:v>0.9526290651730277</c:v>
                </c:pt>
                <c:pt idx="4141">
                  <c:v>0.9526290651730277</c:v>
                </c:pt>
                <c:pt idx="4142">
                  <c:v>0.95258564543441449</c:v>
                </c:pt>
                <c:pt idx="4143">
                  <c:v>0.95258564543441449</c:v>
                </c:pt>
                <c:pt idx="4144">
                  <c:v>0.95258564543441449</c:v>
                </c:pt>
                <c:pt idx="4145">
                  <c:v>0.95258564543441449</c:v>
                </c:pt>
                <c:pt idx="4146">
                  <c:v>0.95258564543441449</c:v>
                </c:pt>
                <c:pt idx="4147">
                  <c:v>0.95258564543441449</c:v>
                </c:pt>
                <c:pt idx="4148">
                  <c:v>0.95254222569580127</c:v>
                </c:pt>
                <c:pt idx="4149">
                  <c:v>0.95254222569580127</c:v>
                </c:pt>
                <c:pt idx="4150">
                  <c:v>0.95249880595718817</c:v>
                </c:pt>
                <c:pt idx="4151">
                  <c:v>0.95249880595718817</c:v>
                </c:pt>
                <c:pt idx="4152">
                  <c:v>0.95249880595718817</c:v>
                </c:pt>
                <c:pt idx="4153">
                  <c:v>0.95245538621857495</c:v>
                </c:pt>
                <c:pt idx="4154">
                  <c:v>0.95245538621857495</c:v>
                </c:pt>
                <c:pt idx="4155">
                  <c:v>0.95241196647996174</c:v>
                </c:pt>
                <c:pt idx="4156">
                  <c:v>0.95241196647996174</c:v>
                </c:pt>
                <c:pt idx="4157">
                  <c:v>0.95241196647996174</c:v>
                </c:pt>
                <c:pt idx="4158">
                  <c:v>0.95241196647996174</c:v>
                </c:pt>
                <c:pt idx="4159">
                  <c:v>0.95241196647996174</c:v>
                </c:pt>
                <c:pt idx="4160">
                  <c:v>0.95241196647996174</c:v>
                </c:pt>
                <c:pt idx="4161">
                  <c:v>0.95241196647996174</c:v>
                </c:pt>
                <c:pt idx="4162">
                  <c:v>0.95241196647996174</c:v>
                </c:pt>
                <c:pt idx="4163">
                  <c:v>0.95241196647996174</c:v>
                </c:pt>
                <c:pt idx="4164">
                  <c:v>0.95236854674134863</c:v>
                </c:pt>
                <c:pt idx="4165">
                  <c:v>0.95236854674134863</c:v>
                </c:pt>
                <c:pt idx="4166">
                  <c:v>0.95236854674134863</c:v>
                </c:pt>
                <c:pt idx="4167">
                  <c:v>0.95236854674134863</c:v>
                </c:pt>
                <c:pt idx="4168">
                  <c:v>0.95236854674134863</c:v>
                </c:pt>
                <c:pt idx="4169">
                  <c:v>0.95232512700273542</c:v>
                </c:pt>
                <c:pt idx="4170">
                  <c:v>0.95232512700273542</c:v>
                </c:pt>
                <c:pt idx="4171">
                  <c:v>0.95228170726412231</c:v>
                </c:pt>
                <c:pt idx="4172">
                  <c:v>0.95228170726412231</c:v>
                </c:pt>
                <c:pt idx="4173">
                  <c:v>0.95228170726412231</c:v>
                </c:pt>
                <c:pt idx="4174">
                  <c:v>0.95228170726412231</c:v>
                </c:pt>
                <c:pt idx="4175">
                  <c:v>0.9522382875255091</c:v>
                </c:pt>
                <c:pt idx="4176">
                  <c:v>0.9522382875255091</c:v>
                </c:pt>
                <c:pt idx="4177">
                  <c:v>0.95219486778689588</c:v>
                </c:pt>
                <c:pt idx="4178">
                  <c:v>0.95219486778689588</c:v>
                </c:pt>
                <c:pt idx="4179">
                  <c:v>0.95219486778689588</c:v>
                </c:pt>
                <c:pt idx="4180">
                  <c:v>0.95215144804828278</c:v>
                </c:pt>
                <c:pt idx="4181">
                  <c:v>0.95215144804828278</c:v>
                </c:pt>
                <c:pt idx="4182">
                  <c:v>0.95210802830966956</c:v>
                </c:pt>
                <c:pt idx="4183">
                  <c:v>0.95210802830966956</c:v>
                </c:pt>
                <c:pt idx="4184">
                  <c:v>0.95206460857105646</c:v>
                </c:pt>
                <c:pt idx="4185">
                  <c:v>0.95206460857105646</c:v>
                </c:pt>
                <c:pt idx="4186">
                  <c:v>0.95206460857105646</c:v>
                </c:pt>
                <c:pt idx="4187">
                  <c:v>0.95206460857105646</c:v>
                </c:pt>
                <c:pt idx="4188">
                  <c:v>0.95206460857105646</c:v>
                </c:pt>
                <c:pt idx="4189">
                  <c:v>0.95202118883244324</c:v>
                </c:pt>
                <c:pt idx="4190">
                  <c:v>0.95197776909383003</c:v>
                </c:pt>
                <c:pt idx="4191">
                  <c:v>0.95193434935521692</c:v>
                </c:pt>
                <c:pt idx="4192">
                  <c:v>0.95189092961660371</c:v>
                </c:pt>
                <c:pt idx="4193">
                  <c:v>0.95189092961660371</c:v>
                </c:pt>
                <c:pt idx="4194">
                  <c:v>0.95189092961660371</c:v>
                </c:pt>
                <c:pt idx="4195">
                  <c:v>0.95189092961660371</c:v>
                </c:pt>
                <c:pt idx="4196">
                  <c:v>0.95184750987799049</c:v>
                </c:pt>
                <c:pt idx="4197">
                  <c:v>0.95184750987799049</c:v>
                </c:pt>
                <c:pt idx="4198">
                  <c:v>0.95184750987799049</c:v>
                </c:pt>
                <c:pt idx="4199">
                  <c:v>0.95184750987799049</c:v>
                </c:pt>
                <c:pt idx="4200">
                  <c:v>0.95184750987799049</c:v>
                </c:pt>
                <c:pt idx="4201">
                  <c:v>0.95184750987799049</c:v>
                </c:pt>
                <c:pt idx="4202">
                  <c:v>0.95184750987799049</c:v>
                </c:pt>
                <c:pt idx="4203">
                  <c:v>0.95184750987799049</c:v>
                </c:pt>
                <c:pt idx="4204">
                  <c:v>0.95180409013937739</c:v>
                </c:pt>
                <c:pt idx="4205">
                  <c:v>0.95180409013937739</c:v>
                </c:pt>
                <c:pt idx="4206">
                  <c:v>0.95176067040076417</c:v>
                </c:pt>
                <c:pt idx="4207">
                  <c:v>0.95176067040076417</c:v>
                </c:pt>
                <c:pt idx="4208">
                  <c:v>0.95171725066215096</c:v>
                </c:pt>
                <c:pt idx="4209">
                  <c:v>0.95167383092353786</c:v>
                </c:pt>
                <c:pt idx="4210">
                  <c:v>0.95167383092353786</c:v>
                </c:pt>
                <c:pt idx="4211">
                  <c:v>0.95167383092353786</c:v>
                </c:pt>
                <c:pt idx="4212">
                  <c:v>0.95163041118492464</c:v>
                </c:pt>
                <c:pt idx="4213">
                  <c:v>0.95163041118492464</c:v>
                </c:pt>
                <c:pt idx="4214">
                  <c:v>0.95163041118492464</c:v>
                </c:pt>
                <c:pt idx="4215">
                  <c:v>0.95158699144631154</c:v>
                </c:pt>
                <c:pt idx="4216">
                  <c:v>0.95158699144631154</c:v>
                </c:pt>
                <c:pt idx="4217">
                  <c:v>0.95158699144631154</c:v>
                </c:pt>
                <c:pt idx="4218">
                  <c:v>0.95158699144631154</c:v>
                </c:pt>
                <c:pt idx="4219">
                  <c:v>0.95158699144631154</c:v>
                </c:pt>
                <c:pt idx="4220">
                  <c:v>0.95158699144631154</c:v>
                </c:pt>
                <c:pt idx="4221">
                  <c:v>0.95158699144631154</c:v>
                </c:pt>
                <c:pt idx="4222">
                  <c:v>0.95158699144631154</c:v>
                </c:pt>
                <c:pt idx="4223">
                  <c:v>0.95154357170769832</c:v>
                </c:pt>
                <c:pt idx="4224">
                  <c:v>0.95150015196908511</c:v>
                </c:pt>
                <c:pt idx="4225">
                  <c:v>0.95150015196908511</c:v>
                </c:pt>
                <c:pt idx="4226">
                  <c:v>0.951456732230472</c:v>
                </c:pt>
                <c:pt idx="4227">
                  <c:v>0.951456732230472</c:v>
                </c:pt>
                <c:pt idx="4228">
                  <c:v>0.95141331249185879</c:v>
                </c:pt>
                <c:pt idx="4229">
                  <c:v>0.95141331249185879</c:v>
                </c:pt>
                <c:pt idx="4230">
                  <c:v>0.95141331249185879</c:v>
                </c:pt>
                <c:pt idx="4231">
                  <c:v>0.95141331249185879</c:v>
                </c:pt>
                <c:pt idx="4232">
                  <c:v>0.95141331249185879</c:v>
                </c:pt>
                <c:pt idx="4233">
                  <c:v>0.95141331249185879</c:v>
                </c:pt>
                <c:pt idx="4234">
                  <c:v>0.95141331249185879</c:v>
                </c:pt>
                <c:pt idx="4235">
                  <c:v>0.95141331249185879</c:v>
                </c:pt>
                <c:pt idx="4236">
                  <c:v>0.95141331249185879</c:v>
                </c:pt>
                <c:pt idx="4237">
                  <c:v>0.95136989275324568</c:v>
                </c:pt>
                <c:pt idx="4238">
                  <c:v>0.95136989275324568</c:v>
                </c:pt>
                <c:pt idx="4239">
                  <c:v>0.95136989275324568</c:v>
                </c:pt>
                <c:pt idx="4240">
                  <c:v>0.95136989275324568</c:v>
                </c:pt>
                <c:pt idx="4241">
                  <c:v>0.95136989275324568</c:v>
                </c:pt>
                <c:pt idx="4242">
                  <c:v>0.95132647301463247</c:v>
                </c:pt>
                <c:pt idx="4243">
                  <c:v>0.95132647301463247</c:v>
                </c:pt>
                <c:pt idx="4244">
                  <c:v>0.95128305327601925</c:v>
                </c:pt>
                <c:pt idx="4245">
                  <c:v>0.95128305327601925</c:v>
                </c:pt>
                <c:pt idx="4246">
                  <c:v>0.95123963353740615</c:v>
                </c:pt>
                <c:pt idx="4247">
                  <c:v>0.95123963353740615</c:v>
                </c:pt>
                <c:pt idx="4248">
                  <c:v>0.95123963353740615</c:v>
                </c:pt>
                <c:pt idx="4249">
                  <c:v>0.95123963353740615</c:v>
                </c:pt>
                <c:pt idx="4250">
                  <c:v>0.95123963353740615</c:v>
                </c:pt>
                <c:pt idx="4251">
                  <c:v>0.95119621379879293</c:v>
                </c:pt>
                <c:pt idx="4252">
                  <c:v>0.95115279406017972</c:v>
                </c:pt>
                <c:pt idx="4253">
                  <c:v>0.95115279406017972</c:v>
                </c:pt>
                <c:pt idx="4254">
                  <c:v>0.95115279406017972</c:v>
                </c:pt>
                <c:pt idx="4255">
                  <c:v>0.95110937432156661</c:v>
                </c:pt>
                <c:pt idx="4256">
                  <c:v>0.95110937432156661</c:v>
                </c:pt>
                <c:pt idx="4257">
                  <c:v>0.95110937432156661</c:v>
                </c:pt>
                <c:pt idx="4258">
                  <c:v>0.9510659545829534</c:v>
                </c:pt>
                <c:pt idx="4259">
                  <c:v>0.9510659545829534</c:v>
                </c:pt>
                <c:pt idx="4260">
                  <c:v>0.9510659545829534</c:v>
                </c:pt>
                <c:pt idx="4261">
                  <c:v>0.9510659545829534</c:v>
                </c:pt>
                <c:pt idx="4262">
                  <c:v>0.9510659545829534</c:v>
                </c:pt>
                <c:pt idx="4263">
                  <c:v>0.9510659545829534</c:v>
                </c:pt>
                <c:pt idx="4264">
                  <c:v>0.9510659545829534</c:v>
                </c:pt>
                <c:pt idx="4265">
                  <c:v>0.95102253484434018</c:v>
                </c:pt>
                <c:pt idx="4266">
                  <c:v>0.95097911510572708</c:v>
                </c:pt>
                <c:pt idx="4267">
                  <c:v>0.95093569536711386</c:v>
                </c:pt>
                <c:pt idx="4268">
                  <c:v>0.95089227562850076</c:v>
                </c:pt>
                <c:pt idx="4269">
                  <c:v>0.95089227562850076</c:v>
                </c:pt>
                <c:pt idx="4270">
                  <c:v>0.95089227562850076</c:v>
                </c:pt>
                <c:pt idx="4271">
                  <c:v>0.95089227562850076</c:v>
                </c:pt>
                <c:pt idx="4272">
                  <c:v>0.95089227562850076</c:v>
                </c:pt>
                <c:pt idx="4273">
                  <c:v>0.95089227562850076</c:v>
                </c:pt>
                <c:pt idx="4274">
                  <c:v>0.95084885588988755</c:v>
                </c:pt>
                <c:pt idx="4275">
                  <c:v>0.95084885588988755</c:v>
                </c:pt>
                <c:pt idx="4276">
                  <c:v>0.95084885588988755</c:v>
                </c:pt>
                <c:pt idx="4277">
                  <c:v>0.95084885588988755</c:v>
                </c:pt>
                <c:pt idx="4278">
                  <c:v>0.95084885588988755</c:v>
                </c:pt>
                <c:pt idx="4279">
                  <c:v>0.95084885588988755</c:v>
                </c:pt>
                <c:pt idx="4280">
                  <c:v>0.95084885588988755</c:v>
                </c:pt>
                <c:pt idx="4281">
                  <c:v>0.95084885588988755</c:v>
                </c:pt>
                <c:pt idx="4282">
                  <c:v>0.95084885588988755</c:v>
                </c:pt>
                <c:pt idx="4283">
                  <c:v>0.95084885588988755</c:v>
                </c:pt>
                <c:pt idx="4284">
                  <c:v>0.95084885588988755</c:v>
                </c:pt>
                <c:pt idx="4285">
                  <c:v>0.95084885588988755</c:v>
                </c:pt>
                <c:pt idx="4286">
                  <c:v>0.95080543615127433</c:v>
                </c:pt>
                <c:pt idx="4287">
                  <c:v>0.95080543615127433</c:v>
                </c:pt>
                <c:pt idx="4288">
                  <c:v>0.95076201641266123</c:v>
                </c:pt>
                <c:pt idx="4289">
                  <c:v>0.95071859667404801</c:v>
                </c:pt>
                <c:pt idx="4290">
                  <c:v>0.95067517693543491</c:v>
                </c:pt>
                <c:pt idx="4291">
                  <c:v>0.95067517693543491</c:v>
                </c:pt>
                <c:pt idx="4292">
                  <c:v>0.95067517693543491</c:v>
                </c:pt>
                <c:pt idx="4293">
                  <c:v>0.95067517693543491</c:v>
                </c:pt>
                <c:pt idx="4294">
                  <c:v>0.95063175719682169</c:v>
                </c:pt>
                <c:pt idx="4295">
                  <c:v>0.95058833745820848</c:v>
                </c:pt>
                <c:pt idx="4296">
                  <c:v>0.95058833745820848</c:v>
                </c:pt>
                <c:pt idx="4297">
                  <c:v>0.95058833745820848</c:v>
                </c:pt>
                <c:pt idx="4298">
                  <c:v>0.95058833745820848</c:v>
                </c:pt>
                <c:pt idx="4299">
                  <c:v>0.95058833745820848</c:v>
                </c:pt>
                <c:pt idx="4300">
                  <c:v>0.95058833745820848</c:v>
                </c:pt>
                <c:pt idx="4301">
                  <c:v>0.95058833745820848</c:v>
                </c:pt>
                <c:pt idx="4302">
                  <c:v>0.95058833745820848</c:v>
                </c:pt>
                <c:pt idx="4303">
                  <c:v>0.95054491771959537</c:v>
                </c:pt>
                <c:pt idx="4304">
                  <c:v>0.95054491771959537</c:v>
                </c:pt>
                <c:pt idx="4305">
                  <c:v>0.95050149798098216</c:v>
                </c:pt>
                <c:pt idx="4306">
                  <c:v>0.95050149798098216</c:v>
                </c:pt>
                <c:pt idx="4307">
                  <c:v>0.95050149798098216</c:v>
                </c:pt>
                <c:pt idx="4308">
                  <c:v>0.95045807824236894</c:v>
                </c:pt>
                <c:pt idx="4309">
                  <c:v>0.95045807824236894</c:v>
                </c:pt>
                <c:pt idx="4310">
                  <c:v>0.95045807824236894</c:v>
                </c:pt>
                <c:pt idx="4311">
                  <c:v>0.95041465850375584</c:v>
                </c:pt>
                <c:pt idx="4312">
                  <c:v>0.95041465850375584</c:v>
                </c:pt>
                <c:pt idx="4313">
                  <c:v>0.95041465850375584</c:v>
                </c:pt>
                <c:pt idx="4314">
                  <c:v>0.95041465850375584</c:v>
                </c:pt>
                <c:pt idx="4315">
                  <c:v>0.95037123876514262</c:v>
                </c:pt>
                <c:pt idx="4316">
                  <c:v>0.95032781902652941</c:v>
                </c:pt>
                <c:pt idx="4317">
                  <c:v>0.95032781902652941</c:v>
                </c:pt>
                <c:pt idx="4318">
                  <c:v>0.95032781902652941</c:v>
                </c:pt>
                <c:pt idx="4319">
                  <c:v>0.95032781902652941</c:v>
                </c:pt>
                <c:pt idx="4320">
                  <c:v>0.95032781902652941</c:v>
                </c:pt>
                <c:pt idx="4321">
                  <c:v>0.95032781902652941</c:v>
                </c:pt>
                <c:pt idx="4322">
                  <c:v>0.95032781902652941</c:v>
                </c:pt>
                <c:pt idx="4323">
                  <c:v>0.95032781902652941</c:v>
                </c:pt>
                <c:pt idx="4324">
                  <c:v>0.95032781902652941</c:v>
                </c:pt>
                <c:pt idx="4325">
                  <c:v>0.95032781902652941</c:v>
                </c:pt>
                <c:pt idx="4326">
                  <c:v>0.95032781902652941</c:v>
                </c:pt>
                <c:pt idx="4327">
                  <c:v>0.95032781902652941</c:v>
                </c:pt>
                <c:pt idx="4328">
                  <c:v>0.9502843992879163</c:v>
                </c:pt>
                <c:pt idx="4329">
                  <c:v>0.9502843992879163</c:v>
                </c:pt>
                <c:pt idx="4330">
                  <c:v>0.95024097954930309</c:v>
                </c:pt>
                <c:pt idx="4331">
                  <c:v>0.95019755981068998</c:v>
                </c:pt>
                <c:pt idx="4332">
                  <c:v>0.95019755981068998</c:v>
                </c:pt>
                <c:pt idx="4333">
                  <c:v>0.95015414007207677</c:v>
                </c:pt>
                <c:pt idx="4334">
                  <c:v>0.95011072033346355</c:v>
                </c:pt>
                <c:pt idx="4335">
                  <c:v>0.95011072033346355</c:v>
                </c:pt>
                <c:pt idx="4336">
                  <c:v>0.95011072033346355</c:v>
                </c:pt>
                <c:pt idx="4337">
                  <c:v>0.95011072033346355</c:v>
                </c:pt>
                <c:pt idx="4338">
                  <c:v>0.95011072033346355</c:v>
                </c:pt>
                <c:pt idx="4339">
                  <c:v>0.95011072033346355</c:v>
                </c:pt>
                <c:pt idx="4340">
                  <c:v>0.95011072033346355</c:v>
                </c:pt>
                <c:pt idx="4341">
                  <c:v>0.95011072033346355</c:v>
                </c:pt>
                <c:pt idx="4342">
                  <c:v>0.95011072033346355</c:v>
                </c:pt>
                <c:pt idx="4343">
                  <c:v>0.95011072033346355</c:v>
                </c:pt>
                <c:pt idx="4344">
                  <c:v>0.95011072033346355</c:v>
                </c:pt>
                <c:pt idx="4345">
                  <c:v>0.95006730059485045</c:v>
                </c:pt>
                <c:pt idx="4346">
                  <c:v>0.95006730059485045</c:v>
                </c:pt>
                <c:pt idx="4347">
                  <c:v>0.95002388085623724</c:v>
                </c:pt>
                <c:pt idx="4348">
                  <c:v>0.94998046111762402</c:v>
                </c:pt>
                <c:pt idx="4349">
                  <c:v>0.94998046111762402</c:v>
                </c:pt>
                <c:pt idx="4350">
                  <c:v>0.94998046111762402</c:v>
                </c:pt>
                <c:pt idx="4351">
                  <c:v>0.94998046111762402</c:v>
                </c:pt>
                <c:pt idx="4352">
                  <c:v>0.94998046111762402</c:v>
                </c:pt>
                <c:pt idx="4353">
                  <c:v>0.94998046111762402</c:v>
                </c:pt>
                <c:pt idx="4354">
                  <c:v>0.94998046111762402</c:v>
                </c:pt>
                <c:pt idx="4355">
                  <c:v>0.94993704137901092</c:v>
                </c:pt>
                <c:pt idx="4356">
                  <c:v>0.9498936216403977</c:v>
                </c:pt>
                <c:pt idx="4357">
                  <c:v>0.9498936216403977</c:v>
                </c:pt>
                <c:pt idx="4358">
                  <c:v>0.9498936216403977</c:v>
                </c:pt>
                <c:pt idx="4359">
                  <c:v>0.9498936216403977</c:v>
                </c:pt>
                <c:pt idx="4360">
                  <c:v>0.9498936216403977</c:v>
                </c:pt>
                <c:pt idx="4361">
                  <c:v>0.9498936216403977</c:v>
                </c:pt>
                <c:pt idx="4362">
                  <c:v>0.9498936216403977</c:v>
                </c:pt>
                <c:pt idx="4363">
                  <c:v>0.9498936216403977</c:v>
                </c:pt>
                <c:pt idx="4364">
                  <c:v>0.9498936216403977</c:v>
                </c:pt>
                <c:pt idx="4365">
                  <c:v>0.9498502019017846</c:v>
                </c:pt>
                <c:pt idx="4366">
                  <c:v>0.94980678216317138</c:v>
                </c:pt>
                <c:pt idx="4367">
                  <c:v>0.94980678216317138</c:v>
                </c:pt>
                <c:pt idx="4368">
                  <c:v>0.94980678216317138</c:v>
                </c:pt>
                <c:pt idx="4369">
                  <c:v>0.94976336242455817</c:v>
                </c:pt>
                <c:pt idx="4370">
                  <c:v>0.94976336242455817</c:v>
                </c:pt>
                <c:pt idx="4371">
                  <c:v>0.94976336242455817</c:v>
                </c:pt>
                <c:pt idx="4372">
                  <c:v>0.94976336242455817</c:v>
                </c:pt>
                <c:pt idx="4373">
                  <c:v>0.94971994268594506</c:v>
                </c:pt>
                <c:pt idx="4374">
                  <c:v>0.94971994268594506</c:v>
                </c:pt>
                <c:pt idx="4375">
                  <c:v>0.94971994268594506</c:v>
                </c:pt>
                <c:pt idx="4376">
                  <c:v>0.94967652294733185</c:v>
                </c:pt>
                <c:pt idx="4377">
                  <c:v>0.94967652294733185</c:v>
                </c:pt>
                <c:pt idx="4378">
                  <c:v>0.94967652294733185</c:v>
                </c:pt>
                <c:pt idx="4379">
                  <c:v>0.94967652294733185</c:v>
                </c:pt>
                <c:pt idx="4380">
                  <c:v>0.94963310320871863</c:v>
                </c:pt>
                <c:pt idx="4381">
                  <c:v>0.94963310320871863</c:v>
                </c:pt>
                <c:pt idx="4382">
                  <c:v>0.94958968347010553</c:v>
                </c:pt>
                <c:pt idx="4383">
                  <c:v>0.94954626373149231</c:v>
                </c:pt>
                <c:pt idx="4384">
                  <c:v>0.94950284399287921</c:v>
                </c:pt>
                <c:pt idx="4385">
                  <c:v>0.94945942425426599</c:v>
                </c:pt>
                <c:pt idx="4386">
                  <c:v>0.94945942425426599</c:v>
                </c:pt>
                <c:pt idx="4387">
                  <c:v>0.94945942425426599</c:v>
                </c:pt>
                <c:pt idx="4388">
                  <c:v>0.94945942425426599</c:v>
                </c:pt>
                <c:pt idx="4389">
                  <c:v>0.94945942425426599</c:v>
                </c:pt>
                <c:pt idx="4390">
                  <c:v>0.94945942425426599</c:v>
                </c:pt>
                <c:pt idx="4391">
                  <c:v>0.94941600451565278</c:v>
                </c:pt>
                <c:pt idx="4392">
                  <c:v>0.94941600451565278</c:v>
                </c:pt>
                <c:pt idx="4393">
                  <c:v>0.94937258477703967</c:v>
                </c:pt>
                <c:pt idx="4394">
                  <c:v>0.94937258477703967</c:v>
                </c:pt>
                <c:pt idx="4395">
                  <c:v>0.94937258477703967</c:v>
                </c:pt>
                <c:pt idx="4396">
                  <c:v>0.94937258477703967</c:v>
                </c:pt>
                <c:pt idx="4397">
                  <c:v>0.94932916503842646</c:v>
                </c:pt>
                <c:pt idx="4398">
                  <c:v>0.94932916503842646</c:v>
                </c:pt>
                <c:pt idx="4399">
                  <c:v>0.94928574529981324</c:v>
                </c:pt>
                <c:pt idx="4400">
                  <c:v>0.94928574529981324</c:v>
                </c:pt>
                <c:pt idx="4401">
                  <c:v>0.94928574529981324</c:v>
                </c:pt>
                <c:pt idx="4402">
                  <c:v>0.94928574529981324</c:v>
                </c:pt>
                <c:pt idx="4403">
                  <c:v>0.94924232556120014</c:v>
                </c:pt>
                <c:pt idx="4404">
                  <c:v>0.94924232556120014</c:v>
                </c:pt>
                <c:pt idx="4405">
                  <c:v>0.94924232556120014</c:v>
                </c:pt>
                <c:pt idx="4406">
                  <c:v>0.94924232556120014</c:v>
                </c:pt>
                <c:pt idx="4407">
                  <c:v>0.94919890582258692</c:v>
                </c:pt>
                <c:pt idx="4408">
                  <c:v>0.94919890582258692</c:v>
                </c:pt>
                <c:pt idx="4409">
                  <c:v>0.94919890582258692</c:v>
                </c:pt>
                <c:pt idx="4410">
                  <c:v>0.94919890582258692</c:v>
                </c:pt>
                <c:pt idx="4411">
                  <c:v>0.94915548608397382</c:v>
                </c:pt>
                <c:pt idx="4412">
                  <c:v>0.94915548608397382</c:v>
                </c:pt>
                <c:pt idx="4413">
                  <c:v>0.94915548608397382</c:v>
                </c:pt>
                <c:pt idx="4414">
                  <c:v>0.94911206634536061</c:v>
                </c:pt>
                <c:pt idx="4415">
                  <c:v>0.94911206634536061</c:v>
                </c:pt>
                <c:pt idx="4416">
                  <c:v>0.94906864660674739</c:v>
                </c:pt>
                <c:pt idx="4417">
                  <c:v>0.94902522686813429</c:v>
                </c:pt>
                <c:pt idx="4418">
                  <c:v>0.94902522686813429</c:v>
                </c:pt>
                <c:pt idx="4419">
                  <c:v>0.94898180712952107</c:v>
                </c:pt>
                <c:pt idx="4420">
                  <c:v>0.94898180712952107</c:v>
                </c:pt>
                <c:pt idx="4421">
                  <c:v>0.94893838739090786</c:v>
                </c:pt>
                <c:pt idx="4422">
                  <c:v>0.94893838739090786</c:v>
                </c:pt>
                <c:pt idx="4423">
                  <c:v>0.94893838739090786</c:v>
                </c:pt>
                <c:pt idx="4424">
                  <c:v>0.94889496765229475</c:v>
                </c:pt>
                <c:pt idx="4425">
                  <c:v>0.94889496765229475</c:v>
                </c:pt>
                <c:pt idx="4426">
                  <c:v>0.94889496765229475</c:v>
                </c:pt>
                <c:pt idx="4427">
                  <c:v>0.94889496765229475</c:v>
                </c:pt>
                <c:pt idx="4428">
                  <c:v>0.94889496765229475</c:v>
                </c:pt>
                <c:pt idx="4429">
                  <c:v>0.94889496765229475</c:v>
                </c:pt>
                <c:pt idx="4430">
                  <c:v>0.94885154791368154</c:v>
                </c:pt>
                <c:pt idx="4431">
                  <c:v>0.94885154791368154</c:v>
                </c:pt>
                <c:pt idx="4432">
                  <c:v>0.94885154791368154</c:v>
                </c:pt>
                <c:pt idx="4433">
                  <c:v>0.94885154791368154</c:v>
                </c:pt>
                <c:pt idx="4434">
                  <c:v>0.94885154791368154</c:v>
                </c:pt>
                <c:pt idx="4435">
                  <c:v>0.94885154791368154</c:v>
                </c:pt>
                <c:pt idx="4436">
                  <c:v>0.94880812817506843</c:v>
                </c:pt>
                <c:pt idx="4437">
                  <c:v>0.94880812817506843</c:v>
                </c:pt>
                <c:pt idx="4438">
                  <c:v>0.94880812817506843</c:v>
                </c:pt>
                <c:pt idx="4439">
                  <c:v>0.94876470843645522</c:v>
                </c:pt>
                <c:pt idx="4440">
                  <c:v>0.94876470843645522</c:v>
                </c:pt>
                <c:pt idx="4441">
                  <c:v>0.94876470843645522</c:v>
                </c:pt>
                <c:pt idx="4442">
                  <c:v>0.94876470843645522</c:v>
                </c:pt>
                <c:pt idx="4443">
                  <c:v>0.94876470843645522</c:v>
                </c:pt>
                <c:pt idx="4444">
                  <c:v>0.94876470843645522</c:v>
                </c:pt>
                <c:pt idx="4445">
                  <c:v>0.948721288697842</c:v>
                </c:pt>
                <c:pt idx="4446">
                  <c:v>0.948721288697842</c:v>
                </c:pt>
                <c:pt idx="4447">
                  <c:v>0.9486778689592289</c:v>
                </c:pt>
                <c:pt idx="4448">
                  <c:v>0.9486778689592289</c:v>
                </c:pt>
                <c:pt idx="4449">
                  <c:v>0.9486778689592289</c:v>
                </c:pt>
                <c:pt idx="4450">
                  <c:v>0.9486778689592289</c:v>
                </c:pt>
                <c:pt idx="4451">
                  <c:v>0.9486778689592289</c:v>
                </c:pt>
                <c:pt idx="4452">
                  <c:v>0.94863444922061568</c:v>
                </c:pt>
                <c:pt idx="4453">
                  <c:v>0.94863444922061568</c:v>
                </c:pt>
                <c:pt idx="4454">
                  <c:v>0.94863444922061568</c:v>
                </c:pt>
                <c:pt idx="4455">
                  <c:v>0.94859102948200247</c:v>
                </c:pt>
                <c:pt idx="4456">
                  <c:v>0.94854760974338936</c:v>
                </c:pt>
                <c:pt idx="4457">
                  <c:v>0.94854760974338936</c:v>
                </c:pt>
                <c:pt idx="4458">
                  <c:v>0.94854760974338936</c:v>
                </c:pt>
                <c:pt idx="4459">
                  <c:v>0.94854760974338936</c:v>
                </c:pt>
                <c:pt idx="4460">
                  <c:v>0.94854760974338936</c:v>
                </c:pt>
                <c:pt idx="4461">
                  <c:v>0.94854760974338936</c:v>
                </c:pt>
                <c:pt idx="4462">
                  <c:v>0.94854760974338936</c:v>
                </c:pt>
                <c:pt idx="4463">
                  <c:v>0.94850419000477615</c:v>
                </c:pt>
                <c:pt idx="4464">
                  <c:v>0.94846077026616304</c:v>
                </c:pt>
                <c:pt idx="4465">
                  <c:v>0.94846077026616304</c:v>
                </c:pt>
                <c:pt idx="4466">
                  <c:v>0.94841735052754983</c:v>
                </c:pt>
                <c:pt idx="4467">
                  <c:v>0.94837393078893661</c:v>
                </c:pt>
                <c:pt idx="4468">
                  <c:v>0.94833051105032351</c:v>
                </c:pt>
                <c:pt idx="4469">
                  <c:v>0.9482870913117103</c:v>
                </c:pt>
                <c:pt idx="4470">
                  <c:v>0.9482870913117103</c:v>
                </c:pt>
                <c:pt idx="4471">
                  <c:v>0.9482870913117103</c:v>
                </c:pt>
                <c:pt idx="4472">
                  <c:v>0.94824367157309708</c:v>
                </c:pt>
                <c:pt idx="4473">
                  <c:v>0.94824367157309708</c:v>
                </c:pt>
                <c:pt idx="4474">
                  <c:v>0.94824367157309708</c:v>
                </c:pt>
                <c:pt idx="4475">
                  <c:v>0.94824367157309708</c:v>
                </c:pt>
                <c:pt idx="4476">
                  <c:v>0.94824367157309708</c:v>
                </c:pt>
                <c:pt idx="4477">
                  <c:v>0.94824367157309708</c:v>
                </c:pt>
                <c:pt idx="4478">
                  <c:v>0.94824367157309708</c:v>
                </c:pt>
                <c:pt idx="4479">
                  <c:v>0.94820025183448398</c:v>
                </c:pt>
                <c:pt idx="4480">
                  <c:v>0.94815683209587076</c:v>
                </c:pt>
                <c:pt idx="4481">
                  <c:v>0.94811341235725766</c:v>
                </c:pt>
                <c:pt idx="4482">
                  <c:v>0.94811341235725766</c:v>
                </c:pt>
                <c:pt idx="4483">
                  <c:v>0.94811341235725766</c:v>
                </c:pt>
                <c:pt idx="4484">
                  <c:v>0.94811341235725766</c:v>
                </c:pt>
                <c:pt idx="4485">
                  <c:v>0.94811341235725766</c:v>
                </c:pt>
                <c:pt idx="4486">
                  <c:v>0.94806999261864444</c:v>
                </c:pt>
                <c:pt idx="4487">
                  <c:v>0.94806999261864444</c:v>
                </c:pt>
                <c:pt idx="4488">
                  <c:v>0.94806999261864444</c:v>
                </c:pt>
                <c:pt idx="4489">
                  <c:v>0.94802657288003123</c:v>
                </c:pt>
                <c:pt idx="4490">
                  <c:v>0.94798315314141812</c:v>
                </c:pt>
                <c:pt idx="4491">
                  <c:v>0.94798315314141812</c:v>
                </c:pt>
                <c:pt idx="4492">
                  <c:v>0.94798315314141812</c:v>
                </c:pt>
                <c:pt idx="4493">
                  <c:v>0.94798315314141812</c:v>
                </c:pt>
                <c:pt idx="4494">
                  <c:v>0.94798315314141812</c:v>
                </c:pt>
                <c:pt idx="4495">
                  <c:v>0.94793973340280491</c:v>
                </c:pt>
                <c:pt idx="4496">
                  <c:v>0.94789631366419169</c:v>
                </c:pt>
                <c:pt idx="4497">
                  <c:v>0.94789631366419169</c:v>
                </c:pt>
                <c:pt idx="4498">
                  <c:v>0.94789631366419169</c:v>
                </c:pt>
                <c:pt idx="4499">
                  <c:v>0.94789631366419169</c:v>
                </c:pt>
                <c:pt idx="4500">
                  <c:v>0.94789631366419169</c:v>
                </c:pt>
                <c:pt idx="4501">
                  <c:v>0.94789631366419169</c:v>
                </c:pt>
                <c:pt idx="4502">
                  <c:v>0.94789631366419169</c:v>
                </c:pt>
                <c:pt idx="4503">
                  <c:v>0.94785289392557859</c:v>
                </c:pt>
                <c:pt idx="4504">
                  <c:v>0.94785289392557859</c:v>
                </c:pt>
                <c:pt idx="4505">
                  <c:v>0.94785289392557859</c:v>
                </c:pt>
                <c:pt idx="4506">
                  <c:v>0.94785289392557859</c:v>
                </c:pt>
                <c:pt idx="4507">
                  <c:v>0.94785289392557859</c:v>
                </c:pt>
                <c:pt idx="4508">
                  <c:v>0.94780947418696537</c:v>
                </c:pt>
                <c:pt idx="4509">
                  <c:v>0.94780947418696537</c:v>
                </c:pt>
                <c:pt idx="4510">
                  <c:v>0.94776605444835227</c:v>
                </c:pt>
                <c:pt idx="4511">
                  <c:v>0.94772263470973905</c:v>
                </c:pt>
                <c:pt idx="4512">
                  <c:v>0.94767921497112584</c:v>
                </c:pt>
                <c:pt idx="4513">
                  <c:v>0.94767921497112584</c:v>
                </c:pt>
                <c:pt idx="4514">
                  <c:v>0.94767921497112584</c:v>
                </c:pt>
                <c:pt idx="4515">
                  <c:v>0.94767921497112584</c:v>
                </c:pt>
                <c:pt idx="4516">
                  <c:v>0.94763579523251273</c:v>
                </c:pt>
                <c:pt idx="4517">
                  <c:v>0.94763579523251273</c:v>
                </c:pt>
                <c:pt idx="4518">
                  <c:v>0.94759237549389952</c:v>
                </c:pt>
                <c:pt idx="4519">
                  <c:v>0.9475489557552863</c:v>
                </c:pt>
                <c:pt idx="4520">
                  <c:v>0.9475489557552863</c:v>
                </c:pt>
                <c:pt idx="4521">
                  <c:v>0.9475489557552863</c:v>
                </c:pt>
                <c:pt idx="4522">
                  <c:v>0.9475489557552863</c:v>
                </c:pt>
                <c:pt idx="4523">
                  <c:v>0.9475489557552863</c:v>
                </c:pt>
                <c:pt idx="4524">
                  <c:v>0.9475055360166732</c:v>
                </c:pt>
                <c:pt idx="4525">
                  <c:v>0.9475055360166732</c:v>
                </c:pt>
                <c:pt idx="4526">
                  <c:v>0.9475055360166732</c:v>
                </c:pt>
                <c:pt idx="4527">
                  <c:v>0.94746211627805998</c:v>
                </c:pt>
                <c:pt idx="4528">
                  <c:v>0.94746211627805998</c:v>
                </c:pt>
                <c:pt idx="4529">
                  <c:v>0.94746211627805998</c:v>
                </c:pt>
                <c:pt idx="4530">
                  <c:v>0.94746211627805998</c:v>
                </c:pt>
                <c:pt idx="4531">
                  <c:v>0.94741869653944688</c:v>
                </c:pt>
                <c:pt idx="4532">
                  <c:v>0.94741869653944688</c:v>
                </c:pt>
                <c:pt idx="4533">
                  <c:v>0.94741869653944688</c:v>
                </c:pt>
                <c:pt idx="4534">
                  <c:v>0.94737527680083367</c:v>
                </c:pt>
                <c:pt idx="4535">
                  <c:v>0.94733185706222045</c:v>
                </c:pt>
                <c:pt idx="4536">
                  <c:v>0.94733185706222045</c:v>
                </c:pt>
                <c:pt idx="4537">
                  <c:v>0.94733185706222045</c:v>
                </c:pt>
                <c:pt idx="4538">
                  <c:v>0.94733185706222045</c:v>
                </c:pt>
                <c:pt idx="4539">
                  <c:v>0.94733185706222045</c:v>
                </c:pt>
                <c:pt idx="4540">
                  <c:v>0.94733185706222045</c:v>
                </c:pt>
                <c:pt idx="4541">
                  <c:v>0.94733185706222045</c:v>
                </c:pt>
                <c:pt idx="4542">
                  <c:v>0.94733185706222045</c:v>
                </c:pt>
                <c:pt idx="4543">
                  <c:v>0.94728843732360735</c:v>
                </c:pt>
                <c:pt idx="4544">
                  <c:v>0.94724501758499413</c:v>
                </c:pt>
                <c:pt idx="4545">
                  <c:v>0.94720159784638092</c:v>
                </c:pt>
                <c:pt idx="4546">
                  <c:v>0.94720159784638092</c:v>
                </c:pt>
                <c:pt idx="4547">
                  <c:v>0.94715817810776781</c:v>
                </c:pt>
                <c:pt idx="4548">
                  <c:v>0.9471147583691546</c:v>
                </c:pt>
                <c:pt idx="4549">
                  <c:v>0.94707133863054149</c:v>
                </c:pt>
                <c:pt idx="4550">
                  <c:v>0.94707133863054149</c:v>
                </c:pt>
                <c:pt idx="4551">
                  <c:v>0.94707133863054149</c:v>
                </c:pt>
                <c:pt idx="4552">
                  <c:v>0.94702791889192828</c:v>
                </c:pt>
                <c:pt idx="4553">
                  <c:v>0.94702791889192828</c:v>
                </c:pt>
                <c:pt idx="4554">
                  <c:v>0.94702791889192828</c:v>
                </c:pt>
                <c:pt idx="4555">
                  <c:v>0.94702791889192828</c:v>
                </c:pt>
                <c:pt idx="4556">
                  <c:v>0.94698449915331506</c:v>
                </c:pt>
                <c:pt idx="4557">
                  <c:v>0.94698449915331506</c:v>
                </c:pt>
                <c:pt idx="4558">
                  <c:v>0.94694107941470196</c:v>
                </c:pt>
                <c:pt idx="4559">
                  <c:v>0.94694107941470196</c:v>
                </c:pt>
                <c:pt idx="4560">
                  <c:v>0.94689765967608874</c:v>
                </c:pt>
                <c:pt idx="4561">
                  <c:v>0.94685423993747553</c:v>
                </c:pt>
                <c:pt idx="4562">
                  <c:v>0.94685423993747553</c:v>
                </c:pt>
                <c:pt idx="4563">
                  <c:v>0.94681082019886242</c:v>
                </c:pt>
                <c:pt idx="4564">
                  <c:v>0.94681082019886242</c:v>
                </c:pt>
                <c:pt idx="4565">
                  <c:v>0.94676740046024921</c:v>
                </c:pt>
                <c:pt idx="4566">
                  <c:v>0.94676740046024921</c:v>
                </c:pt>
                <c:pt idx="4567">
                  <c:v>0.94676740046024921</c:v>
                </c:pt>
                <c:pt idx="4568">
                  <c:v>0.94676740046024921</c:v>
                </c:pt>
                <c:pt idx="4569">
                  <c:v>0.94676740046024921</c:v>
                </c:pt>
                <c:pt idx="4570">
                  <c:v>0.94676740046024921</c:v>
                </c:pt>
                <c:pt idx="4571">
                  <c:v>0.9467239807216361</c:v>
                </c:pt>
                <c:pt idx="4572">
                  <c:v>0.94668056098302289</c:v>
                </c:pt>
                <c:pt idx="4573">
                  <c:v>0.94668056098302289</c:v>
                </c:pt>
                <c:pt idx="4574">
                  <c:v>0.94663714124440967</c:v>
                </c:pt>
                <c:pt idx="4575">
                  <c:v>0.94663714124440967</c:v>
                </c:pt>
                <c:pt idx="4576">
                  <c:v>0.94663714124440967</c:v>
                </c:pt>
                <c:pt idx="4577">
                  <c:v>0.94663714124440967</c:v>
                </c:pt>
                <c:pt idx="4578">
                  <c:v>0.94659372150579657</c:v>
                </c:pt>
                <c:pt idx="4579">
                  <c:v>0.94659372150579657</c:v>
                </c:pt>
                <c:pt idx="4580">
                  <c:v>0.94659372150579657</c:v>
                </c:pt>
                <c:pt idx="4581">
                  <c:v>0.94659372150579657</c:v>
                </c:pt>
                <c:pt idx="4582">
                  <c:v>0.94659372150579657</c:v>
                </c:pt>
                <c:pt idx="4583">
                  <c:v>0.94659372150579657</c:v>
                </c:pt>
                <c:pt idx="4584">
                  <c:v>0.94659372150579657</c:v>
                </c:pt>
                <c:pt idx="4585">
                  <c:v>0.94659372150579657</c:v>
                </c:pt>
                <c:pt idx="4586">
                  <c:v>0.94659372150579657</c:v>
                </c:pt>
                <c:pt idx="4587">
                  <c:v>0.94659372150579657</c:v>
                </c:pt>
                <c:pt idx="4588">
                  <c:v>0.94659372150579657</c:v>
                </c:pt>
                <c:pt idx="4589">
                  <c:v>0.94659372150579657</c:v>
                </c:pt>
                <c:pt idx="4590">
                  <c:v>0.94655030176718336</c:v>
                </c:pt>
                <c:pt idx="4591">
                  <c:v>0.94655030176718336</c:v>
                </c:pt>
                <c:pt idx="4592">
                  <c:v>0.94650688202857014</c:v>
                </c:pt>
                <c:pt idx="4593">
                  <c:v>0.94650688202857014</c:v>
                </c:pt>
                <c:pt idx="4594">
                  <c:v>0.94646346228995704</c:v>
                </c:pt>
                <c:pt idx="4595">
                  <c:v>0.94646346228995704</c:v>
                </c:pt>
                <c:pt idx="4596">
                  <c:v>0.94646346228995704</c:v>
                </c:pt>
                <c:pt idx="4597">
                  <c:v>0.94646346228995704</c:v>
                </c:pt>
                <c:pt idx="4598">
                  <c:v>0.94646346228995704</c:v>
                </c:pt>
                <c:pt idx="4599">
                  <c:v>0.94646346228995704</c:v>
                </c:pt>
                <c:pt idx="4600">
                  <c:v>0.94642004255134382</c:v>
                </c:pt>
                <c:pt idx="4601">
                  <c:v>0.94642004255134382</c:v>
                </c:pt>
                <c:pt idx="4602">
                  <c:v>0.94642004255134382</c:v>
                </c:pt>
                <c:pt idx="4603">
                  <c:v>0.94642004255134382</c:v>
                </c:pt>
                <c:pt idx="4604">
                  <c:v>0.94642004255134382</c:v>
                </c:pt>
                <c:pt idx="4605">
                  <c:v>0.94642004255134382</c:v>
                </c:pt>
                <c:pt idx="4606">
                  <c:v>0.94642004255134382</c:v>
                </c:pt>
                <c:pt idx="4607">
                  <c:v>0.94642004255134382</c:v>
                </c:pt>
                <c:pt idx="4608">
                  <c:v>0.94637662281273072</c:v>
                </c:pt>
                <c:pt idx="4609">
                  <c:v>0.94637662281273072</c:v>
                </c:pt>
                <c:pt idx="4610">
                  <c:v>0.94637662281273072</c:v>
                </c:pt>
                <c:pt idx="4611">
                  <c:v>0.94637662281273072</c:v>
                </c:pt>
                <c:pt idx="4612">
                  <c:v>0.94637662281273072</c:v>
                </c:pt>
                <c:pt idx="4613">
                  <c:v>0.94637662281273072</c:v>
                </c:pt>
                <c:pt idx="4614">
                  <c:v>0.94637662281273072</c:v>
                </c:pt>
                <c:pt idx="4615">
                  <c:v>0.9463332030741175</c:v>
                </c:pt>
                <c:pt idx="4616">
                  <c:v>0.9463332030741175</c:v>
                </c:pt>
                <c:pt idx="4617">
                  <c:v>0.94628978333550429</c:v>
                </c:pt>
                <c:pt idx="4618">
                  <c:v>0.94628978333550429</c:v>
                </c:pt>
                <c:pt idx="4619">
                  <c:v>0.94628978333550429</c:v>
                </c:pt>
                <c:pt idx="4620">
                  <c:v>0.94628978333550429</c:v>
                </c:pt>
                <c:pt idx="4621">
                  <c:v>0.94628978333550429</c:v>
                </c:pt>
                <c:pt idx="4622">
                  <c:v>0.94628978333550429</c:v>
                </c:pt>
                <c:pt idx="4623">
                  <c:v>0.94628978333550429</c:v>
                </c:pt>
                <c:pt idx="4624">
                  <c:v>0.94628978333550429</c:v>
                </c:pt>
                <c:pt idx="4625">
                  <c:v>0.94628978333550429</c:v>
                </c:pt>
                <c:pt idx="4626">
                  <c:v>0.94628978333550429</c:v>
                </c:pt>
                <c:pt idx="4627">
                  <c:v>0.94628978333550429</c:v>
                </c:pt>
                <c:pt idx="4628">
                  <c:v>0.94624636359689118</c:v>
                </c:pt>
                <c:pt idx="4629">
                  <c:v>0.94624636359689118</c:v>
                </c:pt>
                <c:pt idx="4630">
                  <c:v>0.94624636359689118</c:v>
                </c:pt>
                <c:pt idx="4631">
                  <c:v>0.94624636359689118</c:v>
                </c:pt>
                <c:pt idx="4632">
                  <c:v>0.94624636359689118</c:v>
                </c:pt>
                <c:pt idx="4633">
                  <c:v>0.94624636359689118</c:v>
                </c:pt>
                <c:pt idx="4634">
                  <c:v>0.94624636359689118</c:v>
                </c:pt>
                <c:pt idx="4635">
                  <c:v>0.94620294385827797</c:v>
                </c:pt>
                <c:pt idx="4636">
                  <c:v>0.94615952411966475</c:v>
                </c:pt>
                <c:pt idx="4637">
                  <c:v>0.94611610438105165</c:v>
                </c:pt>
                <c:pt idx="4638">
                  <c:v>0.94611610438105165</c:v>
                </c:pt>
                <c:pt idx="4639">
                  <c:v>0.94611610438105165</c:v>
                </c:pt>
                <c:pt idx="4640">
                  <c:v>0.94611610438105165</c:v>
                </c:pt>
                <c:pt idx="4641">
                  <c:v>0.94611610438105165</c:v>
                </c:pt>
                <c:pt idx="4642">
                  <c:v>0.94611610438105165</c:v>
                </c:pt>
                <c:pt idx="4643">
                  <c:v>0.94611610438105165</c:v>
                </c:pt>
                <c:pt idx="4644">
                  <c:v>0.94607268464243843</c:v>
                </c:pt>
                <c:pt idx="4645">
                  <c:v>0.94607268464243843</c:v>
                </c:pt>
                <c:pt idx="4646">
                  <c:v>0.94602926490382533</c:v>
                </c:pt>
                <c:pt idx="4647">
                  <c:v>0.94602926490382533</c:v>
                </c:pt>
                <c:pt idx="4648">
                  <c:v>0.94602926490382533</c:v>
                </c:pt>
                <c:pt idx="4649">
                  <c:v>0.94602926490382533</c:v>
                </c:pt>
                <c:pt idx="4650">
                  <c:v>0.94602926490382533</c:v>
                </c:pt>
                <c:pt idx="4651">
                  <c:v>0.94602926490382533</c:v>
                </c:pt>
                <c:pt idx="4652">
                  <c:v>0.94602926490382533</c:v>
                </c:pt>
                <c:pt idx="4653">
                  <c:v>0.94602926490382533</c:v>
                </c:pt>
                <c:pt idx="4654">
                  <c:v>0.94602926490382533</c:v>
                </c:pt>
                <c:pt idx="4655">
                  <c:v>0.94602926490382533</c:v>
                </c:pt>
                <c:pt idx="4656">
                  <c:v>0.94602926490382533</c:v>
                </c:pt>
                <c:pt idx="4657">
                  <c:v>0.94602926490382533</c:v>
                </c:pt>
                <c:pt idx="4658">
                  <c:v>0.94602926490382533</c:v>
                </c:pt>
                <c:pt idx="4659">
                  <c:v>0.94602926490382533</c:v>
                </c:pt>
                <c:pt idx="4660">
                  <c:v>0.94598584516521211</c:v>
                </c:pt>
                <c:pt idx="4661">
                  <c:v>0.94598584516521211</c:v>
                </c:pt>
                <c:pt idx="4662">
                  <c:v>0.94598584516521211</c:v>
                </c:pt>
                <c:pt idx="4663">
                  <c:v>0.9459424254265989</c:v>
                </c:pt>
                <c:pt idx="4664">
                  <c:v>0.9459424254265989</c:v>
                </c:pt>
                <c:pt idx="4665">
                  <c:v>0.94589900568798579</c:v>
                </c:pt>
                <c:pt idx="4666">
                  <c:v>0.94585558594937258</c:v>
                </c:pt>
                <c:pt idx="4667">
                  <c:v>0.94585558594937258</c:v>
                </c:pt>
                <c:pt idx="4668">
                  <c:v>0.94585558594937258</c:v>
                </c:pt>
                <c:pt idx="4669">
                  <c:v>0.94585558594937258</c:v>
                </c:pt>
                <c:pt idx="4670">
                  <c:v>0.94581216621075936</c:v>
                </c:pt>
                <c:pt idx="4671">
                  <c:v>0.94581216621075936</c:v>
                </c:pt>
                <c:pt idx="4672">
                  <c:v>0.94581216621075936</c:v>
                </c:pt>
                <c:pt idx="4673">
                  <c:v>0.94581216621075936</c:v>
                </c:pt>
                <c:pt idx="4674">
                  <c:v>0.94576874647214626</c:v>
                </c:pt>
                <c:pt idx="4675">
                  <c:v>0.94572532673353304</c:v>
                </c:pt>
                <c:pt idx="4676">
                  <c:v>0.94568190699491994</c:v>
                </c:pt>
                <c:pt idx="4677">
                  <c:v>0.94563848725630673</c:v>
                </c:pt>
                <c:pt idx="4678">
                  <c:v>0.94559506751769351</c:v>
                </c:pt>
                <c:pt idx="4679">
                  <c:v>0.94555164777908041</c:v>
                </c:pt>
                <c:pt idx="4680">
                  <c:v>0.94555164777908041</c:v>
                </c:pt>
                <c:pt idx="4681">
                  <c:v>0.94555164777908041</c:v>
                </c:pt>
                <c:pt idx="4682">
                  <c:v>0.94555164777908041</c:v>
                </c:pt>
                <c:pt idx="4683">
                  <c:v>0.94550822804046719</c:v>
                </c:pt>
                <c:pt idx="4684">
                  <c:v>0.94550822804046719</c:v>
                </c:pt>
                <c:pt idx="4685">
                  <c:v>0.94550822804046719</c:v>
                </c:pt>
                <c:pt idx="4686">
                  <c:v>0.94550822804046719</c:v>
                </c:pt>
                <c:pt idx="4687">
                  <c:v>0.94550822804046719</c:v>
                </c:pt>
                <c:pt idx="4688">
                  <c:v>0.94550822804046719</c:v>
                </c:pt>
                <c:pt idx="4689">
                  <c:v>0.94546480830185398</c:v>
                </c:pt>
                <c:pt idx="4690">
                  <c:v>0.94546480830185398</c:v>
                </c:pt>
                <c:pt idx="4691">
                  <c:v>0.94542138856324087</c:v>
                </c:pt>
                <c:pt idx="4692">
                  <c:v>0.94542138856324087</c:v>
                </c:pt>
                <c:pt idx="4693">
                  <c:v>0.94537796882462766</c:v>
                </c:pt>
                <c:pt idx="4694">
                  <c:v>0.94537796882462766</c:v>
                </c:pt>
                <c:pt idx="4695">
                  <c:v>0.94537796882462766</c:v>
                </c:pt>
                <c:pt idx="4696">
                  <c:v>0.94533454908601455</c:v>
                </c:pt>
                <c:pt idx="4697">
                  <c:v>0.94533454908601455</c:v>
                </c:pt>
                <c:pt idx="4698">
                  <c:v>0.94533454908601455</c:v>
                </c:pt>
                <c:pt idx="4699">
                  <c:v>0.94533454908601455</c:v>
                </c:pt>
                <c:pt idx="4700">
                  <c:v>0.94533454908601455</c:v>
                </c:pt>
                <c:pt idx="4701">
                  <c:v>0.94533454908601455</c:v>
                </c:pt>
                <c:pt idx="4702">
                  <c:v>0.94533454908601455</c:v>
                </c:pt>
                <c:pt idx="4703">
                  <c:v>0.94529112934740134</c:v>
                </c:pt>
                <c:pt idx="4704">
                  <c:v>0.94529112934740134</c:v>
                </c:pt>
                <c:pt idx="4705">
                  <c:v>0.94524770960878812</c:v>
                </c:pt>
                <c:pt idx="4706">
                  <c:v>0.94524770960878812</c:v>
                </c:pt>
                <c:pt idx="4707">
                  <c:v>0.94520428987017502</c:v>
                </c:pt>
                <c:pt idx="4708">
                  <c:v>0.94520428987017502</c:v>
                </c:pt>
                <c:pt idx="4709">
                  <c:v>0.94520428987017502</c:v>
                </c:pt>
                <c:pt idx="4710">
                  <c:v>0.9451608701315618</c:v>
                </c:pt>
                <c:pt idx="4711">
                  <c:v>0.9451608701315618</c:v>
                </c:pt>
                <c:pt idx="4712">
                  <c:v>0.94511745039294859</c:v>
                </c:pt>
                <c:pt idx="4713">
                  <c:v>0.94511745039294859</c:v>
                </c:pt>
                <c:pt idx="4714">
                  <c:v>0.94511745039294859</c:v>
                </c:pt>
                <c:pt idx="4715">
                  <c:v>0.94511745039294859</c:v>
                </c:pt>
                <c:pt idx="4716">
                  <c:v>0.94507403065433548</c:v>
                </c:pt>
                <c:pt idx="4717">
                  <c:v>0.94503061091572227</c:v>
                </c:pt>
                <c:pt idx="4718">
                  <c:v>0.94503061091572227</c:v>
                </c:pt>
                <c:pt idx="4719">
                  <c:v>0.94498719117710916</c:v>
                </c:pt>
                <c:pt idx="4720">
                  <c:v>0.94494377143849595</c:v>
                </c:pt>
                <c:pt idx="4721">
                  <c:v>0.94494377143849595</c:v>
                </c:pt>
                <c:pt idx="4722">
                  <c:v>0.94494377143849595</c:v>
                </c:pt>
                <c:pt idx="4723">
                  <c:v>0.94494377143849595</c:v>
                </c:pt>
                <c:pt idx="4724">
                  <c:v>0.94494377143849595</c:v>
                </c:pt>
                <c:pt idx="4725">
                  <c:v>0.94494377143849595</c:v>
                </c:pt>
                <c:pt idx="4726">
                  <c:v>0.94494377143849595</c:v>
                </c:pt>
                <c:pt idx="4727">
                  <c:v>0.94494377143849595</c:v>
                </c:pt>
                <c:pt idx="4728">
                  <c:v>0.94494377143849595</c:v>
                </c:pt>
                <c:pt idx="4729">
                  <c:v>0.94494377143849595</c:v>
                </c:pt>
                <c:pt idx="4730">
                  <c:v>0.94494377143849595</c:v>
                </c:pt>
                <c:pt idx="4731">
                  <c:v>0.94494377143849595</c:v>
                </c:pt>
                <c:pt idx="4732">
                  <c:v>0.94494377143849595</c:v>
                </c:pt>
                <c:pt idx="4733">
                  <c:v>0.94490035169988273</c:v>
                </c:pt>
                <c:pt idx="4734">
                  <c:v>0.94490035169988273</c:v>
                </c:pt>
                <c:pt idx="4735">
                  <c:v>0.94485693196126963</c:v>
                </c:pt>
                <c:pt idx="4736">
                  <c:v>0.94485693196126963</c:v>
                </c:pt>
                <c:pt idx="4737">
                  <c:v>0.94481351222265642</c:v>
                </c:pt>
                <c:pt idx="4738">
                  <c:v>0.94481351222265642</c:v>
                </c:pt>
                <c:pt idx="4739">
                  <c:v>0.94481351222265642</c:v>
                </c:pt>
                <c:pt idx="4740">
                  <c:v>0.9447700924840432</c:v>
                </c:pt>
                <c:pt idx="4741">
                  <c:v>0.9447266727454301</c:v>
                </c:pt>
                <c:pt idx="4742">
                  <c:v>0.94468325300681688</c:v>
                </c:pt>
                <c:pt idx="4743">
                  <c:v>0.94468325300681688</c:v>
                </c:pt>
                <c:pt idx="4744">
                  <c:v>0.94468325300681688</c:v>
                </c:pt>
                <c:pt idx="4745">
                  <c:v>0.94468325300681688</c:v>
                </c:pt>
                <c:pt idx="4746">
                  <c:v>0.94463983326820378</c:v>
                </c:pt>
                <c:pt idx="4747">
                  <c:v>0.94463983326820378</c:v>
                </c:pt>
                <c:pt idx="4748">
                  <c:v>0.94459641352959056</c:v>
                </c:pt>
                <c:pt idx="4749">
                  <c:v>0.94455299379097735</c:v>
                </c:pt>
                <c:pt idx="4750">
                  <c:v>0.94455299379097735</c:v>
                </c:pt>
                <c:pt idx="4751">
                  <c:v>0.94450957405236424</c:v>
                </c:pt>
                <c:pt idx="4752">
                  <c:v>0.94446615431375103</c:v>
                </c:pt>
                <c:pt idx="4753">
                  <c:v>0.94446615431375103</c:v>
                </c:pt>
                <c:pt idx="4754">
                  <c:v>0.94442273457513781</c:v>
                </c:pt>
                <c:pt idx="4755">
                  <c:v>0.94442273457513781</c:v>
                </c:pt>
                <c:pt idx="4756">
                  <c:v>0.94442273457513781</c:v>
                </c:pt>
                <c:pt idx="4757">
                  <c:v>0.94437931483652471</c:v>
                </c:pt>
                <c:pt idx="4758">
                  <c:v>0.94437931483652471</c:v>
                </c:pt>
                <c:pt idx="4759">
                  <c:v>0.94433589509791149</c:v>
                </c:pt>
                <c:pt idx="4760">
                  <c:v>0.94433589509791149</c:v>
                </c:pt>
                <c:pt idx="4761">
                  <c:v>0.94433589509791149</c:v>
                </c:pt>
                <c:pt idx="4762">
                  <c:v>0.94429247535929839</c:v>
                </c:pt>
                <c:pt idx="4763">
                  <c:v>0.94429247535929839</c:v>
                </c:pt>
                <c:pt idx="4764">
                  <c:v>0.94429247535929839</c:v>
                </c:pt>
                <c:pt idx="4765">
                  <c:v>0.94424905562068517</c:v>
                </c:pt>
                <c:pt idx="4766">
                  <c:v>0.94424905562068517</c:v>
                </c:pt>
                <c:pt idx="4767">
                  <c:v>0.94424905562068517</c:v>
                </c:pt>
                <c:pt idx="4768">
                  <c:v>0.94420563588207196</c:v>
                </c:pt>
                <c:pt idx="4769">
                  <c:v>0.94420563588207196</c:v>
                </c:pt>
                <c:pt idx="4770">
                  <c:v>0.94420563588207196</c:v>
                </c:pt>
                <c:pt idx="4771">
                  <c:v>0.94420563588207196</c:v>
                </c:pt>
                <c:pt idx="4772">
                  <c:v>0.94420563588207196</c:v>
                </c:pt>
                <c:pt idx="4773">
                  <c:v>0.94416221614345885</c:v>
                </c:pt>
                <c:pt idx="4774">
                  <c:v>0.94416221614345885</c:v>
                </c:pt>
                <c:pt idx="4775">
                  <c:v>0.94411879640484564</c:v>
                </c:pt>
                <c:pt idx="4776">
                  <c:v>0.94407537666623242</c:v>
                </c:pt>
                <c:pt idx="4777">
                  <c:v>0.94403195692761932</c:v>
                </c:pt>
                <c:pt idx="4778">
                  <c:v>0.94403195692761932</c:v>
                </c:pt>
                <c:pt idx="4779">
                  <c:v>0.94403195692761932</c:v>
                </c:pt>
                <c:pt idx="4780">
                  <c:v>0.94403195692761932</c:v>
                </c:pt>
                <c:pt idx="4781">
                  <c:v>0.9439885371890061</c:v>
                </c:pt>
                <c:pt idx="4782">
                  <c:v>0.9439885371890061</c:v>
                </c:pt>
                <c:pt idx="4783">
                  <c:v>0.9439885371890061</c:v>
                </c:pt>
                <c:pt idx="4784">
                  <c:v>0.9439885371890061</c:v>
                </c:pt>
                <c:pt idx="4785">
                  <c:v>0.9439885371890061</c:v>
                </c:pt>
                <c:pt idx="4786">
                  <c:v>0.943945117450393</c:v>
                </c:pt>
                <c:pt idx="4787">
                  <c:v>0.94390169771177979</c:v>
                </c:pt>
                <c:pt idx="4788">
                  <c:v>0.94390169771177979</c:v>
                </c:pt>
                <c:pt idx="4789">
                  <c:v>0.94390169771177979</c:v>
                </c:pt>
                <c:pt idx="4790">
                  <c:v>0.94390169771177979</c:v>
                </c:pt>
                <c:pt idx="4791">
                  <c:v>0.94390169771177979</c:v>
                </c:pt>
                <c:pt idx="4792">
                  <c:v>0.94390169771177979</c:v>
                </c:pt>
                <c:pt idx="4793">
                  <c:v>0.94385827797316657</c:v>
                </c:pt>
                <c:pt idx="4794">
                  <c:v>0.94385827797316657</c:v>
                </c:pt>
                <c:pt idx="4795">
                  <c:v>0.94385827797316657</c:v>
                </c:pt>
                <c:pt idx="4796">
                  <c:v>0.94385827797316657</c:v>
                </c:pt>
                <c:pt idx="4797">
                  <c:v>0.94385827797316657</c:v>
                </c:pt>
                <c:pt idx="4798">
                  <c:v>0.94381485823455347</c:v>
                </c:pt>
                <c:pt idx="4799">
                  <c:v>0.94381485823455347</c:v>
                </c:pt>
                <c:pt idx="4800">
                  <c:v>0.94381485823455347</c:v>
                </c:pt>
                <c:pt idx="4801">
                  <c:v>0.94377143849594025</c:v>
                </c:pt>
                <c:pt idx="4802">
                  <c:v>0.94377143849594025</c:v>
                </c:pt>
                <c:pt idx="4803">
                  <c:v>0.94377143849594025</c:v>
                </c:pt>
                <c:pt idx="4804">
                  <c:v>0.94377143849594025</c:v>
                </c:pt>
                <c:pt idx="4805">
                  <c:v>0.94377143849594025</c:v>
                </c:pt>
                <c:pt idx="4806">
                  <c:v>0.94377143849594025</c:v>
                </c:pt>
                <c:pt idx="4807">
                  <c:v>0.94377143849594025</c:v>
                </c:pt>
                <c:pt idx="4808">
                  <c:v>0.94377143849594025</c:v>
                </c:pt>
                <c:pt idx="4809">
                  <c:v>0.94372801875732704</c:v>
                </c:pt>
                <c:pt idx="4810">
                  <c:v>0.94372801875732704</c:v>
                </c:pt>
                <c:pt idx="4811">
                  <c:v>0.94372801875732704</c:v>
                </c:pt>
                <c:pt idx="4812">
                  <c:v>0.94372801875732704</c:v>
                </c:pt>
                <c:pt idx="4813">
                  <c:v>0.94372801875732704</c:v>
                </c:pt>
                <c:pt idx="4814">
                  <c:v>0.94372801875732704</c:v>
                </c:pt>
                <c:pt idx="4815">
                  <c:v>0.94372801875732704</c:v>
                </c:pt>
                <c:pt idx="4816">
                  <c:v>0.94372801875732704</c:v>
                </c:pt>
                <c:pt idx="4817">
                  <c:v>0.94372801875732704</c:v>
                </c:pt>
                <c:pt idx="4818">
                  <c:v>0.94372801875732704</c:v>
                </c:pt>
                <c:pt idx="4819">
                  <c:v>0.94372801875732704</c:v>
                </c:pt>
                <c:pt idx="4820">
                  <c:v>0.94372801875732704</c:v>
                </c:pt>
                <c:pt idx="4821">
                  <c:v>0.94372801875732704</c:v>
                </c:pt>
                <c:pt idx="4822">
                  <c:v>0.94372801875732704</c:v>
                </c:pt>
                <c:pt idx="4823">
                  <c:v>0.94372801875732704</c:v>
                </c:pt>
                <c:pt idx="4824">
                  <c:v>0.94372801875732704</c:v>
                </c:pt>
                <c:pt idx="4825">
                  <c:v>0.94372801875732704</c:v>
                </c:pt>
                <c:pt idx="4826">
                  <c:v>0.94368459901871393</c:v>
                </c:pt>
                <c:pt idx="4827">
                  <c:v>0.94364117928010072</c:v>
                </c:pt>
                <c:pt idx="4828">
                  <c:v>0.94364117928010072</c:v>
                </c:pt>
                <c:pt idx="4829">
                  <c:v>0.94364117928010072</c:v>
                </c:pt>
                <c:pt idx="4830">
                  <c:v>0.94364117928010072</c:v>
                </c:pt>
                <c:pt idx="4831">
                  <c:v>0.94364117928010072</c:v>
                </c:pt>
                <c:pt idx="4832">
                  <c:v>0.94364117928010072</c:v>
                </c:pt>
                <c:pt idx="4833">
                  <c:v>0.94364117928010072</c:v>
                </c:pt>
                <c:pt idx="4834">
                  <c:v>0.9435977595414875</c:v>
                </c:pt>
                <c:pt idx="4835">
                  <c:v>0.9435977595414875</c:v>
                </c:pt>
                <c:pt idx="4836">
                  <c:v>0.9435977595414875</c:v>
                </c:pt>
                <c:pt idx="4837">
                  <c:v>0.9435977595414875</c:v>
                </c:pt>
                <c:pt idx="4838">
                  <c:v>0.9435977595414875</c:v>
                </c:pt>
                <c:pt idx="4839">
                  <c:v>0.9435977595414875</c:v>
                </c:pt>
                <c:pt idx="4840">
                  <c:v>0.9435977595414875</c:v>
                </c:pt>
                <c:pt idx="4841">
                  <c:v>0.9435977595414875</c:v>
                </c:pt>
                <c:pt idx="4842">
                  <c:v>0.9435543398028744</c:v>
                </c:pt>
                <c:pt idx="4843">
                  <c:v>0.94351092006426118</c:v>
                </c:pt>
                <c:pt idx="4844">
                  <c:v>0.94346750032564808</c:v>
                </c:pt>
                <c:pt idx="4845">
                  <c:v>0.94346750032564808</c:v>
                </c:pt>
                <c:pt idx="4846">
                  <c:v>0.94346750032564808</c:v>
                </c:pt>
                <c:pt idx="4847">
                  <c:v>0.94342408058703486</c:v>
                </c:pt>
                <c:pt idx="4848">
                  <c:v>0.94342408058703486</c:v>
                </c:pt>
                <c:pt idx="4849">
                  <c:v>0.94338066084842165</c:v>
                </c:pt>
                <c:pt idx="4850">
                  <c:v>0.94338066084842165</c:v>
                </c:pt>
                <c:pt idx="4851">
                  <c:v>0.94338066084842165</c:v>
                </c:pt>
                <c:pt idx="4852">
                  <c:v>0.94333724110980854</c:v>
                </c:pt>
                <c:pt idx="4853">
                  <c:v>0.94333724110980854</c:v>
                </c:pt>
                <c:pt idx="4854">
                  <c:v>0.94333724110980854</c:v>
                </c:pt>
                <c:pt idx="4855">
                  <c:v>0.94333724110980854</c:v>
                </c:pt>
                <c:pt idx="4856">
                  <c:v>0.94333724110980854</c:v>
                </c:pt>
                <c:pt idx="4857">
                  <c:v>0.94333724110980854</c:v>
                </c:pt>
                <c:pt idx="4858">
                  <c:v>0.94333724110980854</c:v>
                </c:pt>
                <c:pt idx="4859">
                  <c:v>0.94333724110980854</c:v>
                </c:pt>
                <c:pt idx="4860">
                  <c:v>0.94333724110980854</c:v>
                </c:pt>
                <c:pt idx="4861">
                  <c:v>0.94333724110980854</c:v>
                </c:pt>
                <c:pt idx="4862">
                  <c:v>0.94329382137119533</c:v>
                </c:pt>
                <c:pt idx="4863">
                  <c:v>0.94329382137119533</c:v>
                </c:pt>
                <c:pt idx="4864">
                  <c:v>0.94329382137119533</c:v>
                </c:pt>
                <c:pt idx="4865">
                  <c:v>0.94325040163258222</c:v>
                </c:pt>
                <c:pt idx="4866">
                  <c:v>0.94325040163258222</c:v>
                </c:pt>
                <c:pt idx="4867">
                  <c:v>0.94325040163258222</c:v>
                </c:pt>
                <c:pt idx="4868">
                  <c:v>0.94325040163258222</c:v>
                </c:pt>
                <c:pt idx="4869">
                  <c:v>0.94325040163258222</c:v>
                </c:pt>
                <c:pt idx="4870">
                  <c:v>0.94320698189396901</c:v>
                </c:pt>
                <c:pt idx="4871">
                  <c:v>0.94320698189396901</c:v>
                </c:pt>
                <c:pt idx="4872">
                  <c:v>0.94320698189396901</c:v>
                </c:pt>
                <c:pt idx="4873">
                  <c:v>0.94320698189396901</c:v>
                </c:pt>
                <c:pt idx="4874">
                  <c:v>0.94320698189396901</c:v>
                </c:pt>
                <c:pt idx="4875">
                  <c:v>0.94316356215535579</c:v>
                </c:pt>
                <c:pt idx="4876">
                  <c:v>0.94312014241674269</c:v>
                </c:pt>
                <c:pt idx="4877">
                  <c:v>0.94307672267812948</c:v>
                </c:pt>
                <c:pt idx="4878">
                  <c:v>0.94307672267812948</c:v>
                </c:pt>
                <c:pt idx="4879">
                  <c:v>0.94303330293951626</c:v>
                </c:pt>
                <c:pt idx="4880">
                  <c:v>0.94303330293951626</c:v>
                </c:pt>
                <c:pt idx="4881">
                  <c:v>0.94303330293951626</c:v>
                </c:pt>
                <c:pt idx="4882">
                  <c:v>0.94298988320090316</c:v>
                </c:pt>
                <c:pt idx="4883">
                  <c:v>0.94294646346228994</c:v>
                </c:pt>
                <c:pt idx="4884">
                  <c:v>0.94290304372367673</c:v>
                </c:pt>
                <c:pt idx="4885">
                  <c:v>0.94290304372367673</c:v>
                </c:pt>
                <c:pt idx="4886">
                  <c:v>0.94285962398506362</c:v>
                </c:pt>
                <c:pt idx="4887">
                  <c:v>0.94285962398506362</c:v>
                </c:pt>
                <c:pt idx="4888">
                  <c:v>0.94285962398506362</c:v>
                </c:pt>
                <c:pt idx="4889">
                  <c:v>0.94281620424645041</c:v>
                </c:pt>
                <c:pt idx="4890">
                  <c:v>0.9427727845078373</c:v>
                </c:pt>
                <c:pt idx="4891">
                  <c:v>0.9427727845078373</c:v>
                </c:pt>
                <c:pt idx="4892">
                  <c:v>0.94272936476922409</c:v>
                </c:pt>
                <c:pt idx="4893">
                  <c:v>0.94272936476922409</c:v>
                </c:pt>
                <c:pt idx="4894">
                  <c:v>0.94272936476922409</c:v>
                </c:pt>
                <c:pt idx="4895">
                  <c:v>0.94272936476922409</c:v>
                </c:pt>
                <c:pt idx="4896">
                  <c:v>0.94268594503061087</c:v>
                </c:pt>
                <c:pt idx="4897">
                  <c:v>0.94268594503061087</c:v>
                </c:pt>
                <c:pt idx="4898">
                  <c:v>0.94264252529199777</c:v>
                </c:pt>
                <c:pt idx="4899">
                  <c:v>0.94259910555338455</c:v>
                </c:pt>
                <c:pt idx="4900">
                  <c:v>0.94259910555338455</c:v>
                </c:pt>
                <c:pt idx="4901">
                  <c:v>0.94259910555338455</c:v>
                </c:pt>
                <c:pt idx="4902">
                  <c:v>0.94259910555338455</c:v>
                </c:pt>
                <c:pt idx="4903">
                  <c:v>0.94255568581477145</c:v>
                </c:pt>
                <c:pt idx="4904">
                  <c:v>0.94255568581477145</c:v>
                </c:pt>
                <c:pt idx="4905">
                  <c:v>0.94251226607615823</c:v>
                </c:pt>
                <c:pt idx="4906">
                  <c:v>0.94251226607615823</c:v>
                </c:pt>
                <c:pt idx="4907">
                  <c:v>0.94251226607615823</c:v>
                </c:pt>
                <c:pt idx="4908">
                  <c:v>0.94251226607615823</c:v>
                </c:pt>
                <c:pt idx="4909">
                  <c:v>0.94251226607615823</c:v>
                </c:pt>
                <c:pt idx="4910">
                  <c:v>0.94251226607615823</c:v>
                </c:pt>
                <c:pt idx="4911">
                  <c:v>0.94251226607615823</c:v>
                </c:pt>
                <c:pt idx="4912">
                  <c:v>0.94251226607615823</c:v>
                </c:pt>
                <c:pt idx="4913">
                  <c:v>0.94251226607615823</c:v>
                </c:pt>
                <c:pt idx="4914">
                  <c:v>0.94246884633754502</c:v>
                </c:pt>
                <c:pt idx="4915">
                  <c:v>0.94242542659893191</c:v>
                </c:pt>
                <c:pt idx="4916">
                  <c:v>0.9423820068603187</c:v>
                </c:pt>
                <c:pt idx="4917">
                  <c:v>0.9423820068603187</c:v>
                </c:pt>
                <c:pt idx="4918">
                  <c:v>0.9423820068603187</c:v>
                </c:pt>
                <c:pt idx="4919">
                  <c:v>0.94233858712170548</c:v>
                </c:pt>
                <c:pt idx="4920">
                  <c:v>0.94233858712170548</c:v>
                </c:pt>
                <c:pt idx="4921">
                  <c:v>0.94233858712170548</c:v>
                </c:pt>
                <c:pt idx="4922">
                  <c:v>0.94233858712170548</c:v>
                </c:pt>
                <c:pt idx="4923">
                  <c:v>0.94233858712170548</c:v>
                </c:pt>
                <c:pt idx="4924">
                  <c:v>0.94233858712170548</c:v>
                </c:pt>
                <c:pt idx="4925">
                  <c:v>0.94233858712170548</c:v>
                </c:pt>
                <c:pt idx="4926">
                  <c:v>0.94233858712170548</c:v>
                </c:pt>
                <c:pt idx="4927">
                  <c:v>0.94233858712170548</c:v>
                </c:pt>
                <c:pt idx="4928">
                  <c:v>0.94233858712170548</c:v>
                </c:pt>
                <c:pt idx="4929">
                  <c:v>0.94233858712170548</c:v>
                </c:pt>
                <c:pt idx="4930">
                  <c:v>0.94229516738309238</c:v>
                </c:pt>
                <c:pt idx="4931">
                  <c:v>0.94229516738309238</c:v>
                </c:pt>
                <c:pt idx="4932">
                  <c:v>0.94229516738309238</c:v>
                </c:pt>
                <c:pt idx="4933">
                  <c:v>0.94229516738309238</c:v>
                </c:pt>
                <c:pt idx="4934">
                  <c:v>0.94229516738309238</c:v>
                </c:pt>
                <c:pt idx="4935">
                  <c:v>0.94229516738309238</c:v>
                </c:pt>
                <c:pt idx="4936">
                  <c:v>0.94229516738309238</c:v>
                </c:pt>
                <c:pt idx="4937">
                  <c:v>0.94225174764447917</c:v>
                </c:pt>
                <c:pt idx="4938">
                  <c:v>0.94225174764447917</c:v>
                </c:pt>
                <c:pt idx="4939">
                  <c:v>0.94225174764447917</c:v>
                </c:pt>
                <c:pt idx="4940">
                  <c:v>0.94220832790586595</c:v>
                </c:pt>
                <c:pt idx="4941">
                  <c:v>0.94220832790586595</c:v>
                </c:pt>
                <c:pt idx="4942">
                  <c:v>0.94220832790586595</c:v>
                </c:pt>
                <c:pt idx="4943">
                  <c:v>0.94216490816725285</c:v>
                </c:pt>
                <c:pt idx="4944">
                  <c:v>0.94216490816725285</c:v>
                </c:pt>
                <c:pt idx="4945">
                  <c:v>0.94216490816725285</c:v>
                </c:pt>
                <c:pt idx="4946">
                  <c:v>0.94216490816725285</c:v>
                </c:pt>
                <c:pt idx="4947">
                  <c:v>0.94216490816725285</c:v>
                </c:pt>
                <c:pt idx="4948">
                  <c:v>0.94212148842863963</c:v>
                </c:pt>
                <c:pt idx="4949">
                  <c:v>0.94212148842863963</c:v>
                </c:pt>
                <c:pt idx="4950">
                  <c:v>0.94212148842863963</c:v>
                </c:pt>
                <c:pt idx="4951">
                  <c:v>0.94207806869002653</c:v>
                </c:pt>
                <c:pt idx="4952">
                  <c:v>0.94207806869002653</c:v>
                </c:pt>
                <c:pt idx="4953">
                  <c:v>0.94207806869002653</c:v>
                </c:pt>
                <c:pt idx="4954">
                  <c:v>0.94203464895141331</c:v>
                </c:pt>
                <c:pt idx="4955">
                  <c:v>0.94203464895141331</c:v>
                </c:pt>
                <c:pt idx="4956">
                  <c:v>0.94203464895141331</c:v>
                </c:pt>
                <c:pt idx="4957">
                  <c:v>0.94203464895141331</c:v>
                </c:pt>
                <c:pt idx="4958">
                  <c:v>0.9419912292128001</c:v>
                </c:pt>
                <c:pt idx="4959">
                  <c:v>0.9419912292128001</c:v>
                </c:pt>
                <c:pt idx="4960">
                  <c:v>0.9419912292128001</c:v>
                </c:pt>
                <c:pt idx="4961">
                  <c:v>0.9419912292128001</c:v>
                </c:pt>
                <c:pt idx="4962">
                  <c:v>0.9419912292128001</c:v>
                </c:pt>
                <c:pt idx="4963">
                  <c:v>0.94194780947418699</c:v>
                </c:pt>
                <c:pt idx="4964">
                  <c:v>0.94194780947418699</c:v>
                </c:pt>
                <c:pt idx="4965">
                  <c:v>0.94190438973557378</c:v>
                </c:pt>
                <c:pt idx="4966">
                  <c:v>0.94190438973557378</c:v>
                </c:pt>
                <c:pt idx="4967">
                  <c:v>0.94190438973557378</c:v>
                </c:pt>
                <c:pt idx="4968">
                  <c:v>0.94190438973557378</c:v>
                </c:pt>
                <c:pt idx="4969">
                  <c:v>0.94190438973557378</c:v>
                </c:pt>
                <c:pt idx="4970">
                  <c:v>0.94186096999696067</c:v>
                </c:pt>
                <c:pt idx="4971">
                  <c:v>0.94181755025834746</c:v>
                </c:pt>
                <c:pt idx="4972">
                  <c:v>0.94181755025834746</c:v>
                </c:pt>
                <c:pt idx="4973">
                  <c:v>0.94181755025834746</c:v>
                </c:pt>
                <c:pt idx="4974">
                  <c:v>0.94177413051973424</c:v>
                </c:pt>
                <c:pt idx="4975">
                  <c:v>0.94177413051973424</c:v>
                </c:pt>
                <c:pt idx="4976">
                  <c:v>0.94177413051973424</c:v>
                </c:pt>
                <c:pt idx="4977">
                  <c:v>0.94177413051973424</c:v>
                </c:pt>
                <c:pt idx="4978">
                  <c:v>0.94177413051973424</c:v>
                </c:pt>
                <c:pt idx="4979">
                  <c:v>0.94177413051973424</c:v>
                </c:pt>
                <c:pt idx="4980">
                  <c:v>0.94173071078112114</c:v>
                </c:pt>
                <c:pt idx="4981">
                  <c:v>0.94168729104250792</c:v>
                </c:pt>
                <c:pt idx="4982">
                  <c:v>0.94164387130389471</c:v>
                </c:pt>
                <c:pt idx="4983">
                  <c:v>0.9416004515652816</c:v>
                </c:pt>
                <c:pt idx="4984">
                  <c:v>0.9416004515652816</c:v>
                </c:pt>
                <c:pt idx="4985">
                  <c:v>0.94155703182666839</c:v>
                </c:pt>
                <c:pt idx="4986">
                  <c:v>0.94151361208805517</c:v>
                </c:pt>
                <c:pt idx="4987">
                  <c:v>0.94147019234944207</c:v>
                </c:pt>
                <c:pt idx="4988">
                  <c:v>0.94142677261082885</c:v>
                </c:pt>
                <c:pt idx="4989">
                  <c:v>0.94142677261082885</c:v>
                </c:pt>
                <c:pt idx="4990">
                  <c:v>0.94142677261082885</c:v>
                </c:pt>
                <c:pt idx="4991">
                  <c:v>0.94142677261082885</c:v>
                </c:pt>
                <c:pt idx="4992">
                  <c:v>0.94138335287221575</c:v>
                </c:pt>
                <c:pt idx="4993">
                  <c:v>0.94138335287221575</c:v>
                </c:pt>
                <c:pt idx="4994">
                  <c:v>0.94133993313360254</c:v>
                </c:pt>
                <c:pt idx="4995">
                  <c:v>0.94133993313360254</c:v>
                </c:pt>
                <c:pt idx="4996">
                  <c:v>0.94133993313360254</c:v>
                </c:pt>
                <c:pt idx="4997">
                  <c:v>0.94129651339498932</c:v>
                </c:pt>
                <c:pt idx="4998">
                  <c:v>0.94129651339498932</c:v>
                </c:pt>
                <c:pt idx="4999">
                  <c:v>0.94129651339498932</c:v>
                </c:pt>
                <c:pt idx="5000">
                  <c:v>0.94129651339498932</c:v>
                </c:pt>
                <c:pt idx="5001">
                  <c:v>0.94129651339498932</c:v>
                </c:pt>
                <c:pt idx="5002">
                  <c:v>0.94125309365637622</c:v>
                </c:pt>
                <c:pt idx="5003">
                  <c:v>0.94125309365637622</c:v>
                </c:pt>
                <c:pt idx="5004">
                  <c:v>0.94125309365637622</c:v>
                </c:pt>
                <c:pt idx="5005">
                  <c:v>0.941209673917763</c:v>
                </c:pt>
                <c:pt idx="5006">
                  <c:v>0.9411662541791499</c:v>
                </c:pt>
                <c:pt idx="5007">
                  <c:v>0.9411662541791499</c:v>
                </c:pt>
                <c:pt idx="5008">
                  <c:v>0.9411662541791499</c:v>
                </c:pt>
                <c:pt idx="5009">
                  <c:v>0.94112283444053668</c:v>
                </c:pt>
                <c:pt idx="5010">
                  <c:v>0.94112283444053668</c:v>
                </c:pt>
                <c:pt idx="5011">
                  <c:v>0.94112283444053668</c:v>
                </c:pt>
                <c:pt idx="5012">
                  <c:v>0.94107941470192347</c:v>
                </c:pt>
                <c:pt idx="5013">
                  <c:v>0.94107941470192347</c:v>
                </c:pt>
                <c:pt idx="5014">
                  <c:v>0.94107941470192347</c:v>
                </c:pt>
                <c:pt idx="5015">
                  <c:v>0.94103599496331036</c:v>
                </c:pt>
                <c:pt idx="5016">
                  <c:v>0.94103599496331036</c:v>
                </c:pt>
                <c:pt idx="5017">
                  <c:v>0.94103599496331036</c:v>
                </c:pt>
                <c:pt idx="5018">
                  <c:v>0.94099257522469715</c:v>
                </c:pt>
                <c:pt idx="5019">
                  <c:v>0.94099257522469715</c:v>
                </c:pt>
                <c:pt idx="5020">
                  <c:v>0.94094915548608393</c:v>
                </c:pt>
                <c:pt idx="5021">
                  <c:v>0.94094915548608393</c:v>
                </c:pt>
                <c:pt idx="5022">
                  <c:v>0.94090573574747083</c:v>
                </c:pt>
                <c:pt idx="5023">
                  <c:v>0.94090573574747083</c:v>
                </c:pt>
                <c:pt idx="5024">
                  <c:v>0.94086231600885761</c:v>
                </c:pt>
                <c:pt idx="5025">
                  <c:v>0.94086231600885761</c:v>
                </c:pt>
                <c:pt idx="5026">
                  <c:v>0.9408188962702444</c:v>
                </c:pt>
                <c:pt idx="5027">
                  <c:v>0.9408188962702444</c:v>
                </c:pt>
                <c:pt idx="5028">
                  <c:v>0.9408188962702444</c:v>
                </c:pt>
                <c:pt idx="5029">
                  <c:v>0.9408188962702444</c:v>
                </c:pt>
                <c:pt idx="5030">
                  <c:v>0.94077547653163129</c:v>
                </c:pt>
                <c:pt idx="5031">
                  <c:v>0.94073205679301808</c:v>
                </c:pt>
                <c:pt idx="5032">
                  <c:v>0.94068863705440497</c:v>
                </c:pt>
                <c:pt idx="5033">
                  <c:v>0.94064521731579176</c:v>
                </c:pt>
                <c:pt idx="5034">
                  <c:v>0.94064521731579176</c:v>
                </c:pt>
                <c:pt idx="5035">
                  <c:v>0.94064521731579176</c:v>
                </c:pt>
                <c:pt idx="5036">
                  <c:v>0.94064521731579176</c:v>
                </c:pt>
                <c:pt idx="5037">
                  <c:v>0.94060179757717854</c:v>
                </c:pt>
                <c:pt idx="5038">
                  <c:v>0.94060179757717854</c:v>
                </c:pt>
                <c:pt idx="5039">
                  <c:v>0.94060179757717854</c:v>
                </c:pt>
                <c:pt idx="5040">
                  <c:v>0.94060179757717854</c:v>
                </c:pt>
                <c:pt idx="5041">
                  <c:v>0.94060179757717854</c:v>
                </c:pt>
                <c:pt idx="5042">
                  <c:v>0.94060179757717854</c:v>
                </c:pt>
                <c:pt idx="5043">
                  <c:v>0.94055837783856544</c:v>
                </c:pt>
                <c:pt idx="5044">
                  <c:v>0.94051495809995223</c:v>
                </c:pt>
                <c:pt idx="5045">
                  <c:v>0.94051495809995223</c:v>
                </c:pt>
                <c:pt idx="5046">
                  <c:v>0.94051495809995223</c:v>
                </c:pt>
                <c:pt idx="5047">
                  <c:v>0.94051495809995223</c:v>
                </c:pt>
                <c:pt idx="5048">
                  <c:v>0.94051495809995223</c:v>
                </c:pt>
                <c:pt idx="5049">
                  <c:v>0.94051495809995223</c:v>
                </c:pt>
                <c:pt idx="5050">
                  <c:v>0.94051495809995223</c:v>
                </c:pt>
                <c:pt idx="5051">
                  <c:v>0.94051495809995223</c:v>
                </c:pt>
                <c:pt idx="5052">
                  <c:v>0.94047153836133912</c:v>
                </c:pt>
                <c:pt idx="5053">
                  <c:v>0.94042811862272591</c:v>
                </c:pt>
                <c:pt idx="5054">
                  <c:v>0.94042811862272591</c:v>
                </c:pt>
                <c:pt idx="5055">
                  <c:v>0.94042811862272591</c:v>
                </c:pt>
                <c:pt idx="5056">
                  <c:v>0.94042811862272591</c:v>
                </c:pt>
                <c:pt idx="5057">
                  <c:v>0.94038469888411269</c:v>
                </c:pt>
                <c:pt idx="5058">
                  <c:v>0.94038469888411269</c:v>
                </c:pt>
                <c:pt idx="5059">
                  <c:v>0.94038469888411269</c:v>
                </c:pt>
                <c:pt idx="5060">
                  <c:v>0.94038469888411269</c:v>
                </c:pt>
                <c:pt idx="5061">
                  <c:v>0.94038469888411269</c:v>
                </c:pt>
                <c:pt idx="5062">
                  <c:v>0.94038469888411269</c:v>
                </c:pt>
                <c:pt idx="5063">
                  <c:v>0.94038469888411269</c:v>
                </c:pt>
                <c:pt idx="5064">
                  <c:v>0.94038469888411269</c:v>
                </c:pt>
                <c:pt idx="5065">
                  <c:v>0.94034127914549959</c:v>
                </c:pt>
                <c:pt idx="5066">
                  <c:v>0.94029785940688637</c:v>
                </c:pt>
                <c:pt idx="5067">
                  <c:v>0.94029785940688637</c:v>
                </c:pt>
                <c:pt idx="5068">
                  <c:v>0.94029785940688637</c:v>
                </c:pt>
                <c:pt idx="5069">
                  <c:v>0.94029785940688637</c:v>
                </c:pt>
                <c:pt idx="5070">
                  <c:v>0.94025443966827316</c:v>
                </c:pt>
                <c:pt idx="5071">
                  <c:v>0.94025443966827316</c:v>
                </c:pt>
                <c:pt idx="5072">
                  <c:v>0.94025443966827316</c:v>
                </c:pt>
                <c:pt idx="5073">
                  <c:v>0.94025443966827316</c:v>
                </c:pt>
                <c:pt idx="5074">
                  <c:v>0.94025443966827316</c:v>
                </c:pt>
                <c:pt idx="5075">
                  <c:v>0.94025443966827316</c:v>
                </c:pt>
                <c:pt idx="5076">
                  <c:v>0.94025443966827316</c:v>
                </c:pt>
                <c:pt idx="5077">
                  <c:v>0.94025443966827316</c:v>
                </c:pt>
                <c:pt idx="5078">
                  <c:v>0.94025443966827316</c:v>
                </c:pt>
                <c:pt idx="5079">
                  <c:v>0.94021101992966005</c:v>
                </c:pt>
                <c:pt idx="5080">
                  <c:v>0.94016760019104684</c:v>
                </c:pt>
                <c:pt idx="5081">
                  <c:v>0.94012418045243362</c:v>
                </c:pt>
                <c:pt idx="5082">
                  <c:v>0.94012418045243362</c:v>
                </c:pt>
                <c:pt idx="5083">
                  <c:v>0.94012418045243362</c:v>
                </c:pt>
                <c:pt idx="5084">
                  <c:v>0.94008076071382052</c:v>
                </c:pt>
                <c:pt idx="5085">
                  <c:v>0.94008076071382052</c:v>
                </c:pt>
                <c:pt idx="5086">
                  <c:v>0.9400373409752073</c:v>
                </c:pt>
                <c:pt idx="5087">
                  <c:v>0.9400373409752073</c:v>
                </c:pt>
                <c:pt idx="5088">
                  <c:v>0.9399939212365942</c:v>
                </c:pt>
                <c:pt idx="5089">
                  <c:v>0.93995050149798098</c:v>
                </c:pt>
                <c:pt idx="5090">
                  <c:v>0.93990708175936777</c:v>
                </c:pt>
                <c:pt idx="5091">
                  <c:v>0.93986366202075466</c:v>
                </c:pt>
                <c:pt idx="5092">
                  <c:v>0.93982024228214145</c:v>
                </c:pt>
                <c:pt idx="5093">
                  <c:v>0.93982024228214145</c:v>
                </c:pt>
                <c:pt idx="5094">
                  <c:v>0.93982024228214145</c:v>
                </c:pt>
                <c:pt idx="5095">
                  <c:v>0.93977682254352835</c:v>
                </c:pt>
                <c:pt idx="5096">
                  <c:v>0.93977682254352835</c:v>
                </c:pt>
                <c:pt idx="5097">
                  <c:v>0.93977682254352835</c:v>
                </c:pt>
                <c:pt idx="5098">
                  <c:v>0.93977682254352835</c:v>
                </c:pt>
                <c:pt idx="5099">
                  <c:v>0.93977682254352835</c:v>
                </c:pt>
                <c:pt idx="5100">
                  <c:v>0.93977682254352835</c:v>
                </c:pt>
                <c:pt idx="5101">
                  <c:v>0.93973340280491513</c:v>
                </c:pt>
                <c:pt idx="5102">
                  <c:v>0.93973340280491513</c:v>
                </c:pt>
                <c:pt idx="5103">
                  <c:v>0.93973340280491513</c:v>
                </c:pt>
                <c:pt idx="5104">
                  <c:v>0.93968998306630191</c:v>
                </c:pt>
                <c:pt idx="5105">
                  <c:v>0.93968998306630191</c:v>
                </c:pt>
                <c:pt idx="5106">
                  <c:v>0.93968998306630191</c:v>
                </c:pt>
                <c:pt idx="5107">
                  <c:v>0.93968998306630191</c:v>
                </c:pt>
                <c:pt idx="5108">
                  <c:v>0.93964656332768881</c:v>
                </c:pt>
                <c:pt idx="5109">
                  <c:v>0.93964656332768881</c:v>
                </c:pt>
                <c:pt idx="5110">
                  <c:v>0.9396031435890756</c:v>
                </c:pt>
                <c:pt idx="5111">
                  <c:v>0.93955972385046238</c:v>
                </c:pt>
                <c:pt idx="5112">
                  <c:v>0.93951630411184928</c:v>
                </c:pt>
                <c:pt idx="5113">
                  <c:v>0.93951630411184928</c:v>
                </c:pt>
                <c:pt idx="5114">
                  <c:v>0.93951630411184928</c:v>
                </c:pt>
                <c:pt idx="5115">
                  <c:v>0.93947288437323606</c:v>
                </c:pt>
                <c:pt idx="5116">
                  <c:v>0.93947288437323606</c:v>
                </c:pt>
                <c:pt idx="5117">
                  <c:v>0.93947288437323606</c:v>
                </c:pt>
                <c:pt idx="5118">
                  <c:v>0.93942946463462285</c:v>
                </c:pt>
                <c:pt idx="5119">
                  <c:v>0.93942946463462285</c:v>
                </c:pt>
                <c:pt idx="5120">
                  <c:v>0.93938604489600974</c:v>
                </c:pt>
                <c:pt idx="5121">
                  <c:v>0.93938604489600974</c:v>
                </c:pt>
                <c:pt idx="5122">
                  <c:v>0.93938604489600974</c:v>
                </c:pt>
                <c:pt idx="5123">
                  <c:v>0.93938604489600974</c:v>
                </c:pt>
                <c:pt idx="5124">
                  <c:v>0.93938604489600974</c:v>
                </c:pt>
                <c:pt idx="5125">
                  <c:v>0.93938604489600974</c:v>
                </c:pt>
                <c:pt idx="5126">
                  <c:v>0.93934262515739653</c:v>
                </c:pt>
                <c:pt idx="5127">
                  <c:v>0.93929920541878342</c:v>
                </c:pt>
                <c:pt idx="5128">
                  <c:v>0.93929920541878342</c:v>
                </c:pt>
                <c:pt idx="5129">
                  <c:v>0.93929920541878342</c:v>
                </c:pt>
                <c:pt idx="5130">
                  <c:v>0.93929920541878342</c:v>
                </c:pt>
                <c:pt idx="5131">
                  <c:v>0.93925578568017021</c:v>
                </c:pt>
                <c:pt idx="5132">
                  <c:v>0.93921236594155699</c:v>
                </c:pt>
                <c:pt idx="5133">
                  <c:v>0.93921236594155699</c:v>
                </c:pt>
                <c:pt idx="5134">
                  <c:v>0.93916894620294389</c:v>
                </c:pt>
                <c:pt idx="5135">
                  <c:v>0.93912552646433067</c:v>
                </c:pt>
                <c:pt idx="5136">
                  <c:v>0.93912552646433067</c:v>
                </c:pt>
                <c:pt idx="5137">
                  <c:v>0.93912552646433067</c:v>
                </c:pt>
                <c:pt idx="5138">
                  <c:v>0.93912552646433067</c:v>
                </c:pt>
                <c:pt idx="5139">
                  <c:v>0.93912552646433067</c:v>
                </c:pt>
                <c:pt idx="5140">
                  <c:v>0.93908210672571757</c:v>
                </c:pt>
                <c:pt idx="5141">
                  <c:v>0.93908210672571757</c:v>
                </c:pt>
                <c:pt idx="5142">
                  <c:v>0.93903868698710435</c:v>
                </c:pt>
                <c:pt idx="5143">
                  <c:v>0.93899526724849114</c:v>
                </c:pt>
                <c:pt idx="5144">
                  <c:v>0.93899526724849114</c:v>
                </c:pt>
                <c:pt idx="5145">
                  <c:v>0.93895184750987803</c:v>
                </c:pt>
                <c:pt idx="5146">
                  <c:v>0.93895184750987803</c:v>
                </c:pt>
                <c:pt idx="5147">
                  <c:v>0.93890842777126482</c:v>
                </c:pt>
                <c:pt idx="5148">
                  <c:v>0.93890842777126482</c:v>
                </c:pt>
                <c:pt idx="5149">
                  <c:v>0.93890842777126482</c:v>
                </c:pt>
                <c:pt idx="5150">
                  <c:v>0.93890842777126482</c:v>
                </c:pt>
                <c:pt idx="5151">
                  <c:v>0.9388650080326516</c:v>
                </c:pt>
                <c:pt idx="5152">
                  <c:v>0.9388650080326516</c:v>
                </c:pt>
                <c:pt idx="5153">
                  <c:v>0.9388215882940385</c:v>
                </c:pt>
                <c:pt idx="5154">
                  <c:v>0.93877816855542529</c:v>
                </c:pt>
                <c:pt idx="5155">
                  <c:v>0.93877816855542529</c:v>
                </c:pt>
                <c:pt idx="5156">
                  <c:v>0.93873474881681207</c:v>
                </c:pt>
                <c:pt idx="5157">
                  <c:v>0.93869132907819897</c:v>
                </c:pt>
                <c:pt idx="5158">
                  <c:v>0.93869132907819897</c:v>
                </c:pt>
                <c:pt idx="5159">
                  <c:v>0.93869132907819897</c:v>
                </c:pt>
                <c:pt idx="5160">
                  <c:v>0.93864790933958575</c:v>
                </c:pt>
                <c:pt idx="5161">
                  <c:v>0.93860448960097265</c:v>
                </c:pt>
                <c:pt idx="5162">
                  <c:v>0.93856106986235943</c:v>
                </c:pt>
                <c:pt idx="5163">
                  <c:v>0.93856106986235943</c:v>
                </c:pt>
                <c:pt idx="5164">
                  <c:v>0.93856106986235943</c:v>
                </c:pt>
                <c:pt idx="5165">
                  <c:v>0.93856106986235943</c:v>
                </c:pt>
                <c:pt idx="5166">
                  <c:v>0.93856106986235943</c:v>
                </c:pt>
                <c:pt idx="5167">
                  <c:v>0.93856106986235943</c:v>
                </c:pt>
                <c:pt idx="5168">
                  <c:v>0.93856106986235943</c:v>
                </c:pt>
                <c:pt idx="5169">
                  <c:v>0.93856106986235943</c:v>
                </c:pt>
                <c:pt idx="5170">
                  <c:v>0.93851765012374622</c:v>
                </c:pt>
                <c:pt idx="5171">
                  <c:v>0.93851765012374622</c:v>
                </c:pt>
                <c:pt idx="5172">
                  <c:v>0.93847423038513311</c:v>
                </c:pt>
                <c:pt idx="5173">
                  <c:v>0.9384308106465199</c:v>
                </c:pt>
                <c:pt idx="5174">
                  <c:v>0.93838739090790679</c:v>
                </c:pt>
                <c:pt idx="5175">
                  <c:v>0.93838739090790679</c:v>
                </c:pt>
                <c:pt idx="5176">
                  <c:v>0.93838739090790679</c:v>
                </c:pt>
                <c:pt idx="5177">
                  <c:v>0.93834397116929358</c:v>
                </c:pt>
                <c:pt idx="5178">
                  <c:v>0.93834397116929358</c:v>
                </c:pt>
                <c:pt idx="5179">
                  <c:v>0.93834397116929358</c:v>
                </c:pt>
                <c:pt idx="5180">
                  <c:v>0.93830055143068036</c:v>
                </c:pt>
                <c:pt idx="5181">
                  <c:v>0.93830055143068036</c:v>
                </c:pt>
                <c:pt idx="5182">
                  <c:v>0.93830055143068036</c:v>
                </c:pt>
                <c:pt idx="5183">
                  <c:v>0.93830055143068036</c:v>
                </c:pt>
                <c:pt idx="5184">
                  <c:v>0.93825713169206726</c:v>
                </c:pt>
                <c:pt idx="5185">
                  <c:v>0.93825713169206726</c:v>
                </c:pt>
                <c:pt idx="5186">
                  <c:v>0.93825713169206726</c:v>
                </c:pt>
                <c:pt idx="5187">
                  <c:v>0.93821371195345404</c:v>
                </c:pt>
                <c:pt idx="5188">
                  <c:v>0.93817029221484083</c:v>
                </c:pt>
                <c:pt idx="5189">
                  <c:v>0.93812687247622772</c:v>
                </c:pt>
                <c:pt idx="5190">
                  <c:v>0.93808345273761451</c:v>
                </c:pt>
                <c:pt idx="5191">
                  <c:v>0.93808345273761451</c:v>
                </c:pt>
                <c:pt idx="5192">
                  <c:v>0.93804003299900129</c:v>
                </c:pt>
                <c:pt idx="5193">
                  <c:v>0.93804003299900129</c:v>
                </c:pt>
                <c:pt idx="5194">
                  <c:v>0.93799661326038819</c:v>
                </c:pt>
                <c:pt idx="5195">
                  <c:v>0.93799661326038819</c:v>
                </c:pt>
                <c:pt idx="5196">
                  <c:v>0.93795319352177497</c:v>
                </c:pt>
                <c:pt idx="5197">
                  <c:v>0.93795319352177497</c:v>
                </c:pt>
                <c:pt idx="5198">
                  <c:v>0.93795319352177497</c:v>
                </c:pt>
                <c:pt idx="5199">
                  <c:v>0.93790977378316187</c:v>
                </c:pt>
                <c:pt idx="5200">
                  <c:v>0.93790977378316187</c:v>
                </c:pt>
                <c:pt idx="5201">
                  <c:v>0.93790977378316187</c:v>
                </c:pt>
                <c:pt idx="5202">
                  <c:v>0.93790977378316187</c:v>
                </c:pt>
                <c:pt idx="5203">
                  <c:v>0.93786635404454866</c:v>
                </c:pt>
                <c:pt idx="5204">
                  <c:v>0.93786635404454866</c:v>
                </c:pt>
                <c:pt idx="5205">
                  <c:v>0.93786635404454866</c:v>
                </c:pt>
                <c:pt idx="5206">
                  <c:v>0.93786635404454866</c:v>
                </c:pt>
                <c:pt idx="5207">
                  <c:v>0.93786635404454866</c:v>
                </c:pt>
                <c:pt idx="5208">
                  <c:v>0.93786635404454866</c:v>
                </c:pt>
                <c:pt idx="5209">
                  <c:v>0.93786635404454866</c:v>
                </c:pt>
                <c:pt idx="5210">
                  <c:v>0.93782293430593544</c:v>
                </c:pt>
                <c:pt idx="5211">
                  <c:v>0.93777951456732234</c:v>
                </c:pt>
                <c:pt idx="5212">
                  <c:v>0.93777951456732234</c:v>
                </c:pt>
                <c:pt idx="5213">
                  <c:v>0.93777951456732234</c:v>
                </c:pt>
                <c:pt idx="5214">
                  <c:v>0.93777951456732234</c:v>
                </c:pt>
                <c:pt idx="5215">
                  <c:v>0.93777951456732234</c:v>
                </c:pt>
                <c:pt idx="5216">
                  <c:v>0.93777951456732234</c:v>
                </c:pt>
                <c:pt idx="5217">
                  <c:v>0.93777951456732234</c:v>
                </c:pt>
                <c:pt idx="5218">
                  <c:v>0.93773609482870912</c:v>
                </c:pt>
                <c:pt idx="5219">
                  <c:v>0.93773609482870912</c:v>
                </c:pt>
                <c:pt idx="5220">
                  <c:v>0.93773609482870912</c:v>
                </c:pt>
                <c:pt idx="5221">
                  <c:v>0.93769267509009591</c:v>
                </c:pt>
                <c:pt idx="5222">
                  <c:v>0.9376492553514828</c:v>
                </c:pt>
                <c:pt idx="5223">
                  <c:v>0.9376492553514828</c:v>
                </c:pt>
                <c:pt idx="5224">
                  <c:v>0.9376492553514828</c:v>
                </c:pt>
                <c:pt idx="5225">
                  <c:v>0.9376492553514828</c:v>
                </c:pt>
                <c:pt idx="5226">
                  <c:v>0.93760583561286959</c:v>
                </c:pt>
                <c:pt idx="5227">
                  <c:v>0.93756241587425648</c:v>
                </c:pt>
                <c:pt idx="5228">
                  <c:v>0.93751899613564327</c:v>
                </c:pt>
                <c:pt idx="5229">
                  <c:v>0.93751899613564327</c:v>
                </c:pt>
                <c:pt idx="5230">
                  <c:v>0.93751899613564327</c:v>
                </c:pt>
                <c:pt idx="5231">
                  <c:v>0.93751899613564327</c:v>
                </c:pt>
                <c:pt idx="5232">
                  <c:v>0.93751899613564327</c:v>
                </c:pt>
                <c:pt idx="5233">
                  <c:v>0.93751899613564327</c:v>
                </c:pt>
                <c:pt idx="5234">
                  <c:v>0.93751899613564327</c:v>
                </c:pt>
                <c:pt idx="5235">
                  <c:v>0.93747557639703005</c:v>
                </c:pt>
                <c:pt idx="5236">
                  <c:v>0.93747557639703005</c:v>
                </c:pt>
                <c:pt idx="5237">
                  <c:v>0.93743215665841695</c:v>
                </c:pt>
                <c:pt idx="5238">
                  <c:v>0.93738873691980373</c:v>
                </c:pt>
                <c:pt idx="5239">
                  <c:v>0.93738873691980373</c:v>
                </c:pt>
                <c:pt idx="5240">
                  <c:v>0.93738873691980373</c:v>
                </c:pt>
                <c:pt idx="5241">
                  <c:v>0.93734531718119052</c:v>
                </c:pt>
                <c:pt idx="5242">
                  <c:v>0.93734531718119052</c:v>
                </c:pt>
                <c:pt idx="5243">
                  <c:v>0.93734531718119052</c:v>
                </c:pt>
                <c:pt idx="5244">
                  <c:v>0.93730189744257741</c:v>
                </c:pt>
                <c:pt idx="5245">
                  <c:v>0.93730189744257741</c:v>
                </c:pt>
                <c:pt idx="5246">
                  <c:v>0.93730189744257741</c:v>
                </c:pt>
                <c:pt idx="5247">
                  <c:v>0.93730189744257741</c:v>
                </c:pt>
                <c:pt idx="5248">
                  <c:v>0.9372584777039642</c:v>
                </c:pt>
                <c:pt idx="5249">
                  <c:v>0.93721505796535109</c:v>
                </c:pt>
                <c:pt idx="5250">
                  <c:v>0.93721505796535109</c:v>
                </c:pt>
                <c:pt idx="5251">
                  <c:v>0.93721505796535109</c:v>
                </c:pt>
                <c:pt idx="5252">
                  <c:v>0.93721505796535109</c:v>
                </c:pt>
                <c:pt idx="5253">
                  <c:v>0.93721505796535109</c:v>
                </c:pt>
                <c:pt idx="5254">
                  <c:v>0.93717163822673788</c:v>
                </c:pt>
                <c:pt idx="5255">
                  <c:v>0.93717163822673788</c:v>
                </c:pt>
                <c:pt idx="5256">
                  <c:v>0.93717163822673788</c:v>
                </c:pt>
                <c:pt idx="5257">
                  <c:v>0.93717163822673788</c:v>
                </c:pt>
                <c:pt idx="5258">
                  <c:v>0.93717163822673788</c:v>
                </c:pt>
                <c:pt idx="5259">
                  <c:v>0.93717163822673788</c:v>
                </c:pt>
                <c:pt idx="5260">
                  <c:v>0.93717163822673788</c:v>
                </c:pt>
                <c:pt idx="5261">
                  <c:v>0.93717163822673788</c:v>
                </c:pt>
                <c:pt idx="5262">
                  <c:v>0.93717163822673788</c:v>
                </c:pt>
                <c:pt idx="5263">
                  <c:v>0.93717163822673788</c:v>
                </c:pt>
                <c:pt idx="5264">
                  <c:v>0.93712821848812466</c:v>
                </c:pt>
                <c:pt idx="5265">
                  <c:v>0.93712821848812466</c:v>
                </c:pt>
                <c:pt idx="5266">
                  <c:v>0.93712821848812466</c:v>
                </c:pt>
                <c:pt idx="5267">
                  <c:v>0.93712821848812466</c:v>
                </c:pt>
                <c:pt idx="5268">
                  <c:v>0.93712821848812466</c:v>
                </c:pt>
                <c:pt idx="5269">
                  <c:v>0.93712821848812466</c:v>
                </c:pt>
                <c:pt idx="5270">
                  <c:v>0.93708479874951156</c:v>
                </c:pt>
                <c:pt idx="5271">
                  <c:v>0.93708479874951156</c:v>
                </c:pt>
                <c:pt idx="5272">
                  <c:v>0.93704137901089835</c:v>
                </c:pt>
                <c:pt idx="5273">
                  <c:v>0.93699795927228524</c:v>
                </c:pt>
                <c:pt idx="5274">
                  <c:v>0.93699795927228524</c:v>
                </c:pt>
                <c:pt idx="5275">
                  <c:v>0.93695453953367203</c:v>
                </c:pt>
                <c:pt idx="5276">
                  <c:v>0.93695453953367203</c:v>
                </c:pt>
                <c:pt idx="5277">
                  <c:v>0.93695453953367203</c:v>
                </c:pt>
                <c:pt idx="5278">
                  <c:v>0.93695453953367203</c:v>
                </c:pt>
                <c:pt idx="5279">
                  <c:v>0.93695453953367203</c:v>
                </c:pt>
                <c:pt idx="5280">
                  <c:v>0.93691111979505881</c:v>
                </c:pt>
                <c:pt idx="5281">
                  <c:v>0.93686770005644571</c:v>
                </c:pt>
                <c:pt idx="5282">
                  <c:v>0.93686770005644571</c:v>
                </c:pt>
                <c:pt idx="5283">
                  <c:v>0.93686770005644571</c:v>
                </c:pt>
                <c:pt idx="5284">
                  <c:v>0.93686770005644571</c:v>
                </c:pt>
                <c:pt idx="5285">
                  <c:v>0.93686770005644571</c:v>
                </c:pt>
                <c:pt idx="5286">
                  <c:v>0.93686770005644571</c:v>
                </c:pt>
                <c:pt idx="5287">
                  <c:v>0.93686770005644571</c:v>
                </c:pt>
                <c:pt idx="5288">
                  <c:v>0.93686770005644571</c:v>
                </c:pt>
                <c:pt idx="5289">
                  <c:v>0.93686770005644571</c:v>
                </c:pt>
                <c:pt idx="5290">
                  <c:v>0.93686770005644571</c:v>
                </c:pt>
                <c:pt idx="5291">
                  <c:v>0.93686770005644571</c:v>
                </c:pt>
                <c:pt idx="5292">
                  <c:v>0.93686770005644571</c:v>
                </c:pt>
                <c:pt idx="5293">
                  <c:v>0.93682428031783249</c:v>
                </c:pt>
                <c:pt idx="5294">
                  <c:v>0.93682428031783249</c:v>
                </c:pt>
                <c:pt idx="5295">
                  <c:v>0.93682428031783249</c:v>
                </c:pt>
                <c:pt idx="5296">
                  <c:v>0.93682428031783249</c:v>
                </c:pt>
                <c:pt idx="5297">
                  <c:v>0.93682428031783249</c:v>
                </c:pt>
                <c:pt idx="5298">
                  <c:v>0.93678086057921928</c:v>
                </c:pt>
                <c:pt idx="5299">
                  <c:v>0.93673744084060617</c:v>
                </c:pt>
                <c:pt idx="5300">
                  <c:v>0.93673744084060617</c:v>
                </c:pt>
                <c:pt idx="5301">
                  <c:v>0.93669402110199296</c:v>
                </c:pt>
                <c:pt idx="5302">
                  <c:v>0.93669402110199296</c:v>
                </c:pt>
                <c:pt idx="5303">
                  <c:v>0.93665060136337974</c:v>
                </c:pt>
                <c:pt idx="5304">
                  <c:v>0.93665060136337974</c:v>
                </c:pt>
                <c:pt idx="5305">
                  <c:v>0.93660718162476664</c:v>
                </c:pt>
                <c:pt idx="5306">
                  <c:v>0.93660718162476664</c:v>
                </c:pt>
                <c:pt idx="5307">
                  <c:v>0.93660718162476664</c:v>
                </c:pt>
                <c:pt idx="5308">
                  <c:v>0.93660718162476664</c:v>
                </c:pt>
                <c:pt idx="5309">
                  <c:v>0.93656376188615342</c:v>
                </c:pt>
                <c:pt idx="5310">
                  <c:v>0.93656376188615342</c:v>
                </c:pt>
                <c:pt idx="5311">
                  <c:v>0.93656376188615342</c:v>
                </c:pt>
                <c:pt idx="5312">
                  <c:v>0.93656376188615342</c:v>
                </c:pt>
                <c:pt idx="5313">
                  <c:v>0.93656376188615342</c:v>
                </c:pt>
                <c:pt idx="5314">
                  <c:v>0.93656376188615342</c:v>
                </c:pt>
                <c:pt idx="5315">
                  <c:v>0.93656376188615342</c:v>
                </c:pt>
                <c:pt idx="5316">
                  <c:v>0.93656376188615342</c:v>
                </c:pt>
                <c:pt idx="5317">
                  <c:v>0.93656376188615342</c:v>
                </c:pt>
                <c:pt idx="5318">
                  <c:v>0.93652034214754032</c:v>
                </c:pt>
                <c:pt idx="5319">
                  <c:v>0.93652034214754032</c:v>
                </c:pt>
                <c:pt idx="5320">
                  <c:v>0.93652034214754032</c:v>
                </c:pt>
                <c:pt idx="5321">
                  <c:v>0.9364769224089271</c:v>
                </c:pt>
                <c:pt idx="5322">
                  <c:v>0.93643350267031389</c:v>
                </c:pt>
                <c:pt idx="5323">
                  <c:v>0.93643350267031389</c:v>
                </c:pt>
                <c:pt idx="5324">
                  <c:v>0.93643350267031389</c:v>
                </c:pt>
                <c:pt idx="5325">
                  <c:v>0.93639008293170078</c:v>
                </c:pt>
                <c:pt idx="5326">
                  <c:v>0.93639008293170078</c:v>
                </c:pt>
                <c:pt idx="5327">
                  <c:v>0.93639008293170078</c:v>
                </c:pt>
                <c:pt idx="5328">
                  <c:v>0.93639008293170078</c:v>
                </c:pt>
                <c:pt idx="5329">
                  <c:v>0.93639008293170078</c:v>
                </c:pt>
                <c:pt idx="5330">
                  <c:v>0.93634666319308757</c:v>
                </c:pt>
                <c:pt idx="5331">
                  <c:v>0.93630324345447447</c:v>
                </c:pt>
                <c:pt idx="5332">
                  <c:v>0.93630324345447447</c:v>
                </c:pt>
                <c:pt idx="5333">
                  <c:v>0.93630324345447447</c:v>
                </c:pt>
                <c:pt idx="5334">
                  <c:v>0.93625982371586125</c:v>
                </c:pt>
                <c:pt idx="5335">
                  <c:v>0.93621640397724804</c:v>
                </c:pt>
                <c:pt idx="5336">
                  <c:v>0.93617298423863493</c:v>
                </c:pt>
                <c:pt idx="5337">
                  <c:v>0.93612956450002172</c:v>
                </c:pt>
                <c:pt idx="5338">
                  <c:v>0.9360861447614085</c:v>
                </c:pt>
                <c:pt idx="5339">
                  <c:v>0.9360427250227954</c:v>
                </c:pt>
                <c:pt idx="5340">
                  <c:v>0.93599930528418218</c:v>
                </c:pt>
                <c:pt idx="5341">
                  <c:v>0.93595588554556897</c:v>
                </c:pt>
                <c:pt idx="5342">
                  <c:v>0.93595588554556897</c:v>
                </c:pt>
                <c:pt idx="5343">
                  <c:v>0.93595588554556897</c:v>
                </c:pt>
                <c:pt idx="5344">
                  <c:v>0.93591246580695586</c:v>
                </c:pt>
                <c:pt idx="5345">
                  <c:v>0.93586904606834265</c:v>
                </c:pt>
                <c:pt idx="5346">
                  <c:v>0.93582562632972954</c:v>
                </c:pt>
                <c:pt idx="5347">
                  <c:v>0.93582562632972954</c:v>
                </c:pt>
                <c:pt idx="5348">
                  <c:v>0.93578220659111633</c:v>
                </c:pt>
                <c:pt idx="5349">
                  <c:v>0.93578220659111633</c:v>
                </c:pt>
                <c:pt idx="5350">
                  <c:v>0.93578220659111633</c:v>
                </c:pt>
                <c:pt idx="5351">
                  <c:v>0.93578220659111633</c:v>
                </c:pt>
                <c:pt idx="5352">
                  <c:v>0.93578220659111633</c:v>
                </c:pt>
                <c:pt idx="5353">
                  <c:v>0.93578220659111633</c:v>
                </c:pt>
                <c:pt idx="5354">
                  <c:v>0.93578220659111633</c:v>
                </c:pt>
                <c:pt idx="5355">
                  <c:v>0.93573878685250311</c:v>
                </c:pt>
                <c:pt idx="5356">
                  <c:v>0.93569536711389001</c:v>
                </c:pt>
                <c:pt idx="5357">
                  <c:v>0.93569536711389001</c:v>
                </c:pt>
                <c:pt idx="5358">
                  <c:v>0.93565194737527679</c:v>
                </c:pt>
                <c:pt idx="5359">
                  <c:v>0.93565194737527679</c:v>
                </c:pt>
                <c:pt idx="5360">
                  <c:v>0.93565194737527679</c:v>
                </c:pt>
                <c:pt idx="5361">
                  <c:v>0.93565194737527679</c:v>
                </c:pt>
                <c:pt idx="5362">
                  <c:v>0.93565194737527679</c:v>
                </c:pt>
                <c:pt idx="5363">
                  <c:v>0.93565194737527679</c:v>
                </c:pt>
                <c:pt idx="5364">
                  <c:v>0.93560852763666369</c:v>
                </c:pt>
                <c:pt idx="5365">
                  <c:v>0.93556510789805047</c:v>
                </c:pt>
                <c:pt idx="5366">
                  <c:v>0.93552168815943726</c:v>
                </c:pt>
                <c:pt idx="5367">
                  <c:v>0.93552168815943726</c:v>
                </c:pt>
                <c:pt idx="5368">
                  <c:v>0.93547826842082415</c:v>
                </c:pt>
                <c:pt idx="5369">
                  <c:v>0.93547826842082415</c:v>
                </c:pt>
                <c:pt idx="5370">
                  <c:v>0.93547826842082415</c:v>
                </c:pt>
                <c:pt idx="5371">
                  <c:v>0.93547826842082415</c:v>
                </c:pt>
                <c:pt idx="5372">
                  <c:v>0.93547826842082415</c:v>
                </c:pt>
                <c:pt idx="5373">
                  <c:v>0.93547826842082415</c:v>
                </c:pt>
                <c:pt idx="5374">
                  <c:v>0.93543484868221094</c:v>
                </c:pt>
                <c:pt idx="5375">
                  <c:v>0.93543484868221094</c:v>
                </c:pt>
                <c:pt idx="5376">
                  <c:v>0.93543484868221094</c:v>
                </c:pt>
                <c:pt idx="5377">
                  <c:v>0.93539142894359772</c:v>
                </c:pt>
                <c:pt idx="5378">
                  <c:v>0.93539142894359772</c:v>
                </c:pt>
                <c:pt idx="5379">
                  <c:v>0.93539142894359772</c:v>
                </c:pt>
                <c:pt idx="5380">
                  <c:v>0.93539142894359772</c:v>
                </c:pt>
                <c:pt idx="5381">
                  <c:v>0.93534800920498462</c:v>
                </c:pt>
                <c:pt idx="5382">
                  <c:v>0.93530458946637141</c:v>
                </c:pt>
                <c:pt idx="5383">
                  <c:v>0.93530458946637141</c:v>
                </c:pt>
                <c:pt idx="5384">
                  <c:v>0.93530458946637141</c:v>
                </c:pt>
                <c:pt idx="5385">
                  <c:v>0.93530458946637141</c:v>
                </c:pt>
                <c:pt idx="5386">
                  <c:v>0.93530458946637141</c:v>
                </c:pt>
                <c:pt idx="5387">
                  <c:v>0.93530458946637141</c:v>
                </c:pt>
                <c:pt idx="5388">
                  <c:v>0.93530458946637141</c:v>
                </c:pt>
                <c:pt idx="5389">
                  <c:v>0.93530458946637141</c:v>
                </c:pt>
                <c:pt idx="5390">
                  <c:v>0.93530458946637141</c:v>
                </c:pt>
                <c:pt idx="5391">
                  <c:v>0.93530458946637141</c:v>
                </c:pt>
                <c:pt idx="5392">
                  <c:v>0.93530458946637141</c:v>
                </c:pt>
                <c:pt idx="5393">
                  <c:v>0.93530458946637141</c:v>
                </c:pt>
                <c:pt idx="5394">
                  <c:v>0.93530458946637141</c:v>
                </c:pt>
                <c:pt idx="5395">
                  <c:v>0.93530458946637141</c:v>
                </c:pt>
                <c:pt idx="5396">
                  <c:v>0.93530458946637141</c:v>
                </c:pt>
                <c:pt idx="5397">
                  <c:v>0.93530458946637141</c:v>
                </c:pt>
                <c:pt idx="5398">
                  <c:v>0.93526116972775819</c:v>
                </c:pt>
                <c:pt idx="5399">
                  <c:v>0.93526116972775819</c:v>
                </c:pt>
                <c:pt idx="5400">
                  <c:v>0.93521774998914509</c:v>
                </c:pt>
                <c:pt idx="5401">
                  <c:v>0.93521774998914509</c:v>
                </c:pt>
                <c:pt idx="5402">
                  <c:v>0.93521774998914509</c:v>
                </c:pt>
                <c:pt idx="5403">
                  <c:v>0.93521774998914509</c:v>
                </c:pt>
                <c:pt idx="5404">
                  <c:v>0.93521774998914509</c:v>
                </c:pt>
                <c:pt idx="5405">
                  <c:v>0.93521774998914509</c:v>
                </c:pt>
                <c:pt idx="5406">
                  <c:v>0.93517433025053187</c:v>
                </c:pt>
                <c:pt idx="5407">
                  <c:v>0.93517433025053187</c:v>
                </c:pt>
                <c:pt idx="5408">
                  <c:v>0.93517433025053187</c:v>
                </c:pt>
                <c:pt idx="5409">
                  <c:v>0.93517433025053187</c:v>
                </c:pt>
                <c:pt idx="5410">
                  <c:v>0.93513091051191877</c:v>
                </c:pt>
                <c:pt idx="5411">
                  <c:v>0.93513091051191877</c:v>
                </c:pt>
                <c:pt idx="5412">
                  <c:v>0.93508749077330555</c:v>
                </c:pt>
                <c:pt idx="5413">
                  <c:v>0.93508749077330555</c:v>
                </c:pt>
                <c:pt idx="5414">
                  <c:v>0.93504407103469234</c:v>
                </c:pt>
                <c:pt idx="5415">
                  <c:v>0.93500065129607923</c:v>
                </c:pt>
                <c:pt idx="5416">
                  <c:v>0.93495723155746602</c:v>
                </c:pt>
                <c:pt idx="5417">
                  <c:v>0.93495723155746602</c:v>
                </c:pt>
                <c:pt idx="5418">
                  <c:v>0.93495723155746602</c:v>
                </c:pt>
                <c:pt idx="5419">
                  <c:v>0.93495723155746602</c:v>
                </c:pt>
                <c:pt idx="5420">
                  <c:v>0.9349138118188528</c:v>
                </c:pt>
                <c:pt idx="5421">
                  <c:v>0.9349138118188528</c:v>
                </c:pt>
                <c:pt idx="5422">
                  <c:v>0.9349138118188528</c:v>
                </c:pt>
                <c:pt idx="5423">
                  <c:v>0.9349138118188528</c:v>
                </c:pt>
                <c:pt idx="5424">
                  <c:v>0.9348703920802397</c:v>
                </c:pt>
                <c:pt idx="5425">
                  <c:v>0.93482697234162648</c:v>
                </c:pt>
                <c:pt idx="5426">
                  <c:v>0.93482697234162648</c:v>
                </c:pt>
                <c:pt idx="5427">
                  <c:v>0.93482697234162648</c:v>
                </c:pt>
                <c:pt idx="5428">
                  <c:v>0.93482697234162648</c:v>
                </c:pt>
                <c:pt idx="5429">
                  <c:v>0.93482697234162648</c:v>
                </c:pt>
                <c:pt idx="5430">
                  <c:v>0.93482697234162648</c:v>
                </c:pt>
                <c:pt idx="5431">
                  <c:v>0.93482697234162648</c:v>
                </c:pt>
                <c:pt idx="5432">
                  <c:v>0.93482697234162648</c:v>
                </c:pt>
                <c:pt idx="5433">
                  <c:v>0.93482697234162648</c:v>
                </c:pt>
                <c:pt idx="5434">
                  <c:v>0.93482697234162648</c:v>
                </c:pt>
                <c:pt idx="5435">
                  <c:v>0.93478355260301327</c:v>
                </c:pt>
                <c:pt idx="5436">
                  <c:v>0.93478355260301327</c:v>
                </c:pt>
                <c:pt idx="5437">
                  <c:v>0.93478355260301327</c:v>
                </c:pt>
                <c:pt idx="5438">
                  <c:v>0.93478355260301327</c:v>
                </c:pt>
                <c:pt idx="5439">
                  <c:v>0.93474013286440016</c:v>
                </c:pt>
                <c:pt idx="5440">
                  <c:v>0.93474013286440016</c:v>
                </c:pt>
                <c:pt idx="5441">
                  <c:v>0.93474013286440016</c:v>
                </c:pt>
                <c:pt idx="5442">
                  <c:v>0.93469671312578695</c:v>
                </c:pt>
                <c:pt idx="5443">
                  <c:v>0.93469671312578695</c:v>
                </c:pt>
                <c:pt idx="5444">
                  <c:v>0.93469671312578695</c:v>
                </c:pt>
                <c:pt idx="5445">
                  <c:v>0.93469671312578695</c:v>
                </c:pt>
                <c:pt idx="5446">
                  <c:v>0.93469671312578695</c:v>
                </c:pt>
                <c:pt idx="5447">
                  <c:v>0.93465329338717384</c:v>
                </c:pt>
                <c:pt idx="5448">
                  <c:v>0.93465329338717384</c:v>
                </c:pt>
                <c:pt idx="5449">
                  <c:v>0.93465329338717384</c:v>
                </c:pt>
                <c:pt idx="5450">
                  <c:v>0.93460987364856063</c:v>
                </c:pt>
                <c:pt idx="5451">
                  <c:v>0.93460987364856063</c:v>
                </c:pt>
                <c:pt idx="5452">
                  <c:v>0.93456645390994741</c:v>
                </c:pt>
                <c:pt idx="5453">
                  <c:v>0.93452303417133431</c:v>
                </c:pt>
                <c:pt idx="5454">
                  <c:v>0.9344796144327211</c:v>
                </c:pt>
                <c:pt idx="5455">
                  <c:v>0.93443619469410799</c:v>
                </c:pt>
                <c:pt idx="5456">
                  <c:v>0.93439277495549478</c:v>
                </c:pt>
                <c:pt idx="5457">
                  <c:v>0.93439277495549478</c:v>
                </c:pt>
                <c:pt idx="5458">
                  <c:v>0.93439277495549478</c:v>
                </c:pt>
                <c:pt idx="5459">
                  <c:v>0.93439277495549478</c:v>
                </c:pt>
                <c:pt idx="5460">
                  <c:v>0.93439277495549478</c:v>
                </c:pt>
                <c:pt idx="5461">
                  <c:v>0.93439277495549478</c:v>
                </c:pt>
                <c:pt idx="5462">
                  <c:v>0.93439277495549478</c:v>
                </c:pt>
                <c:pt idx="5463">
                  <c:v>0.93439277495549478</c:v>
                </c:pt>
                <c:pt idx="5464">
                  <c:v>0.93439277495549478</c:v>
                </c:pt>
                <c:pt idx="5465">
                  <c:v>0.93439277495549478</c:v>
                </c:pt>
                <c:pt idx="5466">
                  <c:v>0.93439277495549478</c:v>
                </c:pt>
                <c:pt idx="5467">
                  <c:v>0.93434935521688156</c:v>
                </c:pt>
                <c:pt idx="5468">
                  <c:v>0.93434935521688156</c:v>
                </c:pt>
                <c:pt idx="5469">
                  <c:v>0.93434935521688156</c:v>
                </c:pt>
                <c:pt idx="5470">
                  <c:v>0.93430593547826846</c:v>
                </c:pt>
                <c:pt idx="5471">
                  <c:v>0.93430593547826846</c:v>
                </c:pt>
                <c:pt idx="5472">
                  <c:v>0.93430593547826846</c:v>
                </c:pt>
                <c:pt idx="5473">
                  <c:v>0.93426251573965524</c:v>
                </c:pt>
                <c:pt idx="5474">
                  <c:v>0.93426251573965524</c:v>
                </c:pt>
                <c:pt idx="5475">
                  <c:v>0.93421909600104203</c:v>
                </c:pt>
                <c:pt idx="5476">
                  <c:v>0.93421909600104203</c:v>
                </c:pt>
                <c:pt idx="5477">
                  <c:v>0.93421909600104203</c:v>
                </c:pt>
                <c:pt idx="5478">
                  <c:v>0.93421909600104203</c:v>
                </c:pt>
                <c:pt idx="5479">
                  <c:v>0.93421909600104203</c:v>
                </c:pt>
                <c:pt idx="5480">
                  <c:v>0.93417567626242892</c:v>
                </c:pt>
                <c:pt idx="5481">
                  <c:v>0.93413225652381571</c:v>
                </c:pt>
                <c:pt idx="5482">
                  <c:v>0.93413225652381571</c:v>
                </c:pt>
                <c:pt idx="5483">
                  <c:v>0.93408883678520249</c:v>
                </c:pt>
                <c:pt idx="5484">
                  <c:v>0.93404541704658939</c:v>
                </c:pt>
                <c:pt idx="5485">
                  <c:v>0.93404541704658939</c:v>
                </c:pt>
                <c:pt idx="5486">
                  <c:v>0.93404541704658939</c:v>
                </c:pt>
                <c:pt idx="5487">
                  <c:v>0.93404541704658939</c:v>
                </c:pt>
                <c:pt idx="5488">
                  <c:v>0.93404541704658939</c:v>
                </c:pt>
                <c:pt idx="5489">
                  <c:v>0.93400199730797617</c:v>
                </c:pt>
                <c:pt idx="5490">
                  <c:v>0.93400199730797617</c:v>
                </c:pt>
                <c:pt idx="5491">
                  <c:v>0.93395857756936307</c:v>
                </c:pt>
                <c:pt idx="5492">
                  <c:v>0.93391515783074985</c:v>
                </c:pt>
                <c:pt idx="5493">
                  <c:v>0.93387173809213664</c:v>
                </c:pt>
                <c:pt idx="5494">
                  <c:v>0.93382831835352353</c:v>
                </c:pt>
                <c:pt idx="5495">
                  <c:v>0.93378489861491032</c:v>
                </c:pt>
                <c:pt idx="5496">
                  <c:v>0.93374147887629722</c:v>
                </c:pt>
                <c:pt idx="5497">
                  <c:v>0.933698059137684</c:v>
                </c:pt>
                <c:pt idx="5498">
                  <c:v>0.93365463939907078</c:v>
                </c:pt>
                <c:pt idx="5499">
                  <c:v>0.93365463939907078</c:v>
                </c:pt>
                <c:pt idx="5500">
                  <c:v>0.93365463939907078</c:v>
                </c:pt>
                <c:pt idx="5501">
                  <c:v>0.93361121966045768</c:v>
                </c:pt>
                <c:pt idx="5502">
                  <c:v>0.93361121966045768</c:v>
                </c:pt>
                <c:pt idx="5503">
                  <c:v>0.93356779992184447</c:v>
                </c:pt>
                <c:pt idx="5504">
                  <c:v>0.93356779992184447</c:v>
                </c:pt>
                <c:pt idx="5505">
                  <c:v>0.93356779992184447</c:v>
                </c:pt>
                <c:pt idx="5506">
                  <c:v>0.93352438018323125</c:v>
                </c:pt>
                <c:pt idx="5507">
                  <c:v>0.93352438018323125</c:v>
                </c:pt>
                <c:pt idx="5508">
                  <c:v>0.93352438018323125</c:v>
                </c:pt>
                <c:pt idx="5509">
                  <c:v>0.93348096044461815</c:v>
                </c:pt>
                <c:pt idx="5510">
                  <c:v>0.93348096044461815</c:v>
                </c:pt>
                <c:pt idx="5511">
                  <c:v>0.93343754070600493</c:v>
                </c:pt>
                <c:pt idx="5512">
                  <c:v>0.93339412096739172</c:v>
                </c:pt>
                <c:pt idx="5513">
                  <c:v>0.93339412096739172</c:v>
                </c:pt>
                <c:pt idx="5514">
                  <c:v>0.93335070122877861</c:v>
                </c:pt>
                <c:pt idx="5515">
                  <c:v>0.93335070122877861</c:v>
                </c:pt>
                <c:pt idx="5516">
                  <c:v>0.93335070122877861</c:v>
                </c:pt>
                <c:pt idx="5517">
                  <c:v>0.93335070122877861</c:v>
                </c:pt>
                <c:pt idx="5518">
                  <c:v>0.93335070122877861</c:v>
                </c:pt>
                <c:pt idx="5519">
                  <c:v>0.9333072814901654</c:v>
                </c:pt>
                <c:pt idx="5520">
                  <c:v>0.9333072814901654</c:v>
                </c:pt>
                <c:pt idx="5521">
                  <c:v>0.9333072814901654</c:v>
                </c:pt>
                <c:pt idx="5522">
                  <c:v>0.93326386175155229</c:v>
                </c:pt>
                <c:pt idx="5523">
                  <c:v>0.93326386175155229</c:v>
                </c:pt>
                <c:pt idx="5524">
                  <c:v>0.93326386175155229</c:v>
                </c:pt>
                <c:pt idx="5525">
                  <c:v>0.93326386175155229</c:v>
                </c:pt>
                <c:pt idx="5526">
                  <c:v>0.93322044201293908</c:v>
                </c:pt>
                <c:pt idx="5527">
                  <c:v>0.93322044201293908</c:v>
                </c:pt>
                <c:pt idx="5528">
                  <c:v>0.93317702227432586</c:v>
                </c:pt>
                <c:pt idx="5529">
                  <c:v>0.93313360253571276</c:v>
                </c:pt>
                <c:pt idx="5530">
                  <c:v>0.93309018279709954</c:v>
                </c:pt>
                <c:pt idx="5531">
                  <c:v>0.93309018279709954</c:v>
                </c:pt>
                <c:pt idx="5532">
                  <c:v>0.93309018279709954</c:v>
                </c:pt>
                <c:pt idx="5533">
                  <c:v>0.93304676305848644</c:v>
                </c:pt>
                <c:pt idx="5534">
                  <c:v>0.93300334331987322</c:v>
                </c:pt>
                <c:pt idx="5535">
                  <c:v>0.93295992358126001</c:v>
                </c:pt>
                <c:pt idx="5536">
                  <c:v>0.93295992358126001</c:v>
                </c:pt>
                <c:pt idx="5537">
                  <c:v>0.9329165038426469</c:v>
                </c:pt>
                <c:pt idx="5538">
                  <c:v>0.9329165038426469</c:v>
                </c:pt>
                <c:pt idx="5539">
                  <c:v>0.93287308410403369</c:v>
                </c:pt>
                <c:pt idx="5540">
                  <c:v>0.93287308410403369</c:v>
                </c:pt>
                <c:pt idx="5541">
                  <c:v>0.93282966436542047</c:v>
                </c:pt>
                <c:pt idx="5542">
                  <c:v>0.93278624462680737</c:v>
                </c:pt>
                <c:pt idx="5543">
                  <c:v>0.93274282488819416</c:v>
                </c:pt>
                <c:pt idx="5544">
                  <c:v>0.93274282488819416</c:v>
                </c:pt>
                <c:pt idx="5545">
                  <c:v>0.93274282488819416</c:v>
                </c:pt>
                <c:pt idx="5546">
                  <c:v>0.93269940514958094</c:v>
                </c:pt>
                <c:pt idx="5547">
                  <c:v>0.93269940514958094</c:v>
                </c:pt>
                <c:pt idx="5548">
                  <c:v>0.93269940514958094</c:v>
                </c:pt>
                <c:pt idx="5549">
                  <c:v>0.93265598541096784</c:v>
                </c:pt>
                <c:pt idx="5550">
                  <c:v>0.93265598541096784</c:v>
                </c:pt>
                <c:pt idx="5551">
                  <c:v>0.93265598541096784</c:v>
                </c:pt>
                <c:pt idx="5552">
                  <c:v>0.93265598541096784</c:v>
                </c:pt>
                <c:pt idx="5553">
                  <c:v>0.93261256567235462</c:v>
                </c:pt>
                <c:pt idx="5554">
                  <c:v>0.93256914593374152</c:v>
                </c:pt>
                <c:pt idx="5555">
                  <c:v>0.93256914593374152</c:v>
                </c:pt>
                <c:pt idx="5556">
                  <c:v>0.9325257261951283</c:v>
                </c:pt>
                <c:pt idx="5557">
                  <c:v>0.9325257261951283</c:v>
                </c:pt>
                <c:pt idx="5558">
                  <c:v>0.93248230645651509</c:v>
                </c:pt>
                <c:pt idx="5559">
                  <c:v>0.93243888671790198</c:v>
                </c:pt>
                <c:pt idx="5560">
                  <c:v>0.93243888671790198</c:v>
                </c:pt>
                <c:pt idx="5561">
                  <c:v>0.93243888671790198</c:v>
                </c:pt>
                <c:pt idx="5562">
                  <c:v>0.93243888671790198</c:v>
                </c:pt>
                <c:pt idx="5563">
                  <c:v>0.93243888671790198</c:v>
                </c:pt>
                <c:pt idx="5564">
                  <c:v>0.93243888671790198</c:v>
                </c:pt>
                <c:pt idx="5565">
                  <c:v>0.93243888671790198</c:v>
                </c:pt>
                <c:pt idx="5566">
                  <c:v>0.93243888671790198</c:v>
                </c:pt>
                <c:pt idx="5567">
                  <c:v>0.93239546697928877</c:v>
                </c:pt>
                <c:pt idx="5568">
                  <c:v>0.93239546697928877</c:v>
                </c:pt>
                <c:pt idx="5569">
                  <c:v>0.93239546697928877</c:v>
                </c:pt>
                <c:pt idx="5570">
                  <c:v>0.93239546697928877</c:v>
                </c:pt>
                <c:pt idx="5571">
                  <c:v>0.93239546697928877</c:v>
                </c:pt>
                <c:pt idx="5572">
                  <c:v>0.93239546697928877</c:v>
                </c:pt>
                <c:pt idx="5573">
                  <c:v>0.93235204724067566</c:v>
                </c:pt>
                <c:pt idx="5574">
                  <c:v>0.93235204724067566</c:v>
                </c:pt>
                <c:pt idx="5575">
                  <c:v>0.93230862750206245</c:v>
                </c:pt>
                <c:pt idx="5576">
                  <c:v>0.93230862750206245</c:v>
                </c:pt>
                <c:pt idx="5577">
                  <c:v>0.93226520776344923</c:v>
                </c:pt>
                <c:pt idx="5578">
                  <c:v>0.93226520776344923</c:v>
                </c:pt>
                <c:pt idx="5579">
                  <c:v>0.93226520776344923</c:v>
                </c:pt>
                <c:pt idx="5580">
                  <c:v>0.93226520776344923</c:v>
                </c:pt>
                <c:pt idx="5581">
                  <c:v>0.93226520776344923</c:v>
                </c:pt>
                <c:pt idx="5582">
                  <c:v>0.93226520776344923</c:v>
                </c:pt>
                <c:pt idx="5583">
                  <c:v>0.93226520776344923</c:v>
                </c:pt>
                <c:pt idx="5584">
                  <c:v>0.93222178802483613</c:v>
                </c:pt>
                <c:pt idx="5585">
                  <c:v>0.93222178802483613</c:v>
                </c:pt>
                <c:pt idx="5586">
                  <c:v>0.93217836828622291</c:v>
                </c:pt>
                <c:pt idx="5587">
                  <c:v>0.9321349485476097</c:v>
                </c:pt>
                <c:pt idx="5588">
                  <c:v>0.9321349485476097</c:v>
                </c:pt>
                <c:pt idx="5589">
                  <c:v>0.9321349485476097</c:v>
                </c:pt>
                <c:pt idx="5590">
                  <c:v>0.9321349485476097</c:v>
                </c:pt>
                <c:pt idx="5591">
                  <c:v>0.93209152880899659</c:v>
                </c:pt>
                <c:pt idx="5592">
                  <c:v>0.93204810907038338</c:v>
                </c:pt>
                <c:pt idx="5593">
                  <c:v>0.93204810907038338</c:v>
                </c:pt>
                <c:pt idx="5594">
                  <c:v>0.93204810907038338</c:v>
                </c:pt>
                <c:pt idx="5595">
                  <c:v>0.93204810907038338</c:v>
                </c:pt>
                <c:pt idx="5596">
                  <c:v>0.93204810907038338</c:v>
                </c:pt>
                <c:pt idx="5597">
                  <c:v>0.93204810907038338</c:v>
                </c:pt>
                <c:pt idx="5598">
                  <c:v>0.93204810907038338</c:v>
                </c:pt>
                <c:pt idx="5599">
                  <c:v>0.93200468933177016</c:v>
                </c:pt>
                <c:pt idx="5600">
                  <c:v>0.93196126959315706</c:v>
                </c:pt>
                <c:pt idx="5601">
                  <c:v>0.93196126959315706</c:v>
                </c:pt>
                <c:pt idx="5602">
                  <c:v>0.93196126959315706</c:v>
                </c:pt>
                <c:pt idx="5603">
                  <c:v>0.93196126959315706</c:v>
                </c:pt>
                <c:pt idx="5604">
                  <c:v>0.93191784985454384</c:v>
                </c:pt>
                <c:pt idx="5605">
                  <c:v>0.93187443011593074</c:v>
                </c:pt>
                <c:pt idx="5606">
                  <c:v>0.93187443011593074</c:v>
                </c:pt>
                <c:pt idx="5607">
                  <c:v>0.93187443011593074</c:v>
                </c:pt>
                <c:pt idx="5608">
                  <c:v>0.93183101037731753</c:v>
                </c:pt>
                <c:pt idx="5609">
                  <c:v>0.93183101037731753</c:v>
                </c:pt>
                <c:pt idx="5610">
                  <c:v>0.93183101037731753</c:v>
                </c:pt>
                <c:pt idx="5611">
                  <c:v>0.93183101037731753</c:v>
                </c:pt>
                <c:pt idx="5612">
                  <c:v>0.93183101037731753</c:v>
                </c:pt>
                <c:pt idx="5613">
                  <c:v>0.93178759063870431</c:v>
                </c:pt>
                <c:pt idx="5614">
                  <c:v>0.93174417090009121</c:v>
                </c:pt>
                <c:pt idx="5615">
                  <c:v>0.93174417090009121</c:v>
                </c:pt>
                <c:pt idx="5616">
                  <c:v>0.93174417090009121</c:v>
                </c:pt>
                <c:pt idx="5617">
                  <c:v>0.93174417090009121</c:v>
                </c:pt>
                <c:pt idx="5618">
                  <c:v>0.93170075116147799</c:v>
                </c:pt>
                <c:pt idx="5619">
                  <c:v>0.93170075116147799</c:v>
                </c:pt>
                <c:pt idx="5620">
                  <c:v>0.93165733142286489</c:v>
                </c:pt>
                <c:pt idx="5621">
                  <c:v>0.93161391168425167</c:v>
                </c:pt>
                <c:pt idx="5622">
                  <c:v>0.93157049194563846</c:v>
                </c:pt>
                <c:pt idx="5623">
                  <c:v>0.93152707220702535</c:v>
                </c:pt>
                <c:pt idx="5624">
                  <c:v>0.93148365246841214</c:v>
                </c:pt>
                <c:pt idx="5625">
                  <c:v>0.93148365246841214</c:v>
                </c:pt>
                <c:pt idx="5626">
                  <c:v>0.93144023272979892</c:v>
                </c:pt>
                <c:pt idx="5627">
                  <c:v>0.93139681299118582</c:v>
                </c:pt>
                <c:pt idx="5628">
                  <c:v>0.93139681299118582</c:v>
                </c:pt>
                <c:pt idx="5629">
                  <c:v>0.93139681299118582</c:v>
                </c:pt>
                <c:pt idx="5630">
                  <c:v>0.93139681299118582</c:v>
                </c:pt>
                <c:pt idx="5631">
                  <c:v>0.9313533932525726</c:v>
                </c:pt>
                <c:pt idx="5632">
                  <c:v>0.9313533932525726</c:v>
                </c:pt>
                <c:pt idx="5633">
                  <c:v>0.9313533932525726</c:v>
                </c:pt>
                <c:pt idx="5634">
                  <c:v>0.9313533932525726</c:v>
                </c:pt>
                <c:pt idx="5635">
                  <c:v>0.93130997351395939</c:v>
                </c:pt>
                <c:pt idx="5636">
                  <c:v>0.93126655377534628</c:v>
                </c:pt>
                <c:pt idx="5637">
                  <c:v>0.93126655377534628</c:v>
                </c:pt>
                <c:pt idx="5638">
                  <c:v>0.93122313403673307</c:v>
                </c:pt>
                <c:pt idx="5639">
                  <c:v>0.93117971429811996</c:v>
                </c:pt>
                <c:pt idx="5640">
                  <c:v>0.93117971429811996</c:v>
                </c:pt>
                <c:pt idx="5641">
                  <c:v>0.93113629455950675</c:v>
                </c:pt>
                <c:pt idx="5642">
                  <c:v>0.93113629455950675</c:v>
                </c:pt>
                <c:pt idx="5643">
                  <c:v>0.93109287482089353</c:v>
                </c:pt>
                <c:pt idx="5644">
                  <c:v>0.93109287482089353</c:v>
                </c:pt>
                <c:pt idx="5645">
                  <c:v>0.93104945508228043</c:v>
                </c:pt>
                <c:pt idx="5646">
                  <c:v>0.93104945508228043</c:v>
                </c:pt>
                <c:pt idx="5647">
                  <c:v>0.93100603534366722</c:v>
                </c:pt>
                <c:pt idx="5648">
                  <c:v>0.93096261560505411</c:v>
                </c:pt>
                <c:pt idx="5649">
                  <c:v>0.93096261560505411</c:v>
                </c:pt>
                <c:pt idx="5650">
                  <c:v>0.9309191958664409</c:v>
                </c:pt>
                <c:pt idx="5651">
                  <c:v>0.93087577612782768</c:v>
                </c:pt>
                <c:pt idx="5652">
                  <c:v>0.93087577612782768</c:v>
                </c:pt>
                <c:pt idx="5653">
                  <c:v>0.93083235638921458</c:v>
                </c:pt>
                <c:pt idx="5654">
                  <c:v>0.93083235638921458</c:v>
                </c:pt>
                <c:pt idx="5655">
                  <c:v>0.93083235638921458</c:v>
                </c:pt>
                <c:pt idx="5656">
                  <c:v>0.93078893665060136</c:v>
                </c:pt>
                <c:pt idx="5657">
                  <c:v>0.93074551691198815</c:v>
                </c:pt>
                <c:pt idx="5658">
                  <c:v>0.93074551691198815</c:v>
                </c:pt>
                <c:pt idx="5659">
                  <c:v>0.93070209717337504</c:v>
                </c:pt>
                <c:pt idx="5660">
                  <c:v>0.93070209717337504</c:v>
                </c:pt>
                <c:pt idx="5661">
                  <c:v>0.93070209717337504</c:v>
                </c:pt>
                <c:pt idx="5662">
                  <c:v>0.93070209717337504</c:v>
                </c:pt>
                <c:pt idx="5663">
                  <c:v>0.93070209717337504</c:v>
                </c:pt>
                <c:pt idx="5664">
                  <c:v>0.93070209717337504</c:v>
                </c:pt>
                <c:pt idx="5665">
                  <c:v>0.93070209717337504</c:v>
                </c:pt>
                <c:pt idx="5666">
                  <c:v>0.93070209717337504</c:v>
                </c:pt>
                <c:pt idx="5667">
                  <c:v>0.93070209717337504</c:v>
                </c:pt>
                <c:pt idx="5668">
                  <c:v>0.93070209717337504</c:v>
                </c:pt>
                <c:pt idx="5669">
                  <c:v>0.93070209717337504</c:v>
                </c:pt>
                <c:pt idx="5670">
                  <c:v>0.93070209717337504</c:v>
                </c:pt>
                <c:pt idx="5671">
                  <c:v>0.93070209717337504</c:v>
                </c:pt>
                <c:pt idx="5672">
                  <c:v>0.93065867743476183</c:v>
                </c:pt>
                <c:pt idx="5673">
                  <c:v>0.93065867743476183</c:v>
                </c:pt>
                <c:pt idx="5674">
                  <c:v>0.93065867743476183</c:v>
                </c:pt>
                <c:pt idx="5675">
                  <c:v>0.93061525769614861</c:v>
                </c:pt>
                <c:pt idx="5676">
                  <c:v>0.93061525769614861</c:v>
                </c:pt>
                <c:pt idx="5677">
                  <c:v>0.93061525769614861</c:v>
                </c:pt>
                <c:pt idx="5678">
                  <c:v>0.93057183795753551</c:v>
                </c:pt>
                <c:pt idx="5679">
                  <c:v>0.93057183795753551</c:v>
                </c:pt>
                <c:pt idx="5680">
                  <c:v>0.93057183795753551</c:v>
                </c:pt>
                <c:pt idx="5681">
                  <c:v>0.93057183795753551</c:v>
                </c:pt>
                <c:pt idx="5682">
                  <c:v>0.93057183795753551</c:v>
                </c:pt>
                <c:pt idx="5683">
                  <c:v>0.93057183795753551</c:v>
                </c:pt>
                <c:pt idx="5684">
                  <c:v>0.93052841821892229</c:v>
                </c:pt>
                <c:pt idx="5685">
                  <c:v>0.93052841821892229</c:v>
                </c:pt>
                <c:pt idx="5686">
                  <c:v>0.93048499848030919</c:v>
                </c:pt>
                <c:pt idx="5687">
                  <c:v>0.93048499848030919</c:v>
                </c:pt>
                <c:pt idx="5688">
                  <c:v>0.93044157874169597</c:v>
                </c:pt>
                <c:pt idx="5689">
                  <c:v>0.93044157874169597</c:v>
                </c:pt>
                <c:pt idx="5690">
                  <c:v>0.93044157874169597</c:v>
                </c:pt>
                <c:pt idx="5691">
                  <c:v>0.93044157874169597</c:v>
                </c:pt>
                <c:pt idx="5692">
                  <c:v>0.93044157874169597</c:v>
                </c:pt>
                <c:pt idx="5693">
                  <c:v>0.93044157874169597</c:v>
                </c:pt>
                <c:pt idx="5694">
                  <c:v>0.93044157874169597</c:v>
                </c:pt>
                <c:pt idx="5695">
                  <c:v>0.93039815900308276</c:v>
                </c:pt>
                <c:pt idx="5696">
                  <c:v>0.93035473926446965</c:v>
                </c:pt>
                <c:pt idx="5697">
                  <c:v>0.93031131952585644</c:v>
                </c:pt>
                <c:pt idx="5698">
                  <c:v>0.93031131952585644</c:v>
                </c:pt>
                <c:pt idx="5699">
                  <c:v>0.93026789978724334</c:v>
                </c:pt>
                <c:pt idx="5700">
                  <c:v>0.93022448004863012</c:v>
                </c:pt>
                <c:pt idx="5701">
                  <c:v>0.93018106031001691</c:v>
                </c:pt>
                <c:pt idx="5702">
                  <c:v>0.9301376405714038</c:v>
                </c:pt>
                <c:pt idx="5703">
                  <c:v>0.93009422083279059</c:v>
                </c:pt>
                <c:pt idx="5704">
                  <c:v>0.93009422083279059</c:v>
                </c:pt>
                <c:pt idx="5705">
                  <c:v>0.93005080109417737</c:v>
                </c:pt>
                <c:pt idx="5706">
                  <c:v>0.93005080109417737</c:v>
                </c:pt>
                <c:pt idx="5707">
                  <c:v>0.93005080109417737</c:v>
                </c:pt>
                <c:pt idx="5708">
                  <c:v>0.93005080109417737</c:v>
                </c:pt>
                <c:pt idx="5709">
                  <c:v>0.93005080109417737</c:v>
                </c:pt>
                <c:pt idx="5710">
                  <c:v>0.93005080109417737</c:v>
                </c:pt>
                <c:pt idx="5711">
                  <c:v>0.93005080109417737</c:v>
                </c:pt>
                <c:pt idx="5712">
                  <c:v>0.93005080109417737</c:v>
                </c:pt>
                <c:pt idx="5713">
                  <c:v>0.93005080109417737</c:v>
                </c:pt>
                <c:pt idx="5714">
                  <c:v>0.93005080109417737</c:v>
                </c:pt>
                <c:pt idx="5715">
                  <c:v>0.93000738135556427</c:v>
                </c:pt>
                <c:pt idx="5716">
                  <c:v>0.93000738135556427</c:v>
                </c:pt>
                <c:pt idx="5717">
                  <c:v>0.92996396161695105</c:v>
                </c:pt>
                <c:pt idx="5718">
                  <c:v>0.92996396161695105</c:v>
                </c:pt>
                <c:pt idx="5719">
                  <c:v>0.92996396161695105</c:v>
                </c:pt>
                <c:pt idx="5720">
                  <c:v>0.92992054187833784</c:v>
                </c:pt>
                <c:pt idx="5721">
                  <c:v>0.92992054187833784</c:v>
                </c:pt>
                <c:pt idx="5722">
                  <c:v>0.92992054187833784</c:v>
                </c:pt>
                <c:pt idx="5723">
                  <c:v>0.92987712213972473</c:v>
                </c:pt>
                <c:pt idx="5724">
                  <c:v>0.92987712213972473</c:v>
                </c:pt>
                <c:pt idx="5725">
                  <c:v>0.92987712213972473</c:v>
                </c:pt>
                <c:pt idx="5726">
                  <c:v>0.92987712213972473</c:v>
                </c:pt>
                <c:pt idx="5727">
                  <c:v>0.92983370240111152</c:v>
                </c:pt>
                <c:pt idx="5728">
                  <c:v>0.92983370240111152</c:v>
                </c:pt>
                <c:pt idx="5729">
                  <c:v>0.92983370240111152</c:v>
                </c:pt>
                <c:pt idx="5730">
                  <c:v>0.92983370240111152</c:v>
                </c:pt>
                <c:pt idx="5731">
                  <c:v>0.92983370240111152</c:v>
                </c:pt>
                <c:pt idx="5732">
                  <c:v>0.92983370240111152</c:v>
                </c:pt>
                <c:pt idx="5733">
                  <c:v>0.92983370240111152</c:v>
                </c:pt>
                <c:pt idx="5734">
                  <c:v>0.92983370240111152</c:v>
                </c:pt>
                <c:pt idx="5735">
                  <c:v>0.92983370240111152</c:v>
                </c:pt>
                <c:pt idx="5736">
                  <c:v>0.92979028266249841</c:v>
                </c:pt>
                <c:pt idx="5737">
                  <c:v>0.92979028266249841</c:v>
                </c:pt>
                <c:pt idx="5738">
                  <c:v>0.9297468629238852</c:v>
                </c:pt>
                <c:pt idx="5739">
                  <c:v>0.9297468629238852</c:v>
                </c:pt>
                <c:pt idx="5740">
                  <c:v>0.92970344318527198</c:v>
                </c:pt>
                <c:pt idx="5741">
                  <c:v>0.92970344318527198</c:v>
                </c:pt>
                <c:pt idx="5742">
                  <c:v>0.92966002344665888</c:v>
                </c:pt>
                <c:pt idx="5743">
                  <c:v>0.92961660370804566</c:v>
                </c:pt>
                <c:pt idx="5744">
                  <c:v>0.92961660370804566</c:v>
                </c:pt>
                <c:pt idx="5745">
                  <c:v>0.92961660370804566</c:v>
                </c:pt>
                <c:pt idx="5746">
                  <c:v>0.92957318396943256</c:v>
                </c:pt>
                <c:pt idx="5747">
                  <c:v>0.92952976423081934</c:v>
                </c:pt>
                <c:pt idx="5748">
                  <c:v>0.92952976423081934</c:v>
                </c:pt>
                <c:pt idx="5749">
                  <c:v>0.92948634449220613</c:v>
                </c:pt>
                <c:pt idx="5750">
                  <c:v>0.92948634449220613</c:v>
                </c:pt>
                <c:pt idx="5751">
                  <c:v>0.92944292475359302</c:v>
                </c:pt>
                <c:pt idx="5752">
                  <c:v>0.92939950501497981</c:v>
                </c:pt>
                <c:pt idx="5753">
                  <c:v>0.92939950501497981</c:v>
                </c:pt>
                <c:pt idx="5754">
                  <c:v>0.92939950501497981</c:v>
                </c:pt>
                <c:pt idx="5755">
                  <c:v>0.92935608527636659</c:v>
                </c:pt>
                <c:pt idx="5756">
                  <c:v>0.92931266553775349</c:v>
                </c:pt>
                <c:pt idx="5757">
                  <c:v>0.92931266553775349</c:v>
                </c:pt>
                <c:pt idx="5758">
                  <c:v>0.92931266553775349</c:v>
                </c:pt>
                <c:pt idx="5759">
                  <c:v>0.92931266553775349</c:v>
                </c:pt>
                <c:pt idx="5760">
                  <c:v>0.92931266553775349</c:v>
                </c:pt>
                <c:pt idx="5761">
                  <c:v>0.92931266553775349</c:v>
                </c:pt>
                <c:pt idx="5762">
                  <c:v>0.92931266553775349</c:v>
                </c:pt>
                <c:pt idx="5763">
                  <c:v>0.92931266553775349</c:v>
                </c:pt>
                <c:pt idx="5764">
                  <c:v>0.92931266553775349</c:v>
                </c:pt>
                <c:pt idx="5765">
                  <c:v>0.92926924579914028</c:v>
                </c:pt>
                <c:pt idx="5766">
                  <c:v>0.92922582606052706</c:v>
                </c:pt>
                <c:pt idx="5767">
                  <c:v>0.92918240632191396</c:v>
                </c:pt>
                <c:pt idx="5768">
                  <c:v>0.92918240632191396</c:v>
                </c:pt>
                <c:pt idx="5769">
                  <c:v>0.92918240632191396</c:v>
                </c:pt>
                <c:pt idx="5770">
                  <c:v>0.92913898658330074</c:v>
                </c:pt>
                <c:pt idx="5771">
                  <c:v>0.92909556684468764</c:v>
                </c:pt>
                <c:pt idx="5772">
                  <c:v>0.92909556684468764</c:v>
                </c:pt>
                <c:pt idx="5773">
                  <c:v>0.92905214710607442</c:v>
                </c:pt>
                <c:pt idx="5774">
                  <c:v>0.92900872736746121</c:v>
                </c:pt>
                <c:pt idx="5775">
                  <c:v>0.9289653076288481</c:v>
                </c:pt>
                <c:pt idx="5776">
                  <c:v>0.9289653076288481</c:v>
                </c:pt>
                <c:pt idx="5777">
                  <c:v>0.9289653076288481</c:v>
                </c:pt>
                <c:pt idx="5778">
                  <c:v>0.9289653076288481</c:v>
                </c:pt>
                <c:pt idx="5779">
                  <c:v>0.9289653076288481</c:v>
                </c:pt>
                <c:pt idx="5780">
                  <c:v>0.92892188789023489</c:v>
                </c:pt>
                <c:pt idx="5781">
                  <c:v>0.92887846815162178</c:v>
                </c:pt>
                <c:pt idx="5782">
                  <c:v>0.92887846815162178</c:v>
                </c:pt>
                <c:pt idx="5783">
                  <c:v>0.92887846815162178</c:v>
                </c:pt>
                <c:pt idx="5784">
                  <c:v>0.92887846815162178</c:v>
                </c:pt>
                <c:pt idx="5785">
                  <c:v>0.92883504841300857</c:v>
                </c:pt>
                <c:pt idx="5786">
                  <c:v>0.92879162867439535</c:v>
                </c:pt>
                <c:pt idx="5787">
                  <c:v>0.92879162867439535</c:v>
                </c:pt>
                <c:pt idx="5788">
                  <c:v>0.92879162867439535</c:v>
                </c:pt>
                <c:pt idx="5789">
                  <c:v>0.92879162867439535</c:v>
                </c:pt>
                <c:pt idx="5790">
                  <c:v>0.92879162867439535</c:v>
                </c:pt>
                <c:pt idx="5791">
                  <c:v>0.92879162867439535</c:v>
                </c:pt>
                <c:pt idx="5792">
                  <c:v>0.92879162867439535</c:v>
                </c:pt>
                <c:pt idx="5793">
                  <c:v>0.92874820893578225</c:v>
                </c:pt>
                <c:pt idx="5794">
                  <c:v>0.92874820893578225</c:v>
                </c:pt>
                <c:pt idx="5795">
                  <c:v>0.92870478919716903</c:v>
                </c:pt>
                <c:pt idx="5796">
                  <c:v>0.92870478919716903</c:v>
                </c:pt>
                <c:pt idx="5797">
                  <c:v>0.92866136945855582</c:v>
                </c:pt>
                <c:pt idx="5798">
                  <c:v>0.92866136945855582</c:v>
                </c:pt>
                <c:pt idx="5799">
                  <c:v>0.92866136945855582</c:v>
                </c:pt>
                <c:pt idx="5800">
                  <c:v>0.92861794971994271</c:v>
                </c:pt>
                <c:pt idx="5801">
                  <c:v>0.9285745299813295</c:v>
                </c:pt>
                <c:pt idx="5802">
                  <c:v>0.9285745299813295</c:v>
                </c:pt>
                <c:pt idx="5803">
                  <c:v>0.9285745299813295</c:v>
                </c:pt>
                <c:pt idx="5804">
                  <c:v>0.92853111024271628</c:v>
                </c:pt>
                <c:pt idx="5805">
                  <c:v>0.92848769050410318</c:v>
                </c:pt>
                <c:pt idx="5806">
                  <c:v>0.92848769050410318</c:v>
                </c:pt>
                <c:pt idx="5807">
                  <c:v>0.92844427076548997</c:v>
                </c:pt>
                <c:pt idx="5808">
                  <c:v>0.92840085102687686</c:v>
                </c:pt>
                <c:pt idx="5809">
                  <c:v>0.92840085102687686</c:v>
                </c:pt>
                <c:pt idx="5810">
                  <c:v>0.92840085102687686</c:v>
                </c:pt>
                <c:pt idx="5811">
                  <c:v>0.92840085102687686</c:v>
                </c:pt>
                <c:pt idx="5812">
                  <c:v>0.92840085102687686</c:v>
                </c:pt>
                <c:pt idx="5813">
                  <c:v>0.92840085102687686</c:v>
                </c:pt>
                <c:pt idx="5814">
                  <c:v>0.92835743128826365</c:v>
                </c:pt>
                <c:pt idx="5815">
                  <c:v>0.92835743128826365</c:v>
                </c:pt>
                <c:pt idx="5816">
                  <c:v>0.92835743128826365</c:v>
                </c:pt>
                <c:pt idx="5817">
                  <c:v>0.92835743128826365</c:v>
                </c:pt>
                <c:pt idx="5818">
                  <c:v>0.92835743128826365</c:v>
                </c:pt>
                <c:pt idx="5819">
                  <c:v>0.92831401154965043</c:v>
                </c:pt>
                <c:pt idx="5820">
                  <c:v>0.92831401154965043</c:v>
                </c:pt>
                <c:pt idx="5821">
                  <c:v>0.92831401154965043</c:v>
                </c:pt>
                <c:pt idx="5822">
                  <c:v>0.92827059181103733</c:v>
                </c:pt>
                <c:pt idx="5823">
                  <c:v>0.92827059181103733</c:v>
                </c:pt>
                <c:pt idx="5824">
                  <c:v>0.92822717207242411</c:v>
                </c:pt>
                <c:pt idx="5825">
                  <c:v>0.92822717207242411</c:v>
                </c:pt>
                <c:pt idx="5826">
                  <c:v>0.92822717207242411</c:v>
                </c:pt>
                <c:pt idx="5827">
                  <c:v>0.92822717207242411</c:v>
                </c:pt>
                <c:pt idx="5828">
                  <c:v>0.92822717207242411</c:v>
                </c:pt>
                <c:pt idx="5829">
                  <c:v>0.92818375233381101</c:v>
                </c:pt>
                <c:pt idx="5830">
                  <c:v>0.92818375233381101</c:v>
                </c:pt>
                <c:pt idx="5831">
                  <c:v>0.92818375233381101</c:v>
                </c:pt>
                <c:pt idx="5832">
                  <c:v>0.92818375233381101</c:v>
                </c:pt>
                <c:pt idx="5833">
                  <c:v>0.92814033259519779</c:v>
                </c:pt>
                <c:pt idx="5834">
                  <c:v>0.92814033259519779</c:v>
                </c:pt>
                <c:pt idx="5835">
                  <c:v>0.92814033259519779</c:v>
                </c:pt>
                <c:pt idx="5836">
                  <c:v>0.92814033259519779</c:v>
                </c:pt>
                <c:pt idx="5837">
                  <c:v>0.92814033259519779</c:v>
                </c:pt>
                <c:pt idx="5838">
                  <c:v>0.92814033259519779</c:v>
                </c:pt>
                <c:pt idx="5839">
                  <c:v>0.92809691285658458</c:v>
                </c:pt>
                <c:pt idx="5840">
                  <c:v>0.92809691285658458</c:v>
                </c:pt>
                <c:pt idx="5841">
                  <c:v>0.92809691285658458</c:v>
                </c:pt>
                <c:pt idx="5842">
                  <c:v>0.92809691285658458</c:v>
                </c:pt>
                <c:pt idx="5843">
                  <c:v>0.92809691285658458</c:v>
                </c:pt>
                <c:pt idx="5844">
                  <c:v>0.92805349311797147</c:v>
                </c:pt>
                <c:pt idx="5845">
                  <c:v>0.92801007337935826</c:v>
                </c:pt>
                <c:pt idx="5846">
                  <c:v>0.92801007337935826</c:v>
                </c:pt>
                <c:pt idx="5847">
                  <c:v>0.92801007337935826</c:v>
                </c:pt>
                <c:pt idx="5848">
                  <c:v>0.92801007337935826</c:v>
                </c:pt>
                <c:pt idx="5849">
                  <c:v>0.92796665364074504</c:v>
                </c:pt>
                <c:pt idx="5850">
                  <c:v>0.92796665364074504</c:v>
                </c:pt>
                <c:pt idx="5851">
                  <c:v>0.92796665364074504</c:v>
                </c:pt>
                <c:pt idx="5852">
                  <c:v>0.92792323390213194</c:v>
                </c:pt>
                <c:pt idx="5853">
                  <c:v>0.92792323390213194</c:v>
                </c:pt>
                <c:pt idx="5854">
                  <c:v>0.92792323390213194</c:v>
                </c:pt>
                <c:pt idx="5855">
                  <c:v>0.92787981416351872</c:v>
                </c:pt>
                <c:pt idx="5856">
                  <c:v>0.92783639442490551</c:v>
                </c:pt>
                <c:pt idx="5857">
                  <c:v>0.9277929746862924</c:v>
                </c:pt>
                <c:pt idx="5858">
                  <c:v>0.92774955494767919</c:v>
                </c:pt>
                <c:pt idx="5859">
                  <c:v>0.92770613520906609</c:v>
                </c:pt>
                <c:pt idx="5860">
                  <c:v>0.92770613520906609</c:v>
                </c:pt>
                <c:pt idx="5861">
                  <c:v>0.92770613520906609</c:v>
                </c:pt>
                <c:pt idx="5862">
                  <c:v>0.92770613520906609</c:v>
                </c:pt>
                <c:pt idx="5863">
                  <c:v>0.92770613520906609</c:v>
                </c:pt>
                <c:pt idx="5864">
                  <c:v>0.92770613520906609</c:v>
                </c:pt>
                <c:pt idx="5865">
                  <c:v>0.92766271547045287</c:v>
                </c:pt>
                <c:pt idx="5866">
                  <c:v>0.92766271547045287</c:v>
                </c:pt>
                <c:pt idx="5867">
                  <c:v>0.92766271547045287</c:v>
                </c:pt>
                <c:pt idx="5868">
                  <c:v>0.92761929573183965</c:v>
                </c:pt>
                <c:pt idx="5869">
                  <c:v>0.92761929573183965</c:v>
                </c:pt>
                <c:pt idx="5870">
                  <c:v>0.92757587599322655</c:v>
                </c:pt>
                <c:pt idx="5871">
                  <c:v>0.92753245625461334</c:v>
                </c:pt>
                <c:pt idx="5872">
                  <c:v>0.92748903651600023</c:v>
                </c:pt>
                <c:pt idx="5873">
                  <c:v>0.92748903651600023</c:v>
                </c:pt>
                <c:pt idx="5874">
                  <c:v>0.92744561677738702</c:v>
                </c:pt>
                <c:pt idx="5875">
                  <c:v>0.92744561677738702</c:v>
                </c:pt>
                <c:pt idx="5876">
                  <c:v>0.9274021970387738</c:v>
                </c:pt>
                <c:pt idx="5877">
                  <c:v>0.9273587773001607</c:v>
                </c:pt>
                <c:pt idx="5878">
                  <c:v>0.92731535756154748</c:v>
                </c:pt>
                <c:pt idx="5879">
                  <c:v>0.92731535756154748</c:v>
                </c:pt>
                <c:pt idx="5880">
                  <c:v>0.92731535756154748</c:v>
                </c:pt>
                <c:pt idx="5881">
                  <c:v>0.92727193782293427</c:v>
                </c:pt>
                <c:pt idx="5882">
                  <c:v>0.92727193782293427</c:v>
                </c:pt>
                <c:pt idx="5883">
                  <c:v>0.92722851808432116</c:v>
                </c:pt>
                <c:pt idx="5884">
                  <c:v>0.92718509834570795</c:v>
                </c:pt>
                <c:pt idx="5885">
                  <c:v>0.92718509834570795</c:v>
                </c:pt>
                <c:pt idx="5886">
                  <c:v>0.92718509834570795</c:v>
                </c:pt>
                <c:pt idx="5887">
                  <c:v>0.92714167860709473</c:v>
                </c:pt>
                <c:pt idx="5888">
                  <c:v>0.92709825886848163</c:v>
                </c:pt>
                <c:pt idx="5889">
                  <c:v>0.92709825886848163</c:v>
                </c:pt>
                <c:pt idx="5890">
                  <c:v>0.92709825886848163</c:v>
                </c:pt>
                <c:pt idx="5891">
                  <c:v>0.92705483912986841</c:v>
                </c:pt>
                <c:pt idx="5892">
                  <c:v>0.92701141939125531</c:v>
                </c:pt>
                <c:pt idx="5893">
                  <c:v>0.92701141939125531</c:v>
                </c:pt>
                <c:pt idx="5894">
                  <c:v>0.92696799965264209</c:v>
                </c:pt>
                <c:pt idx="5895">
                  <c:v>0.92692457991402888</c:v>
                </c:pt>
                <c:pt idx="5896">
                  <c:v>0.92688116017541577</c:v>
                </c:pt>
                <c:pt idx="5897">
                  <c:v>0.92683774043680256</c:v>
                </c:pt>
                <c:pt idx="5898">
                  <c:v>0.92683774043680256</c:v>
                </c:pt>
                <c:pt idx="5899">
                  <c:v>0.92683774043680256</c:v>
                </c:pt>
                <c:pt idx="5900">
                  <c:v>0.92683774043680256</c:v>
                </c:pt>
                <c:pt idx="5901">
                  <c:v>0.92683774043680256</c:v>
                </c:pt>
                <c:pt idx="5902">
                  <c:v>0.92679432069818946</c:v>
                </c:pt>
                <c:pt idx="5903">
                  <c:v>0.92675090095957624</c:v>
                </c:pt>
                <c:pt idx="5904">
                  <c:v>0.92675090095957624</c:v>
                </c:pt>
                <c:pt idx="5905">
                  <c:v>0.92675090095957624</c:v>
                </c:pt>
                <c:pt idx="5906">
                  <c:v>0.92675090095957624</c:v>
                </c:pt>
                <c:pt idx="5907">
                  <c:v>0.92675090095957624</c:v>
                </c:pt>
                <c:pt idx="5908">
                  <c:v>0.92675090095957624</c:v>
                </c:pt>
                <c:pt idx="5909">
                  <c:v>0.92675090095957624</c:v>
                </c:pt>
                <c:pt idx="5910">
                  <c:v>0.92675090095957624</c:v>
                </c:pt>
                <c:pt idx="5911">
                  <c:v>0.92670748122096303</c:v>
                </c:pt>
                <c:pt idx="5912">
                  <c:v>0.92670748122096303</c:v>
                </c:pt>
                <c:pt idx="5913">
                  <c:v>0.92666406148234992</c:v>
                </c:pt>
                <c:pt idx="5914">
                  <c:v>0.92666406148234992</c:v>
                </c:pt>
                <c:pt idx="5915">
                  <c:v>0.92666406148234992</c:v>
                </c:pt>
                <c:pt idx="5916">
                  <c:v>0.92666406148234992</c:v>
                </c:pt>
                <c:pt idx="5917">
                  <c:v>0.92666406148234992</c:v>
                </c:pt>
                <c:pt idx="5918">
                  <c:v>0.92666406148234992</c:v>
                </c:pt>
                <c:pt idx="5919">
                  <c:v>0.92666406148234992</c:v>
                </c:pt>
                <c:pt idx="5920">
                  <c:v>0.92662064174373671</c:v>
                </c:pt>
                <c:pt idx="5921">
                  <c:v>0.92662064174373671</c:v>
                </c:pt>
                <c:pt idx="5922">
                  <c:v>0.92662064174373671</c:v>
                </c:pt>
                <c:pt idx="5923">
                  <c:v>0.92662064174373671</c:v>
                </c:pt>
                <c:pt idx="5924">
                  <c:v>0.92657722200512349</c:v>
                </c:pt>
                <c:pt idx="5925">
                  <c:v>0.92653380226651039</c:v>
                </c:pt>
                <c:pt idx="5926">
                  <c:v>0.92653380226651039</c:v>
                </c:pt>
                <c:pt idx="5927">
                  <c:v>0.92653380226651039</c:v>
                </c:pt>
                <c:pt idx="5928">
                  <c:v>0.92649038252789717</c:v>
                </c:pt>
                <c:pt idx="5929">
                  <c:v>0.92649038252789717</c:v>
                </c:pt>
                <c:pt idx="5930">
                  <c:v>0.92649038252789717</c:v>
                </c:pt>
                <c:pt idx="5931">
                  <c:v>0.92649038252789717</c:v>
                </c:pt>
                <c:pt idx="5932">
                  <c:v>0.92649038252789717</c:v>
                </c:pt>
                <c:pt idx="5933">
                  <c:v>0.92649038252789717</c:v>
                </c:pt>
                <c:pt idx="5934">
                  <c:v>0.92649038252789717</c:v>
                </c:pt>
                <c:pt idx="5935">
                  <c:v>0.92644696278928396</c:v>
                </c:pt>
                <c:pt idx="5936">
                  <c:v>0.92640354305067085</c:v>
                </c:pt>
                <c:pt idx="5937">
                  <c:v>0.92640354305067085</c:v>
                </c:pt>
                <c:pt idx="5938">
                  <c:v>0.92636012331205764</c:v>
                </c:pt>
                <c:pt idx="5939">
                  <c:v>0.92631670357344453</c:v>
                </c:pt>
                <c:pt idx="5940">
                  <c:v>0.92627328383483132</c:v>
                </c:pt>
                <c:pt idx="5941">
                  <c:v>0.92627328383483132</c:v>
                </c:pt>
                <c:pt idx="5942">
                  <c:v>0.9262298640962181</c:v>
                </c:pt>
                <c:pt idx="5943">
                  <c:v>0.9262298640962181</c:v>
                </c:pt>
                <c:pt idx="5944">
                  <c:v>0.926186444357605</c:v>
                </c:pt>
                <c:pt idx="5945">
                  <c:v>0.926186444357605</c:v>
                </c:pt>
                <c:pt idx="5946">
                  <c:v>0.92614302461899178</c:v>
                </c:pt>
                <c:pt idx="5947">
                  <c:v>0.92609960488037868</c:v>
                </c:pt>
                <c:pt idx="5948">
                  <c:v>0.92609960488037868</c:v>
                </c:pt>
                <c:pt idx="5949">
                  <c:v>0.92609960488037868</c:v>
                </c:pt>
                <c:pt idx="5950">
                  <c:v>0.92609960488037868</c:v>
                </c:pt>
                <c:pt idx="5951">
                  <c:v>0.92609960488037868</c:v>
                </c:pt>
                <c:pt idx="5952">
                  <c:v>0.92609960488037868</c:v>
                </c:pt>
                <c:pt idx="5953">
                  <c:v>0.92609960488037868</c:v>
                </c:pt>
                <c:pt idx="5954">
                  <c:v>0.92609960488037868</c:v>
                </c:pt>
                <c:pt idx="5955">
                  <c:v>0.92609960488037868</c:v>
                </c:pt>
                <c:pt idx="5956">
                  <c:v>0.92609960488037868</c:v>
                </c:pt>
                <c:pt idx="5957">
                  <c:v>0.92605618514176546</c:v>
                </c:pt>
                <c:pt idx="5958">
                  <c:v>0.92605618514176546</c:v>
                </c:pt>
                <c:pt idx="5959">
                  <c:v>0.92605618514176546</c:v>
                </c:pt>
                <c:pt idx="5960">
                  <c:v>0.92601276540315225</c:v>
                </c:pt>
                <c:pt idx="5961">
                  <c:v>0.92601276540315225</c:v>
                </c:pt>
                <c:pt idx="5962">
                  <c:v>0.92601276540315225</c:v>
                </c:pt>
                <c:pt idx="5963">
                  <c:v>0.92601276540315225</c:v>
                </c:pt>
                <c:pt idx="5964">
                  <c:v>0.92601276540315225</c:v>
                </c:pt>
                <c:pt idx="5965">
                  <c:v>0.92596934566453915</c:v>
                </c:pt>
                <c:pt idx="5966">
                  <c:v>0.92596934566453915</c:v>
                </c:pt>
                <c:pt idx="5967">
                  <c:v>0.92596934566453915</c:v>
                </c:pt>
                <c:pt idx="5968">
                  <c:v>0.92596934566453915</c:v>
                </c:pt>
                <c:pt idx="5969">
                  <c:v>0.92592592592592593</c:v>
                </c:pt>
                <c:pt idx="5970">
                  <c:v>0.92592592592592593</c:v>
                </c:pt>
                <c:pt idx="5971">
                  <c:v>0.92588250618731271</c:v>
                </c:pt>
                <c:pt idx="5972">
                  <c:v>0.92588250618731271</c:v>
                </c:pt>
                <c:pt idx="5973">
                  <c:v>0.92588250618731271</c:v>
                </c:pt>
                <c:pt idx="5974">
                  <c:v>0.92583908644869961</c:v>
                </c:pt>
                <c:pt idx="5975">
                  <c:v>0.92583908644869961</c:v>
                </c:pt>
                <c:pt idx="5976">
                  <c:v>0.92583908644869961</c:v>
                </c:pt>
                <c:pt idx="5977">
                  <c:v>0.9257956667100864</c:v>
                </c:pt>
                <c:pt idx="5978">
                  <c:v>0.9257956667100864</c:v>
                </c:pt>
                <c:pt idx="5979">
                  <c:v>0.9257956667100864</c:v>
                </c:pt>
                <c:pt idx="5980">
                  <c:v>0.9257956667100864</c:v>
                </c:pt>
                <c:pt idx="5981">
                  <c:v>0.9257956667100864</c:v>
                </c:pt>
                <c:pt idx="5982">
                  <c:v>0.9257956667100864</c:v>
                </c:pt>
                <c:pt idx="5983">
                  <c:v>0.9257956667100864</c:v>
                </c:pt>
                <c:pt idx="5984">
                  <c:v>0.9257956667100864</c:v>
                </c:pt>
                <c:pt idx="5985">
                  <c:v>0.92575224697147318</c:v>
                </c:pt>
                <c:pt idx="5986">
                  <c:v>0.92570882723286008</c:v>
                </c:pt>
                <c:pt idx="5987">
                  <c:v>0.92570882723286008</c:v>
                </c:pt>
                <c:pt idx="5988">
                  <c:v>0.92570882723286008</c:v>
                </c:pt>
                <c:pt idx="5989">
                  <c:v>0.92570882723286008</c:v>
                </c:pt>
                <c:pt idx="5990">
                  <c:v>0.92570882723286008</c:v>
                </c:pt>
                <c:pt idx="5991">
                  <c:v>0.92570882723286008</c:v>
                </c:pt>
                <c:pt idx="5992">
                  <c:v>0.92570882723286008</c:v>
                </c:pt>
                <c:pt idx="5993">
                  <c:v>0.92570882723286008</c:v>
                </c:pt>
                <c:pt idx="5994">
                  <c:v>0.92570882723286008</c:v>
                </c:pt>
                <c:pt idx="5995">
                  <c:v>0.92570882723286008</c:v>
                </c:pt>
                <c:pt idx="5996">
                  <c:v>0.92566540749424686</c:v>
                </c:pt>
                <c:pt idx="5997">
                  <c:v>0.92566540749424686</c:v>
                </c:pt>
                <c:pt idx="5998">
                  <c:v>0.92562198775563376</c:v>
                </c:pt>
                <c:pt idx="5999">
                  <c:v>0.92562198775563376</c:v>
                </c:pt>
                <c:pt idx="6000">
                  <c:v>0.92557856801702054</c:v>
                </c:pt>
                <c:pt idx="6001">
                  <c:v>0.92557856801702054</c:v>
                </c:pt>
                <c:pt idx="6002">
                  <c:v>0.92553514827840733</c:v>
                </c:pt>
                <c:pt idx="6003">
                  <c:v>0.92553514827840733</c:v>
                </c:pt>
                <c:pt idx="6004">
                  <c:v>0.92549172853979422</c:v>
                </c:pt>
                <c:pt idx="6005">
                  <c:v>0.92549172853979422</c:v>
                </c:pt>
                <c:pt idx="6006">
                  <c:v>0.92549172853979422</c:v>
                </c:pt>
                <c:pt idx="6007">
                  <c:v>0.92549172853979422</c:v>
                </c:pt>
                <c:pt idx="6008">
                  <c:v>0.92549172853979422</c:v>
                </c:pt>
                <c:pt idx="6009">
                  <c:v>0.92549172853979422</c:v>
                </c:pt>
                <c:pt idx="6010">
                  <c:v>0.92549172853979422</c:v>
                </c:pt>
                <c:pt idx="6011">
                  <c:v>0.92549172853979422</c:v>
                </c:pt>
                <c:pt idx="6012">
                  <c:v>0.92549172853979422</c:v>
                </c:pt>
                <c:pt idx="6013">
                  <c:v>0.92544830880118101</c:v>
                </c:pt>
                <c:pt idx="6014">
                  <c:v>0.9254048890625679</c:v>
                </c:pt>
                <c:pt idx="6015">
                  <c:v>0.92536146932395469</c:v>
                </c:pt>
                <c:pt idx="6016">
                  <c:v>0.92536146932395469</c:v>
                </c:pt>
                <c:pt idx="6017">
                  <c:v>0.92536146932395469</c:v>
                </c:pt>
                <c:pt idx="6018">
                  <c:v>0.92536146932395469</c:v>
                </c:pt>
                <c:pt idx="6019">
                  <c:v>0.92536146932395469</c:v>
                </c:pt>
                <c:pt idx="6020">
                  <c:v>0.92536146932395469</c:v>
                </c:pt>
                <c:pt idx="6021">
                  <c:v>0.92536146932395469</c:v>
                </c:pt>
                <c:pt idx="6022">
                  <c:v>0.92536146932395469</c:v>
                </c:pt>
                <c:pt idx="6023">
                  <c:v>0.92531804958534147</c:v>
                </c:pt>
                <c:pt idx="6024">
                  <c:v>0.92531804958534147</c:v>
                </c:pt>
                <c:pt idx="6025">
                  <c:v>0.92527462984672837</c:v>
                </c:pt>
                <c:pt idx="6026">
                  <c:v>0.92523121010811515</c:v>
                </c:pt>
                <c:pt idx="6027">
                  <c:v>0.92518779036950194</c:v>
                </c:pt>
                <c:pt idx="6028">
                  <c:v>0.92514437063088883</c:v>
                </c:pt>
                <c:pt idx="6029">
                  <c:v>0.92514437063088883</c:v>
                </c:pt>
                <c:pt idx="6030">
                  <c:v>0.92510095089227562</c:v>
                </c:pt>
                <c:pt idx="6031">
                  <c:v>0.9250575311536624</c:v>
                </c:pt>
                <c:pt idx="6032">
                  <c:v>0.9250575311536624</c:v>
                </c:pt>
                <c:pt idx="6033">
                  <c:v>0.9250141114150493</c:v>
                </c:pt>
                <c:pt idx="6034">
                  <c:v>0.9250141114150493</c:v>
                </c:pt>
                <c:pt idx="6035">
                  <c:v>0.9250141114150493</c:v>
                </c:pt>
                <c:pt idx="6036">
                  <c:v>0.9250141114150493</c:v>
                </c:pt>
                <c:pt idx="6037">
                  <c:v>0.9250141114150493</c:v>
                </c:pt>
                <c:pt idx="6038">
                  <c:v>0.9250141114150493</c:v>
                </c:pt>
                <c:pt idx="6039">
                  <c:v>0.9250141114150493</c:v>
                </c:pt>
                <c:pt idx="6040">
                  <c:v>0.9250141114150493</c:v>
                </c:pt>
                <c:pt idx="6041">
                  <c:v>0.9250141114150493</c:v>
                </c:pt>
                <c:pt idx="6042">
                  <c:v>0.9250141114150493</c:v>
                </c:pt>
                <c:pt idx="6043">
                  <c:v>0.92497069167643609</c:v>
                </c:pt>
                <c:pt idx="6044">
                  <c:v>0.92497069167643609</c:v>
                </c:pt>
                <c:pt idx="6045">
                  <c:v>0.92492727193782298</c:v>
                </c:pt>
                <c:pt idx="6046">
                  <c:v>0.92488385219920977</c:v>
                </c:pt>
                <c:pt idx="6047">
                  <c:v>0.92488385219920977</c:v>
                </c:pt>
                <c:pt idx="6048">
                  <c:v>0.92484043246059655</c:v>
                </c:pt>
                <c:pt idx="6049">
                  <c:v>0.92484043246059655</c:v>
                </c:pt>
                <c:pt idx="6050">
                  <c:v>0.92484043246059655</c:v>
                </c:pt>
                <c:pt idx="6051">
                  <c:v>0.92479701272198345</c:v>
                </c:pt>
                <c:pt idx="6052">
                  <c:v>0.92479701272198345</c:v>
                </c:pt>
                <c:pt idx="6053">
                  <c:v>0.92479701272198345</c:v>
                </c:pt>
                <c:pt idx="6054">
                  <c:v>0.92479701272198345</c:v>
                </c:pt>
                <c:pt idx="6055">
                  <c:v>0.92475359298337023</c:v>
                </c:pt>
                <c:pt idx="6056">
                  <c:v>0.92475359298337023</c:v>
                </c:pt>
                <c:pt idx="6057">
                  <c:v>0.92475359298337023</c:v>
                </c:pt>
                <c:pt idx="6058">
                  <c:v>0.92475359298337023</c:v>
                </c:pt>
                <c:pt idx="6059">
                  <c:v>0.92471017324475713</c:v>
                </c:pt>
                <c:pt idx="6060">
                  <c:v>0.92466675350614391</c:v>
                </c:pt>
                <c:pt idx="6061">
                  <c:v>0.9246233337675307</c:v>
                </c:pt>
                <c:pt idx="6062">
                  <c:v>0.92457991402891759</c:v>
                </c:pt>
                <c:pt idx="6063">
                  <c:v>0.92457991402891759</c:v>
                </c:pt>
                <c:pt idx="6064">
                  <c:v>0.92457991402891759</c:v>
                </c:pt>
                <c:pt idx="6065">
                  <c:v>0.92457991402891759</c:v>
                </c:pt>
                <c:pt idx="6066">
                  <c:v>0.92457991402891759</c:v>
                </c:pt>
                <c:pt idx="6067">
                  <c:v>0.92453649429030438</c:v>
                </c:pt>
                <c:pt idx="6068">
                  <c:v>0.92453649429030438</c:v>
                </c:pt>
                <c:pt idx="6069">
                  <c:v>0.92449307455169116</c:v>
                </c:pt>
                <c:pt idx="6070">
                  <c:v>0.92449307455169116</c:v>
                </c:pt>
                <c:pt idx="6071">
                  <c:v>0.92444965481307806</c:v>
                </c:pt>
                <c:pt idx="6072">
                  <c:v>0.92444965481307806</c:v>
                </c:pt>
                <c:pt idx="6073">
                  <c:v>0.92440623507446484</c:v>
                </c:pt>
                <c:pt idx="6074">
                  <c:v>0.92440623507446484</c:v>
                </c:pt>
                <c:pt idx="6075">
                  <c:v>0.92436281533585163</c:v>
                </c:pt>
                <c:pt idx="6076">
                  <c:v>0.92436281533585163</c:v>
                </c:pt>
                <c:pt idx="6077">
                  <c:v>0.92436281533585163</c:v>
                </c:pt>
                <c:pt idx="6078">
                  <c:v>0.92436281533585163</c:v>
                </c:pt>
                <c:pt idx="6079">
                  <c:v>0.92431939559723852</c:v>
                </c:pt>
                <c:pt idx="6080">
                  <c:v>0.92427597585862531</c:v>
                </c:pt>
                <c:pt idx="6081">
                  <c:v>0.92427597585862531</c:v>
                </c:pt>
                <c:pt idx="6082">
                  <c:v>0.92423255612001221</c:v>
                </c:pt>
                <c:pt idx="6083">
                  <c:v>0.92418913638139899</c:v>
                </c:pt>
                <c:pt idx="6084">
                  <c:v>0.92418913638139899</c:v>
                </c:pt>
                <c:pt idx="6085">
                  <c:v>0.92418913638139899</c:v>
                </c:pt>
                <c:pt idx="6086">
                  <c:v>0.92418913638139899</c:v>
                </c:pt>
                <c:pt idx="6087">
                  <c:v>0.92418913638139899</c:v>
                </c:pt>
                <c:pt idx="6088">
                  <c:v>0.92418913638139899</c:v>
                </c:pt>
                <c:pt idx="6089">
                  <c:v>0.92418913638139899</c:v>
                </c:pt>
                <c:pt idx="6090">
                  <c:v>0.92418913638139899</c:v>
                </c:pt>
                <c:pt idx="6091">
                  <c:v>0.92418913638139899</c:v>
                </c:pt>
                <c:pt idx="6092">
                  <c:v>0.92418913638139899</c:v>
                </c:pt>
                <c:pt idx="6093">
                  <c:v>0.92418913638139899</c:v>
                </c:pt>
                <c:pt idx="6094">
                  <c:v>0.92418913638139899</c:v>
                </c:pt>
                <c:pt idx="6095">
                  <c:v>0.92414571664278578</c:v>
                </c:pt>
                <c:pt idx="6096">
                  <c:v>0.92414571664278578</c:v>
                </c:pt>
                <c:pt idx="6097">
                  <c:v>0.92414571664278578</c:v>
                </c:pt>
                <c:pt idx="6098">
                  <c:v>0.92410229690417267</c:v>
                </c:pt>
                <c:pt idx="6099">
                  <c:v>0.92405887716555946</c:v>
                </c:pt>
                <c:pt idx="6100">
                  <c:v>0.92405887716555946</c:v>
                </c:pt>
                <c:pt idx="6101">
                  <c:v>0.92401545742694635</c:v>
                </c:pt>
                <c:pt idx="6102">
                  <c:v>0.92401545742694635</c:v>
                </c:pt>
                <c:pt idx="6103">
                  <c:v>0.92401545742694635</c:v>
                </c:pt>
                <c:pt idx="6104">
                  <c:v>0.92401545742694635</c:v>
                </c:pt>
                <c:pt idx="6105">
                  <c:v>0.92401545742694635</c:v>
                </c:pt>
                <c:pt idx="6106">
                  <c:v>0.92397203768833314</c:v>
                </c:pt>
                <c:pt idx="6107">
                  <c:v>0.92397203768833314</c:v>
                </c:pt>
                <c:pt idx="6108">
                  <c:v>0.92397203768833314</c:v>
                </c:pt>
                <c:pt idx="6109">
                  <c:v>0.92392861794971992</c:v>
                </c:pt>
                <c:pt idx="6110">
                  <c:v>0.92392861794971992</c:v>
                </c:pt>
                <c:pt idx="6111">
                  <c:v>0.92388519821110682</c:v>
                </c:pt>
                <c:pt idx="6112">
                  <c:v>0.92388519821110682</c:v>
                </c:pt>
                <c:pt idx="6113">
                  <c:v>0.92388519821110682</c:v>
                </c:pt>
                <c:pt idx="6114">
                  <c:v>0.9238417784724936</c:v>
                </c:pt>
                <c:pt idx="6115">
                  <c:v>0.92379835873388039</c:v>
                </c:pt>
                <c:pt idx="6116">
                  <c:v>0.92379835873388039</c:v>
                </c:pt>
                <c:pt idx="6117">
                  <c:v>0.92379835873388039</c:v>
                </c:pt>
                <c:pt idx="6118">
                  <c:v>0.92379835873388039</c:v>
                </c:pt>
                <c:pt idx="6119">
                  <c:v>0.92379835873388039</c:v>
                </c:pt>
                <c:pt idx="6120">
                  <c:v>0.92379835873388039</c:v>
                </c:pt>
                <c:pt idx="6121">
                  <c:v>0.92379835873388039</c:v>
                </c:pt>
                <c:pt idx="6122">
                  <c:v>0.92379835873388039</c:v>
                </c:pt>
                <c:pt idx="6123">
                  <c:v>0.92379835873388039</c:v>
                </c:pt>
                <c:pt idx="6124">
                  <c:v>0.92379835873388039</c:v>
                </c:pt>
                <c:pt idx="6125">
                  <c:v>0.92379835873388039</c:v>
                </c:pt>
                <c:pt idx="6126">
                  <c:v>0.92379835873388039</c:v>
                </c:pt>
                <c:pt idx="6127">
                  <c:v>0.92379835873388039</c:v>
                </c:pt>
                <c:pt idx="6128">
                  <c:v>0.92379835873388039</c:v>
                </c:pt>
                <c:pt idx="6129">
                  <c:v>0.92375493899526728</c:v>
                </c:pt>
                <c:pt idx="6130">
                  <c:v>0.92371151925665407</c:v>
                </c:pt>
                <c:pt idx="6131">
                  <c:v>0.92366809951804085</c:v>
                </c:pt>
                <c:pt idx="6132">
                  <c:v>0.92362467977942775</c:v>
                </c:pt>
                <c:pt idx="6133">
                  <c:v>0.92362467977942775</c:v>
                </c:pt>
                <c:pt idx="6134">
                  <c:v>0.92362467977942775</c:v>
                </c:pt>
                <c:pt idx="6135">
                  <c:v>0.92362467977942775</c:v>
                </c:pt>
                <c:pt idx="6136">
                  <c:v>0.92362467977942775</c:v>
                </c:pt>
                <c:pt idx="6137">
                  <c:v>0.92362467977942775</c:v>
                </c:pt>
                <c:pt idx="6138">
                  <c:v>0.92362467977942775</c:v>
                </c:pt>
                <c:pt idx="6139">
                  <c:v>0.92362467977942775</c:v>
                </c:pt>
                <c:pt idx="6140">
                  <c:v>0.92362467977942775</c:v>
                </c:pt>
                <c:pt idx="6141">
                  <c:v>0.92362467977942775</c:v>
                </c:pt>
                <c:pt idx="6142">
                  <c:v>0.92362467977942775</c:v>
                </c:pt>
                <c:pt idx="6143">
                  <c:v>0.92362467977942775</c:v>
                </c:pt>
                <c:pt idx="6144">
                  <c:v>0.92358126004081453</c:v>
                </c:pt>
                <c:pt idx="6145">
                  <c:v>0.92358126004081453</c:v>
                </c:pt>
                <c:pt idx="6146">
                  <c:v>0.92358126004081453</c:v>
                </c:pt>
                <c:pt idx="6147">
                  <c:v>0.92358126004081453</c:v>
                </c:pt>
                <c:pt idx="6148">
                  <c:v>0.92353784030220143</c:v>
                </c:pt>
                <c:pt idx="6149">
                  <c:v>0.92353784030220143</c:v>
                </c:pt>
                <c:pt idx="6150">
                  <c:v>0.92353784030220143</c:v>
                </c:pt>
                <c:pt idx="6151">
                  <c:v>0.92353784030220143</c:v>
                </c:pt>
                <c:pt idx="6152">
                  <c:v>0.92353784030220143</c:v>
                </c:pt>
                <c:pt idx="6153">
                  <c:v>0.92349442056358821</c:v>
                </c:pt>
                <c:pt idx="6154">
                  <c:v>0.923451000824975</c:v>
                </c:pt>
                <c:pt idx="6155">
                  <c:v>0.92340758108636189</c:v>
                </c:pt>
                <c:pt idx="6156">
                  <c:v>0.92340758108636189</c:v>
                </c:pt>
                <c:pt idx="6157">
                  <c:v>0.92336416134774868</c:v>
                </c:pt>
                <c:pt idx="6158">
                  <c:v>0.92336416134774868</c:v>
                </c:pt>
                <c:pt idx="6159">
                  <c:v>0.92336416134774868</c:v>
                </c:pt>
                <c:pt idx="6160">
                  <c:v>0.92336416134774868</c:v>
                </c:pt>
                <c:pt idx="6161">
                  <c:v>0.92336416134774868</c:v>
                </c:pt>
                <c:pt idx="6162">
                  <c:v>0.92336416134774868</c:v>
                </c:pt>
                <c:pt idx="6163">
                  <c:v>0.92332074160913546</c:v>
                </c:pt>
                <c:pt idx="6164">
                  <c:v>0.92332074160913546</c:v>
                </c:pt>
                <c:pt idx="6165">
                  <c:v>0.92327732187052236</c:v>
                </c:pt>
                <c:pt idx="6166">
                  <c:v>0.92327732187052236</c:v>
                </c:pt>
                <c:pt idx="6167">
                  <c:v>0.92327732187052236</c:v>
                </c:pt>
                <c:pt idx="6168">
                  <c:v>0.92327732187052236</c:v>
                </c:pt>
                <c:pt idx="6169">
                  <c:v>0.92323390213190915</c:v>
                </c:pt>
                <c:pt idx="6170">
                  <c:v>0.92323390213190915</c:v>
                </c:pt>
                <c:pt idx="6171">
                  <c:v>0.92319048239329593</c:v>
                </c:pt>
                <c:pt idx="6172">
                  <c:v>0.92319048239329593</c:v>
                </c:pt>
                <c:pt idx="6173">
                  <c:v>0.92319048239329593</c:v>
                </c:pt>
                <c:pt idx="6174">
                  <c:v>0.92319048239329593</c:v>
                </c:pt>
                <c:pt idx="6175">
                  <c:v>0.92319048239329593</c:v>
                </c:pt>
                <c:pt idx="6176">
                  <c:v>0.92314706265468283</c:v>
                </c:pt>
                <c:pt idx="6177">
                  <c:v>0.92314706265468283</c:v>
                </c:pt>
                <c:pt idx="6178">
                  <c:v>0.92314706265468283</c:v>
                </c:pt>
                <c:pt idx="6179">
                  <c:v>0.92314706265468283</c:v>
                </c:pt>
                <c:pt idx="6180">
                  <c:v>0.92314706265468283</c:v>
                </c:pt>
                <c:pt idx="6181">
                  <c:v>0.92314706265468283</c:v>
                </c:pt>
                <c:pt idx="6182">
                  <c:v>0.92310364291606961</c:v>
                </c:pt>
                <c:pt idx="6183">
                  <c:v>0.92310364291606961</c:v>
                </c:pt>
                <c:pt idx="6184">
                  <c:v>0.92310364291606961</c:v>
                </c:pt>
                <c:pt idx="6185">
                  <c:v>0.92306022317745651</c:v>
                </c:pt>
                <c:pt idx="6186">
                  <c:v>0.92306022317745651</c:v>
                </c:pt>
                <c:pt idx="6187">
                  <c:v>0.92301680343884329</c:v>
                </c:pt>
                <c:pt idx="6188">
                  <c:v>0.92301680343884329</c:v>
                </c:pt>
                <c:pt idx="6189">
                  <c:v>0.92297338370023008</c:v>
                </c:pt>
                <c:pt idx="6190">
                  <c:v>0.92297338370023008</c:v>
                </c:pt>
                <c:pt idx="6191">
                  <c:v>0.92297338370023008</c:v>
                </c:pt>
                <c:pt idx="6192">
                  <c:v>0.92292996396161697</c:v>
                </c:pt>
                <c:pt idx="6193">
                  <c:v>0.92288654422300376</c:v>
                </c:pt>
                <c:pt idx="6194">
                  <c:v>0.92284312448439065</c:v>
                </c:pt>
                <c:pt idx="6195">
                  <c:v>0.92279970474577744</c:v>
                </c:pt>
                <c:pt idx="6196">
                  <c:v>0.92279970474577744</c:v>
                </c:pt>
                <c:pt idx="6197">
                  <c:v>0.92275628500716422</c:v>
                </c:pt>
                <c:pt idx="6198">
                  <c:v>0.92275628500716422</c:v>
                </c:pt>
                <c:pt idx="6199">
                  <c:v>0.92275628500716422</c:v>
                </c:pt>
                <c:pt idx="6200">
                  <c:v>0.92275628500716422</c:v>
                </c:pt>
                <c:pt idx="6201">
                  <c:v>0.92275628500716422</c:v>
                </c:pt>
                <c:pt idx="6202">
                  <c:v>0.92275628500716422</c:v>
                </c:pt>
                <c:pt idx="6203">
                  <c:v>0.92275628500716422</c:v>
                </c:pt>
                <c:pt idx="6204">
                  <c:v>0.92275628500716422</c:v>
                </c:pt>
                <c:pt idx="6205">
                  <c:v>0.92271286526855112</c:v>
                </c:pt>
                <c:pt idx="6206">
                  <c:v>0.9226694455299379</c:v>
                </c:pt>
                <c:pt idx="6207">
                  <c:v>0.92262602579132469</c:v>
                </c:pt>
                <c:pt idx="6208">
                  <c:v>0.92262602579132469</c:v>
                </c:pt>
                <c:pt idx="6209">
                  <c:v>0.92262602579132469</c:v>
                </c:pt>
                <c:pt idx="6210">
                  <c:v>0.92258260605271158</c:v>
                </c:pt>
                <c:pt idx="6211">
                  <c:v>0.92258260605271158</c:v>
                </c:pt>
                <c:pt idx="6212">
                  <c:v>0.92258260605271158</c:v>
                </c:pt>
                <c:pt idx="6213">
                  <c:v>0.92258260605271158</c:v>
                </c:pt>
                <c:pt idx="6214">
                  <c:v>0.92258260605271158</c:v>
                </c:pt>
                <c:pt idx="6215">
                  <c:v>0.92258260605271158</c:v>
                </c:pt>
                <c:pt idx="6216">
                  <c:v>0.92258260605271158</c:v>
                </c:pt>
                <c:pt idx="6217">
                  <c:v>0.92258260605271158</c:v>
                </c:pt>
                <c:pt idx="6218">
                  <c:v>0.92253918631409837</c:v>
                </c:pt>
                <c:pt idx="6219">
                  <c:v>0.92253918631409837</c:v>
                </c:pt>
                <c:pt idx="6220">
                  <c:v>0.92253918631409837</c:v>
                </c:pt>
                <c:pt idx="6221">
                  <c:v>0.92253918631409837</c:v>
                </c:pt>
                <c:pt idx="6222">
                  <c:v>0.92253918631409837</c:v>
                </c:pt>
                <c:pt idx="6223">
                  <c:v>0.92253918631409837</c:v>
                </c:pt>
                <c:pt idx="6224">
                  <c:v>0.92253918631409837</c:v>
                </c:pt>
                <c:pt idx="6225">
                  <c:v>0.92253918631409837</c:v>
                </c:pt>
                <c:pt idx="6226">
                  <c:v>0.92249576657548515</c:v>
                </c:pt>
                <c:pt idx="6227">
                  <c:v>0.92245234683687205</c:v>
                </c:pt>
                <c:pt idx="6228">
                  <c:v>0.92240892709825884</c:v>
                </c:pt>
                <c:pt idx="6229">
                  <c:v>0.92240892709825884</c:v>
                </c:pt>
                <c:pt idx="6230">
                  <c:v>0.92240892709825884</c:v>
                </c:pt>
                <c:pt idx="6231">
                  <c:v>0.92236550735964573</c:v>
                </c:pt>
                <c:pt idx="6232">
                  <c:v>0.92236550735964573</c:v>
                </c:pt>
                <c:pt idx="6233">
                  <c:v>0.92232208762103252</c:v>
                </c:pt>
                <c:pt idx="6234">
                  <c:v>0.9222786678824193</c:v>
                </c:pt>
                <c:pt idx="6235">
                  <c:v>0.9222352481438062</c:v>
                </c:pt>
                <c:pt idx="6236">
                  <c:v>0.92219182840519298</c:v>
                </c:pt>
                <c:pt idx="6237">
                  <c:v>0.92219182840519298</c:v>
                </c:pt>
                <c:pt idx="6238">
                  <c:v>0.92214840866657988</c:v>
                </c:pt>
                <c:pt idx="6239">
                  <c:v>0.92210498892796666</c:v>
                </c:pt>
                <c:pt idx="6240">
                  <c:v>0.92206156918935345</c:v>
                </c:pt>
                <c:pt idx="6241">
                  <c:v>0.92201814945074034</c:v>
                </c:pt>
                <c:pt idx="6242">
                  <c:v>0.92201814945074034</c:v>
                </c:pt>
                <c:pt idx="6243">
                  <c:v>0.92201814945074034</c:v>
                </c:pt>
                <c:pt idx="6244">
                  <c:v>0.92201814945074034</c:v>
                </c:pt>
                <c:pt idx="6245">
                  <c:v>0.92197472971212713</c:v>
                </c:pt>
                <c:pt idx="6246">
                  <c:v>0.92193130997351391</c:v>
                </c:pt>
                <c:pt idx="6247">
                  <c:v>0.92188789023490081</c:v>
                </c:pt>
                <c:pt idx="6248">
                  <c:v>0.92184447049628759</c:v>
                </c:pt>
                <c:pt idx="6249">
                  <c:v>0.92184447049628759</c:v>
                </c:pt>
                <c:pt idx="6250">
                  <c:v>0.92184447049628759</c:v>
                </c:pt>
                <c:pt idx="6251">
                  <c:v>0.92184447049628759</c:v>
                </c:pt>
                <c:pt idx="6252">
                  <c:v>0.92180105075767438</c:v>
                </c:pt>
                <c:pt idx="6253">
                  <c:v>0.92180105075767438</c:v>
                </c:pt>
                <c:pt idx="6254">
                  <c:v>0.92180105075767438</c:v>
                </c:pt>
                <c:pt idx="6255">
                  <c:v>0.92180105075767438</c:v>
                </c:pt>
                <c:pt idx="6256">
                  <c:v>0.92175763101906127</c:v>
                </c:pt>
                <c:pt idx="6257">
                  <c:v>0.92171421128044806</c:v>
                </c:pt>
                <c:pt idx="6258">
                  <c:v>0.92167079154183496</c:v>
                </c:pt>
                <c:pt idx="6259">
                  <c:v>0.92167079154183496</c:v>
                </c:pt>
                <c:pt idx="6260">
                  <c:v>0.92167079154183496</c:v>
                </c:pt>
                <c:pt idx="6261">
                  <c:v>0.92162737180322174</c:v>
                </c:pt>
                <c:pt idx="6262">
                  <c:v>0.92158395206460852</c:v>
                </c:pt>
                <c:pt idx="6263">
                  <c:v>0.92154053232599542</c:v>
                </c:pt>
                <c:pt idx="6264">
                  <c:v>0.92154053232599542</c:v>
                </c:pt>
                <c:pt idx="6265">
                  <c:v>0.92149711258738221</c:v>
                </c:pt>
                <c:pt idx="6266">
                  <c:v>0.92149711258738221</c:v>
                </c:pt>
                <c:pt idx="6267">
                  <c:v>0.9214536928487691</c:v>
                </c:pt>
                <c:pt idx="6268">
                  <c:v>0.9214536928487691</c:v>
                </c:pt>
                <c:pt idx="6269">
                  <c:v>0.9214536928487691</c:v>
                </c:pt>
                <c:pt idx="6270">
                  <c:v>0.9214536928487691</c:v>
                </c:pt>
                <c:pt idx="6271">
                  <c:v>0.9214536928487691</c:v>
                </c:pt>
                <c:pt idx="6272">
                  <c:v>0.9214536928487691</c:v>
                </c:pt>
                <c:pt idx="6273">
                  <c:v>0.92141027311015589</c:v>
                </c:pt>
                <c:pt idx="6274">
                  <c:v>0.92136685337154267</c:v>
                </c:pt>
                <c:pt idx="6275">
                  <c:v>0.92132343363292957</c:v>
                </c:pt>
                <c:pt idx="6276">
                  <c:v>0.92132343363292957</c:v>
                </c:pt>
                <c:pt idx="6277">
                  <c:v>0.92132343363292957</c:v>
                </c:pt>
                <c:pt idx="6278">
                  <c:v>0.92132343363292957</c:v>
                </c:pt>
                <c:pt idx="6279">
                  <c:v>0.92128001389431635</c:v>
                </c:pt>
                <c:pt idx="6280">
                  <c:v>0.92128001389431635</c:v>
                </c:pt>
                <c:pt idx="6281">
                  <c:v>0.92128001389431635</c:v>
                </c:pt>
                <c:pt idx="6282">
                  <c:v>0.92128001389431635</c:v>
                </c:pt>
                <c:pt idx="6283">
                  <c:v>0.92128001389431635</c:v>
                </c:pt>
                <c:pt idx="6284">
                  <c:v>0.92123659415570314</c:v>
                </c:pt>
                <c:pt idx="6285">
                  <c:v>0.92123659415570314</c:v>
                </c:pt>
                <c:pt idx="6286">
                  <c:v>0.92123659415570314</c:v>
                </c:pt>
                <c:pt idx="6287">
                  <c:v>0.92123659415570314</c:v>
                </c:pt>
                <c:pt idx="6288">
                  <c:v>0.92123659415570314</c:v>
                </c:pt>
                <c:pt idx="6289">
                  <c:v>0.92119317441709003</c:v>
                </c:pt>
                <c:pt idx="6290">
                  <c:v>0.92119317441709003</c:v>
                </c:pt>
                <c:pt idx="6291">
                  <c:v>0.92119317441709003</c:v>
                </c:pt>
                <c:pt idx="6292">
                  <c:v>0.92119317441709003</c:v>
                </c:pt>
                <c:pt idx="6293">
                  <c:v>0.92119317441709003</c:v>
                </c:pt>
                <c:pt idx="6294">
                  <c:v>0.92119317441709003</c:v>
                </c:pt>
                <c:pt idx="6295">
                  <c:v>0.92119317441709003</c:v>
                </c:pt>
                <c:pt idx="6296">
                  <c:v>0.92119317441709003</c:v>
                </c:pt>
                <c:pt idx="6297">
                  <c:v>0.92114975467847682</c:v>
                </c:pt>
                <c:pt idx="6298">
                  <c:v>0.9211063349398636</c:v>
                </c:pt>
                <c:pt idx="6299">
                  <c:v>0.9211063349398636</c:v>
                </c:pt>
                <c:pt idx="6300">
                  <c:v>0.9210629152012505</c:v>
                </c:pt>
                <c:pt idx="6301">
                  <c:v>0.9210629152012505</c:v>
                </c:pt>
                <c:pt idx="6302">
                  <c:v>0.9210629152012505</c:v>
                </c:pt>
                <c:pt idx="6303">
                  <c:v>0.9210629152012505</c:v>
                </c:pt>
                <c:pt idx="6304">
                  <c:v>0.92101949546263728</c:v>
                </c:pt>
                <c:pt idx="6305">
                  <c:v>0.92101949546263728</c:v>
                </c:pt>
                <c:pt idx="6306">
                  <c:v>0.92101949546263728</c:v>
                </c:pt>
                <c:pt idx="6307">
                  <c:v>0.92097607572402418</c:v>
                </c:pt>
                <c:pt idx="6308">
                  <c:v>0.92097607572402418</c:v>
                </c:pt>
                <c:pt idx="6309">
                  <c:v>0.92097607572402418</c:v>
                </c:pt>
                <c:pt idx="6310">
                  <c:v>0.92097607572402418</c:v>
                </c:pt>
                <c:pt idx="6311">
                  <c:v>0.92097607572402418</c:v>
                </c:pt>
                <c:pt idx="6312">
                  <c:v>0.92097607572402418</c:v>
                </c:pt>
                <c:pt idx="6313">
                  <c:v>0.92093265598541096</c:v>
                </c:pt>
                <c:pt idx="6314">
                  <c:v>0.92093265598541096</c:v>
                </c:pt>
                <c:pt idx="6315">
                  <c:v>0.92088923624679775</c:v>
                </c:pt>
                <c:pt idx="6316">
                  <c:v>0.92088923624679775</c:v>
                </c:pt>
                <c:pt idx="6317">
                  <c:v>0.92088923624679775</c:v>
                </c:pt>
                <c:pt idx="6318">
                  <c:v>0.92084581650818464</c:v>
                </c:pt>
                <c:pt idx="6319">
                  <c:v>0.92084581650818464</c:v>
                </c:pt>
                <c:pt idx="6320">
                  <c:v>0.92084581650818464</c:v>
                </c:pt>
                <c:pt idx="6321">
                  <c:v>0.92084581650818464</c:v>
                </c:pt>
                <c:pt idx="6322">
                  <c:v>0.92084581650818464</c:v>
                </c:pt>
                <c:pt idx="6323">
                  <c:v>0.92084581650818464</c:v>
                </c:pt>
                <c:pt idx="6324">
                  <c:v>0.92084581650818464</c:v>
                </c:pt>
                <c:pt idx="6325">
                  <c:v>0.92084581650818464</c:v>
                </c:pt>
                <c:pt idx="6326">
                  <c:v>0.92084581650818464</c:v>
                </c:pt>
                <c:pt idx="6327">
                  <c:v>0.92080239676957143</c:v>
                </c:pt>
                <c:pt idx="6328">
                  <c:v>0.92075897703095833</c:v>
                </c:pt>
                <c:pt idx="6329">
                  <c:v>0.92071555729234511</c:v>
                </c:pt>
                <c:pt idx="6330">
                  <c:v>0.9206721375537319</c:v>
                </c:pt>
                <c:pt idx="6331">
                  <c:v>0.9206721375537319</c:v>
                </c:pt>
                <c:pt idx="6332">
                  <c:v>0.9206721375537319</c:v>
                </c:pt>
                <c:pt idx="6333">
                  <c:v>0.9206721375537319</c:v>
                </c:pt>
                <c:pt idx="6334">
                  <c:v>0.92062871781511879</c:v>
                </c:pt>
                <c:pt idx="6335">
                  <c:v>0.92062871781511879</c:v>
                </c:pt>
                <c:pt idx="6336">
                  <c:v>0.92058529807650558</c:v>
                </c:pt>
                <c:pt idx="6337">
                  <c:v>0.92054187833789236</c:v>
                </c:pt>
                <c:pt idx="6338">
                  <c:v>0.92054187833789236</c:v>
                </c:pt>
                <c:pt idx="6339">
                  <c:v>0.92054187833789236</c:v>
                </c:pt>
                <c:pt idx="6340">
                  <c:v>0.92054187833789236</c:v>
                </c:pt>
                <c:pt idx="6341">
                  <c:v>0.92049845859927926</c:v>
                </c:pt>
                <c:pt idx="6342">
                  <c:v>0.92045503886066604</c:v>
                </c:pt>
                <c:pt idx="6343">
                  <c:v>0.92045503886066604</c:v>
                </c:pt>
                <c:pt idx="6344">
                  <c:v>0.92045503886066604</c:v>
                </c:pt>
                <c:pt idx="6345">
                  <c:v>0.92041161912205283</c:v>
                </c:pt>
                <c:pt idx="6346">
                  <c:v>0.92041161912205283</c:v>
                </c:pt>
                <c:pt idx="6347">
                  <c:v>0.92041161912205283</c:v>
                </c:pt>
                <c:pt idx="6348">
                  <c:v>0.92041161912205283</c:v>
                </c:pt>
                <c:pt idx="6349">
                  <c:v>0.92041161912205283</c:v>
                </c:pt>
                <c:pt idx="6350">
                  <c:v>0.92041161912205283</c:v>
                </c:pt>
                <c:pt idx="6351">
                  <c:v>0.92036819938343972</c:v>
                </c:pt>
                <c:pt idx="6352">
                  <c:v>0.92032477964482651</c:v>
                </c:pt>
                <c:pt idx="6353">
                  <c:v>0.9202813599062134</c:v>
                </c:pt>
                <c:pt idx="6354">
                  <c:v>0.9202813599062134</c:v>
                </c:pt>
                <c:pt idx="6355">
                  <c:v>0.9202813599062134</c:v>
                </c:pt>
                <c:pt idx="6356">
                  <c:v>0.9202813599062134</c:v>
                </c:pt>
                <c:pt idx="6357">
                  <c:v>0.9202813599062134</c:v>
                </c:pt>
                <c:pt idx="6358">
                  <c:v>0.9202813599062134</c:v>
                </c:pt>
                <c:pt idx="6359">
                  <c:v>0.92023794016760019</c:v>
                </c:pt>
                <c:pt idx="6360">
                  <c:v>0.92019452042898697</c:v>
                </c:pt>
                <c:pt idx="6361">
                  <c:v>0.92019452042898697</c:v>
                </c:pt>
                <c:pt idx="6362">
                  <c:v>0.92019452042898697</c:v>
                </c:pt>
                <c:pt idx="6363">
                  <c:v>0.92019452042898697</c:v>
                </c:pt>
                <c:pt idx="6364">
                  <c:v>0.92015110069037387</c:v>
                </c:pt>
                <c:pt idx="6365">
                  <c:v>0.92010768095176065</c:v>
                </c:pt>
                <c:pt idx="6366">
                  <c:v>0.92010768095176065</c:v>
                </c:pt>
                <c:pt idx="6367">
                  <c:v>0.92010768095176065</c:v>
                </c:pt>
                <c:pt idx="6368">
                  <c:v>0.92010768095176065</c:v>
                </c:pt>
                <c:pt idx="6369">
                  <c:v>0.92010768095176065</c:v>
                </c:pt>
                <c:pt idx="6370">
                  <c:v>0.92006426121314755</c:v>
                </c:pt>
                <c:pt idx="6371">
                  <c:v>0.92002084147453433</c:v>
                </c:pt>
                <c:pt idx="6372">
                  <c:v>0.92002084147453433</c:v>
                </c:pt>
                <c:pt idx="6373">
                  <c:v>0.92002084147453433</c:v>
                </c:pt>
                <c:pt idx="6374">
                  <c:v>0.92002084147453433</c:v>
                </c:pt>
                <c:pt idx="6375">
                  <c:v>0.91997742173592112</c:v>
                </c:pt>
                <c:pt idx="6376">
                  <c:v>0.91997742173592112</c:v>
                </c:pt>
                <c:pt idx="6377">
                  <c:v>0.91997742173592112</c:v>
                </c:pt>
                <c:pt idx="6378">
                  <c:v>0.91997742173592112</c:v>
                </c:pt>
                <c:pt idx="6379">
                  <c:v>0.91993400199730802</c:v>
                </c:pt>
                <c:pt idx="6380">
                  <c:v>0.9198905822586948</c:v>
                </c:pt>
                <c:pt idx="6381">
                  <c:v>0.9198905822586948</c:v>
                </c:pt>
                <c:pt idx="6382">
                  <c:v>0.9198905822586948</c:v>
                </c:pt>
                <c:pt idx="6383">
                  <c:v>0.91984716252008158</c:v>
                </c:pt>
                <c:pt idx="6384">
                  <c:v>0.91984716252008158</c:v>
                </c:pt>
                <c:pt idx="6385">
                  <c:v>0.91984716252008158</c:v>
                </c:pt>
                <c:pt idx="6386">
                  <c:v>0.91984716252008158</c:v>
                </c:pt>
                <c:pt idx="6387">
                  <c:v>0.91980374278146848</c:v>
                </c:pt>
                <c:pt idx="6388">
                  <c:v>0.91980374278146848</c:v>
                </c:pt>
                <c:pt idx="6389">
                  <c:v>0.91980374278146848</c:v>
                </c:pt>
                <c:pt idx="6390">
                  <c:v>0.91976032304285527</c:v>
                </c:pt>
                <c:pt idx="6391">
                  <c:v>0.91976032304285527</c:v>
                </c:pt>
                <c:pt idx="6392">
                  <c:v>0.91976032304285527</c:v>
                </c:pt>
                <c:pt idx="6393">
                  <c:v>0.91976032304285527</c:v>
                </c:pt>
                <c:pt idx="6394">
                  <c:v>0.91976032304285527</c:v>
                </c:pt>
                <c:pt idx="6395">
                  <c:v>0.91976032304285527</c:v>
                </c:pt>
                <c:pt idx="6396">
                  <c:v>0.91976032304285527</c:v>
                </c:pt>
                <c:pt idx="6397">
                  <c:v>0.91976032304285527</c:v>
                </c:pt>
                <c:pt idx="6398">
                  <c:v>0.91976032304285527</c:v>
                </c:pt>
                <c:pt idx="6399">
                  <c:v>0.91976032304285527</c:v>
                </c:pt>
                <c:pt idx="6400">
                  <c:v>0.91976032304285527</c:v>
                </c:pt>
                <c:pt idx="6401">
                  <c:v>0.91976032304285527</c:v>
                </c:pt>
                <c:pt idx="6402">
                  <c:v>0.91976032304285527</c:v>
                </c:pt>
                <c:pt idx="6403">
                  <c:v>0.91976032304285527</c:v>
                </c:pt>
                <c:pt idx="6404">
                  <c:v>0.91976032304285527</c:v>
                </c:pt>
                <c:pt idx="6405">
                  <c:v>0.91976032304285527</c:v>
                </c:pt>
                <c:pt idx="6406">
                  <c:v>0.91971690330424205</c:v>
                </c:pt>
                <c:pt idx="6407">
                  <c:v>0.91971690330424205</c:v>
                </c:pt>
                <c:pt idx="6408">
                  <c:v>0.91971690330424205</c:v>
                </c:pt>
                <c:pt idx="6409">
                  <c:v>0.91971690330424205</c:v>
                </c:pt>
                <c:pt idx="6410">
                  <c:v>0.91967348356562895</c:v>
                </c:pt>
                <c:pt idx="6411">
                  <c:v>0.91967348356562895</c:v>
                </c:pt>
                <c:pt idx="6412">
                  <c:v>0.91967348356562895</c:v>
                </c:pt>
                <c:pt idx="6413">
                  <c:v>0.91963006382701573</c:v>
                </c:pt>
                <c:pt idx="6414">
                  <c:v>0.91958664408840263</c:v>
                </c:pt>
                <c:pt idx="6415">
                  <c:v>0.91958664408840263</c:v>
                </c:pt>
                <c:pt idx="6416">
                  <c:v>0.91958664408840263</c:v>
                </c:pt>
                <c:pt idx="6417">
                  <c:v>0.91954322434978941</c:v>
                </c:pt>
                <c:pt idx="6418">
                  <c:v>0.91954322434978941</c:v>
                </c:pt>
                <c:pt idx="6419">
                  <c:v>0.91954322434978941</c:v>
                </c:pt>
                <c:pt idx="6420">
                  <c:v>0.91954322434978941</c:v>
                </c:pt>
                <c:pt idx="6421">
                  <c:v>0.91954322434978941</c:v>
                </c:pt>
                <c:pt idx="6422">
                  <c:v>0.91954322434978941</c:v>
                </c:pt>
                <c:pt idx="6423">
                  <c:v>0.91954322434978941</c:v>
                </c:pt>
                <c:pt idx="6424">
                  <c:v>0.91954322434978941</c:v>
                </c:pt>
                <c:pt idx="6425">
                  <c:v>0.9194998046111762</c:v>
                </c:pt>
                <c:pt idx="6426">
                  <c:v>0.9194998046111762</c:v>
                </c:pt>
                <c:pt idx="6427">
                  <c:v>0.9194998046111762</c:v>
                </c:pt>
                <c:pt idx="6428">
                  <c:v>0.9194998046111762</c:v>
                </c:pt>
                <c:pt idx="6429">
                  <c:v>0.91945638487256309</c:v>
                </c:pt>
                <c:pt idx="6430">
                  <c:v>0.91945638487256309</c:v>
                </c:pt>
                <c:pt idx="6431">
                  <c:v>0.91945638487256309</c:v>
                </c:pt>
                <c:pt idx="6432">
                  <c:v>0.91941296513394988</c:v>
                </c:pt>
                <c:pt idx="6433">
                  <c:v>0.91941296513394988</c:v>
                </c:pt>
                <c:pt idx="6434">
                  <c:v>0.91941296513394988</c:v>
                </c:pt>
                <c:pt idx="6435">
                  <c:v>0.91941296513394988</c:v>
                </c:pt>
                <c:pt idx="6436">
                  <c:v>0.91941296513394988</c:v>
                </c:pt>
                <c:pt idx="6437">
                  <c:v>0.91941296513394988</c:v>
                </c:pt>
                <c:pt idx="6438">
                  <c:v>0.91941296513394988</c:v>
                </c:pt>
                <c:pt idx="6439">
                  <c:v>0.91941296513394988</c:v>
                </c:pt>
                <c:pt idx="6440">
                  <c:v>0.91941296513394988</c:v>
                </c:pt>
                <c:pt idx="6441">
                  <c:v>0.91941296513394988</c:v>
                </c:pt>
                <c:pt idx="6442">
                  <c:v>0.91941296513394988</c:v>
                </c:pt>
                <c:pt idx="6443">
                  <c:v>0.91941296513394988</c:v>
                </c:pt>
                <c:pt idx="6444">
                  <c:v>0.91941296513394988</c:v>
                </c:pt>
                <c:pt idx="6445">
                  <c:v>0.91936954539533677</c:v>
                </c:pt>
                <c:pt idx="6446">
                  <c:v>0.91936954539533677</c:v>
                </c:pt>
                <c:pt idx="6447">
                  <c:v>0.91936954539533677</c:v>
                </c:pt>
                <c:pt idx="6448">
                  <c:v>0.91936954539533677</c:v>
                </c:pt>
                <c:pt idx="6449">
                  <c:v>0.91936954539533677</c:v>
                </c:pt>
                <c:pt idx="6450">
                  <c:v>0.91932612565672356</c:v>
                </c:pt>
                <c:pt idx="6451">
                  <c:v>0.91932612565672356</c:v>
                </c:pt>
                <c:pt idx="6452">
                  <c:v>0.91932612565672356</c:v>
                </c:pt>
                <c:pt idx="6453">
                  <c:v>0.91932612565672356</c:v>
                </c:pt>
                <c:pt idx="6454">
                  <c:v>0.91932612565672356</c:v>
                </c:pt>
                <c:pt idx="6455">
                  <c:v>0.91932612565672356</c:v>
                </c:pt>
                <c:pt idx="6456">
                  <c:v>0.91932612565672356</c:v>
                </c:pt>
                <c:pt idx="6457">
                  <c:v>0.91932612565672356</c:v>
                </c:pt>
                <c:pt idx="6458">
                  <c:v>0.91932612565672356</c:v>
                </c:pt>
                <c:pt idx="6459">
                  <c:v>0.91932612565672356</c:v>
                </c:pt>
                <c:pt idx="6460">
                  <c:v>0.91928270591811034</c:v>
                </c:pt>
                <c:pt idx="6461">
                  <c:v>0.91923928617949724</c:v>
                </c:pt>
                <c:pt idx="6462">
                  <c:v>0.91919586644088402</c:v>
                </c:pt>
                <c:pt idx="6463">
                  <c:v>0.91919586644088402</c:v>
                </c:pt>
                <c:pt idx="6464">
                  <c:v>0.91915244670227081</c:v>
                </c:pt>
                <c:pt idx="6465">
                  <c:v>0.9191090269636577</c:v>
                </c:pt>
                <c:pt idx="6466">
                  <c:v>0.91906560722504449</c:v>
                </c:pt>
                <c:pt idx="6467">
                  <c:v>0.91902218748643127</c:v>
                </c:pt>
                <c:pt idx="6468">
                  <c:v>0.91897876774781817</c:v>
                </c:pt>
                <c:pt idx="6469">
                  <c:v>0.91897876774781817</c:v>
                </c:pt>
                <c:pt idx="6470">
                  <c:v>0.91897876774781817</c:v>
                </c:pt>
                <c:pt idx="6471">
                  <c:v>0.91897876774781817</c:v>
                </c:pt>
                <c:pt idx="6472">
                  <c:v>0.91893534800920496</c:v>
                </c:pt>
                <c:pt idx="6473">
                  <c:v>0.91893534800920496</c:v>
                </c:pt>
                <c:pt idx="6474">
                  <c:v>0.91889192827059185</c:v>
                </c:pt>
                <c:pt idx="6475">
                  <c:v>0.91889192827059185</c:v>
                </c:pt>
                <c:pt idx="6476">
                  <c:v>0.91889192827059185</c:v>
                </c:pt>
                <c:pt idx="6477">
                  <c:v>0.91884850853197864</c:v>
                </c:pt>
                <c:pt idx="6478">
                  <c:v>0.91884850853197864</c:v>
                </c:pt>
                <c:pt idx="6479">
                  <c:v>0.91880508879336542</c:v>
                </c:pt>
                <c:pt idx="6480">
                  <c:v>0.91876166905475232</c:v>
                </c:pt>
                <c:pt idx="6481">
                  <c:v>0.9187182493161391</c:v>
                </c:pt>
                <c:pt idx="6482">
                  <c:v>0.9187182493161391</c:v>
                </c:pt>
                <c:pt idx="6483">
                  <c:v>0.9187182493161391</c:v>
                </c:pt>
                <c:pt idx="6484">
                  <c:v>0.918674829577526</c:v>
                </c:pt>
                <c:pt idx="6485">
                  <c:v>0.918674829577526</c:v>
                </c:pt>
                <c:pt idx="6486">
                  <c:v>0.91863140983891278</c:v>
                </c:pt>
                <c:pt idx="6487">
                  <c:v>0.91858799010029957</c:v>
                </c:pt>
                <c:pt idx="6488">
                  <c:v>0.91858799010029957</c:v>
                </c:pt>
                <c:pt idx="6489">
                  <c:v>0.91858799010029957</c:v>
                </c:pt>
                <c:pt idx="6490">
                  <c:v>0.91858799010029957</c:v>
                </c:pt>
                <c:pt idx="6491">
                  <c:v>0.91858799010029957</c:v>
                </c:pt>
                <c:pt idx="6492">
                  <c:v>0.91858799010029957</c:v>
                </c:pt>
                <c:pt idx="6493">
                  <c:v>0.91858799010029957</c:v>
                </c:pt>
                <c:pt idx="6494">
                  <c:v>0.91858799010029957</c:v>
                </c:pt>
                <c:pt idx="6495">
                  <c:v>0.91854457036168646</c:v>
                </c:pt>
                <c:pt idx="6496">
                  <c:v>0.91854457036168646</c:v>
                </c:pt>
                <c:pt idx="6497">
                  <c:v>0.91854457036168646</c:v>
                </c:pt>
                <c:pt idx="6498">
                  <c:v>0.91854457036168646</c:v>
                </c:pt>
                <c:pt idx="6499">
                  <c:v>0.91854457036168646</c:v>
                </c:pt>
                <c:pt idx="6500">
                  <c:v>0.91850115062307325</c:v>
                </c:pt>
                <c:pt idx="6501">
                  <c:v>0.91850115062307325</c:v>
                </c:pt>
                <c:pt idx="6502">
                  <c:v>0.91850115062307325</c:v>
                </c:pt>
                <c:pt idx="6503">
                  <c:v>0.91850115062307325</c:v>
                </c:pt>
                <c:pt idx="6504">
                  <c:v>0.91845773088446003</c:v>
                </c:pt>
                <c:pt idx="6505">
                  <c:v>0.91845773088446003</c:v>
                </c:pt>
                <c:pt idx="6506">
                  <c:v>0.91841431114584693</c:v>
                </c:pt>
                <c:pt idx="6507">
                  <c:v>0.91841431114584693</c:v>
                </c:pt>
                <c:pt idx="6508">
                  <c:v>0.91841431114584693</c:v>
                </c:pt>
                <c:pt idx="6509">
                  <c:v>0.91837089140723371</c:v>
                </c:pt>
                <c:pt idx="6510">
                  <c:v>0.91837089140723371</c:v>
                </c:pt>
                <c:pt idx="6511">
                  <c:v>0.91837089140723371</c:v>
                </c:pt>
                <c:pt idx="6512">
                  <c:v>0.9183274716686205</c:v>
                </c:pt>
                <c:pt idx="6513">
                  <c:v>0.91828405193000739</c:v>
                </c:pt>
                <c:pt idx="6514">
                  <c:v>0.91824063219139418</c:v>
                </c:pt>
                <c:pt idx="6515">
                  <c:v>0.91819721245278108</c:v>
                </c:pt>
                <c:pt idx="6516">
                  <c:v>0.91819721245278108</c:v>
                </c:pt>
                <c:pt idx="6517">
                  <c:v>0.91819721245278108</c:v>
                </c:pt>
                <c:pt idx="6518">
                  <c:v>0.91819721245278108</c:v>
                </c:pt>
                <c:pt idx="6519">
                  <c:v>0.91815379271416786</c:v>
                </c:pt>
                <c:pt idx="6520">
                  <c:v>0.91815379271416786</c:v>
                </c:pt>
                <c:pt idx="6521">
                  <c:v>0.91815379271416786</c:v>
                </c:pt>
                <c:pt idx="6522">
                  <c:v>0.91815379271416786</c:v>
                </c:pt>
                <c:pt idx="6523">
                  <c:v>0.91815379271416786</c:v>
                </c:pt>
                <c:pt idx="6524">
                  <c:v>0.91815379271416786</c:v>
                </c:pt>
                <c:pt idx="6525">
                  <c:v>0.91815379271416786</c:v>
                </c:pt>
                <c:pt idx="6526">
                  <c:v>0.91815379271416786</c:v>
                </c:pt>
                <c:pt idx="6527">
                  <c:v>0.91815379271416786</c:v>
                </c:pt>
                <c:pt idx="6528">
                  <c:v>0.91815379271416786</c:v>
                </c:pt>
                <c:pt idx="6529">
                  <c:v>0.91815379271416786</c:v>
                </c:pt>
                <c:pt idx="6530">
                  <c:v>0.91811037297555464</c:v>
                </c:pt>
                <c:pt idx="6531">
                  <c:v>0.91811037297555464</c:v>
                </c:pt>
                <c:pt idx="6532">
                  <c:v>0.91806695323694154</c:v>
                </c:pt>
                <c:pt idx="6533">
                  <c:v>0.91806695323694154</c:v>
                </c:pt>
                <c:pt idx="6534">
                  <c:v>0.91806695323694154</c:v>
                </c:pt>
                <c:pt idx="6535">
                  <c:v>0.91806695323694154</c:v>
                </c:pt>
                <c:pt idx="6536">
                  <c:v>0.91806695323694154</c:v>
                </c:pt>
                <c:pt idx="6537">
                  <c:v>0.91806695323694154</c:v>
                </c:pt>
                <c:pt idx="6538">
                  <c:v>0.91806695323694154</c:v>
                </c:pt>
                <c:pt idx="6539">
                  <c:v>0.91806695323694154</c:v>
                </c:pt>
                <c:pt idx="6540">
                  <c:v>0.91802353349832833</c:v>
                </c:pt>
                <c:pt idx="6541">
                  <c:v>0.91802353349832833</c:v>
                </c:pt>
                <c:pt idx="6542">
                  <c:v>0.91798011375971522</c:v>
                </c:pt>
                <c:pt idx="6543">
                  <c:v>0.91798011375971522</c:v>
                </c:pt>
                <c:pt idx="6544">
                  <c:v>0.91798011375971522</c:v>
                </c:pt>
                <c:pt idx="6545">
                  <c:v>0.91798011375971522</c:v>
                </c:pt>
                <c:pt idx="6546">
                  <c:v>0.91798011375971522</c:v>
                </c:pt>
                <c:pt idx="6547">
                  <c:v>0.91798011375971522</c:v>
                </c:pt>
                <c:pt idx="6548">
                  <c:v>0.91798011375971522</c:v>
                </c:pt>
                <c:pt idx="6549">
                  <c:v>0.91793669402110201</c:v>
                </c:pt>
                <c:pt idx="6550">
                  <c:v>0.91793669402110201</c:v>
                </c:pt>
                <c:pt idx="6551">
                  <c:v>0.91793669402110201</c:v>
                </c:pt>
                <c:pt idx="6552">
                  <c:v>0.91793669402110201</c:v>
                </c:pt>
                <c:pt idx="6553">
                  <c:v>0.91789327428248879</c:v>
                </c:pt>
                <c:pt idx="6554">
                  <c:v>0.91784985454387569</c:v>
                </c:pt>
                <c:pt idx="6555">
                  <c:v>0.91784985454387569</c:v>
                </c:pt>
                <c:pt idx="6556">
                  <c:v>0.91784985454387569</c:v>
                </c:pt>
                <c:pt idx="6557">
                  <c:v>0.91784985454387569</c:v>
                </c:pt>
                <c:pt idx="6558">
                  <c:v>0.91784985454387569</c:v>
                </c:pt>
                <c:pt idx="6559">
                  <c:v>0.91780643480526247</c:v>
                </c:pt>
                <c:pt idx="6560">
                  <c:v>0.91776301506664926</c:v>
                </c:pt>
                <c:pt idx="6561">
                  <c:v>0.91776301506664926</c:v>
                </c:pt>
                <c:pt idx="6562">
                  <c:v>0.91776301506664926</c:v>
                </c:pt>
                <c:pt idx="6563">
                  <c:v>0.91776301506664926</c:v>
                </c:pt>
                <c:pt idx="6564">
                  <c:v>0.91776301506664926</c:v>
                </c:pt>
                <c:pt idx="6565">
                  <c:v>0.91771959532803615</c:v>
                </c:pt>
                <c:pt idx="6566">
                  <c:v>0.91767617558942294</c:v>
                </c:pt>
                <c:pt idx="6567">
                  <c:v>0.91763275585080972</c:v>
                </c:pt>
                <c:pt idx="6568">
                  <c:v>0.91763275585080972</c:v>
                </c:pt>
                <c:pt idx="6569">
                  <c:v>0.91758933611219662</c:v>
                </c:pt>
                <c:pt idx="6570">
                  <c:v>0.9175459163735834</c:v>
                </c:pt>
                <c:pt idx="6571">
                  <c:v>0.9175459163735834</c:v>
                </c:pt>
                <c:pt idx="6572">
                  <c:v>0.9175459163735834</c:v>
                </c:pt>
                <c:pt idx="6573">
                  <c:v>0.9175459163735834</c:v>
                </c:pt>
                <c:pt idx="6574">
                  <c:v>0.9175024966349703</c:v>
                </c:pt>
                <c:pt idx="6575">
                  <c:v>0.9175024966349703</c:v>
                </c:pt>
                <c:pt idx="6576">
                  <c:v>0.9175024966349703</c:v>
                </c:pt>
                <c:pt idx="6577">
                  <c:v>0.9175024966349703</c:v>
                </c:pt>
                <c:pt idx="6578">
                  <c:v>0.9175024966349703</c:v>
                </c:pt>
                <c:pt idx="6579">
                  <c:v>0.9175024966349703</c:v>
                </c:pt>
                <c:pt idx="6580">
                  <c:v>0.91745907689635708</c:v>
                </c:pt>
                <c:pt idx="6581">
                  <c:v>0.91745907689635708</c:v>
                </c:pt>
                <c:pt idx="6582">
                  <c:v>0.91741565715774387</c:v>
                </c:pt>
                <c:pt idx="6583">
                  <c:v>0.91741565715774387</c:v>
                </c:pt>
                <c:pt idx="6584">
                  <c:v>0.91741565715774387</c:v>
                </c:pt>
                <c:pt idx="6585">
                  <c:v>0.91737223741913076</c:v>
                </c:pt>
                <c:pt idx="6586">
                  <c:v>0.91737223741913076</c:v>
                </c:pt>
                <c:pt idx="6587">
                  <c:v>0.91737223741913076</c:v>
                </c:pt>
                <c:pt idx="6588">
                  <c:v>0.91737223741913076</c:v>
                </c:pt>
                <c:pt idx="6589">
                  <c:v>0.91732881768051755</c:v>
                </c:pt>
                <c:pt idx="6590">
                  <c:v>0.91732881768051755</c:v>
                </c:pt>
                <c:pt idx="6591">
                  <c:v>0.91728539794190445</c:v>
                </c:pt>
                <c:pt idx="6592">
                  <c:v>0.91728539794190445</c:v>
                </c:pt>
                <c:pt idx="6593">
                  <c:v>0.91728539794190445</c:v>
                </c:pt>
                <c:pt idx="6594">
                  <c:v>0.91728539794190445</c:v>
                </c:pt>
                <c:pt idx="6595">
                  <c:v>0.91728539794190445</c:v>
                </c:pt>
                <c:pt idx="6596">
                  <c:v>0.91728539794190445</c:v>
                </c:pt>
                <c:pt idx="6597">
                  <c:v>0.91728539794190445</c:v>
                </c:pt>
                <c:pt idx="6598">
                  <c:v>0.91724197820329123</c:v>
                </c:pt>
                <c:pt idx="6599">
                  <c:v>0.91719855846467802</c:v>
                </c:pt>
                <c:pt idx="6600">
                  <c:v>0.91719855846467802</c:v>
                </c:pt>
                <c:pt idx="6601">
                  <c:v>0.91719855846467802</c:v>
                </c:pt>
                <c:pt idx="6602">
                  <c:v>0.91715513872606491</c:v>
                </c:pt>
                <c:pt idx="6603">
                  <c:v>0.91715513872606491</c:v>
                </c:pt>
                <c:pt idx="6604">
                  <c:v>0.9171117189874517</c:v>
                </c:pt>
                <c:pt idx="6605">
                  <c:v>0.91706829924883848</c:v>
                </c:pt>
                <c:pt idx="6606">
                  <c:v>0.91702487951022538</c:v>
                </c:pt>
                <c:pt idx="6607">
                  <c:v>0.91698145977161216</c:v>
                </c:pt>
                <c:pt idx="6608">
                  <c:v>0.91698145977161216</c:v>
                </c:pt>
                <c:pt idx="6609">
                  <c:v>0.91693804003299895</c:v>
                </c:pt>
                <c:pt idx="6610">
                  <c:v>0.91689462029438584</c:v>
                </c:pt>
                <c:pt idx="6611">
                  <c:v>0.91689462029438584</c:v>
                </c:pt>
                <c:pt idx="6612">
                  <c:v>0.91685120055577263</c:v>
                </c:pt>
                <c:pt idx="6613">
                  <c:v>0.91680778081715952</c:v>
                </c:pt>
                <c:pt idx="6614">
                  <c:v>0.91680778081715952</c:v>
                </c:pt>
                <c:pt idx="6615">
                  <c:v>0.91676436107854631</c:v>
                </c:pt>
                <c:pt idx="6616">
                  <c:v>0.91676436107854631</c:v>
                </c:pt>
                <c:pt idx="6617">
                  <c:v>0.91676436107854631</c:v>
                </c:pt>
                <c:pt idx="6618">
                  <c:v>0.91676436107854631</c:v>
                </c:pt>
                <c:pt idx="6619">
                  <c:v>0.91672094133993309</c:v>
                </c:pt>
                <c:pt idx="6620">
                  <c:v>0.91672094133993309</c:v>
                </c:pt>
                <c:pt idx="6621">
                  <c:v>0.91672094133993309</c:v>
                </c:pt>
                <c:pt idx="6622">
                  <c:v>0.91672094133993309</c:v>
                </c:pt>
                <c:pt idx="6623">
                  <c:v>0.91672094133993309</c:v>
                </c:pt>
                <c:pt idx="6624">
                  <c:v>0.91667752160131999</c:v>
                </c:pt>
                <c:pt idx="6625">
                  <c:v>0.91667752160131999</c:v>
                </c:pt>
                <c:pt idx="6626">
                  <c:v>0.91663410186270677</c:v>
                </c:pt>
                <c:pt idx="6627">
                  <c:v>0.91663410186270677</c:v>
                </c:pt>
                <c:pt idx="6628">
                  <c:v>0.91663410186270677</c:v>
                </c:pt>
                <c:pt idx="6629">
                  <c:v>0.91663410186270677</c:v>
                </c:pt>
                <c:pt idx="6630">
                  <c:v>0.91659068212409367</c:v>
                </c:pt>
                <c:pt idx="6631">
                  <c:v>0.91654726238548045</c:v>
                </c:pt>
                <c:pt idx="6632">
                  <c:v>0.91654726238548045</c:v>
                </c:pt>
                <c:pt idx="6633">
                  <c:v>0.91654726238548045</c:v>
                </c:pt>
                <c:pt idx="6634">
                  <c:v>0.91654726238548045</c:v>
                </c:pt>
                <c:pt idx="6635">
                  <c:v>0.91650384264686724</c:v>
                </c:pt>
                <c:pt idx="6636">
                  <c:v>0.91650384264686724</c:v>
                </c:pt>
                <c:pt idx="6637">
                  <c:v>0.91650384264686724</c:v>
                </c:pt>
                <c:pt idx="6638">
                  <c:v>0.91650384264686724</c:v>
                </c:pt>
                <c:pt idx="6639">
                  <c:v>0.91646042290825414</c:v>
                </c:pt>
                <c:pt idx="6640">
                  <c:v>0.91641700316964092</c:v>
                </c:pt>
                <c:pt idx="6641">
                  <c:v>0.91641700316964092</c:v>
                </c:pt>
                <c:pt idx="6642">
                  <c:v>0.91641700316964092</c:v>
                </c:pt>
                <c:pt idx="6643">
                  <c:v>0.91641700316964092</c:v>
                </c:pt>
                <c:pt idx="6644">
                  <c:v>0.91641700316964092</c:v>
                </c:pt>
                <c:pt idx="6645">
                  <c:v>0.91637358343102771</c:v>
                </c:pt>
                <c:pt idx="6646">
                  <c:v>0.91637358343102771</c:v>
                </c:pt>
                <c:pt idx="6647">
                  <c:v>0.91637358343102771</c:v>
                </c:pt>
                <c:pt idx="6648">
                  <c:v>0.91637358343102771</c:v>
                </c:pt>
                <c:pt idx="6649">
                  <c:v>0.91637358343102771</c:v>
                </c:pt>
                <c:pt idx="6650">
                  <c:v>0.91637358343102771</c:v>
                </c:pt>
                <c:pt idx="6651">
                  <c:v>0.91637358343102771</c:v>
                </c:pt>
                <c:pt idx="6652">
                  <c:v>0.91637358343102771</c:v>
                </c:pt>
                <c:pt idx="6653">
                  <c:v>0.9163301636924146</c:v>
                </c:pt>
                <c:pt idx="6654">
                  <c:v>0.91628674395380139</c:v>
                </c:pt>
                <c:pt idx="6655">
                  <c:v>0.91624332421518817</c:v>
                </c:pt>
                <c:pt idx="6656">
                  <c:v>0.91619990447657507</c:v>
                </c:pt>
                <c:pt idx="6657">
                  <c:v>0.91615648473796185</c:v>
                </c:pt>
                <c:pt idx="6658">
                  <c:v>0.91615648473796185</c:v>
                </c:pt>
                <c:pt idx="6659">
                  <c:v>0.91615648473796185</c:v>
                </c:pt>
                <c:pt idx="6660">
                  <c:v>0.91615648473796185</c:v>
                </c:pt>
                <c:pt idx="6661">
                  <c:v>0.91615648473796185</c:v>
                </c:pt>
                <c:pt idx="6662">
                  <c:v>0.91611306499934875</c:v>
                </c:pt>
                <c:pt idx="6663">
                  <c:v>0.91611306499934875</c:v>
                </c:pt>
                <c:pt idx="6664">
                  <c:v>0.91606964526073553</c:v>
                </c:pt>
                <c:pt idx="6665">
                  <c:v>0.91606964526073553</c:v>
                </c:pt>
                <c:pt idx="6666">
                  <c:v>0.91602622552212232</c:v>
                </c:pt>
                <c:pt idx="6667">
                  <c:v>0.91602622552212232</c:v>
                </c:pt>
                <c:pt idx="6668">
                  <c:v>0.91598280578350921</c:v>
                </c:pt>
                <c:pt idx="6669">
                  <c:v>0.915939386044896</c:v>
                </c:pt>
                <c:pt idx="6670">
                  <c:v>0.915939386044896</c:v>
                </c:pt>
                <c:pt idx="6671">
                  <c:v>0.91589596630628289</c:v>
                </c:pt>
                <c:pt idx="6672">
                  <c:v>0.91589596630628289</c:v>
                </c:pt>
                <c:pt idx="6673">
                  <c:v>0.91585254656766968</c:v>
                </c:pt>
                <c:pt idx="6674">
                  <c:v>0.91585254656766968</c:v>
                </c:pt>
                <c:pt idx="6675">
                  <c:v>0.91585254656766968</c:v>
                </c:pt>
                <c:pt idx="6676">
                  <c:v>0.91580912682905646</c:v>
                </c:pt>
                <c:pt idx="6677">
                  <c:v>0.91576570709044336</c:v>
                </c:pt>
                <c:pt idx="6678">
                  <c:v>0.91576570709044336</c:v>
                </c:pt>
                <c:pt idx="6679">
                  <c:v>0.91572228735183014</c:v>
                </c:pt>
                <c:pt idx="6680">
                  <c:v>0.91567886761321693</c:v>
                </c:pt>
                <c:pt idx="6681">
                  <c:v>0.91567886761321693</c:v>
                </c:pt>
                <c:pt idx="6682">
                  <c:v>0.91563544787460383</c:v>
                </c:pt>
                <c:pt idx="6683">
                  <c:v>0.91559202813599061</c:v>
                </c:pt>
                <c:pt idx="6684">
                  <c:v>0.91559202813599061</c:v>
                </c:pt>
                <c:pt idx="6685">
                  <c:v>0.91559202813599061</c:v>
                </c:pt>
                <c:pt idx="6686">
                  <c:v>0.91559202813599061</c:v>
                </c:pt>
                <c:pt idx="6687">
                  <c:v>0.91554860839737739</c:v>
                </c:pt>
                <c:pt idx="6688">
                  <c:v>0.91554860839737739</c:v>
                </c:pt>
                <c:pt idx="6689">
                  <c:v>0.91550518865876429</c:v>
                </c:pt>
                <c:pt idx="6690">
                  <c:v>0.91550518865876429</c:v>
                </c:pt>
                <c:pt idx="6691">
                  <c:v>0.91550518865876429</c:v>
                </c:pt>
                <c:pt idx="6692">
                  <c:v>0.91550518865876429</c:v>
                </c:pt>
                <c:pt idx="6693">
                  <c:v>0.91550518865876429</c:v>
                </c:pt>
                <c:pt idx="6694">
                  <c:v>0.91550518865876429</c:v>
                </c:pt>
                <c:pt idx="6695">
                  <c:v>0.91550518865876429</c:v>
                </c:pt>
                <c:pt idx="6696">
                  <c:v>0.91550518865876429</c:v>
                </c:pt>
                <c:pt idx="6697">
                  <c:v>0.91550518865876429</c:v>
                </c:pt>
                <c:pt idx="6698">
                  <c:v>0.91550518865876429</c:v>
                </c:pt>
                <c:pt idx="6699">
                  <c:v>0.91546176892015108</c:v>
                </c:pt>
                <c:pt idx="6700">
                  <c:v>0.91546176892015108</c:v>
                </c:pt>
                <c:pt idx="6701">
                  <c:v>0.91546176892015108</c:v>
                </c:pt>
                <c:pt idx="6702">
                  <c:v>0.91546176892015108</c:v>
                </c:pt>
                <c:pt idx="6703">
                  <c:v>0.91546176892015108</c:v>
                </c:pt>
                <c:pt idx="6704">
                  <c:v>0.91546176892015108</c:v>
                </c:pt>
                <c:pt idx="6705">
                  <c:v>0.91546176892015108</c:v>
                </c:pt>
                <c:pt idx="6706">
                  <c:v>0.91546176892015108</c:v>
                </c:pt>
                <c:pt idx="6707">
                  <c:v>0.91546176892015108</c:v>
                </c:pt>
                <c:pt idx="6708">
                  <c:v>0.91546176892015108</c:v>
                </c:pt>
                <c:pt idx="6709">
                  <c:v>0.91541834918153797</c:v>
                </c:pt>
                <c:pt idx="6710">
                  <c:v>0.91541834918153797</c:v>
                </c:pt>
                <c:pt idx="6711">
                  <c:v>0.91537492944292476</c:v>
                </c:pt>
                <c:pt idx="6712">
                  <c:v>0.91533150970431154</c:v>
                </c:pt>
                <c:pt idx="6713">
                  <c:v>0.91533150970431154</c:v>
                </c:pt>
                <c:pt idx="6714">
                  <c:v>0.91533150970431154</c:v>
                </c:pt>
                <c:pt idx="6715">
                  <c:v>0.91528808996569844</c:v>
                </c:pt>
                <c:pt idx="6716">
                  <c:v>0.91528808996569844</c:v>
                </c:pt>
                <c:pt idx="6717">
                  <c:v>0.91528808996569844</c:v>
                </c:pt>
                <c:pt idx="6718">
                  <c:v>0.91528808996569844</c:v>
                </c:pt>
                <c:pt idx="6719">
                  <c:v>0.91528808996569844</c:v>
                </c:pt>
                <c:pt idx="6720">
                  <c:v>0.91528808996569844</c:v>
                </c:pt>
                <c:pt idx="6721">
                  <c:v>0.91524467022708522</c:v>
                </c:pt>
                <c:pt idx="6722">
                  <c:v>0.91524467022708522</c:v>
                </c:pt>
                <c:pt idx="6723">
                  <c:v>0.91520125048847212</c:v>
                </c:pt>
                <c:pt idx="6724">
                  <c:v>0.9151578307498589</c:v>
                </c:pt>
                <c:pt idx="6725">
                  <c:v>0.91511441101124569</c:v>
                </c:pt>
                <c:pt idx="6726">
                  <c:v>0.91507099127263258</c:v>
                </c:pt>
                <c:pt idx="6727">
                  <c:v>0.91507099127263258</c:v>
                </c:pt>
                <c:pt idx="6728">
                  <c:v>0.91507099127263258</c:v>
                </c:pt>
                <c:pt idx="6729">
                  <c:v>0.91502757153401937</c:v>
                </c:pt>
                <c:pt idx="6730">
                  <c:v>0.91502757153401937</c:v>
                </c:pt>
                <c:pt idx="6731">
                  <c:v>0.91498415179540615</c:v>
                </c:pt>
                <c:pt idx="6732">
                  <c:v>0.91498415179540615</c:v>
                </c:pt>
                <c:pt idx="6733">
                  <c:v>0.91498415179540615</c:v>
                </c:pt>
                <c:pt idx="6734">
                  <c:v>0.91494073205679305</c:v>
                </c:pt>
                <c:pt idx="6735">
                  <c:v>0.91494073205679305</c:v>
                </c:pt>
                <c:pt idx="6736">
                  <c:v>0.91494073205679305</c:v>
                </c:pt>
                <c:pt idx="6737">
                  <c:v>0.91494073205679305</c:v>
                </c:pt>
                <c:pt idx="6738">
                  <c:v>0.91494073205679305</c:v>
                </c:pt>
                <c:pt idx="6739">
                  <c:v>0.91489731231817983</c:v>
                </c:pt>
                <c:pt idx="6740">
                  <c:v>0.91485389257956662</c:v>
                </c:pt>
                <c:pt idx="6741">
                  <c:v>0.91485389257956662</c:v>
                </c:pt>
                <c:pt idx="6742">
                  <c:v>0.91481047284095351</c:v>
                </c:pt>
                <c:pt idx="6743">
                  <c:v>0.91481047284095351</c:v>
                </c:pt>
                <c:pt idx="6744">
                  <c:v>0.91481047284095351</c:v>
                </c:pt>
                <c:pt idx="6745">
                  <c:v>0.91481047284095351</c:v>
                </c:pt>
                <c:pt idx="6746">
                  <c:v>0.91481047284095351</c:v>
                </c:pt>
                <c:pt idx="6747">
                  <c:v>0.91481047284095351</c:v>
                </c:pt>
                <c:pt idx="6748">
                  <c:v>0.91481047284095351</c:v>
                </c:pt>
                <c:pt idx="6749">
                  <c:v>0.91481047284095351</c:v>
                </c:pt>
                <c:pt idx="6750">
                  <c:v>0.9147670531023403</c:v>
                </c:pt>
                <c:pt idx="6751">
                  <c:v>0.9147236333637272</c:v>
                </c:pt>
                <c:pt idx="6752">
                  <c:v>0.9147236333637272</c:v>
                </c:pt>
                <c:pt idx="6753">
                  <c:v>0.9147236333637272</c:v>
                </c:pt>
                <c:pt idx="6754">
                  <c:v>0.91468021362511398</c:v>
                </c:pt>
                <c:pt idx="6755">
                  <c:v>0.91463679388650077</c:v>
                </c:pt>
                <c:pt idx="6756">
                  <c:v>0.91463679388650077</c:v>
                </c:pt>
                <c:pt idx="6757">
                  <c:v>0.91459337414788766</c:v>
                </c:pt>
                <c:pt idx="6758">
                  <c:v>0.91459337414788766</c:v>
                </c:pt>
                <c:pt idx="6759">
                  <c:v>0.91459337414788766</c:v>
                </c:pt>
                <c:pt idx="6760">
                  <c:v>0.91454995440927445</c:v>
                </c:pt>
                <c:pt idx="6761">
                  <c:v>0.91454995440927445</c:v>
                </c:pt>
                <c:pt idx="6762">
                  <c:v>0.91450653467066134</c:v>
                </c:pt>
                <c:pt idx="6763">
                  <c:v>0.91446311493204813</c:v>
                </c:pt>
                <c:pt idx="6764">
                  <c:v>0.91446311493204813</c:v>
                </c:pt>
                <c:pt idx="6765">
                  <c:v>0.91441969519343491</c:v>
                </c:pt>
                <c:pt idx="6766">
                  <c:v>0.91437627545482181</c:v>
                </c:pt>
                <c:pt idx="6767">
                  <c:v>0.91437627545482181</c:v>
                </c:pt>
                <c:pt idx="6768">
                  <c:v>0.91437627545482181</c:v>
                </c:pt>
                <c:pt idx="6769">
                  <c:v>0.91437627545482181</c:v>
                </c:pt>
                <c:pt idx="6770">
                  <c:v>0.91437627545482181</c:v>
                </c:pt>
                <c:pt idx="6771">
                  <c:v>0.91437627545482181</c:v>
                </c:pt>
                <c:pt idx="6772">
                  <c:v>0.91437627545482181</c:v>
                </c:pt>
                <c:pt idx="6773">
                  <c:v>0.91437627545482181</c:v>
                </c:pt>
                <c:pt idx="6774">
                  <c:v>0.91437627545482181</c:v>
                </c:pt>
                <c:pt idx="6775">
                  <c:v>0.91437627545482181</c:v>
                </c:pt>
                <c:pt idx="6776">
                  <c:v>0.91433285571620859</c:v>
                </c:pt>
                <c:pt idx="6777">
                  <c:v>0.91433285571620859</c:v>
                </c:pt>
                <c:pt idx="6778">
                  <c:v>0.91433285571620859</c:v>
                </c:pt>
                <c:pt idx="6779">
                  <c:v>0.91433285571620859</c:v>
                </c:pt>
                <c:pt idx="6780">
                  <c:v>0.91433285571620859</c:v>
                </c:pt>
                <c:pt idx="6781">
                  <c:v>0.91428943597759538</c:v>
                </c:pt>
                <c:pt idx="6782">
                  <c:v>0.91428943597759538</c:v>
                </c:pt>
                <c:pt idx="6783">
                  <c:v>0.91428943597759538</c:v>
                </c:pt>
                <c:pt idx="6784">
                  <c:v>0.91428943597759538</c:v>
                </c:pt>
                <c:pt idx="6785">
                  <c:v>0.91424601623898227</c:v>
                </c:pt>
                <c:pt idx="6786">
                  <c:v>0.91424601623898227</c:v>
                </c:pt>
                <c:pt idx="6787">
                  <c:v>0.91424601623898227</c:v>
                </c:pt>
                <c:pt idx="6788">
                  <c:v>0.91420259650036906</c:v>
                </c:pt>
                <c:pt idx="6789">
                  <c:v>0.91420259650036906</c:v>
                </c:pt>
                <c:pt idx="6790">
                  <c:v>0.91420259650036906</c:v>
                </c:pt>
                <c:pt idx="6791">
                  <c:v>0.91420259650036906</c:v>
                </c:pt>
                <c:pt idx="6792">
                  <c:v>0.91420259650036906</c:v>
                </c:pt>
                <c:pt idx="6793">
                  <c:v>0.91420259650036906</c:v>
                </c:pt>
                <c:pt idx="6794">
                  <c:v>0.91420259650036906</c:v>
                </c:pt>
                <c:pt idx="6795">
                  <c:v>0.91415917676175584</c:v>
                </c:pt>
                <c:pt idx="6796">
                  <c:v>0.91415917676175584</c:v>
                </c:pt>
                <c:pt idx="6797">
                  <c:v>0.91415917676175584</c:v>
                </c:pt>
                <c:pt idx="6798">
                  <c:v>0.91415917676175584</c:v>
                </c:pt>
                <c:pt idx="6799">
                  <c:v>0.91415917676175584</c:v>
                </c:pt>
                <c:pt idx="6800">
                  <c:v>0.91411575702314274</c:v>
                </c:pt>
                <c:pt idx="6801">
                  <c:v>0.91411575702314274</c:v>
                </c:pt>
                <c:pt idx="6802">
                  <c:v>0.91411575702314274</c:v>
                </c:pt>
                <c:pt idx="6803">
                  <c:v>0.91407233728452952</c:v>
                </c:pt>
                <c:pt idx="6804">
                  <c:v>0.91402891754591642</c:v>
                </c:pt>
                <c:pt idx="6805">
                  <c:v>0.91402891754591642</c:v>
                </c:pt>
                <c:pt idx="6806">
                  <c:v>0.9139854978073032</c:v>
                </c:pt>
                <c:pt idx="6807">
                  <c:v>0.9139854978073032</c:v>
                </c:pt>
                <c:pt idx="6808">
                  <c:v>0.9139854978073032</c:v>
                </c:pt>
                <c:pt idx="6809">
                  <c:v>0.9139854978073032</c:v>
                </c:pt>
                <c:pt idx="6810">
                  <c:v>0.9139854978073032</c:v>
                </c:pt>
                <c:pt idx="6811">
                  <c:v>0.9139854978073032</c:v>
                </c:pt>
                <c:pt idx="6812">
                  <c:v>0.9139854978073032</c:v>
                </c:pt>
                <c:pt idx="6813">
                  <c:v>0.91394207806868999</c:v>
                </c:pt>
                <c:pt idx="6814">
                  <c:v>0.91389865833007689</c:v>
                </c:pt>
                <c:pt idx="6815">
                  <c:v>0.91385523859146367</c:v>
                </c:pt>
                <c:pt idx="6816">
                  <c:v>0.91385523859146367</c:v>
                </c:pt>
                <c:pt idx="6817">
                  <c:v>0.91381181885285057</c:v>
                </c:pt>
                <c:pt idx="6818">
                  <c:v>0.91376839911423735</c:v>
                </c:pt>
                <c:pt idx="6819">
                  <c:v>0.91376839911423735</c:v>
                </c:pt>
                <c:pt idx="6820">
                  <c:v>0.91376839911423735</c:v>
                </c:pt>
                <c:pt idx="6821">
                  <c:v>0.91376839911423735</c:v>
                </c:pt>
                <c:pt idx="6822">
                  <c:v>0.91376839911423735</c:v>
                </c:pt>
                <c:pt idx="6823">
                  <c:v>0.91372497937562414</c:v>
                </c:pt>
                <c:pt idx="6824">
                  <c:v>0.91372497937562414</c:v>
                </c:pt>
                <c:pt idx="6825">
                  <c:v>0.91372497937562414</c:v>
                </c:pt>
                <c:pt idx="6826">
                  <c:v>0.91372497937562414</c:v>
                </c:pt>
                <c:pt idx="6827">
                  <c:v>0.91372497937562414</c:v>
                </c:pt>
                <c:pt idx="6828">
                  <c:v>0.91372497937562414</c:v>
                </c:pt>
                <c:pt idx="6829">
                  <c:v>0.91372497937562414</c:v>
                </c:pt>
                <c:pt idx="6830">
                  <c:v>0.91372497937562414</c:v>
                </c:pt>
                <c:pt idx="6831">
                  <c:v>0.91372497937562414</c:v>
                </c:pt>
                <c:pt idx="6832">
                  <c:v>0.91368155963701103</c:v>
                </c:pt>
                <c:pt idx="6833">
                  <c:v>0.91363813989839782</c:v>
                </c:pt>
                <c:pt idx="6834">
                  <c:v>0.91363813989839782</c:v>
                </c:pt>
                <c:pt idx="6835">
                  <c:v>0.91363813989839782</c:v>
                </c:pt>
                <c:pt idx="6836">
                  <c:v>0.91363813989839782</c:v>
                </c:pt>
                <c:pt idx="6837">
                  <c:v>0.9135947201597846</c:v>
                </c:pt>
                <c:pt idx="6838">
                  <c:v>0.9135947201597846</c:v>
                </c:pt>
                <c:pt idx="6839">
                  <c:v>0.9135947201597846</c:v>
                </c:pt>
                <c:pt idx="6840">
                  <c:v>0.9135947201597846</c:v>
                </c:pt>
                <c:pt idx="6841">
                  <c:v>0.9135513004211715</c:v>
                </c:pt>
                <c:pt idx="6842">
                  <c:v>0.9135513004211715</c:v>
                </c:pt>
                <c:pt idx="6843">
                  <c:v>0.9135513004211715</c:v>
                </c:pt>
                <c:pt idx="6844">
                  <c:v>0.91350788068255828</c:v>
                </c:pt>
                <c:pt idx="6845">
                  <c:v>0.91350788068255828</c:v>
                </c:pt>
                <c:pt idx="6846">
                  <c:v>0.91346446094394507</c:v>
                </c:pt>
                <c:pt idx="6847">
                  <c:v>0.91342104120533196</c:v>
                </c:pt>
                <c:pt idx="6848">
                  <c:v>0.91342104120533196</c:v>
                </c:pt>
                <c:pt idx="6849">
                  <c:v>0.91342104120533196</c:v>
                </c:pt>
                <c:pt idx="6850">
                  <c:v>0.91342104120533196</c:v>
                </c:pt>
                <c:pt idx="6851">
                  <c:v>0.91342104120533196</c:v>
                </c:pt>
                <c:pt idx="6852">
                  <c:v>0.91337762146671875</c:v>
                </c:pt>
                <c:pt idx="6853">
                  <c:v>0.91337762146671875</c:v>
                </c:pt>
                <c:pt idx="6854">
                  <c:v>0.91337762146671875</c:v>
                </c:pt>
                <c:pt idx="6855">
                  <c:v>0.91337762146671875</c:v>
                </c:pt>
                <c:pt idx="6856">
                  <c:v>0.91337762146671875</c:v>
                </c:pt>
                <c:pt idx="6857">
                  <c:v>0.91333420172810564</c:v>
                </c:pt>
                <c:pt idx="6858">
                  <c:v>0.91333420172810564</c:v>
                </c:pt>
                <c:pt idx="6859">
                  <c:v>0.91333420172810564</c:v>
                </c:pt>
                <c:pt idx="6860">
                  <c:v>0.91329078198949243</c:v>
                </c:pt>
                <c:pt idx="6861">
                  <c:v>0.91329078198949243</c:v>
                </c:pt>
                <c:pt idx="6862">
                  <c:v>0.91324736225087921</c:v>
                </c:pt>
                <c:pt idx="6863">
                  <c:v>0.91320394251226611</c:v>
                </c:pt>
                <c:pt idx="6864">
                  <c:v>0.91316052277365289</c:v>
                </c:pt>
                <c:pt idx="6865">
                  <c:v>0.91316052277365289</c:v>
                </c:pt>
                <c:pt idx="6866">
                  <c:v>0.91316052277365289</c:v>
                </c:pt>
                <c:pt idx="6867">
                  <c:v>0.91316052277365289</c:v>
                </c:pt>
                <c:pt idx="6868">
                  <c:v>0.91316052277365289</c:v>
                </c:pt>
                <c:pt idx="6869">
                  <c:v>0.91316052277365289</c:v>
                </c:pt>
                <c:pt idx="6870">
                  <c:v>0.91316052277365289</c:v>
                </c:pt>
                <c:pt idx="6871">
                  <c:v>0.91311710303503979</c:v>
                </c:pt>
                <c:pt idx="6872">
                  <c:v>0.91311710303503979</c:v>
                </c:pt>
                <c:pt idx="6873">
                  <c:v>0.91311710303503979</c:v>
                </c:pt>
                <c:pt idx="6874">
                  <c:v>0.91311710303503979</c:v>
                </c:pt>
                <c:pt idx="6875">
                  <c:v>0.91311710303503979</c:v>
                </c:pt>
                <c:pt idx="6876">
                  <c:v>0.91307368329642657</c:v>
                </c:pt>
                <c:pt idx="6877">
                  <c:v>0.91307368329642657</c:v>
                </c:pt>
                <c:pt idx="6878">
                  <c:v>0.91307368329642657</c:v>
                </c:pt>
                <c:pt idx="6879">
                  <c:v>0.91307368329642657</c:v>
                </c:pt>
                <c:pt idx="6880">
                  <c:v>0.91303026355781336</c:v>
                </c:pt>
                <c:pt idx="6881">
                  <c:v>0.91298684381920026</c:v>
                </c:pt>
                <c:pt idx="6882">
                  <c:v>0.91298684381920026</c:v>
                </c:pt>
                <c:pt idx="6883">
                  <c:v>0.91298684381920026</c:v>
                </c:pt>
                <c:pt idx="6884">
                  <c:v>0.91298684381920026</c:v>
                </c:pt>
                <c:pt idx="6885">
                  <c:v>0.91298684381920026</c:v>
                </c:pt>
                <c:pt idx="6886">
                  <c:v>0.91298684381920026</c:v>
                </c:pt>
                <c:pt idx="6887">
                  <c:v>0.91294342408058704</c:v>
                </c:pt>
                <c:pt idx="6888">
                  <c:v>0.91290000434197383</c:v>
                </c:pt>
                <c:pt idx="6889">
                  <c:v>0.91290000434197383</c:v>
                </c:pt>
                <c:pt idx="6890">
                  <c:v>0.91285658460336072</c:v>
                </c:pt>
                <c:pt idx="6891">
                  <c:v>0.91285658460336072</c:v>
                </c:pt>
                <c:pt idx="6892">
                  <c:v>0.91285658460336072</c:v>
                </c:pt>
                <c:pt idx="6893">
                  <c:v>0.91285658460336072</c:v>
                </c:pt>
                <c:pt idx="6894">
                  <c:v>0.91285658460336072</c:v>
                </c:pt>
                <c:pt idx="6895">
                  <c:v>0.91285658460336072</c:v>
                </c:pt>
                <c:pt idx="6896">
                  <c:v>0.91285658460336072</c:v>
                </c:pt>
                <c:pt idx="6897">
                  <c:v>0.91285658460336072</c:v>
                </c:pt>
                <c:pt idx="6898">
                  <c:v>0.91285658460336072</c:v>
                </c:pt>
                <c:pt idx="6899">
                  <c:v>0.91285658460336072</c:v>
                </c:pt>
                <c:pt idx="6900">
                  <c:v>0.91285658460336072</c:v>
                </c:pt>
                <c:pt idx="6901">
                  <c:v>0.91281316486474751</c:v>
                </c:pt>
                <c:pt idx="6902">
                  <c:v>0.91281316486474751</c:v>
                </c:pt>
                <c:pt idx="6903">
                  <c:v>0.91281316486474751</c:v>
                </c:pt>
                <c:pt idx="6904">
                  <c:v>0.91281316486474751</c:v>
                </c:pt>
                <c:pt idx="6905">
                  <c:v>0.91281316486474751</c:v>
                </c:pt>
                <c:pt idx="6906">
                  <c:v>0.91276974512613429</c:v>
                </c:pt>
                <c:pt idx="6907">
                  <c:v>0.91276974512613429</c:v>
                </c:pt>
                <c:pt idx="6908">
                  <c:v>0.91276974512613429</c:v>
                </c:pt>
                <c:pt idx="6909">
                  <c:v>0.91272632538752119</c:v>
                </c:pt>
                <c:pt idx="6910">
                  <c:v>0.91272632538752119</c:v>
                </c:pt>
                <c:pt idx="6911">
                  <c:v>0.91272632538752119</c:v>
                </c:pt>
                <c:pt idx="6912">
                  <c:v>0.91272632538752119</c:v>
                </c:pt>
                <c:pt idx="6913">
                  <c:v>0.91272632538752119</c:v>
                </c:pt>
                <c:pt idx="6914">
                  <c:v>0.91272632538752119</c:v>
                </c:pt>
                <c:pt idx="6915">
                  <c:v>0.91272632538752119</c:v>
                </c:pt>
                <c:pt idx="6916">
                  <c:v>0.91268290564890797</c:v>
                </c:pt>
                <c:pt idx="6917">
                  <c:v>0.91268290564890797</c:v>
                </c:pt>
                <c:pt idx="6918">
                  <c:v>0.91268290564890797</c:v>
                </c:pt>
                <c:pt idx="6919">
                  <c:v>0.91268290564890797</c:v>
                </c:pt>
                <c:pt idx="6920">
                  <c:v>0.91268290564890797</c:v>
                </c:pt>
                <c:pt idx="6921">
                  <c:v>0.91268290564890797</c:v>
                </c:pt>
                <c:pt idx="6922">
                  <c:v>0.91268290564890797</c:v>
                </c:pt>
                <c:pt idx="6923">
                  <c:v>0.91263948591029487</c:v>
                </c:pt>
                <c:pt idx="6924">
                  <c:v>0.91263948591029487</c:v>
                </c:pt>
                <c:pt idx="6925">
                  <c:v>0.91259606617168165</c:v>
                </c:pt>
                <c:pt idx="6926">
                  <c:v>0.91259606617168165</c:v>
                </c:pt>
                <c:pt idx="6927">
                  <c:v>0.91259606617168165</c:v>
                </c:pt>
                <c:pt idx="6928">
                  <c:v>0.91259606617168165</c:v>
                </c:pt>
                <c:pt idx="6929">
                  <c:v>0.91255264643306844</c:v>
                </c:pt>
                <c:pt idx="6930">
                  <c:v>0.91255264643306844</c:v>
                </c:pt>
                <c:pt idx="6931">
                  <c:v>0.91255264643306844</c:v>
                </c:pt>
                <c:pt idx="6932">
                  <c:v>0.91255264643306844</c:v>
                </c:pt>
                <c:pt idx="6933">
                  <c:v>0.91255264643306844</c:v>
                </c:pt>
                <c:pt idx="6934">
                  <c:v>0.91255264643306844</c:v>
                </c:pt>
                <c:pt idx="6935">
                  <c:v>0.91255264643306844</c:v>
                </c:pt>
                <c:pt idx="6936">
                  <c:v>0.91250922669445533</c:v>
                </c:pt>
                <c:pt idx="6937">
                  <c:v>0.91246580695584212</c:v>
                </c:pt>
                <c:pt idx="6938">
                  <c:v>0.91246580695584212</c:v>
                </c:pt>
                <c:pt idx="6939">
                  <c:v>0.91242238721722901</c:v>
                </c:pt>
                <c:pt idx="6940">
                  <c:v>0.91242238721722901</c:v>
                </c:pt>
                <c:pt idx="6941">
                  <c:v>0.91242238721722901</c:v>
                </c:pt>
                <c:pt idx="6942">
                  <c:v>0.91242238721722901</c:v>
                </c:pt>
                <c:pt idx="6943">
                  <c:v>0.91242238721722901</c:v>
                </c:pt>
                <c:pt idx="6944">
                  <c:v>0.91242238721722901</c:v>
                </c:pt>
                <c:pt idx="6945">
                  <c:v>0.9123789674786158</c:v>
                </c:pt>
                <c:pt idx="6946">
                  <c:v>0.91233554774000258</c:v>
                </c:pt>
                <c:pt idx="6947">
                  <c:v>0.91233554774000258</c:v>
                </c:pt>
                <c:pt idx="6948">
                  <c:v>0.91229212800138948</c:v>
                </c:pt>
                <c:pt idx="6949">
                  <c:v>0.91229212800138948</c:v>
                </c:pt>
                <c:pt idx="6950">
                  <c:v>0.91224870826277626</c:v>
                </c:pt>
                <c:pt idx="6951">
                  <c:v>0.91220528852416305</c:v>
                </c:pt>
                <c:pt idx="6952">
                  <c:v>0.91216186878554995</c:v>
                </c:pt>
                <c:pt idx="6953">
                  <c:v>0.91211844904693673</c:v>
                </c:pt>
                <c:pt idx="6954">
                  <c:v>0.91211844904693673</c:v>
                </c:pt>
                <c:pt idx="6955">
                  <c:v>0.91207502930832351</c:v>
                </c:pt>
                <c:pt idx="6956">
                  <c:v>0.91203160956971041</c:v>
                </c:pt>
                <c:pt idx="6957">
                  <c:v>0.91203160956971041</c:v>
                </c:pt>
                <c:pt idx="6958">
                  <c:v>0.9119881898310972</c:v>
                </c:pt>
                <c:pt idx="6959">
                  <c:v>0.91194477009248409</c:v>
                </c:pt>
                <c:pt idx="6960">
                  <c:v>0.91194477009248409</c:v>
                </c:pt>
                <c:pt idx="6961">
                  <c:v>0.91190135035387088</c:v>
                </c:pt>
                <c:pt idx="6962">
                  <c:v>0.91190135035387088</c:v>
                </c:pt>
                <c:pt idx="6963">
                  <c:v>0.91190135035387088</c:v>
                </c:pt>
                <c:pt idx="6964">
                  <c:v>0.91190135035387088</c:v>
                </c:pt>
                <c:pt idx="6965">
                  <c:v>0.91185793061525766</c:v>
                </c:pt>
                <c:pt idx="6966">
                  <c:v>0.91181451087664456</c:v>
                </c:pt>
                <c:pt idx="6967">
                  <c:v>0.91181451087664456</c:v>
                </c:pt>
                <c:pt idx="6968">
                  <c:v>0.91181451087664456</c:v>
                </c:pt>
                <c:pt idx="6969">
                  <c:v>0.91181451087664456</c:v>
                </c:pt>
                <c:pt idx="6970">
                  <c:v>0.91181451087664456</c:v>
                </c:pt>
                <c:pt idx="6971">
                  <c:v>0.91177109113803134</c:v>
                </c:pt>
                <c:pt idx="6972">
                  <c:v>0.91177109113803134</c:v>
                </c:pt>
                <c:pt idx="6973">
                  <c:v>0.91177109113803134</c:v>
                </c:pt>
                <c:pt idx="6974">
                  <c:v>0.91177109113803134</c:v>
                </c:pt>
                <c:pt idx="6975">
                  <c:v>0.91177109113803134</c:v>
                </c:pt>
                <c:pt idx="6976">
                  <c:v>0.91177109113803134</c:v>
                </c:pt>
                <c:pt idx="6977">
                  <c:v>0.91177109113803134</c:v>
                </c:pt>
                <c:pt idx="6978">
                  <c:v>0.91177109113803134</c:v>
                </c:pt>
                <c:pt idx="6979">
                  <c:v>0.91177109113803134</c:v>
                </c:pt>
                <c:pt idx="6980">
                  <c:v>0.91177109113803134</c:v>
                </c:pt>
                <c:pt idx="6981">
                  <c:v>0.91177109113803134</c:v>
                </c:pt>
                <c:pt idx="6982">
                  <c:v>0.91177109113803134</c:v>
                </c:pt>
                <c:pt idx="6983">
                  <c:v>0.91177109113803134</c:v>
                </c:pt>
                <c:pt idx="6984">
                  <c:v>0.91172767139941813</c:v>
                </c:pt>
                <c:pt idx="6985">
                  <c:v>0.91172767139941813</c:v>
                </c:pt>
                <c:pt idx="6986">
                  <c:v>0.91172767139941813</c:v>
                </c:pt>
                <c:pt idx="6987">
                  <c:v>0.91168425166080502</c:v>
                </c:pt>
                <c:pt idx="6988">
                  <c:v>0.91164083192219181</c:v>
                </c:pt>
                <c:pt idx="6989">
                  <c:v>0.91164083192219181</c:v>
                </c:pt>
                <c:pt idx="6990">
                  <c:v>0.91164083192219181</c:v>
                </c:pt>
                <c:pt idx="6991">
                  <c:v>0.91159741218357859</c:v>
                </c:pt>
                <c:pt idx="6992">
                  <c:v>0.91159741218357859</c:v>
                </c:pt>
                <c:pt idx="6993">
                  <c:v>0.91159741218357859</c:v>
                </c:pt>
                <c:pt idx="6994">
                  <c:v>0.91155399244496549</c:v>
                </c:pt>
                <c:pt idx="6995">
                  <c:v>0.91155399244496549</c:v>
                </c:pt>
                <c:pt idx="6996">
                  <c:v>0.91155399244496549</c:v>
                </c:pt>
                <c:pt idx="6997">
                  <c:v>0.91155399244496549</c:v>
                </c:pt>
                <c:pt idx="6998">
                  <c:v>0.91155399244496549</c:v>
                </c:pt>
                <c:pt idx="6999">
                  <c:v>0.91151057270635227</c:v>
                </c:pt>
                <c:pt idx="7000">
                  <c:v>0.91146715296773917</c:v>
                </c:pt>
                <c:pt idx="7001">
                  <c:v>0.91146715296773917</c:v>
                </c:pt>
                <c:pt idx="7002">
                  <c:v>0.91142373322912595</c:v>
                </c:pt>
                <c:pt idx="7003">
                  <c:v>0.91142373322912595</c:v>
                </c:pt>
                <c:pt idx="7004">
                  <c:v>0.91138031349051274</c:v>
                </c:pt>
                <c:pt idx="7005">
                  <c:v>0.91138031349051274</c:v>
                </c:pt>
                <c:pt idx="7006">
                  <c:v>0.91138031349051274</c:v>
                </c:pt>
                <c:pt idx="7007">
                  <c:v>0.91138031349051274</c:v>
                </c:pt>
                <c:pt idx="7008">
                  <c:v>0.91138031349051274</c:v>
                </c:pt>
                <c:pt idx="7009">
                  <c:v>0.91138031349051274</c:v>
                </c:pt>
                <c:pt idx="7010">
                  <c:v>0.91138031349051274</c:v>
                </c:pt>
                <c:pt idx="7011">
                  <c:v>0.91133689375189963</c:v>
                </c:pt>
                <c:pt idx="7012">
                  <c:v>0.91133689375189963</c:v>
                </c:pt>
                <c:pt idx="7013">
                  <c:v>0.91133689375189963</c:v>
                </c:pt>
                <c:pt idx="7014">
                  <c:v>0.91133689375189963</c:v>
                </c:pt>
                <c:pt idx="7015">
                  <c:v>0.91129347401328642</c:v>
                </c:pt>
                <c:pt idx="7016">
                  <c:v>0.91125005427467332</c:v>
                </c:pt>
                <c:pt idx="7017">
                  <c:v>0.91125005427467332</c:v>
                </c:pt>
                <c:pt idx="7018">
                  <c:v>0.91125005427467332</c:v>
                </c:pt>
                <c:pt idx="7019">
                  <c:v>0.91125005427467332</c:v>
                </c:pt>
                <c:pt idx="7020">
                  <c:v>0.91125005427467332</c:v>
                </c:pt>
                <c:pt idx="7021">
                  <c:v>0.9112066345360601</c:v>
                </c:pt>
                <c:pt idx="7022">
                  <c:v>0.9112066345360601</c:v>
                </c:pt>
                <c:pt idx="7023">
                  <c:v>0.91116321479744689</c:v>
                </c:pt>
                <c:pt idx="7024">
                  <c:v>0.91111979505883378</c:v>
                </c:pt>
                <c:pt idx="7025">
                  <c:v>0.91107637532022057</c:v>
                </c:pt>
                <c:pt idx="7026">
                  <c:v>0.91103295558160735</c:v>
                </c:pt>
                <c:pt idx="7027">
                  <c:v>0.91098953584299425</c:v>
                </c:pt>
                <c:pt idx="7028">
                  <c:v>0.91098953584299425</c:v>
                </c:pt>
                <c:pt idx="7029">
                  <c:v>0.91094611610438103</c:v>
                </c:pt>
                <c:pt idx="7030">
                  <c:v>0.91094611610438103</c:v>
                </c:pt>
                <c:pt idx="7031">
                  <c:v>0.91094611610438103</c:v>
                </c:pt>
                <c:pt idx="7032">
                  <c:v>0.91094611610438103</c:v>
                </c:pt>
                <c:pt idx="7033">
                  <c:v>0.91094611610438103</c:v>
                </c:pt>
                <c:pt idx="7034">
                  <c:v>0.91090269636576782</c:v>
                </c:pt>
                <c:pt idx="7035">
                  <c:v>0.91090269636576782</c:v>
                </c:pt>
                <c:pt idx="7036">
                  <c:v>0.91090269636576782</c:v>
                </c:pt>
                <c:pt idx="7037">
                  <c:v>0.91090269636576782</c:v>
                </c:pt>
                <c:pt idx="7038">
                  <c:v>0.91090269636576782</c:v>
                </c:pt>
                <c:pt idx="7039">
                  <c:v>0.91090269636576782</c:v>
                </c:pt>
                <c:pt idx="7040">
                  <c:v>0.91085927662715471</c:v>
                </c:pt>
                <c:pt idx="7041">
                  <c:v>0.9108158568885415</c:v>
                </c:pt>
                <c:pt idx="7042">
                  <c:v>0.91077243714992839</c:v>
                </c:pt>
                <c:pt idx="7043">
                  <c:v>0.91077243714992839</c:v>
                </c:pt>
                <c:pt idx="7044">
                  <c:v>0.91077243714992839</c:v>
                </c:pt>
                <c:pt idx="7045">
                  <c:v>0.91077243714992839</c:v>
                </c:pt>
                <c:pt idx="7046">
                  <c:v>0.91077243714992839</c:v>
                </c:pt>
                <c:pt idx="7047">
                  <c:v>0.91077243714992839</c:v>
                </c:pt>
                <c:pt idx="7048">
                  <c:v>0.91072901741131518</c:v>
                </c:pt>
                <c:pt idx="7049">
                  <c:v>0.91072901741131518</c:v>
                </c:pt>
                <c:pt idx="7050">
                  <c:v>0.91068559767270196</c:v>
                </c:pt>
                <c:pt idx="7051">
                  <c:v>0.91068559767270196</c:v>
                </c:pt>
                <c:pt idx="7052">
                  <c:v>0.91068559767270196</c:v>
                </c:pt>
                <c:pt idx="7053">
                  <c:v>0.91068559767270196</c:v>
                </c:pt>
                <c:pt idx="7054">
                  <c:v>0.91064217793408886</c:v>
                </c:pt>
                <c:pt idx="7055">
                  <c:v>0.91064217793408886</c:v>
                </c:pt>
                <c:pt idx="7056">
                  <c:v>0.91059875819547564</c:v>
                </c:pt>
                <c:pt idx="7057">
                  <c:v>0.91059875819547564</c:v>
                </c:pt>
                <c:pt idx="7058">
                  <c:v>0.91059875819547564</c:v>
                </c:pt>
                <c:pt idx="7059">
                  <c:v>0.91055533845686254</c:v>
                </c:pt>
                <c:pt idx="7060">
                  <c:v>0.91051191871824932</c:v>
                </c:pt>
                <c:pt idx="7061">
                  <c:v>0.91051191871824932</c:v>
                </c:pt>
                <c:pt idx="7062">
                  <c:v>0.91046849897963611</c:v>
                </c:pt>
                <c:pt idx="7063">
                  <c:v>0.91046849897963611</c:v>
                </c:pt>
                <c:pt idx="7064">
                  <c:v>0.91046849897963611</c:v>
                </c:pt>
                <c:pt idx="7065">
                  <c:v>0.91046849897963611</c:v>
                </c:pt>
                <c:pt idx="7066">
                  <c:v>0.91046849897963611</c:v>
                </c:pt>
                <c:pt idx="7067">
                  <c:v>0.91046849897963611</c:v>
                </c:pt>
                <c:pt idx="7068">
                  <c:v>0.91046849897963611</c:v>
                </c:pt>
                <c:pt idx="7069">
                  <c:v>0.91042507924102301</c:v>
                </c:pt>
                <c:pt idx="7070">
                  <c:v>0.91042507924102301</c:v>
                </c:pt>
                <c:pt idx="7071">
                  <c:v>0.91038165950240979</c:v>
                </c:pt>
                <c:pt idx="7072">
                  <c:v>0.91038165950240979</c:v>
                </c:pt>
                <c:pt idx="7073">
                  <c:v>0.91038165950240979</c:v>
                </c:pt>
                <c:pt idx="7074">
                  <c:v>0.91038165950240979</c:v>
                </c:pt>
                <c:pt idx="7075">
                  <c:v>0.91038165950240979</c:v>
                </c:pt>
                <c:pt idx="7076">
                  <c:v>0.91033823976379658</c:v>
                </c:pt>
                <c:pt idx="7077">
                  <c:v>0.91029482002518347</c:v>
                </c:pt>
                <c:pt idx="7078">
                  <c:v>0.91029482002518347</c:v>
                </c:pt>
                <c:pt idx="7079">
                  <c:v>0.91029482002518347</c:v>
                </c:pt>
                <c:pt idx="7080">
                  <c:v>0.91029482002518347</c:v>
                </c:pt>
                <c:pt idx="7081">
                  <c:v>0.91025140028657026</c:v>
                </c:pt>
                <c:pt idx="7082">
                  <c:v>0.91020798054795704</c:v>
                </c:pt>
                <c:pt idx="7083">
                  <c:v>0.91020798054795704</c:v>
                </c:pt>
                <c:pt idx="7084">
                  <c:v>0.91020798054795704</c:v>
                </c:pt>
                <c:pt idx="7085">
                  <c:v>0.91020798054795704</c:v>
                </c:pt>
                <c:pt idx="7086">
                  <c:v>0.91020798054795704</c:v>
                </c:pt>
                <c:pt idx="7087">
                  <c:v>0.91016456080934394</c:v>
                </c:pt>
                <c:pt idx="7088">
                  <c:v>0.91016456080934394</c:v>
                </c:pt>
                <c:pt idx="7089">
                  <c:v>0.91016456080934394</c:v>
                </c:pt>
                <c:pt idx="7090">
                  <c:v>0.91016456080934394</c:v>
                </c:pt>
                <c:pt idx="7091">
                  <c:v>0.91016456080934394</c:v>
                </c:pt>
                <c:pt idx="7092">
                  <c:v>0.91012114107073072</c:v>
                </c:pt>
                <c:pt idx="7093">
                  <c:v>0.91012114107073072</c:v>
                </c:pt>
                <c:pt idx="7094">
                  <c:v>0.91012114107073072</c:v>
                </c:pt>
                <c:pt idx="7095">
                  <c:v>0.91007772133211762</c:v>
                </c:pt>
                <c:pt idx="7096">
                  <c:v>0.91007772133211762</c:v>
                </c:pt>
                <c:pt idx="7097">
                  <c:v>0.91007772133211762</c:v>
                </c:pt>
                <c:pt idx="7098">
                  <c:v>0.91007772133211762</c:v>
                </c:pt>
                <c:pt idx="7099">
                  <c:v>0.9100343015935044</c:v>
                </c:pt>
                <c:pt idx="7100">
                  <c:v>0.90999088185489119</c:v>
                </c:pt>
                <c:pt idx="7101">
                  <c:v>0.90999088185489119</c:v>
                </c:pt>
                <c:pt idx="7102">
                  <c:v>0.90994746211627808</c:v>
                </c:pt>
                <c:pt idx="7103">
                  <c:v>0.90994746211627808</c:v>
                </c:pt>
                <c:pt idx="7104">
                  <c:v>0.90990404237766487</c:v>
                </c:pt>
                <c:pt idx="7105">
                  <c:v>0.90986062263905176</c:v>
                </c:pt>
                <c:pt idx="7106">
                  <c:v>0.90986062263905176</c:v>
                </c:pt>
                <c:pt idx="7107">
                  <c:v>0.90986062263905176</c:v>
                </c:pt>
                <c:pt idx="7108">
                  <c:v>0.90981720290043855</c:v>
                </c:pt>
                <c:pt idx="7109">
                  <c:v>0.90981720290043855</c:v>
                </c:pt>
                <c:pt idx="7110">
                  <c:v>0.90981720290043855</c:v>
                </c:pt>
                <c:pt idx="7111">
                  <c:v>0.90981720290043855</c:v>
                </c:pt>
                <c:pt idx="7112">
                  <c:v>0.90977378316182533</c:v>
                </c:pt>
                <c:pt idx="7113">
                  <c:v>0.90977378316182533</c:v>
                </c:pt>
                <c:pt idx="7114">
                  <c:v>0.90977378316182533</c:v>
                </c:pt>
                <c:pt idx="7115">
                  <c:v>0.90973036342321223</c:v>
                </c:pt>
                <c:pt idx="7116">
                  <c:v>0.90973036342321223</c:v>
                </c:pt>
                <c:pt idx="7117">
                  <c:v>0.90973036342321223</c:v>
                </c:pt>
                <c:pt idx="7118">
                  <c:v>0.90973036342321223</c:v>
                </c:pt>
                <c:pt idx="7119">
                  <c:v>0.90968694368459901</c:v>
                </c:pt>
                <c:pt idx="7120">
                  <c:v>0.90968694368459901</c:v>
                </c:pt>
                <c:pt idx="7121">
                  <c:v>0.90968694368459901</c:v>
                </c:pt>
                <c:pt idx="7122">
                  <c:v>0.90968694368459901</c:v>
                </c:pt>
                <c:pt idx="7123">
                  <c:v>0.9096435239459858</c:v>
                </c:pt>
                <c:pt idx="7124">
                  <c:v>0.9096435239459858</c:v>
                </c:pt>
                <c:pt idx="7125">
                  <c:v>0.90960010420737269</c:v>
                </c:pt>
                <c:pt idx="7126">
                  <c:v>0.90960010420737269</c:v>
                </c:pt>
                <c:pt idx="7127">
                  <c:v>0.90960010420737269</c:v>
                </c:pt>
                <c:pt idx="7128">
                  <c:v>0.90960010420737269</c:v>
                </c:pt>
                <c:pt idx="7129">
                  <c:v>0.90960010420737269</c:v>
                </c:pt>
                <c:pt idx="7130">
                  <c:v>0.90955668446875948</c:v>
                </c:pt>
                <c:pt idx="7131">
                  <c:v>0.90955668446875948</c:v>
                </c:pt>
                <c:pt idx="7132">
                  <c:v>0.90955668446875948</c:v>
                </c:pt>
                <c:pt idx="7133">
                  <c:v>0.90955668446875948</c:v>
                </c:pt>
                <c:pt idx="7134">
                  <c:v>0.90955668446875948</c:v>
                </c:pt>
                <c:pt idx="7135">
                  <c:v>0.90955668446875948</c:v>
                </c:pt>
                <c:pt idx="7136">
                  <c:v>0.90951326473014626</c:v>
                </c:pt>
                <c:pt idx="7137">
                  <c:v>0.90946984499153316</c:v>
                </c:pt>
                <c:pt idx="7138">
                  <c:v>0.90942642525291995</c:v>
                </c:pt>
                <c:pt idx="7139">
                  <c:v>0.90942642525291995</c:v>
                </c:pt>
                <c:pt idx="7140">
                  <c:v>0.90938300551430684</c:v>
                </c:pt>
                <c:pt idx="7141">
                  <c:v>0.90938300551430684</c:v>
                </c:pt>
                <c:pt idx="7142">
                  <c:v>0.90933958577569363</c:v>
                </c:pt>
                <c:pt idx="7143">
                  <c:v>0.90933958577569363</c:v>
                </c:pt>
                <c:pt idx="7144">
                  <c:v>0.90933958577569363</c:v>
                </c:pt>
                <c:pt idx="7145">
                  <c:v>0.90929616603708041</c:v>
                </c:pt>
                <c:pt idx="7146">
                  <c:v>0.90929616603708041</c:v>
                </c:pt>
                <c:pt idx="7147">
                  <c:v>0.90929616603708041</c:v>
                </c:pt>
                <c:pt idx="7148">
                  <c:v>0.90929616603708041</c:v>
                </c:pt>
                <c:pt idx="7149">
                  <c:v>0.90929616603708041</c:v>
                </c:pt>
                <c:pt idx="7150">
                  <c:v>0.90929616603708041</c:v>
                </c:pt>
                <c:pt idx="7151">
                  <c:v>0.90929616603708041</c:v>
                </c:pt>
                <c:pt idx="7152">
                  <c:v>0.90929616603708041</c:v>
                </c:pt>
                <c:pt idx="7153">
                  <c:v>0.90925274629846731</c:v>
                </c:pt>
                <c:pt idx="7154">
                  <c:v>0.90925274629846731</c:v>
                </c:pt>
                <c:pt idx="7155">
                  <c:v>0.90920932655985409</c:v>
                </c:pt>
                <c:pt idx="7156">
                  <c:v>0.90916590682124099</c:v>
                </c:pt>
                <c:pt idx="7157">
                  <c:v>0.90912248708262777</c:v>
                </c:pt>
                <c:pt idx="7158">
                  <c:v>0.90912248708262777</c:v>
                </c:pt>
                <c:pt idx="7159">
                  <c:v>0.90907906734401456</c:v>
                </c:pt>
                <c:pt idx="7160">
                  <c:v>0.90903564760540145</c:v>
                </c:pt>
                <c:pt idx="7161">
                  <c:v>0.90903564760540145</c:v>
                </c:pt>
                <c:pt idx="7162">
                  <c:v>0.90899222786678824</c:v>
                </c:pt>
                <c:pt idx="7163">
                  <c:v>0.90899222786678824</c:v>
                </c:pt>
                <c:pt idx="7164">
                  <c:v>0.90899222786678824</c:v>
                </c:pt>
                <c:pt idx="7165">
                  <c:v>0.90899222786678824</c:v>
                </c:pt>
                <c:pt idx="7166">
                  <c:v>0.90894880812817502</c:v>
                </c:pt>
                <c:pt idx="7167">
                  <c:v>0.90890538838956192</c:v>
                </c:pt>
                <c:pt idx="7168">
                  <c:v>0.9088619686509487</c:v>
                </c:pt>
                <c:pt idx="7169">
                  <c:v>0.9088619686509487</c:v>
                </c:pt>
                <c:pt idx="7170">
                  <c:v>0.90881854891233549</c:v>
                </c:pt>
                <c:pt idx="7171">
                  <c:v>0.90881854891233549</c:v>
                </c:pt>
                <c:pt idx="7172">
                  <c:v>0.90877512917372238</c:v>
                </c:pt>
                <c:pt idx="7173">
                  <c:v>0.90877512917372238</c:v>
                </c:pt>
                <c:pt idx="7174">
                  <c:v>0.90877512917372238</c:v>
                </c:pt>
                <c:pt idx="7175">
                  <c:v>0.90873170943510917</c:v>
                </c:pt>
                <c:pt idx="7176">
                  <c:v>0.90868828969649607</c:v>
                </c:pt>
                <c:pt idx="7177">
                  <c:v>0.90868828969649607</c:v>
                </c:pt>
                <c:pt idx="7178">
                  <c:v>0.90868828969649607</c:v>
                </c:pt>
                <c:pt idx="7179">
                  <c:v>0.90868828969649607</c:v>
                </c:pt>
                <c:pt idx="7180">
                  <c:v>0.90864486995788285</c:v>
                </c:pt>
                <c:pt idx="7181">
                  <c:v>0.90864486995788285</c:v>
                </c:pt>
                <c:pt idx="7182">
                  <c:v>0.90860145021926964</c:v>
                </c:pt>
                <c:pt idx="7183">
                  <c:v>0.90855803048065653</c:v>
                </c:pt>
                <c:pt idx="7184">
                  <c:v>0.90851461074204332</c:v>
                </c:pt>
                <c:pt idx="7185">
                  <c:v>0.90847119100343021</c:v>
                </c:pt>
                <c:pt idx="7186">
                  <c:v>0.90847119100343021</c:v>
                </c:pt>
                <c:pt idx="7187">
                  <c:v>0.90847119100343021</c:v>
                </c:pt>
                <c:pt idx="7188">
                  <c:v>0.908427771264817</c:v>
                </c:pt>
                <c:pt idx="7189">
                  <c:v>0.908427771264817</c:v>
                </c:pt>
                <c:pt idx="7190">
                  <c:v>0.90838435152620378</c:v>
                </c:pt>
                <c:pt idx="7191">
                  <c:v>0.90838435152620378</c:v>
                </c:pt>
                <c:pt idx="7192">
                  <c:v>0.90838435152620378</c:v>
                </c:pt>
                <c:pt idx="7193">
                  <c:v>0.90838435152620378</c:v>
                </c:pt>
                <c:pt idx="7194">
                  <c:v>0.90838435152620378</c:v>
                </c:pt>
                <c:pt idx="7195">
                  <c:v>0.90838435152620378</c:v>
                </c:pt>
                <c:pt idx="7196">
                  <c:v>0.90838435152620378</c:v>
                </c:pt>
                <c:pt idx="7197">
                  <c:v>0.90838435152620378</c:v>
                </c:pt>
                <c:pt idx="7198">
                  <c:v>0.90838435152620378</c:v>
                </c:pt>
                <c:pt idx="7199">
                  <c:v>0.90834093178759068</c:v>
                </c:pt>
                <c:pt idx="7200">
                  <c:v>0.90834093178759068</c:v>
                </c:pt>
                <c:pt idx="7201">
                  <c:v>0.90834093178759068</c:v>
                </c:pt>
                <c:pt idx="7202">
                  <c:v>0.90834093178759068</c:v>
                </c:pt>
                <c:pt idx="7203">
                  <c:v>0.90834093178759068</c:v>
                </c:pt>
                <c:pt idx="7204">
                  <c:v>0.90829751204897746</c:v>
                </c:pt>
                <c:pt idx="7205">
                  <c:v>0.90825409231036425</c:v>
                </c:pt>
                <c:pt idx="7206">
                  <c:v>0.90825409231036425</c:v>
                </c:pt>
                <c:pt idx="7207">
                  <c:v>0.90825409231036425</c:v>
                </c:pt>
                <c:pt idx="7208">
                  <c:v>0.90825409231036425</c:v>
                </c:pt>
                <c:pt idx="7209">
                  <c:v>0.90825409231036425</c:v>
                </c:pt>
                <c:pt idx="7210">
                  <c:v>0.90825409231036425</c:v>
                </c:pt>
                <c:pt idx="7211">
                  <c:v>0.90821067257175114</c:v>
                </c:pt>
                <c:pt idx="7212">
                  <c:v>0.90821067257175114</c:v>
                </c:pt>
                <c:pt idx="7213">
                  <c:v>0.90821067257175114</c:v>
                </c:pt>
                <c:pt idx="7214">
                  <c:v>0.90821067257175114</c:v>
                </c:pt>
                <c:pt idx="7215">
                  <c:v>0.90821067257175114</c:v>
                </c:pt>
                <c:pt idx="7216">
                  <c:v>0.90816725283313793</c:v>
                </c:pt>
                <c:pt idx="7217">
                  <c:v>0.90816725283313793</c:v>
                </c:pt>
                <c:pt idx="7218">
                  <c:v>0.90816725283313793</c:v>
                </c:pt>
                <c:pt idx="7219">
                  <c:v>0.90816725283313793</c:v>
                </c:pt>
                <c:pt idx="7220">
                  <c:v>0.90812383309452471</c:v>
                </c:pt>
                <c:pt idx="7221">
                  <c:v>0.90812383309452471</c:v>
                </c:pt>
                <c:pt idx="7222">
                  <c:v>0.90812383309452471</c:v>
                </c:pt>
                <c:pt idx="7223">
                  <c:v>0.90808041335591161</c:v>
                </c:pt>
                <c:pt idx="7224">
                  <c:v>0.90808041335591161</c:v>
                </c:pt>
                <c:pt idx="7225">
                  <c:v>0.90803699361729839</c:v>
                </c:pt>
                <c:pt idx="7226">
                  <c:v>0.90803699361729839</c:v>
                </c:pt>
                <c:pt idx="7227">
                  <c:v>0.90803699361729839</c:v>
                </c:pt>
                <c:pt idx="7228">
                  <c:v>0.90799357387868529</c:v>
                </c:pt>
                <c:pt idx="7229">
                  <c:v>0.90799357387868529</c:v>
                </c:pt>
                <c:pt idx="7230">
                  <c:v>0.90795015414007207</c:v>
                </c:pt>
                <c:pt idx="7231">
                  <c:v>0.90795015414007207</c:v>
                </c:pt>
                <c:pt idx="7232">
                  <c:v>0.90790673440145886</c:v>
                </c:pt>
                <c:pt idx="7233">
                  <c:v>0.90790673440145886</c:v>
                </c:pt>
                <c:pt idx="7234">
                  <c:v>0.90786331466284576</c:v>
                </c:pt>
                <c:pt idx="7235">
                  <c:v>0.90786331466284576</c:v>
                </c:pt>
                <c:pt idx="7236">
                  <c:v>0.90786331466284576</c:v>
                </c:pt>
                <c:pt idx="7237">
                  <c:v>0.90786331466284576</c:v>
                </c:pt>
                <c:pt idx="7238">
                  <c:v>0.90786331466284576</c:v>
                </c:pt>
                <c:pt idx="7239">
                  <c:v>0.90781989492423254</c:v>
                </c:pt>
                <c:pt idx="7240">
                  <c:v>0.90777647518561944</c:v>
                </c:pt>
                <c:pt idx="7241">
                  <c:v>0.90773305544700622</c:v>
                </c:pt>
                <c:pt idx="7242">
                  <c:v>0.90768963570839301</c:v>
                </c:pt>
                <c:pt idx="7243">
                  <c:v>0.90768963570839301</c:v>
                </c:pt>
                <c:pt idx="7244">
                  <c:v>0.90768963570839301</c:v>
                </c:pt>
                <c:pt idx="7245">
                  <c:v>0.90768963570839301</c:v>
                </c:pt>
                <c:pt idx="7246">
                  <c:v>0.90768963570839301</c:v>
                </c:pt>
                <c:pt idx="7247">
                  <c:v>0.90768963570839301</c:v>
                </c:pt>
                <c:pt idx="7248">
                  <c:v>0.9076462159697799</c:v>
                </c:pt>
                <c:pt idx="7249">
                  <c:v>0.9076462159697799</c:v>
                </c:pt>
                <c:pt idx="7250">
                  <c:v>0.9076462159697799</c:v>
                </c:pt>
                <c:pt idx="7251">
                  <c:v>0.90760279623116669</c:v>
                </c:pt>
                <c:pt idx="7252">
                  <c:v>0.90755937649255347</c:v>
                </c:pt>
                <c:pt idx="7253">
                  <c:v>0.90755937649255347</c:v>
                </c:pt>
                <c:pt idx="7254">
                  <c:v>0.90755937649255347</c:v>
                </c:pt>
                <c:pt idx="7255">
                  <c:v>0.90755937649255347</c:v>
                </c:pt>
                <c:pt idx="7256">
                  <c:v>0.90755937649255347</c:v>
                </c:pt>
                <c:pt idx="7257">
                  <c:v>0.90755937649255347</c:v>
                </c:pt>
                <c:pt idx="7258">
                  <c:v>0.90751595675394037</c:v>
                </c:pt>
                <c:pt idx="7259">
                  <c:v>0.90751595675394037</c:v>
                </c:pt>
                <c:pt idx="7260">
                  <c:v>0.90751595675394037</c:v>
                </c:pt>
                <c:pt idx="7261">
                  <c:v>0.90747253701532715</c:v>
                </c:pt>
                <c:pt idx="7262">
                  <c:v>0.90747253701532715</c:v>
                </c:pt>
                <c:pt idx="7263">
                  <c:v>0.90747253701532715</c:v>
                </c:pt>
                <c:pt idx="7264">
                  <c:v>0.90747253701532715</c:v>
                </c:pt>
                <c:pt idx="7265">
                  <c:v>0.90747253701532715</c:v>
                </c:pt>
                <c:pt idx="7266">
                  <c:v>0.90747253701532715</c:v>
                </c:pt>
                <c:pt idx="7267">
                  <c:v>0.90742911727671394</c:v>
                </c:pt>
                <c:pt idx="7268">
                  <c:v>0.90738569753810083</c:v>
                </c:pt>
                <c:pt idx="7269">
                  <c:v>0.90738569753810083</c:v>
                </c:pt>
                <c:pt idx="7270">
                  <c:v>0.90738569753810083</c:v>
                </c:pt>
                <c:pt idx="7271">
                  <c:v>0.90738569753810083</c:v>
                </c:pt>
                <c:pt idx="7272">
                  <c:v>0.90738569753810083</c:v>
                </c:pt>
                <c:pt idx="7273">
                  <c:v>0.90734227779948762</c:v>
                </c:pt>
                <c:pt idx="7274">
                  <c:v>0.90734227779948762</c:v>
                </c:pt>
                <c:pt idx="7275">
                  <c:v>0.90734227779948762</c:v>
                </c:pt>
                <c:pt idx="7276">
                  <c:v>0.90729885806087451</c:v>
                </c:pt>
                <c:pt idx="7277">
                  <c:v>0.90729885806087451</c:v>
                </c:pt>
                <c:pt idx="7278">
                  <c:v>0.9072554383222613</c:v>
                </c:pt>
                <c:pt idx="7279">
                  <c:v>0.9072554383222613</c:v>
                </c:pt>
                <c:pt idx="7280">
                  <c:v>0.9072554383222613</c:v>
                </c:pt>
                <c:pt idx="7281">
                  <c:v>0.9072554383222613</c:v>
                </c:pt>
                <c:pt idx="7282">
                  <c:v>0.9072554383222613</c:v>
                </c:pt>
                <c:pt idx="7283">
                  <c:v>0.90721201858364808</c:v>
                </c:pt>
                <c:pt idx="7284">
                  <c:v>0.90721201858364808</c:v>
                </c:pt>
                <c:pt idx="7285">
                  <c:v>0.90721201858364808</c:v>
                </c:pt>
                <c:pt idx="7286">
                  <c:v>0.90716859884503498</c:v>
                </c:pt>
                <c:pt idx="7287">
                  <c:v>0.90716859884503498</c:v>
                </c:pt>
                <c:pt idx="7288">
                  <c:v>0.90716859884503498</c:v>
                </c:pt>
                <c:pt idx="7289">
                  <c:v>0.90712517910642176</c:v>
                </c:pt>
                <c:pt idx="7290">
                  <c:v>0.90708175936780866</c:v>
                </c:pt>
                <c:pt idx="7291">
                  <c:v>0.90708175936780866</c:v>
                </c:pt>
                <c:pt idx="7292">
                  <c:v>0.90703833962919544</c:v>
                </c:pt>
                <c:pt idx="7293">
                  <c:v>0.90699491989058223</c:v>
                </c:pt>
                <c:pt idx="7294">
                  <c:v>0.90695150015196913</c:v>
                </c:pt>
                <c:pt idx="7295">
                  <c:v>0.90695150015196913</c:v>
                </c:pt>
                <c:pt idx="7296">
                  <c:v>0.90695150015196913</c:v>
                </c:pt>
                <c:pt idx="7297">
                  <c:v>0.90695150015196913</c:v>
                </c:pt>
                <c:pt idx="7298">
                  <c:v>0.90695150015196913</c:v>
                </c:pt>
                <c:pt idx="7299">
                  <c:v>0.90690808041335591</c:v>
                </c:pt>
                <c:pt idx="7300">
                  <c:v>0.90690808041335591</c:v>
                </c:pt>
                <c:pt idx="7301">
                  <c:v>0.90690808041335591</c:v>
                </c:pt>
                <c:pt idx="7302">
                  <c:v>0.9068646606747427</c:v>
                </c:pt>
                <c:pt idx="7303">
                  <c:v>0.90682124093612959</c:v>
                </c:pt>
                <c:pt idx="7304">
                  <c:v>0.90677782119751638</c:v>
                </c:pt>
                <c:pt idx="7305">
                  <c:v>0.90677782119751638</c:v>
                </c:pt>
                <c:pt idx="7306">
                  <c:v>0.90673440145890316</c:v>
                </c:pt>
                <c:pt idx="7307">
                  <c:v>0.90673440145890316</c:v>
                </c:pt>
                <c:pt idx="7308">
                  <c:v>0.90669098172029006</c:v>
                </c:pt>
                <c:pt idx="7309">
                  <c:v>0.90669098172029006</c:v>
                </c:pt>
                <c:pt idx="7310">
                  <c:v>0.90669098172029006</c:v>
                </c:pt>
                <c:pt idx="7311">
                  <c:v>0.90664756198167684</c:v>
                </c:pt>
                <c:pt idx="7312">
                  <c:v>0.90664756198167684</c:v>
                </c:pt>
                <c:pt idx="7313">
                  <c:v>0.90660414224306374</c:v>
                </c:pt>
                <c:pt idx="7314">
                  <c:v>0.90660414224306374</c:v>
                </c:pt>
                <c:pt idx="7315">
                  <c:v>0.90656072250445052</c:v>
                </c:pt>
                <c:pt idx="7316">
                  <c:v>0.90656072250445052</c:v>
                </c:pt>
                <c:pt idx="7317">
                  <c:v>0.90651730276583731</c:v>
                </c:pt>
                <c:pt idx="7318">
                  <c:v>0.9064738830272242</c:v>
                </c:pt>
                <c:pt idx="7319">
                  <c:v>0.9064738830272242</c:v>
                </c:pt>
                <c:pt idx="7320">
                  <c:v>0.90643046328861099</c:v>
                </c:pt>
                <c:pt idx="7321">
                  <c:v>0.90643046328861099</c:v>
                </c:pt>
                <c:pt idx="7322">
                  <c:v>0.90643046328861099</c:v>
                </c:pt>
                <c:pt idx="7323">
                  <c:v>0.90638704354999788</c:v>
                </c:pt>
                <c:pt idx="7324">
                  <c:v>0.90638704354999788</c:v>
                </c:pt>
                <c:pt idx="7325">
                  <c:v>0.90638704354999788</c:v>
                </c:pt>
                <c:pt idx="7326">
                  <c:v>0.90634362381138467</c:v>
                </c:pt>
                <c:pt idx="7327">
                  <c:v>0.90634362381138467</c:v>
                </c:pt>
                <c:pt idx="7328">
                  <c:v>0.90630020407277145</c:v>
                </c:pt>
                <c:pt idx="7329">
                  <c:v>0.90630020407277145</c:v>
                </c:pt>
                <c:pt idx="7330">
                  <c:v>0.90625678433415835</c:v>
                </c:pt>
                <c:pt idx="7331">
                  <c:v>0.90621336459554513</c:v>
                </c:pt>
                <c:pt idx="7332">
                  <c:v>0.90616994485693192</c:v>
                </c:pt>
                <c:pt idx="7333">
                  <c:v>0.90616994485693192</c:v>
                </c:pt>
                <c:pt idx="7334">
                  <c:v>0.90612652511831882</c:v>
                </c:pt>
                <c:pt idx="7335">
                  <c:v>0.9060831053797056</c:v>
                </c:pt>
                <c:pt idx="7336">
                  <c:v>0.9060831053797056</c:v>
                </c:pt>
                <c:pt idx="7337">
                  <c:v>0.90603968564109238</c:v>
                </c:pt>
                <c:pt idx="7338">
                  <c:v>0.90603968564109238</c:v>
                </c:pt>
                <c:pt idx="7339">
                  <c:v>0.90599626590247928</c:v>
                </c:pt>
                <c:pt idx="7340">
                  <c:v>0.90599626590247928</c:v>
                </c:pt>
                <c:pt idx="7341">
                  <c:v>0.90599626590247928</c:v>
                </c:pt>
                <c:pt idx="7342">
                  <c:v>0.90599626590247928</c:v>
                </c:pt>
                <c:pt idx="7343">
                  <c:v>0.90595284616386607</c:v>
                </c:pt>
                <c:pt idx="7344">
                  <c:v>0.90595284616386607</c:v>
                </c:pt>
                <c:pt idx="7345">
                  <c:v>0.90590942642525296</c:v>
                </c:pt>
                <c:pt idx="7346">
                  <c:v>0.90586600668663975</c:v>
                </c:pt>
                <c:pt idx="7347">
                  <c:v>0.90586600668663975</c:v>
                </c:pt>
                <c:pt idx="7348">
                  <c:v>0.90582258694802653</c:v>
                </c:pt>
                <c:pt idx="7349">
                  <c:v>0.90577916720941343</c:v>
                </c:pt>
                <c:pt idx="7350">
                  <c:v>0.90573574747080021</c:v>
                </c:pt>
                <c:pt idx="7351">
                  <c:v>0.90573574747080021</c:v>
                </c:pt>
                <c:pt idx="7352">
                  <c:v>0.90569232773218711</c:v>
                </c:pt>
                <c:pt idx="7353">
                  <c:v>0.90564890799357389</c:v>
                </c:pt>
                <c:pt idx="7354">
                  <c:v>0.90564890799357389</c:v>
                </c:pt>
                <c:pt idx="7355">
                  <c:v>0.90560548825496068</c:v>
                </c:pt>
                <c:pt idx="7356">
                  <c:v>0.90556206851634757</c:v>
                </c:pt>
                <c:pt idx="7357">
                  <c:v>0.90556206851634757</c:v>
                </c:pt>
                <c:pt idx="7358">
                  <c:v>0.90551864877773436</c:v>
                </c:pt>
                <c:pt idx="7359">
                  <c:v>0.90547522903912114</c:v>
                </c:pt>
                <c:pt idx="7360">
                  <c:v>0.90547522903912114</c:v>
                </c:pt>
                <c:pt idx="7361">
                  <c:v>0.90543180930050804</c:v>
                </c:pt>
                <c:pt idx="7362">
                  <c:v>0.90538838956189482</c:v>
                </c:pt>
                <c:pt idx="7363">
                  <c:v>0.90534496982328161</c:v>
                </c:pt>
                <c:pt idx="7364">
                  <c:v>0.9053015500846685</c:v>
                </c:pt>
                <c:pt idx="7365">
                  <c:v>0.9053015500846685</c:v>
                </c:pt>
                <c:pt idx="7366">
                  <c:v>0.90525813034605529</c:v>
                </c:pt>
                <c:pt idx="7367">
                  <c:v>0.90525813034605529</c:v>
                </c:pt>
                <c:pt idx="7368">
                  <c:v>0.90525813034605529</c:v>
                </c:pt>
                <c:pt idx="7369">
                  <c:v>0.90525813034605529</c:v>
                </c:pt>
                <c:pt idx="7370">
                  <c:v>0.90521471060744219</c:v>
                </c:pt>
                <c:pt idx="7371">
                  <c:v>0.90517129086882897</c:v>
                </c:pt>
                <c:pt idx="7372">
                  <c:v>0.90517129086882897</c:v>
                </c:pt>
                <c:pt idx="7373">
                  <c:v>0.90517129086882897</c:v>
                </c:pt>
                <c:pt idx="7374">
                  <c:v>0.90512787113021576</c:v>
                </c:pt>
                <c:pt idx="7375">
                  <c:v>0.90512787113021576</c:v>
                </c:pt>
                <c:pt idx="7376">
                  <c:v>0.90512787113021576</c:v>
                </c:pt>
                <c:pt idx="7377">
                  <c:v>0.90512787113021576</c:v>
                </c:pt>
                <c:pt idx="7378">
                  <c:v>0.90512787113021576</c:v>
                </c:pt>
                <c:pt idx="7379">
                  <c:v>0.90512787113021576</c:v>
                </c:pt>
                <c:pt idx="7380">
                  <c:v>0.90512787113021576</c:v>
                </c:pt>
                <c:pt idx="7381">
                  <c:v>0.90508445139160265</c:v>
                </c:pt>
                <c:pt idx="7382">
                  <c:v>0.90508445139160265</c:v>
                </c:pt>
                <c:pt idx="7383">
                  <c:v>0.90508445139160265</c:v>
                </c:pt>
                <c:pt idx="7384">
                  <c:v>0.90504103165298944</c:v>
                </c:pt>
                <c:pt idx="7385">
                  <c:v>0.90499761191437633</c:v>
                </c:pt>
                <c:pt idx="7386">
                  <c:v>0.90495419217576312</c:v>
                </c:pt>
                <c:pt idx="7387">
                  <c:v>0.90495419217576312</c:v>
                </c:pt>
                <c:pt idx="7388">
                  <c:v>0.9049107724371499</c:v>
                </c:pt>
                <c:pt idx="7389">
                  <c:v>0.9049107724371499</c:v>
                </c:pt>
                <c:pt idx="7390">
                  <c:v>0.9049107724371499</c:v>
                </c:pt>
                <c:pt idx="7391">
                  <c:v>0.9048673526985368</c:v>
                </c:pt>
                <c:pt idx="7392">
                  <c:v>0.9048673526985368</c:v>
                </c:pt>
                <c:pt idx="7393">
                  <c:v>0.9048673526985368</c:v>
                </c:pt>
                <c:pt idx="7394">
                  <c:v>0.9048673526985368</c:v>
                </c:pt>
                <c:pt idx="7395">
                  <c:v>0.9048673526985368</c:v>
                </c:pt>
                <c:pt idx="7396">
                  <c:v>0.90482393295992358</c:v>
                </c:pt>
                <c:pt idx="7397">
                  <c:v>0.90478051322131037</c:v>
                </c:pt>
                <c:pt idx="7398">
                  <c:v>0.90473709348269726</c:v>
                </c:pt>
                <c:pt idx="7399">
                  <c:v>0.90469367374408405</c:v>
                </c:pt>
                <c:pt idx="7400">
                  <c:v>0.90469367374408405</c:v>
                </c:pt>
                <c:pt idx="7401">
                  <c:v>0.90469367374408405</c:v>
                </c:pt>
                <c:pt idx="7402">
                  <c:v>0.90465025400547083</c:v>
                </c:pt>
                <c:pt idx="7403">
                  <c:v>0.90465025400547083</c:v>
                </c:pt>
                <c:pt idx="7404">
                  <c:v>0.90465025400547083</c:v>
                </c:pt>
                <c:pt idx="7405">
                  <c:v>0.90460683426685773</c:v>
                </c:pt>
                <c:pt idx="7406">
                  <c:v>0.90456341452824451</c:v>
                </c:pt>
                <c:pt idx="7407">
                  <c:v>0.90451999478963141</c:v>
                </c:pt>
                <c:pt idx="7408">
                  <c:v>0.90447657505101819</c:v>
                </c:pt>
                <c:pt idx="7409">
                  <c:v>0.90447657505101819</c:v>
                </c:pt>
                <c:pt idx="7410">
                  <c:v>0.90443315531240498</c:v>
                </c:pt>
                <c:pt idx="7411">
                  <c:v>0.90438973557379188</c:v>
                </c:pt>
                <c:pt idx="7412">
                  <c:v>0.90438973557379188</c:v>
                </c:pt>
                <c:pt idx="7413">
                  <c:v>0.90438973557379188</c:v>
                </c:pt>
                <c:pt idx="7414">
                  <c:v>0.90434631583517866</c:v>
                </c:pt>
                <c:pt idx="7415">
                  <c:v>0.90434631583517866</c:v>
                </c:pt>
                <c:pt idx="7416">
                  <c:v>0.90434631583517866</c:v>
                </c:pt>
                <c:pt idx="7417">
                  <c:v>0.90430289609656556</c:v>
                </c:pt>
                <c:pt idx="7418">
                  <c:v>0.90430289609656556</c:v>
                </c:pt>
                <c:pt idx="7419">
                  <c:v>0.90430289609656556</c:v>
                </c:pt>
                <c:pt idx="7420">
                  <c:v>0.90430289609656556</c:v>
                </c:pt>
                <c:pt idx="7421">
                  <c:v>0.90425947635795234</c:v>
                </c:pt>
                <c:pt idx="7422">
                  <c:v>0.90425947635795234</c:v>
                </c:pt>
                <c:pt idx="7423">
                  <c:v>0.90425947635795234</c:v>
                </c:pt>
                <c:pt idx="7424">
                  <c:v>0.90425947635795234</c:v>
                </c:pt>
                <c:pt idx="7425">
                  <c:v>0.90425947635795234</c:v>
                </c:pt>
                <c:pt idx="7426">
                  <c:v>0.90421605661933913</c:v>
                </c:pt>
                <c:pt idx="7427">
                  <c:v>0.90417263688072602</c:v>
                </c:pt>
                <c:pt idx="7428">
                  <c:v>0.90417263688072602</c:v>
                </c:pt>
                <c:pt idx="7429">
                  <c:v>0.90417263688072602</c:v>
                </c:pt>
                <c:pt idx="7430">
                  <c:v>0.90412921714211281</c:v>
                </c:pt>
                <c:pt idx="7431">
                  <c:v>0.90412921714211281</c:v>
                </c:pt>
                <c:pt idx="7432">
                  <c:v>0.90412921714211281</c:v>
                </c:pt>
                <c:pt idx="7433">
                  <c:v>0.90412921714211281</c:v>
                </c:pt>
                <c:pt idx="7434">
                  <c:v>0.90408579740349959</c:v>
                </c:pt>
                <c:pt idx="7435">
                  <c:v>0.90408579740349959</c:v>
                </c:pt>
                <c:pt idx="7436">
                  <c:v>0.90408579740349959</c:v>
                </c:pt>
                <c:pt idx="7437">
                  <c:v>0.90408579740349959</c:v>
                </c:pt>
                <c:pt idx="7438">
                  <c:v>0.90408579740349959</c:v>
                </c:pt>
                <c:pt idx="7439">
                  <c:v>0.90408579740349959</c:v>
                </c:pt>
                <c:pt idx="7440">
                  <c:v>0.90408579740349959</c:v>
                </c:pt>
                <c:pt idx="7441">
                  <c:v>0.90408579740349959</c:v>
                </c:pt>
                <c:pt idx="7442">
                  <c:v>0.90408579740349959</c:v>
                </c:pt>
                <c:pt idx="7443">
                  <c:v>0.90404237766488649</c:v>
                </c:pt>
                <c:pt idx="7444">
                  <c:v>0.90404237766488649</c:v>
                </c:pt>
                <c:pt idx="7445">
                  <c:v>0.90404237766488649</c:v>
                </c:pt>
                <c:pt idx="7446">
                  <c:v>0.90404237766488649</c:v>
                </c:pt>
                <c:pt idx="7447">
                  <c:v>0.90399895792627327</c:v>
                </c:pt>
                <c:pt idx="7448">
                  <c:v>0.90399895792627327</c:v>
                </c:pt>
                <c:pt idx="7449">
                  <c:v>0.90399895792627327</c:v>
                </c:pt>
                <c:pt idx="7450">
                  <c:v>0.90399895792627327</c:v>
                </c:pt>
                <c:pt idx="7451">
                  <c:v>0.90399895792627327</c:v>
                </c:pt>
                <c:pt idx="7452">
                  <c:v>0.90399895792627327</c:v>
                </c:pt>
                <c:pt idx="7453">
                  <c:v>0.90399895792627327</c:v>
                </c:pt>
                <c:pt idx="7454">
                  <c:v>0.90395553818766006</c:v>
                </c:pt>
                <c:pt idx="7455">
                  <c:v>0.90395553818766006</c:v>
                </c:pt>
                <c:pt idx="7456">
                  <c:v>0.90395553818766006</c:v>
                </c:pt>
                <c:pt idx="7457">
                  <c:v>0.90395553818766006</c:v>
                </c:pt>
                <c:pt idx="7458">
                  <c:v>0.90391211844904695</c:v>
                </c:pt>
                <c:pt idx="7459">
                  <c:v>0.90391211844904695</c:v>
                </c:pt>
                <c:pt idx="7460">
                  <c:v>0.90391211844904695</c:v>
                </c:pt>
                <c:pt idx="7461">
                  <c:v>0.90391211844904695</c:v>
                </c:pt>
                <c:pt idx="7462">
                  <c:v>0.90386869871043374</c:v>
                </c:pt>
                <c:pt idx="7463">
                  <c:v>0.90382527897182063</c:v>
                </c:pt>
                <c:pt idx="7464">
                  <c:v>0.90382527897182063</c:v>
                </c:pt>
                <c:pt idx="7465">
                  <c:v>0.90378185923320742</c:v>
                </c:pt>
                <c:pt idx="7466">
                  <c:v>0.90378185923320742</c:v>
                </c:pt>
                <c:pt idx="7467">
                  <c:v>0.90378185923320742</c:v>
                </c:pt>
                <c:pt idx="7468">
                  <c:v>0.90378185923320742</c:v>
                </c:pt>
                <c:pt idx="7469">
                  <c:v>0.9037384394945942</c:v>
                </c:pt>
                <c:pt idx="7470">
                  <c:v>0.9037384394945942</c:v>
                </c:pt>
                <c:pt idx="7471">
                  <c:v>0.9037384394945942</c:v>
                </c:pt>
                <c:pt idx="7472">
                  <c:v>0.9037384394945942</c:v>
                </c:pt>
                <c:pt idx="7473">
                  <c:v>0.9037384394945942</c:v>
                </c:pt>
                <c:pt idx="7474">
                  <c:v>0.9036950197559811</c:v>
                </c:pt>
                <c:pt idx="7475">
                  <c:v>0.9036950197559811</c:v>
                </c:pt>
                <c:pt idx="7476">
                  <c:v>0.9036950197559811</c:v>
                </c:pt>
                <c:pt idx="7477">
                  <c:v>0.9036950197559811</c:v>
                </c:pt>
                <c:pt idx="7478">
                  <c:v>0.9036950197559811</c:v>
                </c:pt>
                <c:pt idx="7479">
                  <c:v>0.9036950197559811</c:v>
                </c:pt>
                <c:pt idx="7480">
                  <c:v>0.9036950197559811</c:v>
                </c:pt>
                <c:pt idx="7481">
                  <c:v>0.9036950197559811</c:v>
                </c:pt>
                <c:pt idx="7482">
                  <c:v>0.9036950197559811</c:v>
                </c:pt>
                <c:pt idx="7483">
                  <c:v>0.9036950197559811</c:v>
                </c:pt>
                <c:pt idx="7484">
                  <c:v>0.9036950197559811</c:v>
                </c:pt>
                <c:pt idx="7485">
                  <c:v>0.9036950197559811</c:v>
                </c:pt>
                <c:pt idx="7486">
                  <c:v>0.9036950197559811</c:v>
                </c:pt>
                <c:pt idx="7487">
                  <c:v>0.9036950197559811</c:v>
                </c:pt>
                <c:pt idx="7488">
                  <c:v>0.90365160001736788</c:v>
                </c:pt>
                <c:pt idx="7489">
                  <c:v>0.90365160001736788</c:v>
                </c:pt>
                <c:pt idx="7490">
                  <c:v>0.90365160001736788</c:v>
                </c:pt>
                <c:pt idx="7491">
                  <c:v>0.90365160001736788</c:v>
                </c:pt>
                <c:pt idx="7492">
                  <c:v>0.90365160001736788</c:v>
                </c:pt>
                <c:pt idx="7493">
                  <c:v>0.90360818027875478</c:v>
                </c:pt>
                <c:pt idx="7494">
                  <c:v>0.90356476054014156</c:v>
                </c:pt>
                <c:pt idx="7495">
                  <c:v>0.90352134080152835</c:v>
                </c:pt>
                <c:pt idx="7496">
                  <c:v>0.90347792106291525</c:v>
                </c:pt>
                <c:pt idx="7497">
                  <c:v>0.90343450132430203</c:v>
                </c:pt>
                <c:pt idx="7498">
                  <c:v>0.90339108158568882</c:v>
                </c:pt>
                <c:pt idx="7499">
                  <c:v>0.90334766184707571</c:v>
                </c:pt>
                <c:pt idx="7500">
                  <c:v>0.90334766184707571</c:v>
                </c:pt>
                <c:pt idx="7501">
                  <c:v>0.90334766184707571</c:v>
                </c:pt>
                <c:pt idx="7502">
                  <c:v>0.9033042421084625</c:v>
                </c:pt>
                <c:pt idx="7503">
                  <c:v>0.9033042421084625</c:v>
                </c:pt>
                <c:pt idx="7504">
                  <c:v>0.90326082236984928</c:v>
                </c:pt>
                <c:pt idx="7505">
                  <c:v>0.90321740263123618</c:v>
                </c:pt>
                <c:pt idx="7506">
                  <c:v>0.90321740263123618</c:v>
                </c:pt>
                <c:pt idx="7507">
                  <c:v>0.90321740263123618</c:v>
                </c:pt>
                <c:pt idx="7508">
                  <c:v>0.90321740263123618</c:v>
                </c:pt>
                <c:pt idx="7509">
                  <c:v>0.90321740263123618</c:v>
                </c:pt>
                <c:pt idx="7510">
                  <c:v>0.90317398289262296</c:v>
                </c:pt>
                <c:pt idx="7511">
                  <c:v>0.90317398289262296</c:v>
                </c:pt>
                <c:pt idx="7512">
                  <c:v>0.90317398289262296</c:v>
                </c:pt>
                <c:pt idx="7513">
                  <c:v>0.90317398289262296</c:v>
                </c:pt>
                <c:pt idx="7514">
                  <c:v>0.90317398289262296</c:v>
                </c:pt>
                <c:pt idx="7515">
                  <c:v>0.90317398289262296</c:v>
                </c:pt>
                <c:pt idx="7516">
                  <c:v>0.90313056315400986</c:v>
                </c:pt>
                <c:pt idx="7517">
                  <c:v>0.90313056315400986</c:v>
                </c:pt>
                <c:pt idx="7518">
                  <c:v>0.90313056315400986</c:v>
                </c:pt>
                <c:pt idx="7519">
                  <c:v>0.90313056315400986</c:v>
                </c:pt>
                <c:pt idx="7520">
                  <c:v>0.90313056315400986</c:v>
                </c:pt>
                <c:pt idx="7521">
                  <c:v>0.90313056315400986</c:v>
                </c:pt>
                <c:pt idx="7522">
                  <c:v>0.90308714341539664</c:v>
                </c:pt>
                <c:pt idx="7523">
                  <c:v>0.90304372367678343</c:v>
                </c:pt>
                <c:pt idx="7524">
                  <c:v>0.90304372367678343</c:v>
                </c:pt>
                <c:pt idx="7525">
                  <c:v>0.90304372367678343</c:v>
                </c:pt>
                <c:pt idx="7526">
                  <c:v>0.90304372367678343</c:v>
                </c:pt>
                <c:pt idx="7527">
                  <c:v>0.90300030393817032</c:v>
                </c:pt>
                <c:pt idx="7528">
                  <c:v>0.90295688419955711</c:v>
                </c:pt>
                <c:pt idx="7529">
                  <c:v>0.902913464460944</c:v>
                </c:pt>
                <c:pt idx="7530">
                  <c:v>0.902913464460944</c:v>
                </c:pt>
                <c:pt idx="7531">
                  <c:v>0.902913464460944</c:v>
                </c:pt>
                <c:pt idx="7532">
                  <c:v>0.902913464460944</c:v>
                </c:pt>
                <c:pt idx="7533">
                  <c:v>0.90287004472233079</c:v>
                </c:pt>
                <c:pt idx="7534">
                  <c:v>0.90287004472233079</c:v>
                </c:pt>
                <c:pt idx="7535">
                  <c:v>0.90287004472233079</c:v>
                </c:pt>
                <c:pt idx="7536">
                  <c:v>0.90287004472233079</c:v>
                </c:pt>
                <c:pt idx="7537">
                  <c:v>0.90287004472233079</c:v>
                </c:pt>
                <c:pt idx="7538">
                  <c:v>0.90287004472233079</c:v>
                </c:pt>
                <c:pt idx="7539">
                  <c:v>0.90287004472233079</c:v>
                </c:pt>
                <c:pt idx="7540">
                  <c:v>0.90282662498371757</c:v>
                </c:pt>
                <c:pt idx="7541">
                  <c:v>0.90278320524510447</c:v>
                </c:pt>
                <c:pt idx="7542">
                  <c:v>0.90278320524510447</c:v>
                </c:pt>
                <c:pt idx="7543">
                  <c:v>0.90273978550649125</c:v>
                </c:pt>
                <c:pt idx="7544">
                  <c:v>0.90269636576787804</c:v>
                </c:pt>
                <c:pt idx="7545">
                  <c:v>0.90269636576787804</c:v>
                </c:pt>
                <c:pt idx="7546">
                  <c:v>0.90269636576787804</c:v>
                </c:pt>
                <c:pt idx="7547">
                  <c:v>0.90269636576787804</c:v>
                </c:pt>
                <c:pt idx="7548">
                  <c:v>0.90265294602926494</c:v>
                </c:pt>
                <c:pt idx="7549">
                  <c:v>0.90265294602926494</c:v>
                </c:pt>
                <c:pt idx="7550">
                  <c:v>0.90265294602926494</c:v>
                </c:pt>
                <c:pt idx="7551">
                  <c:v>0.90260952629065172</c:v>
                </c:pt>
                <c:pt idx="7552">
                  <c:v>0.90256610655203851</c:v>
                </c:pt>
                <c:pt idx="7553">
                  <c:v>0.90256610655203851</c:v>
                </c:pt>
                <c:pt idx="7554">
                  <c:v>0.9025226868134254</c:v>
                </c:pt>
                <c:pt idx="7555">
                  <c:v>0.90247926707481219</c:v>
                </c:pt>
                <c:pt idx="7556">
                  <c:v>0.90243584733619908</c:v>
                </c:pt>
                <c:pt idx="7557">
                  <c:v>0.90243584733619908</c:v>
                </c:pt>
                <c:pt idx="7558">
                  <c:v>0.90243584733619908</c:v>
                </c:pt>
                <c:pt idx="7559">
                  <c:v>0.90239242759758587</c:v>
                </c:pt>
                <c:pt idx="7560">
                  <c:v>0.90234900785897265</c:v>
                </c:pt>
                <c:pt idx="7561">
                  <c:v>0.90234900785897265</c:v>
                </c:pt>
                <c:pt idx="7562">
                  <c:v>0.90230558812035955</c:v>
                </c:pt>
                <c:pt idx="7563">
                  <c:v>0.90226216838174633</c:v>
                </c:pt>
                <c:pt idx="7564">
                  <c:v>0.90226216838174633</c:v>
                </c:pt>
                <c:pt idx="7565">
                  <c:v>0.90226216838174633</c:v>
                </c:pt>
                <c:pt idx="7566">
                  <c:v>0.90226216838174633</c:v>
                </c:pt>
                <c:pt idx="7567">
                  <c:v>0.90221874864313323</c:v>
                </c:pt>
                <c:pt idx="7568">
                  <c:v>0.90221874864313323</c:v>
                </c:pt>
                <c:pt idx="7569">
                  <c:v>0.90221874864313323</c:v>
                </c:pt>
                <c:pt idx="7570">
                  <c:v>0.90217532890452001</c:v>
                </c:pt>
                <c:pt idx="7571">
                  <c:v>0.90217532890452001</c:v>
                </c:pt>
                <c:pt idx="7572">
                  <c:v>0.9021319091659068</c:v>
                </c:pt>
                <c:pt idx="7573">
                  <c:v>0.9021319091659068</c:v>
                </c:pt>
                <c:pt idx="7574">
                  <c:v>0.9021319091659068</c:v>
                </c:pt>
                <c:pt idx="7575">
                  <c:v>0.9021319091659068</c:v>
                </c:pt>
                <c:pt idx="7576">
                  <c:v>0.90208848942729369</c:v>
                </c:pt>
                <c:pt idx="7577">
                  <c:v>0.90208848942729369</c:v>
                </c:pt>
                <c:pt idx="7578">
                  <c:v>0.90208848942729369</c:v>
                </c:pt>
                <c:pt idx="7579">
                  <c:v>0.90208848942729369</c:v>
                </c:pt>
                <c:pt idx="7580">
                  <c:v>0.90208848942729369</c:v>
                </c:pt>
                <c:pt idx="7581">
                  <c:v>0.90208848942729369</c:v>
                </c:pt>
                <c:pt idx="7582">
                  <c:v>0.90208848942729369</c:v>
                </c:pt>
                <c:pt idx="7583">
                  <c:v>0.90208848942729369</c:v>
                </c:pt>
                <c:pt idx="7584">
                  <c:v>0.90208848942729369</c:v>
                </c:pt>
                <c:pt idx="7585">
                  <c:v>0.90204506968868048</c:v>
                </c:pt>
                <c:pt idx="7586">
                  <c:v>0.90200164995006726</c:v>
                </c:pt>
                <c:pt idx="7587">
                  <c:v>0.90200164995006726</c:v>
                </c:pt>
                <c:pt idx="7588">
                  <c:v>0.90195823021145416</c:v>
                </c:pt>
                <c:pt idx="7589">
                  <c:v>0.90191481047284094</c:v>
                </c:pt>
                <c:pt idx="7590">
                  <c:v>0.90187139073422773</c:v>
                </c:pt>
                <c:pt idx="7591">
                  <c:v>0.90182797099561463</c:v>
                </c:pt>
                <c:pt idx="7592">
                  <c:v>0.90182797099561463</c:v>
                </c:pt>
                <c:pt idx="7593">
                  <c:v>0.90182797099561463</c:v>
                </c:pt>
                <c:pt idx="7594">
                  <c:v>0.90182797099561463</c:v>
                </c:pt>
                <c:pt idx="7595">
                  <c:v>0.90182797099561463</c:v>
                </c:pt>
                <c:pt idx="7596">
                  <c:v>0.90178455125700141</c:v>
                </c:pt>
                <c:pt idx="7597">
                  <c:v>0.90174113151838831</c:v>
                </c:pt>
                <c:pt idx="7598">
                  <c:v>0.90174113151838831</c:v>
                </c:pt>
                <c:pt idx="7599">
                  <c:v>0.90174113151838831</c:v>
                </c:pt>
                <c:pt idx="7600">
                  <c:v>0.90169771177977509</c:v>
                </c:pt>
                <c:pt idx="7601">
                  <c:v>0.90169771177977509</c:v>
                </c:pt>
                <c:pt idx="7602">
                  <c:v>0.90169771177977509</c:v>
                </c:pt>
                <c:pt idx="7603">
                  <c:v>0.90169771177977509</c:v>
                </c:pt>
                <c:pt idx="7604">
                  <c:v>0.90169771177977509</c:v>
                </c:pt>
                <c:pt idx="7605">
                  <c:v>0.90169771177977509</c:v>
                </c:pt>
                <c:pt idx="7606">
                  <c:v>0.90165429204116188</c:v>
                </c:pt>
                <c:pt idx="7607">
                  <c:v>0.90161087230254877</c:v>
                </c:pt>
                <c:pt idx="7608">
                  <c:v>0.90161087230254877</c:v>
                </c:pt>
                <c:pt idx="7609">
                  <c:v>0.90156745256393556</c:v>
                </c:pt>
                <c:pt idx="7610">
                  <c:v>0.90156745256393556</c:v>
                </c:pt>
                <c:pt idx="7611">
                  <c:v>0.90156745256393556</c:v>
                </c:pt>
                <c:pt idx="7612">
                  <c:v>0.90156745256393556</c:v>
                </c:pt>
                <c:pt idx="7613">
                  <c:v>0.90156745256393556</c:v>
                </c:pt>
                <c:pt idx="7614">
                  <c:v>0.90152403282532245</c:v>
                </c:pt>
                <c:pt idx="7615">
                  <c:v>0.90152403282532245</c:v>
                </c:pt>
                <c:pt idx="7616">
                  <c:v>0.90148061308670924</c:v>
                </c:pt>
                <c:pt idx="7617">
                  <c:v>0.90148061308670924</c:v>
                </c:pt>
                <c:pt idx="7618">
                  <c:v>0.90148061308670924</c:v>
                </c:pt>
                <c:pt idx="7619">
                  <c:v>0.90148061308670924</c:v>
                </c:pt>
                <c:pt idx="7620">
                  <c:v>0.90148061308670924</c:v>
                </c:pt>
                <c:pt idx="7621">
                  <c:v>0.90148061308670924</c:v>
                </c:pt>
                <c:pt idx="7622">
                  <c:v>0.90148061308670924</c:v>
                </c:pt>
                <c:pt idx="7623">
                  <c:v>0.90148061308670924</c:v>
                </c:pt>
                <c:pt idx="7624">
                  <c:v>0.90148061308670924</c:v>
                </c:pt>
                <c:pt idx="7625">
                  <c:v>0.90148061308670924</c:v>
                </c:pt>
                <c:pt idx="7626">
                  <c:v>0.90143719334809602</c:v>
                </c:pt>
                <c:pt idx="7627">
                  <c:v>0.90143719334809602</c:v>
                </c:pt>
                <c:pt idx="7628">
                  <c:v>0.90139377360948292</c:v>
                </c:pt>
                <c:pt idx="7629">
                  <c:v>0.9013503538708697</c:v>
                </c:pt>
                <c:pt idx="7630">
                  <c:v>0.9013503538708697</c:v>
                </c:pt>
                <c:pt idx="7631">
                  <c:v>0.9013503538708697</c:v>
                </c:pt>
                <c:pt idx="7632">
                  <c:v>0.90130693413225649</c:v>
                </c:pt>
                <c:pt idx="7633">
                  <c:v>0.90130693413225649</c:v>
                </c:pt>
                <c:pt idx="7634">
                  <c:v>0.90130693413225649</c:v>
                </c:pt>
                <c:pt idx="7635">
                  <c:v>0.90130693413225649</c:v>
                </c:pt>
                <c:pt idx="7636">
                  <c:v>0.90130693413225649</c:v>
                </c:pt>
                <c:pt idx="7637">
                  <c:v>0.90130693413225649</c:v>
                </c:pt>
                <c:pt idx="7638">
                  <c:v>0.90126351439364338</c:v>
                </c:pt>
                <c:pt idx="7639">
                  <c:v>0.90126351439364338</c:v>
                </c:pt>
                <c:pt idx="7640">
                  <c:v>0.90122009465503017</c:v>
                </c:pt>
                <c:pt idx="7641">
                  <c:v>0.90122009465503017</c:v>
                </c:pt>
                <c:pt idx="7642">
                  <c:v>0.90117667491641695</c:v>
                </c:pt>
                <c:pt idx="7643">
                  <c:v>0.90113325517780385</c:v>
                </c:pt>
                <c:pt idx="7644">
                  <c:v>0.90113325517780385</c:v>
                </c:pt>
                <c:pt idx="7645">
                  <c:v>0.90108983543919063</c:v>
                </c:pt>
                <c:pt idx="7646">
                  <c:v>0.90104641570057753</c:v>
                </c:pt>
                <c:pt idx="7647">
                  <c:v>0.90100299596196431</c:v>
                </c:pt>
                <c:pt idx="7648">
                  <c:v>0.90100299596196431</c:v>
                </c:pt>
                <c:pt idx="7649">
                  <c:v>0.90100299596196431</c:v>
                </c:pt>
                <c:pt idx="7650">
                  <c:v>0.9009595762233511</c:v>
                </c:pt>
                <c:pt idx="7651">
                  <c:v>0.9009595762233511</c:v>
                </c:pt>
                <c:pt idx="7652">
                  <c:v>0.9009595762233511</c:v>
                </c:pt>
                <c:pt idx="7653">
                  <c:v>0.900916156484738</c:v>
                </c:pt>
                <c:pt idx="7654">
                  <c:v>0.900916156484738</c:v>
                </c:pt>
                <c:pt idx="7655">
                  <c:v>0.900916156484738</c:v>
                </c:pt>
                <c:pt idx="7656">
                  <c:v>0.900916156484738</c:v>
                </c:pt>
                <c:pt idx="7657">
                  <c:v>0.900916156484738</c:v>
                </c:pt>
                <c:pt idx="7658">
                  <c:v>0.90087273674612478</c:v>
                </c:pt>
                <c:pt idx="7659">
                  <c:v>0.90082931700751168</c:v>
                </c:pt>
                <c:pt idx="7660">
                  <c:v>0.90082931700751168</c:v>
                </c:pt>
                <c:pt idx="7661">
                  <c:v>0.90082931700751168</c:v>
                </c:pt>
                <c:pt idx="7662">
                  <c:v>0.90082931700751168</c:v>
                </c:pt>
                <c:pt idx="7663">
                  <c:v>0.90082931700751168</c:v>
                </c:pt>
                <c:pt idx="7664">
                  <c:v>0.90082931700751168</c:v>
                </c:pt>
                <c:pt idx="7665">
                  <c:v>0.90082931700751168</c:v>
                </c:pt>
                <c:pt idx="7666">
                  <c:v>0.90082931700751168</c:v>
                </c:pt>
                <c:pt idx="7667">
                  <c:v>0.90082931700751168</c:v>
                </c:pt>
                <c:pt idx="7668">
                  <c:v>0.90082931700751168</c:v>
                </c:pt>
                <c:pt idx="7669">
                  <c:v>0.90078589726889846</c:v>
                </c:pt>
                <c:pt idx="7670">
                  <c:v>0.90078589726889846</c:v>
                </c:pt>
                <c:pt idx="7671">
                  <c:v>0.90078589726889846</c:v>
                </c:pt>
                <c:pt idx="7672">
                  <c:v>0.90078589726889846</c:v>
                </c:pt>
                <c:pt idx="7673">
                  <c:v>0.90074247753028525</c:v>
                </c:pt>
                <c:pt idx="7674">
                  <c:v>0.90074247753028525</c:v>
                </c:pt>
                <c:pt idx="7675">
                  <c:v>0.90069905779167214</c:v>
                </c:pt>
                <c:pt idx="7676">
                  <c:v>0.90069905779167214</c:v>
                </c:pt>
                <c:pt idx="7677">
                  <c:v>0.90069905779167214</c:v>
                </c:pt>
                <c:pt idx="7678">
                  <c:v>0.90069905779167214</c:v>
                </c:pt>
                <c:pt idx="7679">
                  <c:v>0.90065563805305893</c:v>
                </c:pt>
                <c:pt idx="7680">
                  <c:v>0.90065563805305893</c:v>
                </c:pt>
                <c:pt idx="7681">
                  <c:v>0.90065563805305893</c:v>
                </c:pt>
                <c:pt idx="7682">
                  <c:v>0.90065563805305893</c:v>
                </c:pt>
                <c:pt idx="7683">
                  <c:v>0.90061221831444571</c:v>
                </c:pt>
                <c:pt idx="7684">
                  <c:v>0.90061221831444571</c:v>
                </c:pt>
                <c:pt idx="7685">
                  <c:v>0.90056879857583261</c:v>
                </c:pt>
                <c:pt idx="7686">
                  <c:v>0.90056879857583261</c:v>
                </c:pt>
                <c:pt idx="7687">
                  <c:v>0.90056879857583261</c:v>
                </c:pt>
                <c:pt idx="7688">
                  <c:v>0.90056879857583261</c:v>
                </c:pt>
                <c:pt idx="7689">
                  <c:v>0.90052537883721939</c:v>
                </c:pt>
                <c:pt idx="7690">
                  <c:v>0.90052537883721939</c:v>
                </c:pt>
                <c:pt idx="7691">
                  <c:v>0.90048195909860618</c:v>
                </c:pt>
                <c:pt idx="7692">
                  <c:v>0.90043853935999307</c:v>
                </c:pt>
                <c:pt idx="7693">
                  <c:v>0.90043853935999307</c:v>
                </c:pt>
                <c:pt idx="7694">
                  <c:v>0.90039511962137986</c:v>
                </c:pt>
                <c:pt idx="7695">
                  <c:v>0.90039511962137986</c:v>
                </c:pt>
                <c:pt idx="7696">
                  <c:v>0.90035169988276675</c:v>
                </c:pt>
                <c:pt idx="7697">
                  <c:v>0.90035169988276675</c:v>
                </c:pt>
                <c:pt idx="7698">
                  <c:v>0.90035169988276675</c:v>
                </c:pt>
                <c:pt idx="7699">
                  <c:v>0.90030828014415354</c:v>
                </c:pt>
                <c:pt idx="7700">
                  <c:v>0.90030828014415354</c:v>
                </c:pt>
                <c:pt idx="7701">
                  <c:v>0.90030828014415354</c:v>
                </c:pt>
                <c:pt idx="7702">
                  <c:v>0.90030828014415354</c:v>
                </c:pt>
                <c:pt idx="7703">
                  <c:v>0.90030828014415354</c:v>
                </c:pt>
                <c:pt idx="7704">
                  <c:v>0.90030828014415354</c:v>
                </c:pt>
                <c:pt idx="7705">
                  <c:v>0.90030828014415354</c:v>
                </c:pt>
                <c:pt idx="7706">
                  <c:v>0.90030828014415354</c:v>
                </c:pt>
                <c:pt idx="7707">
                  <c:v>0.90026486040554032</c:v>
                </c:pt>
                <c:pt idx="7708">
                  <c:v>0.90022144066692722</c:v>
                </c:pt>
                <c:pt idx="7709">
                  <c:v>0.900178020928314</c:v>
                </c:pt>
                <c:pt idx="7710">
                  <c:v>0.9001346011897009</c:v>
                </c:pt>
                <c:pt idx="7711">
                  <c:v>0.9001346011897009</c:v>
                </c:pt>
                <c:pt idx="7712">
                  <c:v>0.9001346011897009</c:v>
                </c:pt>
                <c:pt idx="7713">
                  <c:v>0.90009118145108769</c:v>
                </c:pt>
                <c:pt idx="7714">
                  <c:v>0.90004776171247447</c:v>
                </c:pt>
                <c:pt idx="7715">
                  <c:v>0.90000434197386137</c:v>
                </c:pt>
                <c:pt idx="7716">
                  <c:v>0.90000434197386137</c:v>
                </c:pt>
                <c:pt idx="7717">
                  <c:v>0.89996092223524815</c:v>
                </c:pt>
                <c:pt idx="7718">
                  <c:v>0.89996092223524815</c:v>
                </c:pt>
                <c:pt idx="7719">
                  <c:v>0.89991750249663494</c:v>
                </c:pt>
                <c:pt idx="7720">
                  <c:v>0.89991750249663494</c:v>
                </c:pt>
                <c:pt idx="7721">
                  <c:v>0.89991750249663494</c:v>
                </c:pt>
                <c:pt idx="7722">
                  <c:v>0.89987408275802183</c:v>
                </c:pt>
                <c:pt idx="7723">
                  <c:v>0.89987408275802183</c:v>
                </c:pt>
                <c:pt idx="7724">
                  <c:v>0.89987408275802183</c:v>
                </c:pt>
                <c:pt idx="7725">
                  <c:v>0.89987408275802183</c:v>
                </c:pt>
                <c:pt idx="7726">
                  <c:v>0.89987408275802183</c:v>
                </c:pt>
                <c:pt idx="7727">
                  <c:v>0.89983066301940862</c:v>
                </c:pt>
                <c:pt idx="7728">
                  <c:v>0.89983066301940862</c:v>
                </c:pt>
                <c:pt idx="7729">
                  <c:v>0.89983066301940862</c:v>
                </c:pt>
                <c:pt idx="7730">
                  <c:v>0.8997872432807954</c:v>
                </c:pt>
                <c:pt idx="7731">
                  <c:v>0.8997872432807954</c:v>
                </c:pt>
                <c:pt idx="7732">
                  <c:v>0.8997438235421823</c:v>
                </c:pt>
                <c:pt idx="7733">
                  <c:v>0.8997438235421823</c:v>
                </c:pt>
                <c:pt idx="7734">
                  <c:v>0.89970040380356908</c:v>
                </c:pt>
                <c:pt idx="7735">
                  <c:v>0.89970040380356908</c:v>
                </c:pt>
                <c:pt idx="7736">
                  <c:v>0.89965698406495598</c:v>
                </c:pt>
                <c:pt idx="7737">
                  <c:v>0.89965698406495598</c:v>
                </c:pt>
                <c:pt idx="7738">
                  <c:v>0.89965698406495598</c:v>
                </c:pt>
                <c:pt idx="7739">
                  <c:v>0.89961356432634276</c:v>
                </c:pt>
                <c:pt idx="7740">
                  <c:v>0.89961356432634276</c:v>
                </c:pt>
                <c:pt idx="7741">
                  <c:v>0.89961356432634276</c:v>
                </c:pt>
                <c:pt idx="7742">
                  <c:v>0.89961356432634276</c:v>
                </c:pt>
                <c:pt idx="7743">
                  <c:v>0.89957014458772955</c:v>
                </c:pt>
                <c:pt idx="7744">
                  <c:v>0.89952672484911644</c:v>
                </c:pt>
                <c:pt idx="7745">
                  <c:v>0.89952672484911644</c:v>
                </c:pt>
                <c:pt idx="7746">
                  <c:v>0.89952672484911644</c:v>
                </c:pt>
                <c:pt idx="7747">
                  <c:v>0.89948330511050323</c:v>
                </c:pt>
                <c:pt idx="7748">
                  <c:v>0.89943988537189001</c:v>
                </c:pt>
                <c:pt idx="7749">
                  <c:v>0.89943988537189001</c:v>
                </c:pt>
                <c:pt idx="7750">
                  <c:v>0.89943988537189001</c:v>
                </c:pt>
                <c:pt idx="7751">
                  <c:v>0.89943988537189001</c:v>
                </c:pt>
                <c:pt idx="7752">
                  <c:v>0.89943988537189001</c:v>
                </c:pt>
                <c:pt idx="7753">
                  <c:v>0.89939646563327691</c:v>
                </c:pt>
                <c:pt idx="7754">
                  <c:v>0.89935304589466369</c:v>
                </c:pt>
                <c:pt idx="7755">
                  <c:v>0.89935304589466369</c:v>
                </c:pt>
                <c:pt idx="7756">
                  <c:v>0.89930962615605048</c:v>
                </c:pt>
                <c:pt idx="7757">
                  <c:v>0.89926620641743737</c:v>
                </c:pt>
                <c:pt idx="7758">
                  <c:v>0.89926620641743737</c:v>
                </c:pt>
                <c:pt idx="7759">
                  <c:v>0.89926620641743737</c:v>
                </c:pt>
                <c:pt idx="7760">
                  <c:v>0.89926620641743737</c:v>
                </c:pt>
                <c:pt idx="7761">
                  <c:v>0.89926620641743737</c:v>
                </c:pt>
                <c:pt idx="7762">
                  <c:v>0.89926620641743737</c:v>
                </c:pt>
                <c:pt idx="7763">
                  <c:v>0.89922278667882416</c:v>
                </c:pt>
                <c:pt idx="7764">
                  <c:v>0.89922278667882416</c:v>
                </c:pt>
                <c:pt idx="7765">
                  <c:v>0.89922278667882416</c:v>
                </c:pt>
                <c:pt idx="7766">
                  <c:v>0.89922278667882416</c:v>
                </c:pt>
                <c:pt idx="7767">
                  <c:v>0.89922278667882416</c:v>
                </c:pt>
                <c:pt idx="7768">
                  <c:v>0.89917936694021106</c:v>
                </c:pt>
                <c:pt idx="7769">
                  <c:v>0.89917936694021106</c:v>
                </c:pt>
                <c:pt idx="7770">
                  <c:v>0.89917936694021106</c:v>
                </c:pt>
                <c:pt idx="7771">
                  <c:v>0.89913594720159784</c:v>
                </c:pt>
                <c:pt idx="7772">
                  <c:v>0.89913594720159784</c:v>
                </c:pt>
                <c:pt idx="7773">
                  <c:v>0.89913594720159784</c:v>
                </c:pt>
                <c:pt idx="7774">
                  <c:v>0.89913594720159784</c:v>
                </c:pt>
                <c:pt idx="7775">
                  <c:v>0.89913594720159784</c:v>
                </c:pt>
                <c:pt idx="7776">
                  <c:v>0.89913594720159784</c:v>
                </c:pt>
                <c:pt idx="7777">
                  <c:v>0.89909252746298463</c:v>
                </c:pt>
                <c:pt idx="7778">
                  <c:v>0.89904910772437152</c:v>
                </c:pt>
                <c:pt idx="7779">
                  <c:v>0.89904910772437152</c:v>
                </c:pt>
                <c:pt idx="7780">
                  <c:v>0.89904910772437152</c:v>
                </c:pt>
                <c:pt idx="7781">
                  <c:v>0.89900568798575831</c:v>
                </c:pt>
                <c:pt idx="7782">
                  <c:v>0.89900568798575831</c:v>
                </c:pt>
                <c:pt idx="7783">
                  <c:v>0.8989622682471452</c:v>
                </c:pt>
                <c:pt idx="7784">
                  <c:v>0.8989622682471452</c:v>
                </c:pt>
                <c:pt idx="7785">
                  <c:v>0.89891884850853199</c:v>
                </c:pt>
                <c:pt idx="7786">
                  <c:v>0.89891884850853199</c:v>
                </c:pt>
                <c:pt idx="7787">
                  <c:v>0.89891884850853199</c:v>
                </c:pt>
                <c:pt idx="7788">
                  <c:v>0.89891884850853199</c:v>
                </c:pt>
                <c:pt idx="7789">
                  <c:v>0.89891884850853199</c:v>
                </c:pt>
                <c:pt idx="7790">
                  <c:v>0.89887542876991877</c:v>
                </c:pt>
                <c:pt idx="7791">
                  <c:v>0.89887542876991877</c:v>
                </c:pt>
                <c:pt idx="7792">
                  <c:v>0.89887542876991877</c:v>
                </c:pt>
                <c:pt idx="7793">
                  <c:v>0.89883200903130567</c:v>
                </c:pt>
                <c:pt idx="7794">
                  <c:v>0.89878858929269245</c:v>
                </c:pt>
                <c:pt idx="7795">
                  <c:v>0.89878858929269245</c:v>
                </c:pt>
                <c:pt idx="7796">
                  <c:v>0.89878858929269245</c:v>
                </c:pt>
                <c:pt idx="7797">
                  <c:v>0.89878858929269245</c:v>
                </c:pt>
                <c:pt idx="7798">
                  <c:v>0.89878858929269245</c:v>
                </c:pt>
                <c:pt idx="7799">
                  <c:v>0.89878858929269245</c:v>
                </c:pt>
                <c:pt idx="7800">
                  <c:v>0.89874516955407924</c:v>
                </c:pt>
                <c:pt idx="7801">
                  <c:v>0.89874516955407924</c:v>
                </c:pt>
                <c:pt idx="7802">
                  <c:v>0.89874516955407924</c:v>
                </c:pt>
                <c:pt idx="7803">
                  <c:v>0.89874516955407924</c:v>
                </c:pt>
                <c:pt idx="7804">
                  <c:v>0.89870174981546613</c:v>
                </c:pt>
                <c:pt idx="7805">
                  <c:v>0.89870174981546613</c:v>
                </c:pt>
                <c:pt idx="7806">
                  <c:v>0.89865833007685292</c:v>
                </c:pt>
                <c:pt idx="7807">
                  <c:v>0.8986149103382397</c:v>
                </c:pt>
                <c:pt idx="7808">
                  <c:v>0.8986149103382397</c:v>
                </c:pt>
                <c:pt idx="7809">
                  <c:v>0.8986149103382397</c:v>
                </c:pt>
                <c:pt idx="7810">
                  <c:v>0.8986149103382397</c:v>
                </c:pt>
                <c:pt idx="7811">
                  <c:v>0.8986149103382397</c:v>
                </c:pt>
                <c:pt idx="7812">
                  <c:v>0.8986149103382397</c:v>
                </c:pt>
                <c:pt idx="7813">
                  <c:v>0.8986149103382397</c:v>
                </c:pt>
                <c:pt idx="7814">
                  <c:v>0.8986149103382397</c:v>
                </c:pt>
                <c:pt idx="7815">
                  <c:v>0.8985714905996266</c:v>
                </c:pt>
                <c:pt idx="7816">
                  <c:v>0.89852807086101338</c:v>
                </c:pt>
                <c:pt idx="7817">
                  <c:v>0.89852807086101338</c:v>
                </c:pt>
                <c:pt idx="7818">
                  <c:v>0.89852807086101338</c:v>
                </c:pt>
                <c:pt idx="7819">
                  <c:v>0.89852807086101338</c:v>
                </c:pt>
                <c:pt idx="7820">
                  <c:v>0.89848465112240028</c:v>
                </c:pt>
                <c:pt idx="7821">
                  <c:v>0.89844123138378706</c:v>
                </c:pt>
                <c:pt idx="7822">
                  <c:v>0.89844123138378706</c:v>
                </c:pt>
                <c:pt idx="7823">
                  <c:v>0.89844123138378706</c:v>
                </c:pt>
                <c:pt idx="7824">
                  <c:v>0.89844123138378706</c:v>
                </c:pt>
                <c:pt idx="7825">
                  <c:v>0.89839781164517385</c:v>
                </c:pt>
                <c:pt idx="7826">
                  <c:v>0.89839781164517385</c:v>
                </c:pt>
                <c:pt idx="7827">
                  <c:v>0.89839781164517385</c:v>
                </c:pt>
                <c:pt idx="7828">
                  <c:v>0.89839781164517385</c:v>
                </c:pt>
                <c:pt idx="7829">
                  <c:v>0.89835439190656075</c:v>
                </c:pt>
                <c:pt idx="7830">
                  <c:v>0.89835439190656075</c:v>
                </c:pt>
                <c:pt idx="7831">
                  <c:v>0.89835439190656075</c:v>
                </c:pt>
                <c:pt idx="7832">
                  <c:v>0.89831097216794753</c:v>
                </c:pt>
                <c:pt idx="7833">
                  <c:v>0.89831097216794753</c:v>
                </c:pt>
                <c:pt idx="7834">
                  <c:v>0.89826755242933443</c:v>
                </c:pt>
                <c:pt idx="7835">
                  <c:v>0.89826755242933443</c:v>
                </c:pt>
                <c:pt idx="7836">
                  <c:v>0.89822413269072121</c:v>
                </c:pt>
                <c:pt idx="7837">
                  <c:v>0.89822413269072121</c:v>
                </c:pt>
                <c:pt idx="7838">
                  <c:v>0.898180712952108</c:v>
                </c:pt>
                <c:pt idx="7839">
                  <c:v>0.89813729321349489</c:v>
                </c:pt>
                <c:pt idx="7840">
                  <c:v>0.89813729321349489</c:v>
                </c:pt>
                <c:pt idx="7841">
                  <c:v>0.89809387347488168</c:v>
                </c:pt>
                <c:pt idx="7842">
                  <c:v>0.89809387347488168</c:v>
                </c:pt>
                <c:pt idx="7843">
                  <c:v>0.89809387347488168</c:v>
                </c:pt>
                <c:pt idx="7844">
                  <c:v>0.89809387347488168</c:v>
                </c:pt>
                <c:pt idx="7845">
                  <c:v>0.89809387347488168</c:v>
                </c:pt>
                <c:pt idx="7846">
                  <c:v>0.89809387347488168</c:v>
                </c:pt>
                <c:pt idx="7847">
                  <c:v>0.89809387347488168</c:v>
                </c:pt>
                <c:pt idx="7848">
                  <c:v>0.89809387347488168</c:v>
                </c:pt>
                <c:pt idx="7849">
                  <c:v>0.89809387347488168</c:v>
                </c:pt>
                <c:pt idx="7850">
                  <c:v>0.89805045373626846</c:v>
                </c:pt>
                <c:pt idx="7851">
                  <c:v>0.89805045373626846</c:v>
                </c:pt>
                <c:pt idx="7852">
                  <c:v>0.89805045373626846</c:v>
                </c:pt>
                <c:pt idx="7853">
                  <c:v>0.89800703399765536</c:v>
                </c:pt>
                <c:pt idx="7854">
                  <c:v>0.89800703399765536</c:v>
                </c:pt>
                <c:pt idx="7855">
                  <c:v>0.89800703399765536</c:v>
                </c:pt>
                <c:pt idx="7856">
                  <c:v>0.89800703399765536</c:v>
                </c:pt>
                <c:pt idx="7857">
                  <c:v>0.89796361425904214</c:v>
                </c:pt>
                <c:pt idx="7858">
                  <c:v>0.89796361425904214</c:v>
                </c:pt>
                <c:pt idx="7859">
                  <c:v>0.89792019452042893</c:v>
                </c:pt>
                <c:pt idx="7860">
                  <c:v>0.89787677478181582</c:v>
                </c:pt>
                <c:pt idx="7861">
                  <c:v>0.89787677478181582</c:v>
                </c:pt>
                <c:pt idx="7862">
                  <c:v>0.89787677478181582</c:v>
                </c:pt>
                <c:pt idx="7863">
                  <c:v>0.89787677478181582</c:v>
                </c:pt>
                <c:pt idx="7864">
                  <c:v>0.89787677478181582</c:v>
                </c:pt>
                <c:pt idx="7865">
                  <c:v>0.89783335504320261</c:v>
                </c:pt>
                <c:pt idx="7866">
                  <c:v>0.8977899353045895</c:v>
                </c:pt>
                <c:pt idx="7867">
                  <c:v>0.8977899353045895</c:v>
                </c:pt>
                <c:pt idx="7868">
                  <c:v>0.8977899353045895</c:v>
                </c:pt>
                <c:pt idx="7869">
                  <c:v>0.89774651556597629</c:v>
                </c:pt>
                <c:pt idx="7870">
                  <c:v>0.89774651556597629</c:v>
                </c:pt>
                <c:pt idx="7871">
                  <c:v>0.89774651556597629</c:v>
                </c:pt>
                <c:pt idx="7872">
                  <c:v>0.89770309582736307</c:v>
                </c:pt>
                <c:pt idx="7873">
                  <c:v>0.89765967608874997</c:v>
                </c:pt>
                <c:pt idx="7874">
                  <c:v>0.89765967608874997</c:v>
                </c:pt>
                <c:pt idx="7875">
                  <c:v>0.89765967608874997</c:v>
                </c:pt>
                <c:pt idx="7876">
                  <c:v>0.89765967608874997</c:v>
                </c:pt>
                <c:pt idx="7877">
                  <c:v>0.89765967608874997</c:v>
                </c:pt>
                <c:pt idx="7878">
                  <c:v>0.89765967608874997</c:v>
                </c:pt>
                <c:pt idx="7879">
                  <c:v>0.89761625635013675</c:v>
                </c:pt>
                <c:pt idx="7880">
                  <c:v>0.89761625635013675</c:v>
                </c:pt>
                <c:pt idx="7881">
                  <c:v>0.89761625635013675</c:v>
                </c:pt>
                <c:pt idx="7882">
                  <c:v>0.89757283661152365</c:v>
                </c:pt>
                <c:pt idx="7883">
                  <c:v>0.89757283661152365</c:v>
                </c:pt>
                <c:pt idx="7884">
                  <c:v>0.89752941687291043</c:v>
                </c:pt>
                <c:pt idx="7885">
                  <c:v>0.89748599713429722</c:v>
                </c:pt>
                <c:pt idx="7886">
                  <c:v>0.89748599713429722</c:v>
                </c:pt>
                <c:pt idx="7887">
                  <c:v>0.89748599713429722</c:v>
                </c:pt>
                <c:pt idx="7888">
                  <c:v>0.89744257739568412</c:v>
                </c:pt>
                <c:pt idx="7889">
                  <c:v>0.8973991576570709</c:v>
                </c:pt>
                <c:pt idx="7890">
                  <c:v>0.8973991576570709</c:v>
                </c:pt>
                <c:pt idx="7891">
                  <c:v>0.89735573791845769</c:v>
                </c:pt>
                <c:pt idx="7892">
                  <c:v>0.89735573791845769</c:v>
                </c:pt>
                <c:pt idx="7893">
                  <c:v>0.89731231817984458</c:v>
                </c:pt>
                <c:pt idx="7894">
                  <c:v>0.89731231817984458</c:v>
                </c:pt>
                <c:pt idx="7895">
                  <c:v>0.89731231817984458</c:v>
                </c:pt>
                <c:pt idx="7896">
                  <c:v>0.89726889844123137</c:v>
                </c:pt>
                <c:pt idx="7897">
                  <c:v>0.89722547870261815</c:v>
                </c:pt>
                <c:pt idx="7898">
                  <c:v>0.89722547870261815</c:v>
                </c:pt>
                <c:pt idx="7899">
                  <c:v>0.89718205896400505</c:v>
                </c:pt>
                <c:pt idx="7900">
                  <c:v>0.89713863922539183</c:v>
                </c:pt>
                <c:pt idx="7901">
                  <c:v>0.89709521948677873</c:v>
                </c:pt>
                <c:pt idx="7902">
                  <c:v>0.89709521948677873</c:v>
                </c:pt>
                <c:pt idx="7903">
                  <c:v>0.89709521948677873</c:v>
                </c:pt>
                <c:pt idx="7904">
                  <c:v>0.89705179974816551</c:v>
                </c:pt>
                <c:pt idx="7905">
                  <c:v>0.8970083800095523</c:v>
                </c:pt>
                <c:pt idx="7906">
                  <c:v>0.89696496027093919</c:v>
                </c:pt>
                <c:pt idx="7907">
                  <c:v>0.89692154053232598</c:v>
                </c:pt>
                <c:pt idx="7908">
                  <c:v>0.89687812079371287</c:v>
                </c:pt>
                <c:pt idx="7909">
                  <c:v>0.89687812079371287</c:v>
                </c:pt>
                <c:pt idx="7910">
                  <c:v>0.89687812079371287</c:v>
                </c:pt>
                <c:pt idx="7911">
                  <c:v>0.89687812079371287</c:v>
                </c:pt>
                <c:pt idx="7912">
                  <c:v>0.89687812079371287</c:v>
                </c:pt>
                <c:pt idx="7913">
                  <c:v>0.89687812079371287</c:v>
                </c:pt>
                <c:pt idx="7914">
                  <c:v>0.89683470105509966</c:v>
                </c:pt>
                <c:pt idx="7915">
                  <c:v>0.89683470105509966</c:v>
                </c:pt>
                <c:pt idx="7916">
                  <c:v>0.89683470105509966</c:v>
                </c:pt>
                <c:pt idx="7917">
                  <c:v>0.89679128131648644</c:v>
                </c:pt>
                <c:pt idx="7918">
                  <c:v>0.89679128131648644</c:v>
                </c:pt>
                <c:pt idx="7919">
                  <c:v>0.89674786157787334</c:v>
                </c:pt>
                <c:pt idx="7920">
                  <c:v>0.89670444183926012</c:v>
                </c:pt>
                <c:pt idx="7921">
                  <c:v>0.89670444183926012</c:v>
                </c:pt>
                <c:pt idx="7922">
                  <c:v>0.89666102210064691</c:v>
                </c:pt>
                <c:pt idx="7923">
                  <c:v>0.89661760236203381</c:v>
                </c:pt>
                <c:pt idx="7924">
                  <c:v>0.89657418262342059</c:v>
                </c:pt>
                <c:pt idx="7925">
                  <c:v>0.89657418262342059</c:v>
                </c:pt>
                <c:pt idx="7926">
                  <c:v>0.89657418262342059</c:v>
                </c:pt>
                <c:pt idx="7927">
                  <c:v>0.89657418262342059</c:v>
                </c:pt>
                <c:pt idx="7928">
                  <c:v>0.89657418262342059</c:v>
                </c:pt>
                <c:pt idx="7929">
                  <c:v>0.89657418262342059</c:v>
                </c:pt>
                <c:pt idx="7930">
                  <c:v>0.89653076288480738</c:v>
                </c:pt>
                <c:pt idx="7931">
                  <c:v>0.89653076288480738</c:v>
                </c:pt>
                <c:pt idx="7932">
                  <c:v>0.89653076288480738</c:v>
                </c:pt>
                <c:pt idx="7933">
                  <c:v>0.89653076288480738</c:v>
                </c:pt>
                <c:pt idx="7934">
                  <c:v>0.89653076288480738</c:v>
                </c:pt>
                <c:pt idx="7935">
                  <c:v>0.89653076288480738</c:v>
                </c:pt>
                <c:pt idx="7936">
                  <c:v>0.89648734314619427</c:v>
                </c:pt>
                <c:pt idx="7937">
                  <c:v>0.89648734314619427</c:v>
                </c:pt>
                <c:pt idx="7938">
                  <c:v>0.89648734314619427</c:v>
                </c:pt>
                <c:pt idx="7939">
                  <c:v>0.89648734314619427</c:v>
                </c:pt>
                <c:pt idx="7940">
                  <c:v>0.89648734314619427</c:v>
                </c:pt>
                <c:pt idx="7941">
                  <c:v>0.89648734314619427</c:v>
                </c:pt>
                <c:pt idx="7942">
                  <c:v>0.89644392340758106</c:v>
                </c:pt>
                <c:pt idx="7943">
                  <c:v>0.89644392340758106</c:v>
                </c:pt>
                <c:pt idx="7944">
                  <c:v>0.89644392340758106</c:v>
                </c:pt>
                <c:pt idx="7945">
                  <c:v>0.89640050366896795</c:v>
                </c:pt>
                <c:pt idx="7946">
                  <c:v>0.89640050366896795</c:v>
                </c:pt>
                <c:pt idx="7947">
                  <c:v>0.89640050366896795</c:v>
                </c:pt>
                <c:pt idx="7948">
                  <c:v>0.89635708393035474</c:v>
                </c:pt>
                <c:pt idx="7949">
                  <c:v>0.89631366419174152</c:v>
                </c:pt>
                <c:pt idx="7950">
                  <c:v>0.89631366419174152</c:v>
                </c:pt>
                <c:pt idx="7951">
                  <c:v>0.89631366419174152</c:v>
                </c:pt>
                <c:pt idx="7952">
                  <c:v>0.89631366419174152</c:v>
                </c:pt>
                <c:pt idx="7953">
                  <c:v>0.89631366419174152</c:v>
                </c:pt>
                <c:pt idx="7954">
                  <c:v>0.89631366419174152</c:v>
                </c:pt>
                <c:pt idx="7955">
                  <c:v>0.89631366419174152</c:v>
                </c:pt>
                <c:pt idx="7956">
                  <c:v>0.89631366419174152</c:v>
                </c:pt>
                <c:pt idx="7957">
                  <c:v>0.89627024445312842</c:v>
                </c:pt>
                <c:pt idx="7958">
                  <c:v>0.8962268247145152</c:v>
                </c:pt>
                <c:pt idx="7959">
                  <c:v>0.8962268247145152</c:v>
                </c:pt>
                <c:pt idx="7960">
                  <c:v>0.8961834049759021</c:v>
                </c:pt>
                <c:pt idx="7961">
                  <c:v>0.8961834049759021</c:v>
                </c:pt>
                <c:pt idx="7962">
                  <c:v>0.89613998523728888</c:v>
                </c:pt>
                <c:pt idx="7963">
                  <c:v>0.89609656549867567</c:v>
                </c:pt>
                <c:pt idx="7964">
                  <c:v>0.89609656549867567</c:v>
                </c:pt>
                <c:pt idx="7965">
                  <c:v>0.89605314576006256</c:v>
                </c:pt>
                <c:pt idx="7966">
                  <c:v>0.89605314576006256</c:v>
                </c:pt>
                <c:pt idx="7967">
                  <c:v>0.89600972602144935</c:v>
                </c:pt>
                <c:pt idx="7968">
                  <c:v>0.89600972602144935</c:v>
                </c:pt>
                <c:pt idx="7969">
                  <c:v>0.89600972602144935</c:v>
                </c:pt>
                <c:pt idx="7970">
                  <c:v>0.89600972602144935</c:v>
                </c:pt>
                <c:pt idx="7971">
                  <c:v>0.89600972602144935</c:v>
                </c:pt>
                <c:pt idx="7972">
                  <c:v>0.89600972602144935</c:v>
                </c:pt>
                <c:pt idx="7973">
                  <c:v>0.89600972602144935</c:v>
                </c:pt>
                <c:pt idx="7974">
                  <c:v>0.89596630628283613</c:v>
                </c:pt>
                <c:pt idx="7975">
                  <c:v>0.89596630628283613</c:v>
                </c:pt>
                <c:pt idx="7976">
                  <c:v>0.89596630628283613</c:v>
                </c:pt>
                <c:pt idx="7977">
                  <c:v>0.89596630628283613</c:v>
                </c:pt>
                <c:pt idx="7978">
                  <c:v>0.89596630628283613</c:v>
                </c:pt>
                <c:pt idx="7979">
                  <c:v>0.89592288654422303</c:v>
                </c:pt>
                <c:pt idx="7980">
                  <c:v>0.89592288654422303</c:v>
                </c:pt>
                <c:pt idx="7981">
                  <c:v>0.89592288654422303</c:v>
                </c:pt>
                <c:pt idx="7982">
                  <c:v>0.89587946680560981</c:v>
                </c:pt>
                <c:pt idx="7983">
                  <c:v>0.8958360470669966</c:v>
                </c:pt>
                <c:pt idx="7984">
                  <c:v>0.8958360470669966</c:v>
                </c:pt>
                <c:pt idx="7985">
                  <c:v>0.8958360470669966</c:v>
                </c:pt>
                <c:pt idx="7986">
                  <c:v>0.8957926273283835</c:v>
                </c:pt>
                <c:pt idx="7987">
                  <c:v>0.8957926273283835</c:v>
                </c:pt>
                <c:pt idx="7988">
                  <c:v>0.8957926273283835</c:v>
                </c:pt>
                <c:pt idx="7989">
                  <c:v>0.8957926273283835</c:v>
                </c:pt>
                <c:pt idx="7990">
                  <c:v>0.8957926273283835</c:v>
                </c:pt>
                <c:pt idx="7991">
                  <c:v>0.89574920758977028</c:v>
                </c:pt>
                <c:pt idx="7992">
                  <c:v>0.89570578785115718</c:v>
                </c:pt>
                <c:pt idx="7993">
                  <c:v>0.89566236811254396</c:v>
                </c:pt>
                <c:pt idx="7994">
                  <c:v>0.89561894837393075</c:v>
                </c:pt>
                <c:pt idx="7995">
                  <c:v>0.89557552863531764</c:v>
                </c:pt>
                <c:pt idx="7996">
                  <c:v>0.89553210889670443</c:v>
                </c:pt>
                <c:pt idx="7997">
                  <c:v>0.89553210889670443</c:v>
                </c:pt>
                <c:pt idx="7998">
                  <c:v>0.89553210889670443</c:v>
                </c:pt>
                <c:pt idx="7999">
                  <c:v>0.89553210889670443</c:v>
                </c:pt>
                <c:pt idx="8000">
                  <c:v>0.89553210889670443</c:v>
                </c:pt>
                <c:pt idx="8001">
                  <c:v>0.89553210889670443</c:v>
                </c:pt>
                <c:pt idx="8002">
                  <c:v>0.89548868915809132</c:v>
                </c:pt>
                <c:pt idx="8003">
                  <c:v>0.89544526941947811</c:v>
                </c:pt>
                <c:pt idx="8004">
                  <c:v>0.89540184968086489</c:v>
                </c:pt>
                <c:pt idx="8005">
                  <c:v>0.89535842994225179</c:v>
                </c:pt>
                <c:pt idx="8006">
                  <c:v>0.89535842994225179</c:v>
                </c:pt>
                <c:pt idx="8007">
                  <c:v>0.89535842994225179</c:v>
                </c:pt>
                <c:pt idx="8008">
                  <c:v>0.89531501020363857</c:v>
                </c:pt>
                <c:pt idx="8009">
                  <c:v>0.89531501020363857</c:v>
                </c:pt>
                <c:pt idx="8010">
                  <c:v>0.89531501020363857</c:v>
                </c:pt>
                <c:pt idx="8011">
                  <c:v>0.89531501020363857</c:v>
                </c:pt>
                <c:pt idx="8012">
                  <c:v>0.89527159046502536</c:v>
                </c:pt>
                <c:pt idx="8013">
                  <c:v>0.89527159046502536</c:v>
                </c:pt>
                <c:pt idx="8014">
                  <c:v>0.89522817072641225</c:v>
                </c:pt>
                <c:pt idx="8015">
                  <c:v>0.89522817072641225</c:v>
                </c:pt>
                <c:pt idx="8016">
                  <c:v>0.89522817072641225</c:v>
                </c:pt>
                <c:pt idx="8017">
                  <c:v>0.89518475098779904</c:v>
                </c:pt>
                <c:pt idx="8018">
                  <c:v>0.89518475098779904</c:v>
                </c:pt>
                <c:pt idx="8019">
                  <c:v>0.89518475098779904</c:v>
                </c:pt>
                <c:pt idx="8020">
                  <c:v>0.89518475098779904</c:v>
                </c:pt>
                <c:pt idx="8021">
                  <c:v>0.89518475098779904</c:v>
                </c:pt>
                <c:pt idx="8022">
                  <c:v>0.89518475098779904</c:v>
                </c:pt>
                <c:pt idx="8023">
                  <c:v>0.89518475098779904</c:v>
                </c:pt>
                <c:pt idx="8024">
                  <c:v>0.89514133124918582</c:v>
                </c:pt>
                <c:pt idx="8025">
                  <c:v>0.89514133124918582</c:v>
                </c:pt>
                <c:pt idx="8026">
                  <c:v>0.89509791151057272</c:v>
                </c:pt>
                <c:pt idx="8027">
                  <c:v>0.89509791151057272</c:v>
                </c:pt>
                <c:pt idx="8028">
                  <c:v>0.8950544917719595</c:v>
                </c:pt>
                <c:pt idx="8029">
                  <c:v>0.8950544917719595</c:v>
                </c:pt>
                <c:pt idx="8030">
                  <c:v>0.8950544917719595</c:v>
                </c:pt>
                <c:pt idx="8031">
                  <c:v>0.8950544917719595</c:v>
                </c:pt>
                <c:pt idx="8032">
                  <c:v>0.8950544917719595</c:v>
                </c:pt>
                <c:pt idx="8033">
                  <c:v>0.8950110720333464</c:v>
                </c:pt>
                <c:pt idx="8034">
                  <c:v>0.89496765229473318</c:v>
                </c:pt>
                <c:pt idx="8035">
                  <c:v>0.89492423255611997</c:v>
                </c:pt>
                <c:pt idx="8036">
                  <c:v>0.89488081281750687</c:v>
                </c:pt>
                <c:pt idx="8037">
                  <c:v>0.89488081281750687</c:v>
                </c:pt>
                <c:pt idx="8038">
                  <c:v>0.89488081281750687</c:v>
                </c:pt>
                <c:pt idx="8039">
                  <c:v>0.89488081281750687</c:v>
                </c:pt>
                <c:pt idx="8040">
                  <c:v>0.89483739307889365</c:v>
                </c:pt>
                <c:pt idx="8041">
                  <c:v>0.89479397334028055</c:v>
                </c:pt>
                <c:pt idx="8042">
                  <c:v>0.89479397334028055</c:v>
                </c:pt>
                <c:pt idx="8043">
                  <c:v>0.89479397334028055</c:v>
                </c:pt>
                <c:pt idx="8044">
                  <c:v>0.89479397334028055</c:v>
                </c:pt>
                <c:pt idx="8045">
                  <c:v>0.89475055360166733</c:v>
                </c:pt>
                <c:pt idx="8046">
                  <c:v>0.89475055360166733</c:v>
                </c:pt>
                <c:pt idx="8047">
                  <c:v>0.89475055360166733</c:v>
                </c:pt>
                <c:pt idx="8048">
                  <c:v>0.89470713386305412</c:v>
                </c:pt>
                <c:pt idx="8049">
                  <c:v>0.89470713386305412</c:v>
                </c:pt>
                <c:pt idx="8050">
                  <c:v>0.89470713386305412</c:v>
                </c:pt>
                <c:pt idx="8051">
                  <c:v>0.89470713386305412</c:v>
                </c:pt>
                <c:pt idx="8052">
                  <c:v>0.89466371412444101</c:v>
                </c:pt>
                <c:pt idx="8053">
                  <c:v>0.8946202943858278</c:v>
                </c:pt>
                <c:pt idx="8054">
                  <c:v>0.8946202943858278</c:v>
                </c:pt>
                <c:pt idx="8055">
                  <c:v>0.89457687464721458</c:v>
                </c:pt>
                <c:pt idx="8056">
                  <c:v>0.89457687464721458</c:v>
                </c:pt>
                <c:pt idx="8057">
                  <c:v>0.89457687464721458</c:v>
                </c:pt>
                <c:pt idx="8058">
                  <c:v>0.89457687464721458</c:v>
                </c:pt>
                <c:pt idx="8059">
                  <c:v>0.89457687464721458</c:v>
                </c:pt>
                <c:pt idx="8060">
                  <c:v>0.89453345490860148</c:v>
                </c:pt>
                <c:pt idx="8061">
                  <c:v>0.89453345490860148</c:v>
                </c:pt>
                <c:pt idx="8062">
                  <c:v>0.89453345490860148</c:v>
                </c:pt>
                <c:pt idx="8063">
                  <c:v>0.89453345490860148</c:v>
                </c:pt>
                <c:pt idx="8064">
                  <c:v>0.89453345490860148</c:v>
                </c:pt>
                <c:pt idx="8065">
                  <c:v>0.89453345490860148</c:v>
                </c:pt>
                <c:pt idx="8066">
                  <c:v>0.89449003516998826</c:v>
                </c:pt>
                <c:pt idx="8067">
                  <c:v>0.89444661543137505</c:v>
                </c:pt>
                <c:pt idx="8068">
                  <c:v>0.89444661543137505</c:v>
                </c:pt>
                <c:pt idx="8069">
                  <c:v>0.89440319569276194</c:v>
                </c:pt>
                <c:pt idx="8070">
                  <c:v>0.89435977595414873</c:v>
                </c:pt>
                <c:pt idx="8071">
                  <c:v>0.89435977595414873</c:v>
                </c:pt>
                <c:pt idx="8072">
                  <c:v>0.89431635621553562</c:v>
                </c:pt>
                <c:pt idx="8073">
                  <c:v>0.89427293647692241</c:v>
                </c:pt>
                <c:pt idx="8074">
                  <c:v>0.89422951673830919</c:v>
                </c:pt>
                <c:pt idx="8075">
                  <c:v>0.89422951673830919</c:v>
                </c:pt>
                <c:pt idx="8076">
                  <c:v>0.89422951673830919</c:v>
                </c:pt>
                <c:pt idx="8077">
                  <c:v>0.89418609699969609</c:v>
                </c:pt>
                <c:pt idx="8078">
                  <c:v>0.89418609699969609</c:v>
                </c:pt>
                <c:pt idx="8079">
                  <c:v>0.89414267726108287</c:v>
                </c:pt>
                <c:pt idx="8080">
                  <c:v>0.89409925752246977</c:v>
                </c:pt>
                <c:pt idx="8081">
                  <c:v>0.89405583778385656</c:v>
                </c:pt>
                <c:pt idx="8082">
                  <c:v>0.89405583778385656</c:v>
                </c:pt>
                <c:pt idx="8083">
                  <c:v>0.89401241804524334</c:v>
                </c:pt>
                <c:pt idx="8084">
                  <c:v>0.89396899830663024</c:v>
                </c:pt>
                <c:pt idx="8085">
                  <c:v>0.89396899830663024</c:v>
                </c:pt>
                <c:pt idx="8086">
                  <c:v>0.89396899830663024</c:v>
                </c:pt>
                <c:pt idx="8087">
                  <c:v>0.89392557856801702</c:v>
                </c:pt>
                <c:pt idx="8088">
                  <c:v>0.89392557856801702</c:v>
                </c:pt>
                <c:pt idx="8089">
                  <c:v>0.89392557856801702</c:v>
                </c:pt>
                <c:pt idx="8090">
                  <c:v>0.89392557856801702</c:v>
                </c:pt>
                <c:pt idx="8091">
                  <c:v>0.89392557856801702</c:v>
                </c:pt>
                <c:pt idx="8092">
                  <c:v>0.89392557856801702</c:v>
                </c:pt>
                <c:pt idx="8093">
                  <c:v>0.89392557856801702</c:v>
                </c:pt>
                <c:pt idx="8094">
                  <c:v>0.89392557856801702</c:v>
                </c:pt>
                <c:pt idx="8095">
                  <c:v>0.89388215882940381</c:v>
                </c:pt>
                <c:pt idx="8096">
                  <c:v>0.89388215882940381</c:v>
                </c:pt>
                <c:pt idx="8097">
                  <c:v>0.89388215882940381</c:v>
                </c:pt>
                <c:pt idx="8098">
                  <c:v>0.8938387390907907</c:v>
                </c:pt>
                <c:pt idx="8099">
                  <c:v>0.8938387390907907</c:v>
                </c:pt>
                <c:pt idx="8100">
                  <c:v>0.89379531935217749</c:v>
                </c:pt>
                <c:pt idx="8101">
                  <c:v>0.89375189961356427</c:v>
                </c:pt>
                <c:pt idx="8102">
                  <c:v>0.89370847987495117</c:v>
                </c:pt>
                <c:pt idx="8103">
                  <c:v>0.89370847987495117</c:v>
                </c:pt>
                <c:pt idx="8104">
                  <c:v>0.89366506013633795</c:v>
                </c:pt>
                <c:pt idx="8105">
                  <c:v>0.89366506013633795</c:v>
                </c:pt>
                <c:pt idx="8106">
                  <c:v>0.89366506013633795</c:v>
                </c:pt>
                <c:pt idx="8107">
                  <c:v>0.89362164039772485</c:v>
                </c:pt>
                <c:pt idx="8108">
                  <c:v>0.89362164039772485</c:v>
                </c:pt>
                <c:pt idx="8109">
                  <c:v>0.89362164039772485</c:v>
                </c:pt>
                <c:pt idx="8110">
                  <c:v>0.89357822065911163</c:v>
                </c:pt>
                <c:pt idx="8111">
                  <c:v>0.89357822065911163</c:v>
                </c:pt>
                <c:pt idx="8112">
                  <c:v>0.89357822065911163</c:v>
                </c:pt>
                <c:pt idx="8113">
                  <c:v>0.89353480092049842</c:v>
                </c:pt>
                <c:pt idx="8114">
                  <c:v>0.89353480092049842</c:v>
                </c:pt>
                <c:pt idx="8115">
                  <c:v>0.89353480092049842</c:v>
                </c:pt>
                <c:pt idx="8116">
                  <c:v>0.89353480092049842</c:v>
                </c:pt>
                <c:pt idx="8117">
                  <c:v>0.89349138118188531</c:v>
                </c:pt>
                <c:pt idx="8118">
                  <c:v>0.8934479614432721</c:v>
                </c:pt>
                <c:pt idx="8119">
                  <c:v>0.8934479614432721</c:v>
                </c:pt>
                <c:pt idx="8120">
                  <c:v>0.8934479614432721</c:v>
                </c:pt>
                <c:pt idx="8121">
                  <c:v>0.89340454170465899</c:v>
                </c:pt>
                <c:pt idx="8122">
                  <c:v>0.89340454170465899</c:v>
                </c:pt>
                <c:pt idx="8123">
                  <c:v>0.89340454170465899</c:v>
                </c:pt>
                <c:pt idx="8124">
                  <c:v>0.89336112196604578</c:v>
                </c:pt>
                <c:pt idx="8125">
                  <c:v>0.89331770222743256</c:v>
                </c:pt>
                <c:pt idx="8126">
                  <c:v>0.89327428248881946</c:v>
                </c:pt>
                <c:pt idx="8127">
                  <c:v>0.89327428248881946</c:v>
                </c:pt>
                <c:pt idx="8128">
                  <c:v>0.89327428248881946</c:v>
                </c:pt>
                <c:pt idx="8129">
                  <c:v>0.89323086275020624</c:v>
                </c:pt>
                <c:pt idx="8130">
                  <c:v>0.89318744301159303</c:v>
                </c:pt>
                <c:pt idx="8131">
                  <c:v>0.89318744301159303</c:v>
                </c:pt>
                <c:pt idx="8132">
                  <c:v>0.89318744301159303</c:v>
                </c:pt>
                <c:pt idx="8133">
                  <c:v>0.89314402327297993</c:v>
                </c:pt>
                <c:pt idx="8134">
                  <c:v>0.89310060353436671</c:v>
                </c:pt>
                <c:pt idx="8135">
                  <c:v>0.8930571837957535</c:v>
                </c:pt>
                <c:pt idx="8136">
                  <c:v>0.8930571837957535</c:v>
                </c:pt>
                <c:pt idx="8137">
                  <c:v>0.8930571837957535</c:v>
                </c:pt>
                <c:pt idx="8138">
                  <c:v>0.89301376405714039</c:v>
                </c:pt>
                <c:pt idx="8139">
                  <c:v>0.89297034431852718</c:v>
                </c:pt>
                <c:pt idx="8140">
                  <c:v>0.89292692457991407</c:v>
                </c:pt>
                <c:pt idx="8141">
                  <c:v>0.89288350484130086</c:v>
                </c:pt>
                <c:pt idx="8142">
                  <c:v>0.89288350484130086</c:v>
                </c:pt>
                <c:pt idx="8143">
                  <c:v>0.89288350484130086</c:v>
                </c:pt>
                <c:pt idx="8144">
                  <c:v>0.89288350484130086</c:v>
                </c:pt>
                <c:pt idx="8145">
                  <c:v>0.89288350484130086</c:v>
                </c:pt>
                <c:pt idx="8146">
                  <c:v>0.89288350484130086</c:v>
                </c:pt>
                <c:pt idx="8147">
                  <c:v>0.89288350484130086</c:v>
                </c:pt>
                <c:pt idx="8148">
                  <c:v>0.89284008510268764</c:v>
                </c:pt>
                <c:pt idx="8149">
                  <c:v>0.89284008510268764</c:v>
                </c:pt>
                <c:pt idx="8150">
                  <c:v>0.89284008510268764</c:v>
                </c:pt>
                <c:pt idx="8151">
                  <c:v>0.89284008510268764</c:v>
                </c:pt>
                <c:pt idx="8152">
                  <c:v>0.89284008510268764</c:v>
                </c:pt>
                <c:pt idx="8153">
                  <c:v>0.89284008510268764</c:v>
                </c:pt>
                <c:pt idx="8154">
                  <c:v>0.89279666536407454</c:v>
                </c:pt>
                <c:pt idx="8155">
                  <c:v>0.89275324562546132</c:v>
                </c:pt>
                <c:pt idx="8156">
                  <c:v>0.89270982588684822</c:v>
                </c:pt>
                <c:pt idx="8157">
                  <c:v>0.89270982588684822</c:v>
                </c:pt>
                <c:pt idx="8158">
                  <c:v>0.892666406148235</c:v>
                </c:pt>
                <c:pt idx="8159">
                  <c:v>0.89262298640962179</c:v>
                </c:pt>
                <c:pt idx="8160">
                  <c:v>0.89257956667100868</c:v>
                </c:pt>
                <c:pt idx="8161">
                  <c:v>0.89253614693239547</c:v>
                </c:pt>
                <c:pt idx="8162">
                  <c:v>0.89253614693239547</c:v>
                </c:pt>
                <c:pt idx="8163">
                  <c:v>0.89253614693239547</c:v>
                </c:pt>
                <c:pt idx="8164">
                  <c:v>0.89253614693239547</c:v>
                </c:pt>
                <c:pt idx="8165">
                  <c:v>0.89249272719378225</c:v>
                </c:pt>
                <c:pt idx="8166">
                  <c:v>0.89244930745516915</c:v>
                </c:pt>
                <c:pt idx="8167">
                  <c:v>0.89244930745516915</c:v>
                </c:pt>
                <c:pt idx="8168">
                  <c:v>0.89244930745516915</c:v>
                </c:pt>
                <c:pt idx="8169">
                  <c:v>0.89244930745516915</c:v>
                </c:pt>
                <c:pt idx="8170">
                  <c:v>0.89244930745516915</c:v>
                </c:pt>
                <c:pt idx="8171">
                  <c:v>0.89244930745516915</c:v>
                </c:pt>
                <c:pt idx="8172">
                  <c:v>0.89240588771655593</c:v>
                </c:pt>
                <c:pt idx="8173">
                  <c:v>0.89236246797794272</c:v>
                </c:pt>
                <c:pt idx="8174">
                  <c:v>0.89236246797794272</c:v>
                </c:pt>
                <c:pt idx="8175">
                  <c:v>0.89236246797794272</c:v>
                </c:pt>
                <c:pt idx="8176">
                  <c:v>0.89231904823932962</c:v>
                </c:pt>
                <c:pt idx="8177">
                  <c:v>0.89231904823932962</c:v>
                </c:pt>
                <c:pt idx="8178">
                  <c:v>0.89231904823932962</c:v>
                </c:pt>
                <c:pt idx="8179">
                  <c:v>0.89231904823932962</c:v>
                </c:pt>
                <c:pt idx="8180">
                  <c:v>0.89231904823932962</c:v>
                </c:pt>
                <c:pt idx="8181">
                  <c:v>0.8922756285007164</c:v>
                </c:pt>
                <c:pt idx="8182">
                  <c:v>0.8922322087621033</c:v>
                </c:pt>
                <c:pt idx="8183">
                  <c:v>0.8922322087621033</c:v>
                </c:pt>
                <c:pt idx="8184">
                  <c:v>0.8922322087621033</c:v>
                </c:pt>
                <c:pt idx="8185">
                  <c:v>0.89218878902349008</c:v>
                </c:pt>
                <c:pt idx="8186">
                  <c:v>0.89218878902349008</c:v>
                </c:pt>
                <c:pt idx="8187">
                  <c:v>0.89214536928487687</c:v>
                </c:pt>
                <c:pt idx="8188">
                  <c:v>0.89214536928487687</c:v>
                </c:pt>
                <c:pt idx="8189">
                  <c:v>0.89210194954626376</c:v>
                </c:pt>
                <c:pt idx="8190">
                  <c:v>0.89205852980765055</c:v>
                </c:pt>
                <c:pt idx="8191">
                  <c:v>0.89201511006903744</c:v>
                </c:pt>
                <c:pt idx="8192">
                  <c:v>0.89197169033042423</c:v>
                </c:pt>
                <c:pt idx="8193">
                  <c:v>0.89192827059181101</c:v>
                </c:pt>
                <c:pt idx="8194">
                  <c:v>0.89192827059181101</c:v>
                </c:pt>
                <c:pt idx="8195">
                  <c:v>0.89192827059181101</c:v>
                </c:pt>
                <c:pt idx="8196">
                  <c:v>0.89188485085319791</c:v>
                </c:pt>
                <c:pt idx="8197">
                  <c:v>0.89188485085319791</c:v>
                </c:pt>
                <c:pt idx="8198">
                  <c:v>0.89188485085319791</c:v>
                </c:pt>
                <c:pt idx="8199">
                  <c:v>0.89188485085319791</c:v>
                </c:pt>
                <c:pt idx="8200">
                  <c:v>0.89188485085319791</c:v>
                </c:pt>
                <c:pt idx="8201">
                  <c:v>0.89184143111458469</c:v>
                </c:pt>
                <c:pt idx="8202">
                  <c:v>0.89179801137597148</c:v>
                </c:pt>
                <c:pt idx="8203">
                  <c:v>0.89179801137597148</c:v>
                </c:pt>
                <c:pt idx="8204">
                  <c:v>0.89175459163735837</c:v>
                </c:pt>
                <c:pt idx="8205">
                  <c:v>0.89175459163735837</c:v>
                </c:pt>
                <c:pt idx="8206">
                  <c:v>0.89171117189874516</c:v>
                </c:pt>
                <c:pt idx="8207">
                  <c:v>0.89166775216013194</c:v>
                </c:pt>
                <c:pt idx="8208">
                  <c:v>0.89166775216013194</c:v>
                </c:pt>
                <c:pt idx="8209">
                  <c:v>0.89166775216013194</c:v>
                </c:pt>
                <c:pt idx="8210">
                  <c:v>0.89162433242151884</c:v>
                </c:pt>
                <c:pt idx="8211">
                  <c:v>0.89162433242151884</c:v>
                </c:pt>
                <c:pt idx="8212">
                  <c:v>0.89162433242151884</c:v>
                </c:pt>
                <c:pt idx="8213">
                  <c:v>0.89162433242151884</c:v>
                </c:pt>
                <c:pt idx="8214">
                  <c:v>0.89158091268290562</c:v>
                </c:pt>
                <c:pt idx="8215">
                  <c:v>0.89153749294429252</c:v>
                </c:pt>
                <c:pt idx="8216">
                  <c:v>0.89153749294429252</c:v>
                </c:pt>
                <c:pt idx="8217">
                  <c:v>0.89153749294429252</c:v>
                </c:pt>
                <c:pt idx="8218">
                  <c:v>0.8914940732056793</c:v>
                </c:pt>
                <c:pt idx="8219">
                  <c:v>0.8914940732056793</c:v>
                </c:pt>
                <c:pt idx="8220">
                  <c:v>0.8914940732056793</c:v>
                </c:pt>
                <c:pt idx="8221">
                  <c:v>0.89145065346706609</c:v>
                </c:pt>
                <c:pt idx="8222">
                  <c:v>0.89145065346706609</c:v>
                </c:pt>
                <c:pt idx="8223">
                  <c:v>0.89145065346706609</c:v>
                </c:pt>
                <c:pt idx="8224">
                  <c:v>0.89145065346706609</c:v>
                </c:pt>
                <c:pt idx="8225">
                  <c:v>0.89140723372845299</c:v>
                </c:pt>
                <c:pt idx="8226">
                  <c:v>0.89140723372845299</c:v>
                </c:pt>
                <c:pt idx="8227">
                  <c:v>0.89140723372845299</c:v>
                </c:pt>
                <c:pt idx="8228">
                  <c:v>0.89140723372845299</c:v>
                </c:pt>
                <c:pt idx="8229">
                  <c:v>0.89136381398983977</c:v>
                </c:pt>
                <c:pt idx="8230">
                  <c:v>0.89136381398983977</c:v>
                </c:pt>
                <c:pt idx="8231">
                  <c:v>0.89132039425122667</c:v>
                </c:pt>
                <c:pt idx="8232">
                  <c:v>0.89132039425122667</c:v>
                </c:pt>
                <c:pt idx="8233">
                  <c:v>0.89127697451261345</c:v>
                </c:pt>
                <c:pt idx="8234">
                  <c:v>0.89127697451261345</c:v>
                </c:pt>
                <c:pt idx="8235">
                  <c:v>0.89127697451261345</c:v>
                </c:pt>
                <c:pt idx="8236">
                  <c:v>0.89127697451261345</c:v>
                </c:pt>
                <c:pt idx="8237">
                  <c:v>0.89123355477400024</c:v>
                </c:pt>
                <c:pt idx="8238">
                  <c:v>0.89119013503538713</c:v>
                </c:pt>
                <c:pt idx="8239">
                  <c:v>0.89114671529677392</c:v>
                </c:pt>
                <c:pt idx="8240">
                  <c:v>0.8911032955581607</c:v>
                </c:pt>
                <c:pt idx="8241">
                  <c:v>0.8911032955581607</c:v>
                </c:pt>
                <c:pt idx="8242">
                  <c:v>0.8910598758195476</c:v>
                </c:pt>
                <c:pt idx="8243">
                  <c:v>0.8910598758195476</c:v>
                </c:pt>
                <c:pt idx="8244">
                  <c:v>0.89101645608093438</c:v>
                </c:pt>
                <c:pt idx="8245">
                  <c:v>0.89097303634232117</c:v>
                </c:pt>
                <c:pt idx="8246">
                  <c:v>0.89092961660370806</c:v>
                </c:pt>
                <c:pt idx="8247">
                  <c:v>0.89092961660370806</c:v>
                </c:pt>
                <c:pt idx="8248">
                  <c:v>0.89092961660370806</c:v>
                </c:pt>
                <c:pt idx="8249">
                  <c:v>0.89088619686509485</c:v>
                </c:pt>
                <c:pt idx="8250">
                  <c:v>0.89084277712648174</c:v>
                </c:pt>
                <c:pt idx="8251">
                  <c:v>0.89084277712648174</c:v>
                </c:pt>
                <c:pt idx="8252">
                  <c:v>0.89084277712648174</c:v>
                </c:pt>
                <c:pt idx="8253">
                  <c:v>0.89084277712648174</c:v>
                </c:pt>
                <c:pt idx="8254">
                  <c:v>0.89084277712648174</c:v>
                </c:pt>
                <c:pt idx="8255">
                  <c:v>0.89084277712648174</c:v>
                </c:pt>
                <c:pt idx="8256">
                  <c:v>0.89079935738786853</c:v>
                </c:pt>
                <c:pt idx="8257">
                  <c:v>0.89075593764925531</c:v>
                </c:pt>
                <c:pt idx="8258">
                  <c:v>0.89071251791064221</c:v>
                </c:pt>
                <c:pt idx="8259">
                  <c:v>0.89071251791064221</c:v>
                </c:pt>
                <c:pt idx="8260">
                  <c:v>0.89066909817202899</c:v>
                </c:pt>
                <c:pt idx="8261">
                  <c:v>0.89062567843341589</c:v>
                </c:pt>
                <c:pt idx="8262">
                  <c:v>0.89062567843341589</c:v>
                </c:pt>
                <c:pt idx="8263">
                  <c:v>0.89058225869480268</c:v>
                </c:pt>
                <c:pt idx="8264">
                  <c:v>0.89058225869480268</c:v>
                </c:pt>
                <c:pt idx="8265">
                  <c:v>0.89053883895618946</c:v>
                </c:pt>
                <c:pt idx="8266">
                  <c:v>0.89049541921757636</c:v>
                </c:pt>
                <c:pt idx="8267">
                  <c:v>0.89049541921757636</c:v>
                </c:pt>
                <c:pt idx="8268">
                  <c:v>0.89049541921757636</c:v>
                </c:pt>
                <c:pt idx="8269">
                  <c:v>0.89049541921757636</c:v>
                </c:pt>
                <c:pt idx="8270">
                  <c:v>0.89045199947896314</c:v>
                </c:pt>
                <c:pt idx="8271">
                  <c:v>0.89045199947896314</c:v>
                </c:pt>
                <c:pt idx="8272">
                  <c:v>0.89040857974034993</c:v>
                </c:pt>
                <c:pt idx="8273">
                  <c:v>0.89040857974034993</c:v>
                </c:pt>
                <c:pt idx="8274">
                  <c:v>0.89040857974034993</c:v>
                </c:pt>
                <c:pt idx="8275">
                  <c:v>0.89040857974034993</c:v>
                </c:pt>
                <c:pt idx="8276">
                  <c:v>0.89040857974034993</c:v>
                </c:pt>
                <c:pt idx="8277">
                  <c:v>0.89040857974034993</c:v>
                </c:pt>
                <c:pt idx="8278">
                  <c:v>0.89040857974034993</c:v>
                </c:pt>
                <c:pt idx="8279">
                  <c:v>0.89036516000173682</c:v>
                </c:pt>
                <c:pt idx="8280">
                  <c:v>0.89036516000173682</c:v>
                </c:pt>
                <c:pt idx="8281">
                  <c:v>0.89032174026312361</c:v>
                </c:pt>
                <c:pt idx="8282">
                  <c:v>0.89032174026312361</c:v>
                </c:pt>
                <c:pt idx="8283">
                  <c:v>0.89032174026312361</c:v>
                </c:pt>
                <c:pt idx="8284">
                  <c:v>0.89032174026312361</c:v>
                </c:pt>
                <c:pt idx="8285">
                  <c:v>0.89032174026312361</c:v>
                </c:pt>
                <c:pt idx="8286">
                  <c:v>0.89032174026312361</c:v>
                </c:pt>
                <c:pt idx="8287">
                  <c:v>0.89027832052451039</c:v>
                </c:pt>
                <c:pt idx="8288">
                  <c:v>0.89027832052451039</c:v>
                </c:pt>
                <c:pt idx="8289">
                  <c:v>0.89027832052451039</c:v>
                </c:pt>
                <c:pt idx="8290">
                  <c:v>0.89027832052451039</c:v>
                </c:pt>
                <c:pt idx="8291">
                  <c:v>0.89023490078589729</c:v>
                </c:pt>
                <c:pt idx="8292">
                  <c:v>0.89023490078589729</c:v>
                </c:pt>
                <c:pt idx="8293">
                  <c:v>0.89023490078589729</c:v>
                </c:pt>
                <c:pt idx="8294">
                  <c:v>0.89019148104728407</c:v>
                </c:pt>
                <c:pt idx="8295">
                  <c:v>0.89014806130867097</c:v>
                </c:pt>
                <c:pt idx="8296">
                  <c:v>0.89014806130867097</c:v>
                </c:pt>
                <c:pt idx="8297">
                  <c:v>0.89014806130867097</c:v>
                </c:pt>
                <c:pt idx="8298">
                  <c:v>0.89014806130867097</c:v>
                </c:pt>
                <c:pt idx="8299">
                  <c:v>0.89014806130867097</c:v>
                </c:pt>
                <c:pt idx="8300">
                  <c:v>0.89014806130867097</c:v>
                </c:pt>
                <c:pt idx="8301">
                  <c:v>0.89014806130867097</c:v>
                </c:pt>
                <c:pt idx="8302">
                  <c:v>0.89014806130867097</c:v>
                </c:pt>
                <c:pt idx="8303">
                  <c:v>0.89014806130867097</c:v>
                </c:pt>
                <c:pt idx="8304">
                  <c:v>0.89014806130867097</c:v>
                </c:pt>
                <c:pt idx="8305">
                  <c:v>0.89010464157005775</c:v>
                </c:pt>
                <c:pt idx="8306">
                  <c:v>0.89010464157005775</c:v>
                </c:pt>
                <c:pt idx="8307">
                  <c:v>0.89010464157005775</c:v>
                </c:pt>
                <c:pt idx="8308">
                  <c:v>0.89006122183144454</c:v>
                </c:pt>
                <c:pt idx="8309">
                  <c:v>0.89006122183144454</c:v>
                </c:pt>
                <c:pt idx="8310">
                  <c:v>0.89006122183144454</c:v>
                </c:pt>
                <c:pt idx="8311">
                  <c:v>0.89006122183144454</c:v>
                </c:pt>
                <c:pt idx="8312">
                  <c:v>0.89006122183144454</c:v>
                </c:pt>
                <c:pt idx="8313">
                  <c:v>0.89006122183144454</c:v>
                </c:pt>
                <c:pt idx="8314">
                  <c:v>0.89001780209283143</c:v>
                </c:pt>
                <c:pt idx="8315">
                  <c:v>0.89001780209283143</c:v>
                </c:pt>
                <c:pt idx="8316">
                  <c:v>0.88997438235421822</c:v>
                </c:pt>
                <c:pt idx="8317">
                  <c:v>0.88993096261560511</c:v>
                </c:pt>
                <c:pt idx="8318">
                  <c:v>0.88993096261560511</c:v>
                </c:pt>
                <c:pt idx="8319">
                  <c:v>0.88993096261560511</c:v>
                </c:pt>
                <c:pt idx="8320">
                  <c:v>0.88993096261560511</c:v>
                </c:pt>
                <c:pt idx="8321">
                  <c:v>0.88993096261560511</c:v>
                </c:pt>
                <c:pt idx="8322">
                  <c:v>0.88993096261560511</c:v>
                </c:pt>
                <c:pt idx="8323">
                  <c:v>0.88993096261560511</c:v>
                </c:pt>
                <c:pt idx="8324">
                  <c:v>0.88993096261560511</c:v>
                </c:pt>
                <c:pt idx="8325">
                  <c:v>0.88993096261560511</c:v>
                </c:pt>
                <c:pt idx="8326">
                  <c:v>0.88993096261560511</c:v>
                </c:pt>
                <c:pt idx="8327">
                  <c:v>0.8898875428769919</c:v>
                </c:pt>
                <c:pt idx="8328">
                  <c:v>0.88984412313837868</c:v>
                </c:pt>
                <c:pt idx="8329">
                  <c:v>0.88984412313837868</c:v>
                </c:pt>
                <c:pt idx="8330">
                  <c:v>0.88984412313837868</c:v>
                </c:pt>
                <c:pt idx="8331">
                  <c:v>0.88980070339976558</c:v>
                </c:pt>
                <c:pt idx="8332">
                  <c:v>0.88975728366115237</c:v>
                </c:pt>
                <c:pt idx="8333">
                  <c:v>0.88971386392253915</c:v>
                </c:pt>
                <c:pt idx="8334">
                  <c:v>0.88971386392253915</c:v>
                </c:pt>
                <c:pt idx="8335">
                  <c:v>0.88971386392253915</c:v>
                </c:pt>
                <c:pt idx="8336">
                  <c:v>0.88967044418392605</c:v>
                </c:pt>
                <c:pt idx="8337">
                  <c:v>0.88967044418392605</c:v>
                </c:pt>
                <c:pt idx="8338">
                  <c:v>0.88962702444531283</c:v>
                </c:pt>
                <c:pt idx="8339">
                  <c:v>0.88958360470669962</c:v>
                </c:pt>
                <c:pt idx="8340">
                  <c:v>0.88954018496808651</c:v>
                </c:pt>
                <c:pt idx="8341">
                  <c:v>0.88954018496808651</c:v>
                </c:pt>
                <c:pt idx="8342">
                  <c:v>0.88954018496808651</c:v>
                </c:pt>
                <c:pt idx="8343">
                  <c:v>0.88954018496808651</c:v>
                </c:pt>
                <c:pt idx="8344">
                  <c:v>0.88954018496808651</c:v>
                </c:pt>
                <c:pt idx="8345">
                  <c:v>0.88954018496808651</c:v>
                </c:pt>
                <c:pt idx="8346">
                  <c:v>0.88954018496808651</c:v>
                </c:pt>
                <c:pt idx="8347">
                  <c:v>0.88954018496808651</c:v>
                </c:pt>
                <c:pt idx="8348">
                  <c:v>0.88954018496808651</c:v>
                </c:pt>
                <c:pt idx="8349">
                  <c:v>0.88954018496808651</c:v>
                </c:pt>
                <c:pt idx="8350">
                  <c:v>0.88954018496808651</c:v>
                </c:pt>
                <c:pt idx="8351">
                  <c:v>0.8894967652294733</c:v>
                </c:pt>
                <c:pt idx="8352">
                  <c:v>0.88945334549086019</c:v>
                </c:pt>
                <c:pt idx="8353">
                  <c:v>0.88940992575224698</c:v>
                </c:pt>
                <c:pt idx="8354">
                  <c:v>0.88936650601363376</c:v>
                </c:pt>
                <c:pt idx="8355">
                  <c:v>0.88936650601363376</c:v>
                </c:pt>
                <c:pt idx="8356">
                  <c:v>0.88932308627502066</c:v>
                </c:pt>
                <c:pt idx="8357">
                  <c:v>0.88932308627502066</c:v>
                </c:pt>
                <c:pt idx="8358">
                  <c:v>0.88932308627502066</c:v>
                </c:pt>
                <c:pt idx="8359">
                  <c:v>0.88932308627502066</c:v>
                </c:pt>
                <c:pt idx="8360">
                  <c:v>0.88927966653640744</c:v>
                </c:pt>
                <c:pt idx="8361">
                  <c:v>0.88927966653640744</c:v>
                </c:pt>
                <c:pt idx="8362">
                  <c:v>0.88923624679779434</c:v>
                </c:pt>
                <c:pt idx="8363">
                  <c:v>0.88923624679779434</c:v>
                </c:pt>
                <c:pt idx="8364">
                  <c:v>0.88923624679779434</c:v>
                </c:pt>
                <c:pt idx="8365">
                  <c:v>0.88919282705918112</c:v>
                </c:pt>
                <c:pt idx="8366">
                  <c:v>0.88919282705918112</c:v>
                </c:pt>
                <c:pt idx="8367">
                  <c:v>0.88914940732056791</c:v>
                </c:pt>
                <c:pt idx="8368">
                  <c:v>0.8891059875819548</c:v>
                </c:pt>
                <c:pt idx="8369">
                  <c:v>0.8891059875819548</c:v>
                </c:pt>
                <c:pt idx="8370">
                  <c:v>0.8891059875819548</c:v>
                </c:pt>
                <c:pt idx="8371">
                  <c:v>0.88906256784334159</c:v>
                </c:pt>
                <c:pt idx="8372">
                  <c:v>0.88901914810472837</c:v>
                </c:pt>
                <c:pt idx="8373">
                  <c:v>0.88901914810472837</c:v>
                </c:pt>
                <c:pt idx="8374">
                  <c:v>0.88901914810472837</c:v>
                </c:pt>
                <c:pt idx="8375">
                  <c:v>0.88897572836611527</c:v>
                </c:pt>
                <c:pt idx="8376">
                  <c:v>0.88897572836611527</c:v>
                </c:pt>
                <c:pt idx="8377">
                  <c:v>0.88897572836611527</c:v>
                </c:pt>
                <c:pt idx="8378">
                  <c:v>0.88897572836611527</c:v>
                </c:pt>
                <c:pt idx="8379">
                  <c:v>0.88893230862750205</c:v>
                </c:pt>
                <c:pt idx="8380">
                  <c:v>0.88888888888888884</c:v>
                </c:pt>
                <c:pt idx="8381">
                  <c:v>0.88888888888888884</c:v>
                </c:pt>
                <c:pt idx="8382">
                  <c:v>0.88884546915027574</c:v>
                </c:pt>
                <c:pt idx="8383">
                  <c:v>0.88880204941166252</c:v>
                </c:pt>
                <c:pt idx="8384">
                  <c:v>0.88880204941166252</c:v>
                </c:pt>
                <c:pt idx="8385">
                  <c:v>0.88880204941166252</c:v>
                </c:pt>
                <c:pt idx="8386">
                  <c:v>0.88880204941166252</c:v>
                </c:pt>
                <c:pt idx="8387">
                  <c:v>0.88880204941166252</c:v>
                </c:pt>
                <c:pt idx="8388">
                  <c:v>0.88880204941166252</c:v>
                </c:pt>
                <c:pt idx="8389">
                  <c:v>0.88875862967304942</c:v>
                </c:pt>
                <c:pt idx="8390">
                  <c:v>0.88875862967304942</c:v>
                </c:pt>
                <c:pt idx="8391">
                  <c:v>0.88875862967304942</c:v>
                </c:pt>
                <c:pt idx="8392">
                  <c:v>0.88875862967304942</c:v>
                </c:pt>
                <c:pt idx="8393">
                  <c:v>0.8887152099344362</c:v>
                </c:pt>
                <c:pt idx="8394">
                  <c:v>0.88867179019582299</c:v>
                </c:pt>
                <c:pt idx="8395">
                  <c:v>0.88867179019582299</c:v>
                </c:pt>
                <c:pt idx="8396">
                  <c:v>0.88862837045720988</c:v>
                </c:pt>
                <c:pt idx="8397">
                  <c:v>0.88858495071859667</c:v>
                </c:pt>
                <c:pt idx="8398">
                  <c:v>0.88858495071859667</c:v>
                </c:pt>
                <c:pt idx="8399">
                  <c:v>0.88854153097998356</c:v>
                </c:pt>
                <c:pt idx="8400">
                  <c:v>0.88854153097998356</c:v>
                </c:pt>
                <c:pt idx="8401">
                  <c:v>0.88854153097998356</c:v>
                </c:pt>
                <c:pt idx="8402">
                  <c:v>0.88854153097998356</c:v>
                </c:pt>
                <c:pt idx="8403">
                  <c:v>0.88854153097998356</c:v>
                </c:pt>
                <c:pt idx="8404">
                  <c:v>0.88854153097998356</c:v>
                </c:pt>
                <c:pt idx="8405">
                  <c:v>0.88854153097998356</c:v>
                </c:pt>
                <c:pt idx="8406">
                  <c:v>0.88854153097998356</c:v>
                </c:pt>
                <c:pt idx="8407">
                  <c:v>0.88854153097998356</c:v>
                </c:pt>
                <c:pt idx="8408">
                  <c:v>0.88854153097998356</c:v>
                </c:pt>
                <c:pt idx="8409">
                  <c:v>0.88854153097998356</c:v>
                </c:pt>
                <c:pt idx="8410">
                  <c:v>0.88849811124137035</c:v>
                </c:pt>
                <c:pt idx="8411">
                  <c:v>0.88849811124137035</c:v>
                </c:pt>
                <c:pt idx="8412">
                  <c:v>0.88849811124137035</c:v>
                </c:pt>
                <c:pt idx="8413">
                  <c:v>0.88849811124137035</c:v>
                </c:pt>
                <c:pt idx="8414">
                  <c:v>0.88849811124137035</c:v>
                </c:pt>
                <c:pt idx="8415">
                  <c:v>0.88845469150275713</c:v>
                </c:pt>
                <c:pt idx="8416">
                  <c:v>0.88841127176414403</c:v>
                </c:pt>
                <c:pt idx="8417">
                  <c:v>0.88836785202553081</c:v>
                </c:pt>
                <c:pt idx="8418">
                  <c:v>0.8883244322869176</c:v>
                </c:pt>
                <c:pt idx="8419">
                  <c:v>0.8883244322869176</c:v>
                </c:pt>
                <c:pt idx="8420">
                  <c:v>0.8883244322869176</c:v>
                </c:pt>
                <c:pt idx="8421">
                  <c:v>0.88828101254830449</c:v>
                </c:pt>
                <c:pt idx="8422">
                  <c:v>0.88828101254830449</c:v>
                </c:pt>
                <c:pt idx="8423">
                  <c:v>0.88828101254830449</c:v>
                </c:pt>
                <c:pt idx="8424">
                  <c:v>0.88828101254830449</c:v>
                </c:pt>
                <c:pt idx="8425">
                  <c:v>0.88828101254830449</c:v>
                </c:pt>
                <c:pt idx="8426">
                  <c:v>0.88828101254830449</c:v>
                </c:pt>
                <c:pt idx="8427">
                  <c:v>0.88823759280969128</c:v>
                </c:pt>
                <c:pt idx="8428">
                  <c:v>0.88823759280969128</c:v>
                </c:pt>
                <c:pt idx="8429">
                  <c:v>0.88819417307107806</c:v>
                </c:pt>
                <c:pt idx="8430">
                  <c:v>0.88815075333246496</c:v>
                </c:pt>
                <c:pt idx="8431">
                  <c:v>0.88810733359385174</c:v>
                </c:pt>
                <c:pt idx="8432">
                  <c:v>0.88806391385523864</c:v>
                </c:pt>
                <c:pt idx="8433">
                  <c:v>0.88802049411662543</c:v>
                </c:pt>
                <c:pt idx="8434">
                  <c:v>0.88802049411662543</c:v>
                </c:pt>
                <c:pt idx="8435">
                  <c:v>0.88802049411662543</c:v>
                </c:pt>
                <c:pt idx="8436">
                  <c:v>0.88797707437801221</c:v>
                </c:pt>
                <c:pt idx="8437">
                  <c:v>0.88797707437801221</c:v>
                </c:pt>
                <c:pt idx="8438">
                  <c:v>0.88797707437801221</c:v>
                </c:pt>
                <c:pt idx="8439">
                  <c:v>0.88797707437801221</c:v>
                </c:pt>
                <c:pt idx="8440">
                  <c:v>0.88797707437801221</c:v>
                </c:pt>
                <c:pt idx="8441">
                  <c:v>0.88797707437801221</c:v>
                </c:pt>
                <c:pt idx="8442">
                  <c:v>0.88793365463939911</c:v>
                </c:pt>
                <c:pt idx="8443">
                  <c:v>0.88789023490078589</c:v>
                </c:pt>
                <c:pt idx="8444">
                  <c:v>0.88784681516217268</c:v>
                </c:pt>
                <c:pt idx="8445">
                  <c:v>0.88784681516217268</c:v>
                </c:pt>
                <c:pt idx="8446">
                  <c:v>0.88780339542355957</c:v>
                </c:pt>
                <c:pt idx="8447">
                  <c:v>0.88775997568494636</c:v>
                </c:pt>
                <c:pt idx="8448">
                  <c:v>0.88775997568494636</c:v>
                </c:pt>
                <c:pt idx="8449">
                  <c:v>0.88775997568494636</c:v>
                </c:pt>
                <c:pt idx="8450">
                  <c:v>0.88775997568494636</c:v>
                </c:pt>
                <c:pt idx="8451">
                  <c:v>0.88775997568494636</c:v>
                </c:pt>
                <c:pt idx="8452">
                  <c:v>0.88775997568494636</c:v>
                </c:pt>
                <c:pt idx="8453">
                  <c:v>0.88771655594633314</c:v>
                </c:pt>
                <c:pt idx="8454">
                  <c:v>0.88771655594633314</c:v>
                </c:pt>
                <c:pt idx="8455">
                  <c:v>0.88771655594633314</c:v>
                </c:pt>
                <c:pt idx="8456">
                  <c:v>0.88771655594633314</c:v>
                </c:pt>
                <c:pt idx="8457">
                  <c:v>0.88771655594633314</c:v>
                </c:pt>
                <c:pt idx="8458">
                  <c:v>0.88771655594633314</c:v>
                </c:pt>
                <c:pt idx="8459">
                  <c:v>0.88771655594633314</c:v>
                </c:pt>
                <c:pt idx="8460">
                  <c:v>0.88771655594633314</c:v>
                </c:pt>
                <c:pt idx="8461">
                  <c:v>0.88771655594633314</c:v>
                </c:pt>
                <c:pt idx="8462">
                  <c:v>0.88771655594633314</c:v>
                </c:pt>
                <c:pt idx="8463">
                  <c:v>0.88771655594633314</c:v>
                </c:pt>
                <c:pt idx="8464">
                  <c:v>0.88767313620772004</c:v>
                </c:pt>
                <c:pt idx="8465">
                  <c:v>0.88767313620772004</c:v>
                </c:pt>
                <c:pt idx="8466">
                  <c:v>0.88767313620772004</c:v>
                </c:pt>
                <c:pt idx="8467">
                  <c:v>0.88762971646910682</c:v>
                </c:pt>
                <c:pt idx="8468">
                  <c:v>0.88762971646910682</c:v>
                </c:pt>
                <c:pt idx="8469">
                  <c:v>0.88762971646910682</c:v>
                </c:pt>
                <c:pt idx="8470">
                  <c:v>0.88762971646910682</c:v>
                </c:pt>
                <c:pt idx="8471">
                  <c:v>0.88758629673049372</c:v>
                </c:pt>
                <c:pt idx="8472">
                  <c:v>0.88758629673049372</c:v>
                </c:pt>
                <c:pt idx="8473">
                  <c:v>0.8875428769918805</c:v>
                </c:pt>
                <c:pt idx="8474">
                  <c:v>0.8875428769918805</c:v>
                </c:pt>
                <c:pt idx="8475">
                  <c:v>0.88749945725326729</c:v>
                </c:pt>
                <c:pt idx="8476">
                  <c:v>0.88745603751465418</c:v>
                </c:pt>
                <c:pt idx="8477">
                  <c:v>0.88745603751465418</c:v>
                </c:pt>
                <c:pt idx="8478">
                  <c:v>0.88745603751465418</c:v>
                </c:pt>
                <c:pt idx="8479">
                  <c:v>0.88741261777604097</c:v>
                </c:pt>
                <c:pt idx="8480">
                  <c:v>0.88736919803742786</c:v>
                </c:pt>
                <c:pt idx="8481">
                  <c:v>0.88736919803742786</c:v>
                </c:pt>
                <c:pt idx="8482">
                  <c:v>0.88736919803742786</c:v>
                </c:pt>
                <c:pt idx="8483">
                  <c:v>0.88736919803742786</c:v>
                </c:pt>
                <c:pt idx="8484">
                  <c:v>0.88736919803742786</c:v>
                </c:pt>
                <c:pt idx="8485">
                  <c:v>0.88736919803742786</c:v>
                </c:pt>
                <c:pt idx="8486">
                  <c:v>0.88732577829881465</c:v>
                </c:pt>
                <c:pt idx="8487">
                  <c:v>0.88732577829881465</c:v>
                </c:pt>
                <c:pt idx="8488">
                  <c:v>0.88728235856020143</c:v>
                </c:pt>
                <c:pt idx="8489">
                  <c:v>0.88728235856020143</c:v>
                </c:pt>
                <c:pt idx="8490">
                  <c:v>0.88728235856020143</c:v>
                </c:pt>
                <c:pt idx="8491">
                  <c:v>0.88723893882158833</c:v>
                </c:pt>
                <c:pt idx="8492">
                  <c:v>0.88719551908297511</c:v>
                </c:pt>
                <c:pt idx="8493">
                  <c:v>0.8871520993443619</c:v>
                </c:pt>
                <c:pt idx="8494">
                  <c:v>0.8871520993443619</c:v>
                </c:pt>
                <c:pt idx="8495">
                  <c:v>0.8871086796057488</c:v>
                </c:pt>
                <c:pt idx="8496">
                  <c:v>0.8871086796057488</c:v>
                </c:pt>
                <c:pt idx="8497">
                  <c:v>0.88706525986713558</c:v>
                </c:pt>
                <c:pt idx="8498">
                  <c:v>0.88702184012852237</c:v>
                </c:pt>
                <c:pt idx="8499">
                  <c:v>0.88702184012852237</c:v>
                </c:pt>
                <c:pt idx="8500">
                  <c:v>0.88702184012852237</c:v>
                </c:pt>
                <c:pt idx="8501">
                  <c:v>0.88697842038990926</c:v>
                </c:pt>
                <c:pt idx="8502">
                  <c:v>0.88693500065129605</c:v>
                </c:pt>
                <c:pt idx="8503">
                  <c:v>0.88693500065129605</c:v>
                </c:pt>
                <c:pt idx="8504">
                  <c:v>0.88689158091268294</c:v>
                </c:pt>
                <c:pt idx="8505">
                  <c:v>0.88689158091268294</c:v>
                </c:pt>
                <c:pt idx="8506">
                  <c:v>0.88689158091268294</c:v>
                </c:pt>
                <c:pt idx="8507">
                  <c:v>0.88689158091268294</c:v>
                </c:pt>
                <c:pt idx="8508">
                  <c:v>0.88689158091268294</c:v>
                </c:pt>
                <c:pt idx="8509">
                  <c:v>0.88689158091268294</c:v>
                </c:pt>
                <c:pt idx="8510">
                  <c:v>0.88684816117406973</c:v>
                </c:pt>
                <c:pt idx="8511">
                  <c:v>0.88680474143545651</c:v>
                </c:pt>
                <c:pt idx="8512">
                  <c:v>0.88680474143545651</c:v>
                </c:pt>
                <c:pt idx="8513">
                  <c:v>0.88676132169684341</c:v>
                </c:pt>
                <c:pt idx="8514">
                  <c:v>0.88671790195823019</c:v>
                </c:pt>
                <c:pt idx="8515">
                  <c:v>0.88671790195823019</c:v>
                </c:pt>
                <c:pt idx="8516">
                  <c:v>0.88671790195823019</c:v>
                </c:pt>
                <c:pt idx="8517">
                  <c:v>0.88671790195823019</c:v>
                </c:pt>
                <c:pt idx="8518">
                  <c:v>0.88667448221961709</c:v>
                </c:pt>
                <c:pt idx="8519">
                  <c:v>0.88663106248100387</c:v>
                </c:pt>
                <c:pt idx="8520">
                  <c:v>0.88663106248100387</c:v>
                </c:pt>
                <c:pt idx="8521">
                  <c:v>0.88663106248100387</c:v>
                </c:pt>
                <c:pt idx="8522">
                  <c:v>0.88663106248100387</c:v>
                </c:pt>
                <c:pt idx="8523">
                  <c:v>0.88663106248100387</c:v>
                </c:pt>
                <c:pt idx="8524">
                  <c:v>0.88663106248100387</c:v>
                </c:pt>
                <c:pt idx="8525">
                  <c:v>0.88663106248100387</c:v>
                </c:pt>
                <c:pt idx="8526">
                  <c:v>0.88663106248100387</c:v>
                </c:pt>
                <c:pt idx="8527">
                  <c:v>0.88658764274239066</c:v>
                </c:pt>
                <c:pt idx="8528">
                  <c:v>0.88658764274239066</c:v>
                </c:pt>
                <c:pt idx="8529">
                  <c:v>0.88654422300377755</c:v>
                </c:pt>
                <c:pt idx="8530">
                  <c:v>0.88654422300377755</c:v>
                </c:pt>
                <c:pt idx="8531">
                  <c:v>0.88650080326516434</c:v>
                </c:pt>
                <c:pt idx="8532">
                  <c:v>0.88645738352655112</c:v>
                </c:pt>
                <c:pt idx="8533">
                  <c:v>0.88645738352655112</c:v>
                </c:pt>
                <c:pt idx="8534">
                  <c:v>0.88645738352655112</c:v>
                </c:pt>
                <c:pt idx="8535">
                  <c:v>0.88645738352655112</c:v>
                </c:pt>
                <c:pt idx="8536">
                  <c:v>0.88645738352655112</c:v>
                </c:pt>
                <c:pt idx="8537">
                  <c:v>0.88645738352655112</c:v>
                </c:pt>
                <c:pt idx="8538">
                  <c:v>0.88645738352655112</c:v>
                </c:pt>
                <c:pt idx="8539">
                  <c:v>0.88641396378793802</c:v>
                </c:pt>
                <c:pt idx="8540">
                  <c:v>0.8863705440493248</c:v>
                </c:pt>
                <c:pt idx="8541">
                  <c:v>0.8863705440493248</c:v>
                </c:pt>
                <c:pt idx="8542">
                  <c:v>0.88632712431071159</c:v>
                </c:pt>
                <c:pt idx="8543">
                  <c:v>0.88632712431071159</c:v>
                </c:pt>
                <c:pt idx="8544">
                  <c:v>0.88628370457209849</c:v>
                </c:pt>
                <c:pt idx="8545">
                  <c:v>0.88628370457209849</c:v>
                </c:pt>
                <c:pt idx="8546">
                  <c:v>0.88628370457209849</c:v>
                </c:pt>
                <c:pt idx="8547">
                  <c:v>0.88628370457209849</c:v>
                </c:pt>
                <c:pt idx="8548">
                  <c:v>0.88628370457209849</c:v>
                </c:pt>
                <c:pt idx="8549">
                  <c:v>0.88624028483348527</c:v>
                </c:pt>
                <c:pt idx="8550">
                  <c:v>0.88624028483348527</c:v>
                </c:pt>
                <c:pt idx="8551">
                  <c:v>0.88624028483348527</c:v>
                </c:pt>
                <c:pt idx="8552">
                  <c:v>0.88619686509487217</c:v>
                </c:pt>
                <c:pt idx="8553">
                  <c:v>0.88619686509487217</c:v>
                </c:pt>
                <c:pt idx="8554">
                  <c:v>0.88619686509487217</c:v>
                </c:pt>
                <c:pt idx="8555">
                  <c:v>0.88615344535625895</c:v>
                </c:pt>
                <c:pt idx="8556">
                  <c:v>0.88615344535625895</c:v>
                </c:pt>
                <c:pt idx="8557">
                  <c:v>0.88611002561764574</c:v>
                </c:pt>
                <c:pt idx="8558">
                  <c:v>0.88611002561764574</c:v>
                </c:pt>
                <c:pt idx="8559">
                  <c:v>0.88611002561764574</c:v>
                </c:pt>
                <c:pt idx="8560">
                  <c:v>0.88606660587903263</c:v>
                </c:pt>
                <c:pt idx="8561">
                  <c:v>0.88602318614041942</c:v>
                </c:pt>
                <c:pt idx="8562">
                  <c:v>0.88597976640180631</c:v>
                </c:pt>
                <c:pt idx="8563">
                  <c:v>0.8859363466631931</c:v>
                </c:pt>
                <c:pt idx="8564">
                  <c:v>0.88589292692457988</c:v>
                </c:pt>
                <c:pt idx="8565">
                  <c:v>0.88589292692457988</c:v>
                </c:pt>
                <c:pt idx="8566">
                  <c:v>0.88584950718596678</c:v>
                </c:pt>
                <c:pt idx="8567">
                  <c:v>0.88580608744735356</c:v>
                </c:pt>
                <c:pt idx="8568">
                  <c:v>0.88576266770874035</c:v>
                </c:pt>
                <c:pt idx="8569">
                  <c:v>0.88571924797012724</c:v>
                </c:pt>
                <c:pt idx="8570">
                  <c:v>0.88567582823151403</c:v>
                </c:pt>
                <c:pt idx="8571">
                  <c:v>0.88567582823151403</c:v>
                </c:pt>
                <c:pt idx="8572">
                  <c:v>0.88563240849290081</c:v>
                </c:pt>
                <c:pt idx="8573">
                  <c:v>0.88558898875428771</c:v>
                </c:pt>
                <c:pt idx="8574">
                  <c:v>0.88558898875428771</c:v>
                </c:pt>
                <c:pt idx="8575">
                  <c:v>0.88558898875428771</c:v>
                </c:pt>
                <c:pt idx="8576">
                  <c:v>0.88558898875428771</c:v>
                </c:pt>
                <c:pt idx="8577">
                  <c:v>0.88554556901567449</c:v>
                </c:pt>
                <c:pt idx="8578">
                  <c:v>0.88554556901567449</c:v>
                </c:pt>
                <c:pt idx="8579">
                  <c:v>0.88554556901567449</c:v>
                </c:pt>
                <c:pt idx="8580">
                  <c:v>0.88554556901567449</c:v>
                </c:pt>
                <c:pt idx="8581">
                  <c:v>0.88554556901567449</c:v>
                </c:pt>
                <c:pt idx="8582">
                  <c:v>0.88550214927706139</c:v>
                </c:pt>
                <c:pt idx="8583">
                  <c:v>0.88550214927706139</c:v>
                </c:pt>
                <c:pt idx="8584">
                  <c:v>0.88550214927706139</c:v>
                </c:pt>
                <c:pt idx="8585">
                  <c:v>0.88550214927706139</c:v>
                </c:pt>
                <c:pt idx="8586">
                  <c:v>0.88550214927706139</c:v>
                </c:pt>
                <c:pt idx="8587">
                  <c:v>0.88550214927706139</c:v>
                </c:pt>
                <c:pt idx="8588">
                  <c:v>0.88550214927706139</c:v>
                </c:pt>
                <c:pt idx="8589">
                  <c:v>0.88550214927706139</c:v>
                </c:pt>
                <c:pt idx="8590">
                  <c:v>0.88545872953844817</c:v>
                </c:pt>
                <c:pt idx="8591">
                  <c:v>0.88545872953844817</c:v>
                </c:pt>
                <c:pt idx="8592">
                  <c:v>0.88545872953844817</c:v>
                </c:pt>
                <c:pt idx="8593">
                  <c:v>0.88545872953844817</c:v>
                </c:pt>
                <c:pt idx="8594">
                  <c:v>0.88541530979983496</c:v>
                </c:pt>
                <c:pt idx="8595">
                  <c:v>0.88541530979983496</c:v>
                </c:pt>
                <c:pt idx="8596">
                  <c:v>0.88537189006122186</c:v>
                </c:pt>
                <c:pt idx="8597">
                  <c:v>0.88532847032260864</c:v>
                </c:pt>
                <c:pt idx="8598">
                  <c:v>0.88528505058399554</c:v>
                </c:pt>
                <c:pt idx="8599">
                  <c:v>0.88524163084538232</c:v>
                </c:pt>
                <c:pt idx="8600">
                  <c:v>0.88519821110676911</c:v>
                </c:pt>
                <c:pt idx="8601">
                  <c:v>0.88519821110676911</c:v>
                </c:pt>
                <c:pt idx="8602">
                  <c:v>0.88519821110676911</c:v>
                </c:pt>
                <c:pt idx="8603">
                  <c:v>0.88519821110676911</c:v>
                </c:pt>
                <c:pt idx="8604">
                  <c:v>0.88519821110676911</c:v>
                </c:pt>
                <c:pt idx="8605">
                  <c:v>0.885154791368156</c:v>
                </c:pt>
                <c:pt idx="8606">
                  <c:v>0.885154791368156</c:v>
                </c:pt>
                <c:pt idx="8607">
                  <c:v>0.88511137162954279</c:v>
                </c:pt>
                <c:pt idx="8608">
                  <c:v>0.88511137162954279</c:v>
                </c:pt>
                <c:pt idx="8609">
                  <c:v>0.88506795189092957</c:v>
                </c:pt>
                <c:pt idx="8610">
                  <c:v>0.88506795189092957</c:v>
                </c:pt>
                <c:pt idx="8611">
                  <c:v>0.88506795189092957</c:v>
                </c:pt>
                <c:pt idx="8612">
                  <c:v>0.88506795189092957</c:v>
                </c:pt>
                <c:pt idx="8613">
                  <c:v>0.88506795189092957</c:v>
                </c:pt>
                <c:pt idx="8614">
                  <c:v>0.88506795189092957</c:v>
                </c:pt>
                <c:pt idx="8615">
                  <c:v>0.88502453215231647</c:v>
                </c:pt>
                <c:pt idx="8616">
                  <c:v>0.88498111241370325</c:v>
                </c:pt>
                <c:pt idx="8617">
                  <c:v>0.88493769267509004</c:v>
                </c:pt>
                <c:pt idx="8618">
                  <c:v>0.88489427293647693</c:v>
                </c:pt>
                <c:pt idx="8619">
                  <c:v>0.88485085319786372</c:v>
                </c:pt>
                <c:pt idx="8620">
                  <c:v>0.88485085319786372</c:v>
                </c:pt>
                <c:pt idx="8621">
                  <c:v>0.88480743345925061</c:v>
                </c:pt>
                <c:pt idx="8622">
                  <c:v>0.8847640137206374</c:v>
                </c:pt>
                <c:pt idx="8623">
                  <c:v>0.88472059398202418</c:v>
                </c:pt>
                <c:pt idx="8624">
                  <c:v>0.88472059398202418</c:v>
                </c:pt>
                <c:pt idx="8625">
                  <c:v>0.88467717424341108</c:v>
                </c:pt>
                <c:pt idx="8626">
                  <c:v>0.88467717424341108</c:v>
                </c:pt>
                <c:pt idx="8627">
                  <c:v>0.88467717424341108</c:v>
                </c:pt>
                <c:pt idx="8628">
                  <c:v>0.88467717424341108</c:v>
                </c:pt>
                <c:pt idx="8629">
                  <c:v>0.88463375450479786</c:v>
                </c:pt>
                <c:pt idx="8630">
                  <c:v>0.88459033476618476</c:v>
                </c:pt>
                <c:pt idx="8631">
                  <c:v>0.88459033476618476</c:v>
                </c:pt>
                <c:pt idx="8632">
                  <c:v>0.88459033476618476</c:v>
                </c:pt>
                <c:pt idx="8633">
                  <c:v>0.88459033476618476</c:v>
                </c:pt>
                <c:pt idx="8634">
                  <c:v>0.88454691502757155</c:v>
                </c:pt>
                <c:pt idx="8635">
                  <c:v>0.88454691502757155</c:v>
                </c:pt>
                <c:pt idx="8636">
                  <c:v>0.88454691502757155</c:v>
                </c:pt>
                <c:pt idx="8637">
                  <c:v>0.88454691502757155</c:v>
                </c:pt>
                <c:pt idx="8638">
                  <c:v>0.88454691502757155</c:v>
                </c:pt>
                <c:pt idx="8639">
                  <c:v>0.88454691502757155</c:v>
                </c:pt>
                <c:pt idx="8640">
                  <c:v>0.88454691502757155</c:v>
                </c:pt>
                <c:pt idx="8641">
                  <c:v>0.88454691502757155</c:v>
                </c:pt>
                <c:pt idx="8642">
                  <c:v>0.88454691502757155</c:v>
                </c:pt>
                <c:pt idx="8643">
                  <c:v>0.88454691502757155</c:v>
                </c:pt>
                <c:pt idx="8644">
                  <c:v>0.88454691502757155</c:v>
                </c:pt>
                <c:pt idx="8645">
                  <c:v>0.88450349528895833</c:v>
                </c:pt>
                <c:pt idx="8646">
                  <c:v>0.88450349528895833</c:v>
                </c:pt>
                <c:pt idx="8647">
                  <c:v>0.88450349528895833</c:v>
                </c:pt>
                <c:pt idx="8648">
                  <c:v>0.88446007555034523</c:v>
                </c:pt>
                <c:pt idx="8649">
                  <c:v>0.88446007555034523</c:v>
                </c:pt>
                <c:pt idx="8650">
                  <c:v>0.88441665581173201</c:v>
                </c:pt>
                <c:pt idx="8651">
                  <c:v>0.8843732360731188</c:v>
                </c:pt>
                <c:pt idx="8652">
                  <c:v>0.88432981633450569</c:v>
                </c:pt>
                <c:pt idx="8653">
                  <c:v>0.88428639659589248</c:v>
                </c:pt>
                <c:pt idx="8654">
                  <c:v>0.88424297685727926</c:v>
                </c:pt>
                <c:pt idx="8655">
                  <c:v>0.88424297685727926</c:v>
                </c:pt>
                <c:pt idx="8656">
                  <c:v>0.88419955711866616</c:v>
                </c:pt>
                <c:pt idx="8657">
                  <c:v>0.88419955711866616</c:v>
                </c:pt>
                <c:pt idx="8658">
                  <c:v>0.88419955711866616</c:v>
                </c:pt>
                <c:pt idx="8659">
                  <c:v>0.88419955711866616</c:v>
                </c:pt>
                <c:pt idx="8660">
                  <c:v>0.88419955711866616</c:v>
                </c:pt>
                <c:pt idx="8661">
                  <c:v>0.88419955711866616</c:v>
                </c:pt>
                <c:pt idx="8662">
                  <c:v>0.88419955711866616</c:v>
                </c:pt>
                <c:pt idx="8663">
                  <c:v>0.88419955711866616</c:v>
                </c:pt>
                <c:pt idx="8664">
                  <c:v>0.88419955711866616</c:v>
                </c:pt>
                <c:pt idx="8665">
                  <c:v>0.88419955711866616</c:v>
                </c:pt>
                <c:pt idx="8666">
                  <c:v>0.88419955711866616</c:v>
                </c:pt>
                <c:pt idx="8667">
                  <c:v>0.88419955711866616</c:v>
                </c:pt>
                <c:pt idx="8668">
                  <c:v>0.88419955711866616</c:v>
                </c:pt>
                <c:pt idx="8669">
                  <c:v>0.88415613738005294</c:v>
                </c:pt>
                <c:pt idx="8670">
                  <c:v>0.88415613738005294</c:v>
                </c:pt>
                <c:pt idx="8671">
                  <c:v>0.88415613738005294</c:v>
                </c:pt>
                <c:pt idx="8672">
                  <c:v>0.88411271764143984</c:v>
                </c:pt>
                <c:pt idx="8673">
                  <c:v>0.88411271764143984</c:v>
                </c:pt>
                <c:pt idx="8674">
                  <c:v>0.88406929790282662</c:v>
                </c:pt>
                <c:pt idx="8675">
                  <c:v>0.88402587816421341</c:v>
                </c:pt>
                <c:pt idx="8676">
                  <c:v>0.88402587816421341</c:v>
                </c:pt>
                <c:pt idx="8677">
                  <c:v>0.8839824584256003</c:v>
                </c:pt>
                <c:pt idx="8678">
                  <c:v>0.88393903868698709</c:v>
                </c:pt>
                <c:pt idx="8679">
                  <c:v>0.88393903868698709</c:v>
                </c:pt>
                <c:pt idx="8680">
                  <c:v>0.88389561894837398</c:v>
                </c:pt>
                <c:pt idx="8681">
                  <c:v>0.88385219920976077</c:v>
                </c:pt>
                <c:pt idx="8682">
                  <c:v>0.88380877947114755</c:v>
                </c:pt>
                <c:pt idx="8683">
                  <c:v>0.88376535973253445</c:v>
                </c:pt>
                <c:pt idx="8684">
                  <c:v>0.88372193999392123</c:v>
                </c:pt>
                <c:pt idx="8685">
                  <c:v>0.88372193999392123</c:v>
                </c:pt>
                <c:pt idx="8686">
                  <c:v>0.88367852025530802</c:v>
                </c:pt>
                <c:pt idx="8687">
                  <c:v>0.88367852025530802</c:v>
                </c:pt>
                <c:pt idx="8688">
                  <c:v>0.88367852025530802</c:v>
                </c:pt>
                <c:pt idx="8689">
                  <c:v>0.88367852025530802</c:v>
                </c:pt>
                <c:pt idx="8690">
                  <c:v>0.88367852025530802</c:v>
                </c:pt>
                <c:pt idx="8691">
                  <c:v>0.88367852025530802</c:v>
                </c:pt>
                <c:pt idx="8692">
                  <c:v>0.88363510051669492</c:v>
                </c:pt>
                <c:pt idx="8693">
                  <c:v>0.88363510051669492</c:v>
                </c:pt>
                <c:pt idx="8694">
                  <c:v>0.88363510051669492</c:v>
                </c:pt>
                <c:pt idx="8695">
                  <c:v>0.88363510051669492</c:v>
                </c:pt>
                <c:pt idx="8696">
                  <c:v>0.88363510051669492</c:v>
                </c:pt>
                <c:pt idx="8697">
                  <c:v>0.88363510051669492</c:v>
                </c:pt>
                <c:pt idx="8698">
                  <c:v>0.88363510051669492</c:v>
                </c:pt>
                <c:pt idx="8699">
                  <c:v>0.88363510051669492</c:v>
                </c:pt>
                <c:pt idx="8700">
                  <c:v>0.8835916807780817</c:v>
                </c:pt>
                <c:pt idx="8701">
                  <c:v>0.88354826103946849</c:v>
                </c:pt>
                <c:pt idx="8702">
                  <c:v>0.88350484130085538</c:v>
                </c:pt>
                <c:pt idx="8703">
                  <c:v>0.88346142156224217</c:v>
                </c:pt>
                <c:pt idx="8704">
                  <c:v>0.88346142156224217</c:v>
                </c:pt>
                <c:pt idx="8705">
                  <c:v>0.88346142156224217</c:v>
                </c:pt>
                <c:pt idx="8706">
                  <c:v>0.88346142156224217</c:v>
                </c:pt>
                <c:pt idx="8707">
                  <c:v>0.88346142156224217</c:v>
                </c:pt>
                <c:pt idx="8708">
                  <c:v>0.88341800182362906</c:v>
                </c:pt>
                <c:pt idx="8709">
                  <c:v>0.88341800182362906</c:v>
                </c:pt>
                <c:pt idx="8710">
                  <c:v>0.88337458208501585</c:v>
                </c:pt>
                <c:pt idx="8711">
                  <c:v>0.88337458208501585</c:v>
                </c:pt>
                <c:pt idx="8712">
                  <c:v>0.88333116234640263</c:v>
                </c:pt>
                <c:pt idx="8713">
                  <c:v>0.88328774260778953</c:v>
                </c:pt>
                <c:pt idx="8714">
                  <c:v>0.88328774260778953</c:v>
                </c:pt>
                <c:pt idx="8715">
                  <c:v>0.88328774260778953</c:v>
                </c:pt>
                <c:pt idx="8716">
                  <c:v>0.88328774260778953</c:v>
                </c:pt>
                <c:pt idx="8717">
                  <c:v>0.88324432286917631</c:v>
                </c:pt>
                <c:pt idx="8718">
                  <c:v>0.88324432286917631</c:v>
                </c:pt>
                <c:pt idx="8719">
                  <c:v>0.88320090313056321</c:v>
                </c:pt>
                <c:pt idx="8720">
                  <c:v>0.88315748339194999</c:v>
                </c:pt>
                <c:pt idx="8721">
                  <c:v>0.88315748339194999</c:v>
                </c:pt>
                <c:pt idx="8722">
                  <c:v>0.88311406365333678</c:v>
                </c:pt>
                <c:pt idx="8723">
                  <c:v>0.88311406365333678</c:v>
                </c:pt>
                <c:pt idx="8724">
                  <c:v>0.88307064391472367</c:v>
                </c:pt>
                <c:pt idx="8725">
                  <c:v>0.88307064391472367</c:v>
                </c:pt>
                <c:pt idx="8726">
                  <c:v>0.88307064391472367</c:v>
                </c:pt>
                <c:pt idx="8727">
                  <c:v>0.88302722417611046</c:v>
                </c:pt>
                <c:pt idx="8728">
                  <c:v>0.88302722417611046</c:v>
                </c:pt>
                <c:pt idx="8729">
                  <c:v>0.88302722417611046</c:v>
                </c:pt>
                <c:pt idx="8730">
                  <c:v>0.88298380443749724</c:v>
                </c:pt>
                <c:pt idx="8731">
                  <c:v>0.88294038469888414</c:v>
                </c:pt>
                <c:pt idx="8732">
                  <c:v>0.88289696496027092</c:v>
                </c:pt>
                <c:pt idx="8733">
                  <c:v>0.88285354522165771</c:v>
                </c:pt>
                <c:pt idx="8734">
                  <c:v>0.88285354522165771</c:v>
                </c:pt>
                <c:pt idx="8735">
                  <c:v>0.88285354522165771</c:v>
                </c:pt>
                <c:pt idx="8736">
                  <c:v>0.88285354522165771</c:v>
                </c:pt>
                <c:pt idx="8737">
                  <c:v>0.88281012548304461</c:v>
                </c:pt>
                <c:pt idx="8738">
                  <c:v>0.88276670574443139</c:v>
                </c:pt>
                <c:pt idx="8739">
                  <c:v>0.88276670574443139</c:v>
                </c:pt>
                <c:pt idx="8740">
                  <c:v>0.88276670574443139</c:v>
                </c:pt>
                <c:pt idx="8741">
                  <c:v>0.88272328600581829</c:v>
                </c:pt>
                <c:pt idx="8742">
                  <c:v>0.88272328600581829</c:v>
                </c:pt>
                <c:pt idx="8743">
                  <c:v>0.88267986626720507</c:v>
                </c:pt>
                <c:pt idx="8744">
                  <c:v>0.88267986626720507</c:v>
                </c:pt>
                <c:pt idx="8745">
                  <c:v>0.88263644652859186</c:v>
                </c:pt>
                <c:pt idx="8746">
                  <c:v>0.88263644652859186</c:v>
                </c:pt>
                <c:pt idx="8747">
                  <c:v>0.88263644652859186</c:v>
                </c:pt>
                <c:pt idx="8748">
                  <c:v>0.88259302678997875</c:v>
                </c:pt>
                <c:pt idx="8749">
                  <c:v>0.88259302678997875</c:v>
                </c:pt>
                <c:pt idx="8750">
                  <c:v>0.88254960705136554</c:v>
                </c:pt>
                <c:pt idx="8751">
                  <c:v>0.88254960705136554</c:v>
                </c:pt>
                <c:pt idx="8752">
                  <c:v>0.88254960705136554</c:v>
                </c:pt>
                <c:pt idx="8753">
                  <c:v>0.88254960705136554</c:v>
                </c:pt>
                <c:pt idx="8754">
                  <c:v>0.88254960705136554</c:v>
                </c:pt>
                <c:pt idx="8755">
                  <c:v>0.88254960705136554</c:v>
                </c:pt>
                <c:pt idx="8756">
                  <c:v>0.88254960705136554</c:v>
                </c:pt>
                <c:pt idx="8757">
                  <c:v>0.88254960705136554</c:v>
                </c:pt>
                <c:pt idx="8758">
                  <c:v>0.88254960705136554</c:v>
                </c:pt>
                <c:pt idx="8759">
                  <c:v>0.88250618731275243</c:v>
                </c:pt>
                <c:pt idx="8760">
                  <c:v>0.88250618731275243</c:v>
                </c:pt>
                <c:pt idx="8761">
                  <c:v>0.88250618731275243</c:v>
                </c:pt>
                <c:pt idx="8762">
                  <c:v>0.88246276757413922</c:v>
                </c:pt>
                <c:pt idx="8763">
                  <c:v>0.882419347835526</c:v>
                </c:pt>
                <c:pt idx="8764">
                  <c:v>0.882419347835526</c:v>
                </c:pt>
                <c:pt idx="8765">
                  <c:v>0.8823759280969129</c:v>
                </c:pt>
                <c:pt idx="8766">
                  <c:v>0.8823759280969129</c:v>
                </c:pt>
                <c:pt idx="8767">
                  <c:v>0.8823759280969129</c:v>
                </c:pt>
                <c:pt idx="8768">
                  <c:v>0.8823759280969129</c:v>
                </c:pt>
                <c:pt idx="8769">
                  <c:v>0.88233250835829968</c:v>
                </c:pt>
                <c:pt idx="8770">
                  <c:v>0.88233250835829968</c:v>
                </c:pt>
                <c:pt idx="8771">
                  <c:v>0.88233250835829968</c:v>
                </c:pt>
                <c:pt idx="8772">
                  <c:v>0.88228908861968647</c:v>
                </c:pt>
                <c:pt idx="8773">
                  <c:v>0.88228908861968647</c:v>
                </c:pt>
                <c:pt idx="8774">
                  <c:v>0.88228908861968647</c:v>
                </c:pt>
                <c:pt idx="8775">
                  <c:v>0.88224566888107336</c:v>
                </c:pt>
                <c:pt idx="8776">
                  <c:v>0.88220224914246015</c:v>
                </c:pt>
                <c:pt idx="8777">
                  <c:v>0.88220224914246015</c:v>
                </c:pt>
                <c:pt idx="8778">
                  <c:v>0.88215882940384693</c:v>
                </c:pt>
                <c:pt idx="8779">
                  <c:v>0.88215882940384693</c:v>
                </c:pt>
                <c:pt idx="8780">
                  <c:v>0.88215882940384693</c:v>
                </c:pt>
                <c:pt idx="8781">
                  <c:v>0.88211540966523383</c:v>
                </c:pt>
                <c:pt idx="8782">
                  <c:v>0.88207198992662061</c:v>
                </c:pt>
                <c:pt idx="8783">
                  <c:v>0.88202857018800751</c:v>
                </c:pt>
                <c:pt idx="8784">
                  <c:v>0.8819851504493943</c:v>
                </c:pt>
                <c:pt idx="8785">
                  <c:v>0.88194173071078108</c:v>
                </c:pt>
                <c:pt idx="8786">
                  <c:v>0.88194173071078108</c:v>
                </c:pt>
                <c:pt idx="8787">
                  <c:v>0.88189831097216798</c:v>
                </c:pt>
                <c:pt idx="8788">
                  <c:v>0.88185489123355476</c:v>
                </c:pt>
                <c:pt idx="8789">
                  <c:v>0.88185489123355476</c:v>
                </c:pt>
                <c:pt idx="8790">
                  <c:v>0.88181147149494166</c:v>
                </c:pt>
                <c:pt idx="8791">
                  <c:v>0.88176805175632844</c:v>
                </c:pt>
                <c:pt idx="8792">
                  <c:v>0.88176805175632844</c:v>
                </c:pt>
                <c:pt idx="8793">
                  <c:v>0.88172463201771523</c:v>
                </c:pt>
                <c:pt idx="8794">
                  <c:v>0.88172463201771523</c:v>
                </c:pt>
                <c:pt idx="8795">
                  <c:v>0.88172463201771523</c:v>
                </c:pt>
                <c:pt idx="8796">
                  <c:v>0.88172463201771523</c:v>
                </c:pt>
                <c:pt idx="8797">
                  <c:v>0.88168121227910212</c:v>
                </c:pt>
                <c:pt idx="8798">
                  <c:v>0.88168121227910212</c:v>
                </c:pt>
                <c:pt idx="8799">
                  <c:v>0.88163779254048891</c:v>
                </c:pt>
                <c:pt idx="8800">
                  <c:v>0.88163779254048891</c:v>
                </c:pt>
                <c:pt idx="8801">
                  <c:v>0.88159437280187569</c:v>
                </c:pt>
                <c:pt idx="8802">
                  <c:v>0.88159437280187569</c:v>
                </c:pt>
                <c:pt idx="8803">
                  <c:v>0.88155095306326259</c:v>
                </c:pt>
                <c:pt idx="8804">
                  <c:v>0.88150753332464937</c:v>
                </c:pt>
                <c:pt idx="8805">
                  <c:v>0.88146411358603616</c:v>
                </c:pt>
                <c:pt idx="8806">
                  <c:v>0.88142069384742305</c:v>
                </c:pt>
                <c:pt idx="8807">
                  <c:v>0.88142069384742305</c:v>
                </c:pt>
                <c:pt idx="8808">
                  <c:v>0.88142069384742305</c:v>
                </c:pt>
                <c:pt idx="8809">
                  <c:v>0.88142069384742305</c:v>
                </c:pt>
                <c:pt idx="8810">
                  <c:v>0.88137727410880984</c:v>
                </c:pt>
                <c:pt idx="8811">
                  <c:v>0.88133385437019673</c:v>
                </c:pt>
                <c:pt idx="8812">
                  <c:v>0.88129043463158352</c:v>
                </c:pt>
                <c:pt idx="8813">
                  <c:v>0.88129043463158352</c:v>
                </c:pt>
                <c:pt idx="8814">
                  <c:v>0.88129043463158352</c:v>
                </c:pt>
                <c:pt idx="8815">
                  <c:v>0.8812470148929703</c:v>
                </c:pt>
                <c:pt idx="8816">
                  <c:v>0.8812470148929703</c:v>
                </c:pt>
                <c:pt idx="8817">
                  <c:v>0.8812470148929703</c:v>
                </c:pt>
                <c:pt idx="8818">
                  <c:v>0.8812035951543572</c:v>
                </c:pt>
                <c:pt idx="8819">
                  <c:v>0.8812035951543572</c:v>
                </c:pt>
                <c:pt idx="8820">
                  <c:v>0.8812035951543572</c:v>
                </c:pt>
                <c:pt idx="8821">
                  <c:v>0.88116017541574398</c:v>
                </c:pt>
                <c:pt idx="8822">
                  <c:v>0.88116017541574398</c:v>
                </c:pt>
                <c:pt idx="8823">
                  <c:v>0.88116017541574398</c:v>
                </c:pt>
                <c:pt idx="8824">
                  <c:v>0.88111675567713088</c:v>
                </c:pt>
                <c:pt idx="8825">
                  <c:v>0.88111675567713088</c:v>
                </c:pt>
                <c:pt idx="8826">
                  <c:v>0.88107333593851767</c:v>
                </c:pt>
                <c:pt idx="8827">
                  <c:v>0.88107333593851767</c:v>
                </c:pt>
                <c:pt idx="8828">
                  <c:v>0.88107333593851767</c:v>
                </c:pt>
                <c:pt idx="8829">
                  <c:v>0.88107333593851767</c:v>
                </c:pt>
                <c:pt idx="8830">
                  <c:v>0.88107333593851767</c:v>
                </c:pt>
                <c:pt idx="8831">
                  <c:v>0.88107333593851767</c:v>
                </c:pt>
                <c:pt idx="8832">
                  <c:v>0.88102991619990445</c:v>
                </c:pt>
                <c:pt idx="8833">
                  <c:v>0.88102991619990445</c:v>
                </c:pt>
                <c:pt idx="8834">
                  <c:v>0.88102991619990445</c:v>
                </c:pt>
                <c:pt idx="8835">
                  <c:v>0.88102991619990445</c:v>
                </c:pt>
                <c:pt idx="8836">
                  <c:v>0.88098649646129135</c:v>
                </c:pt>
                <c:pt idx="8837">
                  <c:v>0.88098649646129135</c:v>
                </c:pt>
                <c:pt idx="8838">
                  <c:v>0.88098649646129135</c:v>
                </c:pt>
                <c:pt idx="8839">
                  <c:v>0.88098649646129135</c:v>
                </c:pt>
                <c:pt idx="8840">
                  <c:v>0.88098649646129135</c:v>
                </c:pt>
                <c:pt idx="8841">
                  <c:v>0.88094307672267813</c:v>
                </c:pt>
                <c:pt idx="8842">
                  <c:v>0.88089965698406492</c:v>
                </c:pt>
                <c:pt idx="8843">
                  <c:v>0.88089965698406492</c:v>
                </c:pt>
                <c:pt idx="8844">
                  <c:v>0.88089965698406492</c:v>
                </c:pt>
                <c:pt idx="8845">
                  <c:v>0.88089965698406492</c:v>
                </c:pt>
                <c:pt idx="8846">
                  <c:v>0.88085623724545181</c:v>
                </c:pt>
                <c:pt idx="8847">
                  <c:v>0.8808128175068386</c:v>
                </c:pt>
                <c:pt idx="8848">
                  <c:v>0.88076939776822538</c:v>
                </c:pt>
                <c:pt idx="8849">
                  <c:v>0.88076939776822538</c:v>
                </c:pt>
                <c:pt idx="8850">
                  <c:v>0.88076939776822538</c:v>
                </c:pt>
                <c:pt idx="8851">
                  <c:v>0.88072597802961228</c:v>
                </c:pt>
                <c:pt idx="8852">
                  <c:v>0.88068255829099906</c:v>
                </c:pt>
                <c:pt idx="8853">
                  <c:v>0.88063913855238596</c:v>
                </c:pt>
                <c:pt idx="8854">
                  <c:v>0.88063913855238596</c:v>
                </c:pt>
                <c:pt idx="8855">
                  <c:v>0.88063913855238596</c:v>
                </c:pt>
                <c:pt idx="8856">
                  <c:v>0.88063913855238596</c:v>
                </c:pt>
                <c:pt idx="8857">
                  <c:v>0.88063913855238596</c:v>
                </c:pt>
                <c:pt idx="8858">
                  <c:v>0.88063913855238596</c:v>
                </c:pt>
                <c:pt idx="8859">
                  <c:v>0.88059571881377274</c:v>
                </c:pt>
                <c:pt idx="8860">
                  <c:v>0.88059571881377274</c:v>
                </c:pt>
                <c:pt idx="8861">
                  <c:v>0.88055229907515953</c:v>
                </c:pt>
                <c:pt idx="8862">
                  <c:v>0.88055229907515953</c:v>
                </c:pt>
                <c:pt idx="8863">
                  <c:v>0.88055229907515953</c:v>
                </c:pt>
                <c:pt idx="8864">
                  <c:v>0.88055229907515953</c:v>
                </c:pt>
                <c:pt idx="8865">
                  <c:v>0.88055229907515953</c:v>
                </c:pt>
                <c:pt idx="8866">
                  <c:v>0.88050887933654642</c:v>
                </c:pt>
                <c:pt idx="8867">
                  <c:v>0.88050887933654642</c:v>
                </c:pt>
                <c:pt idx="8868">
                  <c:v>0.88046545959793321</c:v>
                </c:pt>
                <c:pt idx="8869">
                  <c:v>0.88046545959793321</c:v>
                </c:pt>
                <c:pt idx="8870">
                  <c:v>0.88046545959793321</c:v>
                </c:pt>
                <c:pt idx="8871">
                  <c:v>0.88046545959793321</c:v>
                </c:pt>
                <c:pt idx="8872">
                  <c:v>0.88046545959793321</c:v>
                </c:pt>
                <c:pt idx="8873">
                  <c:v>0.88046545959793321</c:v>
                </c:pt>
                <c:pt idx="8874">
                  <c:v>0.8804220398593201</c:v>
                </c:pt>
                <c:pt idx="8875">
                  <c:v>0.8804220398593201</c:v>
                </c:pt>
                <c:pt idx="8876">
                  <c:v>0.8804220398593201</c:v>
                </c:pt>
                <c:pt idx="8877">
                  <c:v>0.88037862012070689</c:v>
                </c:pt>
                <c:pt idx="8878">
                  <c:v>0.88033520038209367</c:v>
                </c:pt>
                <c:pt idx="8879">
                  <c:v>0.88029178064348057</c:v>
                </c:pt>
                <c:pt idx="8880">
                  <c:v>0.88024836090486736</c:v>
                </c:pt>
                <c:pt idx="8881">
                  <c:v>0.88024836090486736</c:v>
                </c:pt>
                <c:pt idx="8882">
                  <c:v>0.88020494116625414</c:v>
                </c:pt>
                <c:pt idx="8883">
                  <c:v>0.88020494116625414</c:v>
                </c:pt>
                <c:pt idx="8884">
                  <c:v>0.88016152142764104</c:v>
                </c:pt>
                <c:pt idx="8885">
                  <c:v>0.88011810168902782</c:v>
                </c:pt>
                <c:pt idx="8886">
                  <c:v>0.88011810168902782</c:v>
                </c:pt>
                <c:pt idx="8887">
                  <c:v>0.88007468195041461</c:v>
                </c:pt>
                <c:pt idx="8888">
                  <c:v>0.88007468195041461</c:v>
                </c:pt>
                <c:pt idx="8889">
                  <c:v>0.88007468195041461</c:v>
                </c:pt>
                <c:pt idx="8890">
                  <c:v>0.88007468195041461</c:v>
                </c:pt>
                <c:pt idx="8891">
                  <c:v>0.8800312622118015</c:v>
                </c:pt>
                <c:pt idx="8892">
                  <c:v>0.87998784247318829</c:v>
                </c:pt>
                <c:pt idx="8893">
                  <c:v>0.87998784247318829</c:v>
                </c:pt>
                <c:pt idx="8894">
                  <c:v>0.87998784247318829</c:v>
                </c:pt>
                <c:pt idx="8895">
                  <c:v>0.87998784247318829</c:v>
                </c:pt>
                <c:pt idx="8896">
                  <c:v>0.87994442273457518</c:v>
                </c:pt>
                <c:pt idx="8897">
                  <c:v>0.87990100299596197</c:v>
                </c:pt>
                <c:pt idx="8898">
                  <c:v>0.87985758325734875</c:v>
                </c:pt>
                <c:pt idx="8899">
                  <c:v>0.87981416351873565</c:v>
                </c:pt>
                <c:pt idx="8900">
                  <c:v>0.87981416351873565</c:v>
                </c:pt>
                <c:pt idx="8901">
                  <c:v>0.87977074378012243</c:v>
                </c:pt>
                <c:pt idx="8902">
                  <c:v>0.87972732404150933</c:v>
                </c:pt>
                <c:pt idx="8903">
                  <c:v>0.87968390430289611</c:v>
                </c:pt>
                <c:pt idx="8904">
                  <c:v>0.87968390430289611</c:v>
                </c:pt>
                <c:pt idx="8905">
                  <c:v>0.8796404845642829</c:v>
                </c:pt>
                <c:pt idx="8906">
                  <c:v>0.8796404845642829</c:v>
                </c:pt>
                <c:pt idx="8907">
                  <c:v>0.87959706482566979</c:v>
                </c:pt>
                <c:pt idx="8908">
                  <c:v>0.87959706482566979</c:v>
                </c:pt>
                <c:pt idx="8909">
                  <c:v>0.87959706482566979</c:v>
                </c:pt>
                <c:pt idx="8910">
                  <c:v>0.87955364508705658</c:v>
                </c:pt>
                <c:pt idx="8911">
                  <c:v>0.87955364508705658</c:v>
                </c:pt>
                <c:pt idx="8912">
                  <c:v>0.87955364508705658</c:v>
                </c:pt>
                <c:pt idx="8913">
                  <c:v>0.87951022534844336</c:v>
                </c:pt>
                <c:pt idx="8914">
                  <c:v>0.87946680560983026</c:v>
                </c:pt>
                <c:pt idx="8915">
                  <c:v>0.87946680560983026</c:v>
                </c:pt>
                <c:pt idx="8916">
                  <c:v>0.87946680560983026</c:v>
                </c:pt>
                <c:pt idx="8917">
                  <c:v>0.87942338587121704</c:v>
                </c:pt>
                <c:pt idx="8918">
                  <c:v>0.87937996613260383</c:v>
                </c:pt>
                <c:pt idx="8919">
                  <c:v>0.87937996613260383</c:v>
                </c:pt>
                <c:pt idx="8920">
                  <c:v>0.87937996613260383</c:v>
                </c:pt>
                <c:pt idx="8921">
                  <c:v>0.87937996613260383</c:v>
                </c:pt>
                <c:pt idx="8922">
                  <c:v>0.87933654639399073</c:v>
                </c:pt>
                <c:pt idx="8923">
                  <c:v>0.87929312665537751</c:v>
                </c:pt>
                <c:pt idx="8924">
                  <c:v>0.87929312665537751</c:v>
                </c:pt>
                <c:pt idx="8925">
                  <c:v>0.87924970691676441</c:v>
                </c:pt>
                <c:pt idx="8926">
                  <c:v>0.87924970691676441</c:v>
                </c:pt>
                <c:pt idx="8927">
                  <c:v>0.87924970691676441</c:v>
                </c:pt>
                <c:pt idx="8928">
                  <c:v>0.87924970691676441</c:v>
                </c:pt>
                <c:pt idx="8929">
                  <c:v>0.87924970691676441</c:v>
                </c:pt>
                <c:pt idx="8930">
                  <c:v>0.87920628717815119</c:v>
                </c:pt>
                <c:pt idx="8931">
                  <c:v>0.87920628717815119</c:v>
                </c:pt>
                <c:pt idx="8932">
                  <c:v>0.87916286743953798</c:v>
                </c:pt>
                <c:pt idx="8933">
                  <c:v>0.87911944770092487</c:v>
                </c:pt>
                <c:pt idx="8934">
                  <c:v>0.87907602796231166</c:v>
                </c:pt>
                <c:pt idx="8935">
                  <c:v>0.87907602796231166</c:v>
                </c:pt>
                <c:pt idx="8936">
                  <c:v>0.87907602796231166</c:v>
                </c:pt>
                <c:pt idx="8937">
                  <c:v>0.87903260822369855</c:v>
                </c:pt>
                <c:pt idx="8938">
                  <c:v>0.87898918848508534</c:v>
                </c:pt>
                <c:pt idx="8939">
                  <c:v>0.87894576874647212</c:v>
                </c:pt>
                <c:pt idx="8940">
                  <c:v>0.87894576874647212</c:v>
                </c:pt>
                <c:pt idx="8941">
                  <c:v>0.87890234900785902</c:v>
                </c:pt>
                <c:pt idx="8942">
                  <c:v>0.87890234900785902</c:v>
                </c:pt>
                <c:pt idx="8943">
                  <c:v>0.87890234900785902</c:v>
                </c:pt>
                <c:pt idx="8944">
                  <c:v>0.87890234900785902</c:v>
                </c:pt>
                <c:pt idx="8945">
                  <c:v>0.87890234900785902</c:v>
                </c:pt>
                <c:pt idx="8946">
                  <c:v>0.8788589292692458</c:v>
                </c:pt>
                <c:pt idx="8947">
                  <c:v>0.8788589292692458</c:v>
                </c:pt>
                <c:pt idx="8948">
                  <c:v>0.87881550953063259</c:v>
                </c:pt>
                <c:pt idx="8949">
                  <c:v>0.87881550953063259</c:v>
                </c:pt>
                <c:pt idx="8950">
                  <c:v>0.87881550953063259</c:v>
                </c:pt>
                <c:pt idx="8951">
                  <c:v>0.87881550953063259</c:v>
                </c:pt>
                <c:pt idx="8952">
                  <c:v>0.87877208979201948</c:v>
                </c:pt>
                <c:pt idx="8953">
                  <c:v>0.87877208979201948</c:v>
                </c:pt>
                <c:pt idx="8954">
                  <c:v>0.87877208979201948</c:v>
                </c:pt>
                <c:pt idx="8955">
                  <c:v>0.87877208979201948</c:v>
                </c:pt>
                <c:pt idx="8956">
                  <c:v>0.87877208979201948</c:v>
                </c:pt>
                <c:pt idx="8957">
                  <c:v>0.87872867005340627</c:v>
                </c:pt>
                <c:pt idx="8958">
                  <c:v>0.87872867005340627</c:v>
                </c:pt>
                <c:pt idx="8959">
                  <c:v>0.87868525031479305</c:v>
                </c:pt>
                <c:pt idx="8960">
                  <c:v>0.87864183057617995</c:v>
                </c:pt>
                <c:pt idx="8961">
                  <c:v>0.87864183057617995</c:v>
                </c:pt>
                <c:pt idx="8962">
                  <c:v>0.87859841083756673</c:v>
                </c:pt>
                <c:pt idx="8963">
                  <c:v>0.87859841083756673</c:v>
                </c:pt>
                <c:pt idx="8964">
                  <c:v>0.87859841083756673</c:v>
                </c:pt>
                <c:pt idx="8965">
                  <c:v>0.87859841083756673</c:v>
                </c:pt>
                <c:pt idx="8966">
                  <c:v>0.87855499109895363</c:v>
                </c:pt>
                <c:pt idx="8967">
                  <c:v>0.87855499109895363</c:v>
                </c:pt>
                <c:pt idx="8968">
                  <c:v>0.87851157136034042</c:v>
                </c:pt>
                <c:pt idx="8969">
                  <c:v>0.8784681516217272</c:v>
                </c:pt>
                <c:pt idx="8970">
                  <c:v>0.8784681516217272</c:v>
                </c:pt>
                <c:pt idx="8971">
                  <c:v>0.8784247318831141</c:v>
                </c:pt>
                <c:pt idx="8972">
                  <c:v>0.8784247318831141</c:v>
                </c:pt>
                <c:pt idx="8973">
                  <c:v>0.8784247318831141</c:v>
                </c:pt>
                <c:pt idx="8974">
                  <c:v>0.8784247318831141</c:v>
                </c:pt>
                <c:pt idx="8975">
                  <c:v>0.8784247318831141</c:v>
                </c:pt>
                <c:pt idx="8976">
                  <c:v>0.87838131214450088</c:v>
                </c:pt>
                <c:pt idx="8977">
                  <c:v>0.87838131214450088</c:v>
                </c:pt>
                <c:pt idx="8978">
                  <c:v>0.87838131214450088</c:v>
                </c:pt>
                <c:pt idx="8979">
                  <c:v>0.87838131214450088</c:v>
                </c:pt>
                <c:pt idx="8980">
                  <c:v>0.87838131214450088</c:v>
                </c:pt>
                <c:pt idx="8981">
                  <c:v>0.87838131214450088</c:v>
                </c:pt>
                <c:pt idx="8982">
                  <c:v>0.87838131214450088</c:v>
                </c:pt>
                <c:pt idx="8983">
                  <c:v>0.87838131214450088</c:v>
                </c:pt>
                <c:pt idx="8984">
                  <c:v>0.87833789240588778</c:v>
                </c:pt>
                <c:pt idx="8985">
                  <c:v>0.87829447266727456</c:v>
                </c:pt>
                <c:pt idx="8986">
                  <c:v>0.87825105292866135</c:v>
                </c:pt>
                <c:pt idx="8987">
                  <c:v>0.87825105292866135</c:v>
                </c:pt>
                <c:pt idx="8988">
                  <c:v>0.87825105292866135</c:v>
                </c:pt>
                <c:pt idx="8989">
                  <c:v>0.87820763319004824</c:v>
                </c:pt>
                <c:pt idx="8990">
                  <c:v>0.87820763319004824</c:v>
                </c:pt>
                <c:pt idx="8991">
                  <c:v>0.87820763319004824</c:v>
                </c:pt>
                <c:pt idx="8992">
                  <c:v>0.87820763319004824</c:v>
                </c:pt>
                <c:pt idx="8993">
                  <c:v>0.87820763319004824</c:v>
                </c:pt>
                <c:pt idx="8994">
                  <c:v>0.87820763319004824</c:v>
                </c:pt>
                <c:pt idx="8995">
                  <c:v>0.87816421345143503</c:v>
                </c:pt>
                <c:pt idx="8996">
                  <c:v>0.87816421345143503</c:v>
                </c:pt>
                <c:pt idx="8997">
                  <c:v>0.87812079371282181</c:v>
                </c:pt>
                <c:pt idx="8998">
                  <c:v>0.87807737397420871</c:v>
                </c:pt>
                <c:pt idx="8999">
                  <c:v>0.87807737397420871</c:v>
                </c:pt>
                <c:pt idx="9000">
                  <c:v>0.87807737397420871</c:v>
                </c:pt>
                <c:pt idx="9001">
                  <c:v>0.87807737397420871</c:v>
                </c:pt>
                <c:pt idx="9002">
                  <c:v>0.87807737397420871</c:v>
                </c:pt>
                <c:pt idx="9003">
                  <c:v>0.87807737397420871</c:v>
                </c:pt>
                <c:pt idx="9004">
                  <c:v>0.87807737397420871</c:v>
                </c:pt>
                <c:pt idx="9005">
                  <c:v>0.87807737397420871</c:v>
                </c:pt>
                <c:pt idx="9006">
                  <c:v>0.87807737397420871</c:v>
                </c:pt>
                <c:pt idx="9007">
                  <c:v>0.87803395423559549</c:v>
                </c:pt>
                <c:pt idx="9008">
                  <c:v>0.87803395423559549</c:v>
                </c:pt>
                <c:pt idx="9009">
                  <c:v>0.87799053449698228</c:v>
                </c:pt>
                <c:pt idx="9010">
                  <c:v>0.87799053449698228</c:v>
                </c:pt>
                <c:pt idx="9011">
                  <c:v>0.87799053449698228</c:v>
                </c:pt>
                <c:pt idx="9012">
                  <c:v>0.87799053449698228</c:v>
                </c:pt>
                <c:pt idx="9013">
                  <c:v>0.87799053449698228</c:v>
                </c:pt>
                <c:pt idx="9014">
                  <c:v>0.87794711475836917</c:v>
                </c:pt>
                <c:pt idx="9015">
                  <c:v>0.87794711475836917</c:v>
                </c:pt>
                <c:pt idx="9016">
                  <c:v>0.87790369501975596</c:v>
                </c:pt>
                <c:pt idx="9017">
                  <c:v>0.87790369501975596</c:v>
                </c:pt>
                <c:pt idx="9018">
                  <c:v>0.87786027528114285</c:v>
                </c:pt>
                <c:pt idx="9019">
                  <c:v>0.87786027528114285</c:v>
                </c:pt>
                <c:pt idx="9020">
                  <c:v>0.87786027528114285</c:v>
                </c:pt>
                <c:pt idx="9021">
                  <c:v>0.87786027528114285</c:v>
                </c:pt>
                <c:pt idx="9022">
                  <c:v>0.87781685554252964</c:v>
                </c:pt>
                <c:pt idx="9023">
                  <c:v>0.87777343580391642</c:v>
                </c:pt>
                <c:pt idx="9024">
                  <c:v>0.87773001606530332</c:v>
                </c:pt>
                <c:pt idx="9025">
                  <c:v>0.87773001606530332</c:v>
                </c:pt>
                <c:pt idx="9026">
                  <c:v>0.8776865963266901</c:v>
                </c:pt>
                <c:pt idx="9027">
                  <c:v>0.877643176588077</c:v>
                </c:pt>
                <c:pt idx="9028">
                  <c:v>0.877643176588077</c:v>
                </c:pt>
                <c:pt idx="9029">
                  <c:v>0.877643176588077</c:v>
                </c:pt>
                <c:pt idx="9030">
                  <c:v>0.87759975684946379</c:v>
                </c:pt>
                <c:pt idx="9031">
                  <c:v>0.87759975684946379</c:v>
                </c:pt>
                <c:pt idx="9032">
                  <c:v>0.87755633711085057</c:v>
                </c:pt>
                <c:pt idx="9033">
                  <c:v>0.87751291737223747</c:v>
                </c:pt>
                <c:pt idx="9034">
                  <c:v>0.87751291737223747</c:v>
                </c:pt>
                <c:pt idx="9035">
                  <c:v>0.87751291737223747</c:v>
                </c:pt>
                <c:pt idx="9036">
                  <c:v>0.87751291737223747</c:v>
                </c:pt>
                <c:pt idx="9037">
                  <c:v>0.87746949763362425</c:v>
                </c:pt>
                <c:pt idx="9038">
                  <c:v>0.87746949763362425</c:v>
                </c:pt>
                <c:pt idx="9039">
                  <c:v>0.87746949763362425</c:v>
                </c:pt>
                <c:pt idx="9040">
                  <c:v>0.87746949763362425</c:v>
                </c:pt>
                <c:pt idx="9041">
                  <c:v>0.87746949763362425</c:v>
                </c:pt>
                <c:pt idx="9042">
                  <c:v>0.87742607789501104</c:v>
                </c:pt>
                <c:pt idx="9043">
                  <c:v>0.87738265815639793</c:v>
                </c:pt>
                <c:pt idx="9044">
                  <c:v>0.87733923841778472</c:v>
                </c:pt>
                <c:pt idx="9045">
                  <c:v>0.8772958186791715</c:v>
                </c:pt>
                <c:pt idx="9046">
                  <c:v>0.8772958186791715</c:v>
                </c:pt>
                <c:pt idx="9047">
                  <c:v>0.8772523989405584</c:v>
                </c:pt>
                <c:pt idx="9048">
                  <c:v>0.87720897920194518</c:v>
                </c:pt>
                <c:pt idx="9049">
                  <c:v>0.87716555946333208</c:v>
                </c:pt>
                <c:pt idx="9050">
                  <c:v>0.87716555946333208</c:v>
                </c:pt>
                <c:pt idx="9051">
                  <c:v>0.87712213972471886</c:v>
                </c:pt>
                <c:pt idx="9052">
                  <c:v>0.87712213972471886</c:v>
                </c:pt>
                <c:pt idx="9053">
                  <c:v>0.87712213972471886</c:v>
                </c:pt>
                <c:pt idx="9054">
                  <c:v>0.87712213972471886</c:v>
                </c:pt>
                <c:pt idx="9055">
                  <c:v>0.87707871998610565</c:v>
                </c:pt>
                <c:pt idx="9056">
                  <c:v>0.87707871998610565</c:v>
                </c:pt>
                <c:pt idx="9057">
                  <c:v>0.87703530024749254</c:v>
                </c:pt>
                <c:pt idx="9058">
                  <c:v>0.87699188050887933</c:v>
                </c:pt>
                <c:pt idx="9059">
                  <c:v>0.87699188050887933</c:v>
                </c:pt>
                <c:pt idx="9060">
                  <c:v>0.87699188050887933</c:v>
                </c:pt>
                <c:pt idx="9061">
                  <c:v>0.87699188050887933</c:v>
                </c:pt>
                <c:pt idx="9062">
                  <c:v>0.87699188050887933</c:v>
                </c:pt>
                <c:pt idx="9063">
                  <c:v>0.87699188050887933</c:v>
                </c:pt>
                <c:pt idx="9064">
                  <c:v>0.87694846077026622</c:v>
                </c:pt>
                <c:pt idx="9065">
                  <c:v>0.87694846077026622</c:v>
                </c:pt>
                <c:pt idx="9066">
                  <c:v>0.87690504103165301</c:v>
                </c:pt>
                <c:pt idx="9067">
                  <c:v>0.87690504103165301</c:v>
                </c:pt>
                <c:pt idx="9068">
                  <c:v>0.87690504103165301</c:v>
                </c:pt>
                <c:pt idx="9069">
                  <c:v>0.87690504103165301</c:v>
                </c:pt>
                <c:pt idx="9070">
                  <c:v>0.87690504103165301</c:v>
                </c:pt>
                <c:pt idx="9071">
                  <c:v>0.87690504103165301</c:v>
                </c:pt>
                <c:pt idx="9072">
                  <c:v>0.87686162129303979</c:v>
                </c:pt>
                <c:pt idx="9073">
                  <c:v>0.87686162129303979</c:v>
                </c:pt>
                <c:pt idx="9074">
                  <c:v>0.87681820155442669</c:v>
                </c:pt>
                <c:pt idx="9075">
                  <c:v>0.87681820155442669</c:v>
                </c:pt>
                <c:pt idx="9076">
                  <c:v>0.87677478181581348</c:v>
                </c:pt>
                <c:pt idx="9077">
                  <c:v>0.87677478181581348</c:v>
                </c:pt>
                <c:pt idx="9078">
                  <c:v>0.87677478181581348</c:v>
                </c:pt>
                <c:pt idx="9079">
                  <c:v>0.87677478181581348</c:v>
                </c:pt>
                <c:pt idx="9080">
                  <c:v>0.87677478181581348</c:v>
                </c:pt>
                <c:pt idx="9081">
                  <c:v>0.87673136207720026</c:v>
                </c:pt>
                <c:pt idx="9082">
                  <c:v>0.87668794233858716</c:v>
                </c:pt>
                <c:pt idx="9083">
                  <c:v>0.87668794233858716</c:v>
                </c:pt>
                <c:pt idx="9084">
                  <c:v>0.87664452259997394</c:v>
                </c:pt>
                <c:pt idx="9085">
                  <c:v>0.87664452259997394</c:v>
                </c:pt>
                <c:pt idx="9086">
                  <c:v>0.87660110286136073</c:v>
                </c:pt>
                <c:pt idx="9087">
                  <c:v>0.87655768312274762</c:v>
                </c:pt>
                <c:pt idx="9088">
                  <c:v>0.87655768312274762</c:v>
                </c:pt>
                <c:pt idx="9089">
                  <c:v>0.87651426338413441</c:v>
                </c:pt>
                <c:pt idx="9090">
                  <c:v>0.87651426338413441</c:v>
                </c:pt>
                <c:pt idx="9091">
                  <c:v>0.87651426338413441</c:v>
                </c:pt>
                <c:pt idx="9092">
                  <c:v>0.87651426338413441</c:v>
                </c:pt>
                <c:pt idx="9093">
                  <c:v>0.87651426338413441</c:v>
                </c:pt>
                <c:pt idx="9094">
                  <c:v>0.8764708436455213</c:v>
                </c:pt>
                <c:pt idx="9095">
                  <c:v>0.87642742390690809</c:v>
                </c:pt>
                <c:pt idx="9096">
                  <c:v>0.87642742390690809</c:v>
                </c:pt>
                <c:pt idx="9097">
                  <c:v>0.87642742390690809</c:v>
                </c:pt>
                <c:pt idx="9098">
                  <c:v>0.87638400416829487</c:v>
                </c:pt>
                <c:pt idx="9099">
                  <c:v>0.87638400416829487</c:v>
                </c:pt>
                <c:pt idx="9100">
                  <c:v>0.87634058442968177</c:v>
                </c:pt>
                <c:pt idx="9101">
                  <c:v>0.87634058442968177</c:v>
                </c:pt>
                <c:pt idx="9102">
                  <c:v>0.87634058442968177</c:v>
                </c:pt>
                <c:pt idx="9103">
                  <c:v>0.87634058442968177</c:v>
                </c:pt>
                <c:pt idx="9104">
                  <c:v>0.87634058442968177</c:v>
                </c:pt>
                <c:pt idx="9105">
                  <c:v>0.87634058442968177</c:v>
                </c:pt>
                <c:pt idx="9106">
                  <c:v>0.87634058442968177</c:v>
                </c:pt>
                <c:pt idx="9107">
                  <c:v>0.87634058442968177</c:v>
                </c:pt>
                <c:pt idx="9108">
                  <c:v>0.87634058442968177</c:v>
                </c:pt>
                <c:pt idx="9109">
                  <c:v>0.87634058442968177</c:v>
                </c:pt>
                <c:pt idx="9110">
                  <c:v>0.87634058442968177</c:v>
                </c:pt>
                <c:pt idx="9111">
                  <c:v>0.87634058442968177</c:v>
                </c:pt>
                <c:pt idx="9112">
                  <c:v>0.87629716469106855</c:v>
                </c:pt>
                <c:pt idx="9113">
                  <c:v>0.87625374495245534</c:v>
                </c:pt>
                <c:pt idx="9114">
                  <c:v>0.87621032521384223</c:v>
                </c:pt>
                <c:pt idx="9115">
                  <c:v>0.87621032521384223</c:v>
                </c:pt>
                <c:pt idx="9116">
                  <c:v>0.87621032521384223</c:v>
                </c:pt>
                <c:pt idx="9117">
                  <c:v>0.87616690547522902</c:v>
                </c:pt>
                <c:pt idx="9118">
                  <c:v>0.87616690547522902</c:v>
                </c:pt>
                <c:pt idx="9119">
                  <c:v>0.8761234857366158</c:v>
                </c:pt>
                <c:pt idx="9120">
                  <c:v>0.8761234857366158</c:v>
                </c:pt>
                <c:pt idx="9121">
                  <c:v>0.8761234857366158</c:v>
                </c:pt>
                <c:pt idx="9122">
                  <c:v>0.8760800659980027</c:v>
                </c:pt>
                <c:pt idx="9123">
                  <c:v>0.87603664625938948</c:v>
                </c:pt>
                <c:pt idx="9124">
                  <c:v>0.87603664625938948</c:v>
                </c:pt>
                <c:pt idx="9125">
                  <c:v>0.87603664625938948</c:v>
                </c:pt>
                <c:pt idx="9126">
                  <c:v>0.87603664625938948</c:v>
                </c:pt>
                <c:pt idx="9127">
                  <c:v>0.87599322652077638</c:v>
                </c:pt>
                <c:pt idx="9128">
                  <c:v>0.87599322652077638</c:v>
                </c:pt>
                <c:pt idx="9129">
                  <c:v>0.87599322652077638</c:v>
                </c:pt>
                <c:pt idx="9130">
                  <c:v>0.87599322652077638</c:v>
                </c:pt>
                <c:pt idx="9131">
                  <c:v>0.87594980678216317</c:v>
                </c:pt>
                <c:pt idx="9132">
                  <c:v>0.87590638704354995</c:v>
                </c:pt>
                <c:pt idx="9133">
                  <c:v>0.87586296730493685</c:v>
                </c:pt>
                <c:pt idx="9134">
                  <c:v>0.87586296730493685</c:v>
                </c:pt>
                <c:pt idx="9135">
                  <c:v>0.87581954756632363</c:v>
                </c:pt>
                <c:pt idx="9136">
                  <c:v>0.87581954756632363</c:v>
                </c:pt>
                <c:pt idx="9137">
                  <c:v>0.87577612782771053</c:v>
                </c:pt>
                <c:pt idx="9138">
                  <c:v>0.87577612782771053</c:v>
                </c:pt>
                <c:pt idx="9139">
                  <c:v>0.87577612782771053</c:v>
                </c:pt>
                <c:pt idx="9140">
                  <c:v>0.87577612782771053</c:v>
                </c:pt>
                <c:pt idx="9141">
                  <c:v>0.87577612782771053</c:v>
                </c:pt>
                <c:pt idx="9142">
                  <c:v>0.87577612782771053</c:v>
                </c:pt>
                <c:pt idx="9143">
                  <c:v>0.87573270808909731</c:v>
                </c:pt>
                <c:pt idx="9144">
                  <c:v>0.87573270808909731</c:v>
                </c:pt>
                <c:pt idx="9145">
                  <c:v>0.8756892883504841</c:v>
                </c:pt>
                <c:pt idx="9146">
                  <c:v>0.8756892883504841</c:v>
                </c:pt>
                <c:pt idx="9147">
                  <c:v>0.87564586861187099</c:v>
                </c:pt>
                <c:pt idx="9148">
                  <c:v>0.87560244887325778</c:v>
                </c:pt>
                <c:pt idx="9149">
                  <c:v>0.87560244887325778</c:v>
                </c:pt>
                <c:pt idx="9150">
                  <c:v>0.87560244887325778</c:v>
                </c:pt>
                <c:pt idx="9151">
                  <c:v>0.87560244887325778</c:v>
                </c:pt>
                <c:pt idx="9152">
                  <c:v>0.87555902913464456</c:v>
                </c:pt>
                <c:pt idx="9153">
                  <c:v>0.87555902913464456</c:v>
                </c:pt>
                <c:pt idx="9154">
                  <c:v>0.87555902913464456</c:v>
                </c:pt>
                <c:pt idx="9155">
                  <c:v>0.87551560939603146</c:v>
                </c:pt>
                <c:pt idx="9156">
                  <c:v>0.87551560939603146</c:v>
                </c:pt>
                <c:pt idx="9157">
                  <c:v>0.87551560939603146</c:v>
                </c:pt>
                <c:pt idx="9158">
                  <c:v>0.87547218965741824</c:v>
                </c:pt>
                <c:pt idx="9159">
                  <c:v>0.87547218965741824</c:v>
                </c:pt>
                <c:pt idx="9160">
                  <c:v>0.87542876991880503</c:v>
                </c:pt>
                <c:pt idx="9161">
                  <c:v>0.87542876991880503</c:v>
                </c:pt>
                <c:pt idx="9162">
                  <c:v>0.87538535018019192</c:v>
                </c:pt>
                <c:pt idx="9163">
                  <c:v>0.87538535018019192</c:v>
                </c:pt>
                <c:pt idx="9164">
                  <c:v>0.87538535018019192</c:v>
                </c:pt>
                <c:pt idx="9165">
                  <c:v>0.87538535018019192</c:v>
                </c:pt>
                <c:pt idx="9166">
                  <c:v>0.87538535018019192</c:v>
                </c:pt>
                <c:pt idx="9167">
                  <c:v>0.87538535018019192</c:v>
                </c:pt>
                <c:pt idx="9168">
                  <c:v>0.87538535018019192</c:v>
                </c:pt>
                <c:pt idx="9169">
                  <c:v>0.87538535018019192</c:v>
                </c:pt>
                <c:pt idx="9170">
                  <c:v>0.87534193044157871</c:v>
                </c:pt>
                <c:pt idx="9171">
                  <c:v>0.87534193044157871</c:v>
                </c:pt>
                <c:pt idx="9172">
                  <c:v>0.8752985107029656</c:v>
                </c:pt>
                <c:pt idx="9173">
                  <c:v>0.8752985107029656</c:v>
                </c:pt>
                <c:pt idx="9174">
                  <c:v>0.87525509096435239</c:v>
                </c:pt>
                <c:pt idx="9175">
                  <c:v>0.87525509096435239</c:v>
                </c:pt>
                <c:pt idx="9176">
                  <c:v>0.87525509096435239</c:v>
                </c:pt>
                <c:pt idx="9177">
                  <c:v>0.87521167122573917</c:v>
                </c:pt>
                <c:pt idx="9178">
                  <c:v>0.87516825148712607</c:v>
                </c:pt>
                <c:pt idx="9179">
                  <c:v>0.87512483174851285</c:v>
                </c:pt>
                <c:pt idx="9180">
                  <c:v>0.87512483174851285</c:v>
                </c:pt>
                <c:pt idx="9181">
                  <c:v>0.87508141200989975</c:v>
                </c:pt>
                <c:pt idx="9182">
                  <c:v>0.87503799227128654</c:v>
                </c:pt>
                <c:pt idx="9183">
                  <c:v>0.87503799227128654</c:v>
                </c:pt>
                <c:pt idx="9184">
                  <c:v>0.87499457253267332</c:v>
                </c:pt>
                <c:pt idx="9185">
                  <c:v>0.87495115279406022</c:v>
                </c:pt>
                <c:pt idx="9186">
                  <c:v>0.874907733055447</c:v>
                </c:pt>
                <c:pt idx="9187">
                  <c:v>0.8748643133168339</c:v>
                </c:pt>
                <c:pt idx="9188">
                  <c:v>0.8748643133168339</c:v>
                </c:pt>
                <c:pt idx="9189">
                  <c:v>0.8748643133168339</c:v>
                </c:pt>
                <c:pt idx="9190">
                  <c:v>0.8748643133168339</c:v>
                </c:pt>
                <c:pt idx="9191">
                  <c:v>0.8748643133168339</c:v>
                </c:pt>
                <c:pt idx="9192">
                  <c:v>0.8748643133168339</c:v>
                </c:pt>
                <c:pt idx="9193">
                  <c:v>0.8748643133168339</c:v>
                </c:pt>
                <c:pt idx="9194">
                  <c:v>0.8748643133168339</c:v>
                </c:pt>
                <c:pt idx="9195">
                  <c:v>0.87482089357822068</c:v>
                </c:pt>
                <c:pt idx="9196">
                  <c:v>0.87482089357822068</c:v>
                </c:pt>
                <c:pt idx="9197">
                  <c:v>0.87482089357822068</c:v>
                </c:pt>
                <c:pt idx="9198">
                  <c:v>0.87482089357822068</c:v>
                </c:pt>
                <c:pt idx="9199">
                  <c:v>0.87477747383960747</c:v>
                </c:pt>
                <c:pt idx="9200">
                  <c:v>0.87477747383960747</c:v>
                </c:pt>
                <c:pt idx="9201">
                  <c:v>0.87477747383960747</c:v>
                </c:pt>
                <c:pt idx="9202">
                  <c:v>0.87477747383960747</c:v>
                </c:pt>
                <c:pt idx="9203">
                  <c:v>0.87477747383960747</c:v>
                </c:pt>
                <c:pt idx="9204">
                  <c:v>0.87473405410099425</c:v>
                </c:pt>
                <c:pt idx="9205">
                  <c:v>0.87473405410099425</c:v>
                </c:pt>
                <c:pt idx="9206">
                  <c:v>0.87473405410099425</c:v>
                </c:pt>
                <c:pt idx="9207">
                  <c:v>0.87469063436238115</c:v>
                </c:pt>
                <c:pt idx="9208">
                  <c:v>0.87469063436238115</c:v>
                </c:pt>
                <c:pt idx="9209">
                  <c:v>0.87464721462376793</c:v>
                </c:pt>
                <c:pt idx="9210">
                  <c:v>0.87460379488515483</c:v>
                </c:pt>
                <c:pt idx="9211">
                  <c:v>0.87456037514654161</c:v>
                </c:pt>
                <c:pt idx="9212">
                  <c:v>0.87456037514654161</c:v>
                </c:pt>
                <c:pt idx="9213">
                  <c:v>0.87456037514654161</c:v>
                </c:pt>
                <c:pt idx="9214">
                  <c:v>0.87456037514654161</c:v>
                </c:pt>
                <c:pt idx="9215">
                  <c:v>0.8745169554079284</c:v>
                </c:pt>
                <c:pt idx="9216">
                  <c:v>0.87447353566931529</c:v>
                </c:pt>
                <c:pt idx="9217">
                  <c:v>0.87443011593070208</c:v>
                </c:pt>
                <c:pt idx="9218">
                  <c:v>0.87438669619208897</c:v>
                </c:pt>
                <c:pt idx="9219">
                  <c:v>0.87438669619208897</c:v>
                </c:pt>
                <c:pt idx="9220">
                  <c:v>0.87434327645347576</c:v>
                </c:pt>
                <c:pt idx="9221">
                  <c:v>0.87429985671486254</c:v>
                </c:pt>
                <c:pt idx="9222">
                  <c:v>0.87425643697624944</c:v>
                </c:pt>
                <c:pt idx="9223">
                  <c:v>0.87421301723763623</c:v>
                </c:pt>
                <c:pt idx="9224">
                  <c:v>0.87421301723763623</c:v>
                </c:pt>
                <c:pt idx="9225">
                  <c:v>0.87421301723763623</c:v>
                </c:pt>
                <c:pt idx="9226">
                  <c:v>0.87416959749902312</c:v>
                </c:pt>
                <c:pt idx="9227">
                  <c:v>0.87412617776040991</c:v>
                </c:pt>
                <c:pt idx="9228">
                  <c:v>0.87408275802179669</c:v>
                </c:pt>
                <c:pt idx="9229">
                  <c:v>0.87408275802179669</c:v>
                </c:pt>
                <c:pt idx="9230">
                  <c:v>0.87408275802179669</c:v>
                </c:pt>
                <c:pt idx="9231">
                  <c:v>0.87408275802179669</c:v>
                </c:pt>
                <c:pt idx="9232">
                  <c:v>0.87408275802179669</c:v>
                </c:pt>
                <c:pt idx="9233">
                  <c:v>0.87408275802179669</c:v>
                </c:pt>
                <c:pt idx="9234">
                  <c:v>0.87403933828318348</c:v>
                </c:pt>
                <c:pt idx="9235">
                  <c:v>0.87403933828318348</c:v>
                </c:pt>
                <c:pt idx="9236">
                  <c:v>0.87399591854457037</c:v>
                </c:pt>
                <c:pt idx="9237">
                  <c:v>0.87395249880595716</c:v>
                </c:pt>
                <c:pt idx="9238">
                  <c:v>0.87395249880595716</c:v>
                </c:pt>
                <c:pt idx="9239">
                  <c:v>0.87395249880595716</c:v>
                </c:pt>
                <c:pt idx="9240">
                  <c:v>0.87395249880595716</c:v>
                </c:pt>
                <c:pt idx="9241">
                  <c:v>0.87395249880595716</c:v>
                </c:pt>
                <c:pt idx="9242">
                  <c:v>0.87395249880595716</c:v>
                </c:pt>
                <c:pt idx="9243">
                  <c:v>0.87395249880595716</c:v>
                </c:pt>
                <c:pt idx="9244">
                  <c:v>0.87395249880595716</c:v>
                </c:pt>
                <c:pt idx="9245">
                  <c:v>0.87395249880595716</c:v>
                </c:pt>
                <c:pt idx="9246">
                  <c:v>0.87395249880595716</c:v>
                </c:pt>
                <c:pt idx="9247">
                  <c:v>0.87390907906734405</c:v>
                </c:pt>
                <c:pt idx="9248">
                  <c:v>0.87390907906734405</c:v>
                </c:pt>
                <c:pt idx="9249">
                  <c:v>0.87386565932873084</c:v>
                </c:pt>
                <c:pt idx="9250">
                  <c:v>0.87382223959011762</c:v>
                </c:pt>
                <c:pt idx="9251">
                  <c:v>0.87377881985150452</c:v>
                </c:pt>
                <c:pt idx="9252">
                  <c:v>0.8737354001128913</c:v>
                </c:pt>
                <c:pt idx="9253">
                  <c:v>0.8737354001128913</c:v>
                </c:pt>
                <c:pt idx="9254">
                  <c:v>0.8736919803742782</c:v>
                </c:pt>
                <c:pt idx="9255">
                  <c:v>0.87364856063566498</c:v>
                </c:pt>
                <c:pt idx="9256">
                  <c:v>0.87364856063566498</c:v>
                </c:pt>
                <c:pt idx="9257">
                  <c:v>0.87360514089705177</c:v>
                </c:pt>
                <c:pt idx="9258">
                  <c:v>0.87360514089705177</c:v>
                </c:pt>
                <c:pt idx="9259">
                  <c:v>0.87360514089705177</c:v>
                </c:pt>
                <c:pt idx="9260">
                  <c:v>0.87356172115843866</c:v>
                </c:pt>
                <c:pt idx="9261">
                  <c:v>0.87351830141982545</c:v>
                </c:pt>
                <c:pt idx="9262">
                  <c:v>0.87347488168121235</c:v>
                </c:pt>
                <c:pt idx="9263">
                  <c:v>0.87347488168121235</c:v>
                </c:pt>
                <c:pt idx="9264">
                  <c:v>0.87347488168121235</c:v>
                </c:pt>
                <c:pt idx="9265">
                  <c:v>0.87343146194259913</c:v>
                </c:pt>
                <c:pt idx="9266">
                  <c:v>0.87343146194259913</c:v>
                </c:pt>
                <c:pt idx="9267">
                  <c:v>0.87338804220398591</c:v>
                </c:pt>
                <c:pt idx="9268">
                  <c:v>0.87338804220398591</c:v>
                </c:pt>
                <c:pt idx="9269">
                  <c:v>0.87338804220398591</c:v>
                </c:pt>
                <c:pt idx="9270">
                  <c:v>0.8733446224653727</c:v>
                </c:pt>
                <c:pt idx="9271">
                  <c:v>0.8733446224653727</c:v>
                </c:pt>
                <c:pt idx="9272">
                  <c:v>0.8733446224653727</c:v>
                </c:pt>
                <c:pt idx="9273">
                  <c:v>0.8733446224653727</c:v>
                </c:pt>
                <c:pt idx="9274">
                  <c:v>0.8733012027267596</c:v>
                </c:pt>
                <c:pt idx="9275">
                  <c:v>0.8733012027267596</c:v>
                </c:pt>
                <c:pt idx="9276">
                  <c:v>0.87325778298814638</c:v>
                </c:pt>
                <c:pt idx="9277">
                  <c:v>0.87325778298814638</c:v>
                </c:pt>
                <c:pt idx="9278">
                  <c:v>0.87325778298814638</c:v>
                </c:pt>
                <c:pt idx="9279">
                  <c:v>0.87325778298814638</c:v>
                </c:pt>
                <c:pt idx="9280">
                  <c:v>0.87325778298814638</c:v>
                </c:pt>
                <c:pt idx="9281">
                  <c:v>0.87321436324953328</c:v>
                </c:pt>
                <c:pt idx="9282">
                  <c:v>0.87317094351092006</c:v>
                </c:pt>
                <c:pt idx="9283">
                  <c:v>0.87317094351092006</c:v>
                </c:pt>
                <c:pt idx="9284">
                  <c:v>0.87312752377230685</c:v>
                </c:pt>
                <c:pt idx="9285">
                  <c:v>0.87308410403369374</c:v>
                </c:pt>
                <c:pt idx="9286">
                  <c:v>0.87308410403369374</c:v>
                </c:pt>
                <c:pt idx="9287">
                  <c:v>0.87308410403369374</c:v>
                </c:pt>
                <c:pt idx="9288">
                  <c:v>0.87308410403369374</c:v>
                </c:pt>
                <c:pt idx="9289">
                  <c:v>0.87304068429508053</c:v>
                </c:pt>
                <c:pt idx="9290">
                  <c:v>0.87304068429508053</c:v>
                </c:pt>
                <c:pt idx="9291">
                  <c:v>0.87304068429508053</c:v>
                </c:pt>
                <c:pt idx="9292">
                  <c:v>0.87299726455646742</c:v>
                </c:pt>
                <c:pt idx="9293">
                  <c:v>0.87299726455646742</c:v>
                </c:pt>
                <c:pt idx="9294">
                  <c:v>0.87299726455646742</c:v>
                </c:pt>
                <c:pt idx="9295">
                  <c:v>0.87295384481785421</c:v>
                </c:pt>
                <c:pt idx="9296">
                  <c:v>0.87295384481785421</c:v>
                </c:pt>
                <c:pt idx="9297">
                  <c:v>0.87295384481785421</c:v>
                </c:pt>
                <c:pt idx="9298">
                  <c:v>0.87295384481785421</c:v>
                </c:pt>
                <c:pt idx="9299">
                  <c:v>0.87295384481785421</c:v>
                </c:pt>
                <c:pt idx="9300">
                  <c:v>0.87295384481785421</c:v>
                </c:pt>
                <c:pt idx="9301">
                  <c:v>0.87295384481785421</c:v>
                </c:pt>
                <c:pt idx="9302">
                  <c:v>0.87291042507924099</c:v>
                </c:pt>
                <c:pt idx="9303">
                  <c:v>0.87291042507924099</c:v>
                </c:pt>
                <c:pt idx="9304">
                  <c:v>0.87291042507924099</c:v>
                </c:pt>
                <c:pt idx="9305">
                  <c:v>0.87286700534062789</c:v>
                </c:pt>
                <c:pt idx="9306">
                  <c:v>0.87286700534062789</c:v>
                </c:pt>
                <c:pt idx="9307">
                  <c:v>0.87286700534062789</c:v>
                </c:pt>
                <c:pt idx="9308">
                  <c:v>0.87286700534062789</c:v>
                </c:pt>
                <c:pt idx="9309">
                  <c:v>0.87282358560201467</c:v>
                </c:pt>
                <c:pt idx="9310">
                  <c:v>0.87282358560201467</c:v>
                </c:pt>
                <c:pt idx="9311">
                  <c:v>0.87278016586340157</c:v>
                </c:pt>
                <c:pt idx="9312">
                  <c:v>0.87278016586340157</c:v>
                </c:pt>
                <c:pt idx="9313">
                  <c:v>0.87278016586340157</c:v>
                </c:pt>
                <c:pt idx="9314">
                  <c:v>0.87278016586340157</c:v>
                </c:pt>
                <c:pt idx="9315">
                  <c:v>0.87273674612478835</c:v>
                </c:pt>
                <c:pt idx="9316">
                  <c:v>0.87269332638617514</c:v>
                </c:pt>
                <c:pt idx="9317">
                  <c:v>0.87269332638617514</c:v>
                </c:pt>
                <c:pt idx="9318">
                  <c:v>0.87269332638617514</c:v>
                </c:pt>
                <c:pt idx="9319">
                  <c:v>0.87264990664756192</c:v>
                </c:pt>
                <c:pt idx="9320">
                  <c:v>0.87264990664756192</c:v>
                </c:pt>
                <c:pt idx="9321">
                  <c:v>0.87264990664756192</c:v>
                </c:pt>
                <c:pt idx="9322">
                  <c:v>0.87264990664756192</c:v>
                </c:pt>
                <c:pt idx="9323">
                  <c:v>0.87260648690894882</c:v>
                </c:pt>
                <c:pt idx="9324">
                  <c:v>0.8725630671703356</c:v>
                </c:pt>
                <c:pt idx="9325">
                  <c:v>0.8725196474317225</c:v>
                </c:pt>
                <c:pt idx="9326">
                  <c:v>0.8725196474317225</c:v>
                </c:pt>
                <c:pt idx="9327">
                  <c:v>0.8725196474317225</c:v>
                </c:pt>
                <c:pt idx="9328">
                  <c:v>0.8725196474317225</c:v>
                </c:pt>
                <c:pt idx="9329">
                  <c:v>0.8725196474317225</c:v>
                </c:pt>
                <c:pt idx="9330">
                  <c:v>0.87247622769310929</c:v>
                </c:pt>
                <c:pt idx="9331">
                  <c:v>0.87243280795449607</c:v>
                </c:pt>
                <c:pt idx="9332">
                  <c:v>0.87243280795449607</c:v>
                </c:pt>
                <c:pt idx="9333">
                  <c:v>0.87238938821588297</c:v>
                </c:pt>
                <c:pt idx="9334">
                  <c:v>0.87238938821588297</c:v>
                </c:pt>
                <c:pt idx="9335">
                  <c:v>0.87238938821588297</c:v>
                </c:pt>
                <c:pt idx="9336">
                  <c:v>0.87238938821588297</c:v>
                </c:pt>
                <c:pt idx="9337">
                  <c:v>0.87234596847726975</c:v>
                </c:pt>
                <c:pt idx="9338">
                  <c:v>0.87234596847726975</c:v>
                </c:pt>
                <c:pt idx="9339">
                  <c:v>0.87234596847726975</c:v>
                </c:pt>
                <c:pt idx="9340">
                  <c:v>0.87234596847726975</c:v>
                </c:pt>
                <c:pt idx="9341">
                  <c:v>0.87234596847726975</c:v>
                </c:pt>
                <c:pt idx="9342">
                  <c:v>0.87234596847726975</c:v>
                </c:pt>
                <c:pt idx="9343">
                  <c:v>0.87234596847726975</c:v>
                </c:pt>
                <c:pt idx="9344">
                  <c:v>0.87230254873865665</c:v>
                </c:pt>
                <c:pt idx="9345">
                  <c:v>0.87225912900004343</c:v>
                </c:pt>
                <c:pt idx="9346">
                  <c:v>0.87225912900004343</c:v>
                </c:pt>
                <c:pt idx="9347">
                  <c:v>0.87221570926143022</c:v>
                </c:pt>
                <c:pt idx="9348">
                  <c:v>0.87217228952281711</c:v>
                </c:pt>
                <c:pt idx="9349">
                  <c:v>0.87217228952281711</c:v>
                </c:pt>
                <c:pt idx="9350">
                  <c:v>0.87217228952281711</c:v>
                </c:pt>
                <c:pt idx="9351">
                  <c:v>0.87217228952281711</c:v>
                </c:pt>
                <c:pt idx="9352">
                  <c:v>0.8721288697842039</c:v>
                </c:pt>
                <c:pt idx="9353">
                  <c:v>0.8721288697842039</c:v>
                </c:pt>
                <c:pt idx="9354">
                  <c:v>0.8721288697842039</c:v>
                </c:pt>
                <c:pt idx="9355">
                  <c:v>0.87208545004559079</c:v>
                </c:pt>
                <c:pt idx="9356">
                  <c:v>0.87208545004559079</c:v>
                </c:pt>
                <c:pt idx="9357">
                  <c:v>0.87208545004559079</c:v>
                </c:pt>
                <c:pt idx="9358">
                  <c:v>0.87208545004559079</c:v>
                </c:pt>
                <c:pt idx="9359">
                  <c:v>0.87208545004559079</c:v>
                </c:pt>
                <c:pt idx="9360">
                  <c:v>0.87208545004559079</c:v>
                </c:pt>
                <c:pt idx="9361">
                  <c:v>0.87208545004559079</c:v>
                </c:pt>
                <c:pt idx="9362">
                  <c:v>0.87208545004559079</c:v>
                </c:pt>
                <c:pt idx="9363">
                  <c:v>0.87208545004559079</c:v>
                </c:pt>
                <c:pt idx="9364">
                  <c:v>0.87204203030697758</c:v>
                </c:pt>
                <c:pt idx="9365">
                  <c:v>0.87204203030697758</c:v>
                </c:pt>
                <c:pt idx="9366">
                  <c:v>0.87204203030697758</c:v>
                </c:pt>
                <c:pt idx="9367">
                  <c:v>0.87199861056836436</c:v>
                </c:pt>
                <c:pt idx="9368">
                  <c:v>0.87199861056836436</c:v>
                </c:pt>
                <c:pt idx="9369">
                  <c:v>0.87195519082975115</c:v>
                </c:pt>
                <c:pt idx="9370">
                  <c:v>0.87191177109113804</c:v>
                </c:pt>
                <c:pt idx="9371">
                  <c:v>0.87191177109113804</c:v>
                </c:pt>
                <c:pt idx="9372">
                  <c:v>0.87191177109113804</c:v>
                </c:pt>
                <c:pt idx="9373">
                  <c:v>0.87191177109113804</c:v>
                </c:pt>
                <c:pt idx="9374">
                  <c:v>0.87186835135252483</c:v>
                </c:pt>
                <c:pt idx="9375">
                  <c:v>0.87186835135252483</c:v>
                </c:pt>
                <c:pt idx="9376">
                  <c:v>0.87182493161391172</c:v>
                </c:pt>
                <c:pt idx="9377">
                  <c:v>0.87182493161391172</c:v>
                </c:pt>
                <c:pt idx="9378">
                  <c:v>0.87182493161391172</c:v>
                </c:pt>
                <c:pt idx="9379">
                  <c:v>0.87178151187529851</c:v>
                </c:pt>
                <c:pt idx="9380">
                  <c:v>0.87173809213668529</c:v>
                </c:pt>
                <c:pt idx="9381">
                  <c:v>0.87173809213668529</c:v>
                </c:pt>
                <c:pt idx="9382">
                  <c:v>0.87169467239807219</c:v>
                </c:pt>
                <c:pt idx="9383">
                  <c:v>0.87169467239807219</c:v>
                </c:pt>
                <c:pt idx="9384">
                  <c:v>0.87169467239807219</c:v>
                </c:pt>
                <c:pt idx="9385">
                  <c:v>0.87165125265945897</c:v>
                </c:pt>
                <c:pt idx="9386">
                  <c:v>0.87165125265945897</c:v>
                </c:pt>
                <c:pt idx="9387">
                  <c:v>0.87165125265945897</c:v>
                </c:pt>
                <c:pt idx="9388">
                  <c:v>0.87165125265945897</c:v>
                </c:pt>
                <c:pt idx="9389">
                  <c:v>0.87165125265945897</c:v>
                </c:pt>
                <c:pt idx="9390">
                  <c:v>0.87165125265945897</c:v>
                </c:pt>
                <c:pt idx="9391">
                  <c:v>0.87160783292084587</c:v>
                </c:pt>
                <c:pt idx="9392">
                  <c:v>0.87156441318223266</c:v>
                </c:pt>
                <c:pt idx="9393">
                  <c:v>0.87156441318223266</c:v>
                </c:pt>
                <c:pt idx="9394">
                  <c:v>0.87152099344361944</c:v>
                </c:pt>
                <c:pt idx="9395">
                  <c:v>0.87152099344361944</c:v>
                </c:pt>
                <c:pt idx="9396">
                  <c:v>0.87152099344361944</c:v>
                </c:pt>
                <c:pt idx="9397">
                  <c:v>0.87147757370500634</c:v>
                </c:pt>
                <c:pt idx="9398">
                  <c:v>0.87147757370500634</c:v>
                </c:pt>
                <c:pt idx="9399">
                  <c:v>0.87143415396639312</c:v>
                </c:pt>
                <c:pt idx="9400">
                  <c:v>0.87143415396639312</c:v>
                </c:pt>
                <c:pt idx="9401">
                  <c:v>0.87139073422778002</c:v>
                </c:pt>
                <c:pt idx="9402">
                  <c:v>0.87139073422778002</c:v>
                </c:pt>
                <c:pt idx="9403">
                  <c:v>0.8713473144891668</c:v>
                </c:pt>
                <c:pt idx="9404">
                  <c:v>0.8713473144891668</c:v>
                </c:pt>
                <c:pt idx="9405">
                  <c:v>0.87130389475055359</c:v>
                </c:pt>
                <c:pt idx="9406">
                  <c:v>0.87130389475055359</c:v>
                </c:pt>
                <c:pt idx="9407">
                  <c:v>0.87130389475055359</c:v>
                </c:pt>
                <c:pt idx="9408">
                  <c:v>0.87130389475055359</c:v>
                </c:pt>
                <c:pt idx="9409">
                  <c:v>0.87130389475055359</c:v>
                </c:pt>
                <c:pt idx="9410">
                  <c:v>0.87130389475055359</c:v>
                </c:pt>
                <c:pt idx="9411">
                  <c:v>0.87126047501194037</c:v>
                </c:pt>
                <c:pt idx="9412">
                  <c:v>0.87126047501194037</c:v>
                </c:pt>
                <c:pt idx="9413">
                  <c:v>0.87126047501194037</c:v>
                </c:pt>
                <c:pt idx="9414">
                  <c:v>0.87121705527332727</c:v>
                </c:pt>
                <c:pt idx="9415">
                  <c:v>0.87117363553471405</c:v>
                </c:pt>
                <c:pt idx="9416">
                  <c:v>0.87113021579610095</c:v>
                </c:pt>
                <c:pt idx="9417">
                  <c:v>0.87113021579610095</c:v>
                </c:pt>
                <c:pt idx="9418">
                  <c:v>0.87108679605748773</c:v>
                </c:pt>
                <c:pt idx="9419">
                  <c:v>0.87108679605748773</c:v>
                </c:pt>
                <c:pt idx="9420">
                  <c:v>0.87104337631887452</c:v>
                </c:pt>
                <c:pt idx="9421">
                  <c:v>0.87099995658026141</c:v>
                </c:pt>
                <c:pt idx="9422">
                  <c:v>0.87099995658026141</c:v>
                </c:pt>
                <c:pt idx="9423">
                  <c:v>0.87099995658026141</c:v>
                </c:pt>
                <c:pt idx="9424">
                  <c:v>0.8709565368416482</c:v>
                </c:pt>
                <c:pt idx="9425">
                  <c:v>0.87091311710303509</c:v>
                </c:pt>
                <c:pt idx="9426">
                  <c:v>0.87091311710303509</c:v>
                </c:pt>
                <c:pt idx="9427">
                  <c:v>0.87086969736442188</c:v>
                </c:pt>
                <c:pt idx="9428">
                  <c:v>0.87082627762580866</c:v>
                </c:pt>
                <c:pt idx="9429">
                  <c:v>0.87078285788719556</c:v>
                </c:pt>
                <c:pt idx="9430">
                  <c:v>0.87078285788719556</c:v>
                </c:pt>
                <c:pt idx="9431">
                  <c:v>0.87078285788719556</c:v>
                </c:pt>
                <c:pt idx="9432">
                  <c:v>0.87073943814858235</c:v>
                </c:pt>
                <c:pt idx="9433">
                  <c:v>0.87069601840996924</c:v>
                </c:pt>
                <c:pt idx="9434">
                  <c:v>0.87069601840996924</c:v>
                </c:pt>
                <c:pt idx="9435">
                  <c:v>0.87069601840996924</c:v>
                </c:pt>
                <c:pt idx="9436">
                  <c:v>0.87065259867135603</c:v>
                </c:pt>
                <c:pt idx="9437">
                  <c:v>0.87060917893274281</c:v>
                </c:pt>
                <c:pt idx="9438">
                  <c:v>0.8705657591941296</c:v>
                </c:pt>
                <c:pt idx="9439">
                  <c:v>0.87052233945551649</c:v>
                </c:pt>
                <c:pt idx="9440">
                  <c:v>0.87047891971690328</c:v>
                </c:pt>
                <c:pt idx="9441">
                  <c:v>0.87043549997829017</c:v>
                </c:pt>
                <c:pt idx="9442">
                  <c:v>0.87039208023967696</c:v>
                </c:pt>
                <c:pt idx="9443">
                  <c:v>0.87039208023967696</c:v>
                </c:pt>
                <c:pt idx="9444">
                  <c:v>0.87034866050106374</c:v>
                </c:pt>
                <c:pt idx="9445">
                  <c:v>0.87030524076245064</c:v>
                </c:pt>
                <c:pt idx="9446">
                  <c:v>0.87030524076245064</c:v>
                </c:pt>
                <c:pt idx="9447">
                  <c:v>0.87026182102383742</c:v>
                </c:pt>
                <c:pt idx="9448">
                  <c:v>0.87026182102383742</c:v>
                </c:pt>
                <c:pt idx="9449">
                  <c:v>0.87026182102383742</c:v>
                </c:pt>
                <c:pt idx="9450">
                  <c:v>0.87021840128522432</c:v>
                </c:pt>
                <c:pt idx="9451">
                  <c:v>0.87021840128522432</c:v>
                </c:pt>
                <c:pt idx="9452">
                  <c:v>0.8701749815466111</c:v>
                </c:pt>
                <c:pt idx="9453">
                  <c:v>0.87013156180799789</c:v>
                </c:pt>
                <c:pt idx="9454">
                  <c:v>0.87013156180799789</c:v>
                </c:pt>
                <c:pt idx="9455">
                  <c:v>0.87013156180799789</c:v>
                </c:pt>
                <c:pt idx="9456">
                  <c:v>0.87008814206938467</c:v>
                </c:pt>
                <c:pt idx="9457">
                  <c:v>0.87008814206938467</c:v>
                </c:pt>
                <c:pt idx="9458">
                  <c:v>0.87004472233077157</c:v>
                </c:pt>
                <c:pt idx="9459">
                  <c:v>0.87000130259215835</c:v>
                </c:pt>
                <c:pt idx="9460">
                  <c:v>0.87000130259215835</c:v>
                </c:pt>
                <c:pt idx="9461">
                  <c:v>0.87000130259215835</c:v>
                </c:pt>
                <c:pt idx="9462">
                  <c:v>0.87000130259215835</c:v>
                </c:pt>
                <c:pt idx="9463">
                  <c:v>0.86995788285354525</c:v>
                </c:pt>
                <c:pt idx="9464">
                  <c:v>0.86991446311493204</c:v>
                </c:pt>
                <c:pt idx="9465">
                  <c:v>0.86987104337631882</c:v>
                </c:pt>
                <c:pt idx="9466">
                  <c:v>0.86987104337631882</c:v>
                </c:pt>
                <c:pt idx="9467">
                  <c:v>0.86987104337631882</c:v>
                </c:pt>
                <c:pt idx="9468">
                  <c:v>0.86987104337631882</c:v>
                </c:pt>
                <c:pt idx="9469">
                  <c:v>0.86987104337631882</c:v>
                </c:pt>
                <c:pt idx="9470">
                  <c:v>0.86987104337631882</c:v>
                </c:pt>
                <c:pt idx="9471">
                  <c:v>0.86987104337631882</c:v>
                </c:pt>
                <c:pt idx="9472">
                  <c:v>0.86982762363770572</c:v>
                </c:pt>
                <c:pt idx="9473">
                  <c:v>0.86982762363770572</c:v>
                </c:pt>
                <c:pt idx="9474">
                  <c:v>0.86982762363770572</c:v>
                </c:pt>
                <c:pt idx="9475">
                  <c:v>0.86982762363770572</c:v>
                </c:pt>
                <c:pt idx="9476">
                  <c:v>0.86982762363770572</c:v>
                </c:pt>
                <c:pt idx="9477">
                  <c:v>0.86982762363770572</c:v>
                </c:pt>
                <c:pt idx="9478">
                  <c:v>0.86982762363770572</c:v>
                </c:pt>
                <c:pt idx="9479">
                  <c:v>0.86982762363770572</c:v>
                </c:pt>
                <c:pt idx="9480">
                  <c:v>0.8697842038990925</c:v>
                </c:pt>
                <c:pt idx="9481">
                  <c:v>0.8697407841604794</c:v>
                </c:pt>
                <c:pt idx="9482">
                  <c:v>0.8697407841604794</c:v>
                </c:pt>
                <c:pt idx="9483">
                  <c:v>0.8697407841604794</c:v>
                </c:pt>
                <c:pt idx="9484">
                  <c:v>0.8697407841604794</c:v>
                </c:pt>
                <c:pt idx="9485">
                  <c:v>0.8697407841604794</c:v>
                </c:pt>
                <c:pt idx="9486">
                  <c:v>0.86969736442186618</c:v>
                </c:pt>
                <c:pt idx="9487">
                  <c:v>0.86969736442186618</c:v>
                </c:pt>
                <c:pt idx="9488">
                  <c:v>0.86969736442186618</c:v>
                </c:pt>
                <c:pt idx="9489">
                  <c:v>0.86969736442186618</c:v>
                </c:pt>
                <c:pt idx="9490">
                  <c:v>0.86969736442186618</c:v>
                </c:pt>
                <c:pt idx="9491">
                  <c:v>0.86965394468325297</c:v>
                </c:pt>
                <c:pt idx="9492">
                  <c:v>0.86965394468325297</c:v>
                </c:pt>
                <c:pt idx="9493">
                  <c:v>0.86961052494463986</c:v>
                </c:pt>
                <c:pt idx="9494">
                  <c:v>0.86956710520602665</c:v>
                </c:pt>
                <c:pt idx="9495">
                  <c:v>0.86952368546741354</c:v>
                </c:pt>
                <c:pt idx="9496">
                  <c:v>0.86952368546741354</c:v>
                </c:pt>
                <c:pt idx="9497">
                  <c:v>0.86952368546741354</c:v>
                </c:pt>
                <c:pt idx="9498">
                  <c:v>0.86952368546741354</c:v>
                </c:pt>
                <c:pt idx="9499">
                  <c:v>0.86948026572880033</c:v>
                </c:pt>
                <c:pt idx="9500">
                  <c:v>0.86948026572880033</c:v>
                </c:pt>
                <c:pt idx="9501">
                  <c:v>0.86943684599018711</c:v>
                </c:pt>
                <c:pt idx="9502">
                  <c:v>0.8693934262515739</c:v>
                </c:pt>
                <c:pt idx="9503">
                  <c:v>0.8693934262515739</c:v>
                </c:pt>
                <c:pt idx="9504">
                  <c:v>0.86935000651296079</c:v>
                </c:pt>
                <c:pt idx="9505">
                  <c:v>0.86930658677434758</c:v>
                </c:pt>
                <c:pt idx="9506">
                  <c:v>0.86930658677434758</c:v>
                </c:pt>
                <c:pt idx="9507">
                  <c:v>0.86930658677434758</c:v>
                </c:pt>
                <c:pt idx="9508">
                  <c:v>0.86930658677434758</c:v>
                </c:pt>
                <c:pt idx="9509">
                  <c:v>0.86930658677434758</c:v>
                </c:pt>
                <c:pt idx="9510">
                  <c:v>0.86930658677434758</c:v>
                </c:pt>
                <c:pt idx="9511">
                  <c:v>0.86926316703573447</c:v>
                </c:pt>
                <c:pt idx="9512">
                  <c:v>0.86921974729712126</c:v>
                </c:pt>
                <c:pt idx="9513">
                  <c:v>0.86921974729712126</c:v>
                </c:pt>
                <c:pt idx="9514">
                  <c:v>0.86921974729712126</c:v>
                </c:pt>
                <c:pt idx="9515">
                  <c:v>0.86917632755850804</c:v>
                </c:pt>
                <c:pt idx="9516">
                  <c:v>0.86913290781989494</c:v>
                </c:pt>
                <c:pt idx="9517">
                  <c:v>0.86913290781989494</c:v>
                </c:pt>
                <c:pt idx="9518">
                  <c:v>0.86913290781989494</c:v>
                </c:pt>
                <c:pt idx="9519">
                  <c:v>0.86913290781989494</c:v>
                </c:pt>
                <c:pt idx="9520">
                  <c:v>0.86913290781989494</c:v>
                </c:pt>
                <c:pt idx="9521">
                  <c:v>0.86908948808128172</c:v>
                </c:pt>
                <c:pt idx="9522">
                  <c:v>0.86908948808128172</c:v>
                </c:pt>
                <c:pt idx="9523">
                  <c:v>0.86908948808128172</c:v>
                </c:pt>
                <c:pt idx="9524">
                  <c:v>0.86908948808128172</c:v>
                </c:pt>
                <c:pt idx="9525">
                  <c:v>0.86908948808128172</c:v>
                </c:pt>
                <c:pt idx="9526">
                  <c:v>0.86908948808128172</c:v>
                </c:pt>
                <c:pt idx="9527">
                  <c:v>0.86908948808128172</c:v>
                </c:pt>
                <c:pt idx="9528">
                  <c:v>0.86908948808128172</c:v>
                </c:pt>
                <c:pt idx="9529">
                  <c:v>0.86904606834266862</c:v>
                </c:pt>
                <c:pt idx="9530">
                  <c:v>0.86900264860405541</c:v>
                </c:pt>
                <c:pt idx="9531">
                  <c:v>0.86895922886544219</c:v>
                </c:pt>
                <c:pt idx="9532">
                  <c:v>0.86891580912682909</c:v>
                </c:pt>
                <c:pt idx="9533">
                  <c:v>0.86887238938821587</c:v>
                </c:pt>
                <c:pt idx="9534">
                  <c:v>0.86887238938821587</c:v>
                </c:pt>
                <c:pt idx="9535">
                  <c:v>0.86882896964960277</c:v>
                </c:pt>
                <c:pt idx="9536">
                  <c:v>0.86878554991098955</c:v>
                </c:pt>
                <c:pt idx="9537">
                  <c:v>0.86874213017237634</c:v>
                </c:pt>
                <c:pt idx="9538">
                  <c:v>0.86874213017237634</c:v>
                </c:pt>
                <c:pt idx="9539">
                  <c:v>0.86874213017237634</c:v>
                </c:pt>
                <c:pt idx="9540">
                  <c:v>0.86874213017237634</c:v>
                </c:pt>
                <c:pt idx="9541">
                  <c:v>0.86869871043376312</c:v>
                </c:pt>
                <c:pt idx="9542">
                  <c:v>0.86865529069515002</c:v>
                </c:pt>
                <c:pt idx="9543">
                  <c:v>0.86865529069515002</c:v>
                </c:pt>
                <c:pt idx="9544">
                  <c:v>0.86865529069515002</c:v>
                </c:pt>
                <c:pt idx="9545">
                  <c:v>0.86865529069515002</c:v>
                </c:pt>
                <c:pt idx="9546">
                  <c:v>0.86865529069515002</c:v>
                </c:pt>
                <c:pt idx="9547">
                  <c:v>0.86865529069515002</c:v>
                </c:pt>
                <c:pt idx="9548">
                  <c:v>0.8686118709565368</c:v>
                </c:pt>
                <c:pt idx="9549">
                  <c:v>0.8685684512179237</c:v>
                </c:pt>
                <c:pt idx="9550">
                  <c:v>0.8685684512179237</c:v>
                </c:pt>
                <c:pt idx="9551">
                  <c:v>0.8685684512179237</c:v>
                </c:pt>
                <c:pt idx="9552">
                  <c:v>0.8685684512179237</c:v>
                </c:pt>
                <c:pt idx="9553">
                  <c:v>0.86852503147931048</c:v>
                </c:pt>
                <c:pt idx="9554">
                  <c:v>0.86848161174069727</c:v>
                </c:pt>
                <c:pt idx="9555">
                  <c:v>0.86848161174069727</c:v>
                </c:pt>
                <c:pt idx="9556">
                  <c:v>0.86843819200208416</c:v>
                </c:pt>
                <c:pt idx="9557">
                  <c:v>0.86843819200208416</c:v>
                </c:pt>
                <c:pt idx="9558">
                  <c:v>0.86843819200208416</c:v>
                </c:pt>
                <c:pt idx="9559">
                  <c:v>0.86843819200208416</c:v>
                </c:pt>
                <c:pt idx="9560">
                  <c:v>0.86843819200208416</c:v>
                </c:pt>
                <c:pt idx="9561">
                  <c:v>0.86839477226347095</c:v>
                </c:pt>
                <c:pt idx="9562">
                  <c:v>0.86835135252485784</c:v>
                </c:pt>
                <c:pt idx="9563">
                  <c:v>0.86835135252485784</c:v>
                </c:pt>
                <c:pt idx="9564">
                  <c:v>0.86835135252485784</c:v>
                </c:pt>
                <c:pt idx="9565">
                  <c:v>0.86835135252485784</c:v>
                </c:pt>
                <c:pt idx="9566">
                  <c:v>0.86830793278624463</c:v>
                </c:pt>
                <c:pt idx="9567">
                  <c:v>0.86826451304763141</c:v>
                </c:pt>
                <c:pt idx="9568">
                  <c:v>0.86822109330901831</c:v>
                </c:pt>
                <c:pt idx="9569">
                  <c:v>0.86822109330901831</c:v>
                </c:pt>
                <c:pt idx="9570">
                  <c:v>0.8681776735704051</c:v>
                </c:pt>
                <c:pt idx="9571">
                  <c:v>0.8681776735704051</c:v>
                </c:pt>
                <c:pt idx="9572">
                  <c:v>0.8681776735704051</c:v>
                </c:pt>
                <c:pt idx="9573">
                  <c:v>0.8681776735704051</c:v>
                </c:pt>
                <c:pt idx="9574">
                  <c:v>0.8681776735704051</c:v>
                </c:pt>
                <c:pt idx="9575">
                  <c:v>0.86813425383179199</c:v>
                </c:pt>
                <c:pt idx="9576">
                  <c:v>0.86809083409317878</c:v>
                </c:pt>
                <c:pt idx="9577">
                  <c:v>0.86809083409317878</c:v>
                </c:pt>
                <c:pt idx="9578">
                  <c:v>0.86804741435456556</c:v>
                </c:pt>
                <c:pt idx="9579">
                  <c:v>0.86800399461595235</c:v>
                </c:pt>
                <c:pt idx="9580">
                  <c:v>0.86800399461595235</c:v>
                </c:pt>
                <c:pt idx="9581">
                  <c:v>0.86796057487733924</c:v>
                </c:pt>
                <c:pt idx="9582">
                  <c:v>0.86791715513872603</c:v>
                </c:pt>
                <c:pt idx="9583">
                  <c:v>0.86787373540011292</c:v>
                </c:pt>
                <c:pt idx="9584">
                  <c:v>0.86787373540011292</c:v>
                </c:pt>
                <c:pt idx="9585">
                  <c:v>0.86783031566149971</c:v>
                </c:pt>
                <c:pt idx="9586">
                  <c:v>0.86783031566149971</c:v>
                </c:pt>
                <c:pt idx="9587">
                  <c:v>0.86778689592288649</c:v>
                </c:pt>
                <c:pt idx="9588">
                  <c:v>0.86778689592288649</c:v>
                </c:pt>
                <c:pt idx="9589">
                  <c:v>0.86774347618427339</c:v>
                </c:pt>
                <c:pt idx="9590">
                  <c:v>0.86774347618427339</c:v>
                </c:pt>
                <c:pt idx="9591">
                  <c:v>0.86774347618427339</c:v>
                </c:pt>
                <c:pt idx="9592">
                  <c:v>0.86770005644566017</c:v>
                </c:pt>
                <c:pt idx="9593">
                  <c:v>0.86770005644566017</c:v>
                </c:pt>
                <c:pt idx="9594">
                  <c:v>0.86770005644566017</c:v>
                </c:pt>
                <c:pt idx="9595">
                  <c:v>0.86770005644566017</c:v>
                </c:pt>
                <c:pt idx="9596">
                  <c:v>0.86765663670704707</c:v>
                </c:pt>
                <c:pt idx="9597">
                  <c:v>0.86765663670704707</c:v>
                </c:pt>
                <c:pt idx="9598">
                  <c:v>0.86765663670704707</c:v>
                </c:pt>
                <c:pt idx="9599">
                  <c:v>0.86765663670704707</c:v>
                </c:pt>
                <c:pt idx="9600">
                  <c:v>0.86761321696843385</c:v>
                </c:pt>
                <c:pt idx="9601">
                  <c:v>0.86756979722982064</c:v>
                </c:pt>
                <c:pt idx="9602">
                  <c:v>0.86756979722982064</c:v>
                </c:pt>
                <c:pt idx="9603">
                  <c:v>0.86756979722982064</c:v>
                </c:pt>
                <c:pt idx="9604">
                  <c:v>0.86752637749120753</c:v>
                </c:pt>
                <c:pt idx="9605">
                  <c:v>0.86752637749120753</c:v>
                </c:pt>
                <c:pt idx="9606">
                  <c:v>0.86748295775259432</c:v>
                </c:pt>
                <c:pt idx="9607">
                  <c:v>0.86748295775259432</c:v>
                </c:pt>
                <c:pt idx="9608">
                  <c:v>0.86748295775259432</c:v>
                </c:pt>
                <c:pt idx="9609">
                  <c:v>0.86748295775259432</c:v>
                </c:pt>
                <c:pt idx="9610">
                  <c:v>0.86743953801398122</c:v>
                </c:pt>
                <c:pt idx="9611">
                  <c:v>0.867396118275368</c:v>
                </c:pt>
                <c:pt idx="9612">
                  <c:v>0.867396118275368</c:v>
                </c:pt>
                <c:pt idx="9613">
                  <c:v>0.867396118275368</c:v>
                </c:pt>
                <c:pt idx="9614">
                  <c:v>0.86735269853675478</c:v>
                </c:pt>
                <c:pt idx="9615">
                  <c:v>0.86735269853675478</c:v>
                </c:pt>
                <c:pt idx="9616">
                  <c:v>0.86730927879814157</c:v>
                </c:pt>
                <c:pt idx="9617">
                  <c:v>0.86730927879814157</c:v>
                </c:pt>
                <c:pt idx="9618">
                  <c:v>0.86726585905952847</c:v>
                </c:pt>
                <c:pt idx="9619">
                  <c:v>0.86726585905952847</c:v>
                </c:pt>
                <c:pt idx="9620">
                  <c:v>0.86722243932091525</c:v>
                </c:pt>
                <c:pt idx="9621">
                  <c:v>0.86722243932091525</c:v>
                </c:pt>
                <c:pt idx="9622">
                  <c:v>0.86722243932091525</c:v>
                </c:pt>
                <c:pt idx="9623">
                  <c:v>0.86717901958230215</c:v>
                </c:pt>
                <c:pt idx="9624">
                  <c:v>0.86717901958230215</c:v>
                </c:pt>
                <c:pt idx="9625">
                  <c:v>0.86713559984368893</c:v>
                </c:pt>
                <c:pt idx="9626">
                  <c:v>0.86713559984368893</c:v>
                </c:pt>
                <c:pt idx="9627">
                  <c:v>0.86709218010507572</c:v>
                </c:pt>
                <c:pt idx="9628">
                  <c:v>0.86709218010507572</c:v>
                </c:pt>
                <c:pt idx="9629">
                  <c:v>0.86704876036646261</c:v>
                </c:pt>
                <c:pt idx="9630">
                  <c:v>0.8670053406278494</c:v>
                </c:pt>
                <c:pt idx="9631">
                  <c:v>0.86696192088923629</c:v>
                </c:pt>
                <c:pt idx="9632">
                  <c:v>0.86696192088923629</c:v>
                </c:pt>
                <c:pt idx="9633">
                  <c:v>0.86691850115062308</c:v>
                </c:pt>
                <c:pt idx="9634">
                  <c:v>0.86687508141200986</c:v>
                </c:pt>
                <c:pt idx="9635">
                  <c:v>0.86687508141200986</c:v>
                </c:pt>
                <c:pt idx="9636">
                  <c:v>0.86683166167339676</c:v>
                </c:pt>
                <c:pt idx="9637">
                  <c:v>0.86683166167339676</c:v>
                </c:pt>
                <c:pt idx="9638">
                  <c:v>0.86678824193478354</c:v>
                </c:pt>
                <c:pt idx="9639">
                  <c:v>0.86678824193478354</c:v>
                </c:pt>
                <c:pt idx="9640">
                  <c:v>0.86678824193478354</c:v>
                </c:pt>
                <c:pt idx="9641">
                  <c:v>0.86678824193478354</c:v>
                </c:pt>
                <c:pt idx="9642">
                  <c:v>0.86678824193478354</c:v>
                </c:pt>
                <c:pt idx="9643">
                  <c:v>0.86678824193478354</c:v>
                </c:pt>
                <c:pt idx="9644">
                  <c:v>0.86678824193478354</c:v>
                </c:pt>
                <c:pt idx="9645">
                  <c:v>0.86674482219617044</c:v>
                </c:pt>
                <c:pt idx="9646">
                  <c:v>0.86670140245755722</c:v>
                </c:pt>
                <c:pt idx="9647">
                  <c:v>0.86670140245755722</c:v>
                </c:pt>
                <c:pt idx="9648">
                  <c:v>0.86670140245755722</c:v>
                </c:pt>
                <c:pt idx="9649">
                  <c:v>0.86670140245755722</c:v>
                </c:pt>
                <c:pt idx="9650">
                  <c:v>0.86670140245755722</c:v>
                </c:pt>
                <c:pt idx="9651">
                  <c:v>0.86670140245755722</c:v>
                </c:pt>
                <c:pt idx="9652">
                  <c:v>0.86670140245755722</c:v>
                </c:pt>
                <c:pt idx="9653">
                  <c:v>0.86665798271894401</c:v>
                </c:pt>
                <c:pt idx="9654">
                  <c:v>0.86665798271894401</c:v>
                </c:pt>
                <c:pt idx="9655">
                  <c:v>0.86665798271894401</c:v>
                </c:pt>
                <c:pt idx="9656">
                  <c:v>0.86665798271894401</c:v>
                </c:pt>
                <c:pt idx="9657">
                  <c:v>0.86665798271894401</c:v>
                </c:pt>
                <c:pt idx="9658">
                  <c:v>0.86665798271894401</c:v>
                </c:pt>
                <c:pt idx="9659">
                  <c:v>0.86661456298033079</c:v>
                </c:pt>
                <c:pt idx="9660">
                  <c:v>0.86661456298033079</c:v>
                </c:pt>
                <c:pt idx="9661">
                  <c:v>0.86661456298033079</c:v>
                </c:pt>
                <c:pt idx="9662">
                  <c:v>0.86657114324171769</c:v>
                </c:pt>
                <c:pt idx="9663">
                  <c:v>0.86657114324171769</c:v>
                </c:pt>
                <c:pt idx="9664">
                  <c:v>0.86657114324171769</c:v>
                </c:pt>
                <c:pt idx="9665">
                  <c:v>0.86657114324171769</c:v>
                </c:pt>
                <c:pt idx="9666">
                  <c:v>0.86657114324171769</c:v>
                </c:pt>
                <c:pt idx="9667">
                  <c:v>0.86657114324171769</c:v>
                </c:pt>
                <c:pt idx="9668">
                  <c:v>0.86657114324171769</c:v>
                </c:pt>
                <c:pt idx="9669">
                  <c:v>0.86657114324171769</c:v>
                </c:pt>
                <c:pt idx="9670">
                  <c:v>0.86652772350310447</c:v>
                </c:pt>
                <c:pt idx="9671">
                  <c:v>0.86652772350310447</c:v>
                </c:pt>
                <c:pt idx="9672">
                  <c:v>0.86652772350310447</c:v>
                </c:pt>
                <c:pt idx="9673">
                  <c:v>0.86652772350310447</c:v>
                </c:pt>
                <c:pt idx="9674">
                  <c:v>0.86652772350310447</c:v>
                </c:pt>
                <c:pt idx="9675">
                  <c:v>0.86652772350310447</c:v>
                </c:pt>
                <c:pt idx="9676">
                  <c:v>0.86652772350310447</c:v>
                </c:pt>
                <c:pt idx="9677">
                  <c:v>0.86648430376449137</c:v>
                </c:pt>
                <c:pt idx="9678">
                  <c:v>0.86648430376449137</c:v>
                </c:pt>
                <c:pt idx="9679">
                  <c:v>0.86644088402587816</c:v>
                </c:pt>
                <c:pt idx="9680">
                  <c:v>0.86639746428726494</c:v>
                </c:pt>
                <c:pt idx="9681">
                  <c:v>0.86639746428726494</c:v>
                </c:pt>
                <c:pt idx="9682">
                  <c:v>0.86639746428726494</c:v>
                </c:pt>
                <c:pt idx="9683">
                  <c:v>0.86639746428726494</c:v>
                </c:pt>
                <c:pt idx="9684">
                  <c:v>0.86639746428726494</c:v>
                </c:pt>
                <c:pt idx="9685">
                  <c:v>0.86635404454865184</c:v>
                </c:pt>
                <c:pt idx="9686">
                  <c:v>0.86631062481003862</c:v>
                </c:pt>
                <c:pt idx="9687">
                  <c:v>0.86626720507142552</c:v>
                </c:pt>
                <c:pt idx="9688">
                  <c:v>0.8662237853328123</c:v>
                </c:pt>
                <c:pt idx="9689">
                  <c:v>0.86618036559419909</c:v>
                </c:pt>
                <c:pt idx="9690">
                  <c:v>0.86618036559419909</c:v>
                </c:pt>
                <c:pt idx="9691">
                  <c:v>0.86618036559419909</c:v>
                </c:pt>
                <c:pt idx="9692">
                  <c:v>0.86618036559419909</c:v>
                </c:pt>
                <c:pt idx="9693">
                  <c:v>0.86613694585558598</c:v>
                </c:pt>
                <c:pt idx="9694">
                  <c:v>0.86613694585558598</c:v>
                </c:pt>
                <c:pt idx="9695">
                  <c:v>0.86609352611697277</c:v>
                </c:pt>
                <c:pt idx="9696">
                  <c:v>0.86609352611697277</c:v>
                </c:pt>
                <c:pt idx="9697">
                  <c:v>0.86605010637835966</c:v>
                </c:pt>
                <c:pt idx="9698">
                  <c:v>0.86605010637835966</c:v>
                </c:pt>
                <c:pt idx="9699">
                  <c:v>0.86600668663974645</c:v>
                </c:pt>
                <c:pt idx="9700">
                  <c:v>0.86600668663974645</c:v>
                </c:pt>
                <c:pt idx="9701">
                  <c:v>0.86600668663974645</c:v>
                </c:pt>
                <c:pt idx="9702">
                  <c:v>0.86596326690113323</c:v>
                </c:pt>
                <c:pt idx="9703">
                  <c:v>0.86591984716252002</c:v>
                </c:pt>
                <c:pt idx="9704">
                  <c:v>0.86591984716252002</c:v>
                </c:pt>
                <c:pt idx="9705">
                  <c:v>0.86587642742390691</c:v>
                </c:pt>
                <c:pt idx="9706">
                  <c:v>0.86587642742390691</c:v>
                </c:pt>
                <c:pt idx="9707">
                  <c:v>0.8658330076852937</c:v>
                </c:pt>
                <c:pt idx="9708">
                  <c:v>0.86578958794668059</c:v>
                </c:pt>
                <c:pt idx="9709">
                  <c:v>0.86574616820806738</c:v>
                </c:pt>
                <c:pt idx="9710">
                  <c:v>0.86574616820806738</c:v>
                </c:pt>
                <c:pt idx="9711">
                  <c:v>0.86574616820806738</c:v>
                </c:pt>
                <c:pt idx="9712">
                  <c:v>0.86570274846945416</c:v>
                </c:pt>
                <c:pt idx="9713">
                  <c:v>0.86565932873084106</c:v>
                </c:pt>
                <c:pt idx="9714">
                  <c:v>0.86565932873084106</c:v>
                </c:pt>
                <c:pt idx="9715">
                  <c:v>0.86561590899222784</c:v>
                </c:pt>
                <c:pt idx="9716">
                  <c:v>0.86561590899222784</c:v>
                </c:pt>
                <c:pt idx="9717">
                  <c:v>0.86557248925361474</c:v>
                </c:pt>
                <c:pt idx="9718">
                  <c:v>0.86552906951500153</c:v>
                </c:pt>
                <c:pt idx="9719">
                  <c:v>0.86552906951500153</c:v>
                </c:pt>
                <c:pt idx="9720">
                  <c:v>0.86548564977638831</c:v>
                </c:pt>
                <c:pt idx="9721">
                  <c:v>0.86544223003777521</c:v>
                </c:pt>
                <c:pt idx="9722">
                  <c:v>0.86544223003777521</c:v>
                </c:pt>
                <c:pt idx="9723">
                  <c:v>0.86544223003777521</c:v>
                </c:pt>
                <c:pt idx="9724">
                  <c:v>0.86539881029916199</c:v>
                </c:pt>
                <c:pt idx="9725">
                  <c:v>0.86535539056054889</c:v>
                </c:pt>
                <c:pt idx="9726">
                  <c:v>0.86535539056054889</c:v>
                </c:pt>
                <c:pt idx="9727">
                  <c:v>0.86535539056054889</c:v>
                </c:pt>
                <c:pt idx="9728">
                  <c:v>0.86535539056054889</c:v>
                </c:pt>
                <c:pt idx="9729">
                  <c:v>0.86531197082193567</c:v>
                </c:pt>
                <c:pt idx="9730">
                  <c:v>0.86531197082193567</c:v>
                </c:pt>
                <c:pt idx="9731">
                  <c:v>0.86526855108332246</c:v>
                </c:pt>
                <c:pt idx="9732">
                  <c:v>0.86526855108332246</c:v>
                </c:pt>
                <c:pt idx="9733">
                  <c:v>0.86526855108332246</c:v>
                </c:pt>
                <c:pt idx="9734">
                  <c:v>0.86522513134470924</c:v>
                </c:pt>
                <c:pt idx="9735">
                  <c:v>0.86518171160609614</c:v>
                </c:pt>
                <c:pt idx="9736">
                  <c:v>0.86513829186748292</c:v>
                </c:pt>
                <c:pt idx="9737">
                  <c:v>0.86509487212886982</c:v>
                </c:pt>
                <c:pt idx="9738">
                  <c:v>0.86509487212886982</c:v>
                </c:pt>
                <c:pt idx="9739">
                  <c:v>0.8650514523902566</c:v>
                </c:pt>
                <c:pt idx="9740">
                  <c:v>0.8650514523902566</c:v>
                </c:pt>
                <c:pt idx="9741">
                  <c:v>0.86500803265164339</c:v>
                </c:pt>
                <c:pt idx="9742">
                  <c:v>0.86500803265164339</c:v>
                </c:pt>
                <c:pt idx="9743">
                  <c:v>0.86500803265164339</c:v>
                </c:pt>
                <c:pt idx="9744">
                  <c:v>0.86496461291303028</c:v>
                </c:pt>
                <c:pt idx="9745">
                  <c:v>0.86496461291303028</c:v>
                </c:pt>
                <c:pt idx="9746">
                  <c:v>0.86492119317441707</c:v>
                </c:pt>
                <c:pt idx="9747">
                  <c:v>0.86492119317441707</c:v>
                </c:pt>
                <c:pt idx="9748">
                  <c:v>0.86487777343580396</c:v>
                </c:pt>
                <c:pt idx="9749">
                  <c:v>0.86487777343580396</c:v>
                </c:pt>
                <c:pt idx="9750">
                  <c:v>0.86487777343580396</c:v>
                </c:pt>
                <c:pt idx="9751">
                  <c:v>0.86487777343580396</c:v>
                </c:pt>
                <c:pt idx="9752">
                  <c:v>0.86487777343580396</c:v>
                </c:pt>
                <c:pt idx="9753">
                  <c:v>0.86483435369719075</c:v>
                </c:pt>
                <c:pt idx="9754">
                  <c:v>0.86479093395857753</c:v>
                </c:pt>
                <c:pt idx="9755">
                  <c:v>0.86474751421996443</c:v>
                </c:pt>
                <c:pt idx="9756">
                  <c:v>0.86470409448135122</c:v>
                </c:pt>
                <c:pt idx="9757">
                  <c:v>0.86470409448135122</c:v>
                </c:pt>
                <c:pt idx="9758">
                  <c:v>0.86470409448135122</c:v>
                </c:pt>
                <c:pt idx="9759">
                  <c:v>0.86466067474273811</c:v>
                </c:pt>
                <c:pt idx="9760">
                  <c:v>0.86466067474273811</c:v>
                </c:pt>
                <c:pt idx="9761">
                  <c:v>0.86466067474273811</c:v>
                </c:pt>
                <c:pt idx="9762">
                  <c:v>0.86466067474273811</c:v>
                </c:pt>
                <c:pt idx="9763">
                  <c:v>0.8646172550041249</c:v>
                </c:pt>
                <c:pt idx="9764">
                  <c:v>0.8646172550041249</c:v>
                </c:pt>
                <c:pt idx="9765">
                  <c:v>0.86457383526551168</c:v>
                </c:pt>
                <c:pt idx="9766">
                  <c:v>0.86457383526551168</c:v>
                </c:pt>
                <c:pt idx="9767">
                  <c:v>0.86453041552689847</c:v>
                </c:pt>
                <c:pt idx="9768">
                  <c:v>0.86448699578828536</c:v>
                </c:pt>
                <c:pt idx="9769">
                  <c:v>0.86448699578828536</c:v>
                </c:pt>
                <c:pt idx="9770">
                  <c:v>0.86444357604967215</c:v>
                </c:pt>
                <c:pt idx="9771">
                  <c:v>0.86440015631105904</c:v>
                </c:pt>
                <c:pt idx="9772">
                  <c:v>0.86440015631105904</c:v>
                </c:pt>
                <c:pt idx="9773">
                  <c:v>0.86440015631105904</c:v>
                </c:pt>
                <c:pt idx="9774">
                  <c:v>0.86435673657244583</c:v>
                </c:pt>
                <c:pt idx="9775">
                  <c:v>0.86435673657244583</c:v>
                </c:pt>
                <c:pt idx="9776">
                  <c:v>0.86435673657244583</c:v>
                </c:pt>
                <c:pt idx="9777">
                  <c:v>0.86435673657244583</c:v>
                </c:pt>
                <c:pt idx="9778">
                  <c:v>0.86431331683383261</c:v>
                </c:pt>
                <c:pt idx="9779">
                  <c:v>0.86431331683383261</c:v>
                </c:pt>
                <c:pt idx="9780">
                  <c:v>0.86431331683383261</c:v>
                </c:pt>
                <c:pt idx="9781">
                  <c:v>0.86431331683383261</c:v>
                </c:pt>
                <c:pt idx="9782">
                  <c:v>0.86426989709521951</c:v>
                </c:pt>
                <c:pt idx="9783">
                  <c:v>0.86426989709521951</c:v>
                </c:pt>
                <c:pt idx="9784">
                  <c:v>0.86426989709521951</c:v>
                </c:pt>
                <c:pt idx="9785">
                  <c:v>0.86426989709521951</c:v>
                </c:pt>
                <c:pt idx="9786">
                  <c:v>0.86426989709521951</c:v>
                </c:pt>
                <c:pt idx="9787">
                  <c:v>0.86426989709521951</c:v>
                </c:pt>
                <c:pt idx="9788">
                  <c:v>0.86426989709521951</c:v>
                </c:pt>
                <c:pt idx="9789">
                  <c:v>0.86422647735660629</c:v>
                </c:pt>
                <c:pt idx="9790">
                  <c:v>0.86422647735660629</c:v>
                </c:pt>
                <c:pt idx="9791">
                  <c:v>0.86418305761799319</c:v>
                </c:pt>
                <c:pt idx="9792">
                  <c:v>0.86418305761799319</c:v>
                </c:pt>
                <c:pt idx="9793">
                  <c:v>0.86413963787937997</c:v>
                </c:pt>
                <c:pt idx="9794">
                  <c:v>0.86409621814076676</c:v>
                </c:pt>
                <c:pt idx="9795">
                  <c:v>0.86409621814076676</c:v>
                </c:pt>
                <c:pt idx="9796">
                  <c:v>0.86409621814076676</c:v>
                </c:pt>
                <c:pt idx="9797">
                  <c:v>0.86405279840215365</c:v>
                </c:pt>
                <c:pt idx="9798">
                  <c:v>0.86405279840215365</c:v>
                </c:pt>
                <c:pt idx="9799">
                  <c:v>0.86400937866354044</c:v>
                </c:pt>
                <c:pt idx="9800">
                  <c:v>0.86396595892492734</c:v>
                </c:pt>
                <c:pt idx="9801">
                  <c:v>0.86392253918631412</c:v>
                </c:pt>
                <c:pt idx="9802">
                  <c:v>0.8638791194477009</c:v>
                </c:pt>
                <c:pt idx="9803">
                  <c:v>0.86383569970908769</c:v>
                </c:pt>
                <c:pt idx="9804">
                  <c:v>0.86383569970908769</c:v>
                </c:pt>
                <c:pt idx="9805">
                  <c:v>0.86383569970908769</c:v>
                </c:pt>
                <c:pt idx="9806">
                  <c:v>0.86379227997047459</c:v>
                </c:pt>
                <c:pt idx="9807">
                  <c:v>0.86374886023186137</c:v>
                </c:pt>
                <c:pt idx="9808">
                  <c:v>0.86374886023186137</c:v>
                </c:pt>
                <c:pt idx="9809">
                  <c:v>0.86374886023186137</c:v>
                </c:pt>
                <c:pt idx="9810">
                  <c:v>0.86374886023186137</c:v>
                </c:pt>
                <c:pt idx="9811">
                  <c:v>0.86374886023186137</c:v>
                </c:pt>
                <c:pt idx="9812">
                  <c:v>0.86370544049324827</c:v>
                </c:pt>
                <c:pt idx="9813">
                  <c:v>0.86366202075463505</c:v>
                </c:pt>
                <c:pt idx="9814">
                  <c:v>0.86366202075463505</c:v>
                </c:pt>
                <c:pt idx="9815">
                  <c:v>0.86361860101602184</c:v>
                </c:pt>
                <c:pt idx="9816">
                  <c:v>0.86361860101602184</c:v>
                </c:pt>
                <c:pt idx="9817">
                  <c:v>0.86361860101602184</c:v>
                </c:pt>
                <c:pt idx="9818">
                  <c:v>0.86357518127740873</c:v>
                </c:pt>
                <c:pt idx="9819">
                  <c:v>0.86353176153879552</c:v>
                </c:pt>
                <c:pt idx="9820">
                  <c:v>0.86353176153879552</c:v>
                </c:pt>
                <c:pt idx="9821">
                  <c:v>0.86348834180018241</c:v>
                </c:pt>
                <c:pt idx="9822">
                  <c:v>0.86348834180018241</c:v>
                </c:pt>
                <c:pt idx="9823">
                  <c:v>0.8634449220615692</c:v>
                </c:pt>
                <c:pt idx="9824">
                  <c:v>0.86340150232295598</c:v>
                </c:pt>
                <c:pt idx="9825">
                  <c:v>0.86340150232295598</c:v>
                </c:pt>
                <c:pt idx="9826">
                  <c:v>0.86340150232295598</c:v>
                </c:pt>
                <c:pt idx="9827">
                  <c:v>0.86335808258434288</c:v>
                </c:pt>
                <c:pt idx="9828">
                  <c:v>0.86335808258434288</c:v>
                </c:pt>
                <c:pt idx="9829">
                  <c:v>0.86335808258434288</c:v>
                </c:pt>
                <c:pt idx="9830">
                  <c:v>0.86331466284572966</c:v>
                </c:pt>
                <c:pt idx="9831">
                  <c:v>0.86331466284572966</c:v>
                </c:pt>
                <c:pt idx="9832">
                  <c:v>0.86327124310711656</c:v>
                </c:pt>
                <c:pt idx="9833">
                  <c:v>0.86322782336850334</c:v>
                </c:pt>
                <c:pt idx="9834">
                  <c:v>0.86318440362989013</c:v>
                </c:pt>
                <c:pt idx="9835">
                  <c:v>0.86314098389127691</c:v>
                </c:pt>
                <c:pt idx="9836">
                  <c:v>0.86309756415266381</c:v>
                </c:pt>
                <c:pt idx="9837">
                  <c:v>0.86309756415266381</c:v>
                </c:pt>
                <c:pt idx="9838">
                  <c:v>0.86309756415266381</c:v>
                </c:pt>
                <c:pt idx="9839">
                  <c:v>0.86309756415266381</c:v>
                </c:pt>
                <c:pt idx="9840">
                  <c:v>0.86305414441405059</c:v>
                </c:pt>
                <c:pt idx="9841">
                  <c:v>0.86305414441405059</c:v>
                </c:pt>
                <c:pt idx="9842">
                  <c:v>0.86305414441405059</c:v>
                </c:pt>
                <c:pt idx="9843">
                  <c:v>0.86305414441405059</c:v>
                </c:pt>
                <c:pt idx="9844">
                  <c:v>0.86301072467543749</c:v>
                </c:pt>
                <c:pt idx="9845">
                  <c:v>0.86296730493682428</c:v>
                </c:pt>
                <c:pt idx="9846">
                  <c:v>0.86292388519821106</c:v>
                </c:pt>
                <c:pt idx="9847">
                  <c:v>0.86292388519821106</c:v>
                </c:pt>
                <c:pt idx="9848">
                  <c:v>0.86292388519821106</c:v>
                </c:pt>
                <c:pt idx="9849">
                  <c:v>0.86288046545959796</c:v>
                </c:pt>
                <c:pt idx="9850">
                  <c:v>0.86288046545959796</c:v>
                </c:pt>
                <c:pt idx="9851">
                  <c:v>0.86288046545959796</c:v>
                </c:pt>
                <c:pt idx="9852">
                  <c:v>0.86283704572098474</c:v>
                </c:pt>
                <c:pt idx="9853">
                  <c:v>0.86279362598237164</c:v>
                </c:pt>
                <c:pt idx="9854">
                  <c:v>0.86279362598237164</c:v>
                </c:pt>
                <c:pt idx="9855">
                  <c:v>0.86275020624375842</c:v>
                </c:pt>
                <c:pt idx="9856">
                  <c:v>0.86275020624375842</c:v>
                </c:pt>
                <c:pt idx="9857">
                  <c:v>0.86275020624375842</c:v>
                </c:pt>
                <c:pt idx="9858">
                  <c:v>0.86275020624375842</c:v>
                </c:pt>
                <c:pt idx="9859">
                  <c:v>0.86270678650514521</c:v>
                </c:pt>
                <c:pt idx="9860">
                  <c:v>0.8626633667665321</c:v>
                </c:pt>
                <c:pt idx="9861">
                  <c:v>0.8626633667665321</c:v>
                </c:pt>
                <c:pt idx="9862">
                  <c:v>0.86261994702791889</c:v>
                </c:pt>
                <c:pt idx="9863">
                  <c:v>0.86261994702791889</c:v>
                </c:pt>
                <c:pt idx="9864">
                  <c:v>0.86257652728930578</c:v>
                </c:pt>
                <c:pt idx="9865">
                  <c:v>0.86257652728930578</c:v>
                </c:pt>
                <c:pt idx="9866">
                  <c:v>0.86253310755069257</c:v>
                </c:pt>
                <c:pt idx="9867">
                  <c:v>0.86253310755069257</c:v>
                </c:pt>
                <c:pt idx="9868">
                  <c:v>0.86253310755069257</c:v>
                </c:pt>
                <c:pt idx="9869">
                  <c:v>0.86253310755069257</c:v>
                </c:pt>
                <c:pt idx="9870">
                  <c:v>0.86248968781207935</c:v>
                </c:pt>
                <c:pt idx="9871">
                  <c:v>0.86248968781207935</c:v>
                </c:pt>
                <c:pt idx="9872">
                  <c:v>0.86248968781207935</c:v>
                </c:pt>
                <c:pt idx="9873">
                  <c:v>0.86244626807346614</c:v>
                </c:pt>
                <c:pt idx="9874">
                  <c:v>0.86244626807346614</c:v>
                </c:pt>
                <c:pt idx="9875">
                  <c:v>0.86244626807346614</c:v>
                </c:pt>
                <c:pt idx="9876">
                  <c:v>0.86240284833485303</c:v>
                </c:pt>
                <c:pt idx="9877">
                  <c:v>0.86235942859623982</c:v>
                </c:pt>
                <c:pt idx="9878">
                  <c:v>0.86231600885762671</c:v>
                </c:pt>
                <c:pt idx="9879">
                  <c:v>0.8622725891190135</c:v>
                </c:pt>
                <c:pt idx="9880">
                  <c:v>0.86222916938040028</c:v>
                </c:pt>
                <c:pt idx="9881">
                  <c:v>0.86218574964178718</c:v>
                </c:pt>
                <c:pt idx="9882">
                  <c:v>0.86218574964178718</c:v>
                </c:pt>
                <c:pt idx="9883">
                  <c:v>0.86218574964178718</c:v>
                </c:pt>
                <c:pt idx="9884">
                  <c:v>0.86218574964178718</c:v>
                </c:pt>
                <c:pt idx="9885">
                  <c:v>0.86218574964178718</c:v>
                </c:pt>
                <c:pt idx="9886">
                  <c:v>0.86218574964178718</c:v>
                </c:pt>
                <c:pt idx="9887">
                  <c:v>0.86214232990317397</c:v>
                </c:pt>
                <c:pt idx="9888">
                  <c:v>0.86214232990317397</c:v>
                </c:pt>
                <c:pt idx="9889">
                  <c:v>0.86214232990317397</c:v>
                </c:pt>
                <c:pt idx="9890">
                  <c:v>0.86209891016456086</c:v>
                </c:pt>
                <c:pt idx="9891">
                  <c:v>0.86209891016456086</c:v>
                </c:pt>
                <c:pt idx="9892">
                  <c:v>0.86209891016456086</c:v>
                </c:pt>
                <c:pt idx="9893">
                  <c:v>0.86209891016456086</c:v>
                </c:pt>
                <c:pt idx="9894">
                  <c:v>0.86205549042594765</c:v>
                </c:pt>
                <c:pt idx="9895">
                  <c:v>0.86201207068733443</c:v>
                </c:pt>
                <c:pt idx="9896">
                  <c:v>0.86201207068733443</c:v>
                </c:pt>
                <c:pt idx="9897">
                  <c:v>0.86196865094872133</c:v>
                </c:pt>
                <c:pt idx="9898">
                  <c:v>0.86192523121010811</c:v>
                </c:pt>
                <c:pt idx="9899">
                  <c:v>0.86192523121010811</c:v>
                </c:pt>
                <c:pt idx="9900">
                  <c:v>0.86188181147149501</c:v>
                </c:pt>
                <c:pt idx="9901">
                  <c:v>0.86183839173288179</c:v>
                </c:pt>
                <c:pt idx="9902">
                  <c:v>0.86183839173288179</c:v>
                </c:pt>
                <c:pt idx="9903">
                  <c:v>0.86179497199426858</c:v>
                </c:pt>
                <c:pt idx="9904">
                  <c:v>0.86175155225565536</c:v>
                </c:pt>
                <c:pt idx="9905">
                  <c:v>0.86175155225565536</c:v>
                </c:pt>
                <c:pt idx="9906">
                  <c:v>0.86170813251704226</c:v>
                </c:pt>
                <c:pt idx="9907">
                  <c:v>0.86166471277842904</c:v>
                </c:pt>
                <c:pt idx="9908">
                  <c:v>0.86162129303981594</c:v>
                </c:pt>
                <c:pt idx="9909">
                  <c:v>0.86157787330120272</c:v>
                </c:pt>
                <c:pt idx="9910">
                  <c:v>0.86157787330120272</c:v>
                </c:pt>
                <c:pt idx="9911">
                  <c:v>0.86157787330120272</c:v>
                </c:pt>
                <c:pt idx="9912">
                  <c:v>0.86157787330120272</c:v>
                </c:pt>
                <c:pt idx="9913">
                  <c:v>0.86157787330120272</c:v>
                </c:pt>
                <c:pt idx="9914">
                  <c:v>0.86157787330120272</c:v>
                </c:pt>
                <c:pt idx="9915">
                  <c:v>0.86157787330120272</c:v>
                </c:pt>
                <c:pt idx="9916">
                  <c:v>0.86157787330120272</c:v>
                </c:pt>
                <c:pt idx="9917">
                  <c:v>0.86157787330120272</c:v>
                </c:pt>
                <c:pt idx="9918">
                  <c:v>0.86153445356258951</c:v>
                </c:pt>
                <c:pt idx="9919">
                  <c:v>0.86153445356258951</c:v>
                </c:pt>
                <c:pt idx="9920">
                  <c:v>0.8614910338239764</c:v>
                </c:pt>
                <c:pt idx="9921">
                  <c:v>0.8614910338239764</c:v>
                </c:pt>
                <c:pt idx="9922">
                  <c:v>0.8614910338239764</c:v>
                </c:pt>
                <c:pt idx="9923">
                  <c:v>0.86144761408536319</c:v>
                </c:pt>
                <c:pt idx="9924">
                  <c:v>0.86140419434675009</c:v>
                </c:pt>
                <c:pt idx="9925">
                  <c:v>0.86140419434675009</c:v>
                </c:pt>
                <c:pt idx="9926">
                  <c:v>0.86136077460813687</c:v>
                </c:pt>
                <c:pt idx="9927">
                  <c:v>0.86136077460813687</c:v>
                </c:pt>
                <c:pt idx="9928">
                  <c:v>0.86131735486952365</c:v>
                </c:pt>
                <c:pt idx="9929">
                  <c:v>0.86131735486952365</c:v>
                </c:pt>
                <c:pt idx="9930">
                  <c:v>0.86127393513091055</c:v>
                </c:pt>
                <c:pt idx="9931">
                  <c:v>0.86127393513091055</c:v>
                </c:pt>
                <c:pt idx="9932">
                  <c:v>0.86123051539229734</c:v>
                </c:pt>
                <c:pt idx="9933">
                  <c:v>0.86123051539229734</c:v>
                </c:pt>
                <c:pt idx="9934">
                  <c:v>0.86123051539229734</c:v>
                </c:pt>
                <c:pt idx="9935">
                  <c:v>0.86123051539229734</c:v>
                </c:pt>
                <c:pt idx="9936">
                  <c:v>0.86123051539229734</c:v>
                </c:pt>
                <c:pt idx="9937">
                  <c:v>0.86118709565368423</c:v>
                </c:pt>
                <c:pt idx="9938">
                  <c:v>0.86118709565368423</c:v>
                </c:pt>
                <c:pt idx="9939">
                  <c:v>0.86114367591507102</c:v>
                </c:pt>
                <c:pt idx="9940">
                  <c:v>0.8611002561764578</c:v>
                </c:pt>
                <c:pt idx="9941">
                  <c:v>0.8611002561764578</c:v>
                </c:pt>
                <c:pt idx="9942">
                  <c:v>0.8611002561764578</c:v>
                </c:pt>
                <c:pt idx="9943">
                  <c:v>0.8611002561764578</c:v>
                </c:pt>
                <c:pt idx="9944">
                  <c:v>0.8611002561764578</c:v>
                </c:pt>
                <c:pt idx="9945">
                  <c:v>0.8611002561764578</c:v>
                </c:pt>
                <c:pt idx="9946">
                  <c:v>0.8611002561764578</c:v>
                </c:pt>
                <c:pt idx="9947">
                  <c:v>0.86105683643784459</c:v>
                </c:pt>
                <c:pt idx="9948">
                  <c:v>0.86101341669923148</c:v>
                </c:pt>
                <c:pt idx="9949">
                  <c:v>0.86096999696061827</c:v>
                </c:pt>
                <c:pt idx="9950">
                  <c:v>0.86092657722200516</c:v>
                </c:pt>
                <c:pt idx="9951">
                  <c:v>0.86092657722200516</c:v>
                </c:pt>
                <c:pt idx="9952">
                  <c:v>0.86092657722200516</c:v>
                </c:pt>
                <c:pt idx="9953">
                  <c:v>0.86092657722200516</c:v>
                </c:pt>
                <c:pt idx="9954">
                  <c:v>0.86092657722200516</c:v>
                </c:pt>
                <c:pt idx="9955">
                  <c:v>0.86088315748339195</c:v>
                </c:pt>
                <c:pt idx="9956">
                  <c:v>0.86088315748339195</c:v>
                </c:pt>
                <c:pt idx="9957">
                  <c:v>0.86088315748339195</c:v>
                </c:pt>
                <c:pt idx="9958">
                  <c:v>0.86088315748339195</c:v>
                </c:pt>
                <c:pt idx="9959">
                  <c:v>0.86083973774477873</c:v>
                </c:pt>
                <c:pt idx="9960">
                  <c:v>0.86083973774477873</c:v>
                </c:pt>
                <c:pt idx="9961">
                  <c:v>0.86079631800616563</c:v>
                </c:pt>
                <c:pt idx="9962">
                  <c:v>0.86075289826755241</c:v>
                </c:pt>
                <c:pt idx="9963">
                  <c:v>0.86070947852893931</c:v>
                </c:pt>
                <c:pt idx="9964">
                  <c:v>0.86070947852893931</c:v>
                </c:pt>
                <c:pt idx="9965">
                  <c:v>0.86070947852893931</c:v>
                </c:pt>
                <c:pt idx="9966">
                  <c:v>0.86070947852893931</c:v>
                </c:pt>
                <c:pt idx="9967">
                  <c:v>0.86066605879032609</c:v>
                </c:pt>
                <c:pt idx="9968">
                  <c:v>0.86062263905171288</c:v>
                </c:pt>
                <c:pt idx="9969">
                  <c:v>0.86062263905171288</c:v>
                </c:pt>
                <c:pt idx="9970">
                  <c:v>0.86062263905171288</c:v>
                </c:pt>
                <c:pt idx="9971">
                  <c:v>0.86062263905171288</c:v>
                </c:pt>
                <c:pt idx="9972">
                  <c:v>0.86062263905171288</c:v>
                </c:pt>
                <c:pt idx="9973">
                  <c:v>0.86057921931309977</c:v>
                </c:pt>
                <c:pt idx="9974">
                  <c:v>0.86057921931309977</c:v>
                </c:pt>
                <c:pt idx="9975">
                  <c:v>0.86057921931309977</c:v>
                </c:pt>
                <c:pt idx="9976">
                  <c:v>0.86053579957448656</c:v>
                </c:pt>
                <c:pt idx="9977">
                  <c:v>0.86053579957448656</c:v>
                </c:pt>
                <c:pt idx="9978">
                  <c:v>0.86049237983587346</c:v>
                </c:pt>
                <c:pt idx="9979">
                  <c:v>0.86044896009726024</c:v>
                </c:pt>
                <c:pt idx="9980">
                  <c:v>0.86044896009726024</c:v>
                </c:pt>
                <c:pt idx="9981">
                  <c:v>0.86044896009726024</c:v>
                </c:pt>
                <c:pt idx="9982">
                  <c:v>0.86044896009726024</c:v>
                </c:pt>
                <c:pt idx="9983">
                  <c:v>0.86040554035864703</c:v>
                </c:pt>
                <c:pt idx="9984">
                  <c:v>0.86036212062003381</c:v>
                </c:pt>
                <c:pt idx="9985">
                  <c:v>0.86031870088142071</c:v>
                </c:pt>
                <c:pt idx="9986">
                  <c:v>0.86027528114280749</c:v>
                </c:pt>
                <c:pt idx="9987">
                  <c:v>0.86027528114280749</c:v>
                </c:pt>
                <c:pt idx="9988">
                  <c:v>0.86027528114280749</c:v>
                </c:pt>
                <c:pt idx="9989">
                  <c:v>0.86027528114280749</c:v>
                </c:pt>
                <c:pt idx="9990">
                  <c:v>0.86023186140419439</c:v>
                </c:pt>
                <c:pt idx="9991">
                  <c:v>0.86023186140419439</c:v>
                </c:pt>
                <c:pt idx="9992">
                  <c:v>0.86023186140419439</c:v>
                </c:pt>
                <c:pt idx="9993">
                  <c:v>0.86023186140419439</c:v>
                </c:pt>
                <c:pt idx="9994">
                  <c:v>0.86023186140419439</c:v>
                </c:pt>
                <c:pt idx="9995">
                  <c:v>0.86023186140419439</c:v>
                </c:pt>
                <c:pt idx="9996">
                  <c:v>0.86018844166558117</c:v>
                </c:pt>
                <c:pt idx="9997">
                  <c:v>0.86014502192696796</c:v>
                </c:pt>
                <c:pt idx="9998">
                  <c:v>0.86010160218835485</c:v>
                </c:pt>
                <c:pt idx="9999">
                  <c:v>0.86010160218835485</c:v>
                </c:pt>
                <c:pt idx="10000">
                  <c:v>0.86010160218835485</c:v>
                </c:pt>
                <c:pt idx="10001">
                  <c:v>0.86010160218835485</c:v>
                </c:pt>
                <c:pt idx="10002">
                  <c:v>0.86005818244974164</c:v>
                </c:pt>
                <c:pt idx="10003">
                  <c:v>0.86001476271112853</c:v>
                </c:pt>
                <c:pt idx="10004">
                  <c:v>0.86001476271112853</c:v>
                </c:pt>
                <c:pt idx="10005">
                  <c:v>0.86001476271112853</c:v>
                </c:pt>
                <c:pt idx="10006">
                  <c:v>0.86001476271112853</c:v>
                </c:pt>
                <c:pt idx="10007">
                  <c:v>0.86001476271112853</c:v>
                </c:pt>
                <c:pt idx="10008">
                  <c:v>0.86001476271112853</c:v>
                </c:pt>
                <c:pt idx="10009">
                  <c:v>0.85997134297251532</c:v>
                </c:pt>
                <c:pt idx="10010">
                  <c:v>0.8599279232339021</c:v>
                </c:pt>
                <c:pt idx="10011">
                  <c:v>0.859884503495289</c:v>
                </c:pt>
                <c:pt idx="10012">
                  <c:v>0.859884503495289</c:v>
                </c:pt>
                <c:pt idx="10013">
                  <c:v>0.85984108375667578</c:v>
                </c:pt>
                <c:pt idx="10014">
                  <c:v>0.85984108375667578</c:v>
                </c:pt>
                <c:pt idx="10015">
                  <c:v>0.85984108375667578</c:v>
                </c:pt>
                <c:pt idx="10016">
                  <c:v>0.85984108375667578</c:v>
                </c:pt>
                <c:pt idx="10017">
                  <c:v>0.85984108375667578</c:v>
                </c:pt>
                <c:pt idx="10018">
                  <c:v>0.85984108375667578</c:v>
                </c:pt>
                <c:pt idx="10019">
                  <c:v>0.85979766401806268</c:v>
                </c:pt>
                <c:pt idx="10020">
                  <c:v>0.85979766401806268</c:v>
                </c:pt>
                <c:pt idx="10021">
                  <c:v>0.85979766401806268</c:v>
                </c:pt>
                <c:pt idx="10022">
                  <c:v>0.85979766401806268</c:v>
                </c:pt>
                <c:pt idx="10023">
                  <c:v>0.85979766401806268</c:v>
                </c:pt>
                <c:pt idx="10024">
                  <c:v>0.85979766401806268</c:v>
                </c:pt>
                <c:pt idx="10025">
                  <c:v>0.85979766401806268</c:v>
                </c:pt>
                <c:pt idx="10026">
                  <c:v>0.85975424427944946</c:v>
                </c:pt>
                <c:pt idx="10027">
                  <c:v>0.85975424427944946</c:v>
                </c:pt>
                <c:pt idx="10028">
                  <c:v>0.85975424427944946</c:v>
                </c:pt>
                <c:pt idx="10029">
                  <c:v>0.85975424427944946</c:v>
                </c:pt>
                <c:pt idx="10030">
                  <c:v>0.85975424427944946</c:v>
                </c:pt>
                <c:pt idx="10031">
                  <c:v>0.85971082454083625</c:v>
                </c:pt>
                <c:pt idx="10032">
                  <c:v>0.85966740480222303</c:v>
                </c:pt>
                <c:pt idx="10033">
                  <c:v>0.85966740480222303</c:v>
                </c:pt>
                <c:pt idx="10034">
                  <c:v>0.85966740480222303</c:v>
                </c:pt>
                <c:pt idx="10035">
                  <c:v>0.85962398506360993</c:v>
                </c:pt>
                <c:pt idx="10036">
                  <c:v>0.85962398506360993</c:v>
                </c:pt>
                <c:pt idx="10037">
                  <c:v>0.85962398506360993</c:v>
                </c:pt>
                <c:pt idx="10038">
                  <c:v>0.85962398506360993</c:v>
                </c:pt>
                <c:pt idx="10039">
                  <c:v>0.85962398506360993</c:v>
                </c:pt>
                <c:pt idx="10040">
                  <c:v>0.85962398506360993</c:v>
                </c:pt>
                <c:pt idx="10041">
                  <c:v>0.85962398506360993</c:v>
                </c:pt>
                <c:pt idx="10042">
                  <c:v>0.85958056532499671</c:v>
                </c:pt>
                <c:pt idx="10043">
                  <c:v>0.85958056532499671</c:v>
                </c:pt>
                <c:pt idx="10044">
                  <c:v>0.85953714558638361</c:v>
                </c:pt>
                <c:pt idx="10045">
                  <c:v>0.85953714558638361</c:v>
                </c:pt>
                <c:pt idx="10046">
                  <c:v>0.8594937258477704</c:v>
                </c:pt>
                <c:pt idx="10047">
                  <c:v>0.8594937258477704</c:v>
                </c:pt>
                <c:pt idx="10048">
                  <c:v>0.8594937258477704</c:v>
                </c:pt>
                <c:pt idx="10049">
                  <c:v>0.8594937258477704</c:v>
                </c:pt>
                <c:pt idx="10050">
                  <c:v>0.8594937258477704</c:v>
                </c:pt>
                <c:pt idx="10051">
                  <c:v>0.8594937258477704</c:v>
                </c:pt>
                <c:pt idx="10052">
                  <c:v>0.8594937258477704</c:v>
                </c:pt>
                <c:pt idx="10053">
                  <c:v>0.8594937258477704</c:v>
                </c:pt>
                <c:pt idx="10054">
                  <c:v>0.85945030610915718</c:v>
                </c:pt>
                <c:pt idx="10055">
                  <c:v>0.85945030610915718</c:v>
                </c:pt>
                <c:pt idx="10056">
                  <c:v>0.85940688637054408</c:v>
                </c:pt>
                <c:pt idx="10057">
                  <c:v>0.85940688637054408</c:v>
                </c:pt>
                <c:pt idx="10058">
                  <c:v>0.85936346663193086</c:v>
                </c:pt>
                <c:pt idx="10059">
                  <c:v>0.85932004689331776</c:v>
                </c:pt>
                <c:pt idx="10060">
                  <c:v>0.85932004689331776</c:v>
                </c:pt>
                <c:pt idx="10061">
                  <c:v>0.85927662715470454</c:v>
                </c:pt>
                <c:pt idx="10062">
                  <c:v>0.85927662715470454</c:v>
                </c:pt>
                <c:pt idx="10063">
                  <c:v>0.85927662715470454</c:v>
                </c:pt>
                <c:pt idx="10064">
                  <c:v>0.85927662715470454</c:v>
                </c:pt>
                <c:pt idx="10065">
                  <c:v>0.85923320741609133</c:v>
                </c:pt>
                <c:pt idx="10066">
                  <c:v>0.85923320741609133</c:v>
                </c:pt>
                <c:pt idx="10067">
                  <c:v>0.85918978767747822</c:v>
                </c:pt>
                <c:pt idx="10068">
                  <c:v>0.85918978767747822</c:v>
                </c:pt>
                <c:pt idx="10069">
                  <c:v>0.85914636793886501</c:v>
                </c:pt>
                <c:pt idx="10070">
                  <c:v>0.85914636793886501</c:v>
                </c:pt>
                <c:pt idx="10071">
                  <c:v>0.8591029482002519</c:v>
                </c:pt>
                <c:pt idx="10072">
                  <c:v>0.8591029482002519</c:v>
                </c:pt>
                <c:pt idx="10073">
                  <c:v>0.8591029482002519</c:v>
                </c:pt>
                <c:pt idx="10074">
                  <c:v>0.8591029482002519</c:v>
                </c:pt>
                <c:pt idx="10075">
                  <c:v>0.8591029482002519</c:v>
                </c:pt>
                <c:pt idx="10076">
                  <c:v>0.8591029482002519</c:v>
                </c:pt>
                <c:pt idx="10077">
                  <c:v>0.8591029482002519</c:v>
                </c:pt>
                <c:pt idx="10078">
                  <c:v>0.8591029482002519</c:v>
                </c:pt>
                <c:pt idx="10079">
                  <c:v>0.85905952846163869</c:v>
                </c:pt>
                <c:pt idx="10080">
                  <c:v>0.85905952846163869</c:v>
                </c:pt>
                <c:pt idx="10081">
                  <c:v>0.85901610872302547</c:v>
                </c:pt>
                <c:pt idx="10082">
                  <c:v>0.85901610872302547</c:v>
                </c:pt>
                <c:pt idx="10083">
                  <c:v>0.85897268898441226</c:v>
                </c:pt>
                <c:pt idx="10084">
                  <c:v>0.85892926924579915</c:v>
                </c:pt>
                <c:pt idx="10085">
                  <c:v>0.85892926924579915</c:v>
                </c:pt>
                <c:pt idx="10086">
                  <c:v>0.85888584950718594</c:v>
                </c:pt>
                <c:pt idx="10087">
                  <c:v>0.85888584950718594</c:v>
                </c:pt>
                <c:pt idx="10088">
                  <c:v>0.85888584950718594</c:v>
                </c:pt>
                <c:pt idx="10089">
                  <c:v>0.85888584950718594</c:v>
                </c:pt>
                <c:pt idx="10090">
                  <c:v>0.85884242976857283</c:v>
                </c:pt>
                <c:pt idx="10091">
                  <c:v>0.85879901002995962</c:v>
                </c:pt>
                <c:pt idx="10092">
                  <c:v>0.8587555902913464</c:v>
                </c:pt>
                <c:pt idx="10093">
                  <c:v>0.8587121705527333</c:v>
                </c:pt>
                <c:pt idx="10094">
                  <c:v>0.8587121705527333</c:v>
                </c:pt>
                <c:pt idx="10095">
                  <c:v>0.8587121705527333</c:v>
                </c:pt>
                <c:pt idx="10096">
                  <c:v>0.85866875081412009</c:v>
                </c:pt>
                <c:pt idx="10097">
                  <c:v>0.85866875081412009</c:v>
                </c:pt>
                <c:pt idx="10098">
                  <c:v>0.85866875081412009</c:v>
                </c:pt>
                <c:pt idx="10099">
                  <c:v>0.85866875081412009</c:v>
                </c:pt>
                <c:pt idx="10100">
                  <c:v>0.85866875081412009</c:v>
                </c:pt>
                <c:pt idx="10101">
                  <c:v>0.85866875081412009</c:v>
                </c:pt>
                <c:pt idx="10102">
                  <c:v>0.85862533107550698</c:v>
                </c:pt>
                <c:pt idx="10103">
                  <c:v>0.85862533107550698</c:v>
                </c:pt>
                <c:pt idx="10104">
                  <c:v>0.85858191133689377</c:v>
                </c:pt>
                <c:pt idx="10105">
                  <c:v>0.85858191133689377</c:v>
                </c:pt>
                <c:pt idx="10106">
                  <c:v>0.85858191133689377</c:v>
                </c:pt>
                <c:pt idx="10107">
                  <c:v>0.85858191133689377</c:v>
                </c:pt>
                <c:pt idx="10108">
                  <c:v>0.85853849159828055</c:v>
                </c:pt>
                <c:pt idx="10109">
                  <c:v>0.85853849159828055</c:v>
                </c:pt>
                <c:pt idx="10110">
                  <c:v>0.85849507185966734</c:v>
                </c:pt>
                <c:pt idx="10111">
                  <c:v>0.85845165212105423</c:v>
                </c:pt>
                <c:pt idx="10112">
                  <c:v>0.85845165212105423</c:v>
                </c:pt>
                <c:pt idx="10113">
                  <c:v>0.85845165212105423</c:v>
                </c:pt>
                <c:pt idx="10114">
                  <c:v>0.85840823238244102</c:v>
                </c:pt>
                <c:pt idx="10115">
                  <c:v>0.85836481264382791</c:v>
                </c:pt>
                <c:pt idx="10116">
                  <c:v>0.8583213929052147</c:v>
                </c:pt>
                <c:pt idx="10117">
                  <c:v>0.8583213929052147</c:v>
                </c:pt>
                <c:pt idx="10118">
                  <c:v>0.8583213929052147</c:v>
                </c:pt>
                <c:pt idx="10119">
                  <c:v>0.85827797316660148</c:v>
                </c:pt>
                <c:pt idx="10120">
                  <c:v>0.85823455342798838</c:v>
                </c:pt>
                <c:pt idx="10121">
                  <c:v>0.85823455342798838</c:v>
                </c:pt>
                <c:pt idx="10122">
                  <c:v>0.85819113368937516</c:v>
                </c:pt>
                <c:pt idx="10123">
                  <c:v>0.85814771395076206</c:v>
                </c:pt>
                <c:pt idx="10124">
                  <c:v>0.85814771395076206</c:v>
                </c:pt>
                <c:pt idx="10125">
                  <c:v>0.85810429421214884</c:v>
                </c:pt>
                <c:pt idx="10126">
                  <c:v>0.85806087447353563</c:v>
                </c:pt>
                <c:pt idx="10127">
                  <c:v>0.85806087447353563</c:v>
                </c:pt>
                <c:pt idx="10128">
                  <c:v>0.85801745473492252</c:v>
                </c:pt>
                <c:pt idx="10129">
                  <c:v>0.85801745473492252</c:v>
                </c:pt>
                <c:pt idx="10130">
                  <c:v>0.85797403499630931</c:v>
                </c:pt>
                <c:pt idx="10131">
                  <c:v>0.85793061525769621</c:v>
                </c:pt>
                <c:pt idx="10132">
                  <c:v>0.85793061525769621</c:v>
                </c:pt>
                <c:pt idx="10133">
                  <c:v>0.85793061525769621</c:v>
                </c:pt>
                <c:pt idx="10134">
                  <c:v>0.85788719551908299</c:v>
                </c:pt>
                <c:pt idx="10135">
                  <c:v>0.85784377578046977</c:v>
                </c:pt>
                <c:pt idx="10136">
                  <c:v>0.85780035604185656</c:v>
                </c:pt>
                <c:pt idx="10137">
                  <c:v>0.85775693630324346</c:v>
                </c:pt>
                <c:pt idx="10138">
                  <c:v>0.85775693630324346</c:v>
                </c:pt>
                <c:pt idx="10139">
                  <c:v>0.85775693630324346</c:v>
                </c:pt>
                <c:pt idx="10140">
                  <c:v>0.85775693630324346</c:v>
                </c:pt>
                <c:pt idx="10141">
                  <c:v>0.85775693630324346</c:v>
                </c:pt>
                <c:pt idx="10142">
                  <c:v>0.85775693630324346</c:v>
                </c:pt>
                <c:pt idx="10143">
                  <c:v>0.85775693630324346</c:v>
                </c:pt>
                <c:pt idx="10144">
                  <c:v>0.85771351656463024</c:v>
                </c:pt>
                <c:pt idx="10145">
                  <c:v>0.85767009682601714</c:v>
                </c:pt>
                <c:pt idx="10146">
                  <c:v>0.85767009682601714</c:v>
                </c:pt>
                <c:pt idx="10147">
                  <c:v>0.85767009682601714</c:v>
                </c:pt>
                <c:pt idx="10148">
                  <c:v>0.85767009682601714</c:v>
                </c:pt>
                <c:pt idx="10149">
                  <c:v>0.85767009682601714</c:v>
                </c:pt>
                <c:pt idx="10150">
                  <c:v>0.85767009682601714</c:v>
                </c:pt>
                <c:pt idx="10151">
                  <c:v>0.85767009682601714</c:v>
                </c:pt>
                <c:pt idx="10152">
                  <c:v>0.85767009682601714</c:v>
                </c:pt>
                <c:pt idx="10153">
                  <c:v>0.85767009682601714</c:v>
                </c:pt>
                <c:pt idx="10154">
                  <c:v>0.85767009682601714</c:v>
                </c:pt>
                <c:pt idx="10155">
                  <c:v>0.85762667708740392</c:v>
                </c:pt>
                <c:pt idx="10156">
                  <c:v>0.85758325734879071</c:v>
                </c:pt>
                <c:pt idx="10157">
                  <c:v>0.85758325734879071</c:v>
                </c:pt>
                <c:pt idx="10158">
                  <c:v>0.8575398376101776</c:v>
                </c:pt>
                <c:pt idx="10159">
                  <c:v>0.8575398376101776</c:v>
                </c:pt>
                <c:pt idx="10160">
                  <c:v>0.8575398376101776</c:v>
                </c:pt>
                <c:pt idx="10161">
                  <c:v>0.85749641787156439</c:v>
                </c:pt>
                <c:pt idx="10162">
                  <c:v>0.85749641787156439</c:v>
                </c:pt>
                <c:pt idx="10163">
                  <c:v>0.85749641787156439</c:v>
                </c:pt>
                <c:pt idx="10164">
                  <c:v>0.85745299813295128</c:v>
                </c:pt>
                <c:pt idx="10165">
                  <c:v>0.85745299813295128</c:v>
                </c:pt>
                <c:pt idx="10166">
                  <c:v>0.85745299813295128</c:v>
                </c:pt>
                <c:pt idx="10167">
                  <c:v>0.85745299813295128</c:v>
                </c:pt>
                <c:pt idx="10168">
                  <c:v>0.85740957839433807</c:v>
                </c:pt>
                <c:pt idx="10169">
                  <c:v>0.85736615865572485</c:v>
                </c:pt>
                <c:pt idx="10170">
                  <c:v>0.85736615865572485</c:v>
                </c:pt>
                <c:pt idx="10171">
                  <c:v>0.85732273891711175</c:v>
                </c:pt>
                <c:pt idx="10172">
                  <c:v>0.85732273891711175</c:v>
                </c:pt>
                <c:pt idx="10173">
                  <c:v>0.85732273891711175</c:v>
                </c:pt>
                <c:pt idx="10174">
                  <c:v>0.85732273891711175</c:v>
                </c:pt>
                <c:pt idx="10175">
                  <c:v>0.85727931917849853</c:v>
                </c:pt>
                <c:pt idx="10176">
                  <c:v>0.85727931917849853</c:v>
                </c:pt>
                <c:pt idx="10177">
                  <c:v>0.85723589943988543</c:v>
                </c:pt>
                <c:pt idx="10178">
                  <c:v>0.85723589943988543</c:v>
                </c:pt>
                <c:pt idx="10179">
                  <c:v>0.85723589943988543</c:v>
                </c:pt>
                <c:pt idx="10180">
                  <c:v>0.85723589943988543</c:v>
                </c:pt>
                <c:pt idx="10181">
                  <c:v>0.85723589943988543</c:v>
                </c:pt>
                <c:pt idx="10182">
                  <c:v>0.85723589943988543</c:v>
                </c:pt>
                <c:pt idx="10183">
                  <c:v>0.85719247970127221</c:v>
                </c:pt>
                <c:pt idx="10184">
                  <c:v>0.85719247970127221</c:v>
                </c:pt>
                <c:pt idx="10185">
                  <c:v>0.85719247970127221</c:v>
                </c:pt>
                <c:pt idx="10186">
                  <c:v>0.85719247970127221</c:v>
                </c:pt>
                <c:pt idx="10187">
                  <c:v>0.85719247970127221</c:v>
                </c:pt>
                <c:pt idx="10188">
                  <c:v>0.85719247970127221</c:v>
                </c:pt>
                <c:pt idx="10189">
                  <c:v>0.85719247970127221</c:v>
                </c:pt>
                <c:pt idx="10190">
                  <c:v>0.85719247970127221</c:v>
                </c:pt>
                <c:pt idx="10191">
                  <c:v>0.857149059962659</c:v>
                </c:pt>
                <c:pt idx="10192">
                  <c:v>0.857149059962659</c:v>
                </c:pt>
                <c:pt idx="10193">
                  <c:v>0.857149059962659</c:v>
                </c:pt>
                <c:pt idx="10194">
                  <c:v>0.857149059962659</c:v>
                </c:pt>
                <c:pt idx="10195">
                  <c:v>0.857149059962659</c:v>
                </c:pt>
                <c:pt idx="10196">
                  <c:v>0.85710564022404578</c:v>
                </c:pt>
                <c:pt idx="10197">
                  <c:v>0.85706222048543268</c:v>
                </c:pt>
                <c:pt idx="10198">
                  <c:v>0.85701880074681946</c:v>
                </c:pt>
                <c:pt idx="10199">
                  <c:v>0.85697538100820636</c:v>
                </c:pt>
                <c:pt idx="10200">
                  <c:v>0.85693196126959315</c:v>
                </c:pt>
                <c:pt idx="10201">
                  <c:v>0.85688854153097993</c:v>
                </c:pt>
                <c:pt idx="10202">
                  <c:v>0.85688854153097993</c:v>
                </c:pt>
                <c:pt idx="10203">
                  <c:v>0.85688854153097993</c:v>
                </c:pt>
                <c:pt idx="10204">
                  <c:v>0.85684512179236683</c:v>
                </c:pt>
                <c:pt idx="10205">
                  <c:v>0.85684512179236683</c:v>
                </c:pt>
                <c:pt idx="10206">
                  <c:v>0.85680170205375361</c:v>
                </c:pt>
                <c:pt idx="10207">
                  <c:v>0.85680170205375361</c:v>
                </c:pt>
                <c:pt idx="10208">
                  <c:v>0.85675828231514051</c:v>
                </c:pt>
                <c:pt idx="10209">
                  <c:v>0.85671486257652729</c:v>
                </c:pt>
                <c:pt idx="10210">
                  <c:v>0.85667144283791408</c:v>
                </c:pt>
                <c:pt idx="10211">
                  <c:v>0.85667144283791408</c:v>
                </c:pt>
                <c:pt idx="10212">
                  <c:v>0.85662802309930097</c:v>
                </c:pt>
                <c:pt idx="10213">
                  <c:v>0.85662802309930097</c:v>
                </c:pt>
                <c:pt idx="10214">
                  <c:v>0.85658460336068776</c:v>
                </c:pt>
                <c:pt idx="10215">
                  <c:v>0.85658460336068776</c:v>
                </c:pt>
                <c:pt idx="10216">
                  <c:v>0.85658460336068776</c:v>
                </c:pt>
                <c:pt idx="10217">
                  <c:v>0.85654118362207465</c:v>
                </c:pt>
                <c:pt idx="10218">
                  <c:v>0.85654118362207465</c:v>
                </c:pt>
                <c:pt idx="10219">
                  <c:v>0.85649776388346144</c:v>
                </c:pt>
                <c:pt idx="10220">
                  <c:v>0.85649776388346144</c:v>
                </c:pt>
                <c:pt idx="10221">
                  <c:v>0.85649776388346144</c:v>
                </c:pt>
                <c:pt idx="10222">
                  <c:v>0.85649776388346144</c:v>
                </c:pt>
                <c:pt idx="10223">
                  <c:v>0.85649776388346144</c:v>
                </c:pt>
                <c:pt idx="10224">
                  <c:v>0.85649776388346144</c:v>
                </c:pt>
                <c:pt idx="10225">
                  <c:v>0.85649776388346144</c:v>
                </c:pt>
                <c:pt idx="10226">
                  <c:v>0.85645434414484822</c:v>
                </c:pt>
                <c:pt idx="10227">
                  <c:v>0.85645434414484822</c:v>
                </c:pt>
                <c:pt idx="10228">
                  <c:v>0.85645434414484822</c:v>
                </c:pt>
                <c:pt idx="10229">
                  <c:v>0.85641092440623501</c:v>
                </c:pt>
                <c:pt idx="10230">
                  <c:v>0.8563675046676219</c:v>
                </c:pt>
                <c:pt idx="10231">
                  <c:v>0.8563675046676219</c:v>
                </c:pt>
                <c:pt idx="10232">
                  <c:v>0.8563675046676219</c:v>
                </c:pt>
                <c:pt idx="10233">
                  <c:v>0.85632408492900869</c:v>
                </c:pt>
                <c:pt idx="10234">
                  <c:v>0.85628066519039558</c:v>
                </c:pt>
                <c:pt idx="10235">
                  <c:v>0.85623724545178237</c:v>
                </c:pt>
                <c:pt idx="10236">
                  <c:v>0.85623724545178237</c:v>
                </c:pt>
                <c:pt idx="10237">
                  <c:v>0.85623724545178237</c:v>
                </c:pt>
                <c:pt idx="10238">
                  <c:v>0.85623724545178237</c:v>
                </c:pt>
                <c:pt idx="10239">
                  <c:v>0.85619382571316915</c:v>
                </c:pt>
                <c:pt idx="10240">
                  <c:v>0.85619382571316915</c:v>
                </c:pt>
                <c:pt idx="10241">
                  <c:v>0.85619382571316915</c:v>
                </c:pt>
                <c:pt idx="10242">
                  <c:v>0.85619382571316915</c:v>
                </c:pt>
                <c:pt idx="10243">
                  <c:v>0.85619382571316915</c:v>
                </c:pt>
                <c:pt idx="10244">
                  <c:v>0.85619382571316915</c:v>
                </c:pt>
                <c:pt idx="10245">
                  <c:v>0.85615040597455605</c:v>
                </c:pt>
                <c:pt idx="10246">
                  <c:v>0.85615040597455605</c:v>
                </c:pt>
                <c:pt idx="10247">
                  <c:v>0.85615040597455605</c:v>
                </c:pt>
                <c:pt idx="10248">
                  <c:v>0.85615040597455605</c:v>
                </c:pt>
                <c:pt idx="10249">
                  <c:v>0.85615040597455605</c:v>
                </c:pt>
                <c:pt idx="10250">
                  <c:v>0.85610698623594284</c:v>
                </c:pt>
                <c:pt idx="10251">
                  <c:v>0.85610698623594284</c:v>
                </c:pt>
                <c:pt idx="10252">
                  <c:v>0.85610698623594284</c:v>
                </c:pt>
                <c:pt idx="10253">
                  <c:v>0.85610698623594284</c:v>
                </c:pt>
                <c:pt idx="10254">
                  <c:v>0.85610698623594284</c:v>
                </c:pt>
                <c:pt idx="10255">
                  <c:v>0.85610698623594284</c:v>
                </c:pt>
                <c:pt idx="10256">
                  <c:v>0.85610698623594284</c:v>
                </c:pt>
                <c:pt idx="10257">
                  <c:v>0.85606356649732973</c:v>
                </c:pt>
                <c:pt idx="10258">
                  <c:v>0.85606356649732973</c:v>
                </c:pt>
                <c:pt idx="10259">
                  <c:v>0.85602014675871652</c:v>
                </c:pt>
                <c:pt idx="10260">
                  <c:v>0.85602014675871652</c:v>
                </c:pt>
                <c:pt idx="10261">
                  <c:v>0.8559767270201033</c:v>
                </c:pt>
                <c:pt idx="10262">
                  <c:v>0.8559767270201033</c:v>
                </c:pt>
                <c:pt idx="10263">
                  <c:v>0.8559767270201033</c:v>
                </c:pt>
                <c:pt idx="10264">
                  <c:v>0.8559767270201033</c:v>
                </c:pt>
                <c:pt idx="10265">
                  <c:v>0.8559767270201033</c:v>
                </c:pt>
                <c:pt idx="10266">
                  <c:v>0.8559333072814902</c:v>
                </c:pt>
                <c:pt idx="10267">
                  <c:v>0.8559333072814902</c:v>
                </c:pt>
                <c:pt idx="10268">
                  <c:v>0.85588988754287698</c:v>
                </c:pt>
                <c:pt idx="10269">
                  <c:v>0.85588988754287698</c:v>
                </c:pt>
                <c:pt idx="10270">
                  <c:v>0.85588988754287698</c:v>
                </c:pt>
                <c:pt idx="10271">
                  <c:v>0.85584646780426388</c:v>
                </c:pt>
                <c:pt idx="10272">
                  <c:v>0.85580304806565066</c:v>
                </c:pt>
                <c:pt idx="10273">
                  <c:v>0.85580304806565066</c:v>
                </c:pt>
                <c:pt idx="10274">
                  <c:v>0.85580304806565066</c:v>
                </c:pt>
                <c:pt idx="10275">
                  <c:v>0.85580304806565066</c:v>
                </c:pt>
                <c:pt idx="10276">
                  <c:v>0.85580304806565066</c:v>
                </c:pt>
                <c:pt idx="10277">
                  <c:v>0.85580304806565066</c:v>
                </c:pt>
                <c:pt idx="10278">
                  <c:v>0.85580304806565066</c:v>
                </c:pt>
                <c:pt idx="10279">
                  <c:v>0.85575962832703745</c:v>
                </c:pt>
                <c:pt idx="10280">
                  <c:v>0.85575962832703745</c:v>
                </c:pt>
                <c:pt idx="10281">
                  <c:v>0.85575962832703745</c:v>
                </c:pt>
                <c:pt idx="10282">
                  <c:v>0.85575962832703745</c:v>
                </c:pt>
                <c:pt idx="10283">
                  <c:v>0.85575962832703745</c:v>
                </c:pt>
                <c:pt idx="10284">
                  <c:v>0.85571620858842423</c:v>
                </c:pt>
                <c:pt idx="10285">
                  <c:v>0.85567278884981113</c:v>
                </c:pt>
                <c:pt idx="10286">
                  <c:v>0.85562936911119791</c:v>
                </c:pt>
                <c:pt idx="10287">
                  <c:v>0.85562936911119791</c:v>
                </c:pt>
                <c:pt idx="10288">
                  <c:v>0.85562936911119791</c:v>
                </c:pt>
                <c:pt idx="10289">
                  <c:v>0.85562936911119791</c:v>
                </c:pt>
                <c:pt idx="10290">
                  <c:v>0.85558594937258481</c:v>
                </c:pt>
                <c:pt idx="10291">
                  <c:v>0.85554252963397159</c:v>
                </c:pt>
                <c:pt idx="10292">
                  <c:v>0.85549910989535838</c:v>
                </c:pt>
                <c:pt idx="10293">
                  <c:v>0.85549910989535838</c:v>
                </c:pt>
                <c:pt idx="10294">
                  <c:v>0.85549910989535838</c:v>
                </c:pt>
                <c:pt idx="10295">
                  <c:v>0.85549910989535838</c:v>
                </c:pt>
                <c:pt idx="10296">
                  <c:v>0.85545569015674527</c:v>
                </c:pt>
                <c:pt idx="10297">
                  <c:v>0.85545569015674527</c:v>
                </c:pt>
                <c:pt idx="10298">
                  <c:v>0.85545569015674527</c:v>
                </c:pt>
                <c:pt idx="10299">
                  <c:v>0.85541227041813206</c:v>
                </c:pt>
                <c:pt idx="10300">
                  <c:v>0.85536885067951896</c:v>
                </c:pt>
                <c:pt idx="10301">
                  <c:v>0.85536885067951896</c:v>
                </c:pt>
                <c:pt idx="10302">
                  <c:v>0.85536885067951896</c:v>
                </c:pt>
                <c:pt idx="10303">
                  <c:v>0.85532543094090574</c:v>
                </c:pt>
                <c:pt idx="10304">
                  <c:v>0.85532543094090574</c:v>
                </c:pt>
                <c:pt idx="10305">
                  <c:v>0.85528201120229252</c:v>
                </c:pt>
                <c:pt idx="10306">
                  <c:v>0.85523859146367942</c:v>
                </c:pt>
                <c:pt idx="10307">
                  <c:v>0.85523859146367942</c:v>
                </c:pt>
                <c:pt idx="10308">
                  <c:v>0.85523859146367942</c:v>
                </c:pt>
                <c:pt idx="10309">
                  <c:v>0.85523859146367942</c:v>
                </c:pt>
                <c:pt idx="10310">
                  <c:v>0.85523859146367942</c:v>
                </c:pt>
                <c:pt idx="10311">
                  <c:v>0.85523859146367942</c:v>
                </c:pt>
                <c:pt idx="10312">
                  <c:v>0.85523859146367942</c:v>
                </c:pt>
                <c:pt idx="10313">
                  <c:v>0.85519517172506621</c:v>
                </c:pt>
                <c:pt idx="10314">
                  <c:v>0.85519517172506621</c:v>
                </c:pt>
                <c:pt idx="10315">
                  <c:v>0.8551517519864531</c:v>
                </c:pt>
                <c:pt idx="10316">
                  <c:v>0.8551517519864531</c:v>
                </c:pt>
                <c:pt idx="10317">
                  <c:v>0.8551517519864531</c:v>
                </c:pt>
                <c:pt idx="10318">
                  <c:v>0.8551517519864531</c:v>
                </c:pt>
                <c:pt idx="10319">
                  <c:v>0.8551517519864531</c:v>
                </c:pt>
                <c:pt idx="10320">
                  <c:v>0.8551517519864531</c:v>
                </c:pt>
                <c:pt idx="10321">
                  <c:v>0.8551517519864531</c:v>
                </c:pt>
                <c:pt idx="10322">
                  <c:v>0.85510833224783989</c:v>
                </c:pt>
                <c:pt idx="10323">
                  <c:v>0.85510833224783989</c:v>
                </c:pt>
                <c:pt idx="10324">
                  <c:v>0.85506491250922667</c:v>
                </c:pt>
                <c:pt idx="10325">
                  <c:v>0.85506491250922667</c:v>
                </c:pt>
                <c:pt idx="10326">
                  <c:v>0.85502149277061346</c:v>
                </c:pt>
                <c:pt idx="10327">
                  <c:v>0.85502149277061346</c:v>
                </c:pt>
                <c:pt idx="10328">
                  <c:v>0.85497807303200035</c:v>
                </c:pt>
                <c:pt idx="10329">
                  <c:v>0.85497807303200035</c:v>
                </c:pt>
                <c:pt idx="10330">
                  <c:v>0.85493465329338714</c:v>
                </c:pt>
                <c:pt idx="10331">
                  <c:v>0.85489123355477403</c:v>
                </c:pt>
                <c:pt idx="10332">
                  <c:v>0.85489123355477403</c:v>
                </c:pt>
                <c:pt idx="10333">
                  <c:v>0.85484781381616082</c:v>
                </c:pt>
                <c:pt idx="10334">
                  <c:v>0.85484781381616082</c:v>
                </c:pt>
                <c:pt idx="10335">
                  <c:v>0.85484781381616082</c:v>
                </c:pt>
                <c:pt idx="10336">
                  <c:v>0.85484781381616082</c:v>
                </c:pt>
                <c:pt idx="10337">
                  <c:v>0.8548043940775476</c:v>
                </c:pt>
                <c:pt idx="10338">
                  <c:v>0.8548043940775476</c:v>
                </c:pt>
                <c:pt idx="10339">
                  <c:v>0.8547609743389345</c:v>
                </c:pt>
                <c:pt idx="10340">
                  <c:v>0.8547609743389345</c:v>
                </c:pt>
                <c:pt idx="10341">
                  <c:v>0.85471755460032128</c:v>
                </c:pt>
                <c:pt idx="10342">
                  <c:v>0.85467413486170818</c:v>
                </c:pt>
                <c:pt idx="10343">
                  <c:v>0.85467413486170818</c:v>
                </c:pt>
                <c:pt idx="10344">
                  <c:v>0.85467413486170818</c:v>
                </c:pt>
                <c:pt idx="10345">
                  <c:v>0.85463071512309496</c:v>
                </c:pt>
                <c:pt idx="10346">
                  <c:v>0.85458729538448175</c:v>
                </c:pt>
                <c:pt idx="10347">
                  <c:v>0.85454387564586864</c:v>
                </c:pt>
                <c:pt idx="10348">
                  <c:v>0.85454387564586864</c:v>
                </c:pt>
                <c:pt idx="10349">
                  <c:v>0.85454387564586864</c:v>
                </c:pt>
                <c:pt idx="10350">
                  <c:v>0.85454387564586864</c:v>
                </c:pt>
                <c:pt idx="10351">
                  <c:v>0.85454387564586864</c:v>
                </c:pt>
                <c:pt idx="10352">
                  <c:v>0.85454387564586864</c:v>
                </c:pt>
                <c:pt idx="10353">
                  <c:v>0.85450045590725543</c:v>
                </c:pt>
                <c:pt idx="10354">
                  <c:v>0.85450045590725543</c:v>
                </c:pt>
                <c:pt idx="10355">
                  <c:v>0.85445703616864233</c:v>
                </c:pt>
                <c:pt idx="10356">
                  <c:v>0.85445703616864233</c:v>
                </c:pt>
                <c:pt idx="10357">
                  <c:v>0.85445703616864233</c:v>
                </c:pt>
                <c:pt idx="10358">
                  <c:v>0.85445703616864233</c:v>
                </c:pt>
                <c:pt idx="10359">
                  <c:v>0.85441361643002911</c:v>
                </c:pt>
                <c:pt idx="10360">
                  <c:v>0.8543701966914159</c:v>
                </c:pt>
                <c:pt idx="10361">
                  <c:v>0.85432677695280268</c:v>
                </c:pt>
                <c:pt idx="10362">
                  <c:v>0.85428335721418958</c:v>
                </c:pt>
                <c:pt idx="10363">
                  <c:v>0.85423993747557636</c:v>
                </c:pt>
                <c:pt idx="10364">
                  <c:v>0.85423993747557636</c:v>
                </c:pt>
                <c:pt idx="10365">
                  <c:v>0.85423993747557636</c:v>
                </c:pt>
                <c:pt idx="10366">
                  <c:v>0.85419651773696326</c:v>
                </c:pt>
                <c:pt idx="10367">
                  <c:v>0.85415309799835004</c:v>
                </c:pt>
                <c:pt idx="10368">
                  <c:v>0.85415309799835004</c:v>
                </c:pt>
                <c:pt idx="10369">
                  <c:v>0.85415309799835004</c:v>
                </c:pt>
                <c:pt idx="10370">
                  <c:v>0.85410967825973683</c:v>
                </c:pt>
                <c:pt idx="10371">
                  <c:v>0.85406625852112372</c:v>
                </c:pt>
                <c:pt idx="10372">
                  <c:v>0.85402283878251051</c:v>
                </c:pt>
                <c:pt idx="10373">
                  <c:v>0.85402283878251051</c:v>
                </c:pt>
                <c:pt idx="10374">
                  <c:v>0.85402283878251051</c:v>
                </c:pt>
                <c:pt idx="10375">
                  <c:v>0.85402283878251051</c:v>
                </c:pt>
                <c:pt idx="10376">
                  <c:v>0.8539794190438974</c:v>
                </c:pt>
                <c:pt idx="10377">
                  <c:v>0.8539794190438974</c:v>
                </c:pt>
                <c:pt idx="10378">
                  <c:v>0.85393599930528419</c:v>
                </c:pt>
                <c:pt idx="10379">
                  <c:v>0.85393599930528419</c:v>
                </c:pt>
                <c:pt idx="10380">
                  <c:v>0.85389257956667097</c:v>
                </c:pt>
                <c:pt idx="10381">
                  <c:v>0.85384915982805787</c:v>
                </c:pt>
                <c:pt idx="10382">
                  <c:v>0.85380574008944465</c:v>
                </c:pt>
                <c:pt idx="10383">
                  <c:v>0.85376232035083155</c:v>
                </c:pt>
                <c:pt idx="10384">
                  <c:v>0.85371890061221833</c:v>
                </c:pt>
                <c:pt idx="10385">
                  <c:v>0.85367548087360512</c:v>
                </c:pt>
                <c:pt idx="10386">
                  <c:v>0.8536320611349919</c:v>
                </c:pt>
                <c:pt idx="10387">
                  <c:v>0.8536320611349919</c:v>
                </c:pt>
                <c:pt idx="10388">
                  <c:v>0.8536320611349919</c:v>
                </c:pt>
                <c:pt idx="10389">
                  <c:v>0.8536320611349919</c:v>
                </c:pt>
                <c:pt idx="10390">
                  <c:v>0.8536320611349919</c:v>
                </c:pt>
                <c:pt idx="10391">
                  <c:v>0.8536320611349919</c:v>
                </c:pt>
                <c:pt idx="10392">
                  <c:v>0.8535886413963788</c:v>
                </c:pt>
                <c:pt idx="10393">
                  <c:v>0.8535886413963788</c:v>
                </c:pt>
                <c:pt idx="10394">
                  <c:v>0.85354522165776558</c:v>
                </c:pt>
                <c:pt idx="10395">
                  <c:v>0.85354522165776558</c:v>
                </c:pt>
                <c:pt idx="10396">
                  <c:v>0.85350180191915248</c:v>
                </c:pt>
                <c:pt idx="10397">
                  <c:v>0.85350180191915248</c:v>
                </c:pt>
                <c:pt idx="10398">
                  <c:v>0.85345838218053927</c:v>
                </c:pt>
                <c:pt idx="10399">
                  <c:v>0.85341496244192605</c:v>
                </c:pt>
                <c:pt idx="10400">
                  <c:v>0.85337154270331295</c:v>
                </c:pt>
                <c:pt idx="10401">
                  <c:v>0.85332812296469973</c:v>
                </c:pt>
                <c:pt idx="10402">
                  <c:v>0.85328470322608663</c:v>
                </c:pt>
                <c:pt idx="10403">
                  <c:v>0.85324128348747341</c:v>
                </c:pt>
                <c:pt idx="10404">
                  <c:v>0.85324128348747341</c:v>
                </c:pt>
                <c:pt idx="10405">
                  <c:v>0.8531978637488602</c:v>
                </c:pt>
                <c:pt idx="10406">
                  <c:v>0.85315444401024709</c:v>
                </c:pt>
                <c:pt idx="10407">
                  <c:v>0.85315444401024709</c:v>
                </c:pt>
                <c:pt idx="10408">
                  <c:v>0.85311102427163388</c:v>
                </c:pt>
                <c:pt idx="10409">
                  <c:v>0.85311102427163388</c:v>
                </c:pt>
                <c:pt idx="10410">
                  <c:v>0.85306760453302077</c:v>
                </c:pt>
                <c:pt idx="10411">
                  <c:v>0.85306760453302077</c:v>
                </c:pt>
                <c:pt idx="10412">
                  <c:v>0.85302418479440756</c:v>
                </c:pt>
                <c:pt idx="10413">
                  <c:v>0.85302418479440756</c:v>
                </c:pt>
                <c:pt idx="10414">
                  <c:v>0.85298076505579434</c:v>
                </c:pt>
                <c:pt idx="10415">
                  <c:v>0.85298076505579434</c:v>
                </c:pt>
                <c:pt idx="10416">
                  <c:v>0.85298076505579434</c:v>
                </c:pt>
                <c:pt idx="10417">
                  <c:v>0.85298076505579434</c:v>
                </c:pt>
                <c:pt idx="10418">
                  <c:v>0.85298076505579434</c:v>
                </c:pt>
                <c:pt idx="10419">
                  <c:v>0.85293734531718113</c:v>
                </c:pt>
                <c:pt idx="10420">
                  <c:v>0.85293734531718113</c:v>
                </c:pt>
                <c:pt idx="10421">
                  <c:v>0.85289392557856802</c:v>
                </c:pt>
                <c:pt idx="10422">
                  <c:v>0.85289392557856802</c:v>
                </c:pt>
                <c:pt idx="10423">
                  <c:v>0.85289392557856802</c:v>
                </c:pt>
                <c:pt idx="10424">
                  <c:v>0.85285050583995481</c:v>
                </c:pt>
                <c:pt idx="10425">
                  <c:v>0.85285050583995481</c:v>
                </c:pt>
                <c:pt idx="10426">
                  <c:v>0.8528070861013417</c:v>
                </c:pt>
                <c:pt idx="10427">
                  <c:v>0.85276366636272849</c:v>
                </c:pt>
                <c:pt idx="10428">
                  <c:v>0.85276366636272849</c:v>
                </c:pt>
                <c:pt idx="10429">
                  <c:v>0.85272024662411527</c:v>
                </c:pt>
                <c:pt idx="10430">
                  <c:v>0.85267682688550217</c:v>
                </c:pt>
                <c:pt idx="10431">
                  <c:v>0.85263340714688896</c:v>
                </c:pt>
                <c:pt idx="10432">
                  <c:v>0.85258998740827585</c:v>
                </c:pt>
                <c:pt idx="10433">
                  <c:v>0.85258998740827585</c:v>
                </c:pt>
                <c:pt idx="10434">
                  <c:v>0.85254656766966264</c:v>
                </c:pt>
                <c:pt idx="10435">
                  <c:v>0.85254656766966264</c:v>
                </c:pt>
                <c:pt idx="10436">
                  <c:v>0.85250314793104942</c:v>
                </c:pt>
                <c:pt idx="10437">
                  <c:v>0.85245972819243632</c:v>
                </c:pt>
                <c:pt idx="10438">
                  <c:v>0.8524163084538231</c:v>
                </c:pt>
                <c:pt idx="10439">
                  <c:v>0.85237288871521</c:v>
                </c:pt>
                <c:pt idx="10440">
                  <c:v>0.85232946897659678</c:v>
                </c:pt>
                <c:pt idx="10441">
                  <c:v>0.85232946897659678</c:v>
                </c:pt>
                <c:pt idx="10442">
                  <c:v>0.85232946897659678</c:v>
                </c:pt>
                <c:pt idx="10443">
                  <c:v>0.85232946897659678</c:v>
                </c:pt>
                <c:pt idx="10444">
                  <c:v>0.85228604923798357</c:v>
                </c:pt>
                <c:pt idx="10445">
                  <c:v>0.85224262949937035</c:v>
                </c:pt>
                <c:pt idx="10446">
                  <c:v>0.85219920976075725</c:v>
                </c:pt>
                <c:pt idx="10447">
                  <c:v>0.85215579002214403</c:v>
                </c:pt>
                <c:pt idx="10448">
                  <c:v>0.85211237028353093</c:v>
                </c:pt>
                <c:pt idx="10449">
                  <c:v>0.85211237028353093</c:v>
                </c:pt>
                <c:pt idx="10450">
                  <c:v>0.85206895054491771</c:v>
                </c:pt>
                <c:pt idx="10451">
                  <c:v>0.8520255308063045</c:v>
                </c:pt>
                <c:pt idx="10452">
                  <c:v>0.85198211106769139</c:v>
                </c:pt>
                <c:pt idx="10453">
                  <c:v>0.85198211106769139</c:v>
                </c:pt>
                <c:pt idx="10454">
                  <c:v>0.85198211106769139</c:v>
                </c:pt>
                <c:pt idx="10455">
                  <c:v>0.85198211106769139</c:v>
                </c:pt>
                <c:pt idx="10456">
                  <c:v>0.85193869132907818</c:v>
                </c:pt>
                <c:pt idx="10457">
                  <c:v>0.85193869132907818</c:v>
                </c:pt>
                <c:pt idx="10458">
                  <c:v>0.85193869132907818</c:v>
                </c:pt>
                <c:pt idx="10459">
                  <c:v>0.85193869132907818</c:v>
                </c:pt>
                <c:pt idx="10460">
                  <c:v>0.85189527159046508</c:v>
                </c:pt>
                <c:pt idx="10461">
                  <c:v>0.85189527159046508</c:v>
                </c:pt>
                <c:pt idx="10462">
                  <c:v>0.85185185185185186</c:v>
                </c:pt>
                <c:pt idx="10463">
                  <c:v>0.85180843211323864</c:v>
                </c:pt>
                <c:pt idx="10464">
                  <c:v>0.85180843211323864</c:v>
                </c:pt>
                <c:pt idx="10465">
                  <c:v>0.85180843211323864</c:v>
                </c:pt>
                <c:pt idx="10466">
                  <c:v>0.85176501237462554</c:v>
                </c:pt>
                <c:pt idx="10467">
                  <c:v>0.85176501237462554</c:v>
                </c:pt>
                <c:pt idx="10468">
                  <c:v>0.85172159263601233</c:v>
                </c:pt>
                <c:pt idx="10469">
                  <c:v>0.85172159263601233</c:v>
                </c:pt>
                <c:pt idx="10470">
                  <c:v>0.85167817289739922</c:v>
                </c:pt>
                <c:pt idx="10471">
                  <c:v>0.85163475315878601</c:v>
                </c:pt>
                <c:pt idx="10472">
                  <c:v>0.85163475315878601</c:v>
                </c:pt>
                <c:pt idx="10473">
                  <c:v>0.85163475315878601</c:v>
                </c:pt>
                <c:pt idx="10474">
                  <c:v>0.85163475315878601</c:v>
                </c:pt>
                <c:pt idx="10475">
                  <c:v>0.85163475315878601</c:v>
                </c:pt>
                <c:pt idx="10476">
                  <c:v>0.85159133342017279</c:v>
                </c:pt>
                <c:pt idx="10477">
                  <c:v>0.85154791368155958</c:v>
                </c:pt>
                <c:pt idx="10478">
                  <c:v>0.85150449394294647</c:v>
                </c:pt>
                <c:pt idx="10479">
                  <c:v>0.85146107420433326</c:v>
                </c:pt>
                <c:pt idx="10480">
                  <c:v>0.85141765446572015</c:v>
                </c:pt>
                <c:pt idx="10481">
                  <c:v>0.85137423472710694</c:v>
                </c:pt>
                <c:pt idx="10482">
                  <c:v>0.85137423472710694</c:v>
                </c:pt>
                <c:pt idx="10483">
                  <c:v>0.85137423472710694</c:v>
                </c:pt>
                <c:pt idx="10484">
                  <c:v>0.85133081498849372</c:v>
                </c:pt>
                <c:pt idx="10485">
                  <c:v>0.85133081498849372</c:v>
                </c:pt>
                <c:pt idx="10486">
                  <c:v>0.85133081498849372</c:v>
                </c:pt>
                <c:pt idx="10487">
                  <c:v>0.85133081498849372</c:v>
                </c:pt>
                <c:pt idx="10488">
                  <c:v>0.85128739524988062</c:v>
                </c:pt>
                <c:pt idx="10489">
                  <c:v>0.85128739524988062</c:v>
                </c:pt>
                <c:pt idx="10490">
                  <c:v>0.85128739524988062</c:v>
                </c:pt>
                <c:pt idx="10491">
                  <c:v>0.8512439755112674</c:v>
                </c:pt>
                <c:pt idx="10492">
                  <c:v>0.8512439755112674</c:v>
                </c:pt>
                <c:pt idx="10493">
                  <c:v>0.8512439755112674</c:v>
                </c:pt>
                <c:pt idx="10494">
                  <c:v>0.8512439755112674</c:v>
                </c:pt>
                <c:pt idx="10495">
                  <c:v>0.8512439755112674</c:v>
                </c:pt>
                <c:pt idx="10496">
                  <c:v>0.8512005557726543</c:v>
                </c:pt>
                <c:pt idx="10497">
                  <c:v>0.85115713603404108</c:v>
                </c:pt>
                <c:pt idx="10498">
                  <c:v>0.85111371629542787</c:v>
                </c:pt>
                <c:pt idx="10499">
                  <c:v>0.85111371629542787</c:v>
                </c:pt>
                <c:pt idx="10500">
                  <c:v>0.85111371629542787</c:v>
                </c:pt>
                <c:pt idx="10501">
                  <c:v>0.85107029655681476</c:v>
                </c:pt>
                <c:pt idx="10502">
                  <c:v>0.85107029655681476</c:v>
                </c:pt>
                <c:pt idx="10503">
                  <c:v>0.85107029655681476</c:v>
                </c:pt>
                <c:pt idx="10504">
                  <c:v>0.85107029655681476</c:v>
                </c:pt>
                <c:pt idx="10505">
                  <c:v>0.85107029655681476</c:v>
                </c:pt>
                <c:pt idx="10506">
                  <c:v>0.85102687681820155</c:v>
                </c:pt>
                <c:pt idx="10507">
                  <c:v>0.85102687681820155</c:v>
                </c:pt>
                <c:pt idx="10508">
                  <c:v>0.85102687681820155</c:v>
                </c:pt>
                <c:pt idx="10509">
                  <c:v>0.85102687681820155</c:v>
                </c:pt>
                <c:pt idx="10510">
                  <c:v>0.85098345707958845</c:v>
                </c:pt>
                <c:pt idx="10511">
                  <c:v>0.85098345707958845</c:v>
                </c:pt>
                <c:pt idx="10512">
                  <c:v>0.85094003734097523</c:v>
                </c:pt>
                <c:pt idx="10513">
                  <c:v>0.85089661760236202</c:v>
                </c:pt>
                <c:pt idx="10514">
                  <c:v>0.8508531978637488</c:v>
                </c:pt>
                <c:pt idx="10515">
                  <c:v>0.8508097781251357</c:v>
                </c:pt>
                <c:pt idx="10516">
                  <c:v>0.85076635838652248</c:v>
                </c:pt>
                <c:pt idx="10517">
                  <c:v>0.85076635838652248</c:v>
                </c:pt>
                <c:pt idx="10518">
                  <c:v>0.85076635838652248</c:v>
                </c:pt>
                <c:pt idx="10519">
                  <c:v>0.85076635838652248</c:v>
                </c:pt>
                <c:pt idx="10520">
                  <c:v>0.85072293864790938</c:v>
                </c:pt>
                <c:pt idx="10521">
                  <c:v>0.85072293864790938</c:v>
                </c:pt>
                <c:pt idx="10522">
                  <c:v>0.85072293864790938</c:v>
                </c:pt>
                <c:pt idx="10523">
                  <c:v>0.85072293864790938</c:v>
                </c:pt>
                <c:pt idx="10524">
                  <c:v>0.85072293864790938</c:v>
                </c:pt>
                <c:pt idx="10525">
                  <c:v>0.85067951890929616</c:v>
                </c:pt>
                <c:pt idx="10526">
                  <c:v>0.85067951890929616</c:v>
                </c:pt>
                <c:pt idx="10527">
                  <c:v>0.85067951890929616</c:v>
                </c:pt>
                <c:pt idx="10528">
                  <c:v>0.85067951890929616</c:v>
                </c:pt>
                <c:pt idx="10529">
                  <c:v>0.85067951890929616</c:v>
                </c:pt>
                <c:pt idx="10530">
                  <c:v>0.85063609917068295</c:v>
                </c:pt>
                <c:pt idx="10531">
                  <c:v>0.85059267943206984</c:v>
                </c:pt>
                <c:pt idx="10532">
                  <c:v>0.85054925969345663</c:v>
                </c:pt>
                <c:pt idx="10533">
                  <c:v>0.85054925969345663</c:v>
                </c:pt>
                <c:pt idx="10534">
                  <c:v>0.85054925969345663</c:v>
                </c:pt>
                <c:pt idx="10535">
                  <c:v>0.85054925969345663</c:v>
                </c:pt>
                <c:pt idx="10536">
                  <c:v>0.85054925969345663</c:v>
                </c:pt>
                <c:pt idx="10537">
                  <c:v>0.85054925969345663</c:v>
                </c:pt>
                <c:pt idx="10538">
                  <c:v>0.85050583995484352</c:v>
                </c:pt>
                <c:pt idx="10539">
                  <c:v>0.85050583995484352</c:v>
                </c:pt>
                <c:pt idx="10540">
                  <c:v>0.85046242021623031</c:v>
                </c:pt>
                <c:pt idx="10541">
                  <c:v>0.85041900047761709</c:v>
                </c:pt>
                <c:pt idx="10542">
                  <c:v>0.85041900047761709</c:v>
                </c:pt>
                <c:pt idx="10543">
                  <c:v>0.85037558073900399</c:v>
                </c:pt>
                <c:pt idx="10544">
                  <c:v>0.85037558073900399</c:v>
                </c:pt>
                <c:pt idx="10545">
                  <c:v>0.85037558073900399</c:v>
                </c:pt>
                <c:pt idx="10546">
                  <c:v>0.85033216100039077</c:v>
                </c:pt>
                <c:pt idx="10547">
                  <c:v>0.85033216100039077</c:v>
                </c:pt>
                <c:pt idx="10548">
                  <c:v>0.85028874126177767</c:v>
                </c:pt>
                <c:pt idx="10549">
                  <c:v>0.85024532152316445</c:v>
                </c:pt>
                <c:pt idx="10550">
                  <c:v>0.85024532152316445</c:v>
                </c:pt>
                <c:pt idx="10551">
                  <c:v>0.85024532152316445</c:v>
                </c:pt>
                <c:pt idx="10552">
                  <c:v>0.85020190178455124</c:v>
                </c:pt>
                <c:pt idx="10553">
                  <c:v>0.85020190178455124</c:v>
                </c:pt>
                <c:pt idx="10554">
                  <c:v>0.85020190178455124</c:v>
                </c:pt>
                <c:pt idx="10555">
                  <c:v>0.85015848204593802</c:v>
                </c:pt>
                <c:pt idx="10556">
                  <c:v>0.85015848204593802</c:v>
                </c:pt>
                <c:pt idx="10557">
                  <c:v>0.85011506230732492</c:v>
                </c:pt>
                <c:pt idx="10558">
                  <c:v>0.85011506230732492</c:v>
                </c:pt>
                <c:pt idx="10559">
                  <c:v>0.85011506230732492</c:v>
                </c:pt>
                <c:pt idx="10560">
                  <c:v>0.85007164256871171</c:v>
                </c:pt>
                <c:pt idx="10561">
                  <c:v>0.85007164256871171</c:v>
                </c:pt>
                <c:pt idx="10562">
                  <c:v>0.8500282228300986</c:v>
                </c:pt>
                <c:pt idx="10563">
                  <c:v>0.8500282228300986</c:v>
                </c:pt>
                <c:pt idx="10564">
                  <c:v>0.84998480309148539</c:v>
                </c:pt>
                <c:pt idx="10565">
                  <c:v>0.84994138335287217</c:v>
                </c:pt>
                <c:pt idx="10566">
                  <c:v>0.84994138335287217</c:v>
                </c:pt>
                <c:pt idx="10567">
                  <c:v>0.84989796361425907</c:v>
                </c:pt>
                <c:pt idx="10568">
                  <c:v>0.84989796361425907</c:v>
                </c:pt>
                <c:pt idx="10569">
                  <c:v>0.84989796361425907</c:v>
                </c:pt>
                <c:pt idx="10570">
                  <c:v>0.84985454387564585</c:v>
                </c:pt>
                <c:pt idx="10571">
                  <c:v>0.84981112413703275</c:v>
                </c:pt>
                <c:pt idx="10572">
                  <c:v>0.84976770439841953</c:v>
                </c:pt>
                <c:pt idx="10573">
                  <c:v>0.84972428465980632</c:v>
                </c:pt>
                <c:pt idx="10574">
                  <c:v>0.84972428465980632</c:v>
                </c:pt>
                <c:pt idx="10575">
                  <c:v>0.84968086492119321</c:v>
                </c:pt>
                <c:pt idx="10576">
                  <c:v>0.84963744518258</c:v>
                </c:pt>
                <c:pt idx="10577">
                  <c:v>0.84963744518258</c:v>
                </c:pt>
                <c:pt idx="10578">
                  <c:v>0.84963744518258</c:v>
                </c:pt>
                <c:pt idx="10579">
                  <c:v>0.84963744518258</c:v>
                </c:pt>
                <c:pt idx="10580">
                  <c:v>0.84959402544396689</c:v>
                </c:pt>
                <c:pt idx="10581">
                  <c:v>0.84959402544396689</c:v>
                </c:pt>
                <c:pt idx="10582">
                  <c:v>0.84955060570535368</c:v>
                </c:pt>
                <c:pt idx="10583">
                  <c:v>0.84950718596674046</c:v>
                </c:pt>
                <c:pt idx="10584">
                  <c:v>0.84946376622812725</c:v>
                </c:pt>
                <c:pt idx="10585">
                  <c:v>0.84946376622812725</c:v>
                </c:pt>
                <c:pt idx="10586">
                  <c:v>0.84946376622812725</c:v>
                </c:pt>
                <c:pt idx="10587">
                  <c:v>0.84942034648951414</c:v>
                </c:pt>
                <c:pt idx="10588">
                  <c:v>0.84942034648951414</c:v>
                </c:pt>
                <c:pt idx="10589">
                  <c:v>0.84942034648951414</c:v>
                </c:pt>
                <c:pt idx="10590">
                  <c:v>0.84942034648951414</c:v>
                </c:pt>
                <c:pt idx="10591">
                  <c:v>0.84942034648951414</c:v>
                </c:pt>
                <c:pt idx="10592">
                  <c:v>0.84942034648951414</c:v>
                </c:pt>
                <c:pt idx="10593">
                  <c:v>0.84942034648951414</c:v>
                </c:pt>
                <c:pt idx="10594">
                  <c:v>0.84942034648951414</c:v>
                </c:pt>
                <c:pt idx="10595">
                  <c:v>0.84942034648951414</c:v>
                </c:pt>
                <c:pt idx="10596">
                  <c:v>0.84942034648951414</c:v>
                </c:pt>
                <c:pt idx="10597">
                  <c:v>0.84942034648951414</c:v>
                </c:pt>
                <c:pt idx="10598">
                  <c:v>0.84937692675090093</c:v>
                </c:pt>
                <c:pt idx="10599">
                  <c:v>0.84937692675090093</c:v>
                </c:pt>
                <c:pt idx="10600">
                  <c:v>0.84937692675090093</c:v>
                </c:pt>
                <c:pt idx="10601">
                  <c:v>0.84933350701228782</c:v>
                </c:pt>
                <c:pt idx="10602">
                  <c:v>0.84929008727367461</c:v>
                </c:pt>
                <c:pt idx="10603">
                  <c:v>0.84924666753506139</c:v>
                </c:pt>
                <c:pt idx="10604">
                  <c:v>0.84920324779644829</c:v>
                </c:pt>
                <c:pt idx="10605">
                  <c:v>0.84915982805783508</c:v>
                </c:pt>
                <c:pt idx="10606">
                  <c:v>0.84915982805783508</c:v>
                </c:pt>
                <c:pt idx="10607">
                  <c:v>0.84915982805783508</c:v>
                </c:pt>
                <c:pt idx="10608">
                  <c:v>0.84911640831922197</c:v>
                </c:pt>
                <c:pt idx="10609">
                  <c:v>0.84907298858060876</c:v>
                </c:pt>
                <c:pt idx="10610">
                  <c:v>0.84907298858060876</c:v>
                </c:pt>
                <c:pt idx="10611">
                  <c:v>0.84902956884199554</c:v>
                </c:pt>
                <c:pt idx="10612">
                  <c:v>0.84898614910338244</c:v>
                </c:pt>
                <c:pt idx="10613">
                  <c:v>0.84894272936476922</c:v>
                </c:pt>
                <c:pt idx="10614">
                  <c:v>0.84889930962615612</c:v>
                </c:pt>
                <c:pt idx="10615">
                  <c:v>0.8488558898875429</c:v>
                </c:pt>
                <c:pt idx="10616">
                  <c:v>0.8488558898875429</c:v>
                </c:pt>
                <c:pt idx="10617">
                  <c:v>0.84881247014892969</c:v>
                </c:pt>
                <c:pt idx="10618">
                  <c:v>0.84876905041031647</c:v>
                </c:pt>
                <c:pt idx="10619">
                  <c:v>0.84872563067170337</c:v>
                </c:pt>
                <c:pt idx="10620">
                  <c:v>0.84872563067170337</c:v>
                </c:pt>
                <c:pt idx="10621">
                  <c:v>0.84872563067170337</c:v>
                </c:pt>
                <c:pt idx="10622">
                  <c:v>0.84872563067170337</c:v>
                </c:pt>
                <c:pt idx="10623">
                  <c:v>0.84872563067170337</c:v>
                </c:pt>
                <c:pt idx="10624">
                  <c:v>0.84872563067170337</c:v>
                </c:pt>
                <c:pt idx="10625">
                  <c:v>0.84872563067170337</c:v>
                </c:pt>
                <c:pt idx="10626">
                  <c:v>0.84872563067170337</c:v>
                </c:pt>
                <c:pt idx="10627">
                  <c:v>0.84872563067170337</c:v>
                </c:pt>
                <c:pt idx="10628">
                  <c:v>0.84868221093309015</c:v>
                </c:pt>
                <c:pt idx="10629">
                  <c:v>0.84868221093309015</c:v>
                </c:pt>
                <c:pt idx="10630">
                  <c:v>0.84863879119447705</c:v>
                </c:pt>
                <c:pt idx="10631">
                  <c:v>0.84863879119447705</c:v>
                </c:pt>
                <c:pt idx="10632">
                  <c:v>0.84859537145586383</c:v>
                </c:pt>
                <c:pt idx="10633">
                  <c:v>0.84859537145586383</c:v>
                </c:pt>
                <c:pt idx="10634">
                  <c:v>0.84859537145586383</c:v>
                </c:pt>
                <c:pt idx="10635">
                  <c:v>0.84859537145586383</c:v>
                </c:pt>
                <c:pt idx="10636">
                  <c:v>0.84859537145586383</c:v>
                </c:pt>
                <c:pt idx="10637">
                  <c:v>0.84855195171725062</c:v>
                </c:pt>
                <c:pt idx="10638">
                  <c:v>0.84850853197863751</c:v>
                </c:pt>
                <c:pt idx="10639">
                  <c:v>0.84850853197863751</c:v>
                </c:pt>
                <c:pt idx="10640">
                  <c:v>0.8484651122400243</c:v>
                </c:pt>
                <c:pt idx="10641">
                  <c:v>0.8484651122400243</c:v>
                </c:pt>
                <c:pt idx="10642">
                  <c:v>0.8484216925014112</c:v>
                </c:pt>
                <c:pt idx="10643">
                  <c:v>0.84837827276279798</c:v>
                </c:pt>
                <c:pt idx="10644">
                  <c:v>0.84837827276279798</c:v>
                </c:pt>
                <c:pt idx="10645">
                  <c:v>0.84837827276279798</c:v>
                </c:pt>
                <c:pt idx="10646">
                  <c:v>0.84837827276279798</c:v>
                </c:pt>
                <c:pt idx="10647">
                  <c:v>0.84837827276279798</c:v>
                </c:pt>
                <c:pt idx="10648">
                  <c:v>0.84837827276279798</c:v>
                </c:pt>
                <c:pt idx="10649">
                  <c:v>0.84837827276279798</c:v>
                </c:pt>
                <c:pt idx="10650">
                  <c:v>0.84837827276279798</c:v>
                </c:pt>
                <c:pt idx="10651">
                  <c:v>0.84837827276279798</c:v>
                </c:pt>
                <c:pt idx="10652">
                  <c:v>0.84833485302418477</c:v>
                </c:pt>
                <c:pt idx="10653">
                  <c:v>0.84829143328557166</c:v>
                </c:pt>
                <c:pt idx="10654">
                  <c:v>0.84824801354695845</c:v>
                </c:pt>
                <c:pt idx="10655">
                  <c:v>0.84824801354695845</c:v>
                </c:pt>
                <c:pt idx="10656">
                  <c:v>0.84820459380834534</c:v>
                </c:pt>
                <c:pt idx="10657">
                  <c:v>0.84820459380834534</c:v>
                </c:pt>
                <c:pt idx="10658">
                  <c:v>0.84820459380834534</c:v>
                </c:pt>
                <c:pt idx="10659">
                  <c:v>0.84816117406973213</c:v>
                </c:pt>
                <c:pt idx="10660">
                  <c:v>0.84816117406973213</c:v>
                </c:pt>
                <c:pt idx="10661">
                  <c:v>0.84811775433111891</c:v>
                </c:pt>
                <c:pt idx="10662">
                  <c:v>0.8480743345925057</c:v>
                </c:pt>
                <c:pt idx="10663">
                  <c:v>0.8480743345925057</c:v>
                </c:pt>
                <c:pt idx="10664">
                  <c:v>0.84803091485389259</c:v>
                </c:pt>
                <c:pt idx="10665">
                  <c:v>0.84803091485389259</c:v>
                </c:pt>
                <c:pt idx="10666">
                  <c:v>0.84803091485389259</c:v>
                </c:pt>
                <c:pt idx="10667">
                  <c:v>0.84803091485389259</c:v>
                </c:pt>
                <c:pt idx="10668">
                  <c:v>0.84803091485389259</c:v>
                </c:pt>
                <c:pt idx="10669">
                  <c:v>0.84798749511527938</c:v>
                </c:pt>
                <c:pt idx="10670">
                  <c:v>0.84798749511527938</c:v>
                </c:pt>
                <c:pt idx="10671">
                  <c:v>0.84798749511527938</c:v>
                </c:pt>
                <c:pt idx="10672">
                  <c:v>0.84794407537666627</c:v>
                </c:pt>
                <c:pt idx="10673">
                  <c:v>0.84790065563805306</c:v>
                </c:pt>
                <c:pt idx="10674">
                  <c:v>0.84790065563805306</c:v>
                </c:pt>
                <c:pt idx="10675">
                  <c:v>0.84790065563805306</c:v>
                </c:pt>
                <c:pt idx="10676">
                  <c:v>0.84790065563805306</c:v>
                </c:pt>
                <c:pt idx="10677">
                  <c:v>0.84790065563805306</c:v>
                </c:pt>
                <c:pt idx="10678">
                  <c:v>0.84785723589943984</c:v>
                </c:pt>
                <c:pt idx="10679">
                  <c:v>0.84785723589943984</c:v>
                </c:pt>
                <c:pt idx="10680">
                  <c:v>0.84785723589943984</c:v>
                </c:pt>
                <c:pt idx="10681">
                  <c:v>0.84785723589943984</c:v>
                </c:pt>
                <c:pt idx="10682">
                  <c:v>0.84785723589943984</c:v>
                </c:pt>
                <c:pt idx="10683">
                  <c:v>0.84781381616082674</c:v>
                </c:pt>
                <c:pt idx="10684">
                  <c:v>0.84781381616082674</c:v>
                </c:pt>
                <c:pt idx="10685">
                  <c:v>0.84777039642221352</c:v>
                </c:pt>
                <c:pt idx="10686">
                  <c:v>0.84772697668360042</c:v>
                </c:pt>
                <c:pt idx="10687">
                  <c:v>0.84772697668360042</c:v>
                </c:pt>
                <c:pt idx="10688">
                  <c:v>0.84772697668360042</c:v>
                </c:pt>
                <c:pt idx="10689">
                  <c:v>0.84772697668360042</c:v>
                </c:pt>
                <c:pt idx="10690">
                  <c:v>0.8476835569449872</c:v>
                </c:pt>
                <c:pt idx="10691">
                  <c:v>0.84764013720637399</c:v>
                </c:pt>
                <c:pt idx="10692">
                  <c:v>0.84764013720637399</c:v>
                </c:pt>
                <c:pt idx="10693">
                  <c:v>0.84759671746776089</c:v>
                </c:pt>
                <c:pt idx="10694">
                  <c:v>0.84755329772914767</c:v>
                </c:pt>
                <c:pt idx="10695">
                  <c:v>0.84755329772914767</c:v>
                </c:pt>
                <c:pt idx="10696">
                  <c:v>0.84750987799053457</c:v>
                </c:pt>
                <c:pt idx="10697">
                  <c:v>0.84750987799053457</c:v>
                </c:pt>
                <c:pt idx="10698">
                  <c:v>0.84746645825192135</c:v>
                </c:pt>
                <c:pt idx="10699">
                  <c:v>0.84746645825192135</c:v>
                </c:pt>
                <c:pt idx="10700">
                  <c:v>0.84742303851330814</c:v>
                </c:pt>
                <c:pt idx="10701">
                  <c:v>0.84742303851330814</c:v>
                </c:pt>
                <c:pt idx="10702">
                  <c:v>0.84737961877469492</c:v>
                </c:pt>
                <c:pt idx="10703">
                  <c:v>0.84733619903608182</c:v>
                </c:pt>
                <c:pt idx="10704">
                  <c:v>0.8472927792974686</c:v>
                </c:pt>
                <c:pt idx="10705">
                  <c:v>0.8472927792974686</c:v>
                </c:pt>
                <c:pt idx="10706">
                  <c:v>0.8472927792974686</c:v>
                </c:pt>
                <c:pt idx="10707">
                  <c:v>0.8472927792974686</c:v>
                </c:pt>
                <c:pt idx="10708">
                  <c:v>0.8472493595588555</c:v>
                </c:pt>
                <c:pt idx="10709">
                  <c:v>0.8472493595588555</c:v>
                </c:pt>
                <c:pt idx="10710">
                  <c:v>0.84720593982024228</c:v>
                </c:pt>
                <c:pt idx="10711">
                  <c:v>0.84716252008162907</c:v>
                </c:pt>
                <c:pt idx="10712">
                  <c:v>0.84711910034301596</c:v>
                </c:pt>
                <c:pt idx="10713">
                  <c:v>0.84707568060440275</c:v>
                </c:pt>
                <c:pt idx="10714">
                  <c:v>0.84707568060440275</c:v>
                </c:pt>
                <c:pt idx="10715">
                  <c:v>0.84707568060440275</c:v>
                </c:pt>
                <c:pt idx="10716">
                  <c:v>0.84707568060440275</c:v>
                </c:pt>
                <c:pt idx="10717">
                  <c:v>0.84703226086578964</c:v>
                </c:pt>
                <c:pt idx="10718">
                  <c:v>0.84703226086578964</c:v>
                </c:pt>
                <c:pt idx="10719">
                  <c:v>0.84698884112717643</c:v>
                </c:pt>
                <c:pt idx="10720">
                  <c:v>0.84694542138856321</c:v>
                </c:pt>
                <c:pt idx="10721">
                  <c:v>0.84694542138856321</c:v>
                </c:pt>
                <c:pt idx="10722">
                  <c:v>0.84694542138856321</c:v>
                </c:pt>
                <c:pt idx="10723">
                  <c:v>0.84694542138856321</c:v>
                </c:pt>
                <c:pt idx="10724">
                  <c:v>0.84694542138856321</c:v>
                </c:pt>
                <c:pt idx="10725">
                  <c:v>0.84694542138856321</c:v>
                </c:pt>
                <c:pt idx="10726">
                  <c:v>0.84690200164995</c:v>
                </c:pt>
                <c:pt idx="10727">
                  <c:v>0.84690200164995</c:v>
                </c:pt>
                <c:pt idx="10728">
                  <c:v>0.84690200164995</c:v>
                </c:pt>
                <c:pt idx="10729">
                  <c:v>0.84690200164995</c:v>
                </c:pt>
                <c:pt idx="10730">
                  <c:v>0.84690200164995</c:v>
                </c:pt>
                <c:pt idx="10731">
                  <c:v>0.84685858191133689</c:v>
                </c:pt>
                <c:pt idx="10732">
                  <c:v>0.84681516217272368</c:v>
                </c:pt>
                <c:pt idx="10733">
                  <c:v>0.84681516217272368</c:v>
                </c:pt>
                <c:pt idx="10734">
                  <c:v>0.84681516217272368</c:v>
                </c:pt>
                <c:pt idx="10735">
                  <c:v>0.84677174243411057</c:v>
                </c:pt>
                <c:pt idx="10736">
                  <c:v>0.84677174243411057</c:v>
                </c:pt>
                <c:pt idx="10737">
                  <c:v>0.84677174243411057</c:v>
                </c:pt>
                <c:pt idx="10738">
                  <c:v>0.84672832269549736</c:v>
                </c:pt>
                <c:pt idx="10739">
                  <c:v>0.84672832269549736</c:v>
                </c:pt>
                <c:pt idx="10740">
                  <c:v>0.84668490295688414</c:v>
                </c:pt>
                <c:pt idx="10741">
                  <c:v>0.84664148321827104</c:v>
                </c:pt>
                <c:pt idx="10742">
                  <c:v>0.84659806347965783</c:v>
                </c:pt>
                <c:pt idx="10743">
                  <c:v>0.84659806347965783</c:v>
                </c:pt>
                <c:pt idx="10744">
                  <c:v>0.84655464374104472</c:v>
                </c:pt>
                <c:pt idx="10745">
                  <c:v>0.84655464374104472</c:v>
                </c:pt>
                <c:pt idx="10746">
                  <c:v>0.84651122400243151</c:v>
                </c:pt>
                <c:pt idx="10747">
                  <c:v>0.84651122400243151</c:v>
                </c:pt>
                <c:pt idx="10748">
                  <c:v>0.84646780426381829</c:v>
                </c:pt>
                <c:pt idx="10749">
                  <c:v>0.84642438452520519</c:v>
                </c:pt>
                <c:pt idx="10750">
                  <c:v>0.84638096478659197</c:v>
                </c:pt>
                <c:pt idx="10751">
                  <c:v>0.84638096478659197</c:v>
                </c:pt>
                <c:pt idx="10752">
                  <c:v>0.84638096478659197</c:v>
                </c:pt>
                <c:pt idx="10753">
                  <c:v>0.84633754504797887</c:v>
                </c:pt>
                <c:pt idx="10754">
                  <c:v>0.84633754504797887</c:v>
                </c:pt>
                <c:pt idx="10755">
                  <c:v>0.84633754504797887</c:v>
                </c:pt>
                <c:pt idx="10756">
                  <c:v>0.84629412530936565</c:v>
                </c:pt>
                <c:pt idx="10757">
                  <c:v>0.84625070557075244</c:v>
                </c:pt>
                <c:pt idx="10758">
                  <c:v>0.84620728583213922</c:v>
                </c:pt>
                <c:pt idx="10759">
                  <c:v>0.84616386609352612</c:v>
                </c:pt>
                <c:pt idx="10760">
                  <c:v>0.8461204463549129</c:v>
                </c:pt>
                <c:pt idx="10761">
                  <c:v>0.8460770266162998</c:v>
                </c:pt>
                <c:pt idx="10762">
                  <c:v>0.84603360687768658</c:v>
                </c:pt>
                <c:pt idx="10763">
                  <c:v>0.84603360687768658</c:v>
                </c:pt>
                <c:pt idx="10764">
                  <c:v>0.84603360687768658</c:v>
                </c:pt>
                <c:pt idx="10765">
                  <c:v>0.84599018713907337</c:v>
                </c:pt>
                <c:pt idx="10766">
                  <c:v>0.84594676740046026</c:v>
                </c:pt>
                <c:pt idx="10767">
                  <c:v>0.84590334766184705</c:v>
                </c:pt>
                <c:pt idx="10768">
                  <c:v>0.84590334766184705</c:v>
                </c:pt>
                <c:pt idx="10769">
                  <c:v>0.84585992792323395</c:v>
                </c:pt>
                <c:pt idx="10770">
                  <c:v>0.84585992792323395</c:v>
                </c:pt>
                <c:pt idx="10771">
                  <c:v>0.84585992792323395</c:v>
                </c:pt>
                <c:pt idx="10772">
                  <c:v>0.84585992792323395</c:v>
                </c:pt>
                <c:pt idx="10773">
                  <c:v>0.84585992792323395</c:v>
                </c:pt>
                <c:pt idx="10774">
                  <c:v>0.84585992792323395</c:v>
                </c:pt>
                <c:pt idx="10775">
                  <c:v>0.84585992792323395</c:v>
                </c:pt>
                <c:pt idx="10776">
                  <c:v>0.84585992792323395</c:v>
                </c:pt>
                <c:pt idx="10777">
                  <c:v>0.84581650818462073</c:v>
                </c:pt>
                <c:pt idx="10778">
                  <c:v>0.84581650818462073</c:v>
                </c:pt>
                <c:pt idx="10779">
                  <c:v>0.84581650818462073</c:v>
                </c:pt>
                <c:pt idx="10780">
                  <c:v>0.84581650818462073</c:v>
                </c:pt>
                <c:pt idx="10781">
                  <c:v>0.84581650818462073</c:v>
                </c:pt>
                <c:pt idx="10782">
                  <c:v>0.84581650818462073</c:v>
                </c:pt>
                <c:pt idx="10783">
                  <c:v>0.84577308844600751</c:v>
                </c:pt>
                <c:pt idx="10784">
                  <c:v>0.84572966870739441</c:v>
                </c:pt>
                <c:pt idx="10785">
                  <c:v>0.84572966870739441</c:v>
                </c:pt>
                <c:pt idx="10786">
                  <c:v>0.84572966870739441</c:v>
                </c:pt>
                <c:pt idx="10787">
                  <c:v>0.84572966870739441</c:v>
                </c:pt>
                <c:pt idx="10788">
                  <c:v>0.84572966870739441</c:v>
                </c:pt>
                <c:pt idx="10789">
                  <c:v>0.84572966870739441</c:v>
                </c:pt>
                <c:pt idx="10790">
                  <c:v>0.8456862489687812</c:v>
                </c:pt>
                <c:pt idx="10791">
                  <c:v>0.84564282923016809</c:v>
                </c:pt>
                <c:pt idx="10792">
                  <c:v>0.84564282923016809</c:v>
                </c:pt>
                <c:pt idx="10793">
                  <c:v>0.84564282923016809</c:v>
                </c:pt>
                <c:pt idx="10794">
                  <c:v>0.84564282923016809</c:v>
                </c:pt>
                <c:pt idx="10795">
                  <c:v>0.84564282923016809</c:v>
                </c:pt>
                <c:pt idx="10796">
                  <c:v>0.84559940949155488</c:v>
                </c:pt>
                <c:pt idx="10797">
                  <c:v>0.84555598975294166</c:v>
                </c:pt>
                <c:pt idx="10798">
                  <c:v>0.84555598975294166</c:v>
                </c:pt>
                <c:pt idx="10799">
                  <c:v>0.84551257001432845</c:v>
                </c:pt>
                <c:pt idx="10800">
                  <c:v>0.84546915027571534</c:v>
                </c:pt>
                <c:pt idx="10801">
                  <c:v>0.84542573053710213</c:v>
                </c:pt>
                <c:pt idx="10802">
                  <c:v>0.84538231079848902</c:v>
                </c:pt>
                <c:pt idx="10803">
                  <c:v>0.84538231079848902</c:v>
                </c:pt>
                <c:pt idx="10804">
                  <c:v>0.84538231079848902</c:v>
                </c:pt>
                <c:pt idx="10805">
                  <c:v>0.84533889105987581</c:v>
                </c:pt>
                <c:pt idx="10806">
                  <c:v>0.84533889105987581</c:v>
                </c:pt>
                <c:pt idx="10807">
                  <c:v>0.84533889105987581</c:v>
                </c:pt>
                <c:pt idx="10808">
                  <c:v>0.84533889105987581</c:v>
                </c:pt>
                <c:pt idx="10809">
                  <c:v>0.84533889105987581</c:v>
                </c:pt>
                <c:pt idx="10810">
                  <c:v>0.84529547132126259</c:v>
                </c:pt>
                <c:pt idx="10811">
                  <c:v>0.84525205158264949</c:v>
                </c:pt>
                <c:pt idx="10812">
                  <c:v>0.84520863184403627</c:v>
                </c:pt>
                <c:pt idx="10813">
                  <c:v>0.84516521210542317</c:v>
                </c:pt>
                <c:pt idx="10814">
                  <c:v>0.84512179236680995</c:v>
                </c:pt>
                <c:pt idx="10815">
                  <c:v>0.84507837262819674</c:v>
                </c:pt>
                <c:pt idx="10816">
                  <c:v>0.84503495288958363</c:v>
                </c:pt>
                <c:pt idx="10817">
                  <c:v>0.84503495288958363</c:v>
                </c:pt>
                <c:pt idx="10818">
                  <c:v>0.84503495288958363</c:v>
                </c:pt>
                <c:pt idx="10819">
                  <c:v>0.84499153315097042</c:v>
                </c:pt>
                <c:pt idx="10820">
                  <c:v>0.84494811341235732</c:v>
                </c:pt>
                <c:pt idx="10821">
                  <c:v>0.84494811341235732</c:v>
                </c:pt>
                <c:pt idx="10822">
                  <c:v>0.84494811341235732</c:v>
                </c:pt>
                <c:pt idx="10823">
                  <c:v>0.8449046936737441</c:v>
                </c:pt>
                <c:pt idx="10824">
                  <c:v>0.84486127393513089</c:v>
                </c:pt>
                <c:pt idx="10825">
                  <c:v>0.84481785419651767</c:v>
                </c:pt>
                <c:pt idx="10826">
                  <c:v>0.84477443445790457</c:v>
                </c:pt>
                <c:pt idx="10827">
                  <c:v>0.84477443445790457</c:v>
                </c:pt>
                <c:pt idx="10828">
                  <c:v>0.84477443445790457</c:v>
                </c:pt>
                <c:pt idx="10829">
                  <c:v>0.84477443445790457</c:v>
                </c:pt>
                <c:pt idx="10830">
                  <c:v>0.84477443445790457</c:v>
                </c:pt>
                <c:pt idx="10831">
                  <c:v>0.84477443445790457</c:v>
                </c:pt>
                <c:pt idx="10832">
                  <c:v>0.84477443445790457</c:v>
                </c:pt>
                <c:pt idx="10833">
                  <c:v>0.84477443445790457</c:v>
                </c:pt>
                <c:pt idx="10834">
                  <c:v>0.84477443445790457</c:v>
                </c:pt>
                <c:pt idx="10835">
                  <c:v>0.84477443445790457</c:v>
                </c:pt>
                <c:pt idx="10836">
                  <c:v>0.84477443445790457</c:v>
                </c:pt>
                <c:pt idx="10837">
                  <c:v>0.84477443445790457</c:v>
                </c:pt>
                <c:pt idx="10838">
                  <c:v>0.84473101471929135</c:v>
                </c:pt>
                <c:pt idx="10839">
                  <c:v>0.84473101471929135</c:v>
                </c:pt>
                <c:pt idx="10840">
                  <c:v>0.84473101471929135</c:v>
                </c:pt>
                <c:pt idx="10841">
                  <c:v>0.84473101471929135</c:v>
                </c:pt>
                <c:pt idx="10842">
                  <c:v>0.84473101471929135</c:v>
                </c:pt>
                <c:pt idx="10843">
                  <c:v>0.84473101471929135</c:v>
                </c:pt>
                <c:pt idx="10844">
                  <c:v>0.84473101471929135</c:v>
                </c:pt>
                <c:pt idx="10845">
                  <c:v>0.84468759498067825</c:v>
                </c:pt>
                <c:pt idx="10846">
                  <c:v>0.84464417524206503</c:v>
                </c:pt>
                <c:pt idx="10847">
                  <c:v>0.84460075550345182</c:v>
                </c:pt>
                <c:pt idx="10848">
                  <c:v>0.84460075550345182</c:v>
                </c:pt>
                <c:pt idx="10849">
                  <c:v>0.84455733576483871</c:v>
                </c:pt>
                <c:pt idx="10850">
                  <c:v>0.84455733576483871</c:v>
                </c:pt>
                <c:pt idx="10851">
                  <c:v>0.8445139160262255</c:v>
                </c:pt>
                <c:pt idx="10852">
                  <c:v>0.8445139160262255</c:v>
                </c:pt>
                <c:pt idx="10853">
                  <c:v>0.84447049628761239</c:v>
                </c:pt>
                <c:pt idx="10854">
                  <c:v>0.84442707654899918</c:v>
                </c:pt>
                <c:pt idx="10855">
                  <c:v>0.84442707654899918</c:v>
                </c:pt>
                <c:pt idx="10856">
                  <c:v>0.84442707654899918</c:v>
                </c:pt>
                <c:pt idx="10857">
                  <c:v>0.84442707654899918</c:v>
                </c:pt>
                <c:pt idx="10858">
                  <c:v>0.84438365681038596</c:v>
                </c:pt>
                <c:pt idx="10859">
                  <c:v>0.84434023707177286</c:v>
                </c:pt>
                <c:pt idx="10860">
                  <c:v>0.84429681733315964</c:v>
                </c:pt>
                <c:pt idx="10861">
                  <c:v>0.84429681733315964</c:v>
                </c:pt>
                <c:pt idx="10862">
                  <c:v>0.84429681733315964</c:v>
                </c:pt>
                <c:pt idx="10863">
                  <c:v>0.84429681733315964</c:v>
                </c:pt>
                <c:pt idx="10864">
                  <c:v>0.84429681733315964</c:v>
                </c:pt>
                <c:pt idx="10865">
                  <c:v>0.84425339759454654</c:v>
                </c:pt>
                <c:pt idx="10866">
                  <c:v>0.84425339759454654</c:v>
                </c:pt>
                <c:pt idx="10867">
                  <c:v>0.84425339759454654</c:v>
                </c:pt>
                <c:pt idx="10868">
                  <c:v>0.84425339759454654</c:v>
                </c:pt>
                <c:pt idx="10869">
                  <c:v>0.84425339759454654</c:v>
                </c:pt>
                <c:pt idx="10870">
                  <c:v>0.84420997785593332</c:v>
                </c:pt>
                <c:pt idx="10871">
                  <c:v>0.84416655811732011</c:v>
                </c:pt>
                <c:pt idx="10872">
                  <c:v>0.84412313837870689</c:v>
                </c:pt>
                <c:pt idx="10873">
                  <c:v>0.84407971864009379</c:v>
                </c:pt>
                <c:pt idx="10874">
                  <c:v>0.84407971864009379</c:v>
                </c:pt>
                <c:pt idx="10875">
                  <c:v>0.84403629890148058</c:v>
                </c:pt>
                <c:pt idx="10876">
                  <c:v>0.84399287916286747</c:v>
                </c:pt>
                <c:pt idx="10877">
                  <c:v>0.84399287916286747</c:v>
                </c:pt>
                <c:pt idx="10878">
                  <c:v>0.84394945942425426</c:v>
                </c:pt>
                <c:pt idx="10879">
                  <c:v>0.84390603968564104</c:v>
                </c:pt>
                <c:pt idx="10880">
                  <c:v>0.84386261994702794</c:v>
                </c:pt>
                <c:pt idx="10881">
                  <c:v>0.84381920020841472</c:v>
                </c:pt>
                <c:pt idx="10882">
                  <c:v>0.84377578046980162</c:v>
                </c:pt>
                <c:pt idx="10883">
                  <c:v>0.84377578046980162</c:v>
                </c:pt>
                <c:pt idx="10884">
                  <c:v>0.8437323607311884</c:v>
                </c:pt>
                <c:pt idx="10885">
                  <c:v>0.8437323607311884</c:v>
                </c:pt>
                <c:pt idx="10886">
                  <c:v>0.84368894099257519</c:v>
                </c:pt>
                <c:pt idx="10887">
                  <c:v>0.84368894099257519</c:v>
                </c:pt>
                <c:pt idx="10888">
                  <c:v>0.84368894099257519</c:v>
                </c:pt>
                <c:pt idx="10889">
                  <c:v>0.84368894099257519</c:v>
                </c:pt>
                <c:pt idx="10890">
                  <c:v>0.84364552125396208</c:v>
                </c:pt>
                <c:pt idx="10891">
                  <c:v>0.84360210151534887</c:v>
                </c:pt>
                <c:pt idx="10892">
                  <c:v>0.84360210151534887</c:v>
                </c:pt>
                <c:pt idx="10893">
                  <c:v>0.84360210151534887</c:v>
                </c:pt>
                <c:pt idx="10894">
                  <c:v>0.84360210151534887</c:v>
                </c:pt>
                <c:pt idx="10895">
                  <c:v>0.84355868177673576</c:v>
                </c:pt>
                <c:pt idx="10896">
                  <c:v>0.84355868177673576</c:v>
                </c:pt>
                <c:pt idx="10897">
                  <c:v>0.84355868177673576</c:v>
                </c:pt>
                <c:pt idx="10898">
                  <c:v>0.84355868177673576</c:v>
                </c:pt>
                <c:pt idx="10899">
                  <c:v>0.84355868177673576</c:v>
                </c:pt>
                <c:pt idx="10900">
                  <c:v>0.84355868177673576</c:v>
                </c:pt>
                <c:pt idx="10901">
                  <c:v>0.84351526203812255</c:v>
                </c:pt>
                <c:pt idx="10902">
                  <c:v>0.84351526203812255</c:v>
                </c:pt>
                <c:pt idx="10903">
                  <c:v>0.84351526203812255</c:v>
                </c:pt>
                <c:pt idx="10904">
                  <c:v>0.84351526203812255</c:v>
                </c:pt>
                <c:pt idx="10905">
                  <c:v>0.84351526203812255</c:v>
                </c:pt>
                <c:pt idx="10906">
                  <c:v>0.84351526203812255</c:v>
                </c:pt>
                <c:pt idx="10907">
                  <c:v>0.84351526203812255</c:v>
                </c:pt>
                <c:pt idx="10908">
                  <c:v>0.84347184229950933</c:v>
                </c:pt>
                <c:pt idx="10909">
                  <c:v>0.84342842256089612</c:v>
                </c:pt>
                <c:pt idx="10910">
                  <c:v>0.84338500282228301</c:v>
                </c:pt>
                <c:pt idx="10911">
                  <c:v>0.8433415830836698</c:v>
                </c:pt>
                <c:pt idx="10912">
                  <c:v>0.8433415830836698</c:v>
                </c:pt>
                <c:pt idx="10913">
                  <c:v>0.8433415830836698</c:v>
                </c:pt>
                <c:pt idx="10914">
                  <c:v>0.8433415830836698</c:v>
                </c:pt>
                <c:pt idx="10915">
                  <c:v>0.8433415830836698</c:v>
                </c:pt>
                <c:pt idx="10916">
                  <c:v>0.8433415830836698</c:v>
                </c:pt>
                <c:pt idx="10917">
                  <c:v>0.8433415830836698</c:v>
                </c:pt>
                <c:pt idx="10918">
                  <c:v>0.8433415830836698</c:v>
                </c:pt>
                <c:pt idx="10919">
                  <c:v>0.8433415830836698</c:v>
                </c:pt>
                <c:pt idx="10920">
                  <c:v>0.8433415830836698</c:v>
                </c:pt>
                <c:pt idx="10921">
                  <c:v>0.8433415830836698</c:v>
                </c:pt>
                <c:pt idx="10922">
                  <c:v>0.8433415830836698</c:v>
                </c:pt>
                <c:pt idx="10923">
                  <c:v>0.8433415830836698</c:v>
                </c:pt>
                <c:pt idx="10924">
                  <c:v>0.84329816334505669</c:v>
                </c:pt>
                <c:pt idx="10925">
                  <c:v>0.84325474360644348</c:v>
                </c:pt>
                <c:pt idx="10926">
                  <c:v>0.84325474360644348</c:v>
                </c:pt>
                <c:pt idx="10927">
                  <c:v>0.84321132386783026</c:v>
                </c:pt>
                <c:pt idx="10928">
                  <c:v>0.84321132386783026</c:v>
                </c:pt>
                <c:pt idx="10929">
                  <c:v>0.84321132386783026</c:v>
                </c:pt>
                <c:pt idx="10930">
                  <c:v>0.84321132386783026</c:v>
                </c:pt>
                <c:pt idx="10931">
                  <c:v>0.84321132386783026</c:v>
                </c:pt>
                <c:pt idx="10932">
                  <c:v>0.84321132386783026</c:v>
                </c:pt>
                <c:pt idx="10933">
                  <c:v>0.84321132386783026</c:v>
                </c:pt>
                <c:pt idx="10934">
                  <c:v>0.84321132386783026</c:v>
                </c:pt>
                <c:pt idx="10935">
                  <c:v>0.84321132386783026</c:v>
                </c:pt>
                <c:pt idx="10936">
                  <c:v>0.84321132386783026</c:v>
                </c:pt>
                <c:pt idx="10937">
                  <c:v>0.84316790412921716</c:v>
                </c:pt>
                <c:pt idx="10938">
                  <c:v>0.84316790412921716</c:v>
                </c:pt>
                <c:pt idx="10939">
                  <c:v>0.84316790412921716</c:v>
                </c:pt>
                <c:pt idx="10940">
                  <c:v>0.84316790412921716</c:v>
                </c:pt>
                <c:pt idx="10941">
                  <c:v>0.84312448439060395</c:v>
                </c:pt>
                <c:pt idx="10942">
                  <c:v>0.84312448439060395</c:v>
                </c:pt>
                <c:pt idx="10943">
                  <c:v>0.84308106465199084</c:v>
                </c:pt>
                <c:pt idx="10944">
                  <c:v>0.84308106465199084</c:v>
                </c:pt>
                <c:pt idx="10945">
                  <c:v>0.84303764491337763</c:v>
                </c:pt>
                <c:pt idx="10946">
                  <c:v>0.84303764491337763</c:v>
                </c:pt>
                <c:pt idx="10947">
                  <c:v>0.84299422517476441</c:v>
                </c:pt>
                <c:pt idx="10948">
                  <c:v>0.84295080543615131</c:v>
                </c:pt>
                <c:pt idx="10949">
                  <c:v>0.84290738569753809</c:v>
                </c:pt>
                <c:pt idx="10950">
                  <c:v>0.84290738569753809</c:v>
                </c:pt>
                <c:pt idx="10951">
                  <c:v>0.84290738569753809</c:v>
                </c:pt>
                <c:pt idx="10952">
                  <c:v>0.84286396595892499</c:v>
                </c:pt>
                <c:pt idx="10953">
                  <c:v>0.84282054622031177</c:v>
                </c:pt>
                <c:pt idx="10954">
                  <c:v>0.84282054622031177</c:v>
                </c:pt>
                <c:pt idx="10955">
                  <c:v>0.84277712648169856</c:v>
                </c:pt>
                <c:pt idx="10956">
                  <c:v>0.84277712648169856</c:v>
                </c:pt>
                <c:pt idx="10957">
                  <c:v>0.84273370674308534</c:v>
                </c:pt>
                <c:pt idx="10958">
                  <c:v>0.84273370674308534</c:v>
                </c:pt>
                <c:pt idx="10959">
                  <c:v>0.84273370674308534</c:v>
                </c:pt>
                <c:pt idx="10960">
                  <c:v>0.84269028700447224</c:v>
                </c:pt>
                <c:pt idx="10961">
                  <c:v>0.84264686726585902</c:v>
                </c:pt>
                <c:pt idx="10962">
                  <c:v>0.84264686726585902</c:v>
                </c:pt>
                <c:pt idx="10963">
                  <c:v>0.84260344752724592</c:v>
                </c:pt>
                <c:pt idx="10964">
                  <c:v>0.84260344752724592</c:v>
                </c:pt>
                <c:pt idx="10965">
                  <c:v>0.8425600277886327</c:v>
                </c:pt>
                <c:pt idx="10966">
                  <c:v>0.84251660805001949</c:v>
                </c:pt>
                <c:pt idx="10967">
                  <c:v>0.84247318831140638</c:v>
                </c:pt>
                <c:pt idx="10968">
                  <c:v>0.84247318831140638</c:v>
                </c:pt>
                <c:pt idx="10969">
                  <c:v>0.84247318831140638</c:v>
                </c:pt>
                <c:pt idx="10970">
                  <c:v>0.84247318831140638</c:v>
                </c:pt>
                <c:pt idx="10971">
                  <c:v>0.84242976857279317</c:v>
                </c:pt>
                <c:pt idx="10972">
                  <c:v>0.84242976857279317</c:v>
                </c:pt>
                <c:pt idx="10973">
                  <c:v>0.84242976857279317</c:v>
                </c:pt>
                <c:pt idx="10974">
                  <c:v>0.84242976857279317</c:v>
                </c:pt>
                <c:pt idx="10975">
                  <c:v>0.84242976857279317</c:v>
                </c:pt>
                <c:pt idx="10976">
                  <c:v>0.84242976857279317</c:v>
                </c:pt>
                <c:pt idx="10977">
                  <c:v>0.84238634883418007</c:v>
                </c:pt>
                <c:pt idx="10978">
                  <c:v>0.84234292909556685</c:v>
                </c:pt>
                <c:pt idx="10979">
                  <c:v>0.84234292909556685</c:v>
                </c:pt>
                <c:pt idx="10980">
                  <c:v>0.84234292909556685</c:v>
                </c:pt>
                <c:pt idx="10981">
                  <c:v>0.84234292909556685</c:v>
                </c:pt>
                <c:pt idx="10982">
                  <c:v>0.84234292909556685</c:v>
                </c:pt>
                <c:pt idx="10983">
                  <c:v>0.84229950935695364</c:v>
                </c:pt>
                <c:pt idx="10984">
                  <c:v>0.84225608961834053</c:v>
                </c:pt>
                <c:pt idx="10985">
                  <c:v>0.84225608961834053</c:v>
                </c:pt>
                <c:pt idx="10986">
                  <c:v>0.84225608961834053</c:v>
                </c:pt>
                <c:pt idx="10987">
                  <c:v>0.84221266987972732</c:v>
                </c:pt>
                <c:pt idx="10988">
                  <c:v>0.84216925014111421</c:v>
                </c:pt>
                <c:pt idx="10989">
                  <c:v>0.842125830402501</c:v>
                </c:pt>
                <c:pt idx="10990">
                  <c:v>0.842125830402501</c:v>
                </c:pt>
                <c:pt idx="10991">
                  <c:v>0.842125830402501</c:v>
                </c:pt>
                <c:pt idx="10992">
                  <c:v>0.84208241066388778</c:v>
                </c:pt>
                <c:pt idx="10993">
                  <c:v>0.84203899092527457</c:v>
                </c:pt>
                <c:pt idx="10994">
                  <c:v>0.84203899092527457</c:v>
                </c:pt>
                <c:pt idx="10995">
                  <c:v>0.84203899092527457</c:v>
                </c:pt>
                <c:pt idx="10996">
                  <c:v>0.84199557118666146</c:v>
                </c:pt>
                <c:pt idx="10997">
                  <c:v>0.84195215144804825</c:v>
                </c:pt>
                <c:pt idx="10998">
                  <c:v>0.84195215144804825</c:v>
                </c:pt>
                <c:pt idx="10999">
                  <c:v>0.84190873170943514</c:v>
                </c:pt>
                <c:pt idx="11000">
                  <c:v>0.84190873170943514</c:v>
                </c:pt>
                <c:pt idx="11001">
                  <c:v>0.84190873170943514</c:v>
                </c:pt>
                <c:pt idx="11002">
                  <c:v>0.84190873170943514</c:v>
                </c:pt>
                <c:pt idx="11003">
                  <c:v>0.84186531197082193</c:v>
                </c:pt>
                <c:pt idx="11004">
                  <c:v>0.84186531197082193</c:v>
                </c:pt>
                <c:pt idx="11005">
                  <c:v>0.84186531197082193</c:v>
                </c:pt>
                <c:pt idx="11006">
                  <c:v>0.84182189223220871</c:v>
                </c:pt>
                <c:pt idx="11007">
                  <c:v>0.84182189223220871</c:v>
                </c:pt>
                <c:pt idx="11008">
                  <c:v>0.84177847249359561</c:v>
                </c:pt>
                <c:pt idx="11009">
                  <c:v>0.84173505275498239</c:v>
                </c:pt>
                <c:pt idx="11010">
                  <c:v>0.84173505275498239</c:v>
                </c:pt>
                <c:pt idx="11011">
                  <c:v>0.84173505275498239</c:v>
                </c:pt>
                <c:pt idx="11012">
                  <c:v>0.84169163301636929</c:v>
                </c:pt>
                <c:pt idx="11013">
                  <c:v>0.84169163301636929</c:v>
                </c:pt>
                <c:pt idx="11014">
                  <c:v>0.84164821327775607</c:v>
                </c:pt>
                <c:pt idx="11015">
                  <c:v>0.84160479353914286</c:v>
                </c:pt>
                <c:pt idx="11016">
                  <c:v>0.84156137380052976</c:v>
                </c:pt>
                <c:pt idx="11017">
                  <c:v>0.84151795406191654</c:v>
                </c:pt>
                <c:pt idx="11018">
                  <c:v>0.84151795406191654</c:v>
                </c:pt>
                <c:pt idx="11019">
                  <c:v>0.84151795406191654</c:v>
                </c:pt>
                <c:pt idx="11020">
                  <c:v>0.84151795406191654</c:v>
                </c:pt>
                <c:pt idx="11021">
                  <c:v>0.84147453432330344</c:v>
                </c:pt>
                <c:pt idx="11022">
                  <c:v>0.84147453432330344</c:v>
                </c:pt>
                <c:pt idx="11023">
                  <c:v>0.84147453432330344</c:v>
                </c:pt>
                <c:pt idx="11024">
                  <c:v>0.84147453432330344</c:v>
                </c:pt>
                <c:pt idx="11025">
                  <c:v>0.84147453432330344</c:v>
                </c:pt>
                <c:pt idx="11026">
                  <c:v>0.84143111458469022</c:v>
                </c:pt>
                <c:pt idx="11027">
                  <c:v>0.84138769484607701</c:v>
                </c:pt>
                <c:pt idx="11028">
                  <c:v>0.84138769484607701</c:v>
                </c:pt>
                <c:pt idx="11029">
                  <c:v>0.84134427510746379</c:v>
                </c:pt>
                <c:pt idx="11030">
                  <c:v>0.84130085536885069</c:v>
                </c:pt>
                <c:pt idx="11031">
                  <c:v>0.84130085536885069</c:v>
                </c:pt>
                <c:pt idx="11032">
                  <c:v>0.84125743563023747</c:v>
                </c:pt>
                <c:pt idx="11033">
                  <c:v>0.84125743563023747</c:v>
                </c:pt>
                <c:pt idx="11034">
                  <c:v>0.84125743563023747</c:v>
                </c:pt>
                <c:pt idx="11035">
                  <c:v>0.84121401589162437</c:v>
                </c:pt>
                <c:pt idx="11036">
                  <c:v>0.84117059615301115</c:v>
                </c:pt>
                <c:pt idx="11037">
                  <c:v>0.84117059615301115</c:v>
                </c:pt>
                <c:pt idx="11038">
                  <c:v>0.84112717641439794</c:v>
                </c:pt>
                <c:pt idx="11039">
                  <c:v>0.84112717641439794</c:v>
                </c:pt>
                <c:pt idx="11040">
                  <c:v>0.84112717641439794</c:v>
                </c:pt>
                <c:pt idx="11041">
                  <c:v>0.84108375667578483</c:v>
                </c:pt>
                <c:pt idx="11042">
                  <c:v>0.84108375667578483</c:v>
                </c:pt>
                <c:pt idx="11043">
                  <c:v>0.84108375667578483</c:v>
                </c:pt>
                <c:pt idx="11044">
                  <c:v>0.84104033693717162</c:v>
                </c:pt>
                <c:pt idx="11045">
                  <c:v>0.84099691719855851</c:v>
                </c:pt>
                <c:pt idx="11046">
                  <c:v>0.84099691719855851</c:v>
                </c:pt>
                <c:pt idx="11047">
                  <c:v>0.8409534974599453</c:v>
                </c:pt>
                <c:pt idx="11048">
                  <c:v>0.8409534974599453</c:v>
                </c:pt>
                <c:pt idx="11049">
                  <c:v>0.8409534974599453</c:v>
                </c:pt>
                <c:pt idx="11050">
                  <c:v>0.84091007772133208</c:v>
                </c:pt>
                <c:pt idx="11051">
                  <c:v>0.84086665798271898</c:v>
                </c:pt>
                <c:pt idx="11052">
                  <c:v>0.84082323824410576</c:v>
                </c:pt>
                <c:pt idx="11053">
                  <c:v>0.84082323824410576</c:v>
                </c:pt>
                <c:pt idx="11054">
                  <c:v>0.84082323824410576</c:v>
                </c:pt>
                <c:pt idx="11055">
                  <c:v>0.84082323824410576</c:v>
                </c:pt>
                <c:pt idx="11056">
                  <c:v>0.84077981850549266</c:v>
                </c:pt>
                <c:pt idx="11057">
                  <c:v>0.84073639876687944</c:v>
                </c:pt>
                <c:pt idx="11058">
                  <c:v>0.84073639876687944</c:v>
                </c:pt>
                <c:pt idx="11059">
                  <c:v>0.84073639876687944</c:v>
                </c:pt>
                <c:pt idx="11060">
                  <c:v>0.84073639876687944</c:v>
                </c:pt>
                <c:pt idx="11061">
                  <c:v>0.84073639876687944</c:v>
                </c:pt>
                <c:pt idx="11062">
                  <c:v>0.84069297902826623</c:v>
                </c:pt>
                <c:pt idx="11063">
                  <c:v>0.84069297902826623</c:v>
                </c:pt>
                <c:pt idx="11064">
                  <c:v>0.84069297902826623</c:v>
                </c:pt>
                <c:pt idx="11065">
                  <c:v>0.84069297902826623</c:v>
                </c:pt>
                <c:pt idx="11066">
                  <c:v>0.84069297902826623</c:v>
                </c:pt>
                <c:pt idx="11067">
                  <c:v>0.84069297902826623</c:v>
                </c:pt>
                <c:pt idx="11068">
                  <c:v>0.84069297902826623</c:v>
                </c:pt>
                <c:pt idx="11069">
                  <c:v>0.84064955928965301</c:v>
                </c:pt>
                <c:pt idx="11070">
                  <c:v>0.84060613955103991</c:v>
                </c:pt>
                <c:pt idx="11071">
                  <c:v>0.8405627198124267</c:v>
                </c:pt>
                <c:pt idx="11072">
                  <c:v>0.8405627198124267</c:v>
                </c:pt>
                <c:pt idx="11073">
                  <c:v>0.84051930007381359</c:v>
                </c:pt>
                <c:pt idx="11074">
                  <c:v>0.84051930007381359</c:v>
                </c:pt>
                <c:pt idx="11075">
                  <c:v>0.84051930007381359</c:v>
                </c:pt>
                <c:pt idx="11076">
                  <c:v>0.84051930007381359</c:v>
                </c:pt>
                <c:pt idx="11077">
                  <c:v>0.84051930007381359</c:v>
                </c:pt>
                <c:pt idx="11078">
                  <c:v>0.84051930007381359</c:v>
                </c:pt>
                <c:pt idx="11079">
                  <c:v>0.84047588033520038</c:v>
                </c:pt>
                <c:pt idx="11080">
                  <c:v>0.84043246059658716</c:v>
                </c:pt>
                <c:pt idx="11081">
                  <c:v>0.84043246059658716</c:v>
                </c:pt>
                <c:pt idx="11082">
                  <c:v>0.84038904085797406</c:v>
                </c:pt>
                <c:pt idx="11083">
                  <c:v>0.84034562111936084</c:v>
                </c:pt>
                <c:pt idx="11084">
                  <c:v>0.84030220138074774</c:v>
                </c:pt>
                <c:pt idx="11085">
                  <c:v>0.84025878164213452</c:v>
                </c:pt>
                <c:pt idx="11086">
                  <c:v>0.84021536190352131</c:v>
                </c:pt>
                <c:pt idx="11087">
                  <c:v>0.84021536190352131</c:v>
                </c:pt>
                <c:pt idx="11088">
                  <c:v>0.84021536190352131</c:v>
                </c:pt>
                <c:pt idx="11089">
                  <c:v>0.84021536190352131</c:v>
                </c:pt>
                <c:pt idx="11090">
                  <c:v>0.84021536190352131</c:v>
                </c:pt>
                <c:pt idx="11091">
                  <c:v>0.8401719421649082</c:v>
                </c:pt>
                <c:pt idx="11092">
                  <c:v>0.84012852242629499</c:v>
                </c:pt>
                <c:pt idx="11093">
                  <c:v>0.84012852242629499</c:v>
                </c:pt>
                <c:pt idx="11094">
                  <c:v>0.84012852242629499</c:v>
                </c:pt>
                <c:pt idx="11095">
                  <c:v>0.84012852242629499</c:v>
                </c:pt>
                <c:pt idx="11096">
                  <c:v>0.84012852242629499</c:v>
                </c:pt>
                <c:pt idx="11097">
                  <c:v>0.84012852242629499</c:v>
                </c:pt>
                <c:pt idx="11098">
                  <c:v>0.84012852242629499</c:v>
                </c:pt>
                <c:pt idx="11099">
                  <c:v>0.84008510268768188</c:v>
                </c:pt>
                <c:pt idx="11100">
                  <c:v>0.84008510268768188</c:v>
                </c:pt>
                <c:pt idx="11101">
                  <c:v>0.84004168294906867</c:v>
                </c:pt>
                <c:pt idx="11102">
                  <c:v>0.83999826321045545</c:v>
                </c:pt>
                <c:pt idx="11103">
                  <c:v>0.83999826321045545</c:v>
                </c:pt>
                <c:pt idx="11104">
                  <c:v>0.83999826321045545</c:v>
                </c:pt>
                <c:pt idx="11105">
                  <c:v>0.83995484347184224</c:v>
                </c:pt>
                <c:pt idx="11106">
                  <c:v>0.83995484347184224</c:v>
                </c:pt>
                <c:pt idx="11107">
                  <c:v>0.83991142373322913</c:v>
                </c:pt>
                <c:pt idx="11108">
                  <c:v>0.83991142373322913</c:v>
                </c:pt>
                <c:pt idx="11109">
                  <c:v>0.83986800399461592</c:v>
                </c:pt>
                <c:pt idx="11110">
                  <c:v>0.83986800399461592</c:v>
                </c:pt>
                <c:pt idx="11111">
                  <c:v>0.83986800399461592</c:v>
                </c:pt>
                <c:pt idx="11112">
                  <c:v>0.83982458425600282</c:v>
                </c:pt>
                <c:pt idx="11113">
                  <c:v>0.8397811645173896</c:v>
                </c:pt>
                <c:pt idx="11114">
                  <c:v>0.83973774477877638</c:v>
                </c:pt>
                <c:pt idx="11115">
                  <c:v>0.83969432504016328</c:v>
                </c:pt>
                <c:pt idx="11116">
                  <c:v>0.83965090530155007</c:v>
                </c:pt>
                <c:pt idx="11117">
                  <c:v>0.83960748556293696</c:v>
                </c:pt>
                <c:pt idx="11118">
                  <c:v>0.83956406582432375</c:v>
                </c:pt>
                <c:pt idx="11119">
                  <c:v>0.83956406582432375</c:v>
                </c:pt>
                <c:pt idx="11120">
                  <c:v>0.83956406582432375</c:v>
                </c:pt>
                <c:pt idx="11121">
                  <c:v>0.83956406582432375</c:v>
                </c:pt>
                <c:pt idx="11122">
                  <c:v>0.83956406582432375</c:v>
                </c:pt>
                <c:pt idx="11123">
                  <c:v>0.83956406582432375</c:v>
                </c:pt>
                <c:pt idx="11124">
                  <c:v>0.83956406582432375</c:v>
                </c:pt>
                <c:pt idx="11125">
                  <c:v>0.83956406582432375</c:v>
                </c:pt>
                <c:pt idx="11126">
                  <c:v>0.83956406582432375</c:v>
                </c:pt>
                <c:pt idx="11127">
                  <c:v>0.83956406582432375</c:v>
                </c:pt>
                <c:pt idx="11128">
                  <c:v>0.83956406582432375</c:v>
                </c:pt>
                <c:pt idx="11129">
                  <c:v>0.83952064608571053</c:v>
                </c:pt>
                <c:pt idx="11130">
                  <c:v>0.83952064608571053</c:v>
                </c:pt>
                <c:pt idx="11131">
                  <c:v>0.83952064608571053</c:v>
                </c:pt>
                <c:pt idx="11132">
                  <c:v>0.83947722634709743</c:v>
                </c:pt>
                <c:pt idx="11133">
                  <c:v>0.83947722634709743</c:v>
                </c:pt>
                <c:pt idx="11134">
                  <c:v>0.83947722634709743</c:v>
                </c:pt>
                <c:pt idx="11135">
                  <c:v>0.83943380660848421</c:v>
                </c:pt>
                <c:pt idx="11136">
                  <c:v>0.83943380660848421</c:v>
                </c:pt>
                <c:pt idx="11137">
                  <c:v>0.83943380660848421</c:v>
                </c:pt>
                <c:pt idx="11138">
                  <c:v>0.83939038686987111</c:v>
                </c:pt>
                <c:pt idx="11139">
                  <c:v>0.83934696713125789</c:v>
                </c:pt>
                <c:pt idx="11140">
                  <c:v>0.83930354739264468</c:v>
                </c:pt>
                <c:pt idx="11141">
                  <c:v>0.83926012765403146</c:v>
                </c:pt>
                <c:pt idx="11142">
                  <c:v>0.83921670791541836</c:v>
                </c:pt>
                <c:pt idx="11143">
                  <c:v>0.83921670791541836</c:v>
                </c:pt>
                <c:pt idx="11144">
                  <c:v>0.83917328817680514</c:v>
                </c:pt>
                <c:pt idx="11145">
                  <c:v>0.83917328817680514</c:v>
                </c:pt>
                <c:pt idx="11146">
                  <c:v>0.83917328817680514</c:v>
                </c:pt>
                <c:pt idx="11147">
                  <c:v>0.83912986843819204</c:v>
                </c:pt>
                <c:pt idx="11148">
                  <c:v>0.83908644869957882</c:v>
                </c:pt>
                <c:pt idx="11149">
                  <c:v>0.83908644869957882</c:v>
                </c:pt>
                <c:pt idx="11150">
                  <c:v>0.83908644869957882</c:v>
                </c:pt>
                <c:pt idx="11151">
                  <c:v>0.83908644869957882</c:v>
                </c:pt>
                <c:pt idx="11152">
                  <c:v>0.83908644869957882</c:v>
                </c:pt>
                <c:pt idx="11153">
                  <c:v>0.83908644869957882</c:v>
                </c:pt>
                <c:pt idx="11154">
                  <c:v>0.83904302896096561</c:v>
                </c:pt>
                <c:pt idx="11155">
                  <c:v>0.8389996092223525</c:v>
                </c:pt>
                <c:pt idx="11156">
                  <c:v>0.83895618948373929</c:v>
                </c:pt>
                <c:pt idx="11157">
                  <c:v>0.83895618948373929</c:v>
                </c:pt>
                <c:pt idx="11158">
                  <c:v>0.83895618948373929</c:v>
                </c:pt>
                <c:pt idx="11159">
                  <c:v>0.83895618948373929</c:v>
                </c:pt>
                <c:pt idx="11160">
                  <c:v>0.83891276974512619</c:v>
                </c:pt>
                <c:pt idx="11161">
                  <c:v>0.83886935000651297</c:v>
                </c:pt>
                <c:pt idx="11162">
                  <c:v>0.83882593026789976</c:v>
                </c:pt>
                <c:pt idx="11163">
                  <c:v>0.83882593026789976</c:v>
                </c:pt>
                <c:pt idx="11164">
                  <c:v>0.83882593026789976</c:v>
                </c:pt>
                <c:pt idx="11165">
                  <c:v>0.83878251052928665</c:v>
                </c:pt>
                <c:pt idx="11166">
                  <c:v>0.83878251052928665</c:v>
                </c:pt>
                <c:pt idx="11167">
                  <c:v>0.83873909079067344</c:v>
                </c:pt>
                <c:pt idx="11168">
                  <c:v>0.83869567105206033</c:v>
                </c:pt>
                <c:pt idx="11169">
                  <c:v>0.83865225131344712</c:v>
                </c:pt>
                <c:pt idx="11170">
                  <c:v>0.8386088315748339</c:v>
                </c:pt>
                <c:pt idx="11171">
                  <c:v>0.8386088315748339</c:v>
                </c:pt>
                <c:pt idx="11172">
                  <c:v>0.83856541183622069</c:v>
                </c:pt>
                <c:pt idx="11173">
                  <c:v>0.83852199209760758</c:v>
                </c:pt>
                <c:pt idx="11174">
                  <c:v>0.83847857235899437</c:v>
                </c:pt>
                <c:pt idx="11175">
                  <c:v>0.83847857235899437</c:v>
                </c:pt>
                <c:pt idx="11176">
                  <c:v>0.83847857235899437</c:v>
                </c:pt>
                <c:pt idx="11177">
                  <c:v>0.83847857235899437</c:v>
                </c:pt>
                <c:pt idx="11178">
                  <c:v>0.83847857235899437</c:v>
                </c:pt>
                <c:pt idx="11179">
                  <c:v>0.83843515262038126</c:v>
                </c:pt>
                <c:pt idx="11180">
                  <c:v>0.83843515262038126</c:v>
                </c:pt>
                <c:pt idx="11181">
                  <c:v>0.83839173288176805</c:v>
                </c:pt>
                <c:pt idx="11182">
                  <c:v>0.83839173288176805</c:v>
                </c:pt>
                <c:pt idx="11183">
                  <c:v>0.83839173288176805</c:v>
                </c:pt>
                <c:pt idx="11184">
                  <c:v>0.83834831314315483</c:v>
                </c:pt>
                <c:pt idx="11185">
                  <c:v>0.83834831314315483</c:v>
                </c:pt>
                <c:pt idx="11186">
                  <c:v>0.83834831314315483</c:v>
                </c:pt>
                <c:pt idx="11187">
                  <c:v>0.83830489340454173</c:v>
                </c:pt>
                <c:pt idx="11188">
                  <c:v>0.83830489340454173</c:v>
                </c:pt>
                <c:pt idx="11189">
                  <c:v>0.83830489340454173</c:v>
                </c:pt>
                <c:pt idx="11190">
                  <c:v>0.83826147366592851</c:v>
                </c:pt>
                <c:pt idx="11191">
                  <c:v>0.83821805392731541</c:v>
                </c:pt>
                <c:pt idx="11192">
                  <c:v>0.83817463418870219</c:v>
                </c:pt>
                <c:pt idx="11193">
                  <c:v>0.83817463418870219</c:v>
                </c:pt>
                <c:pt idx="11194">
                  <c:v>0.83817463418870219</c:v>
                </c:pt>
                <c:pt idx="11195">
                  <c:v>0.83817463418870219</c:v>
                </c:pt>
                <c:pt idx="11196">
                  <c:v>0.83813121445008898</c:v>
                </c:pt>
                <c:pt idx="11197">
                  <c:v>0.83813121445008898</c:v>
                </c:pt>
                <c:pt idx="11198">
                  <c:v>0.83808779471147588</c:v>
                </c:pt>
                <c:pt idx="11199">
                  <c:v>0.83808779471147588</c:v>
                </c:pt>
                <c:pt idx="11200">
                  <c:v>0.83804437497286266</c:v>
                </c:pt>
                <c:pt idx="11201">
                  <c:v>0.83804437497286266</c:v>
                </c:pt>
                <c:pt idx="11202">
                  <c:v>0.83800095523424956</c:v>
                </c:pt>
                <c:pt idx="11203">
                  <c:v>0.83800095523424956</c:v>
                </c:pt>
                <c:pt idx="11204">
                  <c:v>0.83795753549563634</c:v>
                </c:pt>
                <c:pt idx="11205">
                  <c:v>0.83791411575702313</c:v>
                </c:pt>
                <c:pt idx="11206">
                  <c:v>0.83791411575702313</c:v>
                </c:pt>
                <c:pt idx="11207">
                  <c:v>0.83791411575702313</c:v>
                </c:pt>
                <c:pt idx="11208">
                  <c:v>0.83791411575702313</c:v>
                </c:pt>
                <c:pt idx="11209">
                  <c:v>0.83791411575702313</c:v>
                </c:pt>
                <c:pt idx="11210">
                  <c:v>0.83791411575702313</c:v>
                </c:pt>
                <c:pt idx="11211">
                  <c:v>0.83791411575702313</c:v>
                </c:pt>
                <c:pt idx="11212">
                  <c:v>0.83787069601840991</c:v>
                </c:pt>
                <c:pt idx="11213">
                  <c:v>0.83782727627979681</c:v>
                </c:pt>
                <c:pt idx="11214">
                  <c:v>0.83782727627979681</c:v>
                </c:pt>
                <c:pt idx="11215">
                  <c:v>0.83782727627979681</c:v>
                </c:pt>
                <c:pt idx="11216">
                  <c:v>0.83782727627979681</c:v>
                </c:pt>
                <c:pt idx="11217">
                  <c:v>0.83782727627979681</c:v>
                </c:pt>
                <c:pt idx="11218">
                  <c:v>0.83778385654118359</c:v>
                </c:pt>
                <c:pt idx="11219">
                  <c:v>0.83778385654118359</c:v>
                </c:pt>
                <c:pt idx="11220">
                  <c:v>0.83774043680257049</c:v>
                </c:pt>
                <c:pt idx="11221">
                  <c:v>0.83774043680257049</c:v>
                </c:pt>
                <c:pt idx="11222">
                  <c:v>0.83769701706395727</c:v>
                </c:pt>
                <c:pt idx="11223">
                  <c:v>0.83769701706395727</c:v>
                </c:pt>
                <c:pt idx="11224">
                  <c:v>0.83769701706395727</c:v>
                </c:pt>
                <c:pt idx="11225">
                  <c:v>0.83765359732534406</c:v>
                </c:pt>
                <c:pt idx="11226">
                  <c:v>0.83761017758673095</c:v>
                </c:pt>
                <c:pt idx="11227">
                  <c:v>0.83761017758673095</c:v>
                </c:pt>
                <c:pt idx="11228">
                  <c:v>0.83756675784811774</c:v>
                </c:pt>
                <c:pt idx="11229">
                  <c:v>0.83756675784811774</c:v>
                </c:pt>
                <c:pt idx="11230">
                  <c:v>0.83756675784811774</c:v>
                </c:pt>
                <c:pt idx="11231">
                  <c:v>0.83756675784811774</c:v>
                </c:pt>
                <c:pt idx="11232">
                  <c:v>0.83752333810950463</c:v>
                </c:pt>
                <c:pt idx="11233">
                  <c:v>0.83752333810950463</c:v>
                </c:pt>
                <c:pt idx="11234">
                  <c:v>0.83747991837089142</c:v>
                </c:pt>
                <c:pt idx="11235">
                  <c:v>0.83747991837089142</c:v>
                </c:pt>
                <c:pt idx="11236">
                  <c:v>0.8374364986322782</c:v>
                </c:pt>
                <c:pt idx="11237">
                  <c:v>0.8374364986322782</c:v>
                </c:pt>
                <c:pt idx="11238">
                  <c:v>0.8374364986322782</c:v>
                </c:pt>
                <c:pt idx="11239">
                  <c:v>0.8373930788936651</c:v>
                </c:pt>
                <c:pt idx="11240">
                  <c:v>0.83734965915505188</c:v>
                </c:pt>
                <c:pt idx="11241">
                  <c:v>0.83734965915505188</c:v>
                </c:pt>
                <c:pt idx="11242">
                  <c:v>0.83730623941643878</c:v>
                </c:pt>
                <c:pt idx="11243">
                  <c:v>0.83730623941643878</c:v>
                </c:pt>
                <c:pt idx="11244">
                  <c:v>0.83730623941643878</c:v>
                </c:pt>
                <c:pt idx="11245">
                  <c:v>0.83726281967782556</c:v>
                </c:pt>
                <c:pt idx="11246">
                  <c:v>0.83721939993921235</c:v>
                </c:pt>
                <c:pt idx="11247">
                  <c:v>0.83717598020059913</c:v>
                </c:pt>
                <c:pt idx="11248">
                  <c:v>0.83713256046198603</c:v>
                </c:pt>
                <c:pt idx="11249">
                  <c:v>0.83713256046198603</c:v>
                </c:pt>
                <c:pt idx="11250">
                  <c:v>0.83713256046198603</c:v>
                </c:pt>
                <c:pt idx="11251">
                  <c:v>0.83713256046198603</c:v>
                </c:pt>
                <c:pt idx="11252">
                  <c:v>0.83713256046198603</c:v>
                </c:pt>
                <c:pt idx="11253">
                  <c:v>0.83708914072337282</c:v>
                </c:pt>
                <c:pt idx="11254">
                  <c:v>0.83708914072337282</c:v>
                </c:pt>
                <c:pt idx="11255">
                  <c:v>0.83704572098475971</c:v>
                </c:pt>
                <c:pt idx="11256">
                  <c:v>0.83704572098475971</c:v>
                </c:pt>
                <c:pt idx="11257">
                  <c:v>0.8370023012461465</c:v>
                </c:pt>
                <c:pt idx="11258">
                  <c:v>0.83695888150753328</c:v>
                </c:pt>
                <c:pt idx="11259">
                  <c:v>0.83691546176892018</c:v>
                </c:pt>
                <c:pt idx="11260">
                  <c:v>0.83691546176892018</c:v>
                </c:pt>
                <c:pt idx="11261">
                  <c:v>0.83687204203030696</c:v>
                </c:pt>
                <c:pt idx="11262">
                  <c:v>0.83687204203030696</c:v>
                </c:pt>
                <c:pt idx="11263">
                  <c:v>0.83682862229169386</c:v>
                </c:pt>
                <c:pt idx="11264">
                  <c:v>0.83678520255308064</c:v>
                </c:pt>
                <c:pt idx="11265">
                  <c:v>0.83674178281446743</c:v>
                </c:pt>
                <c:pt idx="11266">
                  <c:v>0.83674178281446743</c:v>
                </c:pt>
                <c:pt idx="11267">
                  <c:v>0.83674178281446743</c:v>
                </c:pt>
                <c:pt idx="11268">
                  <c:v>0.83674178281446743</c:v>
                </c:pt>
                <c:pt idx="11269">
                  <c:v>0.83674178281446743</c:v>
                </c:pt>
                <c:pt idx="11270">
                  <c:v>0.83669836307585432</c:v>
                </c:pt>
                <c:pt idx="11271">
                  <c:v>0.83665494333724111</c:v>
                </c:pt>
                <c:pt idx="11272">
                  <c:v>0.83665494333724111</c:v>
                </c:pt>
                <c:pt idx="11273">
                  <c:v>0.83665494333724111</c:v>
                </c:pt>
                <c:pt idx="11274">
                  <c:v>0.83665494333724111</c:v>
                </c:pt>
                <c:pt idx="11275">
                  <c:v>0.83665494333724111</c:v>
                </c:pt>
                <c:pt idx="11276">
                  <c:v>0.83665494333724111</c:v>
                </c:pt>
                <c:pt idx="11277">
                  <c:v>0.83665494333724111</c:v>
                </c:pt>
                <c:pt idx="11278">
                  <c:v>0.83665494333724111</c:v>
                </c:pt>
                <c:pt idx="11279">
                  <c:v>0.83665494333724111</c:v>
                </c:pt>
                <c:pt idx="11280">
                  <c:v>0.836611523598628</c:v>
                </c:pt>
                <c:pt idx="11281">
                  <c:v>0.836611523598628</c:v>
                </c:pt>
                <c:pt idx="11282">
                  <c:v>0.83656810386001479</c:v>
                </c:pt>
                <c:pt idx="11283">
                  <c:v>0.83652468412140157</c:v>
                </c:pt>
                <c:pt idx="11284">
                  <c:v>0.83652468412140157</c:v>
                </c:pt>
                <c:pt idx="11285">
                  <c:v>0.83652468412140157</c:v>
                </c:pt>
                <c:pt idx="11286">
                  <c:v>0.83648126438278836</c:v>
                </c:pt>
                <c:pt idx="11287">
                  <c:v>0.83643784464417525</c:v>
                </c:pt>
                <c:pt idx="11288">
                  <c:v>0.83639442490556204</c:v>
                </c:pt>
                <c:pt idx="11289">
                  <c:v>0.83639442490556204</c:v>
                </c:pt>
                <c:pt idx="11290">
                  <c:v>0.83635100516694894</c:v>
                </c:pt>
                <c:pt idx="11291">
                  <c:v>0.83635100516694894</c:v>
                </c:pt>
                <c:pt idx="11292">
                  <c:v>0.83635100516694894</c:v>
                </c:pt>
                <c:pt idx="11293">
                  <c:v>0.83630758542833572</c:v>
                </c:pt>
                <c:pt idx="11294">
                  <c:v>0.83626416568972251</c:v>
                </c:pt>
                <c:pt idx="11295">
                  <c:v>0.8362207459511094</c:v>
                </c:pt>
                <c:pt idx="11296">
                  <c:v>0.8362207459511094</c:v>
                </c:pt>
                <c:pt idx="11297">
                  <c:v>0.8362207459511094</c:v>
                </c:pt>
                <c:pt idx="11298">
                  <c:v>0.83617732621249619</c:v>
                </c:pt>
                <c:pt idx="11299">
                  <c:v>0.83617732621249619</c:v>
                </c:pt>
                <c:pt idx="11300">
                  <c:v>0.83613390647388308</c:v>
                </c:pt>
                <c:pt idx="11301">
                  <c:v>0.83613390647388308</c:v>
                </c:pt>
                <c:pt idx="11302">
                  <c:v>0.83613390647388308</c:v>
                </c:pt>
                <c:pt idx="11303">
                  <c:v>0.83613390647388308</c:v>
                </c:pt>
                <c:pt idx="11304">
                  <c:v>0.83613390647388308</c:v>
                </c:pt>
                <c:pt idx="11305">
                  <c:v>0.83613390647388308</c:v>
                </c:pt>
                <c:pt idx="11306">
                  <c:v>0.83613390647388308</c:v>
                </c:pt>
                <c:pt idx="11307">
                  <c:v>0.83609048673526987</c:v>
                </c:pt>
                <c:pt idx="11308">
                  <c:v>0.83609048673526987</c:v>
                </c:pt>
                <c:pt idx="11309">
                  <c:v>0.83604706699665665</c:v>
                </c:pt>
                <c:pt idx="11310">
                  <c:v>0.83604706699665665</c:v>
                </c:pt>
                <c:pt idx="11311">
                  <c:v>0.83600364725804355</c:v>
                </c:pt>
                <c:pt idx="11312">
                  <c:v>0.83596022751943033</c:v>
                </c:pt>
                <c:pt idx="11313">
                  <c:v>0.83591680778081723</c:v>
                </c:pt>
                <c:pt idx="11314">
                  <c:v>0.83587338804220401</c:v>
                </c:pt>
                <c:pt idx="11315">
                  <c:v>0.83587338804220401</c:v>
                </c:pt>
                <c:pt idx="11316">
                  <c:v>0.83587338804220401</c:v>
                </c:pt>
                <c:pt idx="11317">
                  <c:v>0.8358299683035908</c:v>
                </c:pt>
                <c:pt idx="11318">
                  <c:v>0.8358299683035908</c:v>
                </c:pt>
                <c:pt idx="11319">
                  <c:v>0.83578654856497758</c:v>
                </c:pt>
                <c:pt idx="11320">
                  <c:v>0.83574312882636448</c:v>
                </c:pt>
                <c:pt idx="11321">
                  <c:v>0.83574312882636448</c:v>
                </c:pt>
                <c:pt idx="11322">
                  <c:v>0.83574312882636448</c:v>
                </c:pt>
                <c:pt idx="11323">
                  <c:v>0.83574312882636448</c:v>
                </c:pt>
                <c:pt idx="11324">
                  <c:v>0.83574312882636448</c:v>
                </c:pt>
                <c:pt idx="11325">
                  <c:v>0.83574312882636448</c:v>
                </c:pt>
                <c:pt idx="11326">
                  <c:v>0.83574312882636448</c:v>
                </c:pt>
                <c:pt idx="11327">
                  <c:v>0.83574312882636448</c:v>
                </c:pt>
                <c:pt idx="11328">
                  <c:v>0.83569970908775126</c:v>
                </c:pt>
                <c:pt idx="11329">
                  <c:v>0.83565628934913816</c:v>
                </c:pt>
                <c:pt idx="11330">
                  <c:v>0.83565628934913816</c:v>
                </c:pt>
                <c:pt idx="11331">
                  <c:v>0.83561286961052494</c:v>
                </c:pt>
                <c:pt idx="11332">
                  <c:v>0.83561286961052494</c:v>
                </c:pt>
                <c:pt idx="11333">
                  <c:v>0.83556944987191173</c:v>
                </c:pt>
                <c:pt idx="11334">
                  <c:v>0.83556944987191173</c:v>
                </c:pt>
                <c:pt idx="11335">
                  <c:v>0.83556944987191173</c:v>
                </c:pt>
                <c:pt idx="11336">
                  <c:v>0.83552603013329863</c:v>
                </c:pt>
                <c:pt idx="11337">
                  <c:v>0.83548261039468541</c:v>
                </c:pt>
                <c:pt idx="11338">
                  <c:v>0.83548261039468541</c:v>
                </c:pt>
                <c:pt idx="11339">
                  <c:v>0.83543919065607231</c:v>
                </c:pt>
                <c:pt idx="11340">
                  <c:v>0.83539577091745909</c:v>
                </c:pt>
                <c:pt idx="11341">
                  <c:v>0.83535235117884588</c:v>
                </c:pt>
                <c:pt idx="11342">
                  <c:v>0.83535235117884588</c:v>
                </c:pt>
                <c:pt idx="11343">
                  <c:v>0.83530893144023277</c:v>
                </c:pt>
                <c:pt idx="11344">
                  <c:v>0.83526551170161956</c:v>
                </c:pt>
                <c:pt idx="11345">
                  <c:v>0.83526551170161956</c:v>
                </c:pt>
                <c:pt idx="11346">
                  <c:v>0.83526551170161956</c:v>
                </c:pt>
                <c:pt idx="11347">
                  <c:v>0.83526551170161956</c:v>
                </c:pt>
                <c:pt idx="11348">
                  <c:v>0.83526551170161956</c:v>
                </c:pt>
                <c:pt idx="11349">
                  <c:v>0.83522209196300634</c:v>
                </c:pt>
                <c:pt idx="11350">
                  <c:v>0.83522209196300634</c:v>
                </c:pt>
                <c:pt idx="11351">
                  <c:v>0.83517867222439324</c:v>
                </c:pt>
                <c:pt idx="11352">
                  <c:v>0.83517867222439324</c:v>
                </c:pt>
                <c:pt idx="11353">
                  <c:v>0.83513525248578002</c:v>
                </c:pt>
                <c:pt idx="11354">
                  <c:v>0.83513525248578002</c:v>
                </c:pt>
                <c:pt idx="11355">
                  <c:v>0.83509183274716681</c:v>
                </c:pt>
                <c:pt idx="11356">
                  <c:v>0.8350484130085537</c:v>
                </c:pt>
                <c:pt idx="11357">
                  <c:v>0.8350484130085537</c:v>
                </c:pt>
                <c:pt idx="11358">
                  <c:v>0.8350484130085537</c:v>
                </c:pt>
                <c:pt idx="11359">
                  <c:v>0.8350484130085537</c:v>
                </c:pt>
                <c:pt idx="11360">
                  <c:v>0.8350484130085537</c:v>
                </c:pt>
                <c:pt idx="11361">
                  <c:v>0.8350484130085537</c:v>
                </c:pt>
                <c:pt idx="11362">
                  <c:v>0.8350484130085537</c:v>
                </c:pt>
                <c:pt idx="11363">
                  <c:v>0.8350484130085537</c:v>
                </c:pt>
                <c:pt idx="11364">
                  <c:v>0.8350484130085537</c:v>
                </c:pt>
                <c:pt idx="11365">
                  <c:v>0.8350484130085537</c:v>
                </c:pt>
                <c:pt idx="11366">
                  <c:v>0.83500499326994049</c:v>
                </c:pt>
                <c:pt idx="11367">
                  <c:v>0.83500499326994049</c:v>
                </c:pt>
                <c:pt idx="11368">
                  <c:v>0.83500499326994049</c:v>
                </c:pt>
                <c:pt idx="11369">
                  <c:v>0.83496157353132738</c:v>
                </c:pt>
                <c:pt idx="11370">
                  <c:v>0.83491815379271417</c:v>
                </c:pt>
                <c:pt idx="11371">
                  <c:v>0.83491815379271417</c:v>
                </c:pt>
                <c:pt idx="11372">
                  <c:v>0.83491815379271417</c:v>
                </c:pt>
                <c:pt idx="11373">
                  <c:v>0.83491815379271417</c:v>
                </c:pt>
                <c:pt idx="11374">
                  <c:v>0.83487473405410095</c:v>
                </c:pt>
                <c:pt idx="11375">
                  <c:v>0.83483131431548785</c:v>
                </c:pt>
                <c:pt idx="11376">
                  <c:v>0.83483131431548785</c:v>
                </c:pt>
                <c:pt idx="11377">
                  <c:v>0.83478789457687463</c:v>
                </c:pt>
                <c:pt idx="11378">
                  <c:v>0.83474447483826153</c:v>
                </c:pt>
                <c:pt idx="11379">
                  <c:v>0.83474447483826153</c:v>
                </c:pt>
                <c:pt idx="11380">
                  <c:v>0.83474447483826153</c:v>
                </c:pt>
                <c:pt idx="11381">
                  <c:v>0.83474447483826153</c:v>
                </c:pt>
                <c:pt idx="11382">
                  <c:v>0.83474447483826153</c:v>
                </c:pt>
                <c:pt idx="11383">
                  <c:v>0.83474447483826153</c:v>
                </c:pt>
                <c:pt idx="11384">
                  <c:v>0.83474447483826153</c:v>
                </c:pt>
                <c:pt idx="11385">
                  <c:v>0.83474447483826153</c:v>
                </c:pt>
                <c:pt idx="11386">
                  <c:v>0.83470105509964831</c:v>
                </c:pt>
                <c:pt idx="11387">
                  <c:v>0.83470105509964831</c:v>
                </c:pt>
                <c:pt idx="11388">
                  <c:v>0.8346576353610351</c:v>
                </c:pt>
                <c:pt idx="11389">
                  <c:v>0.83461421562242188</c:v>
                </c:pt>
                <c:pt idx="11390">
                  <c:v>0.83457079588380878</c:v>
                </c:pt>
                <c:pt idx="11391">
                  <c:v>0.83452737614519557</c:v>
                </c:pt>
                <c:pt idx="11392">
                  <c:v>0.83448395640658246</c:v>
                </c:pt>
                <c:pt idx="11393">
                  <c:v>0.83448395640658246</c:v>
                </c:pt>
                <c:pt idx="11394">
                  <c:v>0.83444053666796925</c:v>
                </c:pt>
                <c:pt idx="11395">
                  <c:v>0.83439711692935603</c:v>
                </c:pt>
                <c:pt idx="11396">
                  <c:v>0.83435369719074293</c:v>
                </c:pt>
                <c:pt idx="11397">
                  <c:v>0.83431027745212971</c:v>
                </c:pt>
                <c:pt idx="11398">
                  <c:v>0.83431027745212971</c:v>
                </c:pt>
                <c:pt idx="11399">
                  <c:v>0.83431027745212971</c:v>
                </c:pt>
                <c:pt idx="11400">
                  <c:v>0.83431027745212971</c:v>
                </c:pt>
                <c:pt idx="11401">
                  <c:v>0.83426685771351661</c:v>
                </c:pt>
                <c:pt idx="11402">
                  <c:v>0.83426685771351661</c:v>
                </c:pt>
                <c:pt idx="11403">
                  <c:v>0.83422343797490339</c:v>
                </c:pt>
                <c:pt idx="11404">
                  <c:v>0.83422343797490339</c:v>
                </c:pt>
                <c:pt idx="11405">
                  <c:v>0.83422343797490339</c:v>
                </c:pt>
                <c:pt idx="11406">
                  <c:v>0.83418001823629018</c:v>
                </c:pt>
                <c:pt idx="11407">
                  <c:v>0.83413659849767707</c:v>
                </c:pt>
                <c:pt idx="11408">
                  <c:v>0.83413659849767707</c:v>
                </c:pt>
                <c:pt idx="11409">
                  <c:v>0.83413659849767707</c:v>
                </c:pt>
                <c:pt idx="11410">
                  <c:v>0.83409317875906386</c:v>
                </c:pt>
                <c:pt idx="11411">
                  <c:v>0.83404975902045075</c:v>
                </c:pt>
                <c:pt idx="11412">
                  <c:v>0.83404975902045075</c:v>
                </c:pt>
                <c:pt idx="11413">
                  <c:v>0.83400633928183754</c:v>
                </c:pt>
                <c:pt idx="11414">
                  <c:v>0.83396291954322432</c:v>
                </c:pt>
                <c:pt idx="11415">
                  <c:v>0.83391949980461111</c:v>
                </c:pt>
                <c:pt idx="11416">
                  <c:v>0.833876080065998</c:v>
                </c:pt>
                <c:pt idx="11417">
                  <c:v>0.833876080065998</c:v>
                </c:pt>
                <c:pt idx="11418">
                  <c:v>0.83383266032738479</c:v>
                </c:pt>
                <c:pt idx="11419">
                  <c:v>0.83383266032738479</c:v>
                </c:pt>
                <c:pt idx="11420">
                  <c:v>0.83383266032738479</c:v>
                </c:pt>
                <c:pt idx="11421">
                  <c:v>0.83383266032738479</c:v>
                </c:pt>
                <c:pt idx="11422">
                  <c:v>0.83378924058877169</c:v>
                </c:pt>
                <c:pt idx="11423">
                  <c:v>0.83374582085015847</c:v>
                </c:pt>
                <c:pt idx="11424">
                  <c:v>0.83374582085015847</c:v>
                </c:pt>
                <c:pt idx="11425">
                  <c:v>0.83370240111154525</c:v>
                </c:pt>
                <c:pt idx="11426">
                  <c:v>0.83370240111154525</c:v>
                </c:pt>
                <c:pt idx="11427">
                  <c:v>0.83365898137293215</c:v>
                </c:pt>
                <c:pt idx="11428">
                  <c:v>0.83365898137293215</c:v>
                </c:pt>
                <c:pt idx="11429">
                  <c:v>0.83361556163431894</c:v>
                </c:pt>
                <c:pt idx="11430">
                  <c:v>0.83361556163431894</c:v>
                </c:pt>
                <c:pt idx="11431">
                  <c:v>0.83357214189570583</c:v>
                </c:pt>
                <c:pt idx="11432">
                  <c:v>0.83357214189570583</c:v>
                </c:pt>
                <c:pt idx="11433">
                  <c:v>0.83352872215709262</c:v>
                </c:pt>
                <c:pt idx="11434">
                  <c:v>0.83352872215709262</c:v>
                </c:pt>
                <c:pt idx="11435">
                  <c:v>0.8334853024184794</c:v>
                </c:pt>
                <c:pt idx="11436">
                  <c:v>0.8334853024184794</c:v>
                </c:pt>
                <c:pt idx="11437">
                  <c:v>0.8334418826798663</c:v>
                </c:pt>
                <c:pt idx="11438">
                  <c:v>0.8334418826798663</c:v>
                </c:pt>
                <c:pt idx="11439">
                  <c:v>0.8334418826798663</c:v>
                </c:pt>
                <c:pt idx="11440">
                  <c:v>0.8334418826798663</c:v>
                </c:pt>
                <c:pt idx="11441">
                  <c:v>0.8334418826798663</c:v>
                </c:pt>
                <c:pt idx="11442">
                  <c:v>0.83339846294125308</c:v>
                </c:pt>
                <c:pt idx="11443">
                  <c:v>0.83335504320263998</c:v>
                </c:pt>
                <c:pt idx="11444">
                  <c:v>0.83335504320263998</c:v>
                </c:pt>
                <c:pt idx="11445">
                  <c:v>0.83335504320263998</c:v>
                </c:pt>
                <c:pt idx="11446">
                  <c:v>0.83335504320263998</c:v>
                </c:pt>
                <c:pt idx="11447">
                  <c:v>0.83331162346402676</c:v>
                </c:pt>
                <c:pt idx="11448">
                  <c:v>0.83331162346402676</c:v>
                </c:pt>
                <c:pt idx="11449">
                  <c:v>0.83326820372541355</c:v>
                </c:pt>
                <c:pt idx="11450">
                  <c:v>0.83326820372541355</c:v>
                </c:pt>
                <c:pt idx="11451">
                  <c:v>0.83326820372541355</c:v>
                </c:pt>
                <c:pt idx="11452">
                  <c:v>0.83326820372541355</c:v>
                </c:pt>
                <c:pt idx="11453">
                  <c:v>0.83326820372541355</c:v>
                </c:pt>
                <c:pt idx="11454">
                  <c:v>0.83326820372541355</c:v>
                </c:pt>
                <c:pt idx="11455">
                  <c:v>0.83326820372541355</c:v>
                </c:pt>
                <c:pt idx="11456">
                  <c:v>0.83326820372541355</c:v>
                </c:pt>
                <c:pt idx="11457">
                  <c:v>0.83326820372541355</c:v>
                </c:pt>
                <c:pt idx="11458">
                  <c:v>0.83326820372541355</c:v>
                </c:pt>
                <c:pt idx="11459">
                  <c:v>0.83326820372541355</c:v>
                </c:pt>
                <c:pt idx="11460">
                  <c:v>0.83322478398680033</c:v>
                </c:pt>
                <c:pt idx="11461">
                  <c:v>0.83318136424818723</c:v>
                </c:pt>
                <c:pt idx="11462">
                  <c:v>0.83318136424818723</c:v>
                </c:pt>
                <c:pt idx="11463">
                  <c:v>0.83318136424818723</c:v>
                </c:pt>
                <c:pt idx="11464">
                  <c:v>0.83313794450957401</c:v>
                </c:pt>
                <c:pt idx="11465">
                  <c:v>0.83309452477096091</c:v>
                </c:pt>
                <c:pt idx="11466">
                  <c:v>0.83305110503234769</c:v>
                </c:pt>
                <c:pt idx="11467">
                  <c:v>0.83300768529373448</c:v>
                </c:pt>
                <c:pt idx="11468">
                  <c:v>0.83300768529373448</c:v>
                </c:pt>
                <c:pt idx="11469">
                  <c:v>0.83300768529373448</c:v>
                </c:pt>
                <c:pt idx="11470">
                  <c:v>0.83296426555512137</c:v>
                </c:pt>
                <c:pt idx="11471">
                  <c:v>0.83296426555512137</c:v>
                </c:pt>
                <c:pt idx="11472">
                  <c:v>0.83292084581650816</c:v>
                </c:pt>
                <c:pt idx="11473">
                  <c:v>0.83292084581650816</c:v>
                </c:pt>
                <c:pt idx="11474">
                  <c:v>0.83287742607789506</c:v>
                </c:pt>
                <c:pt idx="11475">
                  <c:v>0.83287742607789506</c:v>
                </c:pt>
                <c:pt idx="11476">
                  <c:v>0.83283400633928184</c:v>
                </c:pt>
                <c:pt idx="11477">
                  <c:v>0.83283400633928184</c:v>
                </c:pt>
                <c:pt idx="11478">
                  <c:v>0.83279058660066863</c:v>
                </c:pt>
                <c:pt idx="11479">
                  <c:v>0.83279058660066863</c:v>
                </c:pt>
                <c:pt idx="11480">
                  <c:v>0.83274716686205552</c:v>
                </c:pt>
                <c:pt idx="11481">
                  <c:v>0.83274716686205552</c:v>
                </c:pt>
                <c:pt idx="11482">
                  <c:v>0.83270374712344231</c:v>
                </c:pt>
                <c:pt idx="11483">
                  <c:v>0.83270374712344231</c:v>
                </c:pt>
                <c:pt idx="11484">
                  <c:v>0.83270374712344231</c:v>
                </c:pt>
                <c:pt idx="11485">
                  <c:v>0.83270374712344231</c:v>
                </c:pt>
                <c:pt idx="11486">
                  <c:v>0.83270374712344231</c:v>
                </c:pt>
                <c:pt idx="11487">
                  <c:v>0.8326603273848292</c:v>
                </c:pt>
                <c:pt idx="11488">
                  <c:v>0.83261690764621599</c:v>
                </c:pt>
                <c:pt idx="11489">
                  <c:v>0.83261690764621599</c:v>
                </c:pt>
                <c:pt idx="11490">
                  <c:v>0.83257348790760277</c:v>
                </c:pt>
                <c:pt idx="11491">
                  <c:v>0.83253006816898956</c:v>
                </c:pt>
                <c:pt idx="11492">
                  <c:v>0.83248664843037645</c:v>
                </c:pt>
                <c:pt idx="11493">
                  <c:v>0.83248664843037645</c:v>
                </c:pt>
                <c:pt idx="11494">
                  <c:v>0.83248664843037645</c:v>
                </c:pt>
                <c:pt idx="11495">
                  <c:v>0.83248664843037645</c:v>
                </c:pt>
                <c:pt idx="11496">
                  <c:v>0.83248664843037645</c:v>
                </c:pt>
                <c:pt idx="11497">
                  <c:v>0.83248664843037645</c:v>
                </c:pt>
                <c:pt idx="11498">
                  <c:v>0.83248664843037645</c:v>
                </c:pt>
                <c:pt idx="11499">
                  <c:v>0.83248664843037645</c:v>
                </c:pt>
                <c:pt idx="11500">
                  <c:v>0.83248664843037645</c:v>
                </c:pt>
                <c:pt idx="11501">
                  <c:v>0.83244322869176324</c:v>
                </c:pt>
                <c:pt idx="11502">
                  <c:v>0.83239980895315013</c:v>
                </c:pt>
                <c:pt idx="11503">
                  <c:v>0.83239980895315013</c:v>
                </c:pt>
                <c:pt idx="11504">
                  <c:v>0.83235638921453692</c:v>
                </c:pt>
                <c:pt idx="11505">
                  <c:v>0.83235638921453692</c:v>
                </c:pt>
                <c:pt idx="11506">
                  <c:v>0.83235638921453692</c:v>
                </c:pt>
                <c:pt idx="11507">
                  <c:v>0.8323129694759237</c:v>
                </c:pt>
                <c:pt idx="11508">
                  <c:v>0.8322695497373106</c:v>
                </c:pt>
                <c:pt idx="11509">
                  <c:v>0.83222612999869738</c:v>
                </c:pt>
                <c:pt idx="11510">
                  <c:v>0.83222612999869738</c:v>
                </c:pt>
                <c:pt idx="11511">
                  <c:v>0.83222612999869738</c:v>
                </c:pt>
                <c:pt idx="11512">
                  <c:v>0.83222612999869738</c:v>
                </c:pt>
                <c:pt idx="11513">
                  <c:v>0.83222612999869738</c:v>
                </c:pt>
                <c:pt idx="11514">
                  <c:v>0.83222612999869738</c:v>
                </c:pt>
                <c:pt idx="11515">
                  <c:v>0.83222612999869738</c:v>
                </c:pt>
                <c:pt idx="11516">
                  <c:v>0.83222612999869738</c:v>
                </c:pt>
                <c:pt idx="11517">
                  <c:v>0.83222612999869738</c:v>
                </c:pt>
                <c:pt idx="11518">
                  <c:v>0.83222612999869738</c:v>
                </c:pt>
                <c:pt idx="11519">
                  <c:v>0.83222612999869738</c:v>
                </c:pt>
                <c:pt idx="11520">
                  <c:v>0.83222612999869738</c:v>
                </c:pt>
                <c:pt idx="11521">
                  <c:v>0.83218271026008428</c:v>
                </c:pt>
                <c:pt idx="11522">
                  <c:v>0.83218271026008428</c:v>
                </c:pt>
                <c:pt idx="11523">
                  <c:v>0.83218271026008428</c:v>
                </c:pt>
                <c:pt idx="11524">
                  <c:v>0.83213929052147106</c:v>
                </c:pt>
                <c:pt idx="11525">
                  <c:v>0.83209587078285785</c:v>
                </c:pt>
                <c:pt idx="11526">
                  <c:v>0.83209587078285785</c:v>
                </c:pt>
                <c:pt idx="11527">
                  <c:v>0.83209587078285785</c:v>
                </c:pt>
                <c:pt idx="11528">
                  <c:v>0.83209587078285785</c:v>
                </c:pt>
                <c:pt idx="11529">
                  <c:v>0.83209587078285785</c:v>
                </c:pt>
                <c:pt idx="11530">
                  <c:v>0.83205245104424475</c:v>
                </c:pt>
                <c:pt idx="11531">
                  <c:v>0.83200903130563153</c:v>
                </c:pt>
                <c:pt idx="11532">
                  <c:v>0.83200903130563153</c:v>
                </c:pt>
                <c:pt idx="11533">
                  <c:v>0.83196561156701843</c:v>
                </c:pt>
                <c:pt idx="11534">
                  <c:v>0.83192219182840521</c:v>
                </c:pt>
                <c:pt idx="11535">
                  <c:v>0.83192219182840521</c:v>
                </c:pt>
                <c:pt idx="11536">
                  <c:v>0.831878772089792</c:v>
                </c:pt>
                <c:pt idx="11537">
                  <c:v>0.831878772089792</c:v>
                </c:pt>
                <c:pt idx="11538">
                  <c:v>0.831878772089792</c:v>
                </c:pt>
                <c:pt idx="11539">
                  <c:v>0.83183535235117878</c:v>
                </c:pt>
                <c:pt idx="11540">
                  <c:v>0.83183535235117878</c:v>
                </c:pt>
                <c:pt idx="11541">
                  <c:v>0.83179193261256568</c:v>
                </c:pt>
                <c:pt idx="11542">
                  <c:v>0.83179193261256568</c:v>
                </c:pt>
                <c:pt idx="11543">
                  <c:v>0.83179193261256568</c:v>
                </c:pt>
                <c:pt idx="11544">
                  <c:v>0.83174851287395246</c:v>
                </c:pt>
                <c:pt idx="11545">
                  <c:v>0.83174851287395246</c:v>
                </c:pt>
                <c:pt idx="11546">
                  <c:v>0.83170509313533936</c:v>
                </c:pt>
                <c:pt idx="11547">
                  <c:v>0.83170509313533936</c:v>
                </c:pt>
                <c:pt idx="11548">
                  <c:v>0.83166167339672614</c:v>
                </c:pt>
                <c:pt idx="11549">
                  <c:v>0.83161825365811293</c:v>
                </c:pt>
                <c:pt idx="11550">
                  <c:v>0.83157483391949982</c:v>
                </c:pt>
                <c:pt idx="11551">
                  <c:v>0.83157483391949982</c:v>
                </c:pt>
                <c:pt idx="11552">
                  <c:v>0.83153141418088661</c:v>
                </c:pt>
                <c:pt idx="11553">
                  <c:v>0.8314879944422735</c:v>
                </c:pt>
                <c:pt idx="11554">
                  <c:v>0.8314879944422735</c:v>
                </c:pt>
                <c:pt idx="11555">
                  <c:v>0.83144457470366029</c:v>
                </c:pt>
                <c:pt idx="11556">
                  <c:v>0.83144457470366029</c:v>
                </c:pt>
                <c:pt idx="11557">
                  <c:v>0.83140115496504707</c:v>
                </c:pt>
                <c:pt idx="11558">
                  <c:v>0.83140115496504707</c:v>
                </c:pt>
                <c:pt idx="11559">
                  <c:v>0.83135773522643397</c:v>
                </c:pt>
                <c:pt idx="11560">
                  <c:v>0.83131431548782075</c:v>
                </c:pt>
                <c:pt idx="11561">
                  <c:v>0.83131431548782075</c:v>
                </c:pt>
                <c:pt idx="11562">
                  <c:v>0.83127089574920765</c:v>
                </c:pt>
                <c:pt idx="11563">
                  <c:v>0.83122747601059443</c:v>
                </c:pt>
                <c:pt idx="11564">
                  <c:v>0.83122747601059443</c:v>
                </c:pt>
                <c:pt idx="11565">
                  <c:v>0.83118405627198122</c:v>
                </c:pt>
                <c:pt idx="11566">
                  <c:v>0.83118405627198122</c:v>
                </c:pt>
                <c:pt idx="11567">
                  <c:v>0.83118405627198122</c:v>
                </c:pt>
                <c:pt idx="11568">
                  <c:v>0.83118405627198122</c:v>
                </c:pt>
                <c:pt idx="11569">
                  <c:v>0.83118405627198122</c:v>
                </c:pt>
                <c:pt idx="11570">
                  <c:v>0.831140636533368</c:v>
                </c:pt>
                <c:pt idx="11571">
                  <c:v>0.831140636533368</c:v>
                </c:pt>
                <c:pt idx="11572">
                  <c:v>0.831140636533368</c:v>
                </c:pt>
                <c:pt idx="11573">
                  <c:v>0.831140636533368</c:v>
                </c:pt>
                <c:pt idx="11574">
                  <c:v>0.831140636533368</c:v>
                </c:pt>
                <c:pt idx="11575">
                  <c:v>0.8310972167947549</c:v>
                </c:pt>
                <c:pt idx="11576">
                  <c:v>0.83105379705614169</c:v>
                </c:pt>
                <c:pt idx="11577">
                  <c:v>0.83105379705614169</c:v>
                </c:pt>
                <c:pt idx="11578">
                  <c:v>0.83105379705614169</c:v>
                </c:pt>
                <c:pt idx="11579">
                  <c:v>0.83105379705614169</c:v>
                </c:pt>
                <c:pt idx="11580">
                  <c:v>0.83101037731752858</c:v>
                </c:pt>
                <c:pt idx="11581">
                  <c:v>0.83101037731752858</c:v>
                </c:pt>
                <c:pt idx="11582">
                  <c:v>0.83101037731752858</c:v>
                </c:pt>
                <c:pt idx="11583">
                  <c:v>0.83096695757891537</c:v>
                </c:pt>
                <c:pt idx="11584">
                  <c:v>0.83096695757891537</c:v>
                </c:pt>
                <c:pt idx="11585">
                  <c:v>0.83096695757891537</c:v>
                </c:pt>
                <c:pt idx="11586">
                  <c:v>0.83092353784030215</c:v>
                </c:pt>
                <c:pt idx="11587">
                  <c:v>0.83088011810168905</c:v>
                </c:pt>
                <c:pt idx="11588">
                  <c:v>0.83088011810168905</c:v>
                </c:pt>
                <c:pt idx="11589">
                  <c:v>0.83088011810168905</c:v>
                </c:pt>
                <c:pt idx="11590">
                  <c:v>0.83088011810168905</c:v>
                </c:pt>
                <c:pt idx="11591">
                  <c:v>0.83083669836307583</c:v>
                </c:pt>
                <c:pt idx="11592">
                  <c:v>0.83079327862446273</c:v>
                </c:pt>
                <c:pt idx="11593">
                  <c:v>0.83079327862446273</c:v>
                </c:pt>
                <c:pt idx="11594">
                  <c:v>0.83074985888584951</c:v>
                </c:pt>
                <c:pt idx="11595">
                  <c:v>0.83074985888584951</c:v>
                </c:pt>
                <c:pt idx="11596">
                  <c:v>0.83074985888584951</c:v>
                </c:pt>
                <c:pt idx="11597">
                  <c:v>0.8307064391472363</c:v>
                </c:pt>
                <c:pt idx="11598">
                  <c:v>0.83066301940862319</c:v>
                </c:pt>
                <c:pt idx="11599">
                  <c:v>0.83061959967000998</c:v>
                </c:pt>
                <c:pt idx="11600">
                  <c:v>0.83057617993139687</c:v>
                </c:pt>
                <c:pt idx="11601">
                  <c:v>0.83053276019278366</c:v>
                </c:pt>
                <c:pt idx="11602">
                  <c:v>0.83048934045417044</c:v>
                </c:pt>
                <c:pt idx="11603">
                  <c:v>0.83044592071555723</c:v>
                </c:pt>
                <c:pt idx="11604">
                  <c:v>0.83044592071555723</c:v>
                </c:pt>
                <c:pt idx="11605">
                  <c:v>0.83040250097694412</c:v>
                </c:pt>
                <c:pt idx="11606">
                  <c:v>0.83040250097694412</c:v>
                </c:pt>
                <c:pt idx="11607">
                  <c:v>0.83040250097694412</c:v>
                </c:pt>
                <c:pt idx="11608">
                  <c:v>0.83040250097694412</c:v>
                </c:pt>
                <c:pt idx="11609">
                  <c:v>0.83035908123833091</c:v>
                </c:pt>
                <c:pt idx="11610">
                  <c:v>0.83031566149971781</c:v>
                </c:pt>
                <c:pt idx="11611">
                  <c:v>0.83027224176110459</c:v>
                </c:pt>
                <c:pt idx="11612">
                  <c:v>0.83022882202249138</c:v>
                </c:pt>
                <c:pt idx="11613">
                  <c:v>0.83022882202249138</c:v>
                </c:pt>
                <c:pt idx="11614">
                  <c:v>0.83022882202249138</c:v>
                </c:pt>
                <c:pt idx="11615">
                  <c:v>0.83018540228387827</c:v>
                </c:pt>
                <c:pt idx="11616">
                  <c:v>0.83014198254526506</c:v>
                </c:pt>
                <c:pt idx="11617">
                  <c:v>0.83014198254526506</c:v>
                </c:pt>
                <c:pt idx="11618">
                  <c:v>0.83014198254526506</c:v>
                </c:pt>
                <c:pt idx="11619">
                  <c:v>0.83014198254526506</c:v>
                </c:pt>
                <c:pt idx="11620">
                  <c:v>0.83009856280665195</c:v>
                </c:pt>
                <c:pt idx="11621">
                  <c:v>0.83009856280665195</c:v>
                </c:pt>
                <c:pt idx="11622">
                  <c:v>0.83009856280665195</c:v>
                </c:pt>
                <c:pt idx="11623">
                  <c:v>0.83005514306803874</c:v>
                </c:pt>
                <c:pt idx="11624">
                  <c:v>0.83001172332942552</c:v>
                </c:pt>
                <c:pt idx="11625">
                  <c:v>0.83001172332942552</c:v>
                </c:pt>
                <c:pt idx="11626">
                  <c:v>0.82996830359081242</c:v>
                </c:pt>
                <c:pt idx="11627">
                  <c:v>0.82996830359081242</c:v>
                </c:pt>
                <c:pt idx="11628">
                  <c:v>0.8299248838521992</c:v>
                </c:pt>
                <c:pt idx="11629">
                  <c:v>0.8299248838521992</c:v>
                </c:pt>
                <c:pt idx="11630">
                  <c:v>0.8299248838521992</c:v>
                </c:pt>
                <c:pt idx="11631">
                  <c:v>0.8298814641135861</c:v>
                </c:pt>
                <c:pt idx="11632">
                  <c:v>0.82983804437497288</c:v>
                </c:pt>
                <c:pt idx="11633">
                  <c:v>0.82983804437497288</c:v>
                </c:pt>
                <c:pt idx="11634">
                  <c:v>0.82979462463635967</c:v>
                </c:pt>
                <c:pt idx="11635">
                  <c:v>0.82975120489774645</c:v>
                </c:pt>
                <c:pt idx="11636">
                  <c:v>0.82970778515913335</c:v>
                </c:pt>
                <c:pt idx="11637">
                  <c:v>0.82966436542052013</c:v>
                </c:pt>
                <c:pt idx="11638">
                  <c:v>0.82962094568190703</c:v>
                </c:pt>
                <c:pt idx="11639">
                  <c:v>0.82962094568190703</c:v>
                </c:pt>
                <c:pt idx="11640">
                  <c:v>0.82962094568190703</c:v>
                </c:pt>
                <c:pt idx="11641">
                  <c:v>0.82962094568190703</c:v>
                </c:pt>
                <c:pt idx="11642">
                  <c:v>0.82962094568190703</c:v>
                </c:pt>
                <c:pt idx="11643">
                  <c:v>0.82962094568190703</c:v>
                </c:pt>
                <c:pt idx="11644">
                  <c:v>0.82962094568190703</c:v>
                </c:pt>
                <c:pt idx="11645">
                  <c:v>0.82957752594329381</c:v>
                </c:pt>
                <c:pt idx="11646">
                  <c:v>0.82957752594329381</c:v>
                </c:pt>
                <c:pt idx="11647">
                  <c:v>0.82957752594329381</c:v>
                </c:pt>
                <c:pt idx="11648">
                  <c:v>0.8295341062046806</c:v>
                </c:pt>
                <c:pt idx="11649">
                  <c:v>0.8295341062046806</c:v>
                </c:pt>
                <c:pt idx="11650">
                  <c:v>0.8295341062046806</c:v>
                </c:pt>
                <c:pt idx="11651">
                  <c:v>0.82949068646606749</c:v>
                </c:pt>
                <c:pt idx="11652">
                  <c:v>0.82944726672745428</c:v>
                </c:pt>
                <c:pt idx="11653">
                  <c:v>0.82940384698884118</c:v>
                </c:pt>
                <c:pt idx="11654">
                  <c:v>0.82936042725022796</c:v>
                </c:pt>
                <c:pt idx="11655">
                  <c:v>0.82936042725022796</c:v>
                </c:pt>
                <c:pt idx="11656">
                  <c:v>0.82936042725022796</c:v>
                </c:pt>
                <c:pt idx="11657">
                  <c:v>0.82936042725022796</c:v>
                </c:pt>
                <c:pt idx="11658">
                  <c:v>0.82931700751161475</c:v>
                </c:pt>
                <c:pt idx="11659">
                  <c:v>0.82927358777300164</c:v>
                </c:pt>
                <c:pt idx="11660">
                  <c:v>0.82923016803438843</c:v>
                </c:pt>
                <c:pt idx="11661">
                  <c:v>0.82923016803438843</c:v>
                </c:pt>
                <c:pt idx="11662">
                  <c:v>0.82923016803438843</c:v>
                </c:pt>
                <c:pt idx="11663">
                  <c:v>0.82923016803438843</c:v>
                </c:pt>
                <c:pt idx="11664">
                  <c:v>0.82923016803438843</c:v>
                </c:pt>
                <c:pt idx="11665">
                  <c:v>0.82918674829577532</c:v>
                </c:pt>
                <c:pt idx="11666">
                  <c:v>0.82914332855716211</c:v>
                </c:pt>
                <c:pt idx="11667">
                  <c:v>0.82914332855716211</c:v>
                </c:pt>
                <c:pt idx="11668">
                  <c:v>0.82914332855716211</c:v>
                </c:pt>
                <c:pt idx="11669">
                  <c:v>0.82909990881854889</c:v>
                </c:pt>
                <c:pt idx="11670">
                  <c:v>0.82909990881854889</c:v>
                </c:pt>
                <c:pt idx="11671">
                  <c:v>0.82905648907993568</c:v>
                </c:pt>
                <c:pt idx="11672">
                  <c:v>0.82901306934132257</c:v>
                </c:pt>
                <c:pt idx="11673">
                  <c:v>0.82901306934132257</c:v>
                </c:pt>
                <c:pt idx="11674">
                  <c:v>0.82901306934132257</c:v>
                </c:pt>
                <c:pt idx="11675">
                  <c:v>0.82901306934132257</c:v>
                </c:pt>
                <c:pt idx="11676">
                  <c:v>0.82896964960270936</c:v>
                </c:pt>
                <c:pt idx="11677">
                  <c:v>0.82892622986409625</c:v>
                </c:pt>
                <c:pt idx="11678">
                  <c:v>0.82892622986409625</c:v>
                </c:pt>
                <c:pt idx="11679">
                  <c:v>0.82892622986409625</c:v>
                </c:pt>
                <c:pt idx="11680">
                  <c:v>0.82892622986409625</c:v>
                </c:pt>
                <c:pt idx="11681">
                  <c:v>0.82888281012548304</c:v>
                </c:pt>
                <c:pt idx="11682">
                  <c:v>0.82883939038686982</c:v>
                </c:pt>
                <c:pt idx="11683">
                  <c:v>0.82883939038686982</c:v>
                </c:pt>
                <c:pt idx="11684">
                  <c:v>0.82883939038686982</c:v>
                </c:pt>
                <c:pt idx="11685">
                  <c:v>0.82879597064825672</c:v>
                </c:pt>
                <c:pt idx="11686">
                  <c:v>0.8287525509096435</c:v>
                </c:pt>
                <c:pt idx="11687">
                  <c:v>0.8287525509096435</c:v>
                </c:pt>
                <c:pt idx="11688">
                  <c:v>0.8287091311710304</c:v>
                </c:pt>
                <c:pt idx="11689">
                  <c:v>0.82866571143241718</c:v>
                </c:pt>
                <c:pt idx="11690">
                  <c:v>0.82862229169380397</c:v>
                </c:pt>
                <c:pt idx="11691">
                  <c:v>0.82862229169380397</c:v>
                </c:pt>
                <c:pt idx="11692">
                  <c:v>0.82862229169380397</c:v>
                </c:pt>
                <c:pt idx="11693">
                  <c:v>0.82862229169380397</c:v>
                </c:pt>
                <c:pt idx="11694">
                  <c:v>0.82857887195519087</c:v>
                </c:pt>
                <c:pt idx="11695">
                  <c:v>0.82853545221657765</c:v>
                </c:pt>
                <c:pt idx="11696">
                  <c:v>0.82849203247796455</c:v>
                </c:pt>
                <c:pt idx="11697">
                  <c:v>0.82849203247796455</c:v>
                </c:pt>
                <c:pt idx="11698">
                  <c:v>0.82844861273935133</c:v>
                </c:pt>
                <c:pt idx="11699">
                  <c:v>0.82840519300073812</c:v>
                </c:pt>
                <c:pt idx="11700">
                  <c:v>0.8283617732621249</c:v>
                </c:pt>
                <c:pt idx="11701">
                  <c:v>0.8283183535235118</c:v>
                </c:pt>
                <c:pt idx="11702">
                  <c:v>0.82827493378489858</c:v>
                </c:pt>
                <c:pt idx="11703">
                  <c:v>0.82827493378489858</c:v>
                </c:pt>
                <c:pt idx="11704">
                  <c:v>0.82823151404628548</c:v>
                </c:pt>
                <c:pt idx="11705">
                  <c:v>0.82818809430767226</c:v>
                </c:pt>
                <c:pt idx="11706">
                  <c:v>0.82818809430767226</c:v>
                </c:pt>
                <c:pt idx="11707">
                  <c:v>0.82818809430767226</c:v>
                </c:pt>
                <c:pt idx="11708">
                  <c:v>0.82818809430767226</c:v>
                </c:pt>
                <c:pt idx="11709">
                  <c:v>0.82818809430767226</c:v>
                </c:pt>
                <c:pt idx="11710">
                  <c:v>0.82814467456905905</c:v>
                </c:pt>
                <c:pt idx="11711">
                  <c:v>0.82810125483044594</c:v>
                </c:pt>
                <c:pt idx="11712">
                  <c:v>0.82810125483044594</c:v>
                </c:pt>
                <c:pt idx="11713">
                  <c:v>0.82810125483044594</c:v>
                </c:pt>
                <c:pt idx="11714">
                  <c:v>0.82805783509183273</c:v>
                </c:pt>
                <c:pt idx="11715">
                  <c:v>0.82805783509183273</c:v>
                </c:pt>
                <c:pt idx="11716">
                  <c:v>0.82805783509183273</c:v>
                </c:pt>
                <c:pt idx="11717">
                  <c:v>0.82805783509183273</c:v>
                </c:pt>
                <c:pt idx="11718">
                  <c:v>0.82801441535321962</c:v>
                </c:pt>
                <c:pt idx="11719">
                  <c:v>0.82801441535321962</c:v>
                </c:pt>
                <c:pt idx="11720">
                  <c:v>0.82797099561460641</c:v>
                </c:pt>
                <c:pt idx="11721">
                  <c:v>0.82797099561460641</c:v>
                </c:pt>
                <c:pt idx="11722">
                  <c:v>0.82792757587599319</c:v>
                </c:pt>
                <c:pt idx="11723">
                  <c:v>0.82792757587599319</c:v>
                </c:pt>
                <c:pt idx="11724">
                  <c:v>0.82788415613738009</c:v>
                </c:pt>
                <c:pt idx="11725">
                  <c:v>0.82784073639876687</c:v>
                </c:pt>
                <c:pt idx="11726">
                  <c:v>0.82779731666015377</c:v>
                </c:pt>
                <c:pt idx="11727">
                  <c:v>0.82779731666015377</c:v>
                </c:pt>
                <c:pt idx="11728">
                  <c:v>0.82775389692154056</c:v>
                </c:pt>
                <c:pt idx="11729">
                  <c:v>0.82771047718292734</c:v>
                </c:pt>
                <c:pt idx="11730">
                  <c:v>0.82766705744431412</c:v>
                </c:pt>
                <c:pt idx="11731">
                  <c:v>0.82766705744431412</c:v>
                </c:pt>
                <c:pt idx="11732">
                  <c:v>0.82766705744431412</c:v>
                </c:pt>
                <c:pt idx="11733">
                  <c:v>0.82762363770570102</c:v>
                </c:pt>
                <c:pt idx="11734">
                  <c:v>0.82762363770570102</c:v>
                </c:pt>
                <c:pt idx="11735">
                  <c:v>0.82758021796708781</c:v>
                </c:pt>
                <c:pt idx="11736">
                  <c:v>0.82758021796708781</c:v>
                </c:pt>
                <c:pt idx="11737">
                  <c:v>0.82758021796708781</c:v>
                </c:pt>
                <c:pt idx="11738">
                  <c:v>0.82758021796708781</c:v>
                </c:pt>
                <c:pt idx="11739">
                  <c:v>0.82758021796708781</c:v>
                </c:pt>
                <c:pt idx="11740">
                  <c:v>0.8275367982284747</c:v>
                </c:pt>
                <c:pt idx="11741">
                  <c:v>0.82749337848986149</c:v>
                </c:pt>
                <c:pt idx="11742">
                  <c:v>0.82744995875124827</c:v>
                </c:pt>
                <c:pt idx="11743">
                  <c:v>0.82740653901263517</c:v>
                </c:pt>
                <c:pt idx="11744">
                  <c:v>0.82740653901263517</c:v>
                </c:pt>
                <c:pt idx="11745">
                  <c:v>0.82740653901263517</c:v>
                </c:pt>
                <c:pt idx="11746">
                  <c:v>0.82736311927402195</c:v>
                </c:pt>
                <c:pt idx="11747">
                  <c:v>0.82731969953540885</c:v>
                </c:pt>
                <c:pt idx="11748">
                  <c:v>0.82731969953540885</c:v>
                </c:pt>
                <c:pt idx="11749">
                  <c:v>0.82731969953540885</c:v>
                </c:pt>
                <c:pt idx="11750">
                  <c:v>0.82727627979679563</c:v>
                </c:pt>
                <c:pt idx="11751">
                  <c:v>0.82727627979679563</c:v>
                </c:pt>
                <c:pt idx="11752">
                  <c:v>0.82727627979679563</c:v>
                </c:pt>
                <c:pt idx="11753">
                  <c:v>0.82723286005818242</c:v>
                </c:pt>
                <c:pt idx="11754">
                  <c:v>0.82723286005818242</c:v>
                </c:pt>
                <c:pt idx="11755">
                  <c:v>0.82723286005818242</c:v>
                </c:pt>
                <c:pt idx="11756">
                  <c:v>0.82723286005818242</c:v>
                </c:pt>
                <c:pt idx="11757">
                  <c:v>0.82723286005818242</c:v>
                </c:pt>
                <c:pt idx="11758">
                  <c:v>0.82723286005818242</c:v>
                </c:pt>
                <c:pt idx="11759">
                  <c:v>0.82723286005818242</c:v>
                </c:pt>
                <c:pt idx="11760">
                  <c:v>0.82718944031956931</c:v>
                </c:pt>
                <c:pt idx="11761">
                  <c:v>0.8271460205809561</c:v>
                </c:pt>
                <c:pt idx="11762">
                  <c:v>0.82710260084234299</c:v>
                </c:pt>
                <c:pt idx="11763">
                  <c:v>0.82710260084234299</c:v>
                </c:pt>
                <c:pt idx="11764">
                  <c:v>0.82710260084234299</c:v>
                </c:pt>
                <c:pt idx="11765">
                  <c:v>0.82705918110372978</c:v>
                </c:pt>
                <c:pt idx="11766">
                  <c:v>0.82705918110372978</c:v>
                </c:pt>
                <c:pt idx="11767">
                  <c:v>0.82705918110372978</c:v>
                </c:pt>
                <c:pt idx="11768">
                  <c:v>0.82701576136511656</c:v>
                </c:pt>
                <c:pt idx="11769">
                  <c:v>0.82701576136511656</c:v>
                </c:pt>
                <c:pt idx="11770">
                  <c:v>0.82697234162650335</c:v>
                </c:pt>
                <c:pt idx="11771">
                  <c:v>0.82692892188789024</c:v>
                </c:pt>
                <c:pt idx="11772">
                  <c:v>0.82692892188789024</c:v>
                </c:pt>
                <c:pt idx="11773">
                  <c:v>0.82692892188789024</c:v>
                </c:pt>
                <c:pt idx="11774">
                  <c:v>0.82692892188789024</c:v>
                </c:pt>
                <c:pt idx="11775">
                  <c:v>0.82692892188789024</c:v>
                </c:pt>
                <c:pt idx="11776">
                  <c:v>0.82688550214927703</c:v>
                </c:pt>
                <c:pt idx="11777">
                  <c:v>0.82684208241066393</c:v>
                </c:pt>
                <c:pt idx="11778">
                  <c:v>0.82679866267205071</c:v>
                </c:pt>
                <c:pt idx="11779">
                  <c:v>0.8267552429334375</c:v>
                </c:pt>
                <c:pt idx="11780">
                  <c:v>0.82671182319482439</c:v>
                </c:pt>
                <c:pt idx="11781">
                  <c:v>0.82666840345621118</c:v>
                </c:pt>
                <c:pt idx="11782">
                  <c:v>0.82666840345621118</c:v>
                </c:pt>
                <c:pt idx="11783">
                  <c:v>0.82662498371759807</c:v>
                </c:pt>
                <c:pt idx="11784">
                  <c:v>0.82662498371759807</c:v>
                </c:pt>
                <c:pt idx="11785">
                  <c:v>0.82658156397898486</c:v>
                </c:pt>
                <c:pt idx="11786">
                  <c:v>0.82653814424037164</c:v>
                </c:pt>
                <c:pt idx="11787">
                  <c:v>0.82649472450175854</c:v>
                </c:pt>
                <c:pt idx="11788">
                  <c:v>0.82645130476314532</c:v>
                </c:pt>
                <c:pt idx="11789">
                  <c:v>0.82640788502453222</c:v>
                </c:pt>
                <c:pt idx="11790">
                  <c:v>0.82640788502453222</c:v>
                </c:pt>
                <c:pt idx="11791">
                  <c:v>0.82640788502453222</c:v>
                </c:pt>
                <c:pt idx="11792">
                  <c:v>0.82640788502453222</c:v>
                </c:pt>
                <c:pt idx="11793">
                  <c:v>0.82640788502453222</c:v>
                </c:pt>
                <c:pt idx="11794">
                  <c:v>0.82640788502453222</c:v>
                </c:pt>
                <c:pt idx="11795">
                  <c:v>0.826364465285919</c:v>
                </c:pt>
                <c:pt idx="11796">
                  <c:v>0.826364465285919</c:v>
                </c:pt>
                <c:pt idx="11797">
                  <c:v>0.826364465285919</c:v>
                </c:pt>
                <c:pt idx="11798">
                  <c:v>0.82632104554730579</c:v>
                </c:pt>
                <c:pt idx="11799">
                  <c:v>0.82627762580869257</c:v>
                </c:pt>
                <c:pt idx="11800">
                  <c:v>0.82623420607007947</c:v>
                </c:pt>
                <c:pt idx="11801">
                  <c:v>0.82623420607007947</c:v>
                </c:pt>
                <c:pt idx="11802">
                  <c:v>0.82623420607007947</c:v>
                </c:pt>
                <c:pt idx="11803">
                  <c:v>0.82623420607007947</c:v>
                </c:pt>
                <c:pt idx="11804">
                  <c:v>0.82623420607007947</c:v>
                </c:pt>
                <c:pt idx="11805">
                  <c:v>0.82623420607007947</c:v>
                </c:pt>
                <c:pt idx="11806">
                  <c:v>0.82619078633146625</c:v>
                </c:pt>
                <c:pt idx="11807">
                  <c:v>0.82619078633146625</c:v>
                </c:pt>
                <c:pt idx="11808">
                  <c:v>0.82614736659285315</c:v>
                </c:pt>
                <c:pt idx="11809">
                  <c:v>0.82610394685423993</c:v>
                </c:pt>
                <c:pt idx="11810">
                  <c:v>0.82610394685423993</c:v>
                </c:pt>
                <c:pt idx="11811">
                  <c:v>0.82606052711562672</c:v>
                </c:pt>
                <c:pt idx="11812">
                  <c:v>0.82601710737701362</c:v>
                </c:pt>
                <c:pt idx="11813">
                  <c:v>0.8259736876384004</c:v>
                </c:pt>
                <c:pt idx="11814">
                  <c:v>0.8259302678997873</c:v>
                </c:pt>
                <c:pt idx="11815">
                  <c:v>0.8259302678997873</c:v>
                </c:pt>
                <c:pt idx="11816">
                  <c:v>0.8259302678997873</c:v>
                </c:pt>
                <c:pt idx="11817">
                  <c:v>0.82588684816117408</c:v>
                </c:pt>
                <c:pt idx="11818">
                  <c:v>0.82584342842256087</c:v>
                </c:pt>
                <c:pt idx="11819">
                  <c:v>0.82580000868394776</c:v>
                </c:pt>
                <c:pt idx="11820">
                  <c:v>0.82575658894533455</c:v>
                </c:pt>
                <c:pt idx="11821">
                  <c:v>0.82575658894533455</c:v>
                </c:pt>
                <c:pt idx="11822">
                  <c:v>0.82571316920672144</c:v>
                </c:pt>
                <c:pt idx="11823">
                  <c:v>0.82566974946810823</c:v>
                </c:pt>
                <c:pt idx="11824">
                  <c:v>0.82566974946810823</c:v>
                </c:pt>
                <c:pt idx="11825">
                  <c:v>0.82566974946810823</c:v>
                </c:pt>
                <c:pt idx="11826">
                  <c:v>0.82566974946810823</c:v>
                </c:pt>
                <c:pt idx="11827">
                  <c:v>0.82562632972949501</c:v>
                </c:pt>
                <c:pt idx="11828">
                  <c:v>0.8255829099908818</c:v>
                </c:pt>
                <c:pt idx="11829">
                  <c:v>0.8255829099908818</c:v>
                </c:pt>
                <c:pt idx="11830">
                  <c:v>0.82553949025226869</c:v>
                </c:pt>
                <c:pt idx="11831">
                  <c:v>0.82549607051365548</c:v>
                </c:pt>
                <c:pt idx="11832">
                  <c:v>0.82549607051365548</c:v>
                </c:pt>
                <c:pt idx="11833">
                  <c:v>0.82545265077504237</c:v>
                </c:pt>
                <c:pt idx="11834">
                  <c:v>0.82545265077504237</c:v>
                </c:pt>
                <c:pt idx="11835">
                  <c:v>0.82545265077504237</c:v>
                </c:pt>
                <c:pt idx="11836">
                  <c:v>0.82545265077504237</c:v>
                </c:pt>
                <c:pt idx="11837">
                  <c:v>0.82545265077504237</c:v>
                </c:pt>
                <c:pt idx="11838">
                  <c:v>0.82540923103642916</c:v>
                </c:pt>
                <c:pt idx="11839">
                  <c:v>0.82540923103642916</c:v>
                </c:pt>
                <c:pt idx="11840">
                  <c:v>0.82540923103642916</c:v>
                </c:pt>
                <c:pt idx="11841">
                  <c:v>0.82536581129781594</c:v>
                </c:pt>
                <c:pt idx="11842">
                  <c:v>0.82536581129781594</c:v>
                </c:pt>
                <c:pt idx="11843">
                  <c:v>0.82536581129781594</c:v>
                </c:pt>
                <c:pt idx="11844">
                  <c:v>0.82532239155920284</c:v>
                </c:pt>
                <c:pt idx="11845">
                  <c:v>0.82527897182058962</c:v>
                </c:pt>
                <c:pt idx="11846">
                  <c:v>0.82527897182058962</c:v>
                </c:pt>
                <c:pt idx="11847">
                  <c:v>0.82523555208197652</c:v>
                </c:pt>
                <c:pt idx="11848">
                  <c:v>0.82523555208197652</c:v>
                </c:pt>
                <c:pt idx="11849">
                  <c:v>0.82523555208197652</c:v>
                </c:pt>
                <c:pt idx="11850">
                  <c:v>0.82523555208197652</c:v>
                </c:pt>
                <c:pt idx="11851">
                  <c:v>0.8251921323433633</c:v>
                </c:pt>
                <c:pt idx="11852">
                  <c:v>0.82514871260475009</c:v>
                </c:pt>
                <c:pt idx="11853">
                  <c:v>0.82510529286613699</c:v>
                </c:pt>
                <c:pt idx="11854">
                  <c:v>0.82506187312752377</c:v>
                </c:pt>
                <c:pt idx="11855">
                  <c:v>0.82506187312752377</c:v>
                </c:pt>
                <c:pt idx="11856">
                  <c:v>0.82501845338891067</c:v>
                </c:pt>
                <c:pt idx="11857">
                  <c:v>0.82497503365029745</c:v>
                </c:pt>
                <c:pt idx="11858">
                  <c:v>0.82493161391168424</c:v>
                </c:pt>
                <c:pt idx="11859">
                  <c:v>0.82493161391168424</c:v>
                </c:pt>
                <c:pt idx="11860">
                  <c:v>0.82493161391168424</c:v>
                </c:pt>
                <c:pt idx="11861">
                  <c:v>0.82493161391168424</c:v>
                </c:pt>
                <c:pt idx="11862">
                  <c:v>0.82493161391168424</c:v>
                </c:pt>
                <c:pt idx="11863">
                  <c:v>0.82493161391168424</c:v>
                </c:pt>
                <c:pt idx="11864">
                  <c:v>0.82493161391168424</c:v>
                </c:pt>
                <c:pt idx="11865">
                  <c:v>0.82488819417307102</c:v>
                </c:pt>
                <c:pt idx="11866">
                  <c:v>0.82484477443445792</c:v>
                </c:pt>
                <c:pt idx="11867">
                  <c:v>0.8248013546958447</c:v>
                </c:pt>
                <c:pt idx="11868">
                  <c:v>0.8248013546958447</c:v>
                </c:pt>
                <c:pt idx="11869">
                  <c:v>0.8248013546958447</c:v>
                </c:pt>
                <c:pt idx="11870">
                  <c:v>0.8248013546958447</c:v>
                </c:pt>
                <c:pt idx="11871">
                  <c:v>0.8248013546958447</c:v>
                </c:pt>
                <c:pt idx="11872">
                  <c:v>0.8247579349572316</c:v>
                </c:pt>
                <c:pt idx="11873">
                  <c:v>0.8247579349572316</c:v>
                </c:pt>
                <c:pt idx="11874">
                  <c:v>0.8247579349572316</c:v>
                </c:pt>
                <c:pt idx="11875">
                  <c:v>0.8247579349572316</c:v>
                </c:pt>
                <c:pt idx="11876">
                  <c:v>0.8247579349572316</c:v>
                </c:pt>
                <c:pt idx="11877">
                  <c:v>0.82471451521861838</c:v>
                </c:pt>
                <c:pt idx="11878">
                  <c:v>0.82471451521861838</c:v>
                </c:pt>
                <c:pt idx="11879">
                  <c:v>0.82467109548000517</c:v>
                </c:pt>
                <c:pt idx="11880">
                  <c:v>0.82462767574139206</c:v>
                </c:pt>
                <c:pt idx="11881">
                  <c:v>0.82462767574139206</c:v>
                </c:pt>
                <c:pt idx="11882">
                  <c:v>0.82462767574139206</c:v>
                </c:pt>
                <c:pt idx="11883">
                  <c:v>0.82462767574139206</c:v>
                </c:pt>
                <c:pt idx="11884">
                  <c:v>0.82462767574139206</c:v>
                </c:pt>
                <c:pt idx="11885">
                  <c:v>0.82458425600277885</c:v>
                </c:pt>
                <c:pt idx="11886">
                  <c:v>0.82458425600277885</c:v>
                </c:pt>
                <c:pt idx="11887">
                  <c:v>0.82458425600277885</c:v>
                </c:pt>
                <c:pt idx="11888">
                  <c:v>0.82454083626416574</c:v>
                </c:pt>
                <c:pt idx="11889">
                  <c:v>0.82449741652555253</c:v>
                </c:pt>
                <c:pt idx="11890">
                  <c:v>0.82449741652555253</c:v>
                </c:pt>
                <c:pt idx="11891">
                  <c:v>0.82445399678693931</c:v>
                </c:pt>
                <c:pt idx="11892">
                  <c:v>0.82441057704832621</c:v>
                </c:pt>
                <c:pt idx="11893">
                  <c:v>0.82436715730971299</c:v>
                </c:pt>
                <c:pt idx="11894">
                  <c:v>0.82432373757109989</c:v>
                </c:pt>
                <c:pt idx="11895">
                  <c:v>0.82428031783248668</c:v>
                </c:pt>
                <c:pt idx="11896">
                  <c:v>0.82423689809387346</c:v>
                </c:pt>
                <c:pt idx="11897">
                  <c:v>0.82423689809387346</c:v>
                </c:pt>
                <c:pt idx="11898">
                  <c:v>0.82419347835526025</c:v>
                </c:pt>
                <c:pt idx="11899">
                  <c:v>0.82415005861664714</c:v>
                </c:pt>
                <c:pt idx="11900">
                  <c:v>0.82415005861664714</c:v>
                </c:pt>
                <c:pt idx="11901">
                  <c:v>0.82415005861664714</c:v>
                </c:pt>
                <c:pt idx="11902">
                  <c:v>0.82415005861664714</c:v>
                </c:pt>
                <c:pt idx="11903">
                  <c:v>0.82415005861664714</c:v>
                </c:pt>
                <c:pt idx="11904">
                  <c:v>0.82415005861664714</c:v>
                </c:pt>
                <c:pt idx="11905">
                  <c:v>0.82410663887803393</c:v>
                </c:pt>
                <c:pt idx="11906">
                  <c:v>0.82410663887803393</c:v>
                </c:pt>
                <c:pt idx="11907">
                  <c:v>0.82406321913942082</c:v>
                </c:pt>
                <c:pt idx="11908">
                  <c:v>0.82406321913942082</c:v>
                </c:pt>
                <c:pt idx="11909">
                  <c:v>0.82406321913942082</c:v>
                </c:pt>
                <c:pt idx="11910">
                  <c:v>0.82401979940080761</c:v>
                </c:pt>
                <c:pt idx="11911">
                  <c:v>0.82401979940080761</c:v>
                </c:pt>
                <c:pt idx="11912">
                  <c:v>0.82401979940080761</c:v>
                </c:pt>
                <c:pt idx="11913">
                  <c:v>0.82397637966219439</c:v>
                </c:pt>
                <c:pt idx="11914">
                  <c:v>0.82397637966219439</c:v>
                </c:pt>
                <c:pt idx="11915">
                  <c:v>0.82397637966219439</c:v>
                </c:pt>
                <c:pt idx="11916">
                  <c:v>0.82393295992358129</c:v>
                </c:pt>
                <c:pt idx="11917">
                  <c:v>0.82388954018496807</c:v>
                </c:pt>
                <c:pt idx="11918">
                  <c:v>0.82384612044635497</c:v>
                </c:pt>
                <c:pt idx="11919">
                  <c:v>0.82380270070774175</c:v>
                </c:pt>
                <c:pt idx="11920">
                  <c:v>0.82380270070774175</c:v>
                </c:pt>
                <c:pt idx="11921">
                  <c:v>0.82375928096912854</c:v>
                </c:pt>
                <c:pt idx="11922">
                  <c:v>0.82371586123051543</c:v>
                </c:pt>
                <c:pt idx="11923">
                  <c:v>0.82367244149190222</c:v>
                </c:pt>
                <c:pt idx="11924">
                  <c:v>0.82362902175328911</c:v>
                </c:pt>
                <c:pt idx="11925">
                  <c:v>0.8235856020146759</c:v>
                </c:pt>
                <c:pt idx="11926">
                  <c:v>0.82354218227606268</c:v>
                </c:pt>
                <c:pt idx="11927">
                  <c:v>0.82354218227606268</c:v>
                </c:pt>
                <c:pt idx="11928">
                  <c:v>0.82354218227606268</c:v>
                </c:pt>
                <c:pt idx="11929">
                  <c:v>0.82349876253744947</c:v>
                </c:pt>
                <c:pt idx="11930">
                  <c:v>0.82349876253744947</c:v>
                </c:pt>
                <c:pt idx="11931">
                  <c:v>0.82345534279883636</c:v>
                </c:pt>
                <c:pt idx="11932">
                  <c:v>0.82341192306022315</c:v>
                </c:pt>
                <c:pt idx="11933">
                  <c:v>0.82336850332161005</c:v>
                </c:pt>
                <c:pt idx="11934">
                  <c:v>0.82336850332161005</c:v>
                </c:pt>
                <c:pt idx="11935">
                  <c:v>0.82332508358299683</c:v>
                </c:pt>
                <c:pt idx="11936">
                  <c:v>0.82332508358299683</c:v>
                </c:pt>
                <c:pt idx="11937">
                  <c:v>0.82328166384438362</c:v>
                </c:pt>
                <c:pt idx="11938">
                  <c:v>0.82328166384438362</c:v>
                </c:pt>
                <c:pt idx="11939">
                  <c:v>0.82328166384438362</c:v>
                </c:pt>
                <c:pt idx="11940">
                  <c:v>0.82328166384438362</c:v>
                </c:pt>
                <c:pt idx="11941">
                  <c:v>0.82323824410577051</c:v>
                </c:pt>
                <c:pt idx="11942">
                  <c:v>0.82323824410577051</c:v>
                </c:pt>
                <c:pt idx="11943">
                  <c:v>0.8231948243671573</c:v>
                </c:pt>
                <c:pt idx="11944">
                  <c:v>0.82315140462854419</c:v>
                </c:pt>
                <c:pt idx="11945">
                  <c:v>0.82310798488993098</c:v>
                </c:pt>
                <c:pt idx="11946">
                  <c:v>0.82310798488993098</c:v>
                </c:pt>
                <c:pt idx="11947">
                  <c:v>0.82310798488993098</c:v>
                </c:pt>
                <c:pt idx="11948">
                  <c:v>0.82306456515131776</c:v>
                </c:pt>
                <c:pt idx="11949">
                  <c:v>0.82306456515131776</c:v>
                </c:pt>
                <c:pt idx="11950">
                  <c:v>0.82302114541270455</c:v>
                </c:pt>
                <c:pt idx="11951">
                  <c:v>0.82297772567409144</c:v>
                </c:pt>
                <c:pt idx="11952">
                  <c:v>0.82297772567409144</c:v>
                </c:pt>
                <c:pt idx="11953">
                  <c:v>0.82297772567409144</c:v>
                </c:pt>
                <c:pt idx="11954">
                  <c:v>0.82297772567409144</c:v>
                </c:pt>
                <c:pt idx="11955">
                  <c:v>0.82293430593547823</c:v>
                </c:pt>
                <c:pt idx="11956">
                  <c:v>0.82293430593547823</c:v>
                </c:pt>
                <c:pt idx="11957">
                  <c:v>0.82293430593547823</c:v>
                </c:pt>
                <c:pt idx="11958">
                  <c:v>0.82293430593547823</c:v>
                </c:pt>
                <c:pt idx="11959">
                  <c:v>0.82293430593547823</c:v>
                </c:pt>
                <c:pt idx="11960">
                  <c:v>0.82289088619686512</c:v>
                </c:pt>
                <c:pt idx="11961">
                  <c:v>0.82289088619686512</c:v>
                </c:pt>
                <c:pt idx="11962">
                  <c:v>0.82289088619686512</c:v>
                </c:pt>
                <c:pt idx="11963">
                  <c:v>0.82289088619686512</c:v>
                </c:pt>
                <c:pt idx="11964">
                  <c:v>0.82289088619686512</c:v>
                </c:pt>
                <c:pt idx="11965">
                  <c:v>0.82284746645825191</c:v>
                </c:pt>
                <c:pt idx="11966">
                  <c:v>0.82280404671963869</c:v>
                </c:pt>
                <c:pt idx="11967">
                  <c:v>0.82280404671963869</c:v>
                </c:pt>
                <c:pt idx="11968">
                  <c:v>0.82276062698102559</c:v>
                </c:pt>
                <c:pt idx="11969">
                  <c:v>0.82271720724241237</c:v>
                </c:pt>
                <c:pt idx="11970">
                  <c:v>0.82271720724241237</c:v>
                </c:pt>
                <c:pt idx="11971">
                  <c:v>0.82271720724241237</c:v>
                </c:pt>
                <c:pt idx="11972">
                  <c:v>0.82271720724241237</c:v>
                </c:pt>
                <c:pt idx="11973">
                  <c:v>0.82267378750379927</c:v>
                </c:pt>
                <c:pt idx="11974">
                  <c:v>0.82263036776518605</c:v>
                </c:pt>
                <c:pt idx="11975">
                  <c:v>0.82258694802657284</c:v>
                </c:pt>
                <c:pt idx="11976">
                  <c:v>0.82254352828795974</c:v>
                </c:pt>
                <c:pt idx="11977">
                  <c:v>0.82254352828795974</c:v>
                </c:pt>
                <c:pt idx="11978">
                  <c:v>0.82254352828795974</c:v>
                </c:pt>
                <c:pt idx="11979">
                  <c:v>0.82254352828795974</c:v>
                </c:pt>
                <c:pt idx="11980">
                  <c:v>0.82254352828795974</c:v>
                </c:pt>
                <c:pt idx="11981">
                  <c:v>0.82250010854934652</c:v>
                </c:pt>
                <c:pt idx="11982">
                  <c:v>0.82245668881073342</c:v>
                </c:pt>
                <c:pt idx="11983">
                  <c:v>0.82245668881073342</c:v>
                </c:pt>
                <c:pt idx="11984">
                  <c:v>0.82245668881073342</c:v>
                </c:pt>
                <c:pt idx="11985">
                  <c:v>0.8224132690721202</c:v>
                </c:pt>
                <c:pt idx="11986">
                  <c:v>0.82236984933350699</c:v>
                </c:pt>
                <c:pt idx="11987">
                  <c:v>0.82236984933350699</c:v>
                </c:pt>
                <c:pt idx="11988">
                  <c:v>0.82236984933350699</c:v>
                </c:pt>
                <c:pt idx="11989">
                  <c:v>0.82236984933350699</c:v>
                </c:pt>
                <c:pt idx="11990">
                  <c:v>0.82232642959489377</c:v>
                </c:pt>
                <c:pt idx="11991">
                  <c:v>0.82232642959489377</c:v>
                </c:pt>
                <c:pt idx="11992">
                  <c:v>0.82228300985628067</c:v>
                </c:pt>
                <c:pt idx="11993">
                  <c:v>0.82228300985628067</c:v>
                </c:pt>
                <c:pt idx="11994">
                  <c:v>0.82228300985628067</c:v>
                </c:pt>
                <c:pt idx="11995">
                  <c:v>0.82223959011766745</c:v>
                </c:pt>
                <c:pt idx="11996">
                  <c:v>0.82223959011766745</c:v>
                </c:pt>
                <c:pt idx="11997">
                  <c:v>0.82223959011766745</c:v>
                </c:pt>
                <c:pt idx="11998">
                  <c:v>0.82223959011766745</c:v>
                </c:pt>
                <c:pt idx="11999">
                  <c:v>0.82219617037905435</c:v>
                </c:pt>
                <c:pt idx="12000">
                  <c:v>0.82219617037905435</c:v>
                </c:pt>
                <c:pt idx="12001">
                  <c:v>0.82219617037905435</c:v>
                </c:pt>
                <c:pt idx="12002">
                  <c:v>0.82215275064044113</c:v>
                </c:pt>
                <c:pt idx="12003">
                  <c:v>0.82215275064044113</c:v>
                </c:pt>
                <c:pt idx="12004">
                  <c:v>0.82210933090182792</c:v>
                </c:pt>
                <c:pt idx="12005">
                  <c:v>0.82210933090182792</c:v>
                </c:pt>
                <c:pt idx="12006">
                  <c:v>0.82210933090182792</c:v>
                </c:pt>
                <c:pt idx="12007">
                  <c:v>0.82210933090182792</c:v>
                </c:pt>
                <c:pt idx="12008">
                  <c:v>0.82210933090182792</c:v>
                </c:pt>
                <c:pt idx="12009">
                  <c:v>0.82210933090182792</c:v>
                </c:pt>
                <c:pt idx="12010">
                  <c:v>0.82210933090182792</c:v>
                </c:pt>
                <c:pt idx="12011">
                  <c:v>0.82210933090182792</c:v>
                </c:pt>
                <c:pt idx="12012">
                  <c:v>0.82206591116321481</c:v>
                </c:pt>
                <c:pt idx="12013">
                  <c:v>0.8220224914246016</c:v>
                </c:pt>
                <c:pt idx="12014">
                  <c:v>0.8220224914246016</c:v>
                </c:pt>
                <c:pt idx="12015">
                  <c:v>0.82197907168598849</c:v>
                </c:pt>
                <c:pt idx="12016">
                  <c:v>0.82197907168598849</c:v>
                </c:pt>
                <c:pt idx="12017">
                  <c:v>0.82193565194737528</c:v>
                </c:pt>
                <c:pt idx="12018">
                  <c:v>0.82193565194737528</c:v>
                </c:pt>
                <c:pt idx="12019">
                  <c:v>0.82189223220876206</c:v>
                </c:pt>
                <c:pt idx="12020">
                  <c:v>0.82189223220876206</c:v>
                </c:pt>
                <c:pt idx="12021">
                  <c:v>0.82184881247014896</c:v>
                </c:pt>
                <c:pt idx="12022">
                  <c:v>0.82184881247014896</c:v>
                </c:pt>
                <c:pt idx="12023">
                  <c:v>0.82180539273153574</c:v>
                </c:pt>
                <c:pt idx="12024">
                  <c:v>0.82180539273153574</c:v>
                </c:pt>
                <c:pt idx="12025">
                  <c:v>0.82176197299292264</c:v>
                </c:pt>
                <c:pt idx="12026">
                  <c:v>0.82176197299292264</c:v>
                </c:pt>
                <c:pt idx="12027">
                  <c:v>0.82171855325430943</c:v>
                </c:pt>
                <c:pt idx="12028">
                  <c:v>0.82167513351569621</c:v>
                </c:pt>
                <c:pt idx="12029">
                  <c:v>0.82163171377708299</c:v>
                </c:pt>
                <c:pt idx="12030">
                  <c:v>0.82158829403846989</c:v>
                </c:pt>
                <c:pt idx="12031">
                  <c:v>0.82154487429985668</c:v>
                </c:pt>
                <c:pt idx="12032">
                  <c:v>0.82150145456124357</c:v>
                </c:pt>
                <c:pt idx="12033">
                  <c:v>0.82145803482263036</c:v>
                </c:pt>
                <c:pt idx="12034">
                  <c:v>0.82145803482263036</c:v>
                </c:pt>
                <c:pt idx="12035">
                  <c:v>0.82141461508401714</c:v>
                </c:pt>
                <c:pt idx="12036">
                  <c:v>0.82141461508401714</c:v>
                </c:pt>
                <c:pt idx="12037">
                  <c:v>0.82141461508401714</c:v>
                </c:pt>
                <c:pt idx="12038">
                  <c:v>0.82137119534540404</c:v>
                </c:pt>
                <c:pt idx="12039">
                  <c:v>0.82137119534540404</c:v>
                </c:pt>
                <c:pt idx="12040">
                  <c:v>0.82132777560679082</c:v>
                </c:pt>
                <c:pt idx="12041">
                  <c:v>0.82128435586817772</c:v>
                </c:pt>
                <c:pt idx="12042">
                  <c:v>0.82128435586817772</c:v>
                </c:pt>
                <c:pt idx="12043">
                  <c:v>0.8212409361295645</c:v>
                </c:pt>
                <c:pt idx="12044">
                  <c:v>0.8212409361295645</c:v>
                </c:pt>
                <c:pt idx="12045">
                  <c:v>0.8212409361295645</c:v>
                </c:pt>
                <c:pt idx="12046">
                  <c:v>0.82119751639095129</c:v>
                </c:pt>
                <c:pt idx="12047">
                  <c:v>0.82119751639095129</c:v>
                </c:pt>
                <c:pt idx="12048">
                  <c:v>0.82119751639095129</c:v>
                </c:pt>
                <c:pt idx="12049">
                  <c:v>0.82119751639095129</c:v>
                </c:pt>
                <c:pt idx="12050">
                  <c:v>0.82115409665233818</c:v>
                </c:pt>
                <c:pt idx="12051">
                  <c:v>0.82115409665233818</c:v>
                </c:pt>
                <c:pt idx="12052">
                  <c:v>0.82115409665233818</c:v>
                </c:pt>
                <c:pt idx="12053">
                  <c:v>0.82111067691372497</c:v>
                </c:pt>
                <c:pt idx="12054">
                  <c:v>0.82111067691372497</c:v>
                </c:pt>
                <c:pt idx="12055">
                  <c:v>0.82111067691372497</c:v>
                </c:pt>
                <c:pt idx="12056">
                  <c:v>0.82111067691372497</c:v>
                </c:pt>
                <c:pt idx="12057">
                  <c:v>0.82111067691372497</c:v>
                </c:pt>
                <c:pt idx="12058">
                  <c:v>0.82106725717511186</c:v>
                </c:pt>
                <c:pt idx="12059">
                  <c:v>0.82106725717511186</c:v>
                </c:pt>
                <c:pt idx="12060">
                  <c:v>0.82106725717511186</c:v>
                </c:pt>
                <c:pt idx="12061">
                  <c:v>0.82102383743649865</c:v>
                </c:pt>
                <c:pt idx="12062">
                  <c:v>0.82098041769788543</c:v>
                </c:pt>
                <c:pt idx="12063">
                  <c:v>0.82093699795927222</c:v>
                </c:pt>
                <c:pt idx="12064">
                  <c:v>0.82093699795927222</c:v>
                </c:pt>
                <c:pt idx="12065">
                  <c:v>0.82089357822065911</c:v>
                </c:pt>
                <c:pt idx="12066">
                  <c:v>0.8208501584820459</c:v>
                </c:pt>
                <c:pt idx="12067">
                  <c:v>0.8208501584820459</c:v>
                </c:pt>
                <c:pt idx="12068">
                  <c:v>0.8208067387434328</c:v>
                </c:pt>
                <c:pt idx="12069">
                  <c:v>0.8208067387434328</c:v>
                </c:pt>
                <c:pt idx="12070">
                  <c:v>0.8208067387434328</c:v>
                </c:pt>
                <c:pt idx="12071">
                  <c:v>0.82076331900481958</c:v>
                </c:pt>
                <c:pt idx="12072">
                  <c:v>0.82071989926620637</c:v>
                </c:pt>
                <c:pt idx="12073">
                  <c:v>0.82067647952759326</c:v>
                </c:pt>
                <c:pt idx="12074">
                  <c:v>0.82067647952759326</c:v>
                </c:pt>
                <c:pt idx="12075">
                  <c:v>0.82067647952759326</c:v>
                </c:pt>
                <c:pt idx="12076">
                  <c:v>0.82067647952759326</c:v>
                </c:pt>
                <c:pt idx="12077">
                  <c:v>0.82063305978898005</c:v>
                </c:pt>
                <c:pt idx="12078">
                  <c:v>0.82058964005036694</c:v>
                </c:pt>
                <c:pt idx="12079">
                  <c:v>0.82058964005036694</c:v>
                </c:pt>
                <c:pt idx="12080">
                  <c:v>0.82058964005036694</c:v>
                </c:pt>
                <c:pt idx="12081">
                  <c:v>0.82058964005036694</c:v>
                </c:pt>
                <c:pt idx="12082">
                  <c:v>0.82058964005036694</c:v>
                </c:pt>
                <c:pt idx="12083">
                  <c:v>0.82058964005036694</c:v>
                </c:pt>
                <c:pt idx="12084">
                  <c:v>0.82058964005036694</c:v>
                </c:pt>
                <c:pt idx="12085">
                  <c:v>0.82058964005036694</c:v>
                </c:pt>
                <c:pt idx="12086">
                  <c:v>0.82058964005036694</c:v>
                </c:pt>
                <c:pt idx="12087">
                  <c:v>0.82054622031175373</c:v>
                </c:pt>
                <c:pt idx="12088">
                  <c:v>0.82054622031175373</c:v>
                </c:pt>
                <c:pt idx="12089">
                  <c:v>0.82054622031175373</c:v>
                </c:pt>
                <c:pt idx="12090">
                  <c:v>0.82050280057314051</c:v>
                </c:pt>
                <c:pt idx="12091">
                  <c:v>0.82045938083452741</c:v>
                </c:pt>
                <c:pt idx="12092">
                  <c:v>0.82041596109591419</c:v>
                </c:pt>
                <c:pt idx="12093">
                  <c:v>0.82037254135730109</c:v>
                </c:pt>
                <c:pt idx="12094">
                  <c:v>0.82032912161868787</c:v>
                </c:pt>
                <c:pt idx="12095">
                  <c:v>0.82028570188007466</c:v>
                </c:pt>
                <c:pt idx="12096">
                  <c:v>0.82024228214146144</c:v>
                </c:pt>
                <c:pt idx="12097">
                  <c:v>0.82019886240284834</c:v>
                </c:pt>
                <c:pt idx="12098">
                  <c:v>0.82019886240284834</c:v>
                </c:pt>
                <c:pt idx="12099">
                  <c:v>0.82019886240284834</c:v>
                </c:pt>
                <c:pt idx="12100">
                  <c:v>0.82015544266423512</c:v>
                </c:pt>
                <c:pt idx="12101">
                  <c:v>0.82011202292562202</c:v>
                </c:pt>
                <c:pt idx="12102">
                  <c:v>0.8200686031870088</c:v>
                </c:pt>
                <c:pt idx="12103">
                  <c:v>0.82002518344839559</c:v>
                </c:pt>
                <c:pt idx="12104">
                  <c:v>0.82002518344839559</c:v>
                </c:pt>
                <c:pt idx="12105">
                  <c:v>0.82002518344839559</c:v>
                </c:pt>
                <c:pt idx="12106">
                  <c:v>0.82002518344839559</c:v>
                </c:pt>
                <c:pt idx="12107">
                  <c:v>0.81998176370978249</c:v>
                </c:pt>
                <c:pt idx="12108">
                  <c:v>0.81993834397116927</c:v>
                </c:pt>
                <c:pt idx="12109">
                  <c:v>0.81993834397116927</c:v>
                </c:pt>
                <c:pt idx="12110">
                  <c:v>0.81989492423255617</c:v>
                </c:pt>
                <c:pt idx="12111">
                  <c:v>0.81989492423255617</c:v>
                </c:pt>
                <c:pt idx="12112">
                  <c:v>0.81989492423255617</c:v>
                </c:pt>
                <c:pt idx="12113">
                  <c:v>0.81989492423255617</c:v>
                </c:pt>
                <c:pt idx="12114">
                  <c:v>0.81989492423255617</c:v>
                </c:pt>
                <c:pt idx="12115">
                  <c:v>0.81989492423255617</c:v>
                </c:pt>
                <c:pt idx="12116">
                  <c:v>0.81985150449394295</c:v>
                </c:pt>
                <c:pt idx="12117">
                  <c:v>0.81980808475532974</c:v>
                </c:pt>
                <c:pt idx="12118">
                  <c:v>0.81976466501671663</c:v>
                </c:pt>
                <c:pt idx="12119">
                  <c:v>0.81972124527810342</c:v>
                </c:pt>
                <c:pt idx="12120">
                  <c:v>0.81972124527810342</c:v>
                </c:pt>
                <c:pt idx="12121">
                  <c:v>0.81967782553949031</c:v>
                </c:pt>
                <c:pt idx="12122">
                  <c:v>0.81967782553949031</c:v>
                </c:pt>
                <c:pt idx="12123">
                  <c:v>0.8196344058008771</c:v>
                </c:pt>
                <c:pt idx="12124">
                  <c:v>0.8196344058008771</c:v>
                </c:pt>
                <c:pt idx="12125">
                  <c:v>0.81959098606226388</c:v>
                </c:pt>
                <c:pt idx="12126">
                  <c:v>0.81959098606226388</c:v>
                </c:pt>
                <c:pt idx="12127">
                  <c:v>0.81954756632365067</c:v>
                </c:pt>
                <c:pt idx="12128">
                  <c:v>0.81950414658503756</c:v>
                </c:pt>
                <c:pt idx="12129">
                  <c:v>0.81950414658503756</c:v>
                </c:pt>
                <c:pt idx="12130">
                  <c:v>0.81946072684642435</c:v>
                </c:pt>
                <c:pt idx="12131">
                  <c:v>0.81941730710781124</c:v>
                </c:pt>
                <c:pt idx="12132">
                  <c:v>0.81937388736919803</c:v>
                </c:pt>
                <c:pt idx="12133">
                  <c:v>0.81933046763058481</c:v>
                </c:pt>
                <c:pt idx="12134">
                  <c:v>0.81933046763058481</c:v>
                </c:pt>
                <c:pt idx="12135">
                  <c:v>0.81928704789197171</c:v>
                </c:pt>
                <c:pt idx="12136">
                  <c:v>0.81928704789197171</c:v>
                </c:pt>
                <c:pt idx="12137">
                  <c:v>0.81928704789197171</c:v>
                </c:pt>
                <c:pt idx="12138">
                  <c:v>0.81928704789197171</c:v>
                </c:pt>
                <c:pt idx="12139">
                  <c:v>0.81924362815335849</c:v>
                </c:pt>
                <c:pt idx="12140">
                  <c:v>0.81924362815335849</c:v>
                </c:pt>
                <c:pt idx="12141">
                  <c:v>0.81920020841474539</c:v>
                </c:pt>
                <c:pt idx="12142">
                  <c:v>0.81915678867613217</c:v>
                </c:pt>
                <c:pt idx="12143">
                  <c:v>0.81911336893751896</c:v>
                </c:pt>
                <c:pt idx="12144">
                  <c:v>0.81906994919890586</c:v>
                </c:pt>
                <c:pt idx="12145">
                  <c:v>0.81906994919890586</c:v>
                </c:pt>
                <c:pt idx="12146">
                  <c:v>0.81906994919890586</c:v>
                </c:pt>
                <c:pt idx="12147">
                  <c:v>0.81902652946029264</c:v>
                </c:pt>
                <c:pt idx="12148">
                  <c:v>0.81898310972167954</c:v>
                </c:pt>
                <c:pt idx="12149">
                  <c:v>0.81898310972167954</c:v>
                </c:pt>
                <c:pt idx="12150">
                  <c:v>0.81893968998306632</c:v>
                </c:pt>
                <c:pt idx="12151">
                  <c:v>0.81893968998306632</c:v>
                </c:pt>
                <c:pt idx="12152">
                  <c:v>0.81889627024445311</c:v>
                </c:pt>
                <c:pt idx="12153">
                  <c:v>0.81885285050583989</c:v>
                </c:pt>
                <c:pt idx="12154">
                  <c:v>0.81885285050583989</c:v>
                </c:pt>
                <c:pt idx="12155">
                  <c:v>0.81880943076722679</c:v>
                </c:pt>
                <c:pt idx="12156">
                  <c:v>0.81880943076722679</c:v>
                </c:pt>
                <c:pt idx="12157">
                  <c:v>0.81876601102861357</c:v>
                </c:pt>
                <c:pt idx="12158">
                  <c:v>0.81876601102861357</c:v>
                </c:pt>
                <c:pt idx="12159">
                  <c:v>0.81876601102861357</c:v>
                </c:pt>
                <c:pt idx="12160">
                  <c:v>0.81872259129000047</c:v>
                </c:pt>
                <c:pt idx="12161">
                  <c:v>0.81872259129000047</c:v>
                </c:pt>
                <c:pt idx="12162">
                  <c:v>0.81867917155138725</c:v>
                </c:pt>
                <c:pt idx="12163">
                  <c:v>0.81867917155138725</c:v>
                </c:pt>
                <c:pt idx="12164">
                  <c:v>0.81867917155138725</c:v>
                </c:pt>
                <c:pt idx="12165">
                  <c:v>0.81867917155138725</c:v>
                </c:pt>
                <c:pt idx="12166">
                  <c:v>0.81863575181277404</c:v>
                </c:pt>
                <c:pt idx="12167">
                  <c:v>0.81859233207416093</c:v>
                </c:pt>
                <c:pt idx="12168">
                  <c:v>0.81854891233554772</c:v>
                </c:pt>
                <c:pt idx="12169">
                  <c:v>0.81854891233554772</c:v>
                </c:pt>
                <c:pt idx="12170">
                  <c:v>0.81850549259693461</c:v>
                </c:pt>
                <c:pt idx="12171">
                  <c:v>0.81850549259693461</c:v>
                </c:pt>
                <c:pt idx="12172">
                  <c:v>0.8184620728583214</c:v>
                </c:pt>
                <c:pt idx="12173">
                  <c:v>0.8184620728583214</c:v>
                </c:pt>
                <c:pt idx="12174">
                  <c:v>0.8184620728583214</c:v>
                </c:pt>
                <c:pt idx="12175">
                  <c:v>0.8184620728583214</c:v>
                </c:pt>
                <c:pt idx="12176">
                  <c:v>0.81841865311970818</c:v>
                </c:pt>
                <c:pt idx="12177">
                  <c:v>0.81841865311970818</c:v>
                </c:pt>
                <c:pt idx="12178">
                  <c:v>0.81841865311970818</c:v>
                </c:pt>
                <c:pt idx="12179">
                  <c:v>0.81837523338109508</c:v>
                </c:pt>
                <c:pt idx="12180">
                  <c:v>0.81837523338109508</c:v>
                </c:pt>
                <c:pt idx="12181">
                  <c:v>0.81837523338109508</c:v>
                </c:pt>
                <c:pt idx="12182">
                  <c:v>0.81837523338109508</c:v>
                </c:pt>
                <c:pt idx="12183">
                  <c:v>0.81833181364248186</c:v>
                </c:pt>
                <c:pt idx="12184">
                  <c:v>0.81828839390386876</c:v>
                </c:pt>
                <c:pt idx="12185">
                  <c:v>0.81828839390386876</c:v>
                </c:pt>
                <c:pt idx="12186">
                  <c:v>0.81828839390386876</c:v>
                </c:pt>
                <c:pt idx="12187">
                  <c:v>0.81824497416525555</c:v>
                </c:pt>
                <c:pt idx="12188">
                  <c:v>0.81820155442664233</c:v>
                </c:pt>
                <c:pt idx="12189">
                  <c:v>0.81815813468802912</c:v>
                </c:pt>
                <c:pt idx="12190">
                  <c:v>0.81811471494941601</c:v>
                </c:pt>
                <c:pt idx="12191">
                  <c:v>0.81811471494941601</c:v>
                </c:pt>
                <c:pt idx="12192">
                  <c:v>0.8180712952108028</c:v>
                </c:pt>
                <c:pt idx="12193">
                  <c:v>0.8180712952108028</c:v>
                </c:pt>
                <c:pt idx="12194">
                  <c:v>0.81802787547218969</c:v>
                </c:pt>
                <c:pt idx="12195">
                  <c:v>0.81802787547218969</c:v>
                </c:pt>
                <c:pt idx="12196">
                  <c:v>0.81798445573357648</c:v>
                </c:pt>
                <c:pt idx="12197">
                  <c:v>0.81794103599496326</c:v>
                </c:pt>
                <c:pt idx="12198">
                  <c:v>0.81794103599496326</c:v>
                </c:pt>
                <c:pt idx="12199">
                  <c:v>0.81794103599496326</c:v>
                </c:pt>
                <c:pt idx="12200">
                  <c:v>0.81789761625635016</c:v>
                </c:pt>
                <c:pt idx="12201">
                  <c:v>0.81785419651773694</c:v>
                </c:pt>
                <c:pt idx="12202">
                  <c:v>0.81785419651773694</c:v>
                </c:pt>
                <c:pt idx="12203">
                  <c:v>0.81785419651773694</c:v>
                </c:pt>
                <c:pt idx="12204">
                  <c:v>0.81785419651773694</c:v>
                </c:pt>
                <c:pt idx="12205">
                  <c:v>0.81785419651773694</c:v>
                </c:pt>
                <c:pt idx="12206">
                  <c:v>0.81785419651773694</c:v>
                </c:pt>
                <c:pt idx="12207">
                  <c:v>0.81781077677912384</c:v>
                </c:pt>
                <c:pt idx="12208">
                  <c:v>0.81776735704051062</c:v>
                </c:pt>
                <c:pt idx="12209">
                  <c:v>0.81776735704051062</c:v>
                </c:pt>
                <c:pt idx="12210">
                  <c:v>0.81772393730189741</c:v>
                </c:pt>
                <c:pt idx="12211">
                  <c:v>0.81772393730189741</c:v>
                </c:pt>
                <c:pt idx="12212">
                  <c:v>0.8176805175632843</c:v>
                </c:pt>
                <c:pt idx="12213">
                  <c:v>0.8176805175632843</c:v>
                </c:pt>
                <c:pt idx="12214">
                  <c:v>0.81763709782467109</c:v>
                </c:pt>
                <c:pt idx="12215">
                  <c:v>0.81763709782467109</c:v>
                </c:pt>
                <c:pt idx="12216">
                  <c:v>0.81759367808605798</c:v>
                </c:pt>
                <c:pt idx="12217">
                  <c:v>0.81759367808605798</c:v>
                </c:pt>
                <c:pt idx="12218">
                  <c:v>0.81759367808605798</c:v>
                </c:pt>
                <c:pt idx="12219">
                  <c:v>0.81759367808605798</c:v>
                </c:pt>
                <c:pt idx="12220">
                  <c:v>0.81755025834744477</c:v>
                </c:pt>
                <c:pt idx="12221">
                  <c:v>0.81750683860883155</c:v>
                </c:pt>
                <c:pt idx="12222">
                  <c:v>0.81746341887021834</c:v>
                </c:pt>
                <c:pt idx="12223">
                  <c:v>0.81741999913160523</c:v>
                </c:pt>
                <c:pt idx="12224">
                  <c:v>0.81737657939299202</c:v>
                </c:pt>
                <c:pt idx="12225">
                  <c:v>0.81737657939299202</c:v>
                </c:pt>
                <c:pt idx="12226">
                  <c:v>0.81733315965437892</c:v>
                </c:pt>
                <c:pt idx="12227">
                  <c:v>0.81733315965437892</c:v>
                </c:pt>
                <c:pt idx="12228">
                  <c:v>0.81733315965437892</c:v>
                </c:pt>
                <c:pt idx="12229">
                  <c:v>0.81733315965437892</c:v>
                </c:pt>
                <c:pt idx="12230">
                  <c:v>0.81733315965437892</c:v>
                </c:pt>
                <c:pt idx="12231">
                  <c:v>0.81733315965437892</c:v>
                </c:pt>
                <c:pt idx="12232">
                  <c:v>0.8172897399157657</c:v>
                </c:pt>
                <c:pt idx="12233">
                  <c:v>0.8172897399157657</c:v>
                </c:pt>
                <c:pt idx="12234">
                  <c:v>0.81724632017715249</c:v>
                </c:pt>
                <c:pt idx="12235">
                  <c:v>0.81724632017715249</c:v>
                </c:pt>
                <c:pt idx="12236">
                  <c:v>0.81720290043853938</c:v>
                </c:pt>
                <c:pt idx="12237">
                  <c:v>0.81715948069992617</c:v>
                </c:pt>
                <c:pt idx="12238">
                  <c:v>0.81711606096131306</c:v>
                </c:pt>
                <c:pt idx="12239">
                  <c:v>0.81707264122269985</c:v>
                </c:pt>
                <c:pt idx="12240">
                  <c:v>0.81707264122269985</c:v>
                </c:pt>
                <c:pt idx="12241">
                  <c:v>0.81702922148408663</c:v>
                </c:pt>
                <c:pt idx="12242">
                  <c:v>0.81702922148408663</c:v>
                </c:pt>
                <c:pt idx="12243">
                  <c:v>0.81702922148408663</c:v>
                </c:pt>
                <c:pt idx="12244">
                  <c:v>0.81702922148408663</c:v>
                </c:pt>
                <c:pt idx="12245">
                  <c:v>0.81698580174547353</c:v>
                </c:pt>
                <c:pt idx="12246">
                  <c:v>0.81694238200686031</c:v>
                </c:pt>
                <c:pt idx="12247">
                  <c:v>0.81689896226824721</c:v>
                </c:pt>
                <c:pt idx="12248">
                  <c:v>0.81685554252963399</c:v>
                </c:pt>
                <c:pt idx="12249">
                  <c:v>0.81681212279102078</c:v>
                </c:pt>
                <c:pt idx="12250">
                  <c:v>0.81681212279102078</c:v>
                </c:pt>
                <c:pt idx="12251">
                  <c:v>0.81681212279102078</c:v>
                </c:pt>
                <c:pt idx="12252">
                  <c:v>0.81676870305240756</c:v>
                </c:pt>
                <c:pt idx="12253">
                  <c:v>0.81676870305240756</c:v>
                </c:pt>
                <c:pt idx="12254">
                  <c:v>0.81676870305240756</c:v>
                </c:pt>
                <c:pt idx="12255">
                  <c:v>0.81676870305240756</c:v>
                </c:pt>
                <c:pt idx="12256">
                  <c:v>0.81672528331379446</c:v>
                </c:pt>
                <c:pt idx="12257">
                  <c:v>0.81668186357518124</c:v>
                </c:pt>
                <c:pt idx="12258">
                  <c:v>0.81663844383656814</c:v>
                </c:pt>
                <c:pt idx="12259">
                  <c:v>0.81663844383656814</c:v>
                </c:pt>
                <c:pt idx="12260">
                  <c:v>0.81659502409795492</c:v>
                </c:pt>
                <c:pt idx="12261">
                  <c:v>0.81659502409795492</c:v>
                </c:pt>
                <c:pt idx="12262">
                  <c:v>0.81655160435934171</c:v>
                </c:pt>
                <c:pt idx="12263">
                  <c:v>0.81650818462072861</c:v>
                </c:pt>
                <c:pt idx="12264">
                  <c:v>0.81650818462072861</c:v>
                </c:pt>
                <c:pt idx="12265">
                  <c:v>0.81650818462072861</c:v>
                </c:pt>
                <c:pt idx="12266">
                  <c:v>0.81650818462072861</c:v>
                </c:pt>
                <c:pt idx="12267">
                  <c:v>0.81646476488211539</c:v>
                </c:pt>
                <c:pt idx="12268">
                  <c:v>0.81642134514350229</c:v>
                </c:pt>
                <c:pt idx="12269">
                  <c:v>0.81642134514350229</c:v>
                </c:pt>
                <c:pt idx="12270">
                  <c:v>0.81642134514350229</c:v>
                </c:pt>
                <c:pt idx="12271">
                  <c:v>0.81642134514350229</c:v>
                </c:pt>
                <c:pt idx="12272">
                  <c:v>0.81642134514350229</c:v>
                </c:pt>
                <c:pt idx="12273">
                  <c:v>0.81642134514350229</c:v>
                </c:pt>
                <c:pt idx="12274">
                  <c:v>0.81637792540488907</c:v>
                </c:pt>
                <c:pt idx="12275">
                  <c:v>0.81637792540488907</c:v>
                </c:pt>
                <c:pt idx="12276">
                  <c:v>0.81637792540488907</c:v>
                </c:pt>
                <c:pt idx="12277">
                  <c:v>0.81637792540488907</c:v>
                </c:pt>
                <c:pt idx="12278">
                  <c:v>0.81633450566627586</c:v>
                </c:pt>
                <c:pt idx="12279">
                  <c:v>0.81629108592766275</c:v>
                </c:pt>
                <c:pt idx="12280">
                  <c:v>0.81629108592766275</c:v>
                </c:pt>
                <c:pt idx="12281">
                  <c:v>0.81624766618904954</c:v>
                </c:pt>
                <c:pt idx="12282">
                  <c:v>0.81620424645043643</c:v>
                </c:pt>
                <c:pt idx="12283">
                  <c:v>0.81616082671182322</c:v>
                </c:pt>
                <c:pt idx="12284">
                  <c:v>0.81611740697321</c:v>
                </c:pt>
                <c:pt idx="12285">
                  <c:v>0.81611740697321</c:v>
                </c:pt>
                <c:pt idx="12286">
                  <c:v>0.81611740697321</c:v>
                </c:pt>
                <c:pt idx="12287">
                  <c:v>0.81607398723459679</c:v>
                </c:pt>
                <c:pt idx="12288">
                  <c:v>0.81603056749598368</c:v>
                </c:pt>
                <c:pt idx="12289">
                  <c:v>0.81598714775737047</c:v>
                </c:pt>
                <c:pt idx="12290">
                  <c:v>0.81598714775737047</c:v>
                </c:pt>
                <c:pt idx="12291">
                  <c:v>0.81594372801875736</c:v>
                </c:pt>
                <c:pt idx="12292">
                  <c:v>0.81590030828014415</c:v>
                </c:pt>
                <c:pt idx="12293">
                  <c:v>0.81590030828014415</c:v>
                </c:pt>
                <c:pt idx="12294">
                  <c:v>0.81590030828014415</c:v>
                </c:pt>
                <c:pt idx="12295">
                  <c:v>0.81585688854153093</c:v>
                </c:pt>
                <c:pt idx="12296">
                  <c:v>0.81581346880291783</c:v>
                </c:pt>
                <c:pt idx="12297">
                  <c:v>0.81581346880291783</c:v>
                </c:pt>
                <c:pt idx="12298">
                  <c:v>0.81581346880291783</c:v>
                </c:pt>
                <c:pt idx="12299">
                  <c:v>0.81581346880291783</c:v>
                </c:pt>
                <c:pt idx="12300">
                  <c:v>0.81581346880291783</c:v>
                </c:pt>
                <c:pt idx="12301">
                  <c:v>0.81581346880291783</c:v>
                </c:pt>
                <c:pt idx="12302">
                  <c:v>0.81581346880291783</c:v>
                </c:pt>
                <c:pt idx="12303">
                  <c:v>0.81581346880291783</c:v>
                </c:pt>
                <c:pt idx="12304">
                  <c:v>0.81577004906430461</c:v>
                </c:pt>
                <c:pt idx="12305">
                  <c:v>0.81577004906430461</c:v>
                </c:pt>
                <c:pt idx="12306">
                  <c:v>0.81577004906430461</c:v>
                </c:pt>
                <c:pt idx="12307">
                  <c:v>0.81577004906430461</c:v>
                </c:pt>
                <c:pt idx="12308">
                  <c:v>0.81577004906430461</c:v>
                </c:pt>
                <c:pt idx="12309">
                  <c:v>0.81572662932569151</c:v>
                </c:pt>
                <c:pt idx="12310">
                  <c:v>0.8156832095870783</c:v>
                </c:pt>
                <c:pt idx="12311">
                  <c:v>0.8156832095870783</c:v>
                </c:pt>
                <c:pt idx="12312">
                  <c:v>0.8156832095870783</c:v>
                </c:pt>
                <c:pt idx="12313">
                  <c:v>0.81563978984846508</c:v>
                </c:pt>
                <c:pt idx="12314">
                  <c:v>0.81559637010985198</c:v>
                </c:pt>
                <c:pt idx="12315">
                  <c:v>0.81555295037123876</c:v>
                </c:pt>
                <c:pt idx="12316">
                  <c:v>0.81550953063262566</c:v>
                </c:pt>
                <c:pt idx="12317">
                  <c:v>0.81550953063262566</c:v>
                </c:pt>
                <c:pt idx="12318">
                  <c:v>0.81550953063262566</c:v>
                </c:pt>
                <c:pt idx="12319">
                  <c:v>0.81550953063262566</c:v>
                </c:pt>
                <c:pt idx="12320">
                  <c:v>0.81550953063262566</c:v>
                </c:pt>
                <c:pt idx="12321">
                  <c:v>0.81550953063262566</c:v>
                </c:pt>
                <c:pt idx="12322">
                  <c:v>0.81546611089401244</c:v>
                </c:pt>
                <c:pt idx="12323">
                  <c:v>0.81546611089401244</c:v>
                </c:pt>
                <c:pt idx="12324">
                  <c:v>0.81542269115539923</c:v>
                </c:pt>
                <c:pt idx="12325">
                  <c:v>0.81542269115539923</c:v>
                </c:pt>
                <c:pt idx="12326">
                  <c:v>0.81542269115539923</c:v>
                </c:pt>
                <c:pt idx="12327">
                  <c:v>0.81537927141678601</c:v>
                </c:pt>
                <c:pt idx="12328">
                  <c:v>0.81537927141678601</c:v>
                </c:pt>
                <c:pt idx="12329">
                  <c:v>0.81537927141678601</c:v>
                </c:pt>
                <c:pt idx="12330">
                  <c:v>0.81533585167817291</c:v>
                </c:pt>
                <c:pt idx="12331">
                  <c:v>0.81533585167817291</c:v>
                </c:pt>
                <c:pt idx="12332">
                  <c:v>0.81533585167817291</c:v>
                </c:pt>
                <c:pt idx="12333">
                  <c:v>0.81533585167817291</c:v>
                </c:pt>
                <c:pt idx="12334">
                  <c:v>0.81529243193955969</c:v>
                </c:pt>
                <c:pt idx="12335">
                  <c:v>0.81524901220094659</c:v>
                </c:pt>
                <c:pt idx="12336">
                  <c:v>0.81524901220094659</c:v>
                </c:pt>
                <c:pt idx="12337">
                  <c:v>0.81520559246233337</c:v>
                </c:pt>
                <c:pt idx="12338">
                  <c:v>0.81520559246233337</c:v>
                </c:pt>
                <c:pt idx="12339">
                  <c:v>0.81516217272372016</c:v>
                </c:pt>
                <c:pt idx="12340">
                  <c:v>0.81511875298510705</c:v>
                </c:pt>
                <c:pt idx="12341">
                  <c:v>0.81511875298510705</c:v>
                </c:pt>
                <c:pt idx="12342">
                  <c:v>0.81511875298510705</c:v>
                </c:pt>
                <c:pt idx="12343">
                  <c:v>0.81511875298510705</c:v>
                </c:pt>
                <c:pt idx="12344">
                  <c:v>0.81511875298510705</c:v>
                </c:pt>
                <c:pt idx="12345">
                  <c:v>0.81507533324649384</c:v>
                </c:pt>
                <c:pt idx="12346">
                  <c:v>0.81507533324649384</c:v>
                </c:pt>
                <c:pt idx="12347">
                  <c:v>0.81507533324649384</c:v>
                </c:pt>
                <c:pt idx="12348">
                  <c:v>0.81507533324649384</c:v>
                </c:pt>
                <c:pt idx="12349">
                  <c:v>0.81503191350788073</c:v>
                </c:pt>
                <c:pt idx="12350">
                  <c:v>0.81503191350788073</c:v>
                </c:pt>
                <c:pt idx="12351">
                  <c:v>0.81498849376926752</c:v>
                </c:pt>
                <c:pt idx="12352">
                  <c:v>0.8149450740306543</c:v>
                </c:pt>
                <c:pt idx="12353">
                  <c:v>0.8149450740306543</c:v>
                </c:pt>
                <c:pt idx="12354">
                  <c:v>0.8149016542920412</c:v>
                </c:pt>
                <c:pt idx="12355">
                  <c:v>0.8149016542920412</c:v>
                </c:pt>
                <c:pt idx="12356">
                  <c:v>0.81485823455342798</c:v>
                </c:pt>
                <c:pt idx="12357">
                  <c:v>0.81485823455342798</c:v>
                </c:pt>
                <c:pt idx="12358">
                  <c:v>0.81485823455342798</c:v>
                </c:pt>
                <c:pt idx="12359">
                  <c:v>0.81485823455342798</c:v>
                </c:pt>
                <c:pt idx="12360">
                  <c:v>0.81485823455342798</c:v>
                </c:pt>
                <c:pt idx="12361">
                  <c:v>0.81485823455342798</c:v>
                </c:pt>
                <c:pt idx="12362">
                  <c:v>0.81485823455342798</c:v>
                </c:pt>
                <c:pt idx="12363">
                  <c:v>0.81485823455342798</c:v>
                </c:pt>
                <c:pt idx="12364">
                  <c:v>0.81485823455342798</c:v>
                </c:pt>
                <c:pt idx="12365">
                  <c:v>0.81485823455342798</c:v>
                </c:pt>
                <c:pt idx="12366">
                  <c:v>0.81485823455342798</c:v>
                </c:pt>
                <c:pt idx="12367">
                  <c:v>0.81485823455342798</c:v>
                </c:pt>
                <c:pt idx="12368">
                  <c:v>0.81481481481481488</c:v>
                </c:pt>
                <c:pt idx="12369">
                  <c:v>0.81481481481481488</c:v>
                </c:pt>
                <c:pt idx="12370">
                  <c:v>0.81477139507620167</c:v>
                </c:pt>
                <c:pt idx="12371">
                  <c:v>0.81472797533758845</c:v>
                </c:pt>
                <c:pt idx="12372">
                  <c:v>0.81468455559897524</c:v>
                </c:pt>
                <c:pt idx="12373">
                  <c:v>0.81468455559897524</c:v>
                </c:pt>
                <c:pt idx="12374">
                  <c:v>0.81464113586036213</c:v>
                </c:pt>
                <c:pt idx="12375">
                  <c:v>0.81459771612174892</c:v>
                </c:pt>
                <c:pt idx="12376">
                  <c:v>0.81459771612174892</c:v>
                </c:pt>
                <c:pt idx="12377">
                  <c:v>0.81455429638313581</c:v>
                </c:pt>
                <c:pt idx="12378">
                  <c:v>0.8145108766445226</c:v>
                </c:pt>
                <c:pt idx="12379">
                  <c:v>0.8145108766445226</c:v>
                </c:pt>
                <c:pt idx="12380">
                  <c:v>0.81446745690590938</c:v>
                </c:pt>
                <c:pt idx="12381">
                  <c:v>0.81446745690590938</c:v>
                </c:pt>
                <c:pt idx="12382">
                  <c:v>0.81446745690590938</c:v>
                </c:pt>
                <c:pt idx="12383">
                  <c:v>0.81446745690590938</c:v>
                </c:pt>
                <c:pt idx="12384">
                  <c:v>0.81442403716729628</c:v>
                </c:pt>
                <c:pt idx="12385">
                  <c:v>0.81442403716729628</c:v>
                </c:pt>
                <c:pt idx="12386">
                  <c:v>0.81442403716729628</c:v>
                </c:pt>
                <c:pt idx="12387">
                  <c:v>0.81438061742868306</c:v>
                </c:pt>
                <c:pt idx="12388">
                  <c:v>0.81438061742868306</c:v>
                </c:pt>
                <c:pt idx="12389">
                  <c:v>0.81438061742868306</c:v>
                </c:pt>
                <c:pt idx="12390">
                  <c:v>0.81433719769006996</c:v>
                </c:pt>
                <c:pt idx="12391">
                  <c:v>0.81429377795145674</c:v>
                </c:pt>
                <c:pt idx="12392">
                  <c:v>0.81429377795145674</c:v>
                </c:pt>
                <c:pt idx="12393">
                  <c:v>0.81425035821284353</c:v>
                </c:pt>
                <c:pt idx="12394">
                  <c:v>0.81425035821284353</c:v>
                </c:pt>
                <c:pt idx="12395">
                  <c:v>0.81425035821284353</c:v>
                </c:pt>
                <c:pt idx="12396">
                  <c:v>0.81425035821284353</c:v>
                </c:pt>
                <c:pt idx="12397">
                  <c:v>0.81425035821284353</c:v>
                </c:pt>
                <c:pt idx="12398">
                  <c:v>0.81425035821284353</c:v>
                </c:pt>
                <c:pt idx="12399">
                  <c:v>0.81425035821284353</c:v>
                </c:pt>
                <c:pt idx="12400">
                  <c:v>0.81425035821284353</c:v>
                </c:pt>
                <c:pt idx="12401">
                  <c:v>0.81420693847423042</c:v>
                </c:pt>
                <c:pt idx="12402">
                  <c:v>0.81420693847423042</c:v>
                </c:pt>
                <c:pt idx="12403">
                  <c:v>0.81416351873561721</c:v>
                </c:pt>
                <c:pt idx="12404">
                  <c:v>0.8141200989970041</c:v>
                </c:pt>
                <c:pt idx="12405">
                  <c:v>0.81407667925839089</c:v>
                </c:pt>
                <c:pt idx="12406">
                  <c:v>0.81407667925839089</c:v>
                </c:pt>
                <c:pt idx="12407">
                  <c:v>0.81407667925839089</c:v>
                </c:pt>
                <c:pt idx="12408">
                  <c:v>0.81403325951977767</c:v>
                </c:pt>
                <c:pt idx="12409">
                  <c:v>0.81398983978116446</c:v>
                </c:pt>
                <c:pt idx="12410">
                  <c:v>0.81398983978116446</c:v>
                </c:pt>
                <c:pt idx="12411">
                  <c:v>0.81394642004255136</c:v>
                </c:pt>
                <c:pt idx="12412">
                  <c:v>0.81394642004255136</c:v>
                </c:pt>
                <c:pt idx="12413">
                  <c:v>0.81394642004255136</c:v>
                </c:pt>
                <c:pt idx="12414">
                  <c:v>0.81394642004255136</c:v>
                </c:pt>
                <c:pt idx="12415">
                  <c:v>0.81390300030393814</c:v>
                </c:pt>
                <c:pt idx="12416">
                  <c:v>0.81390300030393814</c:v>
                </c:pt>
                <c:pt idx="12417">
                  <c:v>0.81390300030393814</c:v>
                </c:pt>
                <c:pt idx="12418">
                  <c:v>0.81390300030393814</c:v>
                </c:pt>
                <c:pt idx="12419">
                  <c:v>0.81390300030393814</c:v>
                </c:pt>
                <c:pt idx="12420">
                  <c:v>0.81385958056532504</c:v>
                </c:pt>
                <c:pt idx="12421">
                  <c:v>0.81381616082671182</c:v>
                </c:pt>
                <c:pt idx="12422">
                  <c:v>0.81377274108809861</c:v>
                </c:pt>
                <c:pt idx="12423">
                  <c:v>0.81377274108809861</c:v>
                </c:pt>
                <c:pt idx="12424">
                  <c:v>0.81377274108809861</c:v>
                </c:pt>
                <c:pt idx="12425">
                  <c:v>0.8137293213494855</c:v>
                </c:pt>
                <c:pt idx="12426">
                  <c:v>0.8137293213494855</c:v>
                </c:pt>
                <c:pt idx="12427">
                  <c:v>0.81368590161087229</c:v>
                </c:pt>
                <c:pt idx="12428">
                  <c:v>0.81364248187225918</c:v>
                </c:pt>
                <c:pt idx="12429">
                  <c:v>0.81364248187225918</c:v>
                </c:pt>
                <c:pt idx="12430">
                  <c:v>0.81359906213364597</c:v>
                </c:pt>
                <c:pt idx="12431">
                  <c:v>0.81355564239503275</c:v>
                </c:pt>
                <c:pt idx="12432">
                  <c:v>0.81351222265641965</c:v>
                </c:pt>
                <c:pt idx="12433">
                  <c:v>0.81351222265641965</c:v>
                </c:pt>
                <c:pt idx="12434">
                  <c:v>0.81346880291780643</c:v>
                </c:pt>
                <c:pt idx="12435">
                  <c:v>0.81346880291780643</c:v>
                </c:pt>
                <c:pt idx="12436">
                  <c:v>0.81346880291780643</c:v>
                </c:pt>
                <c:pt idx="12437">
                  <c:v>0.81346880291780643</c:v>
                </c:pt>
                <c:pt idx="12438">
                  <c:v>0.81346880291780643</c:v>
                </c:pt>
                <c:pt idx="12439">
                  <c:v>0.81342538317919333</c:v>
                </c:pt>
                <c:pt idx="12440">
                  <c:v>0.81342538317919333</c:v>
                </c:pt>
                <c:pt idx="12441">
                  <c:v>0.81338196344058011</c:v>
                </c:pt>
                <c:pt idx="12442">
                  <c:v>0.81338196344058011</c:v>
                </c:pt>
                <c:pt idx="12443">
                  <c:v>0.81338196344058011</c:v>
                </c:pt>
                <c:pt idx="12444">
                  <c:v>0.81338196344058011</c:v>
                </c:pt>
                <c:pt idx="12445">
                  <c:v>0.8133385437019669</c:v>
                </c:pt>
                <c:pt idx="12446">
                  <c:v>0.8133385437019669</c:v>
                </c:pt>
                <c:pt idx="12447">
                  <c:v>0.8133385437019669</c:v>
                </c:pt>
                <c:pt idx="12448">
                  <c:v>0.8133385437019669</c:v>
                </c:pt>
                <c:pt idx="12449">
                  <c:v>0.8133385437019669</c:v>
                </c:pt>
                <c:pt idx="12450">
                  <c:v>0.8133385437019669</c:v>
                </c:pt>
                <c:pt idx="12451">
                  <c:v>0.81329512396335368</c:v>
                </c:pt>
                <c:pt idx="12452">
                  <c:v>0.81329512396335368</c:v>
                </c:pt>
                <c:pt idx="12453">
                  <c:v>0.81329512396335368</c:v>
                </c:pt>
                <c:pt idx="12454">
                  <c:v>0.81325170422474058</c:v>
                </c:pt>
                <c:pt idx="12455">
                  <c:v>0.81320828448612736</c:v>
                </c:pt>
                <c:pt idx="12456">
                  <c:v>0.81320828448612736</c:v>
                </c:pt>
                <c:pt idx="12457">
                  <c:v>0.81316486474751426</c:v>
                </c:pt>
                <c:pt idx="12458">
                  <c:v>0.81316486474751426</c:v>
                </c:pt>
                <c:pt idx="12459">
                  <c:v>0.81316486474751426</c:v>
                </c:pt>
                <c:pt idx="12460">
                  <c:v>0.81316486474751426</c:v>
                </c:pt>
                <c:pt idx="12461">
                  <c:v>0.81312144500890104</c:v>
                </c:pt>
                <c:pt idx="12462">
                  <c:v>0.81307802527028783</c:v>
                </c:pt>
                <c:pt idx="12463">
                  <c:v>0.81303460553167473</c:v>
                </c:pt>
                <c:pt idx="12464">
                  <c:v>0.81299118579306151</c:v>
                </c:pt>
                <c:pt idx="12465">
                  <c:v>0.81299118579306151</c:v>
                </c:pt>
                <c:pt idx="12466">
                  <c:v>0.81299118579306151</c:v>
                </c:pt>
                <c:pt idx="12467">
                  <c:v>0.81294776605444841</c:v>
                </c:pt>
                <c:pt idx="12468">
                  <c:v>0.81290434631583519</c:v>
                </c:pt>
                <c:pt idx="12469">
                  <c:v>0.81286092657722198</c:v>
                </c:pt>
                <c:pt idx="12470">
                  <c:v>0.81281750683860887</c:v>
                </c:pt>
                <c:pt idx="12471">
                  <c:v>0.81277408709999566</c:v>
                </c:pt>
                <c:pt idx="12472">
                  <c:v>0.81273066736138255</c:v>
                </c:pt>
                <c:pt idx="12473">
                  <c:v>0.81268724762276934</c:v>
                </c:pt>
                <c:pt idx="12474">
                  <c:v>0.81268724762276934</c:v>
                </c:pt>
                <c:pt idx="12475">
                  <c:v>0.81268724762276934</c:v>
                </c:pt>
                <c:pt idx="12476">
                  <c:v>0.81264382788415612</c:v>
                </c:pt>
                <c:pt idx="12477">
                  <c:v>0.81260040814554291</c:v>
                </c:pt>
                <c:pt idx="12478">
                  <c:v>0.8125569884069298</c:v>
                </c:pt>
                <c:pt idx="12479">
                  <c:v>0.8125569884069298</c:v>
                </c:pt>
                <c:pt idx="12480">
                  <c:v>0.81251356866831659</c:v>
                </c:pt>
                <c:pt idx="12481">
                  <c:v>0.81251356866831659</c:v>
                </c:pt>
                <c:pt idx="12482">
                  <c:v>0.81247014892970348</c:v>
                </c:pt>
                <c:pt idx="12483">
                  <c:v>0.81242672919109027</c:v>
                </c:pt>
                <c:pt idx="12484">
                  <c:v>0.81242672919109027</c:v>
                </c:pt>
                <c:pt idx="12485">
                  <c:v>0.81242672919109027</c:v>
                </c:pt>
                <c:pt idx="12486">
                  <c:v>0.81238330945247705</c:v>
                </c:pt>
                <c:pt idx="12487">
                  <c:v>0.81238330945247705</c:v>
                </c:pt>
                <c:pt idx="12488">
                  <c:v>0.81238330945247705</c:v>
                </c:pt>
                <c:pt idx="12489">
                  <c:v>0.81233988971386395</c:v>
                </c:pt>
                <c:pt idx="12490">
                  <c:v>0.81229646997525073</c:v>
                </c:pt>
                <c:pt idx="12491">
                  <c:v>0.81229646997525073</c:v>
                </c:pt>
                <c:pt idx="12492">
                  <c:v>0.81225305023663763</c:v>
                </c:pt>
                <c:pt idx="12493">
                  <c:v>0.81220963049802442</c:v>
                </c:pt>
                <c:pt idx="12494">
                  <c:v>0.81220963049802442</c:v>
                </c:pt>
                <c:pt idx="12495">
                  <c:v>0.81220963049802442</c:v>
                </c:pt>
                <c:pt idx="12496">
                  <c:v>0.8121662107594112</c:v>
                </c:pt>
                <c:pt idx="12497">
                  <c:v>0.8121662107594112</c:v>
                </c:pt>
                <c:pt idx="12498">
                  <c:v>0.8121662107594112</c:v>
                </c:pt>
                <c:pt idx="12499">
                  <c:v>0.8121662107594112</c:v>
                </c:pt>
                <c:pt idx="12500">
                  <c:v>0.8121227910207981</c:v>
                </c:pt>
                <c:pt idx="12501">
                  <c:v>0.8121227910207981</c:v>
                </c:pt>
                <c:pt idx="12502">
                  <c:v>0.8121227910207981</c:v>
                </c:pt>
                <c:pt idx="12503">
                  <c:v>0.81207937128218488</c:v>
                </c:pt>
                <c:pt idx="12504">
                  <c:v>0.81203595154357178</c:v>
                </c:pt>
                <c:pt idx="12505">
                  <c:v>0.81199253180495856</c:v>
                </c:pt>
                <c:pt idx="12506">
                  <c:v>0.81194911206634535</c:v>
                </c:pt>
                <c:pt idx="12507">
                  <c:v>0.81194911206634535</c:v>
                </c:pt>
                <c:pt idx="12508">
                  <c:v>0.81190569232773213</c:v>
                </c:pt>
                <c:pt idx="12509">
                  <c:v>0.81190569232773213</c:v>
                </c:pt>
                <c:pt idx="12510">
                  <c:v>0.81190569232773213</c:v>
                </c:pt>
                <c:pt idx="12511">
                  <c:v>0.81190569232773213</c:v>
                </c:pt>
                <c:pt idx="12512">
                  <c:v>0.81190569232773213</c:v>
                </c:pt>
                <c:pt idx="12513">
                  <c:v>0.81186227258911903</c:v>
                </c:pt>
                <c:pt idx="12514">
                  <c:v>0.81181885285050581</c:v>
                </c:pt>
                <c:pt idx="12515">
                  <c:v>0.81177543311189271</c:v>
                </c:pt>
                <c:pt idx="12516">
                  <c:v>0.81177543311189271</c:v>
                </c:pt>
                <c:pt idx="12517">
                  <c:v>0.81177543311189271</c:v>
                </c:pt>
                <c:pt idx="12518">
                  <c:v>0.81173201337327949</c:v>
                </c:pt>
                <c:pt idx="12519">
                  <c:v>0.81173201337327949</c:v>
                </c:pt>
                <c:pt idx="12520">
                  <c:v>0.81173201337327949</c:v>
                </c:pt>
                <c:pt idx="12521">
                  <c:v>0.81168859363466628</c:v>
                </c:pt>
                <c:pt idx="12522">
                  <c:v>0.81168859363466628</c:v>
                </c:pt>
                <c:pt idx="12523">
                  <c:v>0.81168859363466628</c:v>
                </c:pt>
                <c:pt idx="12524">
                  <c:v>0.81168859363466628</c:v>
                </c:pt>
                <c:pt idx="12525">
                  <c:v>0.81164517389605317</c:v>
                </c:pt>
                <c:pt idx="12526">
                  <c:v>0.81160175415743996</c:v>
                </c:pt>
                <c:pt idx="12527">
                  <c:v>0.81155833441882685</c:v>
                </c:pt>
                <c:pt idx="12528">
                  <c:v>0.81155833441882685</c:v>
                </c:pt>
                <c:pt idx="12529">
                  <c:v>0.81155833441882685</c:v>
                </c:pt>
                <c:pt idx="12530">
                  <c:v>0.81151491468021364</c:v>
                </c:pt>
                <c:pt idx="12531">
                  <c:v>0.81151491468021364</c:v>
                </c:pt>
                <c:pt idx="12532">
                  <c:v>0.81151491468021364</c:v>
                </c:pt>
                <c:pt idx="12533">
                  <c:v>0.81151491468021364</c:v>
                </c:pt>
                <c:pt idx="12534">
                  <c:v>0.81147149494160042</c:v>
                </c:pt>
                <c:pt idx="12535">
                  <c:v>0.81147149494160042</c:v>
                </c:pt>
                <c:pt idx="12536">
                  <c:v>0.81147149494160042</c:v>
                </c:pt>
                <c:pt idx="12537">
                  <c:v>0.81147149494160042</c:v>
                </c:pt>
                <c:pt idx="12538">
                  <c:v>0.81147149494160042</c:v>
                </c:pt>
                <c:pt idx="12539">
                  <c:v>0.81142807520298721</c:v>
                </c:pt>
                <c:pt idx="12540">
                  <c:v>0.81142807520298721</c:v>
                </c:pt>
                <c:pt idx="12541">
                  <c:v>0.81142807520298721</c:v>
                </c:pt>
                <c:pt idx="12542">
                  <c:v>0.8113846554643741</c:v>
                </c:pt>
                <c:pt idx="12543">
                  <c:v>0.8113846554643741</c:v>
                </c:pt>
                <c:pt idx="12544">
                  <c:v>0.81134123572576089</c:v>
                </c:pt>
                <c:pt idx="12545">
                  <c:v>0.81134123572576089</c:v>
                </c:pt>
                <c:pt idx="12546">
                  <c:v>0.81134123572576089</c:v>
                </c:pt>
                <c:pt idx="12547">
                  <c:v>0.81134123572576089</c:v>
                </c:pt>
                <c:pt idx="12548">
                  <c:v>0.81134123572576089</c:v>
                </c:pt>
                <c:pt idx="12549">
                  <c:v>0.81134123572576089</c:v>
                </c:pt>
                <c:pt idx="12550">
                  <c:v>0.81134123572576089</c:v>
                </c:pt>
                <c:pt idx="12551">
                  <c:v>0.81134123572576089</c:v>
                </c:pt>
                <c:pt idx="12552">
                  <c:v>0.81134123572576089</c:v>
                </c:pt>
                <c:pt idx="12553">
                  <c:v>0.81129781598714779</c:v>
                </c:pt>
                <c:pt idx="12554">
                  <c:v>0.81129781598714779</c:v>
                </c:pt>
                <c:pt idx="12555">
                  <c:v>0.81129781598714779</c:v>
                </c:pt>
                <c:pt idx="12556">
                  <c:v>0.81129781598714779</c:v>
                </c:pt>
                <c:pt idx="12557">
                  <c:v>0.81129781598714779</c:v>
                </c:pt>
                <c:pt idx="12558">
                  <c:v>0.81129781598714779</c:v>
                </c:pt>
                <c:pt idx="12559">
                  <c:v>0.81125439624853457</c:v>
                </c:pt>
                <c:pt idx="12560">
                  <c:v>0.81125439624853457</c:v>
                </c:pt>
                <c:pt idx="12561">
                  <c:v>0.81125439624853457</c:v>
                </c:pt>
                <c:pt idx="12562">
                  <c:v>0.81125439624853457</c:v>
                </c:pt>
                <c:pt idx="12563">
                  <c:v>0.81125439624853457</c:v>
                </c:pt>
                <c:pt idx="12564">
                  <c:v>0.81125439624853457</c:v>
                </c:pt>
                <c:pt idx="12565">
                  <c:v>0.81125439624853457</c:v>
                </c:pt>
                <c:pt idx="12566">
                  <c:v>0.81125439624853457</c:v>
                </c:pt>
                <c:pt idx="12567">
                  <c:v>0.81121097650992136</c:v>
                </c:pt>
                <c:pt idx="12568">
                  <c:v>0.81116755677130825</c:v>
                </c:pt>
                <c:pt idx="12569">
                  <c:v>0.81116755677130825</c:v>
                </c:pt>
                <c:pt idx="12570">
                  <c:v>0.81112413703269504</c:v>
                </c:pt>
                <c:pt idx="12571">
                  <c:v>0.81108071729408193</c:v>
                </c:pt>
                <c:pt idx="12572">
                  <c:v>0.81108071729408193</c:v>
                </c:pt>
                <c:pt idx="12573">
                  <c:v>0.81108071729408193</c:v>
                </c:pt>
                <c:pt idx="12574">
                  <c:v>0.81103729755546872</c:v>
                </c:pt>
                <c:pt idx="12575">
                  <c:v>0.8109938778168555</c:v>
                </c:pt>
                <c:pt idx="12576">
                  <c:v>0.8109504580782424</c:v>
                </c:pt>
                <c:pt idx="12577">
                  <c:v>0.8109504580782424</c:v>
                </c:pt>
                <c:pt idx="12578">
                  <c:v>0.8109504580782424</c:v>
                </c:pt>
                <c:pt idx="12579">
                  <c:v>0.81090703833962918</c:v>
                </c:pt>
                <c:pt idx="12580">
                  <c:v>0.81086361860101608</c:v>
                </c:pt>
                <c:pt idx="12581">
                  <c:v>0.81082019886240286</c:v>
                </c:pt>
                <c:pt idx="12582">
                  <c:v>0.81082019886240286</c:v>
                </c:pt>
                <c:pt idx="12583">
                  <c:v>0.81082019886240286</c:v>
                </c:pt>
                <c:pt idx="12584">
                  <c:v>0.81082019886240286</c:v>
                </c:pt>
                <c:pt idx="12585">
                  <c:v>0.81082019886240286</c:v>
                </c:pt>
                <c:pt idx="12586">
                  <c:v>0.81077677912378965</c:v>
                </c:pt>
                <c:pt idx="12587">
                  <c:v>0.81077677912378965</c:v>
                </c:pt>
                <c:pt idx="12588">
                  <c:v>0.81077677912378965</c:v>
                </c:pt>
                <c:pt idx="12589">
                  <c:v>0.81073335938517643</c:v>
                </c:pt>
                <c:pt idx="12590">
                  <c:v>0.81073335938517643</c:v>
                </c:pt>
                <c:pt idx="12591">
                  <c:v>0.81073335938517643</c:v>
                </c:pt>
                <c:pt idx="12592">
                  <c:v>0.81068993964656333</c:v>
                </c:pt>
                <c:pt idx="12593">
                  <c:v>0.81068993964656333</c:v>
                </c:pt>
                <c:pt idx="12594">
                  <c:v>0.81064651990795011</c:v>
                </c:pt>
                <c:pt idx="12595">
                  <c:v>0.81064651990795011</c:v>
                </c:pt>
                <c:pt idx="12596">
                  <c:v>0.81060310016933701</c:v>
                </c:pt>
                <c:pt idx="12597">
                  <c:v>0.81060310016933701</c:v>
                </c:pt>
                <c:pt idx="12598">
                  <c:v>0.81055968043072379</c:v>
                </c:pt>
                <c:pt idx="12599">
                  <c:v>0.81051626069211058</c:v>
                </c:pt>
                <c:pt idx="12600">
                  <c:v>0.81051626069211058</c:v>
                </c:pt>
                <c:pt idx="12601">
                  <c:v>0.81051626069211058</c:v>
                </c:pt>
                <c:pt idx="12602">
                  <c:v>0.81051626069211058</c:v>
                </c:pt>
                <c:pt idx="12603">
                  <c:v>0.81047284095349748</c:v>
                </c:pt>
                <c:pt idx="12604">
                  <c:v>0.81047284095349748</c:v>
                </c:pt>
                <c:pt idx="12605">
                  <c:v>0.81047284095349748</c:v>
                </c:pt>
                <c:pt idx="12606">
                  <c:v>0.81042942121488426</c:v>
                </c:pt>
                <c:pt idx="12607">
                  <c:v>0.81038600147627116</c:v>
                </c:pt>
                <c:pt idx="12608">
                  <c:v>0.81038600147627116</c:v>
                </c:pt>
                <c:pt idx="12609">
                  <c:v>0.81034258173765794</c:v>
                </c:pt>
                <c:pt idx="12610">
                  <c:v>0.81034258173765794</c:v>
                </c:pt>
                <c:pt idx="12611">
                  <c:v>0.81029916199904473</c:v>
                </c:pt>
                <c:pt idx="12612">
                  <c:v>0.81029916199904473</c:v>
                </c:pt>
                <c:pt idx="12613">
                  <c:v>0.81025574226043162</c:v>
                </c:pt>
                <c:pt idx="12614">
                  <c:v>0.81025574226043162</c:v>
                </c:pt>
                <c:pt idx="12615">
                  <c:v>0.81025574226043162</c:v>
                </c:pt>
                <c:pt idx="12616">
                  <c:v>0.81025574226043162</c:v>
                </c:pt>
                <c:pt idx="12617">
                  <c:v>0.81025574226043162</c:v>
                </c:pt>
                <c:pt idx="12618">
                  <c:v>0.81025574226043162</c:v>
                </c:pt>
                <c:pt idx="12619">
                  <c:v>0.81025574226043162</c:v>
                </c:pt>
                <c:pt idx="12620">
                  <c:v>0.81025574226043162</c:v>
                </c:pt>
                <c:pt idx="12621">
                  <c:v>0.81021232252181841</c:v>
                </c:pt>
                <c:pt idx="12622">
                  <c:v>0.81021232252181841</c:v>
                </c:pt>
                <c:pt idx="12623">
                  <c:v>0.8101689027832053</c:v>
                </c:pt>
                <c:pt idx="12624">
                  <c:v>0.8101689027832053</c:v>
                </c:pt>
                <c:pt idx="12625">
                  <c:v>0.8101689027832053</c:v>
                </c:pt>
                <c:pt idx="12626">
                  <c:v>0.8101689027832053</c:v>
                </c:pt>
                <c:pt idx="12627">
                  <c:v>0.8101689027832053</c:v>
                </c:pt>
                <c:pt idx="12628">
                  <c:v>0.8101689027832053</c:v>
                </c:pt>
                <c:pt idx="12629">
                  <c:v>0.81012548304459209</c:v>
                </c:pt>
                <c:pt idx="12630">
                  <c:v>0.81012548304459209</c:v>
                </c:pt>
                <c:pt idx="12631">
                  <c:v>0.81008206330597887</c:v>
                </c:pt>
                <c:pt idx="12632">
                  <c:v>0.81008206330597887</c:v>
                </c:pt>
                <c:pt idx="12633">
                  <c:v>0.81003864356736566</c:v>
                </c:pt>
                <c:pt idx="12634">
                  <c:v>0.80999522382875255</c:v>
                </c:pt>
                <c:pt idx="12635">
                  <c:v>0.80995180409013934</c:v>
                </c:pt>
                <c:pt idx="12636">
                  <c:v>0.80995180409013934</c:v>
                </c:pt>
                <c:pt idx="12637">
                  <c:v>0.80990838435152623</c:v>
                </c:pt>
                <c:pt idx="12638">
                  <c:v>0.80986496461291302</c:v>
                </c:pt>
                <c:pt idx="12639">
                  <c:v>0.8098215448742998</c:v>
                </c:pt>
                <c:pt idx="12640">
                  <c:v>0.8098215448742998</c:v>
                </c:pt>
                <c:pt idx="12641">
                  <c:v>0.8097781251356867</c:v>
                </c:pt>
                <c:pt idx="12642">
                  <c:v>0.8097781251356867</c:v>
                </c:pt>
                <c:pt idx="12643">
                  <c:v>0.80973470539707348</c:v>
                </c:pt>
                <c:pt idx="12644">
                  <c:v>0.80969128565846038</c:v>
                </c:pt>
                <c:pt idx="12645">
                  <c:v>0.80964786591984717</c:v>
                </c:pt>
                <c:pt idx="12646">
                  <c:v>0.80960444618123395</c:v>
                </c:pt>
                <c:pt idx="12647">
                  <c:v>0.80960444618123395</c:v>
                </c:pt>
                <c:pt idx="12648">
                  <c:v>0.80960444618123395</c:v>
                </c:pt>
                <c:pt idx="12649">
                  <c:v>0.80960444618123395</c:v>
                </c:pt>
                <c:pt idx="12650">
                  <c:v>0.80960444618123395</c:v>
                </c:pt>
                <c:pt idx="12651">
                  <c:v>0.80960444618123395</c:v>
                </c:pt>
                <c:pt idx="12652">
                  <c:v>0.80960444618123395</c:v>
                </c:pt>
                <c:pt idx="12653">
                  <c:v>0.80956102644262085</c:v>
                </c:pt>
                <c:pt idx="12654">
                  <c:v>0.80956102644262085</c:v>
                </c:pt>
                <c:pt idx="12655">
                  <c:v>0.80956102644262085</c:v>
                </c:pt>
                <c:pt idx="12656">
                  <c:v>0.80951760670400763</c:v>
                </c:pt>
                <c:pt idx="12657">
                  <c:v>0.80951760670400763</c:v>
                </c:pt>
                <c:pt idx="12658">
                  <c:v>0.80947418696539453</c:v>
                </c:pt>
                <c:pt idx="12659">
                  <c:v>0.80943076722678131</c:v>
                </c:pt>
                <c:pt idx="12660">
                  <c:v>0.8093873474881681</c:v>
                </c:pt>
                <c:pt idx="12661">
                  <c:v>0.8093873474881681</c:v>
                </c:pt>
                <c:pt idx="12662">
                  <c:v>0.8093873474881681</c:v>
                </c:pt>
                <c:pt idx="12663">
                  <c:v>0.8093873474881681</c:v>
                </c:pt>
                <c:pt idx="12664">
                  <c:v>0.80934392774955488</c:v>
                </c:pt>
                <c:pt idx="12665">
                  <c:v>0.80934392774955488</c:v>
                </c:pt>
                <c:pt idx="12666">
                  <c:v>0.80930050801094178</c:v>
                </c:pt>
                <c:pt idx="12667">
                  <c:v>0.80925708827232856</c:v>
                </c:pt>
                <c:pt idx="12668">
                  <c:v>0.80921366853371546</c:v>
                </c:pt>
                <c:pt idx="12669">
                  <c:v>0.80921366853371546</c:v>
                </c:pt>
                <c:pt idx="12670">
                  <c:v>0.80921366853371546</c:v>
                </c:pt>
                <c:pt idx="12671">
                  <c:v>0.80917024879510224</c:v>
                </c:pt>
                <c:pt idx="12672">
                  <c:v>0.80912682905648903</c:v>
                </c:pt>
                <c:pt idx="12673">
                  <c:v>0.80908340931787592</c:v>
                </c:pt>
                <c:pt idx="12674">
                  <c:v>0.80903998957926271</c:v>
                </c:pt>
                <c:pt idx="12675">
                  <c:v>0.8089965698406496</c:v>
                </c:pt>
                <c:pt idx="12676">
                  <c:v>0.80895315010203639</c:v>
                </c:pt>
                <c:pt idx="12677">
                  <c:v>0.80895315010203639</c:v>
                </c:pt>
                <c:pt idx="12678">
                  <c:v>0.80890973036342317</c:v>
                </c:pt>
                <c:pt idx="12679">
                  <c:v>0.80886631062481007</c:v>
                </c:pt>
                <c:pt idx="12680">
                  <c:v>0.80886631062481007</c:v>
                </c:pt>
                <c:pt idx="12681">
                  <c:v>0.80886631062481007</c:v>
                </c:pt>
                <c:pt idx="12682">
                  <c:v>0.80882289088619685</c:v>
                </c:pt>
                <c:pt idx="12683">
                  <c:v>0.80877947114758375</c:v>
                </c:pt>
                <c:pt idx="12684">
                  <c:v>0.80873605140897054</c:v>
                </c:pt>
                <c:pt idx="12685">
                  <c:v>0.80873605140897054</c:v>
                </c:pt>
                <c:pt idx="12686">
                  <c:v>0.80869263167035732</c:v>
                </c:pt>
                <c:pt idx="12687">
                  <c:v>0.80869263167035732</c:v>
                </c:pt>
                <c:pt idx="12688">
                  <c:v>0.80864921193174411</c:v>
                </c:pt>
                <c:pt idx="12689">
                  <c:v>0.80864921193174411</c:v>
                </c:pt>
                <c:pt idx="12690">
                  <c:v>0.808605792193131</c:v>
                </c:pt>
                <c:pt idx="12691">
                  <c:v>0.808605792193131</c:v>
                </c:pt>
                <c:pt idx="12692">
                  <c:v>0.80856237245451779</c:v>
                </c:pt>
                <c:pt idx="12693">
                  <c:v>0.80851895271590468</c:v>
                </c:pt>
                <c:pt idx="12694">
                  <c:v>0.80851895271590468</c:v>
                </c:pt>
                <c:pt idx="12695">
                  <c:v>0.80851895271590468</c:v>
                </c:pt>
                <c:pt idx="12696">
                  <c:v>0.80851895271590468</c:v>
                </c:pt>
                <c:pt idx="12697">
                  <c:v>0.80847553297729147</c:v>
                </c:pt>
                <c:pt idx="12698">
                  <c:v>0.80847553297729147</c:v>
                </c:pt>
                <c:pt idx="12699">
                  <c:v>0.80843211323867825</c:v>
                </c:pt>
                <c:pt idx="12700">
                  <c:v>0.80838869350006515</c:v>
                </c:pt>
                <c:pt idx="12701">
                  <c:v>0.80834527376145193</c:v>
                </c:pt>
                <c:pt idx="12702">
                  <c:v>0.80830185402283883</c:v>
                </c:pt>
                <c:pt idx="12703">
                  <c:v>0.80825843428422561</c:v>
                </c:pt>
                <c:pt idx="12704">
                  <c:v>0.8082150145456124</c:v>
                </c:pt>
                <c:pt idx="12705">
                  <c:v>0.8082150145456124</c:v>
                </c:pt>
                <c:pt idx="12706">
                  <c:v>0.8082150145456124</c:v>
                </c:pt>
                <c:pt idx="12707">
                  <c:v>0.80817159480699929</c:v>
                </c:pt>
                <c:pt idx="12708">
                  <c:v>0.80817159480699929</c:v>
                </c:pt>
                <c:pt idx="12709">
                  <c:v>0.80812817506838608</c:v>
                </c:pt>
                <c:pt idx="12710">
                  <c:v>0.80808475532977297</c:v>
                </c:pt>
                <c:pt idx="12711">
                  <c:v>0.80808475532977297</c:v>
                </c:pt>
                <c:pt idx="12712">
                  <c:v>0.80808475532977297</c:v>
                </c:pt>
                <c:pt idx="12713">
                  <c:v>0.80808475532977297</c:v>
                </c:pt>
                <c:pt idx="12714">
                  <c:v>0.80808475532977297</c:v>
                </c:pt>
                <c:pt idx="12715">
                  <c:v>0.80808475532977297</c:v>
                </c:pt>
                <c:pt idx="12716">
                  <c:v>0.80804133559115976</c:v>
                </c:pt>
                <c:pt idx="12717">
                  <c:v>0.80804133559115976</c:v>
                </c:pt>
                <c:pt idx="12718">
                  <c:v>0.80804133559115976</c:v>
                </c:pt>
                <c:pt idx="12719">
                  <c:v>0.80799791585254654</c:v>
                </c:pt>
                <c:pt idx="12720">
                  <c:v>0.80795449611393333</c:v>
                </c:pt>
                <c:pt idx="12721">
                  <c:v>0.80795449611393333</c:v>
                </c:pt>
                <c:pt idx="12722">
                  <c:v>0.80791107637532023</c:v>
                </c:pt>
                <c:pt idx="12723">
                  <c:v>0.80786765663670701</c:v>
                </c:pt>
                <c:pt idx="12724">
                  <c:v>0.80782423689809391</c:v>
                </c:pt>
                <c:pt idx="12725">
                  <c:v>0.80782423689809391</c:v>
                </c:pt>
                <c:pt idx="12726">
                  <c:v>0.80778081715948069</c:v>
                </c:pt>
                <c:pt idx="12727">
                  <c:v>0.80778081715948069</c:v>
                </c:pt>
                <c:pt idx="12728">
                  <c:v>0.80773739742086748</c:v>
                </c:pt>
                <c:pt idx="12729">
                  <c:v>0.80773739742086748</c:v>
                </c:pt>
                <c:pt idx="12730">
                  <c:v>0.80773739742086748</c:v>
                </c:pt>
                <c:pt idx="12731">
                  <c:v>0.80769397768225437</c:v>
                </c:pt>
                <c:pt idx="12732">
                  <c:v>0.80769397768225437</c:v>
                </c:pt>
                <c:pt idx="12733">
                  <c:v>0.80769397768225437</c:v>
                </c:pt>
                <c:pt idx="12734">
                  <c:v>0.80765055794364116</c:v>
                </c:pt>
                <c:pt idx="12735">
                  <c:v>0.80760713820502805</c:v>
                </c:pt>
                <c:pt idx="12736">
                  <c:v>0.80756371846641484</c:v>
                </c:pt>
                <c:pt idx="12737">
                  <c:v>0.80752029872780162</c:v>
                </c:pt>
                <c:pt idx="12738">
                  <c:v>0.80752029872780162</c:v>
                </c:pt>
                <c:pt idx="12739">
                  <c:v>0.80752029872780162</c:v>
                </c:pt>
                <c:pt idx="12740">
                  <c:v>0.80747687898918852</c:v>
                </c:pt>
                <c:pt idx="12741">
                  <c:v>0.8074334592505753</c:v>
                </c:pt>
                <c:pt idx="12742">
                  <c:v>0.8073900395119622</c:v>
                </c:pt>
                <c:pt idx="12743">
                  <c:v>0.8073900395119622</c:v>
                </c:pt>
                <c:pt idx="12744">
                  <c:v>0.8073900395119622</c:v>
                </c:pt>
                <c:pt idx="12745">
                  <c:v>0.80734661977334898</c:v>
                </c:pt>
                <c:pt idx="12746">
                  <c:v>0.80730320003473577</c:v>
                </c:pt>
                <c:pt idx="12747">
                  <c:v>0.80730320003473577</c:v>
                </c:pt>
                <c:pt idx="12748">
                  <c:v>0.80730320003473577</c:v>
                </c:pt>
                <c:pt idx="12749">
                  <c:v>0.80725978029612255</c:v>
                </c:pt>
                <c:pt idx="12750">
                  <c:v>0.80721636055750945</c:v>
                </c:pt>
                <c:pt idx="12751">
                  <c:v>0.80721636055750945</c:v>
                </c:pt>
                <c:pt idx="12752">
                  <c:v>0.80721636055750945</c:v>
                </c:pt>
                <c:pt idx="12753">
                  <c:v>0.80717294081889623</c:v>
                </c:pt>
                <c:pt idx="12754">
                  <c:v>0.80717294081889623</c:v>
                </c:pt>
                <c:pt idx="12755">
                  <c:v>0.80712952108028313</c:v>
                </c:pt>
                <c:pt idx="12756">
                  <c:v>0.80708610134166991</c:v>
                </c:pt>
                <c:pt idx="12757">
                  <c:v>0.8070426816030567</c:v>
                </c:pt>
                <c:pt idx="12758">
                  <c:v>0.8070426816030567</c:v>
                </c:pt>
                <c:pt idx="12759">
                  <c:v>0.8069992618644436</c:v>
                </c:pt>
                <c:pt idx="12760">
                  <c:v>0.8069992618644436</c:v>
                </c:pt>
                <c:pt idx="12761">
                  <c:v>0.8069992618644436</c:v>
                </c:pt>
                <c:pt idx="12762">
                  <c:v>0.80695584212583038</c:v>
                </c:pt>
                <c:pt idx="12763">
                  <c:v>0.80691242238721728</c:v>
                </c:pt>
                <c:pt idx="12764">
                  <c:v>0.80686900264860406</c:v>
                </c:pt>
                <c:pt idx="12765">
                  <c:v>0.80682558290999085</c:v>
                </c:pt>
                <c:pt idx="12766">
                  <c:v>0.80682558290999085</c:v>
                </c:pt>
                <c:pt idx="12767">
                  <c:v>0.80678216317137774</c:v>
                </c:pt>
                <c:pt idx="12768">
                  <c:v>0.80673874343276453</c:v>
                </c:pt>
                <c:pt idx="12769">
                  <c:v>0.80673874343276453</c:v>
                </c:pt>
                <c:pt idx="12770">
                  <c:v>0.80669532369415142</c:v>
                </c:pt>
                <c:pt idx="12771">
                  <c:v>0.80665190395553821</c:v>
                </c:pt>
                <c:pt idx="12772">
                  <c:v>0.80665190395553821</c:v>
                </c:pt>
                <c:pt idx="12773">
                  <c:v>0.80665190395553821</c:v>
                </c:pt>
                <c:pt idx="12774">
                  <c:v>0.80665190395553821</c:v>
                </c:pt>
                <c:pt idx="12775">
                  <c:v>0.80660848421692499</c:v>
                </c:pt>
                <c:pt idx="12776">
                  <c:v>0.80660848421692499</c:v>
                </c:pt>
                <c:pt idx="12777">
                  <c:v>0.80660848421692499</c:v>
                </c:pt>
                <c:pt idx="12778">
                  <c:v>0.80656506447831178</c:v>
                </c:pt>
                <c:pt idx="12779">
                  <c:v>0.80656506447831178</c:v>
                </c:pt>
                <c:pt idx="12780">
                  <c:v>0.80652164473969867</c:v>
                </c:pt>
                <c:pt idx="12781">
                  <c:v>0.80652164473969867</c:v>
                </c:pt>
                <c:pt idx="12782">
                  <c:v>0.80652164473969867</c:v>
                </c:pt>
                <c:pt idx="12783">
                  <c:v>0.80647822500108546</c:v>
                </c:pt>
                <c:pt idx="12784">
                  <c:v>0.80647822500108546</c:v>
                </c:pt>
                <c:pt idx="12785">
                  <c:v>0.80647822500108546</c:v>
                </c:pt>
                <c:pt idx="12786">
                  <c:v>0.80643480526247235</c:v>
                </c:pt>
                <c:pt idx="12787">
                  <c:v>0.80643480526247235</c:v>
                </c:pt>
                <c:pt idx="12788">
                  <c:v>0.80639138552385914</c:v>
                </c:pt>
                <c:pt idx="12789">
                  <c:v>0.80639138552385914</c:v>
                </c:pt>
                <c:pt idx="12790">
                  <c:v>0.80639138552385914</c:v>
                </c:pt>
                <c:pt idx="12791">
                  <c:v>0.80634796578524592</c:v>
                </c:pt>
                <c:pt idx="12792">
                  <c:v>0.80634796578524592</c:v>
                </c:pt>
                <c:pt idx="12793">
                  <c:v>0.80634796578524592</c:v>
                </c:pt>
                <c:pt idx="12794">
                  <c:v>0.80630454604663282</c:v>
                </c:pt>
                <c:pt idx="12795">
                  <c:v>0.8062611263080196</c:v>
                </c:pt>
                <c:pt idx="12796">
                  <c:v>0.8062177065694065</c:v>
                </c:pt>
                <c:pt idx="12797">
                  <c:v>0.80617428683079329</c:v>
                </c:pt>
                <c:pt idx="12798">
                  <c:v>0.80613086709218007</c:v>
                </c:pt>
                <c:pt idx="12799">
                  <c:v>0.80613086709218007</c:v>
                </c:pt>
                <c:pt idx="12800">
                  <c:v>0.80608744735356697</c:v>
                </c:pt>
                <c:pt idx="12801">
                  <c:v>0.80608744735356697</c:v>
                </c:pt>
                <c:pt idx="12802">
                  <c:v>0.80608744735356697</c:v>
                </c:pt>
                <c:pt idx="12803">
                  <c:v>0.80608744735356697</c:v>
                </c:pt>
                <c:pt idx="12804">
                  <c:v>0.80604402761495375</c:v>
                </c:pt>
                <c:pt idx="12805">
                  <c:v>0.80600060787634065</c:v>
                </c:pt>
                <c:pt idx="12806">
                  <c:v>0.80600060787634065</c:v>
                </c:pt>
                <c:pt idx="12807">
                  <c:v>0.80600060787634065</c:v>
                </c:pt>
                <c:pt idx="12808">
                  <c:v>0.80600060787634065</c:v>
                </c:pt>
                <c:pt idx="12809">
                  <c:v>0.80600060787634065</c:v>
                </c:pt>
                <c:pt idx="12810">
                  <c:v>0.80595718813772743</c:v>
                </c:pt>
                <c:pt idx="12811">
                  <c:v>0.80591376839911422</c:v>
                </c:pt>
                <c:pt idx="12812">
                  <c:v>0.805870348660501</c:v>
                </c:pt>
                <c:pt idx="12813">
                  <c:v>0.8058269289218879</c:v>
                </c:pt>
                <c:pt idx="12814">
                  <c:v>0.8058269289218879</c:v>
                </c:pt>
                <c:pt idx="12815">
                  <c:v>0.8058269289218879</c:v>
                </c:pt>
                <c:pt idx="12816">
                  <c:v>0.80578350918327468</c:v>
                </c:pt>
                <c:pt idx="12817">
                  <c:v>0.80574008944466158</c:v>
                </c:pt>
                <c:pt idx="12818">
                  <c:v>0.80574008944466158</c:v>
                </c:pt>
                <c:pt idx="12819">
                  <c:v>0.80569666970604836</c:v>
                </c:pt>
                <c:pt idx="12820">
                  <c:v>0.80565324996743515</c:v>
                </c:pt>
                <c:pt idx="12821">
                  <c:v>0.80560983022882204</c:v>
                </c:pt>
                <c:pt idx="12822">
                  <c:v>0.80560983022882204</c:v>
                </c:pt>
                <c:pt idx="12823">
                  <c:v>0.80560983022882204</c:v>
                </c:pt>
                <c:pt idx="12824">
                  <c:v>0.80560983022882204</c:v>
                </c:pt>
                <c:pt idx="12825">
                  <c:v>0.80560983022882204</c:v>
                </c:pt>
                <c:pt idx="12826">
                  <c:v>0.80556641049020883</c:v>
                </c:pt>
                <c:pt idx="12827">
                  <c:v>0.80556641049020883</c:v>
                </c:pt>
                <c:pt idx="12828">
                  <c:v>0.80556641049020883</c:v>
                </c:pt>
                <c:pt idx="12829">
                  <c:v>0.80556641049020883</c:v>
                </c:pt>
                <c:pt idx="12830">
                  <c:v>0.80552299075159572</c:v>
                </c:pt>
                <c:pt idx="12831">
                  <c:v>0.80547957101298251</c:v>
                </c:pt>
                <c:pt idx="12832">
                  <c:v>0.80547957101298251</c:v>
                </c:pt>
                <c:pt idx="12833">
                  <c:v>0.80547957101298251</c:v>
                </c:pt>
                <c:pt idx="12834">
                  <c:v>0.80547957101298251</c:v>
                </c:pt>
                <c:pt idx="12835">
                  <c:v>0.80543615127436929</c:v>
                </c:pt>
                <c:pt idx="12836">
                  <c:v>0.80543615127436929</c:v>
                </c:pt>
                <c:pt idx="12837">
                  <c:v>0.80539273153575619</c:v>
                </c:pt>
                <c:pt idx="12838">
                  <c:v>0.80534931179714297</c:v>
                </c:pt>
                <c:pt idx="12839">
                  <c:v>0.80534931179714297</c:v>
                </c:pt>
                <c:pt idx="12840">
                  <c:v>0.80530589205852987</c:v>
                </c:pt>
                <c:pt idx="12841">
                  <c:v>0.80526247231991666</c:v>
                </c:pt>
                <c:pt idx="12842">
                  <c:v>0.80521905258130344</c:v>
                </c:pt>
                <c:pt idx="12843">
                  <c:v>0.80521905258130344</c:v>
                </c:pt>
                <c:pt idx="12844">
                  <c:v>0.80517563284269023</c:v>
                </c:pt>
                <c:pt idx="12845">
                  <c:v>0.80513221310407712</c:v>
                </c:pt>
                <c:pt idx="12846">
                  <c:v>0.80513221310407712</c:v>
                </c:pt>
                <c:pt idx="12847">
                  <c:v>0.80513221310407712</c:v>
                </c:pt>
                <c:pt idx="12848">
                  <c:v>0.80513221310407712</c:v>
                </c:pt>
                <c:pt idx="12849">
                  <c:v>0.80508879336546391</c:v>
                </c:pt>
                <c:pt idx="12850">
                  <c:v>0.8050453736268508</c:v>
                </c:pt>
                <c:pt idx="12851">
                  <c:v>0.8050453736268508</c:v>
                </c:pt>
                <c:pt idx="12852">
                  <c:v>0.80500195388823759</c:v>
                </c:pt>
                <c:pt idx="12853">
                  <c:v>0.80495853414962437</c:v>
                </c:pt>
                <c:pt idx="12854">
                  <c:v>0.80491511441101127</c:v>
                </c:pt>
                <c:pt idx="12855">
                  <c:v>0.80491511441101127</c:v>
                </c:pt>
                <c:pt idx="12856">
                  <c:v>0.80491511441101127</c:v>
                </c:pt>
                <c:pt idx="12857">
                  <c:v>0.80491511441101127</c:v>
                </c:pt>
                <c:pt idx="12858">
                  <c:v>0.80487169467239805</c:v>
                </c:pt>
                <c:pt idx="12859">
                  <c:v>0.80482827493378495</c:v>
                </c:pt>
                <c:pt idx="12860">
                  <c:v>0.80478485519517173</c:v>
                </c:pt>
                <c:pt idx="12861">
                  <c:v>0.80474143545655852</c:v>
                </c:pt>
                <c:pt idx="12862">
                  <c:v>0.80469801571794541</c:v>
                </c:pt>
                <c:pt idx="12863">
                  <c:v>0.80469801571794541</c:v>
                </c:pt>
                <c:pt idx="12864">
                  <c:v>0.8046545959793322</c:v>
                </c:pt>
                <c:pt idx="12865">
                  <c:v>0.80461117624071909</c:v>
                </c:pt>
                <c:pt idx="12866">
                  <c:v>0.80461117624071909</c:v>
                </c:pt>
                <c:pt idx="12867">
                  <c:v>0.80456775650210588</c:v>
                </c:pt>
                <c:pt idx="12868">
                  <c:v>0.80456775650210588</c:v>
                </c:pt>
                <c:pt idx="12869">
                  <c:v>0.80456775650210588</c:v>
                </c:pt>
                <c:pt idx="12870">
                  <c:v>0.80452433676349266</c:v>
                </c:pt>
                <c:pt idx="12871">
                  <c:v>0.80452433676349266</c:v>
                </c:pt>
                <c:pt idx="12872">
                  <c:v>0.80452433676349266</c:v>
                </c:pt>
                <c:pt idx="12873">
                  <c:v>0.80448091702487945</c:v>
                </c:pt>
                <c:pt idx="12874">
                  <c:v>0.80448091702487945</c:v>
                </c:pt>
                <c:pt idx="12875">
                  <c:v>0.80443749728626635</c:v>
                </c:pt>
                <c:pt idx="12876">
                  <c:v>0.80439407754765313</c:v>
                </c:pt>
                <c:pt idx="12877">
                  <c:v>0.80435065780904003</c:v>
                </c:pt>
                <c:pt idx="12878">
                  <c:v>0.80435065780904003</c:v>
                </c:pt>
                <c:pt idx="12879">
                  <c:v>0.80430723807042681</c:v>
                </c:pt>
                <c:pt idx="12880">
                  <c:v>0.80430723807042681</c:v>
                </c:pt>
                <c:pt idx="12881">
                  <c:v>0.8042638183318136</c:v>
                </c:pt>
                <c:pt idx="12882">
                  <c:v>0.8042638183318136</c:v>
                </c:pt>
                <c:pt idx="12883">
                  <c:v>0.8042638183318136</c:v>
                </c:pt>
                <c:pt idx="12884">
                  <c:v>0.80422039859320049</c:v>
                </c:pt>
                <c:pt idx="12885">
                  <c:v>0.80417697885458728</c:v>
                </c:pt>
                <c:pt idx="12886">
                  <c:v>0.80417697885458728</c:v>
                </c:pt>
                <c:pt idx="12887">
                  <c:v>0.80417697885458728</c:v>
                </c:pt>
                <c:pt idx="12888">
                  <c:v>0.80417697885458728</c:v>
                </c:pt>
                <c:pt idx="12889">
                  <c:v>0.80413355911597417</c:v>
                </c:pt>
                <c:pt idx="12890">
                  <c:v>0.80409013937736096</c:v>
                </c:pt>
                <c:pt idx="12891">
                  <c:v>0.80409013937736096</c:v>
                </c:pt>
                <c:pt idx="12892">
                  <c:v>0.80409013937736096</c:v>
                </c:pt>
                <c:pt idx="12893">
                  <c:v>0.80409013937736096</c:v>
                </c:pt>
                <c:pt idx="12894">
                  <c:v>0.80404671963874774</c:v>
                </c:pt>
                <c:pt idx="12895">
                  <c:v>0.80404671963874774</c:v>
                </c:pt>
                <c:pt idx="12896">
                  <c:v>0.80404671963874774</c:v>
                </c:pt>
                <c:pt idx="12897">
                  <c:v>0.80404671963874774</c:v>
                </c:pt>
                <c:pt idx="12898">
                  <c:v>0.80400329990013464</c:v>
                </c:pt>
                <c:pt idx="12899">
                  <c:v>0.80395988016152142</c:v>
                </c:pt>
                <c:pt idx="12900">
                  <c:v>0.80395988016152142</c:v>
                </c:pt>
                <c:pt idx="12901">
                  <c:v>0.80395988016152142</c:v>
                </c:pt>
                <c:pt idx="12902">
                  <c:v>0.80395988016152142</c:v>
                </c:pt>
                <c:pt idx="12903">
                  <c:v>0.80391646042290832</c:v>
                </c:pt>
                <c:pt idx="12904">
                  <c:v>0.80391646042290832</c:v>
                </c:pt>
                <c:pt idx="12905">
                  <c:v>0.80391646042290832</c:v>
                </c:pt>
                <c:pt idx="12906">
                  <c:v>0.8038730406842951</c:v>
                </c:pt>
                <c:pt idx="12907">
                  <c:v>0.80382962094568189</c:v>
                </c:pt>
                <c:pt idx="12908">
                  <c:v>0.80378620120706867</c:v>
                </c:pt>
                <c:pt idx="12909">
                  <c:v>0.80378620120706867</c:v>
                </c:pt>
                <c:pt idx="12910">
                  <c:v>0.80378620120706867</c:v>
                </c:pt>
                <c:pt idx="12911">
                  <c:v>0.80374278146845557</c:v>
                </c:pt>
                <c:pt idx="12912">
                  <c:v>0.80374278146845557</c:v>
                </c:pt>
                <c:pt idx="12913">
                  <c:v>0.80374278146845557</c:v>
                </c:pt>
                <c:pt idx="12914">
                  <c:v>0.80374278146845557</c:v>
                </c:pt>
                <c:pt idx="12915">
                  <c:v>0.80369936172984235</c:v>
                </c:pt>
                <c:pt idx="12916">
                  <c:v>0.80369936172984235</c:v>
                </c:pt>
                <c:pt idx="12917">
                  <c:v>0.80365594199122925</c:v>
                </c:pt>
                <c:pt idx="12918">
                  <c:v>0.80365594199122925</c:v>
                </c:pt>
                <c:pt idx="12919">
                  <c:v>0.80365594199122925</c:v>
                </c:pt>
                <c:pt idx="12920">
                  <c:v>0.80365594199122925</c:v>
                </c:pt>
                <c:pt idx="12921">
                  <c:v>0.80365594199122925</c:v>
                </c:pt>
                <c:pt idx="12922">
                  <c:v>0.80361252225261603</c:v>
                </c:pt>
                <c:pt idx="12923">
                  <c:v>0.80356910251400282</c:v>
                </c:pt>
                <c:pt idx="12924">
                  <c:v>0.80356910251400282</c:v>
                </c:pt>
                <c:pt idx="12925">
                  <c:v>0.80356910251400282</c:v>
                </c:pt>
                <c:pt idx="12926">
                  <c:v>0.80356910251400282</c:v>
                </c:pt>
                <c:pt idx="12927">
                  <c:v>0.80356910251400282</c:v>
                </c:pt>
                <c:pt idx="12928">
                  <c:v>0.80352568277538972</c:v>
                </c:pt>
                <c:pt idx="12929">
                  <c:v>0.8034822630367765</c:v>
                </c:pt>
                <c:pt idx="12930">
                  <c:v>0.8034822630367765</c:v>
                </c:pt>
                <c:pt idx="12931">
                  <c:v>0.8034822630367765</c:v>
                </c:pt>
                <c:pt idx="12932">
                  <c:v>0.8034388432981634</c:v>
                </c:pt>
                <c:pt idx="12933">
                  <c:v>0.80339542355955018</c:v>
                </c:pt>
                <c:pt idx="12934">
                  <c:v>0.80335200382093697</c:v>
                </c:pt>
                <c:pt idx="12935">
                  <c:v>0.80335200382093697</c:v>
                </c:pt>
                <c:pt idx="12936">
                  <c:v>0.80335200382093697</c:v>
                </c:pt>
                <c:pt idx="12937">
                  <c:v>0.80335200382093697</c:v>
                </c:pt>
                <c:pt idx="12938">
                  <c:v>0.80335200382093697</c:v>
                </c:pt>
                <c:pt idx="12939">
                  <c:v>0.80335200382093697</c:v>
                </c:pt>
                <c:pt idx="12940">
                  <c:v>0.80335200382093697</c:v>
                </c:pt>
                <c:pt idx="12941">
                  <c:v>0.80335200382093697</c:v>
                </c:pt>
                <c:pt idx="12942">
                  <c:v>0.80335200382093697</c:v>
                </c:pt>
                <c:pt idx="12943">
                  <c:v>0.80335200382093697</c:v>
                </c:pt>
                <c:pt idx="12944">
                  <c:v>0.80330858408232386</c:v>
                </c:pt>
                <c:pt idx="12945">
                  <c:v>0.80326516434371065</c:v>
                </c:pt>
                <c:pt idx="12946">
                  <c:v>0.80322174460509754</c:v>
                </c:pt>
                <c:pt idx="12947">
                  <c:v>0.80322174460509754</c:v>
                </c:pt>
                <c:pt idx="12948">
                  <c:v>0.80322174460509754</c:v>
                </c:pt>
                <c:pt idx="12949">
                  <c:v>0.80317832486648433</c:v>
                </c:pt>
                <c:pt idx="12950">
                  <c:v>0.80313490512787111</c:v>
                </c:pt>
                <c:pt idx="12951">
                  <c:v>0.8030914853892579</c:v>
                </c:pt>
                <c:pt idx="12952">
                  <c:v>0.8030914853892579</c:v>
                </c:pt>
                <c:pt idx="12953">
                  <c:v>0.80304806565064479</c:v>
                </c:pt>
                <c:pt idx="12954">
                  <c:v>0.80304806565064479</c:v>
                </c:pt>
                <c:pt idx="12955">
                  <c:v>0.80304806565064479</c:v>
                </c:pt>
                <c:pt idx="12956">
                  <c:v>0.80300464591203158</c:v>
                </c:pt>
                <c:pt idx="12957">
                  <c:v>0.80296122617341847</c:v>
                </c:pt>
                <c:pt idx="12958">
                  <c:v>0.80291780643480526</c:v>
                </c:pt>
                <c:pt idx="12959">
                  <c:v>0.80287438669619204</c:v>
                </c:pt>
                <c:pt idx="12960">
                  <c:v>0.80283096695757894</c:v>
                </c:pt>
                <c:pt idx="12961">
                  <c:v>0.80278754721896572</c:v>
                </c:pt>
                <c:pt idx="12962">
                  <c:v>0.80274412748035262</c:v>
                </c:pt>
                <c:pt idx="12963">
                  <c:v>0.80270070774173941</c:v>
                </c:pt>
                <c:pt idx="12964">
                  <c:v>0.80265728800312619</c:v>
                </c:pt>
                <c:pt idx="12965">
                  <c:v>0.80265728800312619</c:v>
                </c:pt>
                <c:pt idx="12966">
                  <c:v>0.80261386826451309</c:v>
                </c:pt>
                <c:pt idx="12967">
                  <c:v>0.80257044852589987</c:v>
                </c:pt>
                <c:pt idx="12968">
                  <c:v>0.80252702878728677</c:v>
                </c:pt>
                <c:pt idx="12969">
                  <c:v>0.80252702878728677</c:v>
                </c:pt>
                <c:pt idx="12970">
                  <c:v>0.80248360904867355</c:v>
                </c:pt>
                <c:pt idx="12971">
                  <c:v>0.80248360904867355</c:v>
                </c:pt>
                <c:pt idx="12972">
                  <c:v>0.80248360904867355</c:v>
                </c:pt>
                <c:pt idx="12973">
                  <c:v>0.80248360904867355</c:v>
                </c:pt>
                <c:pt idx="12974">
                  <c:v>0.80248360904867355</c:v>
                </c:pt>
                <c:pt idx="12975">
                  <c:v>0.80244018931006034</c:v>
                </c:pt>
                <c:pt idx="12976">
                  <c:v>0.80239676957144712</c:v>
                </c:pt>
                <c:pt idx="12977">
                  <c:v>0.80239676957144712</c:v>
                </c:pt>
                <c:pt idx="12978">
                  <c:v>0.80239676957144712</c:v>
                </c:pt>
                <c:pt idx="12979">
                  <c:v>0.80239676957144712</c:v>
                </c:pt>
                <c:pt idx="12980">
                  <c:v>0.80239676957144712</c:v>
                </c:pt>
                <c:pt idx="12981">
                  <c:v>0.80239676957144712</c:v>
                </c:pt>
                <c:pt idx="12982">
                  <c:v>0.80239676957144712</c:v>
                </c:pt>
                <c:pt idx="12983">
                  <c:v>0.80239676957144712</c:v>
                </c:pt>
                <c:pt idx="12984">
                  <c:v>0.80235334983283402</c:v>
                </c:pt>
                <c:pt idx="12985">
                  <c:v>0.80235334983283402</c:v>
                </c:pt>
                <c:pt idx="12986">
                  <c:v>0.80235334983283402</c:v>
                </c:pt>
                <c:pt idx="12987">
                  <c:v>0.80235334983283402</c:v>
                </c:pt>
                <c:pt idx="12988">
                  <c:v>0.8023099300942208</c:v>
                </c:pt>
                <c:pt idx="12989">
                  <c:v>0.8023099300942208</c:v>
                </c:pt>
                <c:pt idx="12990">
                  <c:v>0.8023099300942208</c:v>
                </c:pt>
                <c:pt idx="12991">
                  <c:v>0.8023099300942208</c:v>
                </c:pt>
                <c:pt idx="12992">
                  <c:v>0.8023099300942208</c:v>
                </c:pt>
                <c:pt idx="12993">
                  <c:v>0.8023099300942208</c:v>
                </c:pt>
                <c:pt idx="12994">
                  <c:v>0.8023099300942208</c:v>
                </c:pt>
                <c:pt idx="12995">
                  <c:v>0.8023099300942208</c:v>
                </c:pt>
                <c:pt idx="12996">
                  <c:v>0.8022665103556077</c:v>
                </c:pt>
                <c:pt idx="12997">
                  <c:v>0.8022665103556077</c:v>
                </c:pt>
                <c:pt idx="12998">
                  <c:v>0.8022665103556077</c:v>
                </c:pt>
                <c:pt idx="12999">
                  <c:v>0.8022665103556077</c:v>
                </c:pt>
                <c:pt idx="13000">
                  <c:v>0.8022665103556077</c:v>
                </c:pt>
                <c:pt idx="13001">
                  <c:v>0.80222309061699448</c:v>
                </c:pt>
                <c:pt idx="13002">
                  <c:v>0.80222309061699448</c:v>
                </c:pt>
                <c:pt idx="13003">
                  <c:v>0.80222309061699448</c:v>
                </c:pt>
                <c:pt idx="13004">
                  <c:v>0.80217967087838127</c:v>
                </c:pt>
                <c:pt idx="13005">
                  <c:v>0.80217967087838127</c:v>
                </c:pt>
                <c:pt idx="13006">
                  <c:v>0.80217967087838127</c:v>
                </c:pt>
                <c:pt idx="13007">
                  <c:v>0.80217967087838127</c:v>
                </c:pt>
                <c:pt idx="13008">
                  <c:v>0.80213625113976816</c:v>
                </c:pt>
                <c:pt idx="13009">
                  <c:v>0.80213625113976816</c:v>
                </c:pt>
                <c:pt idx="13010">
                  <c:v>0.80209283140115495</c:v>
                </c:pt>
                <c:pt idx="13011">
                  <c:v>0.80209283140115495</c:v>
                </c:pt>
                <c:pt idx="13012">
                  <c:v>0.80209283140115495</c:v>
                </c:pt>
                <c:pt idx="13013">
                  <c:v>0.80204941166254184</c:v>
                </c:pt>
                <c:pt idx="13014">
                  <c:v>0.80204941166254184</c:v>
                </c:pt>
                <c:pt idx="13015">
                  <c:v>0.80204941166254184</c:v>
                </c:pt>
                <c:pt idx="13016">
                  <c:v>0.80200599192392863</c:v>
                </c:pt>
                <c:pt idx="13017">
                  <c:v>0.80196257218531541</c:v>
                </c:pt>
                <c:pt idx="13018">
                  <c:v>0.80196257218531541</c:v>
                </c:pt>
                <c:pt idx="13019">
                  <c:v>0.80196257218531541</c:v>
                </c:pt>
                <c:pt idx="13020">
                  <c:v>0.80191915244670231</c:v>
                </c:pt>
                <c:pt idx="13021">
                  <c:v>0.8018757327080891</c:v>
                </c:pt>
                <c:pt idx="13022">
                  <c:v>0.8018757327080891</c:v>
                </c:pt>
                <c:pt idx="13023">
                  <c:v>0.80183231296947599</c:v>
                </c:pt>
                <c:pt idx="13024">
                  <c:v>0.80183231296947599</c:v>
                </c:pt>
                <c:pt idx="13025">
                  <c:v>0.80183231296947599</c:v>
                </c:pt>
                <c:pt idx="13026">
                  <c:v>0.80178889323086278</c:v>
                </c:pt>
                <c:pt idx="13027">
                  <c:v>0.80174547349224956</c:v>
                </c:pt>
                <c:pt idx="13028">
                  <c:v>0.80170205375363635</c:v>
                </c:pt>
                <c:pt idx="13029">
                  <c:v>0.80165863401502324</c:v>
                </c:pt>
                <c:pt idx="13030">
                  <c:v>0.80161521427641003</c:v>
                </c:pt>
                <c:pt idx="13031">
                  <c:v>0.80157179453779692</c:v>
                </c:pt>
                <c:pt idx="13032">
                  <c:v>0.80152837479918371</c:v>
                </c:pt>
                <c:pt idx="13033">
                  <c:v>0.80152837479918371</c:v>
                </c:pt>
                <c:pt idx="13034">
                  <c:v>0.80148495506057049</c:v>
                </c:pt>
                <c:pt idx="13035">
                  <c:v>0.80144153532195739</c:v>
                </c:pt>
                <c:pt idx="13036">
                  <c:v>0.80144153532195739</c:v>
                </c:pt>
                <c:pt idx="13037">
                  <c:v>0.80139811558334417</c:v>
                </c:pt>
                <c:pt idx="13038">
                  <c:v>0.80139811558334417</c:v>
                </c:pt>
                <c:pt idx="13039">
                  <c:v>0.80135469584473107</c:v>
                </c:pt>
                <c:pt idx="13040">
                  <c:v>0.80135469584473107</c:v>
                </c:pt>
                <c:pt idx="13041">
                  <c:v>0.80131127610611785</c:v>
                </c:pt>
                <c:pt idx="13042">
                  <c:v>0.80126785636750464</c:v>
                </c:pt>
                <c:pt idx="13043">
                  <c:v>0.80122443662889153</c:v>
                </c:pt>
                <c:pt idx="13044">
                  <c:v>0.80118101689027832</c:v>
                </c:pt>
                <c:pt idx="13045">
                  <c:v>0.80118101689027832</c:v>
                </c:pt>
                <c:pt idx="13046">
                  <c:v>0.80118101689027832</c:v>
                </c:pt>
                <c:pt idx="13047">
                  <c:v>0.80113759715166522</c:v>
                </c:pt>
                <c:pt idx="13048">
                  <c:v>0.801094177413052</c:v>
                </c:pt>
                <c:pt idx="13049">
                  <c:v>0.801094177413052</c:v>
                </c:pt>
                <c:pt idx="13050">
                  <c:v>0.801094177413052</c:v>
                </c:pt>
                <c:pt idx="13051">
                  <c:v>0.801094177413052</c:v>
                </c:pt>
                <c:pt idx="13052">
                  <c:v>0.801094177413052</c:v>
                </c:pt>
                <c:pt idx="13053">
                  <c:v>0.801094177413052</c:v>
                </c:pt>
                <c:pt idx="13054">
                  <c:v>0.80105075767443878</c:v>
                </c:pt>
                <c:pt idx="13055">
                  <c:v>0.80100733793582557</c:v>
                </c:pt>
                <c:pt idx="13056">
                  <c:v>0.80100733793582557</c:v>
                </c:pt>
                <c:pt idx="13057">
                  <c:v>0.80096391819721247</c:v>
                </c:pt>
                <c:pt idx="13058">
                  <c:v>0.80096391819721247</c:v>
                </c:pt>
                <c:pt idx="13059">
                  <c:v>0.80096391819721247</c:v>
                </c:pt>
                <c:pt idx="13060">
                  <c:v>0.80096391819721247</c:v>
                </c:pt>
                <c:pt idx="13061">
                  <c:v>0.80092049845859925</c:v>
                </c:pt>
                <c:pt idx="13062">
                  <c:v>0.80087707871998615</c:v>
                </c:pt>
                <c:pt idx="13063">
                  <c:v>0.80083365898137293</c:v>
                </c:pt>
                <c:pt idx="13064">
                  <c:v>0.80079023924275972</c:v>
                </c:pt>
                <c:pt idx="13065">
                  <c:v>0.80079023924275972</c:v>
                </c:pt>
                <c:pt idx="13066">
                  <c:v>0.80074681950414661</c:v>
                </c:pt>
                <c:pt idx="13067">
                  <c:v>0.80074681950414661</c:v>
                </c:pt>
                <c:pt idx="13068">
                  <c:v>0.8007033997655334</c:v>
                </c:pt>
                <c:pt idx="13069">
                  <c:v>0.80065998002692029</c:v>
                </c:pt>
                <c:pt idx="13070">
                  <c:v>0.80065998002692029</c:v>
                </c:pt>
                <c:pt idx="13071">
                  <c:v>0.80065998002692029</c:v>
                </c:pt>
                <c:pt idx="13072">
                  <c:v>0.80065998002692029</c:v>
                </c:pt>
                <c:pt idx="13073">
                  <c:v>0.80061656028830708</c:v>
                </c:pt>
                <c:pt idx="13074">
                  <c:v>0.80057314054969386</c:v>
                </c:pt>
                <c:pt idx="13075">
                  <c:v>0.80057314054969386</c:v>
                </c:pt>
                <c:pt idx="13076">
                  <c:v>0.80057314054969386</c:v>
                </c:pt>
                <c:pt idx="13077">
                  <c:v>0.80057314054969386</c:v>
                </c:pt>
                <c:pt idx="13078">
                  <c:v>0.80057314054969386</c:v>
                </c:pt>
                <c:pt idx="13079">
                  <c:v>0.80052972081108076</c:v>
                </c:pt>
                <c:pt idx="13080">
                  <c:v>0.80048630107246754</c:v>
                </c:pt>
                <c:pt idx="13081">
                  <c:v>0.80048630107246754</c:v>
                </c:pt>
                <c:pt idx="13082">
                  <c:v>0.80048630107246754</c:v>
                </c:pt>
                <c:pt idx="13083">
                  <c:v>0.80044288133385444</c:v>
                </c:pt>
                <c:pt idx="13084">
                  <c:v>0.80044288133385444</c:v>
                </c:pt>
                <c:pt idx="13085">
                  <c:v>0.80039946159524122</c:v>
                </c:pt>
                <c:pt idx="13086">
                  <c:v>0.80039946159524122</c:v>
                </c:pt>
                <c:pt idx="13087">
                  <c:v>0.80035604185662801</c:v>
                </c:pt>
                <c:pt idx="13088">
                  <c:v>0.80035604185662801</c:v>
                </c:pt>
                <c:pt idx="13089">
                  <c:v>0.80035604185662801</c:v>
                </c:pt>
                <c:pt idx="13090">
                  <c:v>0.80031262211801479</c:v>
                </c:pt>
                <c:pt idx="13091">
                  <c:v>0.80031262211801479</c:v>
                </c:pt>
                <c:pt idx="13092">
                  <c:v>0.80026920237940169</c:v>
                </c:pt>
                <c:pt idx="13093">
                  <c:v>0.80026920237940169</c:v>
                </c:pt>
                <c:pt idx="13094">
                  <c:v>0.80026920237940169</c:v>
                </c:pt>
                <c:pt idx="13095">
                  <c:v>0.80026920237940169</c:v>
                </c:pt>
                <c:pt idx="13096">
                  <c:v>0.80026920237940169</c:v>
                </c:pt>
                <c:pt idx="13097">
                  <c:v>0.80022578264078847</c:v>
                </c:pt>
                <c:pt idx="13098">
                  <c:v>0.80022578264078847</c:v>
                </c:pt>
                <c:pt idx="13099">
                  <c:v>0.80018236290217537</c:v>
                </c:pt>
                <c:pt idx="13100">
                  <c:v>0.80018236290217537</c:v>
                </c:pt>
                <c:pt idx="13101">
                  <c:v>0.80013894316356216</c:v>
                </c:pt>
                <c:pt idx="13102">
                  <c:v>0.80009552342494894</c:v>
                </c:pt>
                <c:pt idx="13103">
                  <c:v>0.80005210368633584</c:v>
                </c:pt>
                <c:pt idx="13104">
                  <c:v>0.80005210368633584</c:v>
                </c:pt>
                <c:pt idx="13105">
                  <c:v>0.80000868394772262</c:v>
                </c:pt>
                <c:pt idx="13106">
                  <c:v>0.80000868394772262</c:v>
                </c:pt>
                <c:pt idx="13107">
                  <c:v>0.80000868394772262</c:v>
                </c:pt>
                <c:pt idx="13108">
                  <c:v>0.79996526420910952</c:v>
                </c:pt>
                <c:pt idx="13109">
                  <c:v>0.7999218444704963</c:v>
                </c:pt>
                <c:pt idx="13110">
                  <c:v>0.79987842473188309</c:v>
                </c:pt>
                <c:pt idx="13111">
                  <c:v>0.79983500499326987</c:v>
                </c:pt>
                <c:pt idx="13112">
                  <c:v>0.79983500499326987</c:v>
                </c:pt>
                <c:pt idx="13113">
                  <c:v>0.79983500499326987</c:v>
                </c:pt>
                <c:pt idx="13114">
                  <c:v>0.79979158525465677</c:v>
                </c:pt>
                <c:pt idx="13115">
                  <c:v>0.79974816551604355</c:v>
                </c:pt>
                <c:pt idx="13116">
                  <c:v>0.79970474577743045</c:v>
                </c:pt>
                <c:pt idx="13117">
                  <c:v>0.79970474577743045</c:v>
                </c:pt>
                <c:pt idx="13118">
                  <c:v>0.79970474577743045</c:v>
                </c:pt>
                <c:pt idx="13119">
                  <c:v>0.79966132603881723</c:v>
                </c:pt>
                <c:pt idx="13120">
                  <c:v>0.79961790630020402</c:v>
                </c:pt>
                <c:pt idx="13121">
                  <c:v>0.79961790630020402</c:v>
                </c:pt>
                <c:pt idx="13122">
                  <c:v>0.79957448656159091</c:v>
                </c:pt>
                <c:pt idx="13123">
                  <c:v>0.79957448656159091</c:v>
                </c:pt>
                <c:pt idx="13124">
                  <c:v>0.79957448656159091</c:v>
                </c:pt>
                <c:pt idx="13125">
                  <c:v>0.79957448656159091</c:v>
                </c:pt>
                <c:pt idx="13126">
                  <c:v>0.79957448656159091</c:v>
                </c:pt>
                <c:pt idx="13127">
                  <c:v>0.7995310668229777</c:v>
                </c:pt>
                <c:pt idx="13128">
                  <c:v>0.7995310668229777</c:v>
                </c:pt>
                <c:pt idx="13129">
                  <c:v>0.79948764708436459</c:v>
                </c:pt>
                <c:pt idx="13130">
                  <c:v>0.79948764708436459</c:v>
                </c:pt>
                <c:pt idx="13131">
                  <c:v>0.79948764708436459</c:v>
                </c:pt>
                <c:pt idx="13132">
                  <c:v>0.79944422734575138</c:v>
                </c:pt>
                <c:pt idx="13133">
                  <c:v>0.79940080760713816</c:v>
                </c:pt>
                <c:pt idx="13134">
                  <c:v>0.79935738786852506</c:v>
                </c:pt>
                <c:pt idx="13135">
                  <c:v>0.79935738786852506</c:v>
                </c:pt>
                <c:pt idx="13136">
                  <c:v>0.79931396812991184</c:v>
                </c:pt>
                <c:pt idx="13137">
                  <c:v>0.79931396812991184</c:v>
                </c:pt>
                <c:pt idx="13138">
                  <c:v>0.79927054839129874</c:v>
                </c:pt>
                <c:pt idx="13139">
                  <c:v>0.79927054839129874</c:v>
                </c:pt>
                <c:pt idx="13140">
                  <c:v>0.79922712865268553</c:v>
                </c:pt>
                <c:pt idx="13141">
                  <c:v>0.79922712865268553</c:v>
                </c:pt>
                <c:pt idx="13142">
                  <c:v>0.79918370891407231</c:v>
                </c:pt>
                <c:pt idx="13143">
                  <c:v>0.7991402891754591</c:v>
                </c:pt>
                <c:pt idx="13144">
                  <c:v>0.79909686943684599</c:v>
                </c:pt>
                <c:pt idx="13145">
                  <c:v>0.79909686943684599</c:v>
                </c:pt>
                <c:pt idx="13146">
                  <c:v>0.79909686943684599</c:v>
                </c:pt>
                <c:pt idx="13147">
                  <c:v>0.79905344969823278</c:v>
                </c:pt>
                <c:pt idx="13148">
                  <c:v>0.79901002995961967</c:v>
                </c:pt>
                <c:pt idx="13149">
                  <c:v>0.79901002995961967</c:v>
                </c:pt>
                <c:pt idx="13150">
                  <c:v>0.79901002995961967</c:v>
                </c:pt>
                <c:pt idx="13151">
                  <c:v>0.79896661022100646</c:v>
                </c:pt>
                <c:pt idx="13152">
                  <c:v>0.79892319048239324</c:v>
                </c:pt>
                <c:pt idx="13153">
                  <c:v>0.79887977074378014</c:v>
                </c:pt>
                <c:pt idx="13154">
                  <c:v>0.79887977074378014</c:v>
                </c:pt>
                <c:pt idx="13155">
                  <c:v>0.79887977074378014</c:v>
                </c:pt>
                <c:pt idx="13156">
                  <c:v>0.79887977074378014</c:v>
                </c:pt>
                <c:pt idx="13157">
                  <c:v>0.79883635100516692</c:v>
                </c:pt>
                <c:pt idx="13158">
                  <c:v>0.79879293126655382</c:v>
                </c:pt>
                <c:pt idx="13159">
                  <c:v>0.79879293126655382</c:v>
                </c:pt>
                <c:pt idx="13160">
                  <c:v>0.7987495115279406</c:v>
                </c:pt>
                <c:pt idx="13161">
                  <c:v>0.7987495115279406</c:v>
                </c:pt>
                <c:pt idx="13162">
                  <c:v>0.79870609178932739</c:v>
                </c:pt>
                <c:pt idx="13163">
                  <c:v>0.79866267205071428</c:v>
                </c:pt>
                <c:pt idx="13164">
                  <c:v>0.79861925231210107</c:v>
                </c:pt>
                <c:pt idx="13165">
                  <c:v>0.79861925231210107</c:v>
                </c:pt>
                <c:pt idx="13166">
                  <c:v>0.79861925231210107</c:v>
                </c:pt>
                <c:pt idx="13167">
                  <c:v>0.79857583257348796</c:v>
                </c:pt>
                <c:pt idx="13168">
                  <c:v>0.79857583257348796</c:v>
                </c:pt>
                <c:pt idx="13169">
                  <c:v>0.79857583257348796</c:v>
                </c:pt>
                <c:pt idx="13170">
                  <c:v>0.79853241283487475</c:v>
                </c:pt>
                <c:pt idx="13171">
                  <c:v>0.79853241283487475</c:v>
                </c:pt>
                <c:pt idx="13172">
                  <c:v>0.79853241283487475</c:v>
                </c:pt>
                <c:pt idx="13173">
                  <c:v>0.79853241283487475</c:v>
                </c:pt>
                <c:pt idx="13174">
                  <c:v>0.79853241283487475</c:v>
                </c:pt>
                <c:pt idx="13175">
                  <c:v>0.79848899309626153</c:v>
                </c:pt>
                <c:pt idx="13176">
                  <c:v>0.79844557335764832</c:v>
                </c:pt>
                <c:pt idx="13177">
                  <c:v>0.79840215361903522</c:v>
                </c:pt>
                <c:pt idx="13178">
                  <c:v>0.79840215361903522</c:v>
                </c:pt>
                <c:pt idx="13179">
                  <c:v>0.798358733880422</c:v>
                </c:pt>
                <c:pt idx="13180">
                  <c:v>0.7983153141418089</c:v>
                </c:pt>
                <c:pt idx="13181">
                  <c:v>0.7983153141418089</c:v>
                </c:pt>
                <c:pt idx="13182">
                  <c:v>0.79827189440319568</c:v>
                </c:pt>
                <c:pt idx="13183">
                  <c:v>0.79822847466458247</c:v>
                </c:pt>
                <c:pt idx="13184">
                  <c:v>0.79818505492596936</c:v>
                </c:pt>
                <c:pt idx="13185">
                  <c:v>0.79814163518735615</c:v>
                </c:pt>
                <c:pt idx="13186">
                  <c:v>0.79814163518735615</c:v>
                </c:pt>
                <c:pt idx="13187">
                  <c:v>0.79809821544874304</c:v>
                </c:pt>
                <c:pt idx="13188">
                  <c:v>0.79805479571012983</c:v>
                </c:pt>
                <c:pt idx="13189">
                  <c:v>0.79801137597151661</c:v>
                </c:pt>
                <c:pt idx="13190">
                  <c:v>0.79801137597151661</c:v>
                </c:pt>
                <c:pt idx="13191">
                  <c:v>0.79801137597151661</c:v>
                </c:pt>
                <c:pt idx="13192">
                  <c:v>0.79801137597151661</c:v>
                </c:pt>
                <c:pt idx="13193">
                  <c:v>0.79796795623290351</c:v>
                </c:pt>
                <c:pt idx="13194">
                  <c:v>0.79796795623290351</c:v>
                </c:pt>
                <c:pt idx="13195">
                  <c:v>0.79796795623290351</c:v>
                </c:pt>
                <c:pt idx="13196">
                  <c:v>0.79792453649429029</c:v>
                </c:pt>
                <c:pt idx="13197">
                  <c:v>0.79788111675567719</c:v>
                </c:pt>
                <c:pt idx="13198">
                  <c:v>0.79788111675567719</c:v>
                </c:pt>
                <c:pt idx="13199">
                  <c:v>0.79783769701706397</c:v>
                </c:pt>
                <c:pt idx="13200">
                  <c:v>0.79783769701706397</c:v>
                </c:pt>
                <c:pt idx="13201">
                  <c:v>0.79779427727845076</c:v>
                </c:pt>
                <c:pt idx="13202">
                  <c:v>0.79775085753983754</c:v>
                </c:pt>
                <c:pt idx="13203">
                  <c:v>0.79775085753983754</c:v>
                </c:pt>
                <c:pt idx="13204">
                  <c:v>0.79770743780122444</c:v>
                </c:pt>
                <c:pt idx="13205">
                  <c:v>0.79770743780122444</c:v>
                </c:pt>
                <c:pt idx="13206">
                  <c:v>0.79766401806261122</c:v>
                </c:pt>
                <c:pt idx="13207">
                  <c:v>0.79766401806261122</c:v>
                </c:pt>
                <c:pt idx="13208">
                  <c:v>0.79766401806261122</c:v>
                </c:pt>
                <c:pt idx="13209">
                  <c:v>0.79762059832399812</c:v>
                </c:pt>
                <c:pt idx="13210">
                  <c:v>0.7975771785853849</c:v>
                </c:pt>
                <c:pt idx="13211">
                  <c:v>0.79753375884677169</c:v>
                </c:pt>
                <c:pt idx="13212">
                  <c:v>0.79749033910815859</c:v>
                </c:pt>
                <c:pt idx="13213">
                  <c:v>0.79744691936954537</c:v>
                </c:pt>
                <c:pt idx="13214">
                  <c:v>0.79744691936954537</c:v>
                </c:pt>
                <c:pt idx="13215">
                  <c:v>0.79744691936954537</c:v>
                </c:pt>
                <c:pt idx="13216">
                  <c:v>0.79740349963093227</c:v>
                </c:pt>
                <c:pt idx="13217">
                  <c:v>0.79740349963093227</c:v>
                </c:pt>
                <c:pt idx="13218">
                  <c:v>0.79740349963093227</c:v>
                </c:pt>
                <c:pt idx="13219">
                  <c:v>0.79736007989231905</c:v>
                </c:pt>
                <c:pt idx="13220">
                  <c:v>0.79736007989231905</c:v>
                </c:pt>
                <c:pt idx="13221">
                  <c:v>0.79731666015370584</c:v>
                </c:pt>
                <c:pt idx="13222">
                  <c:v>0.79727324041509273</c:v>
                </c:pt>
                <c:pt idx="13223">
                  <c:v>0.79722982067647952</c:v>
                </c:pt>
                <c:pt idx="13224">
                  <c:v>0.79718640093786641</c:v>
                </c:pt>
                <c:pt idx="13225">
                  <c:v>0.79718640093786641</c:v>
                </c:pt>
                <c:pt idx="13226">
                  <c:v>0.7971429811992532</c:v>
                </c:pt>
                <c:pt idx="13227">
                  <c:v>0.7971429811992532</c:v>
                </c:pt>
                <c:pt idx="13228">
                  <c:v>0.79709956146063998</c:v>
                </c:pt>
                <c:pt idx="13229">
                  <c:v>0.79709956146063998</c:v>
                </c:pt>
                <c:pt idx="13230">
                  <c:v>0.79705614172202677</c:v>
                </c:pt>
                <c:pt idx="13231">
                  <c:v>0.79701272198341366</c:v>
                </c:pt>
                <c:pt idx="13232">
                  <c:v>0.79696930224480045</c:v>
                </c:pt>
                <c:pt idx="13233">
                  <c:v>0.79692588250618734</c:v>
                </c:pt>
                <c:pt idx="13234">
                  <c:v>0.79688246276757413</c:v>
                </c:pt>
                <c:pt idx="13235">
                  <c:v>0.79688246276757413</c:v>
                </c:pt>
                <c:pt idx="13236">
                  <c:v>0.79683904302896091</c:v>
                </c:pt>
                <c:pt idx="13237">
                  <c:v>0.79679562329034781</c:v>
                </c:pt>
                <c:pt idx="13238">
                  <c:v>0.79679562329034781</c:v>
                </c:pt>
                <c:pt idx="13239">
                  <c:v>0.79675220355173459</c:v>
                </c:pt>
                <c:pt idx="13240">
                  <c:v>0.79670878381312149</c:v>
                </c:pt>
                <c:pt idx="13241">
                  <c:v>0.79670878381312149</c:v>
                </c:pt>
                <c:pt idx="13242">
                  <c:v>0.79670878381312149</c:v>
                </c:pt>
                <c:pt idx="13243">
                  <c:v>0.79670878381312149</c:v>
                </c:pt>
                <c:pt idx="13244">
                  <c:v>0.79666536407450828</c:v>
                </c:pt>
                <c:pt idx="13245">
                  <c:v>0.79662194433589506</c:v>
                </c:pt>
                <c:pt idx="13246">
                  <c:v>0.79657852459728196</c:v>
                </c:pt>
                <c:pt idx="13247">
                  <c:v>0.79653510485866874</c:v>
                </c:pt>
                <c:pt idx="13248">
                  <c:v>0.79653510485866874</c:v>
                </c:pt>
                <c:pt idx="13249">
                  <c:v>0.79649168512005564</c:v>
                </c:pt>
                <c:pt idx="13250">
                  <c:v>0.79649168512005564</c:v>
                </c:pt>
                <c:pt idx="13251">
                  <c:v>0.79644826538144242</c:v>
                </c:pt>
                <c:pt idx="13252">
                  <c:v>0.79644826538144242</c:v>
                </c:pt>
                <c:pt idx="13253">
                  <c:v>0.79644826538144242</c:v>
                </c:pt>
                <c:pt idx="13254">
                  <c:v>0.79640484564282921</c:v>
                </c:pt>
                <c:pt idx="13255">
                  <c:v>0.79640484564282921</c:v>
                </c:pt>
                <c:pt idx="13256">
                  <c:v>0.79636142590421599</c:v>
                </c:pt>
                <c:pt idx="13257">
                  <c:v>0.79636142590421599</c:v>
                </c:pt>
                <c:pt idx="13258">
                  <c:v>0.79636142590421599</c:v>
                </c:pt>
                <c:pt idx="13259">
                  <c:v>0.79636142590421599</c:v>
                </c:pt>
                <c:pt idx="13260">
                  <c:v>0.79636142590421599</c:v>
                </c:pt>
                <c:pt idx="13261">
                  <c:v>0.79631800616560289</c:v>
                </c:pt>
                <c:pt idx="13262">
                  <c:v>0.79627458642698967</c:v>
                </c:pt>
                <c:pt idx="13263">
                  <c:v>0.79627458642698967</c:v>
                </c:pt>
                <c:pt idx="13264">
                  <c:v>0.79627458642698967</c:v>
                </c:pt>
                <c:pt idx="13265">
                  <c:v>0.79627458642698967</c:v>
                </c:pt>
                <c:pt idx="13266">
                  <c:v>0.79623116668837657</c:v>
                </c:pt>
                <c:pt idx="13267">
                  <c:v>0.79623116668837657</c:v>
                </c:pt>
                <c:pt idx="13268">
                  <c:v>0.79618774694976335</c:v>
                </c:pt>
                <c:pt idx="13269">
                  <c:v>0.79618774694976335</c:v>
                </c:pt>
                <c:pt idx="13270">
                  <c:v>0.79614432721115014</c:v>
                </c:pt>
                <c:pt idx="13271">
                  <c:v>0.79614432721115014</c:v>
                </c:pt>
                <c:pt idx="13272">
                  <c:v>0.79610090747253703</c:v>
                </c:pt>
                <c:pt idx="13273">
                  <c:v>0.79605748773392382</c:v>
                </c:pt>
                <c:pt idx="13274">
                  <c:v>0.79605748773392382</c:v>
                </c:pt>
                <c:pt idx="13275">
                  <c:v>0.79605748773392382</c:v>
                </c:pt>
                <c:pt idx="13276">
                  <c:v>0.79601406799531071</c:v>
                </c:pt>
                <c:pt idx="13277">
                  <c:v>0.7959706482566975</c:v>
                </c:pt>
                <c:pt idx="13278">
                  <c:v>0.7959706482566975</c:v>
                </c:pt>
                <c:pt idx="13279">
                  <c:v>0.79592722851808428</c:v>
                </c:pt>
                <c:pt idx="13280">
                  <c:v>0.79592722851808428</c:v>
                </c:pt>
                <c:pt idx="13281">
                  <c:v>0.79592722851808428</c:v>
                </c:pt>
                <c:pt idx="13282">
                  <c:v>0.79588380877947118</c:v>
                </c:pt>
                <c:pt idx="13283">
                  <c:v>0.79588380877947118</c:v>
                </c:pt>
                <c:pt idx="13284">
                  <c:v>0.79588380877947118</c:v>
                </c:pt>
                <c:pt idx="13285">
                  <c:v>0.79588380877947118</c:v>
                </c:pt>
                <c:pt idx="13286">
                  <c:v>0.79588380877947118</c:v>
                </c:pt>
                <c:pt idx="13287">
                  <c:v>0.79588380877947118</c:v>
                </c:pt>
                <c:pt idx="13288">
                  <c:v>0.79588380877947118</c:v>
                </c:pt>
                <c:pt idx="13289">
                  <c:v>0.79584038904085797</c:v>
                </c:pt>
                <c:pt idx="13290">
                  <c:v>0.79584038904085797</c:v>
                </c:pt>
                <c:pt idx="13291">
                  <c:v>0.79584038904085797</c:v>
                </c:pt>
                <c:pt idx="13292">
                  <c:v>0.79584038904085797</c:v>
                </c:pt>
                <c:pt idx="13293">
                  <c:v>0.79584038904085797</c:v>
                </c:pt>
                <c:pt idx="13294">
                  <c:v>0.79584038904085797</c:v>
                </c:pt>
                <c:pt idx="13295">
                  <c:v>0.79579696930224486</c:v>
                </c:pt>
                <c:pt idx="13296">
                  <c:v>0.79575354956363165</c:v>
                </c:pt>
                <c:pt idx="13297">
                  <c:v>0.79571012982501843</c:v>
                </c:pt>
                <c:pt idx="13298">
                  <c:v>0.79566671008640522</c:v>
                </c:pt>
                <c:pt idx="13299">
                  <c:v>0.79566671008640522</c:v>
                </c:pt>
                <c:pt idx="13300">
                  <c:v>0.79566671008640522</c:v>
                </c:pt>
                <c:pt idx="13301">
                  <c:v>0.79562329034779211</c:v>
                </c:pt>
                <c:pt idx="13302">
                  <c:v>0.7955798706091789</c:v>
                </c:pt>
                <c:pt idx="13303">
                  <c:v>0.79553645087056579</c:v>
                </c:pt>
                <c:pt idx="13304">
                  <c:v>0.79553645087056579</c:v>
                </c:pt>
                <c:pt idx="13305">
                  <c:v>0.79549303113195258</c:v>
                </c:pt>
                <c:pt idx="13306">
                  <c:v>0.79549303113195258</c:v>
                </c:pt>
                <c:pt idx="13307">
                  <c:v>0.79549303113195258</c:v>
                </c:pt>
                <c:pt idx="13308">
                  <c:v>0.79544961139333936</c:v>
                </c:pt>
                <c:pt idx="13309">
                  <c:v>0.79544961139333936</c:v>
                </c:pt>
                <c:pt idx="13310">
                  <c:v>0.79544961139333936</c:v>
                </c:pt>
                <c:pt idx="13311">
                  <c:v>0.79544961139333936</c:v>
                </c:pt>
                <c:pt idx="13312">
                  <c:v>0.79544961139333936</c:v>
                </c:pt>
                <c:pt idx="13313">
                  <c:v>0.79544961139333936</c:v>
                </c:pt>
                <c:pt idx="13314">
                  <c:v>0.79544961139333936</c:v>
                </c:pt>
                <c:pt idx="13315">
                  <c:v>0.79544961139333936</c:v>
                </c:pt>
                <c:pt idx="13316">
                  <c:v>0.79544961139333936</c:v>
                </c:pt>
                <c:pt idx="13317">
                  <c:v>0.79544961139333936</c:v>
                </c:pt>
                <c:pt idx="13318">
                  <c:v>0.79544961139333936</c:v>
                </c:pt>
                <c:pt idx="13319">
                  <c:v>0.79544961139333936</c:v>
                </c:pt>
                <c:pt idx="13320">
                  <c:v>0.79544961139333936</c:v>
                </c:pt>
                <c:pt idx="13321">
                  <c:v>0.79540619165472626</c:v>
                </c:pt>
                <c:pt idx="13322">
                  <c:v>0.79540619165472626</c:v>
                </c:pt>
                <c:pt idx="13323">
                  <c:v>0.79540619165472626</c:v>
                </c:pt>
                <c:pt idx="13324">
                  <c:v>0.79536277191611304</c:v>
                </c:pt>
                <c:pt idx="13325">
                  <c:v>0.79531935217749994</c:v>
                </c:pt>
                <c:pt idx="13326">
                  <c:v>0.79527593243888672</c:v>
                </c:pt>
                <c:pt idx="13327">
                  <c:v>0.79527593243888672</c:v>
                </c:pt>
                <c:pt idx="13328">
                  <c:v>0.79527593243888672</c:v>
                </c:pt>
                <c:pt idx="13329">
                  <c:v>0.79527593243888672</c:v>
                </c:pt>
                <c:pt idx="13330">
                  <c:v>0.79527593243888672</c:v>
                </c:pt>
                <c:pt idx="13331">
                  <c:v>0.79527593243888672</c:v>
                </c:pt>
                <c:pt idx="13332">
                  <c:v>0.79527593243888672</c:v>
                </c:pt>
                <c:pt idx="13333">
                  <c:v>0.79527593243888672</c:v>
                </c:pt>
                <c:pt idx="13334">
                  <c:v>0.79523251270027351</c:v>
                </c:pt>
                <c:pt idx="13335">
                  <c:v>0.7951890929616604</c:v>
                </c:pt>
                <c:pt idx="13336">
                  <c:v>0.7951890929616604</c:v>
                </c:pt>
                <c:pt idx="13337">
                  <c:v>0.79514567322304719</c:v>
                </c:pt>
                <c:pt idx="13338">
                  <c:v>0.79510225348443408</c:v>
                </c:pt>
                <c:pt idx="13339">
                  <c:v>0.79505883374582087</c:v>
                </c:pt>
                <c:pt idx="13340">
                  <c:v>0.79505883374582087</c:v>
                </c:pt>
                <c:pt idx="13341">
                  <c:v>0.79501541400720765</c:v>
                </c:pt>
                <c:pt idx="13342">
                  <c:v>0.79497199426859444</c:v>
                </c:pt>
                <c:pt idx="13343">
                  <c:v>0.79492857452998134</c:v>
                </c:pt>
                <c:pt idx="13344">
                  <c:v>0.79492857452998134</c:v>
                </c:pt>
                <c:pt idx="13345">
                  <c:v>0.79492857452998134</c:v>
                </c:pt>
                <c:pt idx="13346">
                  <c:v>0.79488515479136812</c:v>
                </c:pt>
                <c:pt idx="13347">
                  <c:v>0.79488515479136812</c:v>
                </c:pt>
                <c:pt idx="13348">
                  <c:v>0.79484173505275502</c:v>
                </c:pt>
                <c:pt idx="13349">
                  <c:v>0.7947983153141418</c:v>
                </c:pt>
                <c:pt idx="13350">
                  <c:v>0.79475489557552859</c:v>
                </c:pt>
                <c:pt idx="13351">
                  <c:v>0.79471147583691548</c:v>
                </c:pt>
                <c:pt idx="13352">
                  <c:v>0.79466805609830227</c:v>
                </c:pt>
                <c:pt idx="13353">
                  <c:v>0.79466805609830227</c:v>
                </c:pt>
                <c:pt idx="13354">
                  <c:v>0.79466805609830227</c:v>
                </c:pt>
                <c:pt idx="13355">
                  <c:v>0.79466805609830227</c:v>
                </c:pt>
                <c:pt idx="13356">
                  <c:v>0.79466805609830227</c:v>
                </c:pt>
                <c:pt idx="13357">
                  <c:v>0.79466805609830227</c:v>
                </c:pt>
                <c:pt idx="13358">
                  <c:v>0.79462463635968916</c:v>
                </c:pt>
                <c:pt idx="13359">
                  <c:v>0.79458121662107595</c:v>
                </c:pt>
                <c:pt idx="13360">
                  <c:v>0.79458121662107595</c:v>
                </c:pt>
                <c:pt idx="13361">
                  <c:v>0.79458121662107595</c:v>
                </c:pt>
                <c:pt idx="13362">
                  <c:v>0.79453779688246273</c:v>
                </c:pt>
                <c:pt idx="13363">
                  <c:v>0.79453779688246273</c:v>
                </c:pt>
                <c:pt idx="13364">
                  <c:v>0.79453779688246273</c:v>
                </c:pt>
                <c:pt idx="13365">
                  <c:v>0.79449437714384963</c:v>
                </c:pt>
                <c:pt idx="13366">
                  <c:v>0.79445095740523641</c:v>
                </c:pt>
                <c:pt idx="13367">
                  <c:v>0.79440753766662331</c:v>
                </c:pt>
                <c:pt idx="13368">
                  <c:v>0.79440753766662331</c:v>
                </c:pt>
                <c:pt idx="13369">
                  <c:v>0.79440753766662331</c:v>
                </c:pt>
                <c:pt idx="13370">
                  <c:v>0.79440753766662331</c:v>
                </c:pt>
                <c:pt idx="13371">
                  <c:v>0.79440753766662331</c:v>
                </c:pt>
                <c:pt idx="13372">
                  <c:v>0.79440753766662331</c:v>
                </c:pt>
                <c:pt idx="13373">
                  <c:v>0.79440753766662331</c:v>
                </c:pt>
                <c:pt idx="13374">
                  <c:v>0.79436411792801009</c:v>
                </c:pt>
                <c:pt idx="13375">
                  <c:v>0.79436411792801009</c:v>
                </c:pt>
                <c:pt idx="13376">
                  <c:v>0.79432069818939688</c:v>
                </c:pt>
                <c:pt idx="13377">
                  <c:v>0.79432069818939688</c:v>
                </c:pt>
                <c:pt idx="13378">
                  <c:v>0.79432069818939688</c:v>
                </c:pt>
                <c:pt idx="13379">
                  <c:v>0.79427727845078366</c:v>
                </c:pt>
                <c:pt idx="13380">
                  <c:v>0.79427727845078366</c:v>
                </c:pt>
                <c:pt idx="13381">
                  <c:v>0.79427727845078366</c:v>
                </c:pt>
                <c:pt idx="13382">
                  <c:v>0.79427727845078366</c:v>
                </c:pt>
                <c:pt idx="13383">
                  <c:v>0.79423385871217056</c:v>
                </c:pt>
                <c:pt idx="13384">
                  <c:v>0.79423385871217056</c:v>
                </c:pt>
                <c:pt idx="13385">
                  <c:v>0.79419043897355734</c:v>
                </c:pt>
                <c:pt idx="13386">
                  <c:v>0.79419043897355734</c:v>
                </c:pt>
                <c:pt idx="13387">
                  <c:v>0.79414701923494424</c:v>
                </c:pt>
                <c:pt idx="13388">
                  <c:v>0.79410359949633103</c:v>
                </c:pt>
                <c:pt idx="13389">
                  <c:v>0.79410359949633103</c:v>
                </c:pt>
                <c:pt idx="13390">
                  <c:v>0.79406017975771781</c:v>
                </c:pt>
                <c:pt idx="13391">
                  <c:v>0.79401676001910471</c:v>
                </c:pt>
                <c:pt idx="13392">
                  <c:v>0.79397334028049149</c:v>
                </c:pt>
                <c:pt idx="13393">
                  <c:v>0.79392992054187839</c:v>
                </c:pt>
                <c:pt idx="13394">
                  <c:v>0.79392992054187839</c:v>
                </c:pt>
                <c:pt idx="13395">
                  <c:v>0.79388650080326517</c:v>
                </c:pt>
                <c:pt idx="13396">
                  <c:v>0.79384308106465196</c:v>
                </c:pt>
                <c:pt idx="13397">
                  <c:v>0.79384308106465196</c:v>
                </c:pt>
                <c:pt idx="13398">
                  <c:v>0.79379966132603885</c:v>
                </c:pt>
                <c:pt idx="13399">
                  <c:v>0.79379966132603885</c:v>
                </c:pt>
                <c:pt idx="13400">
                  <c:v>0.79379966132603885</c:v>
                </c:pt>
                <c:pt idx="13401">
                  <c:v>0.79379966132603885</c:v>
                </c:pt>
                <c:pt idx="13402">
                  <c:v>0.79379966132603885</c:v>
                </c:pt>
                <c:pt idx="13403">
                  <c:v>0.79379966132603885</c:v>
                </c:pt>
                <c:pt idx="13404">
                  <c:v>0.79375624158742564</c:v>
                </c:pt>
                <c:pt idx="13405">
                  <c:v>0.79375624158742564</c:v>
                </c:pt>
                <c:pt idx="13406">
                  <c:v>0.79371282184881253</c:v>
                </c:pt>
                <c:pt idx="13407">
                  <c:v>0.79371282184881253</c:v>
                </c:pt>
                <c:pt idx="13408">
                  <c:v>0.79371282184881253</c:v>
                </c:pt>
                <c:pt idx="13409">
                  <c:v>0.79366940211019932</c:v>
                </c:pt>
                <c:pt idx="13410">
                  <c:v>0.79366940211019932</c:v>
                </c:pt>
                <c:pt idx="13411">
                  <c:v>0.7936259823715861</c:v>
                </c:pt>
                <c:pt idx="13412">
                  <c:v>0.7936259823715861</c:v>
                </c:pt>
                <c:pt idx="13413">
                  <c:v>0.7936259823715861</c:v>
                </c:pt>
                <c:pt idx="13414">
                  <c:v>0.79358256263297289</c:v>
                </c:pt>
                <c:pt idx="13415">
                  <c:v>0.79353914289435978</c:v>
                </c:pt>
                <c:pt idx="13416">
                  <c:v>0.79353914289435978</c:v>
                </c:pt>
                <c:pt idx="13417">
                  <c:v>0.79353914289435978</c:v>
                </c:pt>
                <c:pt idx="13418">
                  <c:v>0.79353914289435978</c:v>
                </c:pt>
                <c:pt idx="13419">
                  <c:v>0.79349572315574657</c:v>
                </c:pt>
                <c:pt idx="13420">
                  <c:v>0.79349572315574657</c:v>
                </c:pt>
                <c:pt idx="13421">
                  <c:v>0.79349572315574657</c:v>
                </c:pt>
                <c:pt idx="13422">
                  <c:v>0.79349572315574657</c:v>
                </c:pt>
                <c:pt idx="13423">
                  <c:v>0.79345230341713346</c:v>
                </c:pt>
                <c:pt idx="13424">
                  <c:v>0.79345230341713346</c:v>
                </c:pt>
                <c:pt idx="13425">
                  <c:v>0.79340888367852025</c:v>
                </c:pt>
                <c:pt idx="13426">
                  <c:v>0.79340888367852025</c:v>
                </c:pt>
                <c:pt idx="13427">
                  <c:v>0.79340888367852025</c:v>
                </c:pt>
                <c:pt idx="13428">
                  <c:v>0.79336546393990703</c:v>
                </c:pt>
                <c:pt idx="13429">
                  <c:v>0.79336546393990703</c:v>
                </c:pt>
                <c:pt idx="13430">
                  <c:v>0.79332204420129393</c:v>
                </c:pt>
                <c:pt idx="13431">
                  <c:v>0.79332204420129393</c:v>
                </c:pt>
                <c:pt idx="13432">
                  <c:v>0.79327862446268071</c:v>
                </c:pt>
                <c:pt idx="13433">
                  <c:v>0.79323520472406761</c:v>
                </c:pt>
                <c:pt idx="13434">
                  <c:v>0.7931917849854544</c:v>
                </c:pt>
                <c:pt idx="13435">
                  <c:v>0.79314836524684118</c:v>
                </c:pt>
                <c:pt idx="13436">
                  <c:v>0.79310494550822808</c:v>
                </c:pt>
                <c:pt idx="13437">
                  <c:v>0.79310494550822808</c:v>
                </c:pt>
                <c:pt idx="13438">
                  <c:v>0.79310494550822808</c:v>
                </c:pt>
                <c:pt idx="13439">
                  <c:v>0.79306152576961486</c:v>
                </c:pt>
                <c:pt idx="13440">
                  <c:v>0.79306152576961486</c:v>
                </c:pt>
                <c:pt idx="13441">
                  <c:v>0.79301810603100176</c:v>
                </c:pt>
                <c:pt idx="13442">
                  <c:v>0.79297468629238854</c:v>
                </c:pt>
                <c:pt idx="13443">
                  <c:v>0.79293126655377533</c:v>
                </c:pt>
                <c:pt idx="13444">
                  <c:v>0.79288784681516211</c:v>
                </c:pt>
                <c:pt idx="13445">
                  <c:v>0.79288784681516211</c:v>
                </c:pt>
                <c:pt idx="13446">
                  <c:v>0.79288784681516211</c:v>
                </c:pt>
                <c:pt idx="13447">
                  <c:v>0.79284442707654901</c:v>
                </c:pt>
                <c:pt idx="13448">
                  <c:v>0.79280100733793579</c:v>
                </c:pt>
                <c:pt idx="13449">
                  <c:v>0.79280100733793579</c:v>
                </c:pt>
                <c:pt idx="13450">
                  <c:v>0.79275758759932269</c:v>
                </c:pt>
                <c:pt idx="13451">
                  <c:v>0.79271416786070947</c:v>
                </c:pt>
                <c:pt idx="13452">
                  <c:v>0.79267074812209626</c:v>
                </c:pt>
                <c:pt idx="13453">
                  <c:v>0.79262732838348315</c:v>
                </c:pt>
                <c:pt idx="13454">
                  <c:v>0.79262732838348315</c:v>
                </c:pt>
                <c:pt idx="13455">
                  <c:v>0.79262732838348315</c:v>
                </c:pt>
                <c:pt idx="13456">
                  <c:v>0.79262732838348315</c:v>
                </c:pt>
                <c:pt idx="13457">
                  <c:v>0.79262732838348315</c:v>
                </c:pt>
                <c:pt idx="13458">
                  <c:v>0.79258390864486994</c:v>
                </c:pt>
                <c:pt idx="13459">
                  <c:v>0.79258390864486994</c:v>
                </c:pt>
                <c:pt idx="13460">
                  <c:v>0.79258390864486994</c:v>
                </c:pt>
                <c:pt idx="13461">
                  <c:v>0.79254048890625683</c:v>
                </c:pt>
                <c:pt idx="13462">
                  <c:v>0.79249706916764362</c:v>
                </c:pt>
                <c:pt idx="13463">
                  <c:v>0.7924536494290304</c:v>
                </c:pt>
                <c:pt idx="13464">
                  <c:v>0.7924536494290304</c:v>
                </c:pt>
                <c:pt idx="13465">
                  <c:v>0.7924536494290304</c:v>
                </c:pt>
                <c:pt idx="13466">
                  <c:v>0.7924102296904173</c:v>
                </c:pt>
                <c:pt idx="13467">
                  <c:v>0.7924102296904173</c:v>
                </c:pt>
                <c:pt idx="13468">
                  <c:v>0.79236680995180409</c:v>
                </c:pt>
                <c:pt idx="13469">
                  <c:v>0.79236680995180409</c:v>
                </c:pt>
                <c:pt idx="13470">
                  <c:v>0.79236680995180409</c:v>
                </c:pt>
                <c:pt idx="13471">
                  <c:v>0.79236680995180409</c:v>
                </c:pt>
                <c:pt idx="13472">
                  <c:v>0.79232339021319098</c:v>
                </c:pt>
                <c:pt idx="13473">
                  <c:v>0.79232339021319098</c:v>
                </c:pt>
                <c:pt idx="13474">
                  <c:v>0.79232339021319098</c:v>
                </c:pt>
                <c:pt idx="13475">
                  <c:v>0.79232339021319098</c:v>
                </c:pt>
                <c:pt idx="13476">
                  <c:v>0.79227997047457777</c:v>
                </c:pt>
                <c:pt idx="13477">
                  <c:v>0.79223655073596455</c:v>
                </c:pt>
                <c:pt idx="13478">
                  <c:v>0.79223655073596455</c:v>
                </c:pt>
                <c:pt idx="13479">
                  <c:v>0.79219313099735134</c:v>
                </c:pt>
                <c:pt idx="13480">
                  <c:v>0.79219313099735134</c:v>
                </c:pt>
                <c:pt idx="13481">
                  <c:v>0.79214971125873823</c:v>
                </c:pt>
                <c:pt idx="13482">
                  <c:v>0.79210629152012502</c:v>
                </c:pt>
                <c:pt idx="13483">
                  <c:v>0.79210629152012502</c:v>
                </c:pt>
                <c:pt idx="13484">
                  <c:v>0.79210629152012502</c:v>
                </c:pt>
                <c:pt idx="13485">
                  <c:v>0.79210629152012502</c:v>
                </c:pt>
                <c:pt idx="13486">
                  <c:v>0.79206287178151191</c:v>
                </c:pt>
                <c:pt idx="13487">
                  <c:v>0.79206287178151191</c:v>
                </c:pt>
                <c:pt idx="13488">
                  <c:v>0.7920194520428987</c:v>
                </c:pt>
                <c:pt idx="13489">
                  <c:v>0.7920194520428987</c:v>
                </c:pt>
                <c:pt idx="13490">
                  <c:v>0.7920194520428987</c:v>
                </c:pt>
                <c:pt idx="13491">
                  <c:v>0.7920194520428987</c:v>
                </c:pt>
                <c:pt idx="13492">
                  <c:v>0.7920194520428987</c:v>
                </c:pt>
                <c:pt idx="13493">
                  <c:v>0.79197603230428548</c:v>
                </c:pt>
                <c:pt idx="13494">
                  <c:v>0.79197603230428548</c:v>
                </c:pt>
                <c:pt idx="13495">
                  <c:v>0.79193261256567238</c:v>
                </c:pt>
                <c:pt idx="13496">
                  <c:v>0.79188919282705916</c:v>
                </c:pt>
                <c:pt idx="13497">
                  <c:v>0.79184577308844606</c:v>
                </c:pt>
                <c:pt idx="13498">
                  <c:v>0.79184577308844606</c:v>
                </c:pt>
                <c:pt idx="13499">
                  <c:v>0.79184577308844606</c:v>
                </c:pt>
                <c:pt idx="13500">
                  <c:v>0.79184577308844606</c:v>
                </c:pt>
                <c:pt idx="13501">
                  <c:v>0.79184577308844606</c:v>
                </c:pt>
                <c:pt idx="13502">
                  <c:v>0.79184577308844606</c:v>
                </c:pt>
                <c:pt idx="13503">
                  <c:v>0.79184577308844606</c:v>
                </c:pt>
                <c:pt idx="13504">
                  <c:v>0.79180235334983284</c:v>
                </c:pt>
                <c:pt idx="13505">
                  <c:v>0.79180235334983284</c:v>
                </c:pt>
                <c:pt idx="13506">
                  <c:v>0.79175893361121963</c:v>
                </c:pt>
                <c:pt idx="13507">
                  <c:v>0.79175893361121963</c:v>
                </c:pt>
                <c:pt idx="13508">
                  <c:v>0.79175893361121963</c:v>
                </c:pt>
                <c:pt idx="13509">
                  <c:v>0.79175893361121963</c:v>
                </c:pt>
                <c:pt idx="13510">
                  <c:v>0.79175893361121963</c:v>
                </c:pt>
                <c:pt idx="13511">
                  <c:v>0.79175893361121963</c:v>
                </c:pt>
                <c:pt idx="13512">
                  <c:v>0.79175893361121963</c:v>
                </c:pt>
                <c:pt idx="13513">
                  <c:v>0.79175893361121963</c:v>
                </c:pt>
                <c:pt idx="13514">
                  <c:v>0.79171551387260652</c:v>
                </c:pt>
                <c:pt idx="13515">
                  <c:v>0.79171551387260652</c:v>
                </c:pt>
                <c:pt idx="13516">
                  <c:v>0.79167209413399331</c:v>
                </c:pt>
                <c:pt idx="13517">
                  <c:v>0.79167209413399331</c:v>
                </c:pt>
                <c:pt idx="13518">
                  <c:v>0.79162867439538021</c:v>
                </c:pt>
                <c:pt idx="13519">
                  <c:v>0.79162867439538021</c:v>
                </c:pt>
                <c:pt idx="13520">
                  <c:v>0.79158525465676699</c:v>
                </c:pt>
                <c:pt idx="13521">
                  <c:v>0.79158525465676699</c:v>
                </c:pt>
                <c:pt idx="13522">
                  <c:v>0.79154183491815377</c:v>
                </c:pt>
                <c:pt idx="13523">
                  <c:v>0.79149841517954056</c:v>
                </c:pt>
                <c:pt idx="13524">
                  <c:v>0.79149841517954056</c:v>
                </c:pt>
                <c:pt idx="13525">
                  <c:v>0.79145499544092746</c:v>
                </c:pt>
                <c:pt idx="13526">
                  <c:v>0.79145499544092746</c:v>
                </c:pt>
                <c:pt idx="13527">
                  <c:v>0.79145499544092746</c:v>
                </c:pt>
                <c:pt idx="13528">
                  <c:v>0.79141157570231424</c:v>
                </c:pt>
                <c:pt idx="13529">
                  <c:v>0.79141157570231424</c:v>
                </c:pt>
                <c:pt idx="13530">
                  <c:v>0.79141157570231424</c:v>
                </c:pt>
                <c:pt idx="13531">
                  <c:v>0.79136815596370114</c:v>
                </c:pt>
                <c:pt idx="13532">
                  <c:v>0.79132473622508792</c:v>
                </c:pt>
                <c:pt idx="13533">
                  <c:v>0.79132473622508792</c:v>
                </c:pt>
                <c:pt idx="13534">
                  <c:v>0.79132473622508792</c:v>
                </c:pt>
                <c:pt idx="13535">
                  <c:v>0.79128131648647471</c:v>
                </c:pt>
                <c:pt idx="13536">
                  <c:v>0.79128131648647471</c:v>
                </c:pt>
                <c:pt idx="13537">
                  <c:v>0.7912378967478616</c:v>
                </c:pt>
                <c:pt idx="13538">
                  <c:v>0.79119447700924839</c:v>
                </c:pt>
                <c:pt idx="13539">
                  <c:v>0.79115105727063528</c:v>
                </c:pt>
                <c:pt idx="13540">
                  <c:v>0.79110763753202207</c:v>
                </c:pt>
                <c:pt idx="13541">
                  <c:v>0.79110763753202207</c:v>
                </c:pt>
                <c:pt idx="13542">
                  <c:v>0.79106421779340885</c:v>
                </c:pt>
                <c:pt idx="13543">
                  <c:v>0.79106421779340885</c:v>
                </c:pt>
                <c:pt idx="13544">
                  <c:v>0.79102079805479575</c:v>
                </c:pt>
                <c:pt idx="13545">
                  <c:v>0.79102079805479575</c:v>
                </c:pt>
                <c:pt idx="13546">
                  <c:v>0.79097737831618253</c:v>
                </c:pt>
                <c:pt idx="13547">
                  <c:v>0.79097737831618253</c:v>
                </c:pt>
                <c:pt idx="13548">
                  <c:v>0.79093395857756943</c:v>
                </c:pt>
                <c:pt idx="13549">
                  <c:v>0.79093395857756943</c:v>
                </c:pt>
                <c:pt idx="13550">
                  <c:v>0.79093395857756943</c:v>
                </c:pt>
                <c:pt idx="13551">
                  <c:v>0.79093395857756943</c:v>
                </c:pt>
                <c:pt idx="13552">
                  <c:v>0.79093395857756943</c:v>
                </c:pt>
                <c:pt idx="13553">
                  <c:v>0.79093395857756943</c:v>
                </c:pt>
                <c:pt idx="13554">
                  <c:v>0.79093395857756943</c:v>
                </c:pt>
                <c:pt idx="13555">
                  <c:v>0.79093395857756943</c:v>
                </c:pt>
                <c:pt idx="13556">
                  <c:v>0.79093395857756943</c:v>
                </c:pt>
                <c:pt idx="13557">
                  <c:v>0.79089053883895621</c:v>
                </c:pt>
                <c:pt idx="13558">
                  <c:v>0.790847119100343</c:v>
                </c:pt>
                <c:pt idx="13559">
                  <c:v>0.790847119100343</c:v>
                </c:pt>
                <c:pt idx="13560">
                  <c:v>0.790847119100343</c:v>
                </c:pt>
                <c:pt idx="13561">
                  <c:v>0.79080369936172978</c:v>
                </c:pt>
                <c:pt idx="13562">
                  <c:v>0.79080369936172978</c:v>
                </c:pt>
                <c:pt idx="13563">
                  <c:v>0.79080369936172978</c:v>
                </c:pt>
                <c:pt idx="13564">
                  <c:v>0.79076027962311668</c:v>
                </c:pt>
                <c:pt idx="13565">
                  <c:v>0.79071685988450346</c:v>
                </c:pt>
                <c:pt idx="13566">
                  <c:v>0.79071685988450346</c:v>
                </c:pt>
                <c:pt idx="13567">
                  <c:v>0.79071685988450346</c:v>
                </c:pt>
                <c:pt idx="13568">
                  <c:v>0.79071685988450346</c:v>
                </c:pt>
                <c:pt idx="13569">
                  <c:v>0.79071685988450346</c:v>
                </c:pt>
                <c:pt idx="13570">
                  <c:v>0.79071685988450346</c:v>
                </c:pt>
                <c:pt idx="13571">
                  <c:v>0.79067344014589036</c:v>
                </c:pt>
                <c:pt idx="13572">
                  <c:v>0.79067344014589036</c:v>
                </c:pt>
                <c:pt idx="13573">
                  <c:v>0.79067344014589036</c:v>
                </c:pt>
                <c:pt idx="13574">
                  <c:v>0.79067344014589036</c:v>
                </c:pt>
                <c:pt idx="13575">
                  <c:v>0.79063002040727715</c:v>
                </c:pt>
                <c:pt idx="13576">
                  <c:v>0.79058660066866393</c:v>
                </c:pt>
                <c:pt idx="13577">
                  <c:v>0.79054318093005083</c:v>
                </c:pt>
                <c:pt idx="13578">
                  <c:v>0.79049976119143761</c:v>
                </c:pt>
                <c:pt idx="13579">
                  <c:v>0.79049976119143761</c:v>
                </c:pt>
                <c:pt idx="13580">
                  <c:v>0.79045634145282451</c:v>
                </c:pt>
                <c:pt idx="13581">
                  <c:v>0.79045634145282451</c:v>
                </c:pt>
                <c:pt idx="13582">
                  <c:v>0.79045634145282451</c:v>
                </c:pt>
                <c:pt idx="13583">
                  <c:v>0.79041292171421129</c:v>
                </c:pt>
                <c:pt idx="13584">
                  <c:v>0.79036950197559808</c:v>
                </c:pt>
                <c:pt idx="13585">
                  <c:v>0.79036950197559808</c:v>
                </c:pt>
                <c:pt idx="13586">
                  <c:v>0.79036950197559808</c:v>
                </c:pt>
                <c:pt idx="13587">
                  <c:v>0.79032608223698497</c:v>
                </c:pt>
                <c:pt idx="13588">
                  <c:v>0.79028266249837176</c:v>
                </c:pt>
                <c:pt idx="13589">
                  <c:v>0.79028266249837176</c:v>
                </c:pt>
                <c:pt idx="13590">
                  <c:v>0.79023924275975865</c:v>
                </c:pt>
                <c:pt idx="13591">
                  <c:v>0.79019582302114544</c:v>
                </c:pt>
                <c:pt idx="13592">
                  <c:v>0.79015240328253222</c:v>
                </c:pt>
                <c:pt idx="13593">
                  <c:v>0.79015240328253222</c:v>
                </c:pt>
                <c:pt idx="13594">
                  <c:v>0.79015240328253222</c:v>
                </c:pt>
                <c:pt idx="13595">
                  <c:v>0.79010898354391901</c:v>
                </c:pt>
                <c:pt idx="13596">
                  <c:v>0.79010898354391901</c:v>
                </c:pt>
                <c:pt idx="13597">
                  <c:v>0.7900655638053059</c:v>
                </c:pt>
                <c:pt idx="13598">
                  <c:v>0.7900655638053059</c:v>
                </c:pt>
                <c:pt idx="13599">
                  <c:v>0.79002214406669269</c:v>
                </c:pt>
                <c:pt idx="13600">
                  <c:v>0.78997872432807958</c:v>
                </c:pt>
                <c:pt idx="13601">
                  <c:v>0.78993530458946637</c:v>
                </c:pt>
                <c:pt idx="13602">
                  <c:v>0.78993530458946637</c:v>
                </c:pt>
                <c:pt idx="13603">
                  <c:v>0.78989188485085315</c:v>
                </c:pt>
                <c:pt idx="13604">
                  <c:v>0.78989188485085315</c:v>
                </c:pt>
                <c:pt idx="13605">
                  <c:v>0.78989188485085315</c:v>
                </c:pt>
                <c:pt idx="13606">
                  <c:v>0.78984846511224005</c:v>
                </c:pt>
                <c:pt idx="13607">
                  <c:v>0.78984846511224005</c:v>
                </c:pt>
                <c:pt idx="13608">
                  <c:v>0.78980504537362684</c:v>
                </c:pt>
                <c:pt idx="13609">
                  <c:v>0.78980504537362684</c:v>
                </c:pt>
                <c:pt idx="13610">
                  <c:v>0.78980504537362684</c:v>
                </c:pt>
                <c:pt idx="13611">
                  <c:v>0.78976162563501373</c:v>
                </c:pt>
                <c:pt idx="13612">
                  <c:v>0.78976162563501373</c:v>
                </c:pt>
                <c:pt idx="13613">
                  <c:v>0.78976162563501373</c:v>
                </c:pt>
                <c:pt idx="13614">
                  <c:v>0.78976162563501373</c:v>
                </c:pt>
                <c:pt idx="13615">
                  <c:v>0.78976162563501373</c:v>
                </c:pt>
                <c:pt idx="13616">
                  <c:v>0.78976162563501373</c:v>
                </c:pt>
                <c:pt idx="13617">
                  <c:v>0.78971820589640052</c:v>
                </c:pt>
                <c:pt idx="13618">
                  <c:v>0.7896747861577873</c:v>
                </c:pt>
                <c:pt idx="13619">
                  <c:v>0.7896313664191742</c:v>
                </c:pt>
                <c:pt idx="13620">
                  <c:v>0.78958794668056098</c:v>
                </c:pt>
                <c:pt idx="13621">
                  <c:v>0.78954452694194788</c:v>
                </c:pt>
                <c:pt idx="13622">
                  <c:v>0.78954452694194788</c:v>
                </c:pt>
                <c:pt idx="13623">
                  <c:v>0.78954452694194788</c:v>
                </c:pt>
                <c:pt idx="13624">
                  <c:v>0.78954452694194788</c:v>
                </c:pt>
                <c:pt idx="13625">
                  <c:v>0.78950110720333466</c:v>
                </c:pt>
                <c:pt idx="13626">
                  <c:v>0.78950110720333466</c:v>
                </c:pt>
                <c:pt idx="13627">
                  <c:v>0.78950110720333466</c:v>
                </c:pt>
                <c:pt idx="13628">
                  <c:v>0.78945768746472145</c:v>
                </c:pt>
                <c:pt idx="13629">
                  <c:v>0.78945768746472145</c:v>
                </c:pt>
                <c:pt idx="13630">
                  <c:v>0.78945768746472145</c:v>
                </c:pt>
                <c:pt idx="13631">
                  <c:v>0.78945768746472145</c:v>
                </c:pt>
                <c:pt idx="13632">
                  <c:v>0.78945768746472145</c:v>
                </c:pt>
                <c:pt idx="13633">
                  <c:v>0.78945768746472145</c:v>
                </c:pt>
                <c:pt idx="13634">
                  <c:v>0.78941426772610823</c:v>
                </c:pt>
                <c:pt idx="13635">
                  <c:v>0.78937084798749513</c:v>
                </c:pt>
                <c:pt idx="13636">
                  <c:v>0.78932742824888191</c:v>
                </c:pt>
                <c:pt idx="13637">
                  <c:v>0.78932742824888191</c:v>
                </c:pt>
                <c:pt idx="13638">
                  <c:v>0.78932742824888191</c:v>
                </c:pt>
                <c:pt idx="13639">
                  <c:v>0.78928400851026881</c:v>
                </c:pt>
                <c:pt idx="13640">
                  <c:v>0.78928400851026881</c:v>
                </c:pt>
                <c:pt idx="13641">
                  <c:v>0.78924058877165559</c:v>
                </c:pt>
                <c:pt idx="13642">
                  <c:v>0.78919716903304238</c:v>
                </c:pt>
                <c:pt idx="13643">
                  <c:v>0.78915374929442927</c:v>
                </c:pt>
                <c:pt idx="13644">
                  <c:v>0.78915374929442927</c:v>
                </c:pt>
                <c:pt idx="13645">
                  <c:v>0.78911032955581606</c:v>
                </c:pt>
                <c:pt idx="13646">
                  <c:v>0.78906690981720295</c:v>
                </c:pt>
                <c:pt idx="13647">
                  <c:v>0.78902349007858974</c:v>
                </c:pt>
                <c:pt idx="13648">
                  <c:v>0.78898007033997652</c:v>
                </c:pt>
                <c:pt idx="13649">
                  <c:v>0.78898007033997652</c:v>
                </c:pt>
                <c:pt idx="13650">
                  <c:v>0.78898007033997652</c:v>
                </c:pt>
                <c:pt idx="13651">
                  <c:v>0.78898007033997652</c:v>
                </c:pt>
                <c:pt idx="13652">
                  <c:v>0.78898007033997652</c:v>
                </c:pt>
                <c:pt idx="13653">
                  <c:v>0.78898007033997652</c:v>
                </c:pt>
                <c:pt idx="13654">
                  <c:v>0.78898007033997652</c:v>
                </c:pt>
                <c:pt idx="13655">
                  <c:v>0.78893665060136342</c:v>
                </c:pt>
                <c:pt idx="13656">
                  <c:v>0.78893665060136342</c:v>
                </c:pt>
                <c:pt idx="13657">
                  <c:v>0.78893665060136342</c:v>
                </c:pt>
                <c:pt idx="13658">
                  <c:v>0.78893665060136342</c:v>
                </c:pt>
                <c:pt idx="13659">
                  <c:v>0.78893665060136342</c:v>
                </c:pt>
                <c:pt idx="13660">
                  <c:v>0.78893665060136342</c:v>
                </c:pt>
                <c:pt idx="13661">
                  <c:v>0.78889323086275021</c:v>
                </c:pt>
                <c:pt idx="13662">
                  <c:v>0.7888498111241371</c:v>
                </c:pt>
                <c:pt idx="13663">
                  <c:v>0.78880639138552389</c:v>
                </c:pt>
                <c:pt idx="13664">
                  <c:v>0.78880639138552389</c:v>
                </c:pt>
                <c:pt idx="13665">
                  <c:v>0.78876297164691067</c:v>
                </c:pt>
                <c:pt idx="13666">
                  <c:v>0.78871955190829746</c:v>
                </c:pt>
                <c:pt idx="13667">
                  <c:v>0.78867613216968435</c:v>
                </c:pt>
                <c:pt idx="13668">
                  <c:v>0.78867613216968435</c:v>
                </c:pt>
                <c:pt idx="13669">
                  <c:v>0.78863271243107114</c:v>
                </c:pt>
                <c:pt idx="13670">
                  <c:v>0.78858929269245803</c:v>
                </c:pt>
                <c:pt idx="13671">
                  <c:v>0.78858929269245803</c:v>
                </c:pt>
                <c:pt idx="13672">
                  <c:v>0.78858929269245803</c:v>
                </c:pt>
                <c:pt idx="13673">
                  <c:v>0.78858929269245803</c:v>
                </c:pt>
                <c:pt idx="13674">
                  <c:v>0.78854587295384482</c:v>
                </c:pt>
                <c:pt idx="13675">
                  <c:v>0.78854587295384482</c:v>
                </c:pt>
                <c:pt idx="13676">
                  <c:v>0.7885024532152316</c:v>
                </c:pt>
                <c:pt idx="13677">
                  <c:v>0.7885024532152316</c:v>
                </c:pt>
                <c:pt idx="13678">
                  <c:v>0.7884590334766185</c:v>
                </c:pt>
                <c:pt idx="13679">
                  <c:v>0.78841561373800528</c:v>
                </c:pt>
                <c:pt idx="13680">
                  <c:v>0.78841561373800528</c:v>
                </c:pt>
                <c:pt idx="13681">
                  <c:v>0.78841561373800528</c:v>
                </c:pt>
                <c:pt idx="13682">
                  <c:v>0.78837219399939218</c:v>
                </c:pt>
                <c:pt idx="13683">
                  <c:v>0.78832877426077896</c:v>
                </c:pt>
                <c:pt idx="13684">
                  <c:v>0.78828535452216575</c:v>
                </c:pt>
                <c:pt idx="13685">
                  <c:v>0.78824193478355264</c:v>
                </c:pt>
                <c:pt idx="13686">
                  <c:v>0.78819851504493943</c:v>
                </c:pt>
                <c:pt idx="13687">
                  <c:v>0.78819851504493943</c:v>
                </c:pt>
                <c:pt idx="13688">
                  <c:v>0.78819851504493943</c:v>
                </c:pt>
                <c:pt idx="13689">
                  <c:v>0.78819851504493943</c:v>
                </c:pt>
                <c:pt idx="13690">
                  <c:v>0.78819851504493943</c:v>
                </c:pt>
                <c:pt idx="13691">
                  <c:v>0.78819851504493943</c:v>
                </c:pt>
                <c:pt idx="13692">
                  <c:v>0.78819851504493943</c:v>
                </c:pt>
                <c:pt idx="13693">
                  <c:v>0.78819851504493943</c:v>
                </c:pt>
                <c:pt idx="13694">
                  <c:v>0.78819851504493943</c:v>
                </c:pt>
                <c:pt idx="13695">
                  <c:v>0.78819851504493943</c:v>
                </c:pt>
                <c:pt idx="13696">
                  <c:v>0.78815509530632621</c:v>
                </c:pt>
                <c:pt idx="13697">
                  <c:v>0.78811167556771311</c:v>
                </c:pt>
                <c:pt idx="13698">
                  <c:v>0.7880682558290999</c:v>
                </c:pt>
                <c:pt idx="13699">
                  <c:v>0.78802483609048668</c:v>
                </c:pt>
                <c:pt idx="13700">
                  <c:v>0.78802483609048668</c:v>
                </c:pt>
                <c:pt idx="13701">
                  <c:v>0.78798141635187358</c:v>
                </c:pt>
                <c:pt idx="13702">
                  <c:v>0.78798141635187358</c:v>
                </c:pt>
                <c:pt idx="13703">
                  <c:v>0.78798141635187358</c:v>
                </c:pt>
                <c:pt idx="13704">
                  <c:v>0.78793799661326036</c:v>
                </c:pt>
                <c:pt idx="13705">
                  <c:v>0.78793799661326036</c:v>
                </c:pt>
                <c:pt idx="13706">
                  <c:v>0.78789457687464726</c:v>
                </c:pt>
                <c:pt idx="13707">
                  <c:v>0.78785115713603404</c:v>
                </c:pt>
                <c:pt idx="13708">
                  <c:v>0.78780773739742083</c:v>
                </c:pt>
                <c:pt idx="13709">
                  <c:v>0.78776431765880772</c:v>
                </c:pt>
                <c:pt idx="13710">
                  <c:v>0.78776431765880772</c:v>
                </c:pt>
                <c:pt idx="13711">
                  <c:v>0.78776431765880772</c:v>
                </c:pt>
                <c:pt idx="13712">
                  <c:v>0.78776431765880772</c:v>
                </c:pt>
                <c:pt idx="13713">
                  <c:v>0.78772089792019451</c:v>
                </c:pt>
                <c:pt idx="13714">
                  <c:v>0.78772089792019451</c:v>
                </c:pt>
                <c:pt idx="13715">
                  <c:v>0.78772089792019451</c:v>
                </c:pt>
                <c:pt idx="13716">
                  <c:v>0.78772089792019451</c:v>
                </c:pt>
                <c:pt idx="13717">
                  <c:v>0.78772089792019451</c:v>
                </c:pt>
                <c:pt idx="13718">
                  <c:v>0.78772089792019451</c:v>
                </c:pt>
                <c:pt idx="13719">
                  <c:v>0.78772089792019451</c:v>
                </c:pt>
                <c:pt idx="13720">
                  <c:v>0.7876774781815814</c:v>
                </c:pt>
                <c:pt idx="13721">
                  <c:v>0.7876774781815814</c:v>
                </c:pt>
                <c:pt idx="13722">
                  <c:v>0.78763405844296819</c:v>
                </c:pt>
                <c:pt idx="13723">
                  <c:v>0.78759063870435497</c:v>
                </c:pt>
                <c:pt idx="13724">
                  <c:v>0.78759063870435497</c:v>
                </c:pt>
                <c:pt idx="13725">
                  <c:v>0.78759063870435497</c:v>
                </c:pt>
                <c:pt idx="13726">
                  <c:v>0.78759063870435497</c:v>
                </c:pt>
                <c:pt idx="13727">
                  <c:v>0.78754721896574176</c:v>
                </c:pt>
                <c:pt idx="13728">
                  <c:v>0.78750379922712865</c:v>
                </c:pt>
                <c:pt idx="13729">
                  <c:v>0.78746037948851544</c:v>
                </c:pt>
                <c:pt idx="13730">
                  <c:v>0.78741695974990233</c:v>
                </c:pt>
                <c:pt idx="13731">
                  <c:v>0.78741695974990233</c:v>
                </c:pt>
                <c:pt idx="13732">
                  <c:v>0.78737354001128912</c:v>
                </c:pt>
                <c:pt idx="13733">
                  <c:v>0.78737354001128912</c:v>
                </c:pt>
                <c:pt idx="13734">
                  <c:v>0.7873301202726759</c:v>
                </c:pt>
                <c:pt idx="13735">
                  <c:v>0.7872867005340628</c:v>
                </c:pt>
                <c:pt idx="13736">
                  <c:v>0.7872867005340628</c:v>
                </c:pt>
                <c:pt idx="13737">
                  <c:v>0.7872867005340628</c:v>
                </c:pt>
                <c:pt idx="13738">
                  <c:v>0.7872867005340628</c:v>
                </c:pt>
                <c:pt idx="13739">
                  <c:v>0.78724328079544958</c:v>
                </c:pt>
                <c:pt idx="13740">
                  <c:v>0.78719986105683648</c:v>
                </c:pt>
                <c:pt idx="13741">
                  <c:v>0.78715644131822327</c:v>
                </c:pt>
                <c:pt idx="13742">
                  <c:v>0.78715644131822327</c:v>
                </c:pt>
                <c:pt idx="13743">
                  <c:v>0.78715644131822327</c:v>
                </c:pt>
                <c:pt idx="13744">
                  <c:v>0.78715644131822327</c:v>
                </c:pt>
                <c:pt idx="13745">
                  <c:v>0.78711302157961005</c:v>
                </c:pt>
                <c:pt idx="13746">
                  <c:v>0.78706960184099695</c:v>
                </c:pt>
                <c:pt idx="13747">
                  <c:v>0.78702618210238373</c:v>
                </c:pt>
                <c:pt idx="13748">
                  <c:v>0.78702618210238373</c:v>
                </c:pt>
                <c:pt idx="13749">
                  <c:v>0.78702618210238373</c:v>
                </c:pt>
                <c:pt idx="13750">
                  <c:v>0.78698276236377063</c:v>
                </c:pt>
                <c:pt idx="13751">
                  <c:v>0.78698276236377063</c:v>
                </c:pt>
                <c:pt idx="13752">
                  <c:v>0.78693934262515741</c:v>
                </c:pt>
                <c:pt idx="13753">
                  <c:v>0.78693934262515741</c:v>
                </c:pt>
                <c:pt idx="13754">
                  <c:v>0.78693934262515741</c:v>
                </c:pt>
                <c:pt idx="13755">
                  <c:v>0.7868959228865442</c:v>
                </c:pt>
                <c:pt idx="13756">
                  <c:v>0.78685250314793098</c:v>
                </c:pt>
                <c:pt idx="13757">
                  <c:v>0.78685250314793098</c:v>
                </c:pt>
                <c:pt idx="13758">
                  <c:v>0.78680908340931788</c:v>
                </c:pt>
                <c:pt idx="13759">
                  <c:v>0.78676566367070466</c:v>
                </c:pt>
                <c:pt idx="13760">
                  <c:v>0.78672224393209156</c:v>
                </c:pt>
                <c:pt idx="13761">
                  <c:v>0.78667882419347834</c:v>
                </c:pt>
                <c:pt idx="13762">
                  <c:v>0.78667882419347834</c:v>
                </c:pt>
                <c:pt idx="13763">
                  <c:v>0.78667882419347834</c:v>
                </c:pt>
                <c:pt idx="13764">
                  <c:v>0.78667882419347834</c:v>
                </c:pt>
                <c:pt idx="13765">
                  <c:v>0.78667882419347834</c:v>
                </c:pt>
                <c:pt idx="13766">
                  <c:v>0.78667882419347834</c:v>
                </c:pt>
                <c:pt idx="13767">
                  <c:v>0.78663540445486513</c:v>
                </c:pt>
                <c:pt idx="13768">
                  <c:v>0.78659198471625202</c:v>
                </c:pt>
                <c:pt idx="13769">
                  <c:v>0.78654856497763881</c:v>
                </c:pt>
                <c:pt idx="13770">
                  <c:v>0.78654856497763881</c:v>
                </c:pt>
                <c:pt idx="13771">
                  <c:v>0.78654856497763881</c:v>
                </c:pt>
                <c:pt idx="13772">
                  <c:v>0.78654856497763881</c:v>
                </c:pt>
                <c:pt idx="13773">
                  <c:v>0.7865051452390257</c:v>
                </c:pt>
                <c:pt idx="13774">
                  <c:v>0.78646172550041249</c:v>
                </c:pt>
                <c:pt idx="13775">
                  <c:v>0.78646172550041249</c:v>
                </c:pt>
                <c:pt idx="13776">
                  <c:v>0.78641830576179927</c:v>
                </c:pt>
                <c:pt idx="13777">
                  <c:v>0.78637488602318617</c:v>
                </c:pt>
                <c:pt idx="13778">
                  <c:v>0.78637488602318617</c:v>
                </c:pt>
                <c:pt idx="13779">
                  <c:v>0.78633146628457296</c:v>
                </c:pt>
                <c:pt idx="13780">
                  <c:v>0.78633146628457296</c:v>
                </c:pt>
                <c:pt idx="13781">
                  <c:v>0.78633146628457296</c:v>
                </c:pt>
                <c:pt idx="13782">
                  <c:v>0.78628804654595985</c:v>
                </c:pt>
                <c:pt idx="13783">
                  <c:v>0.78624462680734664</c:v>
                </c:pt>
                <c:pt idx="13784">
                  <c:v>0.78620120706873342</c:v>
                </c:pt>
                <c:pt idx="13785">
                  <c:v>0.78620120706873342</c:v>
                </c:pt>
                <c:pt idx="13786">
                  <c:v>0.78615778733012021</c:v>
                </c:pt>
                <c:pt idx="13787">
                  <c:v>0.78615778733012021</c:v>
                </c:pt>
                <c:pt idx="13788">
                  <c:v>0.7861143675915071</c:v>
                </c:pt>
                <c:pt idx="13789">
                  <c:v>0.7861143675915071</c:v>
                </c:pt>
                <c:pt idx="13790">
                  <c:v>0.78607094785289389</c:v>
                </c:pt>
                <c:pt idx="13791">
                  <c:v>0.78607094785289389</c:v>
                </c:pt>
                <c:pt idx="13792">
                  <c:v>0.78602752811428078</c:v>
                </c:pt>
                <c:pt idx="13793">
                  <c:v>0.78602752811428078</c:v>
                </c:pt>
                <c:pt idx="13794">
                  <c:v>0.78602752811428078</c:v>
                </c:pt>
                <c:pt idx="13795">
                  <c:v>0.78602752811428078</c:v>
                </c:pt>
                <c:pt idx="13796">
                  <c:v>0.78598410837566757</c:v>
                </c:pt>
                <c:pt idx="13797">
                  <c:v>0.78598410837566757</c:v>
                </c:pt>
                <c:pt idx="13798">
                  <c:v>0.78594068863705435</c:v>
                </c:pt>
                <c:pt idx="13799">
                  <c:v>0.78589726889844125</c:v>
                </c:pt>
                <c:pt idx="13800">
                  <c:v>0.78589726889844125</c:v>
                </c:pt>
                <c:pt idx="13801">
                  <c:v>0.78585384915982803</c:v>
                </c:pt>
                <c:pt idx="13802">
                  <c:v>0.78581042942121493</c:v>
                </c:pt>
                <c:pt idx="13803">
                  <c:v>0.78581042942121493</c:v>
                </c:pt>
                <c:pt idx="13804">
                  <c:v>0.78581042942121493</c:v>
                </c:pt>
                <c:pt idx="13805">
                  <c:v>0.78581042942121493</c:v>
                </c:pt>
                <c:pt idx="13806">
                  <c:v>0.78576700968260171</c:v>
                </c:pt>
                <c:pt idx="13807">
                  <c:v>0.78576700968260171</c:v>
                </c:pt>
                <c:pt idx="13808">
                  <c:v>0.7857235899439885</c:v>
                </c:pt>
                <c:pt idx="13809">
                  <c:v>0.78568017020537539</c:v>
                </c:pt>
                <c:pt idx="13810">
                  <c:v>0.78568017020537539</c:v>
                </c:pt>
                <c:pt idx="13811">
                  <c:v>0.78563675046676218</c:v>
                </c:pt>
                <c:pt idx="13812">
                  <c:v>0.78563675046676218</c:v>
                </c:pt>
                <c:pt idx="13813">
                  <c:v>0.78559333072814908</c:v>
                </c:pt>
                <c:pt idx="13814">
                  <c:v>0.78559333072814908</c:v>
                </c:pt>
                <c:pt idx="13815">
                  <c:v>0.78554991098953586</c:v>
                </c:pt>
                <c:pt idx="13816">
                  <c:v>0.78550649125092264</c:v>
                </c:pt>
                <c:pt idx="13817">
                  <c:v>0.78546307151230943</c:v>
                </c:pt>
                <c:pt idx="13818">
                  <c:v>0.78546307151230943</c:v>
                </c:pt>
                <c:pt idx="13819">
                  <c:v>0.78541965177369633</c:v>
                </c:pt>
                <c:pt idx="13820">
                  <c:v>0.78541965177369633</c:v>
                </c:pt>
                <c:pt idx="13821">
                  <c:v>0.78541965177369633</c:v>
                </c:pt>
                <c:pt idx="13822">
                  <c:v>0.78537623203508311</c:v>
                </c:pt>
                <c:pt idx="13823">
                  <c:v>0.78533281229647001</c:v>
                </c:pt>
                <c:pt idx="13824">
                  <c:v>0.78533281229647001</c:v>
                </c:pt>
                <c:pt idx="13825">
                  <c:v>0.78528939255785679</c:v>
                </c:pt>
                <c:pt idx="13826">
                  <c:v>0.78524597281924358</c:v>
                </c:pt>
                <c:pt idx="13827">
                  <c:v>0.78524597281924358</c:v>
                </c:pt>
                <c:pt idx="13828">
                  <c:v>0.78520255308063047</c:v>
                </c:pt>
                <c:pt idx="13829">
                  <c:v>0.78515913334201726</c:v>
                </c:pt>
                <c:pt idx="13830">
                  <c:v>0.78511571360340415</c:v>
                </c:pt>
                <c:pt idx="13831">
                  <c:v>0.78511571360340415</c:v>
                </c:pt>
                <c:pt idx="13832">
                  <c:v>0.78511571360340415</c:v>
                </c:pt>
                <c:pt idx="13833">
                  <c:v>0.78507229386479094</c:v>
                </c:pt>
                <c:pt idx="13834">
                  <c:v>0.78507229386479094</c:v>
                </c:pt>
                <c:pt idx="13835">
                  <c:v>0.78502887412617772</c:v>
                </c:pt>
                <c:pt idx="13836">
                  <c:v>0.78502887412617772</c:v>
                </c:pt>
                <c:pt idx="13837">
                  <c:v>0.78502887412617772</c:v>
                </c:pt>
                <c:pt idx="13838">
                  <c:v>0.78498545438756462</c:v>
                </c:pt>
                <c:pt idx="13839">
                  <c:v>0.7849420346489514</c:v>
                </c:pt>
                <c:pt idx="13840">
                  <c:v>0.7849420346489514</c:v>
                </c:pt>
                <c:pt idx="13841">
                  <c:v>0.7848986149103383</c:v>
                </c:pt>
                <c:pt idx="13842">
                  <c:v>0.7848986149103383</c:v>
                </c:pt>
                <c:pt idx="13843">
                  <c:v>0.78485519517172508</c:v>
                </c:pt>
                <c:pt idx="13844">
                  <c:v>0.78481177543311187</c:v>
                </c:pt>
                <c:pt idx="13845">
                  <c:v>0.78481177543311187</c:v>
                </c:pt>
                <c:pt idx="13846">
                  <c:v>0.78481177543311187</c:v>
                </c:pt>
                <c:pt idx="13847">
                  <c:v>0.78476835569449865</c:v>
                </c:pt>
                <c:pt idx="13848">
                  <c:v>0.78476835569449865</c:v>
                </c:pt>
                <c:pt idx="13849">
                  <c:v>0.78476835569449865</c:v>
                </c:pt>
                <c:pt idx="13850">
                  <c:v>0.78476835569449865</c:v>
                </c:pt>
                <c:pt idx="13851">
                  <c:v>0.78472493595588555</c:v>
                </c:pt>
                <c:pt idx="13852">
                  <c:v>0.78472493595588555</c:v>
                </c:pt>
                <c:pt idx="13853">
                  <c:v>0.78468151621727233</c:v>
                </c:pt>
                <c:pt idx="13854">
                  <c:v>0.78463809647865923</c:v>
                </c:pt>
                <c:pt idx="13855">
                  <c:v>0.78459467674004602</c:v>
                </c:pt>
                <c:pt idx="13856">
                  <c:v>0.78459467674004602</c:v>
                </c:pt>
                <c:pt idx="13857">
                  <c:v>0.7845512570014328</c:v>
                </c:pt>
                <c:pt idx="13858">
                  <c:v>0.7845512570014328</c:v>
                </c:pt>
                <c:pt idx="13859">
                  <c:v>0.7845512570014328</c:v>
                </c:pt>
                <c:pt idx="13860">
                  <c:v>0.7845512570014328</c:v>
                </c:pt>
                <c:pt idx="13861">
                  <c:v>0.7845512570014328</c:v>
                </c:pt>
                <c:pt idx="13862">
                  <c:v>0.7845512570014328</c:v>
                </c:pt>
                <c:pt idx="13863">
                  <c:v>0.7845512570014328</c:v>
                </c:pt>
                <c:pt idx="13864">
                  <c:v>0.7845512570014328</c:v>
                </c:pt>
                <c:pt idx="13865">
                  <c:v>0.7845512570014328</c:v>
                </c:pt>
                <c:pt idx="13866">
                  <c:v>0.7845078372628197</c:v>
                </c:pt>
                <c:pt idx="13867">
                  <c:v>0.78446441752420648</c:v>
                </c:pt>
                <c:pt idx="13868">
                  <c:v>0.78446441752420648</c:v>
                </c:pt>
                <c:pt idx="13869">
                  <c:v>0.78442099778559338</c:v>
                </c:pt>
                <c:pt idx="13870">
                  <c:v>0.78437757804698016</c:v>
                </c:pt>
                <c:pt idx="13871">
                  <c:v>0.78433415830836695</c:v>
                </c:pt>
                <c:pt idx="13872">
                  <c:v>0.78433415830836695</c:v>
                </c:pt>
                <c:pt idx="13873">
                  <c:v>0.78433415830836695</c:v>
                </c:pt>
                <c:pt idx="13874">
                  <c:v>0.78429073856975384</c:v>
                </c:pt>
                <c:pt idx="13875">
                  <c:v>0.78424731883114063</c:v>
                </c:pt>
                <c:pt idx="13876">
                  <c:v>0.78420389909252752</c:v>
                </c:pt>
                <c:pt idx="13877">
                  <c:v>0.78416047935391431</c:v>
                </c:pt>
                <c:pt idx="13878">
                  <c:v>0.78416047935391431</c:v>
                </c:pt>
                <c:pt idx="13879">
                  <c:v>0.78416047935391431</c:v>
                </c:pt>
                <c:pt idx="13880">
                  <c:v>0.78411705961530109</c:v>
                </c:pt>
                <c:pt idx="13881">
                  <c:v>0.78407363987668788</c:v>
                </c:pt>
                <c:pt idx="13882">
                  <c:v>0.78407363987668788</c:v>
                </c:pt>
                <c:pt idx="13883">
                  <c:v>0.78407363987668788</c:v>
                </c:pt>
                <c:pt idx="13884">
                  <c:v>0.78403022013807477</c:v>
                </c:pt>
                <c:pt idx="13885">
                  <c:v>0.78403022013807477</c:v>
                </c:pt>
                <c:pt idx="13886">
                  <c:v>0.78403022013807477</c:v>
                </c:pt>
                <c:pt idx="13887">
                  <c:v>0.78403022013807477</c:v>
                </c:pt>
                <c:pt idx="13888">
                  <c:v>0.78403022013807477</c:v>
                </c:pt>
                <c:pt idx="13889">
                  <c:v>0.78398680039946156</c:v>
                </c:pt>
                <c:pt idx="13890">
                  <c:v>0.78394338066084845</c:v>
                </c:pt>
                <c:pt idx="13891">
                  <c:v>0.78394338066084845</c:v>
                </c:pt>
                <c:pt idx="13892">
                  <c:v>0.78394338066084845</c:v>
                </c:pt>
                <c:pt idx="13893">
                  <c:v>0.78394338066084845</c:v>
                </c:pt>
                <c:pt idx="13894">
                  <c:v>0.78389996092223524</c:v>
                </c:pt>
                <c:pt idx="13895">
                  <c:v>0.78385654118362202</c:v>
                </c:pt>
                <c:pt idx="13896">
                  <c:v>0.78385654118362202</c:v>
                </c:pt>
                <c:pt idx="13897">
                  <c:v>0.78385654118362202</c:v>
                </c:pt>
                <c:pt idx="13898">
                  <c:v>0.78385654118362202</c:v>
                </c:pt>
                <c:pt idx="13899">
                  <c:v>0.78385654118362202</c:v>
                </c:pt>
                <c:pt idx="13900">
                  <c:v>0.78385654118362202</c:v>
                </c:pt>
                <c:pt idx="13901">
                  <c:v>0.78381312144500892</c:v>
                </c:pt>
                <c:pt idx="13902">
                  <c:v>0.78376970170639571</c:v>
                </c:pt>
                <c:pt idx="13903">
                  <c:v>0.78376970170639571</c:v>
                </c:pt>
                <c:pt idx="13904">
                  <c:v>0.78376970170639571</c:v>
                </c:pt>
                <c:pt idx="13905">
                  <c:v>0.7837262819677826</c:v>
                </c:pt>
                <c:pt idx="13906">
                  <c:v>0.78368286222916939</c:v>
                </c:pt>
                <c:pt idx="13907">
                  <c:v>0.78363944249055617</c:v>
                </c:pt>
                <c:pt idx="13908">
                  <c:v>0.78363944249055617</c:v>
                </c:pt>
                <c:pt idx="13909">
                  <c:v>0.78363944249055617</c:v>
                </c:pt>
                <c:pt idx="13910">
                  <c:v>0.78359602275194307</c:v>
                </c:pt>
                <c:pt idx="13911">
                  <c:v>0.78359602275194307</c:v>
                </c:pt>
                <c:pt idx="13912">
                  <c:v>0.78359602275194307</c:v>
                </c:pt>
                <c:pt idx="13913">
                  <c:v>0.78359602275194307</c:v>
                </c:pt>
                <c:pt idx="13914">
                  <c:v>0.78355260301332985</c:v>
                </c:pt>
                <c:pt idx="13915">
                  <c:v>0.78350918327471675</c:v>
                </c:pt>
                <c:pt idx="13916">
                  <c:v>0.78350918327471675</c:v>
                </c:pt>
                <c:pt idx="13917">
                  <c:v>0.78350918327471675</c:v>
                </c:pt>
                <c:pt idx="13918">
                  <c:v>0.78350918327471675</c:v>
                </c:pt>
                <c:pt idx="13919">
                  <c:v>0.78350918327471675</c:v>
                </c:pt>
                <c:pt idx="13920">
                  <c:v>0.78350918327471675</c:v>
                </c:pt>
                <c:pt idx="13921">
                  <c:v>0.78346576353610353</c:v>
                </c:pt>
                <c:pt idx="13922">
                  <c:v>0.78346576353610353</c:v>
                </c:pt>
                <c:pt idx="13923">
                  <c:v>0.78346576353610353</c:v>
                </c:pt>
                <c:pt idx="13924">
                  <c:v>0.78342234379749032</c:v>
                </c:pt>
                <c:pt idx="13925">
                  <c:v>0.7833789240588771</c:v>
                </c:pt>
                <c:pt idx="13926">
                  <c:v>0.7833789240588771</c:v>
                </c:pt>
                <c:pt idx="13927">
                  <c:v>0.783335504320264</c:v>
                </c:pt>
                <c:pt idx="13928">
                  <c:v>0.783335504320264</c:v>
                </c:pt>
                <c:pt idx="13929">
                  <c:v>0.78329208458165078</c:v>
                </c:pt>
                <c:pt idx="13930">
                  <c:v>0.78329208458165078</c:v>
                </c:pt>
                <c:pt idx="13931">
                  <c:v>0.78324866484303768</c:v>
                </c:pt>
                <c:pt idx="13932">
                  <c:v>0.78320524510442446</c:v>
                </c:pt>
                <c:pt idx="13933">
                  <c:v>0.78316182536581125</c:v>
                </c:pt>
                <c:pt idx="13934">
                  <c:v>0.78316182536581125</c:v>
                </c:pt>
                <c:pt idx="13935">
                  <c:v>0.78316182536581125</c:v>
                </c:pt>
                <c:pt idx="13936">
                  <c:v>0.78311840562719814</c:v>
                </c:pt>
                <c:pt idx="13937">
                  <c:v>0.78307498588858493</c:v>
                </c:pt>
                <c:pt idx="13938">
                  <c:v>0.78303156614997182</c:v>
                </c:pt>
                <c:pt idx="13939">
                  <c:v>0.78303156614997182</c:v>
                </c:pt>
                <c:pt idx="13940">
                  <c:v>0.78298814641135861</c:v>
                </c:pt>
                <c:pt idx="13941">
                  <c:v>0.78294472667274539</c:v>
                </c:pt>
                <c:pt idx="13942">
                  <c:v>0.78294472667274539</c:v>
                </c:pt>
                <c:pt idx="13943">
                  <c:v>0.78290130693413229</c:v>
                </c:pt>
                <c:pt idx="13944">
                  <c:v>0.78285788719551908</c:v>
                </c:pt>
                <c:pt idx="13945">
                  <c:v>0.78285788719551908</c:v>
                </c:pt>
                <c:pt idx="13946">
                  <c:v>0.78281446745690597</c:v>
                </c:pt>
                <c:pt idx="13947">
                  <c:v>0.78277104771829276</c:v>
                </c:pt>
                <c:pt idx="13948">
                  <c:v>0.78277104771829276</c:v>
                </c:pt>
                <c:pt idx="13949">
                  <c:v>0.78277104771829276</c:v>
                </c:pt>
                <c:pt idx="13950">
                  <c:v>0.78277104771829276</c:v>
                </c:pt>
                <c:pt idx="13951">
                  <c:v>0.78277104771829276</c:v>
                </c:pt>
                <c:pt idx="13952">
                  <c:v>0.78277104771829276</c:v>
                </c:pt>
                <c:pt idx="13953">
                  <c:v>0.78277104771829276</c:v>
                </c:pt>
                <c:pt idx="13954">
                  <c:v>0.78277104771829276</c:v>
                </c:pt>
                <c:pt idx="13955">
                  <c:v>0.78272762797967954</c:v>
                </c:pt>
                <c:pt idx="13956">
                  <c:v>0.78268420824106633</c:v>
                </c:pt>
                <c:pt idx="13957">
                  <c:v>0.78264078850245322</c:v>
                </c:pt>
                <c:pt idx="13958">
                  <c:v>0.78259736876384001</c:v>
                </c:pt>
                <c:pt idx="13959">
                  <c:v>0.78259736876384001</c:v>
                </c:pt>
                <c:pt idx="13960">
                  <c:v>0.78259736876384001</c:v>
                </c:pt>
                <c:pt idx="13961">
                  <c:v>0.7825539490252269</c:v>
                </c:pt>
                <c:pt idx="13962">
                  <c:v>0.78251052928661369</c:v>
                </c:pt>
                <c:pt idx="13963">
                  <c:v>0.78251052928661369</c:v>
                </c:pt>
                <c:pt idx="13964">
                  <c:v>0.78246710954800047</c:v>
                </c:pt>
                <c:pt idx="13965">
                  <c:v>0.78246710954800047</c:v>
                </c:pt>
                <c:pt idx="13966">
                  <c:v>0.78246710954800047</c:v>
                </c:pt>
                <c:pt idx="13967">
                  <c:v>0.78246710954800047</c:v>
                </c:pt>
                <c:pt idx="13968">
                  <c:v>0.78246710954800047</c:v>
                </c:pt>
                <c:pt idx="13969">
                  <c:v>0.78242368980938737</c:v>
                </c:pt>
                <c:pt idx="13970">
                  <c:v>0.78242368980938737</c:v>
                </c:pt>
                <c:pt idx="13971">
                  <c:v>0.78242368980938737</c:v>
                </c:pt>
                <c:pt idx="13972">
                  <c:v>0.78242368980938737</c:v>
                </c:pt>
                <c:pt idx="13973">
                  <c:v>0.78242368980938737</c:v>
                </c:pt>
                <c:pt idx="13974">
                  <c:v>0.78242368980938737</c:v>
                </c:pt>
                <c:pt idx="13975">
                  <c:v>0.78242368980938737</c:v>
                </c:pt>
                <c:pt idx="13976">
                  <c:v>0.78238027007077415</c:v>
                </c:pt>
                <c:pt idx="13977">
                  <c:v>0.78238027007077415</c:v>
                </c:pt>
                <c:pt idx="13978">
                  <c:v>0.78233685033216105</c:v>
                </c:pt>
                <c:pt idx="13979">
                  <c:v>0.78229343059354783</c:v>
                </c:pt>
                <c:pt idx="13980">
                  <c:v>0.78229343059354783</c:v>
                </c:pt>
                <c:pt idx="13981">
                  <c:v>0.78229343059354783</c:v>
                </c:pt>
                <c:pt idx="13982">
                  <c:v>0.78229343059354783</c:v>
                </c:pt>
                <c:pt idx="13983">
                  <c:v>0.78229343059354783</c:v>
                </c:pt>
                <c:pt idx="13984">
                  <c:v>0.78225001085493462</c:v>
                </c:pt>
                <c:pt idx="13985">
                  <c:v>0.78225001085493462</c:v>
                </c:pt>
                <c:pt idx="13986">
                  <c:v>0.78225001085493462</c:v>
                </c:pt>
                <c:pt idx="13987">
                  <c:v>0.78225001085493462</c:v>
                </c:pt>
                <c:pt idx="13988">
                  <c:v>0.78220659111632151</c:v>
                </c:pt>
                <c:pt idx="13989">
                  <c:v>0.78220659111632151</c:v>
                </c:pt>
                <c:pt idx="13990">
                  <c:v>0.7821631713777083</c:v>
                </c:pt>
                <c:pt idx="13991">
                  <c:v>0.7821631713777083</c:v>
                </c:pt>
                <c:pt idx="13992">
                  <c:v>0.7821631713777083</c:v>
                </c:pt>
                <c:pt idx="13993">
                  <c:v>0.7821197516390952</c:v>
                </c:pt>
                <c:pt idx="13994">
                  <c:v>0.7821197516390952</c:v>
                </c:pt>
                <c:pt idx="13995">
                  <c:v>0.78207633190048198</c:v>
                </c:pt>
                <c:pt idx="13996">
                  <c:v>0.78203291216186877</c:v>
                </c:pt>
                <c:pt idx="13997">
                  <c:v>0.78198949242325555</c:v>
                </c:pt>
                <c:pt idx="13998">
                  <c:v>0.78198949242325555</c:v>
                </c:pt>
                <c:pt idx="13999">
                  <c:v>0.78194607268464245</c:v>
                </c:pt>
                <c:pt idx="14000">
                  <c:v>0.78190265294602923</c:v>
                </c:pt>
                <c:pt idx="14001">
                  <c:v>0.78190265294602923</c:v>
                </c:pt>
                <c:pt idx="14002">
                  <c:v>0.78185923320741613</c:v>
                </c:pt>
                <c:pt idx="14003">
                  <c:v>0.78181581346880291</c:v>
                </c:pt>
                <c:pt idx="14004">
                  <c:v>0.78181581346880291</c:v>
                </c:pt>
                <c:pt idx="14005">
                  <c:v>0.7817723937301897</c:v>
                </c:pt>
                <c:pt idx="14006">
                  <c:v>0.7817723937301897</c:v>
                </c:pt>
                <c:pt idx="14007">
                  <c:v>0.78172897399157659</c:v>
                </c:pt>
                <c:pt idx="14008">
                  <c:v>0.78168555425296338</c:v>
                </c:pt>
                <c:pt idx="14009">
                  <c:v>0.78168555425296338</c:v>
                </c:pt>
                <c:pt idx="14010">
                  <c:v>0.78164213451435027</c:v>
                </c:pt>
                <c:pt idx="14011">
                  <c:v>0.78159871477573706</c:v>
                </c:pt>
                <c:pt idx="14012">
                  <c:v>0.78155529503712384</c:v>
                </c:pt>
                <c:pt idx="14013">
                  <c:v>0.78151187529851074</c:v>
                </c:pt>
                <c:pt idx="14014">
                  <c:v>0.78146845555989752</c:v>
                </c:pt>
                <c:pt idx="14015">
                  <c:v>0.78142503582128442</c:v>
                </c:pt>
                <c:pt idx="14016">
                  <c:v>0.78142503582128442</c:v>
                </c:pt>
                <c:pt idx="14017">
                  <c:v>0.7813816160826712</c:v>
                </c:pt>
                <c:pt idx="14018">
                  <c:v>0.78133819634405799</c:v>
                </c:pt>
                <c:pt idx="14019">
                  <c:v>0.78133819634405799</c:v>
                </c:pt>
                <c:pt idx="14020">
                  <c:v>0.78133819634405799</c:v>
                </c:pt>
                <c:pt idx="14021">
                  <c:v>0.78133819634405799</c:v>
                </c:pt>
                <c:pt idx="14022">
                  <c:v>0.78129477660544477</c:v>
                </c:pt>
                <c:pt idx="14023">
                  <c:v>0.78129477660544477</c:v>
                </c:pt>
                <c:pt idx="14024">
                  <c:v>0.78125135686683167</c:v>
                </c:pt>
                <c:pt idx="14025">
                  <c:v>0.78120793712821845</c:v>
                </c:pt>
                <c:pt idx="14026">
                  <c:v>0.78120793712821845</c:v>
                </c:pt>
                <c:pt idx="14027">
                  <c:v>0.78116451738960535</c:v>
                </c:pt>
                <c:pt idx="14028">
                  <c:v>0.78112109765099214</c:v>
                </c:pt>
                <c:pt idx="14029">
                  <c:v>0.78107767791237892</c:v>
                </c:pt>
                <c:pt idx="14030">
                  <c:v>0.78107767791237892</c:v>
                </c:pt>
                <c:pt idx="14031">
                  <c:v>0.78107767791237892</c:v>
                </c:pt>
                <c:pt idx="14032">
                  <c:v>0.78107767791237892</c:v>
                </c:pt>
                <c:pt idx="14033">
                  <c:v>0.78107767791237892</c:v>
                </c:pt>
                <c:pt idx="14034">
                  <c:v>0.78103425817376582</c:v>
                </c:pt>
                <c:pt idx="14035">
                  <c:v>0.78103425817376582</c:v>
                </c:pt>
                <c:pt idx="14036">
                  <c:v>0.7809908384351526</c:v>
                </c:pt>
                <c:pt idx="14037">
                  <c:v>0.7809908384351526</c:v>
                </c:pt>
                <c:pt idx="14038">
                  <c:v>0.7809908384351526</c:v>
                </c:pt>
                <c:pt idx="14039">
                  <c:v>0.7809908384351526</c:v>
                </c:pt>
                <c:pt idx="14040">
                  <c:v>0.7809474186965395</c:v>
                </c:pt>
                <c:pt idx="14041">
                  <c:v>0.78090399895792628</c:v>
                </c:pt>
                <c:pt idx="14042">
                  <c:v>0.78086057921931307</c:v>
                </c:pt>
                <c:pt idx="14043">
                  <c:v>0.78086057921931307</c:v>
                </c:pt>
                <c:pt idx="14044">
                  <c:v>0.78081715948069996</c:v>
                </c:pt>
                <c:pt idx="14045">
                  <c:v>0.78077373974208675</c:v>
                </c:pt>
                <c:pt idx="14046">
                  <c:v>0.78077373974208675</c:v>
                </c:pt>
                <c:pt idx="14047">
                  <c:v>0.78073032000347364</c:v>
                </c:pt>
                <c:pt idx="14048">
                  <c:v>0.78073032000347364</c:v>
                </c:pt>
                <c:pt idx="14049">
                  <c:v>0.78073032000347364</c:v>
                </c:pt>
                <c:pt idx="14050">
                  <c:v>0.78068690026486043</c:v>
                </c:pt>
                <c:pt idx="14051">
                  <c:v>0.78064348052624721</c:v>
                </c:pt>
                <c:pt idx="14052">
                  <c:v>0.78064348052624721</c:v>
                </c:pt>
                <c:pt idx="14053">
                  <c:v>0.78064348052624721</c:v>
                </c:pt>
                <c:pt idx="14054">
                  <c:v>0.780600060787634</c:v>
                </c:pt>
                <c:pt idx="14055">
                  <c:v>0.780600060787634</c:v>
                </c:pt>
                <c:pt idx="14056">
                  <c:v>0.78055664104902089</c:v>
                </c:pt>
                <c:pt idx="14057">
                  <c:v>0.78051322131040768</c:v>
                </c:pt>
                <c:pt idx="14058">
                  <c:v>0.78051322131040768</c:v>
                </c:pt>
                <c:pt idx="14059">
                  <c:v>0.78051322131040768</c:v>
                </c:pt>
                <c:pt idx="14060">
                  <c:v>0.78051322131040768</c:v>
                </c:pt>
                <c:pt idx="14061">
                  <c:v>0.78051322131040768</c:v>
                </c:pt>
                <c:pt idx="14062">
                  <c:v>0.78046980157179457</c:v>
                </c:pt>
                <c:pt idx="14063">
                  <c:v>0.78042638183318136</c:v>
                </c:pt>
                <c:pt idx="14064">
                  <c:v>0.78038296209456814</c:v>
                </c:pt>
                <c:pt idx="14065">
                  <c:v>0.78033954235595504</c:v>
                </c:pt>
                <c:pt idx="14066">
                  <c:v>0.78033954235595504</c:v>
                </c:pt>
                <c:pt idx="14067">
                  <c:v>0.78033954235595504</c:v>
                </c:pt>
                <c:pt idx="14068">
                  <c:v>0.78033954235595504</c:v>
                </c:pt>
                <c:pt idx="14069">
                  <c:v>0.78033954235595504</c:v>
                </c:pt>
                <c:pt idx="14070">
                  <c:v>0.78029612261734183</c:v>
                </c:pt>
                <c:pt idx="14071">
                  <c:v>0.78025270287872872</c:v>
                </c:pt>
                <c:pt idx="14072">
                  <c:v>0.78020928314011551</c:v>
                </c:pt>
                <c:pt idx="14073">
                  <c:v>0.78016586340150229</c:v>
                </c:pt>
                <c:pt idx="14074">
                  <c:v>0.78016586340150229</c:v>
                </c:pt>
                <c:pt idx="14075">
                  <c:v>0.78016586340150229</c:v>
                </c:pt>
                <c:pt idx="14076">
                  <c:v>0.78012244366288919</c:v>
                </c:pt>
                <c:pt idx="14077">
                  <c:v>0.78012244366288919</c:v>
                </c:pt>
                <c:pt idx="14078">
                  <c:v>0.78012244366288919</c:v>
                </c:pt>
                <c:pt idx="14079">
                  <c:v>0.78007902392427597</c:v>
                </c:pt>
                <c:pt idx="14080">
                  <c:v>0.78003560418566287</c:v>
                </c:pt>
                <c:pt idx="14081">
                  <c:v>0.77999218444704965</c:v>
                </c:pt>
                <c:pt idx="14082">
                  <c:v>0.77994876470843644</c:v>
                </c:pt>
                <c:pt idx="14083">
                  <c:v>0.77990534496982322</c:v>
                </c:pt>
                <c:pt idx="14084">
                  <c:v>0.77990534496982322</c:v>
                </c:pt>
                <c:pt idx="14085">
                  <c:v>0.77990534496982322</c:v>
                </c:pt>
                <c:pt idx="14086">
                  <c:v>0.77990534496982322</c:v>
                </c:pt>
                <c:pt idx="14087">
                  <c:v>0.77986192523121012</c:v>
                </c:pt>
                <c:pt idx="14088">
                  <c:v>0.7798185054925969</c:v>
                </c:pt>
                <c:pt idx="14089">
                  <c:v>0.7798185054925969</c:v>
                </c:pt>
                <c:pt idx="14090">
                  <c:v>0.7798185054925969</c:v>
                </c:pt>
                <c:pt idx="14091">
                  <c:v>0.7798185054925969</c:v>
                </c:pt>
                <c:pt idx="14092">
                  <c:v>0.7797750857539838</c:v>
                </c:pt>
                <c:pt idx="14093">
                  <c:v>0.77973166601537058</c:v>
                </c:pt>
                <c:pt idx="14094">
                  <c:v>0.77973166601537058</c:v>
                </c:pt>
                <c:pt idx="14095">
                  <c:v>0.77973166601537058</c:v>
                </c:pt>
                <c:pt idx="14096">
                  <c:v>0.77973166601537058</c:v>
                </c:pt>
                <c:pt idx="14097">
                  <c:v>0.77968824627675737</c:v>
                </c:pt>
                <c:pt idx="14098">
                  <c:v>0.77968824627675737</c:v>
                </c:pt>
                <c:pt idx="14099">
                  <c:v>0.77968824627675737</c:v>
                </c:pt>
                <c:pt idx="14100">
                  <c:v>0.77964482653814426</c:v>
                </c:pt>
                <c:pt idx="14101">
                  <c:v>0.77964482653814426</c:v>
                </c:pt>
                <c:pt idx="14102">
                  <c:v>0.77964482653814426</c:v>
                </c:pt>
                <c:pt idx="14103">
                  <c:v>0.77964482653814426</c:v>
                </c:pt>
                <c:pt idx="14104">
                  <c:v>0.77960140679953105</c:v>
                </c:pt>
                <c:pt idx="14105">
                  <c:v>0.77955798706091795</c:v>
                </c:pt>
                <c:pt idx="14106">
                  <c:v>0.77951456732230473</c:v>
                </c:pt>
                <c:pt idx="14107">
                  <c:v>0.77951456732230473</c:v>
                </c:pt>
                <c:pt idx="14108">
                  <c:v>0.77951456732230473</c:v>
                </c:pt>
                <c:pt idx="14109">
                  <c:v>0.77947114758369151</c:v>
                </c:pt>
                <c:pt idx="14110">
                  <c:v>0.77942772784507841</c:v>
                </c:pt>
                <c:pt idx="14111">
                  <c:v>0.77942772784507841</c:v>
                </c:pt>
                <c:pt idx="14112">
                  <c:v>0.7793843081064652</c:v>
                </c:pt>
                <c:pt idx="14113">
                  <c:v>0.7793843081064652</c:v>
                </c:pt>
                <c:pt idx="14114">
                  <c:v>0.77934088836785209</c:v>
                </c:pt>
                <c:pt idx="14115">
                  <c:v>0.77934088836785209</c:v>
                </c:pt>
                <c:pt idx="14116">
                  <c:v>0.77934088836785209</c:v>
                </c:pt>
                <c:pt idx="14117">
                  <c:v>0.77934088836785209</c:v>
                </c:pt>
                <c:pt idx="14118">
                  <c:v>0.77934088836785209</c:v>
                </c:pt>
                <c:pt idx="14119">
                  <c:v>0.77934088836785209</c:v>
                </c:pt>
                <c:pt idx="14120">
                  <c:v>0.77934088836785209</c:v>
                </c:pt>
                <c:pt idx="14121">
                  <c:v>0.77934088836785209</c:v>
                </c:pt>
                <c:pt idx="14122">
                  <c:v>0.77929746862923888</c:v>
                </c:pt>
                <c:pt idx="14123">
                  <c:v>0.77925404889062566</c:v>
                </c:pt>
                <c:pt idx="14124">
                  <c:v>0.77925404889062566</c:v>
                </c:pt>
                <c:pt idx="14125">
                  <c:v>0.77921062915201245</c:v>
                </c:pt>
                <c:pt idx="14126">
                  <c:v>0.77916720941339934</c:v>
                </c:pt>
                <c:pt idx="14127">
                  <c:v>0.77916720941339934</c:v>
                </c:pt>
                <c:pt idx="14128">
                  <c:v>0.77916720941339934</c:v>
                </c:pt>
                <c:pt idx="14129">
                  <c:v>0.77916720941339934</c:v>
                </c:pt>
                <c:pt idx="14130">
                  <c:v>0.77916720941339934</c:v>
                </c:pt>
                <c:pt idx="14131">
                  <c:v>0.77916720941339934</c:v>
                </c:pt>
                <c:pt idx="14132">
                  <c:v>0.77916720941339934</c:v>
                </c:pt>
                <c:pt idx="14133">
                  <c:v>0.77916720941339934</c:v>
                </c:pt>
                <c:pt idx="14134">
                  <c:v>0.77912378967478613</c:v>
                </c:pt>
                <c:pt idx="14135">
                  <c:v>0.77908036993617302</c:v>
                </c:pt>
                <c:pt idx="14136">
                  <c:v>0.77903695019755981</c:v>
                </c:pt>
                <c:pt idx="14137">
                  <c:v>0.77899353045894659</c:v>
                </c:pt>
                <c:pt idx="14138">
                  <c:v>0.77899353045894659</c:v>
                </c:pt>
                <c:pt idx="14139">
                  <c:v>0.77899353045894659</c:v>
                </c:pt>
                <c:pt idx="14140">
                  <c:v>0.77899353045894659</c:v>
                </c:pt>
                <c:pt idx="14141">
                  <c:v>0.77899353045894659</c:v>
                </c:pt>
                <c:pt idx="14142">
                  <c:v>0.77895011072033349</c:v>
                </c:pt>
                <c:pt idx="14143">
                  <c:v>0.77890669098172027</c:v>
                </c:pt>
                <c:pt idx="14144">
                  <c:v>0.77886327124310717</c:v>
                </c:pt>
                <c:pt idx="14145">
                  <c:v>0.77881985150449395</c:v>
                </c:pt>
                <c:pt idx="14146">
                  <c:v>0.77881985150449395</c:v>
                </c:pt>
                <c:pt idx="14147">
                  <c:v>0.77877643176588074</c:v>
                </c:pt>
                <c:pt idx="14148">
                  <c:v>0.77877643176588074</c:v>
                </c:pt>
                <c:pt idx="14149">
                  <c:v>0.77877643176588074</c:v>
                </c:pt>
                <c:pt idx="14150">
                  <c:v>0.77873301202726763</c:v>
                </c:pt>
                <c:pt idx="14151">
                  <c:v>0.77873301202726763</c:v>
                </c:pt>
                <c:pt idx="14152">
                  <c:v>0.77868959228865442</c:v>
                </c:pt>
                <c:pt idx="14153">
                  <c:v>0.77864617255004132</c:v>
                </c:pt>
                <c:pt idx="14154">
                  <c:v>0.77864617255004132</c:v>
                </c:pt>
                <c:pt idx="14155">
                  <c:v>0.77864617255004132</c:v>
                </c:pt>
                <c:pt idx="14156">
                  <c:v>0.7786027528114281</c:v>
                </c:pt>
                <c:pt idx="14157">
                  <c:v>0.77855933307281489</c:v>
                </c:pt>
                <c:pt idx="14158">
                  <c:v>0.77855933307281489</c:v>
                </c:pt>
                <c:pt idx="14159">
                  <c:v>0.77851591333420167</c:v>
                </c:pt>
                <c:pt idx="14160">
                  <c:v>0.77847249359558857</c:v>
                </c:pt>
                <c:pt idx="14161">
                  <c:v>0.77847249359558857</c:v>
                </c:pt>
                <c:pt idx="14162">
                  <c:v>0.77842907385697535</c:v>
                </c:pt>
                <c:pt idx="14163">
                  <c:v>0.77842907385697535</c:v>
                </c:pt>
                <c:pt idx="14164">
                  <c:v>0.77842907385697535</c:v>
                </c:pt>
                <c:pt idx="14165">
                  <c:v>0.77838565411836225</c:v>
                </c:pt>
                <c:pt idx="14166">
                  <c:v>0.77834223437974903</c:v>
                </c:pt>
                <c:pt idx="14167">
                  <c:v>0.77834223437974903</c:v>
                </c:pt>
                <c:pt idx="14168">
                  <c:v>0.77834223437974903</c:v>
                </c:pt>
                <c:pt idx="14169">
                  <c:v>0.77829881464113582</c:v>
                </c:pt>
                <c:pt idx="14170">
                  <c:v>0.77825539490252271</c:v>
                </c:pt>
                <c:pt idx="14171">
                  <c:v>0.77825539490252271</c:v>
                </c:pt>
                <c:pt idx="14172">
                  <c:v>0.77825539490252271</c:v>
                </c:pt>
                <c:pt idx="14173">
                  <c:v>0.77825539490252271</c:v>
                </c:pt>
                <c:pt idx="14174">
                  <c:v>0.7782119751639095</c:v>
                </c:pt>
                <c:pt idx="14175">
                  <c:v>0.7782119751639095</c:v>
                </c:pt>
                <c:pt idx="14176">
                  <c:v>0.7782119751639095</c:v>
                </c:pt>
                <c:pt idx="14177">
                  <c:v>0.77816855542529639</c:v>
                </c:pt>
                <c:pt idx="14178">
                  <c:v>0.77816855542529639</c:v>
                </c:pt>
                <c:pt idx="14179">
                  <c:v>0.77812513568668318</c:v>
                </c:pt>
                <c:pt idx="14180">
                  <c:v>0.77808171594806996</c:v>
                </c:pt>
                <c:pt idx="14181">
                  <c:v>0.77808171594806996</c:v>
                </c:pt>
                <c:pt idx="14182">
                  <c:v>0.77808171594806996</c:v>
                </c:pt>
                <c:pt idx="14183">
                  <c:v>0.77803829620945686</c:v>
                </c:pt>
                <c:pt idx="14184">
                  <c:v>0.77799487647084364</c:v>
                </c:pt>
                <c:pt idx="14185">
                  <c:v>0.77799487647084364</c:v>
                </c:pt>
                <c:pt idx="14186">
                  <c:v>0.77795145673223054</c:v>
                </c:pt>
                <c:pt idx="14187">
                  <c:v>0.77790803699361732</c:v>
                </c:pt>
                <c:pt idx="14188">
                  <c:v>0.77790803699361732</c:v>
                </c:pt>
                <c:pt idx="14189">
                  <c:v>0.77790803699361732</c:v>
                </c:pt>
                <c:pt idx="14190">
                  <c:v>0.77786461725500411</c:v>
                </c:pt>
                <c:pt idx="14191">
                  <c:v>0.77786461725500411</c:v>
                </c:pt>
                <c:pt idx="14192">
                  <c:v>0.77786461725500411</c:v>
                </c:pt>
                <c:pt idx="14193">
                  <c:v>0.77782119751639089</c:v>
                </c:pt>
                <c:pt idx="14194">
                  <c:v>0.77782119751639089</c:v>
                </c:pt>
                <c:pt idx="14195">
                  <c:v>0.77777777777777779</c:v>
                </c:pt>
                <c:pt idx="14196">
                  <c:v>0.77773435803916457</c:v>
                </c:pt>
                <c:pt idx="14197">
                  <c:v>0.77769093830055147</c:v>
                </c:pt>
                <c:pt idx="14198">
                  <c:v>0.77769093830055147</c:v>
                </c:pt>
                <c:pt idx="14199">
                  <c:v>0.77769093830055147</c:v>
                </c:pt>
                <c:pt idx="14200">
                  <c:v>0.77764751856193826</c:v>
                </c:pt>
                <c:pt idx="14201">
                  <c:v>0.77764751856193826</c:v>
                </c:pt>
                <c:pt idx="14202">
                  <c:v>0.77760409882332504</c:v>
                </c:pt>
                <c:pt idx="14203">
                  <c:v>0.77760409882332504</c:v>
                </c:pt>
                <c:pt idx="14204">
                  <c:v>0.77760409882332504</c:v>
                </c:pt>
                <c:pt idx="14205">
                  <c:v>0.77756067908471194</c:v>
                </c:pt>
                <c:pt idx="14206">
                  <c:v>0.77756067908471194</c:v>
                </c:pt>
                <c:pt idx="14207">
                  <c:v>0.77756067908471194</c:v>
                </c:pt>
                <c:pt idx="14208">
                  <c:v>0.77756067908471194</c:v>
                </c:pt>
                <c:pt idx="14209">
                  <c:v>0.77751725934609872</c:v>
                </c:pt>
                <c:pt idx="14210">
                  <c:v>0.77747383960748562</c:v>
                </c:pt>
                <c:pt idx="14211">
                  <c:v>0.77747383960748562</c:v>
                </c:pt>
                <c:pt idx="14212">
                  <c:v>0.77747383960748562</c:v>
                </c:pt>
                <c:pt idx="14213">
                  <c:v>0.7774304198688724</c:v>
                </c:pt>
                <c:pt idx="14214">
                  <c:v>0.77738700013025919</c:v>
                </c:pt>
                <c:pt idx="14215">
                  <c:v>0.77734358039164608</c:v>
                </c:pt>
                <c:pt idx="14216">
                  <c:v>0.77730016065303287</c:v>
                </c:pt>
                <c:pt idx="14217">
                  <c:v>0.77725674091441976</c:v>
                </c:pt>
                <c:pt idx="14218">
                  <c:v>0.77721332117580655</c:v>
                </c:pt>
                <c:pt idx="14219">
                  <c:v>0.77716990143719333</c:v>
                </c:pt>
                <c:pt idx="14220">
                  <c:v>0.77716990143719333</c:v>
                </c:pt>
                <c:pt idx="14221">
                  <c:v>0.77716990143719333</c:v>
                </c:pt>
                <c:pt idx="14222">
                  <c:v>0.77716990143719333</c:v>
                </c:pt>
                <c:pt idx="14223">
                  <c:v>0.77712648169858012</c:v>
                </c:pt>
                <c:pt idx="14224">
                  <c:v>0.77712648169858012</c:v>
                </c:pt>
                <c:pt idx="14225">
                  <c:v>0.77708306195996701</c:v>
                </c:pt>
                <c:pt idx="14226">
                  <c:v>0.77708306195996701</c:v>
                </c:pt>
                <c:pt idx="14227">
                  <c:v>0.7770396422213538</c:v>
                </c:pt>
                <c:pt idx="14228">
                  <c:v>0.7770396422213538</c:v>
                </c:pt>
                <c:pt idx="14229">
                  <c:v>0.7770396422213538</c:v>
                </c:pt>
                <c:pt idx="14230">
                  <c:v>0.7770396422213538</c:v>
                </c:pt>
                <c:pt idx="14231">
                  <c:v>0.77699622248274069</c:v>
                </c:pt>
                <c:pt idx="14232">
                  <c:v>0.77695280274412748</c:v>
                </c:pt>
                <c:pt idx="14233">
                  <c:v>0.77690938300551426</c:v>
                </c:pt>
                <c:pt idx="14234">
                  <c:v>0.77686596326690116</c:v>
                </c:pt>
                <c:pt idx="14235">
                  <c:v>0.77682254352828795</c:v>
                </c:pt>
                <c:pt idx="14236">
                  <c:v>0.77682254352828795</c:v>
                </c:pt>
                <c:pt idx="14237">
                  <c:v>0.77677912378967484</c:v>
                </c:pt>
                <c:pt idx="14238">
                  <c:v>0.77673570405106163</c:v>
                </c:pt>
                <c:pt idx="14239">
                  <c:v>0.77673570405106163</c:v>
                </c:pt>
                <c:pt idx="14240">
                  <c:v>0.77669228431244841</c:v>
                </c:pt>
                <c:pt idx="14241">
                  <c:v>0.77664886457383531</c:v>
                </c:pt>
                <c:pt idx="14242">
                  <c:v>0.77664886457383531</c:v>
                </c:pt>
                <c:pt idx="14243">
                  <c:v>0.77660544483522209</c:v>
                </c:pt>
                <c:pt idx="14244">
                  <c:v>0.77660544483522209</c:v>
                </c:pt>
                <c:pt idx="14245">
                  <c:v>0.77660544483522209</c:v>
                </c:pt>
                <c:pt idx="14246">
                  <c:v>0.77656202509660899</c:v>
                </c:pt>
                <c:pt idx="14247">
                  <c:v>0.77656202509660899</c:v>
                </c:pt>
                <c:pt idx="14248">
                  <c:v>0.77651860535799577</c:v>
                </c:pt>
                <c:pt idx="14249">
                  <c:v>0.77647518561938256</c:v>
                </c:pt>
                <c:pt idx="14250">
                  <c:v>0.77647518561938256</c:v>
                </c:pt>
                <c:pt idx="14251">
                  <c:v>0.77647518561938256</c:v>
                </c:pt>
                <c:pt idx="14252">
                  <c:v>0.77643176588076934</c:v>
                </c:pt>
                <c:pt idx="14253">
                  <c:v>0.77643176588076934</c:v>
                </c:pt>
                <c:pt idx="14254">
                  <c:v>0.77638834614215624</c:v>
                </c:pt>
                <c:pt idx="14255">
                  <c:v>0.77634492640354302</c:v>
                </c:pt>
                <c:pt idx="14256">
                  <c:v>0.77634492640354302</c:v>
                </c:pt>
                <c:pt idx="14257">
                  <c:v>0.77634492640354302</c:v>
                </c:pt>
                <c:pt idx="14258">
                  <c:v>0.77634492640354302</c:v>
                </c:pt>
                <c:pt idx="14259">
                  <c:v>0.77634492640354302</c:v>
                </c:pt>
                <c:pt idx="14260">
                  <c:v>0.77630150666492992</c:v>
                </c:pt>
                <c:pt idx="14261">
                  <c:v>0.7762580869263167</c:v>
                </c:pt>
                <c:pt idx="14262">
                  <c:v>0.7762580869263167</c:v>
                </c:pt>
                <c:pt idx="14263">
                  <c:v>0.7762580869263167</c:v>
                </c:pt>
                <c:pt idx="14264">
                  <c:v>0.77621466718770349</c:v>
                </c:pt>
                <c:pt idx="14265">
                  <c:v>0.77621466718770349</c:v>
                </c:pt>
                <c:pt idx="14266">
                  <c:v>0.77621466718770349</c:v>
                </c:pt>
                <c:pt idx="14267">
                  <c:v>0.77621466718770349</c:v>
                </c:pt>
                <c:pt idx="14268">
                  <c:v>0.77617124744909038</c:v>
                </c:pt>
                <c:pt idx="14269">
                  <c:v>0.77612782771047717</c:v>
                </c:pt>
                <c:pt idx="14270">
                  <c:v>0.77608440797186407</c:v>
                </c:pt>
                <c:pt idx="14271">
                  <c:v>0.77604098823325085</c:v>
                </c:pt>
                <c:pt idx="14272">
                  <c:v>0.77604098823325085</c:v>
                </c:pt>
                <c:pt idx="14273">
                  <c:v>0.77604098823325085</c:v>
                </c:pt>
                <c:pt idx="14274">
                  <c:v>0.77599756849463764</c:v>
                </c:pt>
                <c:pt idx="14275">
                  <c:v>0.77595414875602442</c:v>
                </c:pt>
                <c:pt idx="14276">
                  <c:v>0.77591072901741132</c:v>
                </c:pt>
                <c:pt idx="14277">
                  <c:v>0.7758673092787981</c:v>
                </c:pt>
                <c:pt idx="14278">
                  <c:v>0.775823889540185</c:v>
                </c:pt>
                <c:pt idx="14279">
                  <c:v>0.775823889540185</c:v>
                </c:pt>
                <c:pt idx="14280">
                  <c:v>0.77578046980157178</c:v>
                </c:pt>
                <c:pt idx="14281">
                  <c:v>0.77578046980157178</c:v>
                </c:pt>
                <c:pt idx="14282">
                  <c:v>0.77573705006295857</c:v>
                </c:pt>
                <c:pt idx="14283">
                  <c:v>0.77573705006295857</c:v>
                </c:pt>
                <c:pt idx="14284">
                  <c:v>0.77569363032434546</c:v>
                </c:pt>
                <c:pt idx="14285">
                  <c:v>0.77565021058573225</c:v>
                </c:pt>
                <c:pt idx="14286">
                  <c:v>0.77565021058573225</c:v>
                </c:pt>
                <c:pt idx="14287">
                  <c:v>0.77565021058573225</c:v>
                </c:pt>
                <c:pt idx="14288">
                  <c:v>0.77560679084711914</c:v>
                </c:pt>
                <c:pt idx="14289">
                  <c:v>0.77560679084711914</c:v>
                </c:pt>
                <c:pt idx="14290">
                  <c:v>0.77560679084711914</c:v>
                </c:pt>
                <c:pt idx="14291">
                  <c:v>0.77560679084711914</c:v>
                </c:pt>
                <c:pt idx="14292">
                  <c:v>0.77560679084711914</c:v>
                </c:pt>
                <c:pt idx="14293">
                  <c:v>0.77556337110850593</c:v>
                </c:pt>
                <c:pt idx="14294">
                  <c:v>0.77551995136989271</c:v>
                </c:pt>
                <c:pt idx="14295">
                  <c:v>0.77551995136989271</c:v>
                </c:pt>
                <c:pt idx="14296">
                  <c:v>0.77551995136989271</c:v>
                </c:pt>
                <c:pt idx="14297">
                  <c:v>0.77547653163127961</c:v>
                </c:pt>
                <c:pt idx="14298">
                  <c:v>0.77547653163127961</c:v>
                </c:pt>
                <c:pt idx="14299">
                  <c:v>0.77543311189266639</c:v>
                </c:pt>
                <c:pt idx="14300">
                  <c:v>0.77543311189266639</c:v>
                </c:pt>
                <c:pt idx="14301">
                  <c:v>0.77538969215405329</c:v>
                </c:pt>
                <c:pt idx="14302">
                  <c:v>0.77538969215405329</c:v>
                </c:pt>
                <c:pt idx="14303">
                  <c:v>0.77538969215405329</c:v>
                </c:pt>
                <c:pt idx="14304">
                  <c:v>0.77534627241544007</c:v>
                </c:pt>
                <c:pt idx="14305">
                  <c:v>0.77534627241544007</c:v>
                </c:pt>
                <c:pt idx="14306">
                  <c:v>0.77534627241544007</c:v>
                </c:pt>
                <c:pt idx="14307">
                  <c:v>0.77534627241544007</c:v>
                </c:pt>
                <c:pt idx="14308">
                  <c:v>0.77530285267682686</c:v>
                </c:pt>
                <c:pt idx="14309">
                  <c:v>0.77525943293821364</c:v>
                </c:pt>
                <c:pt idx="14310">
                  <c:v>0.77525943293821364</c:v>
                </c:pt>
                <c:pt idx="14311">
                  <c:v>0.77525943293821364</c:v>
                </c:pt>
                <c:pt idx="14312">
                  <c:v>0.77521601319960054</c:v>
                </c:pt>
                <c:pt idx="14313">
                  <c:v>0.77517259346098732</c:v>
                </c:pt>
                <c:pt idx="14314">
                  <c:v>0.77517259346098732</c:v>
                </c:pt>
                <c:pt idx="14315">
                  <c:v>0.77512917372237422</c:v>
                </c:pt>
                <c:pt idx="14316">
                  <c:v>0.77512917372237422</c:v>
                </c:pt>
                <c:pt idx="14317">
                  <c:v>0.77512917372237422</c:v>
                </c:pt>
                <c:pt idx="14318">
                  <c:v>0.77512917372237422</c:v>
                </c:pt>
                <c:pt idx="14319">
                  <c:v>0.77508575398376101</c:v>
                </c:pt>
                <c:pt idx="14320">
                  <c:v>0.77508575398376101</c:v>
                </c:pt>
                <c:pt idx="14321">
                  <c:v>0.77508575398376101</c:v>
                </c:pt>
                <c:pt idx="14322">
                  <c:v>0.77504233424514779</c:v>
                </c:pt>
                <c:pt idx="14323">
                  <c:v>0.77499891450653469</c:v>
                </c:pt>
                <c:pt idx="14324">
                  <c:v>0.77495549476792147</c:v>
                </c:pt>
                <c:pt idx="14325">
                  <c:v>0.77491207502930837</c:v>
                </c:pt>
                <c:pt idx="14326">
                  <c:v>0.77491207502930837</c:v>
                </c:pt>
                <c:pt idx="14327">
                  <c:v>0.77491207502930837</c:v>
                </c:pt>
                <c:pt idx="14328">
                  <c:v>0.77491207502930837</c:v>
                </c:pt>
                <c:pt idx="14329">
                  <c:v>0.77491207502930837</c:v>
                </c:pt>
                <c:pt idx="14330">
                  <c:v>0.77486865529069515</c:v>
                </c:pt>
                <c:pt idx="14331">
                  <c:v>0.77486865529069515</c:v>
                </c:pt>
                <c:pt idx="14332">
                  <c:v>0.77482523555208194</c:v>
                </c:pt>
                <c:pt idx="14333">
                  <c:v>0.77482523555208194</c:v>
                </c:pt>
                <c:pt idx="14334">
                  <c:v>0.77482523555208194</c:v>
                </c:pt>
                <c:pt idx="14335">
                  <c:v>0.77478181581346883</c:v>
                </c:pt>
                <c:pt idx="14336">
                  <c:v>0.77478181581346883</c:v>
                </c:pt>
                <c:pt idx="14337">
                  <c:v>0.77473839607485562</c:v>
                </c:pt>
                <c:pt idx="14338">
                  <c:v>0.77469497633624251</c:v>
                </c:pt>
                <c:pt idx="14339">
                  <c:v>0.77469497633624251</c:v>
                </c:pt>
                <c:pt idx="14340">
                  <c:v>0.7746515565976293</c:v>
                </c:pt>
                <c:pt idx="14341">
                  <c:v>0.7746515565976293</c:v>
                </c:pt>
                <c:pt idx="14342">
                  <c:v>0.7746515565976293</c:v>
                </c:pt>
                <c:pt idx="14343">
                  <c:v>0.7746515565976293</c:v>
                </c:pt>
                <c:pt idx="14344">
                  <c:v>0.7746515565976293</c:v>
                </c:pt>
                <c:pt idx="14345">
                  <c:v>0.7746515565976293</c:v>
                </c:pt>
                <c:pt idx="14346">
                  <c:v>0.77460813685901608</c:v>
                </c:pt>
                <c:pt idx="14347">
                  <c:v>0.77460813685901608</c:v>
                </c:pt>
                <c:pt idx="14348">
                  <c:v>0.77460813685901608</c:v>
                </c:pt>
                <c:pt idx="14349">
                  <c:v>0.77460813685901608</c:v>
                </c:pt>
                <c:pt idx="14350">
                  <c:v>0.77456471712040287</c:v>
                </c:pt>
                <c:pt idx="14351">
                  <c:v>0.77452129738178976</c:v>
                </c:pt>
                <c:pt idx="14352">
                  <c:v>0.77447787764317655</c:v>
                </c:pt>
                <c:pt idx="14353">
                  <c:v>0.77447787764317655</c:v>
                </c:pt>
                <c:pt idx="14354">
                  <c:v>0.77443445790456344</c:v>
                </c:pt>
                <c:pt idx="14355">
                  <c:v>0.77443445790456344</c:v>
                </c:pt>
                <c:pt idx="14356">
                  <c:v>0.77443445790456344</c:v>
                </c:pt>
                <c:pt idx="14357">
                  <c:v>0.77443445790456344</c:v>
                </c:pt>
                <c:pt idx="14358">
                  <c:v>0.77443445790456344</c:v>
                </c:pt>
                <c:pt idx="14359">
                  <c:v>0.77443445790456344</c:v>
                </c:pt>
                <c:pt idx="14360">
                  <c:v>0.77439103816595023</c:v>
                </c:pt>
                <c:pt idx="14361">
                  <c:v>0.77434761842733701</c:v>
                </c:pt>
                <c:pt idx="14362">
                  <c:v>0.77430419868872391</c:v>
                </c:pt>
                <c:pt idx="14363">
                  <c:v>0.7742607789501107</c:v>
                </c:pt>
                <c:pt idx="14364">
                  <c:v>0.7742607789501107</c:v>
                </c:pt>
                <c:pt idx="14365">
                  <c:v>0.7742607789501107</c:v>
                </c:pt>
                <c:pt idx="14366">
                  <c:v>0.7742607789501107</c:v>
                </c:pt>
                <c:pt idx="14367">
                  <c:v>0.77421735921149759</c:v>
                </c:pt>
                <c:pt idx="14368">
                  <c:v>0.77417393947288438</c:v>
                </c:pt>
                <c:pt idx="14369">
                  <c:v>0.77417393947288438</c:v>
                </c:pt>
                <c:pt idx="14370">
                  <c:v>0.77413051973427116</c:v>
                </c:pt>
                <c:pt idx="14371">
                  <c:v>0.77408709999565806</c:v>
                </c:pt>
                <c:pt idx="14372">
                  <c:v>0.77408709999565806</c:v>
                </c:pt>
                <c:pt idx="14373">
                  <c:v>0.77408709999565806</c:v>
                </c:pt>
                <c:pt idx="14374">
                  <c:v>0.77408709999565806</c:v>
                </c:pt>
                <c:pt idx="14375">
                  <c:v>0.77404368025704484</c:v>
                </c:pt>
                <c:pt idx="14376">
                  <c:v>0.77404368025704484</c:v>
                </c:pt>
                <c:pt idx="14377">
                  <c:v>0.77404368025704484</c:v>
                </c:pt>
                <c:pt idx="14378">
                  <c:v>0.77404368025704484</c:v>
                </c:pt>
                <c:pt idx="14379">
                  <c:v>0.77404368025704484</c:v>
                </c:pt>
                <c:pt idx="14380">
                  <c:v>0.77404368025704484</c:v>
                </c:pt>
                <c:pt idx="14381">
                  <c:v>0.77400026051843174</c:v>
                </c:pt>
                <c:pt idx="14382">
                  <c:v>0.77395684077981852</c:v>
                </c:pt>
                <c:pt idx="14383">
                  <c:v>0.77395684077981852</c:v>
                </c:pt>
                <c:pt idx="14384">
                  <c:v>0.77395684077981852</c:v>
                </c:pt>
                <c:pt idx="14385">
                  <c:v>0.77391342104120531</c:v>
                </c:pt>
                <c:pt idx="14386">
                  <c:v>0.77391342104120531</c:v>
                </c:pt>
                <c:pt idx="14387">
                  <c:v>0.77387000130259209</c:v>
                </c:pt>
                <c:pt idx="14388">
                  <c:v>0.77382658156397899</c:v>
                </c:pt>
                <c:pt idx="14389">
                  <c:v>0.77382658156397899</c:v>
                </c:pt>
                <c:pt idx="14390">
                  <c:v>0.77378316182536577</c:v>
                </c:pt>
                <c:pt idx="14391">
                  <c:v>0.77373974208675267</c:v>
                </c:pt>
                <c:pt idx="14392">
                  <c:v>0.77373974208675267</c:v>
                </c:pt>
                <c:pt idx="14393">
                  <c:v>0.77369632234813945</c:v>
                </c:pt>
                <c:pt idx="14394">
                  <c:v>0.77369632234813945</c:v>
                </c:pt>
                <c:pt idx="14395">
                  <c:v>0.77365290260952624</c:v>
                </c:pt>
                <c:pt idx="14396">
                  <c:v>0.77360948287091313</c:v>
                </c:pt>
                <c:pt idx="14397">
                  <c:v>0.77360948287091313</c:v>
                </c:pt>
                <c:pt idx="14398">
                  <c:v>0.77356606313229992</c:v>
                </c:pt>
                <c:pt idx="14399">
                  <c:v>0.77356606313229992</c:v>
                </c:pt>
                <c:pt idx="14400">
                  <c:v>0.77356606313229992</c:v>
                </c:pt>
                <c:pt idx="14401">
                  <c:v>0.77352264339368682</c:v>
                </c:pt>
                <c:pt idx="14402">
                  <c:v>0.7734792236550736</c:v>
                </c:pt>
                <c:pt idx="14403">
                  <c:v>0.77343580391646038</c:v>
                </c:pt>
                <c:pt idx="14404">
                  <c:v>0.77339238417784728</c:v>
                </c:pt>
                <c:pt idx="14405">
                  <c:v>0.77334896443923407</c:v>
                </c:pt>
                <c:pt idx="14406">
                  <c:v>0.77330554470062096</c:v>
                </c:pt>
                <c:pt idx="14407">
                  <c:v>0.77330554470062096</c:v>
                </c:pt>
                <c:pt idx="14408">
                  <c:v>0.77330554470062096</c:v>
                </c:pt>
                <c:pt idx="14409">
                  <c:v>0.77330554470062096</c:v>
                </c:pt>
                <c:pt idx="14410">
                  <c:v>0.77330554470062096</c:v>
                </c:pt>
                <c:pt idx="14411">
                  <c:v>0.77326212496200775</c:v>
                </c:pt>
                <c:pt idx="14412">
                  <c:v>0.77321870522339453</c:v>
                </c:pt>
                <c:pt idx="14413">
                  <c:v>0.77321870522339453</c:v>
                </c:pt>
                <c:pt idx="14414">
                  <c:v>0.77321870522339453</c:v>
                </c:pt>
                <c:pt idx="14415">
                  <c:v>0.77317528548478132</c:v>
                </c:pt>
                <c:pt idx="14416">
                  <c:v>0.77313186574616821</c:v>
                </c:pt>
                <c:pt idx="14417">
                  <c:v>0.773088446007555</c:v>
                </c:pt>
                <c:pt idx="14418">
                  <c:v>0.773088446007555</c:v>
                </c:pt>
                <c:pt idx="14419">
                  <c:v>0.773088446007555</c:v>
                </c:pt>
                <c:pt idx="14420">
                  <c:v>0.773088446007555</c:v>
                </c:pt>
                <c:pt idx="14421">
                  <c:v>0.77304502626894189</c:v>
                </c:pt>
                <c:pt idx="14422">
                  <c:v>0.77300160653032868</c:v>
                </c:pt>
                <c:pt idx="14423">
                  <c:v>0.77295818679171546</c:v>
                </c:pt>
                <c:pt idx="14424">
                  <c:v>0.77295818679171546</c:v>
                </c:pt>
                <c:pt idx="14425">
                  <c:v>0.77291476705310236</c:v>
                </c:pt>
                <c:pt idx="14426">
                  <c:v>0.77291476705310236</c:v>
                </c:pt>
                <c:pt idx="14427">
                  <c:v>0.77287134731448914</c:v>
                </c:pt>
                <c:pt idx="14428">
                  <c:v>0.77282792757587604</c:v>
                </c:pt>
                <c:pt idx="14429">
                  <c:v>0.77282792757587604</c:v>
                </c:pt>
                <c:pt idx="14430">
                  <c:v>0.77282792757587604</c:v>
                </c:pt>
                <c:pt idx="14431">
                  <c:v>0.77282792757587604</c:v>
                </c:pt>
                <c:pt idx="14432">
                  <c:v>0.77282792757587604</c:v>
                </c:pt>
                <c:pt idx="14433">
                  <c:v>0.77278450783726282</c:v>
                </c:pt>
                <c:pt idx="14434">
                  <c:v>0.77274108809864961</c:v>
                </c:pt>
                <c:pt idx="14435">
                  <c:v>0.77274108809864961</c:v>
                </c:pt>
                <c:pt idx="14436">
                  <c:v>0.77274108809864961</c:v>
                </c:pt>
                <c:pt idx="14437">
                  <c:v>0.77274108809864961</c:v>
                </c:pt>
                <c:pt idx="14438">
                  <c:v>0.7726976683600365</c:v>
                </c:pt>
                <c:pt idx="14439">
                  <c:v>0.77265424862142329</c:v>
                </c:pt>
                <c:pt idx="14440">
                  <c:v>0.77265424862142329</c:v>
                </c:pt>
                <c:pt idx="14441">
                  <c:v>0.77261082888281019</c:v>
                </c:pt>
                <c:pt idx="14442">
                  <c:v>0.77261082888281019</c:v>
                </c:pt>
                <c:pt idx="14443">
                  <c:v>0.77261082888281019</c:v>
                </c:pt>
                <c:pt idx="14444">
                  <c:v>0.77256740914419697</c:v>
                </c:pt>
                <c:pt idx="14445">
                  <c:v>0.77252398940558376</c:v>
                </c:pt>
                <c:pt idx="14446">
                  <c:v>0.77248056966697054</c:v>
                </c:pt>
                <c:pt idx="14447">
                  <c:v>0.77243714992835744</c:v>
                </c:pt>
                <c:pt idx="14448">
                  <c:v>0.77239373018974422</c:v>
                </c:pt>
                <c:pt idx="14449">
                  <c:v>0.77239373018974422</c:v>
                </c:pt>
                <c:pt idx="14450">
                  <c:v>0.77239373018974422</c:v>
                </c:pt>
                <c:pt idx="14451">
                  <c:v>0.77235031045113112</c:v>
                </c:pt>
                <c:pt idx="14452">
                  <c:v>0.77235031045113112</c:v>
                </c:pt>
                <c:pt idx="14453">
                  <c:v>0.77235031045113112</c:v>
                </c:pt>
                <c:pt idx="14454">
                  <c:v>0.7723068907125179</c:v>
                </c:pt>
                <c:pt idx="14455">
                  <c:v>0.7723068907125179</c:v>
                </c:pt>
                <c:pt idx="14456">
                  <c:v>0.77226347097390469</c:v>
                </c:pt>
                <c:pt idx="14457">
                  <c:v>0.77222005123529158</c:v>
                </c:pt>
                <c:pt idx="14458">
                  <c:v>0.77217663149667837</c:v>
                </c:pt>
                <c:pt idx="14459">
                  <c:v>0.77217663149667837</c:v>
                </c:pt>
                <c:pt idx="14460">
                  <c:v>0.77213321175806526</c:v>
                </c:pt>
                <c:pt idx="14461">
                  <c:v>0.77208979201945205</c:v>
                </c:pt>
                <c:pt idx="14462">
                  <c:v>0.77208979201945205</c:v>
                </c:pt>
                <c:pt idx="14463">
                  <c:v>0.77204637228083883</c:v>
                </c:pt>
                <c:pt idx="14464">
                  <c:v>0.77204637228083883</c:v>
                </c:pt>
                <c:pt idx="14465">
                  <c:v>0.77204637228083883</c:v>
                </c:pt>
                <c:pt idx="14466">
                  <c:v>0.77204637228083883</c:v>
                </c:pt>
                <c:pt idx="14467">
                  <c:v>0.77204637228083883</c:v>
                </c:pt>
                <c:pt idx="14468">
                  <c:v>0.77204637228083883</c:v>
                </c:pt>
                <c:pt idx="14469">
                  <c:v>0.77200295254222573</c:v>
                </c:pt>
                <c:pt idx="14470">
                  <c:v>0.77200295254222573</c:v>
                </c:pt>
                <c:pt idx="14471">
                  <c:v>0.77200295254222573</c:v>
                </c:pt>
                <c:pt idx="14472">
                  <c:v>0.77195953280361251</c:v>
                </c:pt>
                <c:pt idx="14473">
                  <c:v>0.77191611306499941</c:v>
                </c:pt>
                <c:pt idx="14474">
                  <c:v>0.77191611306499941</c:v>
                </c:pt>
                <c:pt idx="14475">
                  <c:v>0.77187269332638619</c:v>
                </c:pt>
                <c:pt idx="14476">
                  <c:v>0.77182927358777298</c:v>
                </c:pt>
                <c:pt idx="14477">
                  <c:v>0.77182927358777298</c:v>
                </c:pt>
                <c:pt idx="14478">
                  <c:v>0.77182927358777298</c:v>
                </c:pt>
                <c:pt idx="14479">
                  <c:v>0.77178585384915976</c:v>
                </c:pt>
                <c:pt idx="14480">
                  <c:v>0.77178585384915976</c:v>
                </c:pt>
                <c:pt idx="14481">
                  <c:v>0.77178585384915976</c:v>
                </c:pt>
                <c:pt idx="14482">
                  <c:v>0.77178585384915976</c:v>
                </c:pt>
                <c:pt idx="14483">
                  <c:v>0.77178585384915976</c:v>
                </c:pt>
                <c:pt idx="14484">
                  <c:v>0.77178585384915976</c:v>
                </c:pt>
                <c:pt idx="14485">
                  <c:v>0.77174243411054666</c:v>
                </c:pt>
                <c:pt idx="14486">
                  <c:v>0.77169901437193344</c:v>
                </c:pt>
                <c:pt idx="14487">
                  <c:v>0.77169901437193344</c:v>
                </c:pt>
                <c:pt idx="14488">
                  <c:v>0.77165559463332034</c:v>
                </c:pt>
                <c:pt idx="14489">
                  <c:v>0.77165559463332034</c:v>
                </c:pt>
                <c:pt idx="14490">
                  <c:v>0.77165559463332034</c:v>
                </c:pt>
                <c:pt idx="14491">
                  <c:v>0.77161217489470713</c:v>
                </c:pt>
                <c:pt idx="14492">
                  <c:v>0.77156875515609391</c:v>
                </c:pt>
                <c:pt idx="14493">
                  <c:v>0.77152533541748081</c:v>
                </c:pt>
                <c:pt idx="14494">
                  <c:v>0.77152533541748081</c:v>
                </c:pt>
                <c:pt idx="14495">
                  <c:v>0.77152533541748081</c:v>
                </c:pt>
                <c:pt idx="14496">
                  <c:v>0.77148191567886759</c:v>
                </c:pt>
                <c:pt idx="14497">
                  <c:v>0.77148191567886759</c:v>
                </c:pt>
                <c:pt idx="14498">
                  <c:v>0.77148191567886759</c:v>
                </c:pt>
                <c:pt idx="14499">
                  <c:v>0.77148191567886759</c:v>
                </c:pt>
                <c:pt idx="14500">
                  <c:v>0.77148191567886759</c:v>
                </c:pt>
                <c:pt idx="14501">
                  <c:v>0.77148191567886759</c:v>
                </c:pt>
                <c:pt idx="14502">
                  <c:v>0.77148191567886759</c:v>
                </c:pt>
                <c:pt idx="14503">
                  <c:v>0.77143849594025449</c:v>
                </c:pt>
                <c:pt idx="14504">
                  <c:v>0.77139507620164127</c:v>
                </c:pt>
                <c:pt idx="14505">
                  <c:v>0.77139507620164127</c:v>
                </c:pt>
                <c:pt idx="14506">
                  <c:v>0.77139507620164127</c:v>
                </c:pt>
                <c:pt idx="14507">
                  <c:v>0.77135165646302806</c:v>
                </c:pt>
                <c:pt idx="14508">
                  <c:v>0.77130823672441495</c:v>
                </c:pt>
                <c:pt idx="14509">
                  <c:v>0.77126481698580174</c:v>
                </c:pt>
                <c:pt idx="14510">
                  <c:v>0.77126481698580174</c:v>
                </c:pt>
                <c:pt idx="14511">
                  <c:v>0.77126481698580174</c:v>
                </c:pt>
                <c:pt idx="14512">
                  <c:v>0.77122139724718863</c:v>
                </c:pt>
                <c:pt idx="14513">
                  <c:v>0.77117797750857542</c:v>
                </c:pt>
                <c:pt idx="14514">
                  <c:v>0.77117797750857542</c:v>
                </c:pt>
                <c:pt idx="14515">
                  <c:v>0.7711345577699622</c:v>
                </c:pt>
                <c:pt idx="14516">
                  <c:v>0.77109113803134899</c:v>
                </c:pt>
                <c:pt idx="14517">
                  <c:v>0.77104771829273588</c:v>
                </c:pt>
                <c:pt idx="14518">
                  <c:v>0.77100429855412267</c:v>
                </c:pt>
                <c:pt idx="14519">
                  <c:v>0.77096087881550956</c:v>
                </c:pt>
                <c:pt idx="14520">
                  <c:v>0.77091745907689635</c:v>
                </c:pt>
                <c:pt idx="14521">
                  <c:v>0.77091745907689635</c:v>
                </c:pt>
                <c:pt idx="14522">
                  <c:v>0.77087403933828313</c:v>
                </c:pt>
                <c:pt idx="14523">
                  <c:v>0.77083061959967003</c:v>
                </c:pt>
                <c:pt idx="14524">
                  <c:v>0.77083061959967003</c:v>
                </c:pt>
                <c:pt idx="14525">
                  <c:v>0.77083061959967003</c:v>
                </c:pt>
                <c:pt idx="14526">
                  <c:v>0.77078719986105682</c:v>
                </c:pt>
                <c:pt idx="14527">
                  <c:v>0.77074378012244371</c:v>
                </c:pt>
                <c:pt idx="14528">
                  <c:v>0.7707003603838305</c:v>
                </c:pt>
                <c:pt idx="14529">
                  <c:v>0.7707003603838305</c:v>
                </c:pt>
                <c:pt idx="14530">
                  <c:v>0.7707003603838305</c:v>
                </c:pt>
                <c:pt idx="14531">
                  <c:v>0.77065694064521728</c:v>
                </c:pt>
                <c:pt idx="14532">
                  <c:v>0.77061352090660418</c:v>
                </c:pt>
                <c:pt idx="14533">
                  <c:v>0.77061352090660418</c:v>
                </c:pt>
                <c:pt idx="14534">
                  <c:v>0.77061352090660418</c:v>
                </c:pt>
                <c:pt idx="14535">
                  <c:v>0.77061352090660418</c:v>
                </c:pt>
                <c:pt idx="14536">
                  <c:v>0.77057010116799096</c:v>
                </c:pt>
                <c:pt idx="14537">
                  <c:v>0.77057010116799096</c:v>
                </c:pt>
                <c:pt idx="14538">
                  <c:v>0.77057010116799096</c:v>
                </c:pt>
                <c:pt idx="14539">
                  <c:v>0.77052668142937786</c:v>
                </c:pt>
                <c:pt idx="14540">
                  <c:v>0.77052668142937786</c:v>
                </c:pt>
                <c:pt idx="14541">
                  <c:v>0.77052668142937786</c:v>
                </c:pt>
                <c:pt idx="14542">
                  <c:v>0.77048326169076464</c:v>
                </c:pt>
                <c:pt idx="14543">
                  <c:v>0.77043984195215143</c:v>
                </c:pt>
                <c:pt idx="14544">
                  <c:v>0.77043984195215143</c:v>
                </c:pt>
                <c:pt idx="14545">
                  <c:v>0.77039642221353821</c:v>
                </c:pt>
                <c:pt idx="14546">
                  <c:v>0.77039642221353821</c:v>
                </c:pt>
                <c:pt idx="14547">
                  <c:v>0.77039642221353821</c:v>
                </c:pt>
                <c:pt idx="14548">
                  <c:v>0.77035300247492511</c:v>
                </c:pt>
                <c:pt idx="14549">
                  <c:v>0.77030958273631189</c:v>
                </c:pt>
                <c:pt idx="14550">
                  <c:v>0.77026616299769879</c:v>
                </c:pt>
                <c:pt idx="14551">
                  <c:v>0.77026616299769879</c:v>
                </c:pt>
                <c:pt idx="14552">
                  <c:v>0.77022274325908557</c:v>
                </c:pt>
                <c:pt idx="14553">
                  <c:v>0.77022274325908557</c:v>
                </c:pt>
                <c:pt idx="14554">
                  <c:v>0.77017932352047236</c:v>
                </c:pt>
                <c:pt idx="14555">
                  <c:v>0.77017932352047236</c:v>
                </c:pt>
                <c:pt idx="14556">
                  <c:v>0.77013590378185925</c:v>
                </c:pt>
                <c:pt idx="14557">
                  <c:v>0.77009248404324604</c:v>
                </c:pt>
                <c:pt idx="14558">
                  <c:v>0.77009248404324604</c:v>
                </c:pt>
                <c:pt idx="14559">
                  <c:v>0.77009248404324604</c:v>
                </c:pt>
                <c:pt idx="14560">
                  <c:v>0.77009248404324604</c:v>
                </c:pt>
                <c:pt idx="14561">
                  <c:v>0.77009248404324604</c:v>
                </c:pt>
                <c:pt idx="14562">
                  <c:v>0.77009248404324604</c:v>
                </c:pt>
                <c:pt idx="14563">
                  <c:v>0.77004906430463294</c:v>
                </c:pt>
                <c:pt idx="14564">
                  <c:v>0.77004906430463294</c:v>
                </c:pt>
                <c:pt idx="14565">
                  <c:v>0.77004906430463294</c:v>
                </c:pt>
                <c:pt idx="14566">
                  <c:v>0.77000564456601972</c:v>
                </c:pt>
                <c:pt idx="14567">
                  <c:v>0.76996222482740651</c:v>
                </c:pt>
                <c:pt idx="14568">
                  <c:v>0.7699188050887934</c:v>
                </c:pt>
                <c:pt idx="14569">
                  <c:v>0.76987538535018019</c:v>
                </c:pt>
                <c:pt idx="14570">
                  <c:v>0.76987538535018019</c:v>
                </c:pt>
                <c:pt idx="14571">
                  <c:v>0.76983196561156708</c:v>
                </c:pt>
                <c:pt idx="14572">
                  <c:v>0.76983196561156708</c:v>
                </c:pt>
                <c:pt idx="14573">
                  <c:v>0.76978854587295387</c:v>
                </c:pt>
                <c:pt idx="14574">
                  <c:v>0.76978854587295387</c:v>
                </c:pt>
                <c:pt idx="14575">
                  <c:v>0.76978854587295387</c:v>
                </c:pt>
                <c:pt idx="14576">
                  <c:v>0.76974512613434065</c:v>
                </c:pt>
                <c:pt idx="14577">
                  <c:v>0.76974512613434065</c:v>
                </c:pt>
                <c:pt idx="14578">
                  <c:v>0.76974512613434065</c:v>
                </c:pt>
                <c:pt idx="14579">
                  <c:v>0.76970170639572744</c:v>
                </c:pt>
                <c:pt idx="14580">
                  <c:v>0.76970170639572744</c:v>
                </c:pt>
                <c:pt idx="14581">
                  <c:v>0.76970170639572744</c:v>
                </c:pt>
                <c:pt idx="14582">
                  <c:v>0.76965828665711433</c:v>
                </c:pt>
                <c:pt idx="14583">
                  <c:v>0.76961486691850112</c:v>
                </c:pt>
                <c:pt idx="14584">
                  <c:v>0.76961486691850112</c:v>
                </c:pt>
                <c:pt idx="14585">
                  <c:v>0.76961486691850112</c:v>
                </c:pt>
                <c:pt idx="14586">
                  <c:v>0.76961486691850112</c:v>
                </c:pt>
                <c:pt idx="14587">
                  <c:v>0.76957144717988801</c:v>
                </c:pt>
                <c:pt idx="14588">
                  <c:v>0.76957144717988801</c:v>
                </c:pt>
                <c:pt idx="14589">
                  <c:v>0.7695280274412748</c:v>
                </c:pt>
                <c:pt idx="14590">
                  <c:v>0.76948460770266158</c:v>
                </c:pt>
                <c:pt idx="14591">
                  <c:v>0.76948460770266158</c:v>
                </c:pt>
                <c:pt idx="14592">
                  <c:v>0.76948460770266158</c:v>
                </c:pt>
                <c:pt idx="14593">
                  <c:v>0.76944118796404848</c:v>
                </c:pt>
                <c:pt idx="14594">
                  <c:v>0.76944118796404848</c:v>
                </c:pt>
                <c:pt idx="14595">
                  <c:v>0.76944118796404848</c:v>
                </c:pt>
                <c:pt idx="14596">
                  <c:v>0.76939776822543526</c:v>
                </c:pt>
                <c:pt idx="14597">
                  <c:v>0.76935434848682216</c:v>
                </c:pt>
                <c:pt idx="14598">
                  <c:v>0.76931092874820894</c:v>
                </c:pt>
                <c:pt idx="14599">
                  <c:v>0.76931092874820894</c:v>
                </c:pt>
                <c:pt idx="14600">
                  <c:v>0.76931092874820894</c:v>
                </c:pt>
                <c:pt idx="14601">
                  <c:v>0.76926750900959573</c:v>
                </c:pt>
                <c:pt idx="14602">
                  <c:v>0.76926750900959573</c:v>
                </c:pt>
                <c:pt idx="14603">
                  <c:v>0.76922408927098262</c:v>
                </c:pt>
                <c:pt idx="14604">
                  <c:v>0.76922408927098262</c:v>
                </c:pt>
                <c:pt idx="14605">
                  <c:v>0.76918066953236941</c:v>
                </c:pt>
                <c:pt idx="14606">
                  <c:v>0.76918066953236941</c:v>
                </c:pt>
                <c:pt idx="14607">
                  <c:v>0.76918066953236941</c:v>
                </c:pt>
                <c:pt idx="14608">
                  <c:v>0.76913724979375631</c:v>
                </c:pt>
                <c:pt idx="14609">
                  <c:v>0.76913724979375631</c:v>
                </c:pt>
                <c:pt idx="14610">
                  <c:v>0.76913724979375631</c:v>
                </c:pt>
                <c:pt idx="14611">
                  <c:v>0.76909383005514309</c:v>
                </c:pt>
                <c:pt idx="14612">
                  <c:v>0.76905041031652988</c:v>
                </c:pt>
                <c:pt idx="14613">
                  <c:v>0.76900699057791666</c:v>
                </c:pt>
                <c:pt idx="14614">
                  <c:v>0.76896357083930356</c:v>
                </c:pt>
                <c:pt idx="14615">
                  <c:v>0.76892015110069034</c:v>
                </c:pt>
                <c:pt idx="14616">
                  <c:v>0.76887673136207724</c:v>
                </c:pt>
                <c:pt idx="14617">
                  <c:v>0.76887673136207724</c:v>
                </c:pt>
                <c:pt idx="14618">
                  <c:v>0.76883331162346402</c:v>
                </c:pt>
                <c:pt idx="14619">
                  <c:v>0.76878989188485081</c:v>
                </c:pt>
                <c:pt idx="14620">
                  <c:v>0.76878989188485081</c:v>
                </c:pt>
                <c:pt idx="14621">
                  <c:v>0.76878989188485081</c:v>
                </c:pt>
                <c:pt idx="14622">
                  <c:v>0.7687464721462377</c:v>
                </c:pt>
                <c:pt idx="14623">
                  <c:v>0.7687464721462377</c:v>
                </c:pt>
                <c:pt idx="14624">
                  <c:v>0.76870305240762449</c:v>
                </c:pt>
                <c:pt idx="14625">
                  <c:v>0.76870305240762449</c:v>
                </c:pt>
                <c:pt idx="14626">
                  <c:v>0.76865963266901138</c:v>
                </c:pt>
                <c:pt idx="14627">
                  <c:v>0.76865963266901138</c:v>
                </c:pt>
                <c:pt idx="14628">
                  <c:v>0.76865963266901138</c:v>
                </c:pt>
                <c:pt idx="14629">
                  <c:v>0.76865963266901138</c:v>
                </c:pt>
                <c:pt idx="14630">
                  <c:v>0.76865963266901138</c:v>
                </c:pt>
                <c:pt idx="14631">
                  <c:v>0.76865963266901138</c:v>
                </c:pt>
                <c:pt idx="14632">
                  <c:v>0.76861621293039817</c:v>
                </c:pt>
                <c:pt idx="14633">
                  <c:v>0.76857279319178495</c:v>
                </c:pt>
                <c:pt idx="14634">
                  <c:v>0.76857279319178495</c:v>
                </c:pt>
                <c:pt idx="14635">
                  <c:v>0.76852937345317185</c:v>
                </c:pt>
                <c:pt idx="14636">
                  <c:v>0.76852937345317185</c:v>
                </c:pt>
                <c:pt idx="14637">
                  <c:v>0.76852937345317185</c:v>
                </c:pt>
                <c:pt idx="14638">
                  <c:v>0.76848595371455863</c:v>
                </c:pt>
                <c:pt idx="14639">
                  <c:v>0.76844253397594553</c:v>
                </c:pt>
                <c:pt idx="14640">
                  <c:v>0.76839911423733231</c:v>
                </c:pt>
                <c:pt idx="14641">
                  <c:v>0.76839911423733231</c:v>
                </c:pt>
                <c:pt idx="14642">
                  <c:v>0.7683556944987191</c:v>
                </c:pt>
                <c:pt idx="14643">
                  <c:v>0.7683556944987191</c:v>
                </c:pt>
                <c:pt idx="14644">
                  <c:v>0.7683556944987191</c:v>
                </c:pt>
                <c:pt idx="14645">
                  <c:v>0.7683556944987191</c:v>
                </c:pt>
                <c:pt idx="14646">
                  <c:v>0.7683556944987191</c:v>
                </c:pt>
                <c:pt idx="14647">
                  <c:v>0.76831227476010588</c:v>
                </c:pt>
                <c:pt idx="14648">
                  <c:v>0.76826885502149278</c:v>
                </c:pt>
                <c:pt idx="14649">
                  <c:v>0.76822543528287957</c:v>
                </c:pt>
                <c:pt idx="14650">
                  <c:v>0.76818201554426646</c:v>
                </c:pt>
                <c:pt idx="14651">
                  <c:v>0.76818201554426646</c:v>
                </c:pt>
                <c:pt idx="14652">
                  <c:v>0.76813859580565325</c:v>
                </c:pt>
                <c:pt idx="14653">
                  <c:v>0.76809517606704003</c:v>
                </c:pt>
                <c:pt idx="14654">
                  <c:v>0.76809517606704003</c:v>
                </c:pt>
                <c:pt idx="14655">
                  <c:v>0.76809517606704003</c:v>
                </c:pt>
                <c:pt idx="14656">
                  <c:v>0.76809517606704003</c:v>
                </c:pt>
                <c:pt idx="14657">
                  <c:v>0.76805175632842693</c:v>
                </c:pt>
                <c:pt idx="14658">
                  <c:v>0.76800833658981371</c:v>
                </c:pt>
                <c:pt idx="14659">
                  <c:v>0.76800833658981371</c:v>
                </c:pt>
                <c:pt idx="14660">
                  <c:v>0.76800833658981371</c:v>
                </c:pt>
                <c:pt idx="14661">
                  <c:v>0.76796491685120061</c:v>
                </c:pt>
                <c:pt idx="14662">
                  <c:v>0.76792149711258739</c:v>
                </c:pt>
                <c:pt idx="14663">
                  <c:v>0.76787807737397418</c:v>
                </c:pt>
                <c:pt idx="14664">
                  <c:v>0.76783465763536107</c:v>
                </c:pt>
                <c:pt idx="14665">
                  <c:v>0.76783465763536107</c:v>
                </c:pt>
                <c:pt idx="14666">
                  <c:v>0.76779123789674786</c:v>
                </c:pt>
                <c:pt idx="14667">
                  <c:v>0.76774781815813475</c:v>
                </c:pt>
                <c:pt idx="14668">
                  <c:v>0.76770439841952154</c:v>
                </c:pt>
                <c:pt idx="14669">
                  <c:v>0.76766097868090832</c:v>
                </c:pt>
                <c:pt idx="14670">
                  <c:v>0.76766097868090832</c:v>
                </c:pt>
                <c:pt idx="14671">
                  <c:v>0.76761755894229511</c:v>
                </c:pt>
                <c:pt idx="14672">
                  <c:v>0.767574139203682</c:v>
                </c:pt>
                <c:pt idx="14673">
                  <c:v>0.767574139203682</c:v>
                </c:pt>
                <c:pt idx="14674">
                  <c:v>0.76753071946506879</c:v>
                </c:pt>
                <c:pt idx="14675">
                  <c:v>0.76748729972645569</c:v>
                </c:pt>
                <c:pt idx="14676">
                  <c:v>0.76744387998784247</c:v>
                </c:pt>
                <c:pt idx="14677">
                  <c:v>0.76744387998784247</c:v>
                </c:pt>
                <c:pt idx="14678">
                  <c:v>0.76744387998784247</c:v>
                </c:pt>
                <c:pt idx="14679">
                  <c:v>0.76744387998784247</c:v>
                </c:pt>
                <c:pt idx="14680">
                  <c:v>0.76740046024922925</c:v>
                </c:pt>
                <c:pt idx="14681">
                  <c:v>0.76740046024922925</c:v>
                </c:pt>
                <c:pt idx="14682">
                  <c:v>0.76740046024922925</c:v>
                </c:pt>
                <c:pt idx="14683">
                  <c:v>0.76735704051061615</c:v>
                </c:pt>
                <c:pt idx="14684">
                  <c:v>0.76731362077200294</c:v>
                </c:pt>
                <c:pt idx="14685">
                  <c:v>0.76731362077200294</c:v>
                </c:pt>
                <c:pt idx="14686">
                  <c:v>0.76731362077200294</c:v>
                </c:pt>
                <c:pt idx="14687">
                  <c:v>0.76727020103338983</c:v>
                </c:pt>
                <c:pt idx="14688">
                  <c:v>0.76727020103338983</c:v>
                </c:pt>
                <c:pt idx="14689">
                  <c:v>0.76722678129477662</c:v>
                </c:pt>
                <c:pt idx="14690">
                  <c:v>0.7671833615561634</c:v>
                </c:pt>
                <c:pt idx="14691">
                  <c:v>0.7671833615561634</c:v>
                </c:pt>
                <c:pt idx="14692">
                  <c:v>0.7671833615561634</c:v>
                </c:pt>
                <c:pt idx="14693">
                  <c:v>0.7671399418175503</c:v>
                </c:pt>
                <c:pt idx="14694">
                  <c:v>0.7671399418175503</c:v>
                </c:pt>
                <c:pt idx="14695">
                  <c:v>0.76709652207893708</c:v>
                </c:pt>
                <c:pt idx="14696">
                  <c:v>0.76709652207893708</c:v>
                </c:pt>
                <c:pt idx="14697">
                  <c:v>0.76709652207893708</c:v>
                </c:pt>
                <c:pt idx="14698">
                  <c:v>0.76709652207893708</c:v>
                </c:pt>
                <c:pt idx="14699">
                  <c:v>0.76705310234032398</c:v>
                </c:pt>
                <c:pt idx="14700">
                  <c:v>0.76700968260171076</c:v>
                </c:pt>
                <c:pt idx="14701">
                  <c:v>0.76700968260171076</c:v>
                </c:pt>
                <c:pt idx="14702">
                  <c:v>0.76696626286309755</c:v>
                </c:pt>
                <c:pt idx="14703">
                  <c:v>0.76692284312448433</c:v>
                </c:pt>
                <c:pt idx="14704">
                  <c:v>0.76687942338587123</c:v>
                </c:pt>
                <c:pt idx="14705">
                  <c:v>0.76683600364725801</c:v>
                </c:pt>
                <c:pt idx="14706">
                  <c:v>0.76683600364725801</c:v>
                </c:pt>
                <c:pt idx="14707">
                  <c:v>0.76679258390864491</c:v>
                </c:pt>
                <c:pt idx="14708">
                  <c:v>0.76679258390864491</c:v>
                </c:pt>
                <c:pt idx="14709">
                  <c:v>0.76674916417003169</c:v>
                </c:pt>
                <c:pt idx="14710">
                  <c:v>0.76674916417003169</c:v>
                </c:pt>
                <c:pt idx="14711">
                  <c:v>0.76670574443141848</c:v>
                </c:pt>
                <c:pt idx="14712">
                  <c:v>0.76666232469280537</c:v>
                </c:pt>
                <c:pt idx="14713">
                  <c:v>0.76666232469280537</c:v>
                </c:pt>
                <c:pt idx="14714">
                  <c:v>0.76661890495419216</c:v>
                </c:pt>
                <c:pt idx="14715">
                  <c:v>0.76657548521557906</c:v>
                </c:pt>
                <c:pt idx="14716">
                  <c:v>0.76653206547696584</c:v>
                </c:pt>
                <c:pt idx="14717">
                  <c:v>0.76653206547696584</c:v>
                </c:pt>
                <c:pt idx="14718">
                  <c:v>0.76648864573835263</c:v>
                </c:pt>
                <c:pt idx="14719">
                  <c:v>0.76648864573835263</c:v>
                </c:pt>
                <c:pt idx="14720">
                  <c:v>0.76644522599973952</c:v>
                </c:pt>
                <c:pt idx="14721">
                  <c:v>0.76640180626112631</c:v>
                </c:pt>
                <c:pt idx="14722">
                  <c:v>0.76640180626112631</c:v>
                </c:pt>
                <c:pt idx="14723">
                  <c:v>0.76640180626112631</c:v>
                </c:pt>
                <c:pt idx="14724">
                  <c:v>0.7663583865225132</c:v>
                </c:pt>
                <c:pt idx="14725">
                  <c:v>0.76631496678389999</c:v>
                </c:pt>
                <c:pt idx="14726">
                  <c:v>0.76627154704528677</c:v>
                </c:pt>
                <c:pt idx="14727">
                  <c:v>0.76622812730667356</c:v>
                </c:pt>
                <c:pt idx="14728">
                  <c:v>0.76622812730667356</c:v>
                </c:pt>
                <c:pt idx="14729">
                  <c:v>0.76622812730667356</c:v>
                </c:pt>
                <c:pt idx="14730">
                  <c:v>0.76618470756806045</c:v>
                </c:pt>
                <c:pt idx="14731">
                  <c:v>0.76618470756806045</c:v>
                </c:pt>
                <c:pt idx="14732">
                  <c:v>0.76614128782944724</c:v>
                </c:pt>
                <c:pt idx="14733">
                  <c:v>0.76614128782944724</c:v>
                </c:pt>
                <c:pt idx="14734">
                  <c:v>0.76609786809083413</c:v>
                </c:pt>
                <c:pt idx="14735">
                  <c:v>0.76605444835222092</c:v>
                </c:pt>
                <c:pt idx="14736">
                  <c:v>0.7660110286136077</c:v>
                </c:pt>
                <c:pt idx="14737">
                  <c:v>0.7659676088749946</c:v>
                </c:pt>
                <c:pt idx="14738">
                  <c:v>0.7659676088749946</c:v>
                </c:pt>
                <c:pt idx="14739">
                  <c:v>0.76592418913638138</c:v>
                </c:pt>
                <c:pt idx="14740">
                  <c:v>0.76592418913638138</c:v>
                </c:pt>
                <c:pt idx="14741">
                  <c:v>0.76588076939776828</c:v>
                </c:pt>
                <c:pt idx="14742">
                  <c:v>0.76583734965915506</c:v>
                </c:pt>
                <c:pt idx="14743">
                  <c:v>0.76583734965915506</c:v>
                </c:pt>
                <c:pt idx="14744">
                  <c:v>0.76583734965915506</c:v>
                </c:pt>
                <c:pt idx="14745">
                  <c:v>0.76579392992054185</c:v>
                </c:pt>
                <c:pt idx="14746">
                  <c:v>0.76579392992054185</c:v>
                </c:pt>
                <c:pt idx="14747">
                  <c:v>0.76579392992054185</c:v>
                </c:pt>
                <c:pt idx="14748">
                  <c:v>0.76579392992054185</c:v>
                </c:pt>
                <c:pt idx="14749">
                  <c:v>0.76575051018192875</c:v>
                </c:pt>
                <c:pt idx="14750">
                  <c:v>0.76570709044331553</c:v>
                </c:pt>
                <c:pt idx="14751">
                  <c:v>0.76566367070470243</c:v>
                </c:pt>
                <c:pt idx="14752">
                  <c:v>0.76562025096608921</c:v>
                </c:pt>
                <c:pt idx="14753">
                  <c:v>0.76562025096608921</c:v>
                </c:pt>
                <c:pt idx="14754">
                  <c:v>0.765576831227476</c:v>
                </c:pt>
                <c:pt idx="14755">
                  <c:v>0.765576831227476</c:v>
                </c:pt>
                <c:pt idx="14756">
                  <c:v>0.765576831227476</c:v>
                </c:pt>
                <c:pt idx="14757">
                  <c:v>0.765576831227476</c:v>
                </c:pt>
                <c:pt idx="14758">
                  <c:v>0.76553341148886278</c:v>
                </c:pt>
                <c:pt idx="14759">
                  <c:v>0.76553341148886278</c:v>
                </c:pt>
                <c:pt idx="14760">
                  <c:v>0.76548999175024968</c:v>
                </c:pt>
                <c:pt idx="14761">
                  <c:v>0.76544657201163646</c:v>
                </c:pt>
                <c:pt idx="14762">
                  <c:v>0.76540315227302336</c:v>
                </c:pt>
                <c:pt idx="14763">
                  <c:v>0.76540315227302336</c:v>
                </c:pt>
                <c:pt idx="14764">
                  <c:v>0.76535973253441014</c:v>
                </c:pt>
                <c:pt idx="14765">
                  <c:v>0.76531631279579693</c:v>
                </c:pt>
                <c:pt idx="14766">
                  <c:v>0.76531631279579693</c:v>
                </c:pt>
                <c:pt idx="14767">
                  <c:v>0.76531631279579693</c:v>
                </c:pt>
                <c:pt idx="14768">
                  <c:v>0.76527289305718382</c:v>
                </c:pt>
                <c:pt idx="14769">
                  <c:v>0.76522947331857061</c:v>
                </c:pt>
                <c:pt idx="14770">
                  <c:v>0.76522947331857061</c:v>
                </c:pt>
                <c:pt idx="14771">
                  <c:v>0.76522947331857061</c:v>
                </c:pt>
                <c:pt idx="14772">
                  <c:v>0.7651860535799575</c:v>
                </c:pt>
                <c:pt idx="14773">
                  <c:v>0.7651860535799575</c:v>
                </c:pt>
                <c:pt idx="14774">
                  <c:v>0.7651860535799575</c:v>
                </c:pt>
                <c:pt idx="14775">
                  <c:v>0.76514263384134429</c:v>
                </c:pt>
                <c:pt idx="14776">
                  <c:v>0.76514263384134429</c:v>
                </c:pt>
                <c:pt idx="14777">
                  <c:v>0.76509921410273107</c:v>
                </c:pt>
                <c:pt idx="14778">
                  <c:v>0.76505579436411797</c:v>
                </c:pt>
                <c:pt idx="14779">
                  <c:v>0.76505579436411797</c:v>
                </c:pt>
                <c:pt idx="14780">
                  <c:v>0.76501237462550475</c:v>
                </c:pt>
                <c:pt idx="14781">
                  <c:v>0.76496895488689165</c:v>
                </c:pt>
                <c:pt idx="14782">
                  <c:v>0.76492553514827843</c:v>
                </c:pt>
                <c:pt idx="14783">
                  <c:v>0.76492553514827843</c:v>
                </c:pt>
                <c:pt idx="14784">
                  <c:v>0.76492553514827843</c:v>
                </c:pt>
                <c:pt idx="14785">
                  <c:v>0.76492553514827843</c:v>
                </c:pt>
                <c:pt idx="14786">
                  <c:v>0.76488211540966522</c:v>
                </c:pt>
                <c:pt idx="14787">
                  <c:v>0.76488211540966522</c:v>
                </c:pt>
                <c:pt idx="14788">
                  <c:v>0.764838695671052</c:v>
                </c:pt>
                <c:pt idx="14789">
                  <c:v>0.7647952759324389</c:v>
                </c:pt>
                <c:pt idx="14790">
                  <c:v>0.7647952759324389</c:v>
                </c:pt>
                <c:pt idx="14791">
                  <c:v>0.76475185619382569</c:v>
                </c:pt>
                <c:pt idx="14792">
                  <c:v>0.76470843645521258</c:v>
                </c:pt>
                <c:pt idx="14793">
                  <c:v>0.76470843645521258</c:v>
                </c:pt>
                <c:pt idx="14794">
                  <c:v>0.76470843645521258</c:v>
                </c:pt>
                <c:pt idx="14795">
                  <c:v>0.76470843645521258</c:v>
                </c:pt>
                <c:pt idx="14796">
                  <c:v>0.76470843645521258</c:v>
                </c:pt>
                <c:pt idx="14797">
                  <c:v>0.76466501671659937</c:v>
                </c:pt>
                <c:pt idx="14798">
                  <c:v>0.76462159697798615</c:v>
                </c:pt>
                <c:pt idx="14799">
                  <c:v>0.76457817723937305</c:v>
                </c:pt>
                <c:pt idx="14800">
                  <c:v>0.76457817723937305</c:v>
                </c:pt>
                <c:pt idx="14801">
                  <c:v>0.76457817723937305</c:v>
                </c:pt>
                <c:pt idx="14802">
                  <c:v>0.76457817723937305</c:v>
                </c:pt>
                <c:pt idx="14803">
                  <c:v>0.76453475750075983</c:v>
                </c:pt>
                <c:pt idx="14804">
                  <c:v>0.76449133776214673</c:v>
                </c:pt>
                <c:pt idx="14805">
                  <c:v>0.76444791802353351</c:v>
                </c:pt>
                <c:pt idx="14806">
                  <c:v>0.76444791802353351</c:v>
                </c:pt>
                <c:pt idx="14807">
                  <c:v>0.7644044982849203</c:v>
                </c:pt>
                <c:pt idx="14808">
                  <c:v>0.76436107854630708</c:v>
                </c:pt>
                <c:pt idx="14809">
                  <c:v>0.76431765880769398</c:v>
                </c:pt>
                <c:pt idx="14810">
                  <c:v>0.76427423906908076</c:v>
                </c:pt>
                <c:pt idx="14811">
                  <c:v>0.76427423906908076</c:v>
                </c:pt>
                <c:pt idx="14812">
                  <c:v>0.76423081933046766</c:v>
                </c:pt>
                <c:pt idx="14813">
                  <c:v>0.76418739959185444</c:v>
                </c:pt>
                <c:pt idx="14814">
                  <c:v>0.76418739959185444</c:v>
                </c:pt>
                <c:pt idx="14815">
                  <c:v>0.76414397985324123</c:v>
                </c:pt>
                <c:pt idx="14816">
                  <c:v>0.76414397985324123</c:v>
                </c:pt>
                <c:pt idx="14817">
                  <c:v>0.76414397985324123</c:v>
                </c:pt>
                <c:pt idx="14818">
                  <c:v>0.76414397985324123</c:v>
                </c:pt>
                <c:pt idx="14819">
                  <c:v>0.76410056011462812</c:v>
                </c:pt>
                <c:pt idx="14820">
                  <c:v>0.76410056011462812</c:v>
                </c:pt>
                <c:pt idx="14821">
                  <c:v>0.76405714037601491</c:v>
                </c:pt>
                <c:pt idx="14822">
                  <c:v>0.76401372063740181</c:v>
                </c:pt>
                <c:pt idx="14823">
                  <c:v>0.76397030089878859</c:v>
                </c:pt>
                <c:pt idx="14824">
                  <c:v>0.76392688116017538</c:v>
                </c:pt>
                <c:pt idx="14825">
                  <c:v>0.76388346142156227</c:v>
                </c:pt>
                <c:pt idx="14826">
                  <c:v>0.76388346142156227</c:v>
                </c:pt>
                <c:pt idx="14827">
                  <c:v>0.76388346142156227</c:v>
                </c:pt>
                <c:pt idx="14828">
                  <c:v>0.76384004168294906</c:v>
                </c:pt>
                <c:pt idx="14829">
                  <c:v>0.76384004168294906</c:v>
                </c:pt>
                <c:pt idx="14830">
                  <c:v>0.76379662194433595</c:v>
                </c:pt>
                <c:pt idx="14831">
                  <c:v>0.76375320220572274</c:v>
                </c:pt>
                <c:pt idx="14832">
                  <c:v>0.76370978246710952</c:v>
                </c:pt>
                <c:pt idx="14833">
                  <c:v>0.76370978246710952</c:v>
                </c:pt>
                <c:pt idx="14834">
                  <c:v>0.76370978246710952</c:v>
                </c:pt>
                <c:pt idx="14835">
                  <c:v>0.76366636272849631</c:v>
                </c:pt>
                <c:pt idx="14836">
                  <c:v>0.7636229429898832</c:v>
                </c:pt>
                <c:pt idx="14837">
                  <c:v>0.7636229429898832</c:v>
                </c:pt>
                <c:pt idx="14838">
                  <c:v>0.7636229429898832</c:v>
                </c:pt>
                <c:pt idx="14839">
                  <c:v>0.7636229429898832</c:v>
                </c:pt>
                <c:pt idx="14840">
                  <c:v>0.7636229429898832</c:v>
                </c:pt>
                <c:pt idx="14841">
                  <c:v>0.76357952325126999</c:v>
                </c:pt>
                <c:pt idx="14842">
                  <c:v>0.76357952325126999</c:v>
                </c:pt>
                <c:pt idx="14843">
                  <c:v>0.76357952325126999</c:v>
                </c:pt>
                <c:pt idx="14844">
                  <c:v>0.76353610351265688</c:v>
                </c:pt>
                <c:pt idx="14845">
                  <c:v>0.76349268377404367</c:v>
                </c:pt>
                <c:pt idx="14846">
                  <c:v>0.76344926403543045</c:v>
                </c:pt>
                <c:pt idx="14847">
                  <c:v>0.76344926403543045</c:v>
                </c:pt>
                <c:pt idx="14848">
                  <c:v>0.76340584429681735</c:v>
                </c:pt>
                <c:pt idx="14849">
                  <c:v>0.76336242455820413</c:v>
                </c:pt>
                <c:pt idx="14850">
                  <c:v>0.76336242455820413</c:v>
                </c:pt>
                <c:pt idx="14851">
                  <c:v>0.76336242455820413</c:v>
                </c:pt>
                <c:pt idx="14852">
                  <c:v>0.76336242455820413</c:v>
                </c:pt>
                <c:pt idx="14853">
                  <c:v>0.76331900481959103</c:v>
                </c:pt>
                <c:pt idx="14854">
                  <c:v>0.76331900481959103</c:v>
                </c:pt>
                <c:pt idx="14855">
                  <c:v>0.76331900481959103</c:v>
                </c:pt>
                <c:pt idx="14856">
                  <c:v>0.76327558508097781</c:v>
                </c:pt>
                <c:pt idx="14857">
                  <c:v>0.76327558508097781</c:v>
                </c:pt>
                <c:pt idx="14858">
                  <c:v>0.76327558508097781</c:v>
                </c:pt>
                <c:pt idx="14859">
                  <c:v>0.7632321653423646</c:v>
                </c:pt>
                <c:pt idx="14860">
                  <c:v>0.7632321653423646</c:v>
                </c:pt>
                <c:pt idx="14861">
                  <c:v>0.7632321653423646</c:v>
                </c:pt>
                <c:pt idx="14862">
                  <c:v>0.7632321653423646</c:v>
                </c:pt>
                <c:pt idx="14863">
                  <c:v>0.76318874560375149</c:v>
                </c:pt>
                <c:pt idx="14864">
                  <c:v>0.76314532586513828</c:v>
                </c:pt>
                <c:pt idx="14865">
                  <c:v>0.76310190612652518</c:v>
                </c:pt>
                <c:pt idx="14866">
                  <c:v>0.76305848638791196</c:v>
                </c:pt>
                <c:pt idx="14867">
                  <c:v>0.76305848638791196</c:v>
                </c:pt>
                <c:pt idx="14868">
                  <c:v>0.76301506664929875</c:v>
                </c:pt>
                <c:pt idx="14869">
                  <c:v>0.76301506664929875</c:v>
                </c:pt>
                <c:pt idx="14870">
                  <c:v>0.76297164691068553</c:v>
                </c:pt>
                <c:pt idx="14871">
                  <c:v>0.76297164691068553</c:v>
                </c:pt>
                <c:pt idx="14872">
                  <c:v>0.76297164691068553</c:v>
                </c:pt>
                <c:pt idx="14873">
                  <c:v>0.76297164691068553</c:v>
                </c:pt>
                <c:pt idx="14874">
                  <c:v>0.76292822717207243</c:v>
                </c:pt>
                <c:pt idx="14875">
                  <c:v>0.76288480743345921</c:v>
                </c:pt>
                <c:pt idx="14876">
                  <c:v>0.76284138769484611</c:v>
                </c:pt>
                <c:pt idx="14877">
                  <c:v>0.76284138769484611</c:v>
                </c:pt>
                <c:pt idx="14878">
                  <c:v>0.76284138769484611</c:v>
                </c:pt>
                <c:pt idx="14879">
                  <c:v>0.76279796795623289</c:v>
                </c:pt>
                <c:pt idx="14880">
                  <c:v>0.76279796795623289</c:v>
                </c:pt>
                <c:pt idx="14881">
                  <c:v>0.76275454821761968</c:v>
                </c:pt>
                <c:pt idx="14882">
                  <c:v>0.76275454821761968</c:v>
                </c:pt>
                <c:pt idx="14883">
                  <c:v>0.76275454821761968</c:v>
                </c:pt>
                <c:pt idx="14884">
                  <c:v>0.76271112847900657</c:v>
                </c:pt>
                <c:pt idx="14885">
                  <c:v>0.76271112847900657</c:v>
                </c:pt>
                <c:pt idx="14886">
                  <c:v>0.76266770874039336</c:v>
                </c:pt>
                <c:pt idx="14887">
                  <c:v>0.76262428900178025</c:v>
                </c:pt>
                <c:pt idx="14888">
                  <c:v>0.76262428900178025</c:v>
                </c:pt>
                <c:pt idx="14889">
                  <c:v>0.76262428900178025</c:v>
                </c:pt>
                <c:pt idx="14890">
                  <c:v>0.76262428900178025</c:v>
                </c:pt>
                <c:pt idx="14891">
                  <c:v>0.76258086926316704</c:v>
                </c:pt>
                <c:pt idx="14892">
                  <c:v>0.76253744952455382</c:v>
                </c:pt>
                <c:pt idx="14893">
                  <c:v>0.76253744952455382</c:v>
                </c:pt>
                <c:pt idx="14894">
                  <c:v>0.76249402978594072</c:v>
                </c:pt>
                <c:pt idx="14895">
                  <c:v>0.7624506100473275</c:v>
                </c:pt>
                <c:pt idx="14896">
                  <c:v>0.7624071903087144</c:v>
                </c:pt>
                <c:pt idx="14897">
                  <c:v>0.7624071903087144</c:v>
                </c:pt>
                <c:pt idx="14898">
                  <c:v>0.76236377057010118</c:v>
                </c:pt>
                <c:pt idx="14899">
                  <c:v>0.76236377057010118</c:v>
                </c:pt>
                <c:pt idx="14900">
                  <c:v>0.76236377057010118</c:v>
                </c:pt>
                <c:pt idx="14901">
                  <c:v>0.76232035083148797</c:v>
                </c:pt>
                <c:pt idx="14902">
                  <c:v>0.76227693109287475</c:v>
                </c:pt>
                <c:pt idx="14903">
                  <c:v>0.76223351135426165</c:v>
                </c:pt>
                <c:pt idx="14904">
                  <c:v>0.76223351135426165</c:v>
                </c:pt>
                <c:pt idx="14905">
                  <c:v>0.76219009161564844</c:v>
                </c:pt>
                <c:pt idx="14906">
                  <c:v>0.76219009161564844</c:v>
                </c:pt>
                <c:pt idx="14907">
                  <c:v>0.76219009161564844</c:v>
                </c:pt>
                <c:pt idx="14908">
                  <c:v>0.76219009161564844</c:v>
                </c:pt>
                <c:pt idx="14909">
                  <c:v>0.76219009161564844</c:v>
                </c:pt>
                <c:pt idx="14910">
                  <c:v>0.76219009161564844</c:v>
                </c:pt>
                <c:pt idx="14911">
                  <c:v>0.76214667187703533</c:v>
                </c:pt>
                <c:pt idx="14912">
                  <c:v>0.76210325213842212</c:v>
                </c:pt>
                <c:pt idx="14913">
                  <c:v>0.7620598323998089</c:v>
                </c:pt>
                <c:pt idx="14914">
                  <c:v>0.7620164126611958</c:v>
                </c:pt>
                <c:pt idx="14915">
                  <c:v>0.76197299292258258</c:v>
                </c:pt>
                <c:pt idx="14916">
                  <c:v>0.76192957318396948</c:v>
                </c:pt>
                <c:pt idx="14917">
                  <c:v>0.76188615344535626</c:v>
                </c:pt>
                <c:pt idx="14918">
                  <c:v>0.76184273370674305</c:v>
                </c:pt>
                <c:pt idx="14919">
                  <c:v>0.76179931396812994</c:v>
                </c:pt>
                <c:pt idx="14920">
                  <c:v>0.76179931396812994</c:v>
                </c:pt>
                <c:pt idx="14921">
                  <c:v>0.76175589422951673</c:v>
                </c:pt>
                <c:pt idx="14922">
                  <c:v>0.76171247449090362</c:v>
                </c:pt>
                <c:pt idx="14923">
                  <c:v>0.76166905475229041</c:v>
                </c:pt>
                <c:pt idx="14924">
                  <c:v>0.76162563501367719</c:v>
                </c:pt>
                <c:pt idx="14925">
                  <c:v>0.76158221527506398</c:v>
                </c:pt>
                <c:pt idx="14926">
                  <c:v>0.76153879553645087</c:v>
                </c:pt>
                <c:pt idx="14927">
                  <c:v>0.76153879553645087</c:v>
                </c:pt>
                <c:pt idx="14928">
                  <c:v>0.76149537579783766</c:v>
                </c:pt>
                <c:pt idx="14929">
                  <c:v>0.76145195605922456</c:v>
                </c:pt>
                <c:pt idx="14930">
                  <c:v>0.76140853632061134</c:v>
                </c:pt>
                <c:pt idx="14931">
                  <c:v>0.76140853632061134</c:v>
                </c:pt>
                <c:pt idx="14932">
                  <c:v>0.76136511658199812</c:v>
                </c:pt>
                <c:pt idx="14933">
                  <c:v>0.76132169684338502</c:v>
                </c:pt>
                <c:pt idx="14934">
                  <c:v>0.76132169684338502</c:v>
                </c:pt>
                <c:pt idx="14935">
                  <c:v>0.76127827710477181</c:v>
                </c:pt>
                <c:pt idx="14936">
                  <c:v>0.7612348573661587</c:v>
                </c:pt>
                <c:pt idx="14937">
                  <c:v>0.76119143762754549</c:v>
                </c:pt>
                <c:pt idx="14938">
                  <c:v>0.76119143762754549</c:v>
                </c:pt>
                <c:pt idx="14939">
                  <c:v>0.76119143762754549</c:v>
                </c:pt>
                <c:pt idx="14940">
                  <c:v>0.76119143762754549</c:v>
                </c:pt>
                <c:pt idx="14941">
                  <c:v>0.76119143762754549</c:v>
                </c:pt>
                <c:pt idx="14942">
                  <c:v>0.76114801788893227</c:v>
                </c:pt>
                <c:pt idx="14943">
                  <c:v>0.76110459815031917</c:v>
                </c:pt>
                <c:pt idx="14944">
                  <c:v>0.76106117841170595</c:v>
                </c:pt>
                <c:pt idx="14945">
                  <c:v>0.76106117841170595</c:v>
                </c:pt>
                <c:pt idx="14946">
                  <c:v>0.76106117841170595</c:v>
                </c:pt>
                <c:pt idx="14947">
                  <c:v>0.76101775867309285</c:v>
                </c:pt>
                <c:pt idx="14948">
                  <c:v>0.76101775867309285</c:v>
                </c:pt>
                <c:pt idx="14949">
                  <c:v>0.76101775867309285</c:v>
                </c:pt>
                <c:pt idx="14950">
                  <c:v>0.76101775867309285</c:v>
                </c:pt>
                <c:pt idx="14951">
                  <c:v>0.76097433893447963</c:v>
                </c:pt>
                <c:pt idx="14952">
                  <c:v>0.76093091919586642</c:v>
                </c:pt>
                <c:pt idx="14953">
                  <c:v>0.76093091919586642</c:v>
                </c:pt>
                <c:pt idx="14954">
                  <c:v>0.76093091919586642</c:v>
                </c:pt>
                <c:pt idx="14955">
                  <c:v>0.76093091919586642</c:v>
                </c:pt>
                <c:pt idx="14956">
                  <c:v>0.7608874994572532</c:v>
                </c:pt>
                <c:pt idx="14957">
                  <c:v>0.7608440797186401</c:v>
                </c:pt>
                <c:pt idx="14958">
                  <c:v>0.76080065998002688</c:v>
                </c:pt>
                <c:pt idx="14959">
                  <c:v>0.76075724024141378</c:v>
                </c:pt>
                <c:pt idx="14960">
                  <c:v>0.76075724024141378</c:v>
                </c:pt>
                <c:pt idx="14961">
                  <c:v>0.76071382050280056</c:v>
                </c:pt>
                <c:pt idx="14962">
                  <c:v>0.76067040076418735</c:v>
                </c:pt>
                <c:pt idx="14963">
                  <c:v>0.76067040076418735</c:v>
                </c:pt>
                <c:pt idx="14964">
                  <c:v>0.76062698102557424</c:v>
                </c:pt>
                <c:pt idx="14965">
                  <c:v>0.76062698102557424</c:v>
                </c:pt>
                <c:pt idx="14966">
                  <c:v>0.76062698102557424</c:v>
                </c:pt>
                <c:pt idx="14967">
                  <c:v>0.76058356128696103</c:v>
                </c:pt>
                <c:pt idx="14968">
                  <c:v>0.76054014154834793</c:v>
                </c:pt>
                <c:pt idx="14969">
                  <c:v>0.76049672180973471</c:v>
                </c:pt>
                <c:pt idx="14970">
                  <c:v>0.7604533020711215</c:v>
                </c:pt>
                <c:pt idx="14971">
                  <c:v>0.76040988233250839</c:v>
                </c:pt>
                <c:pt idx="14972">
                  <c:v>0.76036646259389518</c:v>
                </c:pt>
                <c:pt idx="14973">
                  <c:v>0.76036646259389518</c:v>
                </c:pt>
                <c:pt idx="14974">
                  <c:v>0.76032304285528207</c:v>
                </c:pt>
                <c:pt idx="14975">
                  <c:v>0.76027962311666886</c:v>
                </c:pt>
                <c:pt idx="14976">
                  <c:v>0.76027962311666886</c:v>
                </c:pt>
                <c:pt idx="14977">
                  <c:v>0.76027962311666886</c:v>
                </c:pt>
                <c:pt idx="14978">
                  <c:v>0.76027962311666886</c:v>
                </c:pt>
                <c:pt idx="14979">
                  <c:v>0.76027962311666886</c:v>
                </c:pt>
                <c:pt idx="14980">
                  <c:v>0.76023620337805564</c:v>
                </c:pt>
                <c:pt idx="14981">
                  <c:v>0.76023620337805564</c:v>
                </c:pt>
                <c:pt idx="14982">
                  <c:v>0.76023620337805564</c:v>
                </c:pt>
                <c:pt idx="14983">
                  <c:v>0.76019278363944243</c:v>
                </c:pt>
                <c:pt idx="14984">
                  <c:v>0.76014936390082932</c:v>
                </c:pt>
                <c:pt idx="14985">
                  <c:v>0.76010594416221611</c:v>
                </c:pt>
                <c:pt idx="14986">
                  <c:v>0.76010594416221611</c:v>
                </c:pt>
                <c:pt idx="14987">
                  <c:v>0.76010594416221611</c:v>
                </c:pt>
                <c:pt idx="14988">
                  <c:v>0.760062524423603</c:v>
                </c:pt>
                <c:pt idx="14989">
                  <c:v>0.76001910468498979</c:v>
                </c:pt>
                <c:pt idx="14990">
                  <c:v>0.76001910468498979</c:v>
                </c:pt>
                <c:pt idx="14991">
                  <c:v>0.76001910468498979</c:v>
                </c:pt>
                <c:pt idx="14992">
                  <c:v>0.75997568494637657</c:v>
                </c:pt>
                <c:pt idx="14993">
                  <c:v>0.75993226520776347</c:v>
                </c:pt>
                <c:pt idx="14994">
                  <c:v>0.75988884546915025</c:v>
                </c:pt>
                <c:pt idx="14995">
                  <c:v>0.75988884546915025</c:v>
                </c:pt>
                <c:pt idx="14996">
                  <c:v>0.75984542573053715</c:v>
                </c:pt>
                <c:pt idx="14997">
                  <c:v>0.75980200599192393</c:v>
                </c:pt>
                <c:pt idx="14998">
                  <c:v>0.75975858625331072</c:v>
                </c:pt>
                <c:pt idx="14999">
                  <c:v>0.75971516651469762</c:v>
                </c:pt>
                <c:pt idx="15000">
                  <c:v>0.7596717467760844</c:v>
                </c:pt>
                <c:pt idx="15001">
                  <c:v>0.7596283270374713</c:v>
                </c:pt>
                <c:pt idx="15002">
                  <c:v>0.75958490729885808</c:v>
                </c:pt>
                <c:pt idx="15003">
                  <c:v>0.75954148756024487</c:v>
                </c:pt>
                <c:pt idx="15004">
                  <c:v>0.75954148756024487</c:v>
                </c:pt>
                <c:pt idx="15005">
                  <c:v>0.75949806782163165</c:v>
                </c:pt>
                <c:pt idx="15006">
                  <c:v>0.75949806782163165</c:v>
                </c:pt>
                <c:pt idx="15007">
                  <c:v>0.75949806782163165</c:v>
                </c:pt>
                <c:pt idx="15008">
                  <c:v>0.75945464808301855</c:v>
                </c:pt>
                <c:pt idx="15009">
                  <c:v>0.75941122834440533</c:v>
                </c:pt>
                <c:pt idx="15010">
                  <c:v>0.75936780860579223</c:v>
                </c:pt>
                <c:pt idx="15011">
                  <c:v>0.75932438886717901</c:v>
                </c:pt>
                <c:pt idx="15012">
                  <c:v>0.75932438886717901</c:v>
                </c:pt>
                <c:pt idx="15013">
                  <c:v>0.7592809691285658</c:v>
                </c:pt>
                <c:pt idx="15014">
                  <c:v>0.75923754938995269</c:v>
                </c:pt>
                <c:pt idx="15015">
                  <c:v>0.75919412965133948</c:v>
                </c:pt>
                <c:pt idx="15016">
                  <c:v>0.75915070991272637</c:v>
                </c:pt>
                <c:pt idx="15017">
                  <c:v>0.75910729017411316</c:v>
                </c:pt>
                <c:pt idx="15018">
                  <c:v>0.75906387043549994</c:v>
                </c:pt>
                <c:pt idx="15019">
                  <c:v>0.75906387043549994</c:v>
                </c:pt>
                <c:pt idx="15020">
                  <c:v>0.75902045069688684</c:v>
                </c:pt>
                <c:pt idx="15021">
                  <c:v>0.75902045069688684</c:v>
                </c:pt>
                <c:pt idx="15022">
                  <c:v>0.75897703095827362</c:v>
                </c:pt>
                <c:pt idx="15023">
                  <c:v>0.75893361121966052</c:v>
                </c:pt>
                <c:pt idx="15024">
                  <c:v>0.75893361121966052</c:v>
                </c:pt>
                <c:pt idx="15025">
                  <c:v>0.75893361121966052</c:v>
                </c:pt>
                <c:pt idx="15026">
                  <c:v>0.7588901914810473</c:v>
                </c:pt>
                <c:pt idx="15027">
                  <c:v>0.7588901914810473</c:v>
                </c:pt>
                <c:pt idx="15028">
                  <c:v>0.75884677174243409</c:v>
                </c:pt>
                <c:pt idx="15029">
                  <c:v>0.75884677174243409</c:v>
                </c:pt>
                <c:pt idx="15030">
                  <c:v>0.75884677174243409</c:v>
                </c:pt>
                <c:pt idx="15031">
                  <c:v>0.75880335200382087</c:v>
                </c:pt>
                <c:pt idx="15032">
                  <c:v>0.75880335200382087</c:v>
                </c:pt>
                <c:pt idx="15033">
                  <c:v>0.75880335200382087</c:v>
                </c:pt>
                <c:pt idx="15034">
                  <c:v>0.75875993226520777</c:v>
                </c:pt>
                <c:pt idx="15035">
                  <c:v>0.75871651252659456</c:v>
                </c:pt>
                <c:pt idx="15036">
                  <c:v>0.75867309278798145</c:v>
                </c:pt>
                <c:pt idx="15037">
                  <c:v>0.75867309278798145</c:v>
                </c:pt>
                <c:pt idx="15038">
                  <c:v>0.75862967304936824</c:v>
                </c:pt>
                <c:pt idx="15039">
                  <c:v>0.75862967304936824</c:v>
                </c:pt>
                <c:pt idx="15040">
                  <c:v>0.75862967304936824</c:v>
                </c:pt>
                <c:pt idx="15041">
                  <c:v>0.75862967304936824</c:v>
                </c:pt>
                <c:pt idx="15042">
                  <c:v>0.75858625331075502</c:v>
                </c:pt>
                <c:pt idx="15043">
                  <c:v>0.75858625331075502</c:v>
                </c:pt>
                <c:pt idx="15044">
                  <c:v>0.75858625331075502</c:v>
                </c:pt>
                <c:pt idx="15045">
                  <c:v>0.75854283357214192</c:v>
                </c:pt>
                <c:pt idx="15046">
                  <c:v>0.75854283357214192</c:v>
                </c:pt>
                <c:pt idx="15047">
                  <c:v>0.75854283357214192</c:v>
                </c:pt>
                <c:pt idx="15048">
                  <c:v>0.7584994138335287</c:v>
                </c:pt>
                <c:pt idx="15049">
                  <c:v>0.7584559940949156</c:v>
                </c:pt>
                <c:pt idx="15050">
                  <c:v>0.7584559940949156</c:v>
                </c:pt>
                <c:pt idx="15051">
                  <c:v>0.75841257435630238</c:v>
                </c:pt>
                <c:pt idx="15052">
                  <c:v>0.75841257435630238</c:v>
                </c:pt>
                <c:pt idx="15053">
                  <c:v>0.75836915461768917</c:v>
                </c:pt>
                <c:pt idx="15054">
                  <c:v>0.75836915461768917</c:v>
                </c:pt>
                <c:pt idx="15055">
                  <c:v>0.75836915461768917</c:v>
                </c:pt>
                <c:pt idx="15056">
                  <c:v>0.75836915461768917</c:v>
                </c:pt>
                <c:pt idx="15057">
                  <c:v>0.75832573487907606</c:v>
                </c:pt>
                <c:pt idx="15058">
                  <c:v>0.75832573487907606</c:v>
                </c:pt>
                <c:pt idx="15059">
                  <c:v>0.75832573487907606</c:v>
                </c:pt>
                <c:pt idx="15060">
                  <c:v>0.75828231514046285</c:v>
                </c:pt>
                <c:pt idx="15061">
                  <c:v>0.75828231514046285</c:v>
                </c:pt>
                <c:pt idx="15062">
                  <c:v>0.75828231514046285</c:v>
                </c:pt>
                <c:pt idx="15063">
                  <c:v>0.75823889540184974</c:v>
                </c:pt>
                <c:pt idx="15064">
                  <c:v>0.75823889540184974</c:v>
                </c:pt>
                <c:pt idx="15065">
                  <c:v>0.75823889540184974</c:v>
                </c:pt>
                <c:pt idx="15066">
                  <c:v>0.75819547566323653</c:v>
                </c:pt>
                <c:pt idx="15067">
                  <c:v>0.75815205592462331</c:v>
                </c:pt>
                <c:pt idx="15068">
                  <c:v>0.75815205592462331</c:v>
                </c:pt>
                <c:pt idx="15069">
                  <c:v>0.7581086361860101</c:v>
                </c:pt>
                <c:pt idx="15070">
                  <c:v>0.75806521644739699</c:v>
                </c:pt>
                <c:pt idx="15071">
                  <c:v>0.75806521644739699</c:v>
                </c:pt>
                <c:pt idx="15072">
                  <c:v>0.75806521644739699</c:v>
                </c:pt>
                <c:pt idx="15073">
                  <c:v>0.75802179670878378</c:v>
                </c:pt>
                <c:pt idx="15074">
                  <c:v>0.75802179670878378</c:v>
                </c:pt>
                <c:pt idx="15075">
                  <c:v>0.75802179670878378</c:v>
                </c:pt>
                <c:pt idx="15076">
                  <c:v>0.75797837697017068</c:v>
                </c:pt>
                <c:pt idx="15077">
                  <c:v>0.75793495723155746</c:v>
                </c:pt>
                <c:pt idx="15078">
                  <c:v>0.75793495723155746</c:v>
                </c:pt>
                <c:pt idx="15079">
                  <c:v>0.75793495723155746</c:v>
                </c:pt>
                <c:pt idx="15080">
                  <c:v>0.75793495723155746</c:v>
                </c:pt>
                <c:pt idx="15081">
                  <c:v>0.75789153749294425</c:v>
                </c:pt>
                <c:pt idx="15082">
                  <c:v>0.75789153749294425</c:v>
                </c:pt>
                <c:pt idx="15083">
                  <c:v>0.75784811775433114</c:v>
                </c:pt>
                <c:pt idx="15084">
                  <c:v>0.75784811775433114</c:v>
                </c:pt>
                <c:pt idx="15085">
                  <c:v>0.75784811775433114</c:v>
                </c:pt>
                <c:pt idx="15086">
                  <c:v>0.75784811775433114</c:v>
                </c:pt>
                <c:pt idx="15087">
                  <c:v>0.75780469801571793</c:v>
                </c:pt>
                <c:pt idx="15088">
                  <c:v>0.75776127827710482</c:v>
                </c:pt>
                <c:pt idx="15089">
                  <c:v>0.75771785853849161</c:v>
                </c:pt>
                <c:pt idx="15090">
                  <c:v>0.75767443879987839</c:v>
                </c:pt>
                <c:pt idx="15091">
                  <c:v>0.75763101906126529</c:v>
                </c:pt>
                <c:pt idx="15092">
                  <c:v>0.75763101906126529</c:v>
                </c:pt>
                <c:pt idx="15093">
                  <c:v>0.75758759932265207</c:v>
                </c:pt>
                <c:pt idx="15094">
                  <c:v>0.75758759932265207</c:v>
                </c:pt>
                <c:pt idx="15095">
                  <c:v>0.75758759932265207</c:v>
                </c:pt>
                <c:pt idx="15096">
                  <c:v>0.75758759932265207</c:v>
                </c:pt>
                <c:pt idx="15097">
                  <c:v>0.75754417958403897</c:v>
                </c:pt>
                <c:pt idx="15098">
                  <c:v>0.75750075984542575</c:v>
                </c:pt>
                <c:pt idx="15099">
                  <c:v>0.75750075984542575</c:v>
                </c:pt>
                <c:pt idx="15100">
                  <c:v>0.75745734010681254</c:v>
                </c:pt>
                <c:pt idx="15101">
                  <c:v>0.75745734010681254</c:v>
                </c:pt>
                <c:pt idx="15102">
                  <c:v>0.75741392036819932</c:v>
                </c:pt>
                <c:pt idx="15103">
                  <c:v>0.75737050062958622</c:v>
                </c:pt>
                <c:pt idx="15104">
                  <c:v>0.75737050062958622</c:v>
                </c:pt>
                <c:pt idx="15105">
                  <c:v>0.757327080890973</c:v>
                </c:pt>
                <c:pt idx="15106">
                  <c:v>0.7572836611523599</c:v>
                </c:pt>
                <c:pt idx="15107">
                  <c:v>0.7572836611523599</c:v>
                </c:pt>
                <c:pt idx="15108">
                  <c:v>0.75724024141374668</c:v>
                </c:pt>
                <c:pt idx="15109">
                  <c:v>0.75724024141374668</c:v>
                </c:pt>
                <c:pt idx="15110">
                  <c:v>0.75724024141374668</c:v>
                </c:pt>
                <c:pt idx="15111">
                  <c:v>0.75719682167513347</c:v>
                </c:pt>
                <c:pt idx="15112">
                  <c:v>0.75719682167513347</c:v>
                </c:pt>
                <c:pt idx="15113">
                  <c:v>0.75715340193652036</c:v>
                </c:pt>
                <c:pt idx="15114">
                  <c:v>0.75715340193652036</c:v>
                </c:pt>
                <c:pt idx="15115">
                  <c:v>0.75715340193652036</c:v>
                </c:pt>
                <c:pt idx="15116">
                  <c:v>0.75710998219790715</c:v>
                </c:pt>
                <c:pt idx="15117">
                  <c:v>0.75706656245929405</c:v>
                </c:pt>
                <c:pt idx="15118">
                  <c:v>0.75706656245929405</c:v>
                </c:pt>
                <c:pt idx="15119">
                  <c:v>0.75702314272068083</c:v>
                </c:pt>
                <c:pt idx="15120">
                  <c:v>0.75702314272068083</c:v>
                </c:pt>
                <c:pt idx="15121">
                  <c:v>0.75697972298206762</c:v>
                </c:pt>
                <c:pt idx="15122">
                  <c:v>0.75693630324345451</c:v>
                </c:pt>
                <c:pt idx="15123">
                  <c:v>0.7568928835048413</c:v>
                </c:pt>
                <c:pt idx="15124">
                  <c:v>0.7568928835048413</c:v>
                </c:pt>
                <c:pt idx="15125">
                  <c:v>0.75684946376622819</c:v>
                </c:pt>
                <c:pt idx="15126">
                  <c:v>0.75684946376622819</c:v>
                </c:pt>
                <c:pt idx="15127">
                  <c:v>0.75684946376622819</c:v>
                </c:pt>
                <c:pt idx="15128">
                  <c:v>0.75684946376622819</c:v>
                </c:pt>
                <c:pt idx="15129">
                  <c:v>0.75684946376622819</c:v>
                </c:pt>
                <c:pt idx="15130">
                  <c:v>0.75680604402761498</c:v>
                </c:pt>
                <c:pt idx="15131">
                  <c:v>0.75676262428900176</c:v>
                </c:pt>
                <c:pt idx="15132">
                  <c:v>0.75671920455038855</c:v>
                </c:pt>
                <c:pt idx="15133">
                  <c:v>0.75671920455038855</c:v>
                </c:pt>
                <c:pt idx="15134">
                  <c:v>0.75667578481177544</c:v>
                </c:pt>
                <c:pt idx="15135">
                  <c:v>0.75667578481177544</c:v>
                </c:pt>
                <c:pt idx="15136">
                  <c:v>0.75663236507316223</c:v>
                </c:pt>
                <c:pt idx="15137">
                  <c:v>0.75663236507316223</c:v>
                </c:pt>
                <c:pt idx="15138">
                  <c:v>0.75663236507316223</c:v>
                </c:pt>
                <c:pt idx="15139">
                  <c:v>0.75663236507316223</c:v>
                </c:pt>
                <c:pt idx="15140">
                  <c:v>0.75663236507316223</c:v>
                </c:pt>
                <c:pt idx="15141">
                  <c:v>0.75658894533454912</c:v>
                </c:pt>
                <c:pt idx="15142">
                  <c:v>0.75654552559593591</c:v>
                </c:pt>
                <c:pt idx="15143">
                  <c:v>0.75654552559593591</c:v>
                </c:pt>
                <c:pt idx="15144">
                  <c:v>0.75654552559593591</c:v>
                </c:pt>
                <c:pt idx="15145">
                  <c:v>0.75650210585732269</c:v>
                </c:pt>
                <c:pt idx="15146">
                  <c:v>0.75645868611870959</c:v>
                </c:pt>
                <c:pt idx="15147">
                  <c:v>0.75641526638009637</c:v>
                </c:pt>
                <c:pt idx="15148">
                  <c:v>0.75637184664148327</c:v>
                </c:pt>
                <c:pt idx="15149">
                  <c:v>0.75632842690287005</c:v>
                </c:pt>
                <c:pt idx="15150">
                  <c:v>0.75628500716425684</c:v>
                </c:pt>
                <c:pt idx="15151">
                  <c:v>0.75624158742564374</c:v>
                </c:pt>
                <c:pt idx="15152">
                  <c:v>0.75624158742564374</c:v>
                </c:pt>
                <c:pt idx="15153">
                  <c:v>0.75624158742564374</c:v>
                </c:pt>
                <c:pt idx="15154">
                  <c:v>0.75619816768703052</c:v>
                </c:pt>
                <c:pt idx="15155">
                  <c:v>0.75619816768703052</c:v>
                </c:pt>
                <c:pt idx="15156">
                  <c:v>0.75615474794841742</c:v>
                </c:pt>
                <c:pt idx="15157">
                  <c:v>0.75615474794841742</c:v>
                </c:pt>
                <c:pt idx="15158">
                  <c:v>0.7561113282098042</c:v>
                </c:pt>
                <c:pt idx="15159">
                  <c:v>0.75606790847119099</c:v>
                </c:pt>
                <c:pt idx="15160">
                  <c:v>0.75602448873257777</c:v>
                </c:pt>
                <c:pt idx="15161">
                  <c:v>0.75598106899396467</c:v>
                </c:pt>
                <c:pt idx="15162">
                  <c:v>0.75598106899396467</c:v>
                </c:pt>
                <c:pt idx="15163">
                  <c:v>0.75593764925535145</c:v>
                </c:pt>
                <c:pt idx="15164">
                  <c:v>0.75593764925535145</c:v>
                </c:pt>
                <c:pt idx="15165">
                  <c:v>0.75593764925535145</c:v>
                </c:pt>
                <c:pt idx="15166">
                  <c:v>0.75593764925535145</c:v>
                </c:pt>
                <c:pt idx="15167">
                  <c:v>0.75593764925535145</c:v>
                </c:pt>
                <c:pt idx="15168">
                  <c:v>0.75593764925535145</c:v>
                </c:pt>
                <c:pt idx="15169">
                  <c:v>0.75589422951673835</c:v>
                </c:pt>
                <c:pt idx="15170">
                  <c:v>0.75589422951673835</c:v>
                </c:pt>
                <c:pt idx="15171">
                  <c:v>0.75589422951673835</c:v>
                </c:pt>
                <c:pt idx="15172">
                  <c:v>0.75589422951673835</c:v>
                </c:pt>
                <c:pt idx="15173">
                  <c:v>0.75589422951673835</c:v>
                </c:pt>
                <c:pt idx="15174">
                  <c:v>0.75585080977812513</c:v>
                </c:pt>
                <c:pt idx="15175">
                  <c:v>0.75585080977812513</c:v>
                </c:pt>
                <c:pt idx="15176">
                  <c:v>0.75585080977812513</c:v>
                </c:pt>
                <c:pt idx="15177">
                  <c:v>0.75585080977812513</c:v>
                </c:pt>
                <c:pt idx="15178">
                  <c:v>0.75585080977812513</c:v>
                </c:pt>
                <c:pt idx="15179">
                  <c:v>0.75580739003951192</c:v>
                </c:pt>
                <c:pt idx="15180">
                  <c:v>0.75576397030089881</c:v>
                </c:pt>
                <c:pt idx="15181">
                  <c:v>0.75576397030089881</c:v>
                </c:pt>
                <c:pt idx="15182">
                  <c:v>0.7557205505622856</c:v>
                </c:pt>
                <c:pt idx="15183">
                  <c:v>0.75567713082367249</c:v>
                </c:pt>
                <c:pt idx="15184">
                  <c:v>0.75563371108505928</c:v>
                </c:pt>
                <c:pt idx="15185">
                  <c:v>0.75559029134644606</c:v>
                </c:pt>
                <c:pt idx="15186">
                  <c:v>0.75559029134644606</c:v>
                </c:pt>
                <c:pt idx="15187">
                  <c:v>0.75554687160783296</c:v>
                </c:pt>
                <c:pt idx="15188">
                  <c:v>0.75550345186921974</c:v>
                </c:pt>
                <c:pt idx="15189">
                  <c:v>0.75550345186921974</c:v>
                </c:pt>
                <c:pt idx="15190">
                  <c:v>0.75550345186921974</c:v>
                </c:pt>
                <c:pt idx="15191">
                  <c:v>0.75546003213060664</c:v>
                </c:pt>
                <c:pt idx="15192">
                  <c:v>0.75541661239199343</c:v>
                </c:pt>
                <c:pt idx="15193">
                  <c:v>0.75537319265338021</c:v>
                </c:pt>
                <c:pt idx="15194">
                  <c:v>0.75537319265338021</c:v>
                </c:pt>
                <c:pt idx="15195">
                  <c:v>0.75537319265338021</c:v>
                </c:pt>
                <c:pt idx="15196">
                  <c:v>0.75537319265338021</c:v>
                </c:pt>
                <c:pt idx="15197">
                  <c:v>0.75537319265338021</c:v>
                </c:pt>
                <c:pt idx="15198">
                  <c:v>0.75537319265338021</c:v>
                </c:pt>
                <c:pt idx="15199">
                  <c:v>0.75537319265338021</c:v>
                </c:pt>
                <c:pt idx="15200">
                  <c:v>0.75537319265338021</c:v>
                </c:pt>
                <c:pt idx="15201">
                  <c:v>0.75532977291476699</c:v>
                </c:pt>
                <c:pt idx="15202">
                  <c:v>0.75532977291476699</c:v>
                </c:pt>
                <c:pt idx="15203">
                  <c:v>0.75528635317615389</c:v>
                </c:pt>
                <c:pt idx="15204">
                  <c:v>0.75524293343754068</c:v>
                </c:pt>
                <c:pt idx="15205">
                  <c:v>0.75519951369892757</c:v>
                </c:pt>
                <c:pt idx="15206">
                  <c:v>0.75519951369892757</c:v>
                </c:pt>
                <c:pt idx="15207">
                  <c:v>0.75515609396031436</c:v>
                </c:pt>
                <c:pt idx="15208">
                  <c:v>0.75515609396031436</c:v>
                </c:pt>
                <c:pt idx="15209">
                  <c:v>0.75511267422170114</c:v>
                </c:pt>
                <c:pt idx="15210">
                  <c:v>0.75511267422170114</c:v>
                </c:pt>
                <c:pt idx="15211">
                  <c:v>0.75506925448308804</c:v>
                </c:pt>
                <c:pt idx="15212">
                  <c:v>0.75502583474447482</c:v>
                </c:pt>
                <c:pt idx="15213">
                  <c:v>0.75498241500586172</c:v>
                </c:pt>
                <c:pt idx="15214">
                  <c:v>0.7549389952672485</c:v>
                </c:pt>
                <c:pt idx="15215">
                  <c:v>0.75489557552863529</c:v>
                </c:pt>
                <c:pt idx="15216">
                  <c:v>0.75489557552863529</c:v>
                </c:pt>
                <c:pt idx="15217">
                  <c:v>0.75489557552863529</c:v>
                </c:pt>
                <c:pt idx="15218">
                  <c:v>0.75485215579002218</c:v>
                </c:pt>
                <c:pt idx="15219">
                  <c:v>0.75485215579002218</c:v>
                </c:pt>
                <c:pt idx="15220">
                  <c:v>0.75485215579002218</c:v>
                </c:pt>
                <c:pt idx="15221">
                  <c:v>0.75480873605140897</c:v>
                </c:pt>
                <c:pt idx="15222">
                  <c:v>0.75480873605140897</c:v>
                </c:pt>
                <c:pt idx="15223">
                  <c:v>0.75480873605140897</c:v>
                </c:pt>
                <c:pt idx="15224">
                  <c:v>0.75476531631279586</c:v>
                </c:pt>
                <c:pt idx="15225">
                  <c:v>0.75472189657418265</c:v>
                </c:pt>
                <c:pt idx="15226">
                  <c:v>0.75467847683556943</c:v>
                </c:pt>
                <c:pt idx="15227">
                  <c:v>0.75463505709695622</c:v>
                </c:pt>
                <c:pt idx="15228">
                  <c:v>0.75463505709695622</c:v>
                </c:pt>
                <c:pt idx="15229">
                  <c:v>0.75459163735834311</c:v>
                </c:pt>
                <c:pt idx="15230">
                  <c:v>0.7545482176197299</c:v>
                </c:pt>
                <c:pt idx="15231">
                  <c:v>0.7545482176197299</c:v>
                </c:pt>
                <c:pt idx="15232">
                  <c:v>0.7545482176197299</c:v>
                </c:pt>
                <c:pt idx="15233">
                  <c:v>0.7545047978811168</c:v>
                </c:pt>
                <c:pt idx="15234">
                  <c:v>0.75446137814250358</c:v>
                </c:pt>
                <c:pt idx="15235">
                  <c:v>0.75441795840389037</c:v>
                </c:pt>
                <c:pt idx="15236">
                  <c:v>0.75441795840389037</c:v>
                </c:pt>
                <c:pt idx="15237">
                  <c:v>0.75441795840389037</c:v>
                </c:pt>
                <c:pt idx="15238">
                  <c:v>0.75437453866527726</c:v>
                </c:pt>
                <c:pt idx="15239">
                  <c:v>0.75437453866527726</c:v>
                </c:pt>
                <c:pt idx="15240">
                  <c:v>0.75437453866527726</c:v>
                </c:pt>
                <c:pt idx="15241">
                  <c:v>0.75433111892666405</c:v>
                </c:pt>
                <c:pt idx="15242">
                  <c:v>0.75433111892666405</c:v>
                </c:pt>
                <c:pt idx="15243">
                  <c:v>0.75428769918805094</c:v>
                </c:pt>
                <c:pt idx="15244">
                  <c:v>0.75428769918805094</c:v>
                </c:pt>
                <c:pt idx="15245">
                  <c:v>0.75428769918805094</c:v>
                </c:pt>
                <c:pt idx="15246">
                  <c:v>0.75424427944943773</c:v>
                </c:pt>
                <c:pt idx="15247">
                  <c:v>0.75424427944943773</c:v>
                </c:pt>
                <c:pt idx="15248">
                  <c:v>0.75420085971082451</c:v>
                </c:pt>
                <c:pt idx="15249">
                  <c:v>0.75415743997221141</c:v>
                </c:pt>
                <c:pt idx="15250">
                  <c:v>0.75415743997221141</c:v>
                </c:pt>
                <c:pt idx="15251">
                  <c:v>0.75411402023359819</c:v>
                </c:pt>
                <c:pt idx="15252">
                  <c:v>0.75411402023359819</c:v>
                </c:pt>
                <c:pt idx="15253">
                  <c:v>0.75407060049498509</c:v>
                </c:pt>
                <c:pt idx="15254">
                  <c:v>0.75407060049498509</c:v>
                </c:pt>
                <c:pt idx="15255">
                  <c:v>0.75402718075637187</c:v>
                </c:pt>
                <c:pt idx="15256">
                  <c:v>0.75398376101775866</c:v>
                </c:pt>
                <c:pt idx="15257">
                  <c:v>0.75398376101775866</c:v>
                </c:pt>
                <c:pt idx="15258">
                  <c:v>0.75398376101775866</c:v>
                </c:pt>
                <c:pt idx="15259">
                  <c:v>0.75394034127914544</c:v>
                </c:pt>
                <c:pt idx="15260">
                  <c:v>0.75389692154053234</c:v>
                </c:pt>
                <c:pt idx="15261">
                  <c:v>0.75385350180191912</c:v>
                </c:pt>
                <c:pt idx="15262">
                  <c:v>0.75385350180191912</c:v>
                </c:pt>
                <c:pt idx="15263">
                  <c:v>0.75381008206330602</c:v>
                </c:pt>
                <c:pt idx="15264">
                  <c:v>0.75381008206330602</c:v>
                </c:pt>
                <c:pt idx="15265">
                  <c:v>0.7537666623246928</c:v>
                </c:pt>
                <c:pt idx="15266">
                  <c:v>0.75372324258607959</c:v>
                </c:pt>
                <c:pt idx="15267">
                  <c:v>0.75372324258607959</c:v>
                </c:pt>
                <c:pt idx="15268">
                  <c:v>0.75372324258607959</c:v>
                </c:pt>
                <c:pt idx="15269">
                  <c:v>0.75372324258607959</c:v>
                </c:pt>
                <c:pt idx="15270">
                  <c:v>0.75367982284746649</c:v>
                </c:pt>
                <c:pt idx="15271">
                  <c:v>0.75363640310885327</c:v>
                </c:pt>
                <c:pt idx="15272">
                  <c:v>0.75359298337024017</c:v>
                </c:pt>
                <c:pt idx="15273">
                  <c:v>0.75354956363162695</c:v>
                </c:pt>
                <c:pt idx="15274">
                  <c:v>0.75354956363162695</c:v>
                </c:pt>
                <c:pt idx="15275">
                  <c:v>0.75350614389301374</c:v>
                </c:pt>
                <c:pt idx="15276">
                  <c:v>0.75346272415440063</c:v>
                </c:pt>
                <c:pt idx="15277">
                  <c:v>0.75341930441578742</c:v>
                </c:pt>
                <c:pt idx="15278">
                  <c:v>0.75337588467717431</c:v>
                </c:pt>
                <c:pt idx="15279">
                  <c:v>0.7533324649385611</c:v>
                </c:pt>
                <c:pt idx="15280">
                  <c:v>0.75328904519994788</c:v>
                </c:pt>
                <c:pt idx="15281">
                  <c:v>0.75328904519994788</c:v>
                </c:pt>
                <c:pt idx="15282">
                  <c:v>0.75328904519994788</c:v>
                </c:pt>
                <c:pt idx="15283">
                  <c:v>0.75328904519994788</c:v>
                </c:pt>
                <c:pt idx="15284">
                  <c:v>0.75324562546133467</c:v>
                </c:pt>
                <c:pt idx="15285">
                  <c:v>0.75320220572272156</c:v>
                </c:pt>
                <c:pt idx="15286">
                  <c:v>0.75315878598410835</c:v>
                </c:pt>
                <c:pt idx="15287">
                  <c:v>0.75311536624549524</c:v>
                </c:pt>
                <c:pt idx="15288">
                  <c:v>0.75311536624549524</c:v>
                </c:pt>
                <c:pt idx="15289">
                  <c:v>0.75311536624549524</c:v>
                </c:pt>
                <c:pt idx="15290">
                  <c:v>0.75311536624549524</c:v>
                </c:pt>
                <c:pt idx="15291">
                  <c:v>0.75311536624549524</c:v>
                </c:pt>
                <c:pt idx="15292">
                  <c:v>0.75307194650688203</c:v>
                </c:pt>
                <c:pt idx="15293">
                  <c:v>0.75307194650688203</c:v>
                </c:pt>
                <c:pt idx="15294">
                  <c:v>0.75307194650688203</c:v>
                </c:pt>
                <c:pt idx="15295">
                  <c:v>0.75307194650688203</c:v>
                </c:pt>
                <c:pt idx="15296">
                  <c:v>0.75302852676826881</c:v>
                </c:pt>
                <c:pt idx="15297">
                  <c:v>0.75298510702965571</c:v>
                </c:pt>
                <c:pt idx="15298">
                  <c:v>0.75298510702965571</c:v>
                </c:pt>
                <c:pt idx="15299">
                  <c:v>0.75298510702965571</c:v>
                </c:pt>
                <c:pt idx="15300">
                  <c:v>0.75298510702965571</c:v>
                </c:pt>
                <c:pt idx="15301">
                  <c:v>0.75294168729104249</c:v>
                </c:pt>
                <c:pt idx="15302">
                  <c:v>0.75294168729104249</c:v>
                </c:pt>
                <c:pt idx="15303">
                  <c:v>0.75294168729104249</c:v>
                </c:pt>
                <c:pt idx="15304">
                  <c:v>0.75289826755242939</c:v>
                </c:pt>
                <c:pt idx="15305">
                  <c:v>0.75289826755242939</c:v>
                </c:pt>
                <c:pt idx="15306">
                  <c:v>0.75289826755242939</c:v>
                </c:pt>
                <c:pt idx="15307">
                  <c:v>0.75289826755242939</c:v>
                </c:pt>
                <c:pt idx="15308">
                  <c:v>0.75289826755242939</c:v>
                </c:pt>
                <c:pt idx="15309">
                  <c:v>0.75289826755242939</c:v>
                </c:pt>
                <c:pt idx="15310">
                  <c:v>0.75285484781381617</c:v>
                </c:pt>
                <c:pt idx="15311">
                  <c:v>0.75285484781381617</c:v>
                </c:pt>
                <c:pt idx="15312">
                  <c:v>0.75285484781381617</c:v>
                </c:pt>
                <c:pt idx="15313">
                  <c:v>0.75285484781381617</c:v>
                </c:pt>
                <c:pt idx="15314">
                  <c:v>0.75285484781381617</c:v>
                </c:pt>
                <c:pt idx="15315">
                  <c:v>0.75285484781381617</c:v>
                </c:pt>
                <c:pt idx="15316">
                  <c:v>0.75285484781381617</c:v>
                </c:pt>
                <c:pt idx="15317">
                  <c:v>0.75285484781381617</c:v>
                </c:pt>
                <c:pt idx="15318">
                  <c:v>0.75281142807520296</c:v>
                </c:pt>
                <c:pt idx="15319">
                  <c:v>0.75276800833658974</c:v>
                </c:pt>
                <c:pt idx="15320">
                  <c:v>0.75276800833658974</c:v>
                </c:pt>
                <c:pt idx="15321">
                  <c:v>0.75276800833658974</c:v>
                </c:pt>
                <c:pt idx="15322">
                  <c:v>0.75276800833658974</c:v>
                </c:pt>
                <c:pt idx="15323">
                  <c:v>0.75276800833658974</c:v>
                </c:pt>
                <c:pt idx="15324">
                  <c:v>0.75272458859797664</c:v>
                </c:pt>
                <c:pt idx="15325">
                  <c:v>0.75272458859797664</c:v>
                </c:pt>
                <c:pt idx="15326">
                  <c:v>0.75268116885936343</c:v>
                </c:pt>
                <c:pt idx="15327">
                  <c:v>0.75268116885936343</c:v>
                </c:pt>
                <c:pt idx="15328">
                  <c:v>0.75263774912075032</c:v>
                </c:pt>
                <c:pt idx="15329">
                  <c:v>0.75259432938213711</c:v>
                </c:pt>
                <c:pt idx="15330">
                  <c:v>0.75259432938213711</c:v>
                </c:pt>
                <c:pt idx="15331">
                  <c:v>0.75255090964352389</c:v>
                </c:pt>
                <c:pt idx="15332">
                  <c:v>0.75255090964352389</c:v>
                </c:pt>
                <c:pt idx="15333">
                  <c:v>0.75250748990491079</c:v>
                </c:pt>
                <c:pt idx="15334">
                  <c:v>0.75246407016629757</c:v>
                </c:pt>
                <c:pt idx="15335">
                  <c:v>0.75246407016629757</c:v>
                </c:pt>
                <c:pt idx="15336">
                  <c:v>0.75246407016629757</c:v>
                </c:pt>
                <c:pt idx="15337">
                  <c:v>0.75242065042768447</c:v>
                </c:pt>
                <c:pt idx="15338">
                  <c:v>0.75242065042768447</c:v>
                </c:pt>
                <c:pt idx="15339">
                  <c:v>0.75242065042768447</c:v>
                </c:pt>
                <c:pt idx="15340">
                  <c:v>0.75242065042768447</c:v>
                </c:pt>
                <c:pt idx="15341">
                  <c:v>0.75242065042768447</c:v>
                </c:pt>
                <c:pt idx="15342">
                  <c:v>0.75237723068907125</c:v>
                </c:pt>
                <c:pt idx="15343">
                  <c:v>0.75233381095045804</c:v>
                </c:pt>
                <c:pt idx="15344">
                  <c:v>0.75233381095045804</c:v>
                </c:pt>
                <c:pt idx="15345">
                  <c:v>0.75229039121184493</c:v>
                </c:pt>
                <c:pt idx="15346">
                  <c:v>0.75229039121184493</c:v>
                </c:pt>
                <c:pt idx="15347">
                  <c:v>0.75229039121184493</c:v>
                </c:pt>
                <c:pt idx="15348">
                  <c:v>0.75224697147323172</c:v>
                </c:pt>
                <c:pt idx="15349">
                  <c:v>0.75224697147323172</c:v>
                </c:pt>
                <c:pt idx="15350">
                  <c:v>0.75224697147323172</c:v>
                </c:pt>
                <c:pt idx="15351">
                  <c:v>0.75220355173461861</c:v>
                </c:pt>
                <c:pt idx="15352">
                  <c:v>0.7521601319960054</c:v>
                </c:pt>
                <c:pt idx="15353">
                  <c:v>0.7521601319960054</c:v>
                </c:pt>
                <c:pt idx="15354">
                  <c:v>0.75211671225739218</c:v>
                </c:pt>
                <c:pt idx="15355">
                  <c:v>0.75211671225739218</c:v>
                </c:pt>
                <c:pt idx="15356">
                  <c:v>0.75207329251877897</c:v>
                </c:pt>
                <c:pt idx="15357">
                  <c:v>0.75202987278016586</c:v>
                </c:pt>
                <c:pt idx="15358">
                  <c:v>0.75198645304155265</c:v>
                </c:pt>
                <c:pt idx="15359">
                  <c:v>0.75198645304155265</c:v>
                </c:pt>
                <c:pt idx="15360">
                  <c:v>0.75194303330293955</c:v>
                </c:pt>
                <c:pt idx="15361">
                  <c:v>0.75189961356432633</c:v>
                </c:pt>
                <c:pt idx="15362">
                  <c:v>0.75185619382571311</c:v>
                </c:pt>
                <c:pt idx="15363">
                  <c:v>0.75185619382571311</c:v>
                </c:pt>
                <c:pt idx="15364">
                  <c:v>0.75181277408710001</c:v>
                </c:pt>
                <c:pt idx="15365">
                  <c:v>0.75181277408710001</c:v>
                </c:pt>
                <c:pt idx="15366">
                  <c:v>0.75181277408710001</c:v>
                </c:pt>
                <c:pt idx="15367">
                  <c:v>0.7517693543484868</c:v>
                </c:pt>
                <c:pt idx="15368">
                  <c:v>0.7517693543484868</c:v>
                </c:pt>
                <c:pt idx="15369">
                  <c:v>0.7517693543484868</c:v>
                </c:pt>
                <c:pt idx="15370">
                  <c:v>0.75172593460987369</c:v>
                </c:pt>
                <c:pt idx="15371">
                  <c:v>0.75168251487126048</c:v>
                </c:pt>
                <c:pt idx="15372">
                  <c:v>0.75163909513264726</c:v>
                </c:pt>
                <c:pt idx="15373">
                  <c:v>0.75163909513264726</c:v>
                </c:pt>
                <c:pt idx="15374">
                  <c:v>0.75159567539403416</c:v>
                </c:pt>
                <c:pt idx="15375">
                  <c:v>0.75155225565542094</c:v>
                </c:pt>
                <c:pt idx="15376">
                  <c:v>0.75155225565542094</c:v>
                </c:pt>
                <c:pt idx="15377">
                  <c:v>0.75150883591680784</c:v>
                </c:pt>
                <c:pt idx="15378">
                  <c:v>0.75146541617819462</c:v>
                </c:pt>
                <c:pt idx="15379">
                  <c:v>0.75142199643958141</c:v>
                </c:pt>
                <c:pt idx="15380">
                  <c:v>0.75142199643958141</c:v>
                </c:pt>
                <c:pt idx="15381">
                  <c:v>0.75137857670096819</c:v>
                </c:pt>
                <c:pt idx="15382">
                  <c:v>0.75137857670096819</c:v>
                </c:pt>
                <c:pt idx="15383">
                  <c:v>0.75137857670096819</c:v>
                </c:pt>
                <c:pt idx="15384">
                  <c:v>0.75137857670096819</c:v>
                </c:pt>
                <c:pt idx="15385">
                  <c:v>0.75137857670096819</c:v>
                </c:pt>
                <c:pt idx="15386">
                  <c:v>0.75137857670096819</c:v>
                </c:pt>
                <c:pt idx="15387">
                  <c:v>0.75137857670096819</c:v>
                </c:pt>
                <c:pt idx="15388">
                  <c:v>0.75137857670096819</c:v>
                </c:pt>
                <c:pt idx="15389">
                  <c:v>0.75133515696235509</c:v>
                </c:pt>
                <c:pt idx="15390">
                  <c:v>0.75129173722374187</c:v>
                </c:pt>
                <c:pt idx="15391">
                  <c:v>0.75124831748512877</c:v>
                </c:pt>
                <c:pt idx="15392">
                  <c:v>0.75120489774651555</c:v>
                </c:pt>
                <c:pt idx="15393">
                  <c:v>0.75116147800790234</c:v>
                </c:pt>
                <c:pt idx="15394">
                  <c:v>0.75116147800790234</c:v>
                </c:pt>
                <c:pt idx="15395">
                  <c:v>0.75116147800790234</c:v>
                </c:pt>
                <c:pt idx="15396">
                  <c:v>0.75116147800790234</c:v>
                </c:pt>
                <c:pt idx="15397">
                  <c:v>0.75111805826928923</c:v>
                </c:pt>
                <c:pt idx="15398">
                  <c:v>0.75107463853067602</c:v>
                </c:pt>
                <c:pt idx="15399">
                  <c:v>0.75103121879206292</c:v>
                </c:pt>
                <c:pt idx="15400">
                  <c:v>0.7509877990534497</c:v>
                </c:pt>
                <c:pt idx="15401">
                  <c:v>0.7509877990534497</c:v>
                </c:pt>
                <c:pt idx="15402">
                  <c:v>0.75094437931483649</c:v>
                </c:pt>
                <c:pt idx="15403">
                  <c:v>0.75094437931483649</c:v>
                </c:pt>
                <c:pt idx="15404">
                  <c:v>0.75090095957622338</c:v>
                </c:pt>
                <c:pt idx="15405">
                  <c:v>0.75090095957622338</c:v>
                </c:pt>
                <c:pt idx="15406">
                  <c:v>0.75090095957622338</c:v>
                </c:pt>
                <c:pt idx="15407">
                  <c:v>0.75090095957622338</c:v>
                </c:pt>
                <c:pt idx="15408">
                  <c:v>0.75085753983761017</c:v>
                </c:pt>
                <c:pt idx="15409">
                  <c:v>0.75085753983761017</c:v>
                </c:pt>
                <c:pt idx="15410">
                  <c:v>0.75081412009899706</c:v>
                </c:pt>
                <c:pt idx="15411">
                  <c:v>0.75081412009899706</c:v>
                </c:pt>
                <c:pt idx="15412">
                  <c:v>0.75081412009899706</c:v>
                </c:pt>
                <c:pt idx="15413">
                  <c:v>0.75081412009899706</c:v>
                </c:pt>
                <c:pt idx="15414">
                  <c:v>0.75081412009899706</c:v>
                </c:pt>
                <c:pt idx="15415">
                  <c:v>0.75077070036038385</c:v>
                </c:pt>
                <c:pt idx="15416">
                  <c:v>0.75072728062177063</c:v>
                </c:pt>
                <c:pt idx="15417">
                  <c:v>0.75072728062177063</c:v>
                </c:pt>
                <c:pt idx="15418">
                  <c:v>0.75072728062177063</c:v>
                </c:pt>
                <c:pt idx="15419">
                  <c:v>0.75072728062177063</c:v>
                </c:pt>
                <c:pt idx="15420">
                  <c:v>0.75068386088315742</c:v>
                </c:pt>
                <c:pt idx="15421">
                  <c:v>0.75064044114454431</c:v>
                </c:pt>
                <c:pt idx="15422">
                  <c:v>0.75064044114454431</c:v>
                </c:pt>
                <c:pt idx="15423">
                  <c:v>0.7505970214059311</c:v>
                </c:pt>
                <c:pt idx="15424">
                  <c:v>0.7505970214059311</c:v>
                </c:pt>
                <c:pt idx="15425">
                  <c:v>0.75055360166731799</c:v>
                </c:pt>
                <c:pt idx="15426">
                  <c:v>0.75055360166731799</c:v>
                </c:pt>
                <c:pt idx="15427">
                  <c:v>0.75055360166731799</c:v>
                </c:pt>
                <c:pt idx="15428">
                  <c:v>0.75051018192870478</c:v>
                </c:pt>
                <c:pt idx="15429">
                  <c:v>0.75046676219009156</c:v>
                </c:pt>
                <c:pt idx="15430">
                  <c:v>0.75046676219009156</c:v>
                </c:pt>
                <c:pt idx="15431">
                  <c:v>0.75046676219009156</c:v>
                </c:pt>
                <c:pt idx="15432">
                  <c:v>0.75042334245147846</c:v>
                </c:pt>
                <c:pt idx="15433">
                  <c:v>0.75037992271286524</c:v>
                </c:pt>
                <c:pt idx="15434">
                  <c:v>0.75037992271286524</c:v>
                </c:pt>
                <c:pt idx="15435">
                  <c:v>0.75033650297425214</c:v>
                </c:pt>
                <c:pt idx="15436">
                  <c:v>0.75033650297425214</c:v>
                </c:pt>
                <c:pt idx="15437">
                  <c:v>0.75029308323563892</c:v>
                </c:pt>
                <c:pt idx="15438">
                  <c:v>0.75029308323563892</c:v>
                </c:pt>
                <c:pt idx="15439">
                  <c:v>0.75024966349702571</c:v>
                </c:pt>
                <c:pt idx="15440">
                  <c:v>0.75020624375841261</c:v>
                </c:pt>
                <c:pt idx="15441">
                  <c:v>0.75016282401979939</c:v>
                </c:pt>
                <c:pt idx="15442">
                  <c:v>0.75016282401979939</c:v>
                </c:pt>
                <c:pt idx="15443">
                  <c:v>0.75011940428118629</c:v>
                </c:pt>
                <c:pt idx="15444">
                  <c:v>0.75011940428118629</c:v>
                </c:pt>
                <c:pt idx="15445">
                  <c:v>0.75007598454257307</c:v>
                </c:pt>
                <c:pt idx="15446">
                  <c:v>0.75007598454257307</c:v>
                </c:pt>
                <c:pt idx="15447">
                  <c:v>0.75003256480395986</c:v>
                </c:pt>
                <c:pt idx="15448">
                  <c:v>0.75003256480395986</c:v>
                </c:pt>
                <c:pt idx="15449">
                  <c:v>0.75003256480395986</c:v>
                </c:pt>
                <c:pt idx="15450">
                  <c:v>0.75003256480395986</c:v>
                </c:pt>
                <c:pt idx="15451">
                  <c:v>0.75003256480395986</c:v>
                </c:pt>
                <c:pt idx="15452">
                  <c:v>0.74998914506534664</c:v>
                </c:pt>
                <c:pt idx="15453">
                  <c:v>0.74994572532673354</c:v>
                </c:pt>
                <c:pt idx="15454">
                  <c:v>0.74990230558812043</c:v>
                </c:pt>
                <c:pt idx="15455">
                  <c:v>0.74990230558812043</c:v>
                </c:pt>
                <c:pt idx="15456">
                  <c:v>0.74985888584950722</c:v>
                </c:pt>
                <c:pt idx="15457">
                  <c:v>0.749815466110894</c:v>
                </c:pt>
                <c:pt idx="15458">
                  <c:v>0.749815466110894</c:v>
                </c:pt>
                <c:pt idx="15459">
                  <c:v>0.749815466110894</c:v>
                </c:pt>
                <c:pt idx="15460">
                  <c:v>0.749815466110894</c:v>
                </c:pt>
                <c:pt idx="15461">
                  <c:v>0.74977204637228079</c:v>
                </c:pt>
                <c:pt idx="15462">
                  <c:v>0.74977204637228079</c:v>
                </c:pt>
                <c:pt idx="15463">
                  <c:v>0.74977204637228079</c:v>
                </c:pt>
                <c:pt idx="15464">
                  <c:v>0.74972862663366768</c:v>
                </c:pt>
                <c:pt idx="15465">
                  <c:v>0.74968520689505447</c:v>
                </c:pt>
                <c:pt idx="15466">
                  <c:v>0.74964178715644136</c:v>
                </c:pt>
                <c:pt idx="15467">
                  <c:v>0.74959836741782815</c:v>
                </c:pt>
                <c:pt idx="15468">
                  <c:v>0.74959836741782815</c:v>
                </c:pt>
                <c:pt idx="15469">
                  <c:v>0.74955494767921493</c:v>
                </c:pt>
                <c:pt idx="15470">
                  <c:v>0.74951152794060172</c:v>
                </c:pt>
                <c:pt idx="15471">
                  <c:v>0.74946810820198861</c:v>
                </c:pt>
                <c:pt idx="15472">
                  <c:v>0.74942468846337551</c:v>
                </c:pt>
                <c:pt idx="15473">
                  <c:v>0.74942468846337551</c:v>
                </c:pt>
                <c:pt idx="15474">
                  <c:v>0.7493812687247623</c:v>
                </c:pt>
                <c:pt idx="15475">
                  <c:v>0.74933784898614908</c:v>
                </c:pt>
                <c:pt idx="15476">
                  <c:v>0.74929442924753586</c:v>
                </c:pt>
                <c:pt idx="15477">
                  <c:v>0.74925100950892276</c:v>
                </c:pt>
                <c:pt idx="15478">
                  <c:v>0.74920758977030966</c:v>
                </c:pt>
                <c:pt idx="15479">
                  <c:v>0.74916417003169644</c:v>
                </c:pt>
                <c:pt idx="15480">
                  <c:v>0.74916417003169644</c:v>
                </c:pt>
                <c:pt idx="15481">
                  <c:v>0.74916417003169644</c:v>
                </c:pt>
                <c:pt idx="15482">
                  <c:v>0.74916417003169644</c:v>
                </c:pt>
                <c:pt idx="15483">
                  <c:v>0.74916417003169644</c:v>
                </c:pt>
                <c:pt idx="15484">
                  <c:v>0.74912075029308323</c:v>
                </c:pt>
                <c:pt idx="15485">
                  <c:v>0.74907733055447001</c:v>
                </c:pt>
                <c:pt idx="15486">
                  <c:v>0.74903391081585691</c:v>
                </c:pt>
                <c:pt idx="15487">
                  <c:v>0.74899049107724369</c:v>
                </c:pt>
                <c:pt idx="15488">
                  <c:v>0.74899049107724369</c:v>
                </c:pt>
                <c:pt idx="15489">
                  <c:v>0.74899049107724369</c:v>
                </c:pt>
                <c:pt idx="15490">
                  <c:v>0.74894707133863059</c:v>
                </c:pt>
                <c:pt idx="15491">
                  <c:v>0.74890365160001737</c:v>
                </c:pt>
                <c:pt idx="15492">
                  <c:v>0.74886023186140416</c:v>
                </c:pt>
                <c:pt idx="15493">
                  <c:v>0.74881681212279094</c:v>
                </c:pt>
                <c:pt idx="15494">
                  <c:v>0.74881681212279094</c:v>
                </c:pt>
                <c:pt idx="15495">
                  <c:v>0.74881681212279094</c:v>
                </c:pt>
                <c:pt idx="15496">
                  <c:v>0.74881681212279094</c:v>
                </c:pt>
                <c:pt idx="15497">
                  <c:v>0.74877339238417784</c:v>
                </c:pt>
                <c:pt idx="15498">
                  <c:v>0.74877339238417784</c:v>
                </c:pt>
                <c:pt idx="15499">
                  <c:v>0.74872997264556473</c:v>
                </c:pt>
                <c:pt idx="15500">
                  <c:v>0.74872997264556473</c:v>
                </c:pt>
                <c:pt idx="15501">
                  <c:v>0.74872997264556473</c:v>
                </c:pt>
                <c:pt idx="15502">
                  <c:v>0.74872997264556473</c:v>
                </c:pt>
                <c:pt idx="15503">
                  <c:v>0.74868655290695152</c:v>
                </c:pt>
                <c:pt idx="15504">
                  <c:v>0.74868655290695152</c:v>
                </c:pt>
                <c:pt idx="15505">
                  <c:v>0.74868655290695152</c:v>
                </c:pt>
                <c:pt idx="15506">
                  <c:v>0.74868655290695152</c:v>
                </c:pt>
                <c:pt idx="15507">
                  <c:v>0.7486431331683383</c:v>
                </c:pt>
                <c:pt idx="15508">
                  <c:v>0.74859971342972509</c:v>
                </c:pt>
                <c:pt idx="15509">
                  <c:v>0.74855629369111198</c:v>
                </c:pt>
                <c:pt idx="15510">
                  <c:v>0.74855629369111198</c:v>
                </c:pt>
                <c:pt idx="15511">
                  <c:v>0.74851287395249888</c:v>
                </c:pt>
                <c:pt idx="15512">
                  <c:v>0.74846945421388567</c:v>
                </c:pt>
                <c:pt idx="15513">
                  <c:v>0.74842603447527245</c:v>
                </c:pt>
                <c:pt idx="15514">
                  <c:v>0.74842603447527245</c:v>
                </c:pt>
                <c:pt idx="15515">
                  <c:v>0.74842603447527245</c:v>
                </c:pt>
                <c:pt idx="15516">
                  <c:v>0.74838261473665924</c:v>
                </c:pt>
                <c:pt idx="15517">
                  <c:v>0.74838261473665924</c:v>
                </c:pt>
                <c:pt idx="15518">
                  <c:v>0.74838261473665924</c:v>
                </c:pt>
                <c:pt idx="15519">
                  <c:v>0.74838261473665924</c:v>
                </c:pt>
                <c:pt idx="15520">
                  <c:v>0.74833919499804613</c:v>
                </c:pt>
                <c:pt idx="15521">
                  <c:v>0.74829577525943292</c:v>
                </c:pt>
                <c:pt idx="15522">
                  <c:v>0.74825235552081981</c:v>
                </c:pt>
                <c:pt idx="15523">
                  <c:v>0.74825235552081981</c:v>
                </c:pt>
                <c:pt idx="15524">
                  <c:v>0.7482089357822066</c:v>
                </c:pt>
                <c:pt idx="15525">
                  <c:v>0.7482089357822066</c:v>
                </c:pt>
                <c:pt idx="15526">
                  <c:v>0.7482089357822066</c:v>
                </c:pt>
                <c:pt idx="15527">
                  <c:v>0.74816551604359338</c:v>
                </c:pt>
                <c:pt idx="15528">
                  <c:v>0.74816551604359338</c:v>
                </c:pt>
                <c:pt idx="15529">
                  <c:v>0.74812209630498017</c:v>
                </c:pt>
                <c:pt idx="15530">
                  <c:v>0.74812209630498017</c:v>
                </c:pt>
                <c:pt idx="15531">
                  <c:v>0.74812209630498017</c:v>
                </c:pt>
                <c:pt idx="15532">
                  <c:v>0.74807867656636706</c:v>
                </c:pt>
                <c:pt idx="15533">
                  <c:v>0.74803525682775396</c:v>
                </c:pt>
                <c:pt idx="15534">
                  <c:v>0.74799183708914074</c:v>
                </c:pt>
                <c:pt idx="15535">
                  <c:v>0.74799183708914074</c:v>
                </c:pt>
                <c:pt idx="15536">
                  <c:v>0.74799183708914074</c:v>
                </c:pt>
                <c:pt idx="15537">
                  <c:v>0.74799183708914074</c:v>
                </c:pt>
                <c:pt idx="15538">
                  <c:v>0.74799183708914074</c:v>
                </c:pt>
                <c:pt idx="15539">
                  <c:v>0.74794841735052753</c:v>
                </c:pt>
                <c:pt idx="15540">
                  <c:v>0.74790499761191431</c:v>
                </c:pt>
                <c:pt idx="15541">
                  <c:v>0.74790499761191431</c:v>
                </c:pt>
                <c:pt idx="15542">
                  <c:v>0.74786157787330121</c:v>
                </c:pt>
                <c:pt idx="15543">
                  <c:v>0.7478181581346881</c:v>
                </c:pt>
                <c:pt idx="15544">
                  <c:v>0.7478181581346881</c:v>
                </c:pt>
                <c:pt idx="15545">
                  <c:v>0.74777473839607489</c:v>
                </c:pt>
                <c:pt idx="15546">
                  <c:v>0.74773131865746167</c:v>
                </c:pt>
                <c:pt idx="15547">
                  <c:v>0.74773131865746167</c:v>
                </c:pt>
                <c:pt idx="15548">
                  <c:v>0.74768789891884846</c:v>
                </c:pt>
                <c:pt idx="15549">
                  <c:v>0.74764447918023536</c:v>
                </c:pt>
                <c:pt idx="15550">
                  <c:v>0.74760105944162214</c:v>
                </c:pt>
                <c:pt idx="15551">
                  <c:v>0.74755763970300904</c:v>
                </c:pt>
                <c:pt idx="15552">
                  <c:v>0.74751421996439582</c:v>
                </c:pt>
                <c:pt idx="15553">
                  <c:v>0.74747080022578261</c:v>
                </c:pt>
                <c:pt idx="15554">
                  <c:v>0.74747080022578261</c:v>
                </c:pt>
                <c:pt idx="15555">
                  <c:v>0.74747080022578261</c:v>
                </c:pt>
                <c:pt idx="15556">
                  <c:v>0.74742738048716939</c:v>
                </c:pt>
                <c:pt idx="15557">
                  <c:v>0.74742738048716939</c:v>
                </c:pt>
                <c:pt idx="15558">
                  <c:v>0.74742738048716939</c:v>
                </c:pt>
                <c:pt idx="15559">
                  <c:v>0.74738396074855629</c:v>
                </c:pt>
                <c:pt idx="15560">
                  <c:v>0.74734054100994318</c:v>
                </c:pt>
                <c:pt idx="15561">
                  <c:v>0.74729712127132997</c:v>
                </c:pt>
                <c:pt idx="15562">
                  <c:v>0.74725370153271675</c:v>
                </c:pt>
                <c:pt idx="15563">
                  <c:v>0.74721028179410354</c:v>
                </c:pt>
                <c:pt idx="15564">
                  <c:v>0.74721028179410354</c:v>
                </c:pt>
                <c:pt idx="15565">
                  <c:v>0.74716686205549043</c:v>
                </c:pt>
                <c:pt idx="15566">
                  <c:v>0.74716686205549043</c:v>
                </c:pt>
                <c:pt idx="15567">
                  <c:v>0.74716686205549043</c:v>
                </c:pt>
                <c:pt idx="15568">
                  <c:v>0.74712344231687733</c:v>
                </c:pt>
                <c:pt idx="15569">
                  <c:v>0.74708002257826411</c:v>
                </c:pt>
                <c:pt idx="15570">
                  <c:v>0.7470366028396509</c:v>
                </c:pt>
                <c:pt idx="15571">
                  <c:v>0.74699318310103768</c:v>
                </c:pt>
                <c:pt idx="15572">
                  <c:v>0.74694976336242458</c:v>
                </c:pt>
                <c:pt idx="15573">
                  <c:v>0.74694976336242458</c:v>
                </c:pt>
                <c:pt idx="15574">
                  <c:v>0.74690634362381136</c:v>
                </c:pt>
                <c:pt idx="15575">
                  <c:v>0.74686292388519826</c:v>
                </c:pt>
                <c:pt idx="15576">
                  <c:v>0.74686292388519826</c:v>
                </c:pt>
                <c:pt idx="15577">
                  <c:v>0.74686292388519826</c:v>
                </c:pt>
                <c:pt idx="15578">
                  <c:v>0.74686292388519826</c:v>
                </c:pt>
                <c:pt idx="15579">
                  <c:v>0.74686292388519826</c:v>
                </c:pt>
                <c:pt idx="15580">
                  <c:v>0.74681950414658504</c:v>
                </c:pt>
                <c:pt idx="15581">
                  <c:v>0.74677608440797183</c:v>
                </c:pt>
                <c:pt idx="15582">
                  <c:v>0.74677608440797183</c:v>
                </c:pt>
                <c:pt idx="15583">
                  <c:v>0.74673266466935861</c:v>
                </c:pt>
                <c:pt idx="15584">
                  <c:v>0.74673266466935861</c:v>
                </c:pt>
                <c:pt idx="15585">
                  <c:v>0.74668924493074551</c:v>
                </c:pt>
                <c:pt idx="15586">
                  <c:v>0.74664582519213241</c:v>
                </c:pt>
                <c:pt idx="15587">
                  <c:v>0.74664582519213241</c:v>
                </c:pt>
                <c:pt idx="15588">
                  <c:v>0.74664582519213241</c:v>
                </c:pt>
                <c:pt idx="15589">
                  <c:v>0.74660240545351919</c:v>
                </c:pt>
                <c:pt idx="15590">
                  <c:v>0.74655898571490598</c:v>
                </c:pt>
                <c:pt idx="15591">
                  <c:v>0.74655898571490598</c:v>
                </c:pt>
                <c:pt idx="15592">
                  <c:v>0.74655898571490598</c:v>
                </c:pt>
                <c:pt idx="15593">
                  <c:v>0.74651556597629276</c:v>
                </c:pt>
                <c:pt idx="15594">
                  <c:v>0.74647214623767966</c:v>
                </c:pt>
                <c:pt idx="15595">
                  <c:v>0.74647214623767966</c:v>
                </c:pt>
                <c:pt idx="15596">
                  <c:v>0.74647214623767966</c:v>
                </c:pt>
                <c:pt idx="15597">
                  <c:v>0.74647214623767966</c:v>
                </c:pt>
                <c:pt idx="15598">
                  <c:v>0.74642872649906655</c:v>
                </c:pt>
                <c:pt idx="15599">
                  <c:v>0.74638530676045334</c:v>
                </c:pt>
                <c:pt idx="15600">
                  <c:v>0.74634188702184012</c:v>
                </c:pt>
                <c:pt idx="15601">
                  <c:v>0.74634188702184012</c:v>
                </c:pt>
                <c:pt idx="15602">
                  <c:v>0.74629846728322691</c:v>
                </c:pt>
                <c:pt idx="15603">
                  <c:v>0.7462550475446138</c:v>
                </c:pt>
                <c:pt idx="15604">
                  <c:v>0.74621162780600059</c:v>
                </c:pt>
                <c:pt idx="15605">
                  <c:v>0.74616820806738748</c:v>
                </c:pt>
                <c:pt idx="15606">
                  <c:v>0.74612478832877427</c:v>
                </c:pt>
                <c:pt idx="15607">
                  <c:v>0.74612478832877427</c:v>
                </c:pt>
                <c:pt idx="15608">
                  <c:v>0.74612478832877427</c:v>
                </c:pt>
                <c:pt idx="15609">
                  <c:v>0.74612478832877427</c:v>
                </c:pt>
                <c:pt idx="15610">
                  <c:v>0.74612478832877427</c:v>
                </c:pt>
                <c:pt idx="15611">
                  <c:v>0.74612478832877427</c:v>
                </c:pt>
                <c:pt idx="15612">
                  <c:v>0.74612478832877427</c:v>
                </c:pt>
                <c:pt idx="15613">
                  <c:v>0.74608136859016105</c:v>
                </c:pt>
                <c:pt idx="15614">
                  <c:v>0.74608136859016105</c:v>
                </c:pt>
                <c:pt idx="15615">
                  <c:v>0.74608136859016105</c:v>
                </c:pt>
                <c:pt idx="15616">
                  <c:v>0.74603794885154784</c:v>
                </c:pt>
                <c:pt idx="15617">
                  <c:v>0.74599452911293473</c:v>
                </c:pt>
                <c:pt idx="15618">
                  <c:v>0.74595110937432163</c:v>
                </c:pt>
                <c:pt idx="15619">
                  <c:v>0.74590768963570842</c:v>
                </c:pt>
                <c:pt idx="15620">
                  <c:v>0.74590768963570842</c:v>
                </c:pt>
                <c:pt idx="15621">
                  <c:v>0.7458642698970952</c:v>
                </c:pt>
                <c:pt idx="15622">
                  <c:v>0.74582085015848198</c:v>
                </c:pt>
                <c:pt idx="15623">
                  <c:v>0.74577743041986888</c:v>
                </c:pt>
                <c:pt idx="15624">
                  <c:v>0.74573401068125578</c:v>
                </c:pt>
                <c:pt idx="15625">
                  <c:v>0.74569059094264256</c:v>
                </c:pt>
                <c:pt idx="15626">
                  <c:v>0.74569059094264256</c:v>
                </c:pt>
                <c:pt idx="15627">
                  <c:v>0.74569059094264256</c:v>
                </c:pt>
                <c:pt idx="15628">
                  <c:v>0.74569059094264256</c:v>
                </c:pt>
                <c:pt idx="15629">
                  <c:v>0.74564717120402935</c:v>
                </c:pt>
                <c:pt idx="15630">
                  <c:v>0.74560375146541613</c:v>
                </c:pt>
                <c:pt idx="15631">
                  <c:v>0.74556033172680303</c:v>
                </c:pt>
                <c:pt idx="15632">
                  <c:v>0.74551691198818981</c:v>
                </c:pt>
                <c:pt idx="15633">
                  <c:v>0.74551691198818981</c:v>
                </c:pt>
                <c:pt idx="15634">
                  <c:v>0.74551691198818981</c:v>
                </c:pt>
                <c:pt idx="15635">
                  <c:v>0.74551691198818981</c:v>
                </c:pt>
                <c:pt idx="15636">
                  <c:v>0.74547349224957671</c:v>
                </c:pt>
                <c:pt idx="15637">
                  <c:v>0.74543007251096349</c:v>
                </c:pt>
                <c:pt idx="15638">
                  <c:v>0.74538665277235028</c:v>
                </c:pt>
                <c:pt idx="15639">
                  <c:v>0.74538665277235028</c:v>
                </c:pt>
                <c:pt idx="15640">
                  <c:v>0.74538665277235028</c:v>
                </c:pt>
                <c:pt idx="15641">
                  <c:v>0.74534323303373706</c:v>
                </c:pt>
                <c:pt idx="15642">
                  <c:v>0.74529981329512396</c:v>
                </c:pt>
                <c:pt idx="15643">
                  <c:v>0.74529981329512396</c:v>
                </c:pt>
                <c:pt idx="15644">
                  <c:v>0.74529981329512396</c:v>
                </c:pt>
                <c:pt idx="15645">
                  <c:v>0.74525639355651085</c:v>
                </c:pt>
                <c:pt idx="15646">
                  <c:v>0.74521297381789764</c:v>
                </c:pt>
                <c:pt idx="15647">
                  <c:v>0.74516955407928442</c:v>
                </c:pt>
                <c:pt idx="15648">
                  <c:v>0.74516955407928442</c:v>
                </c:pt>
                <c:pt idx="15649">
                  <c:v>0.74516955407928442</c:v>
                </c:pt>
                <c:pt idx="15650">
                  <c:v>0.74516955407928442</c:v>
                </c:pt>
                <c:pt idx="15651">
                  <c:v>0.74516955407928442</c:v>
                </c:pt>
                <c:pt idx="15652">
                  <c:v>0.74512613434067121</c:v>
                </c:pt>
                <c:pt idx="15653">
                  <c:v>0.74512613434067121</c:v>
                </c:pt>
                <c:pt idx="15654">
                  <c:v>0.7450827146020581</c:v>
                </c:pt>
                <c:pt idx="15655">
                  <c:v>0.745039294863445</c:v>
                </c:pt>
                <c:pt idx="15656">
                  <c:v>0.745039294863445</c:v>
                </c:pt>
                <c:pt idx="15657">
                  <c:v>0.745039294863445</c:v>
                </c:pt>
                <c:pt idx="15658">
                  <c:v>0.745039294863445</c:v>
                </c:pt>
                <c:pt idx="15659">
                  <c:v>0.74499587512483179</c:v>
                </c:pt>
                <c:pt idx="15660">
                  <c:v>0.74495245538621857</c:v>
                </c:pt>
                <c:pt idx="15661">
                  <c:v>0.74490903564760536</c:v>
                </c:pt>
                <c:pt idx="15662">
                  <c:v>0.74486561590899225</c:v>
                </c:pt>
                <c:pt idx="15663">
                  <c:v>0.74486561590899225</c:v>
                </c:pt>
                <c:pt idx="15664">
                  <c:v>0.74486561590899225</c:v>
                </c:pt>
                <c:pt idx="15665">
                  <c:v>0.74482219617037904</c:v>
                </c:pt>
                <c:pt idx="15666">
                  <c:v>0.74482219617037904</c:v>
                </c:pt>
                <c:pt idx="15667">
                  <c:v>0.74482219617037904</c:v>
                </c:pt>
                <c:pt idx="15668">
                  <c:v>0.74477877643176593</c:v>
                </c:pt>
                <c:pt idx="15669">
                  <c:v>0.74477877643176593</c:v>
                </c:pt>
                <c:pt idx="15670">
                  <c:v>0.74477877643176593</c:v>
                </c:pt>
                <c:pt idx="15671">
                  <c:v>0.74473535669315272</c:v>
                </c:pt>
                <c:pt idx="15672">
                  <c:v>0.74473535669315272</c:v>
                </c:pt>
                <c:pt idx="15673">
                  <c:v>0.7446919369545395</c:v>
                </c:pt>
                <c:pt idx="15674">
                  <c:v>0.7446919369545395</c:v>
                </c:pt>
                <c:pt idx="15675">
                  <c:v>0.7446919369545395</c:v>
                </c:pt>
                <c:pt idx="15676">
                  <c:v>0.74464851721592629</c:v>
                </c:pt>
                <c:pt idx="15677">
                  <c:v>0.74464851721592629</c:v>
                </c:pt>
                <c:pt idx="15678">
                  <c:v>0.74464851721592629</c:v>
                </c:pt>
                <c:pt idx="15679">
                  <c:v>0.74464851721592629</c:v>
                </c:pt>
                <c:pt idx="15680">
                  <c:v>0.74460509747731318</c:v>
                </c:pt>
                <c:pt idx="15681">
                  <c:v>0.74456167773870008</c:v>
                </c:pt>
                <c:pt idx="15682">
                  <c:v>0.74456167773870008</c:v>
                </c:pt>
                <c:pt idx="15683">
                  <c:v>0.74456167773870008</c:v>
                </c:pt>
                <c:pt idx="15684">
                  <c:v>0.74451825800008686</c:v>
                </c:pt>
                <c:pt idx="15685">
                  <c:v>0.74451825800008686</c:v>
                </c:pt>
                <c:pt idx="15686">
                  <c:v>0.74447483826147365</c:v>
                </c:pt>
                <c:pt idx="15687">
                  <c:v>0.74447483826147365</c:v>
                </c:pt>
                <c:pt idx="15688">
                  <c:v>0.74447483826147365</c:v>
                </c:pt>
                <c:pt idx="15689">
                  <c:v>0.74443141852286043</c:v>
                </c:pt>
                <c:pt idx="15690">
                  <c:v>0.74443141852286043</c:v>
                </c:pt>
                <c:pt idx="15691">
                  <c:v>0.74443141852286043</c:v>
                </c:pt>
                <c:pt idx="15692">
                  <c:v>0.74443141852286043</c:v>
                </c:pt>
                <c:pt idx="15693">
                  <c:v>0.74443141852286043</c:v>
                </c:pt>
                <c:pt idx="15694">
                  <c:v>0.74438799878424733</c:v>
                </c:pt>
                <c:pt idx="15695">
                  <c:v>0.74438799878424733</c:v>
                </c:pt>
                <c:pt idx="15696">
                  <c:v>0.74434457904563422</c:v>
                </c:pt>
                <c:pt idx="15697">
                  <c:v>0.74430115930702101</c:v>
                </c:pt>
                <c:pt idx="15698">
                  <c:v>0.74425773956840779</c:v>
                </c:pt>
                <c:pt idx="15699">
                  <c:v>0.74425773956840779</c:v>
                </c:pt>
                <c:pt idx="15700">
                  <c:v>0.74421431982979458</c:v>
                </c:pt>
                <c:pt idx="15701">
                  <c:v>0.74421431982979458</c:v>
                </c:pt>
                <c:pt idx="15702">
                  <c:v>0.74421431982979458</c:v>
                </c:pt>
                <c:pt idx="15703">
                  <c:v>0.74421431982979458</c:v>
                </c:pt>
                <c:pt idx="15704">
                  <c:v>0.74417090009118148</c:v>
                </c:pt>
                <c:pt idx="15705">
                  <c:v>0.74417090009118148</c:v>
                </c:pt>
                <c:pt idx="15706">
                  <c:v>0.74412748035256826</c:v>
                </c:pt>
                <c:pt idx="15707">
                  <c:v>0.74408406061395516</c:v>
                </c:pt>
                <c:pt idx="15708">
                  <c:v>0.74408406061395516</c:v>
                </c:pt>
                <c:pt idx="15709">
                  <c:v>0.74404064087534194</c:v>
                </c:pt>
                <c:pt idx="15710">
                  <c:v>0.74404064087534194</c:v>
                </c:pt>
                <c:pt idx="15711">
                  <c:v>0.74399722113672873</c:v>
                </c:pt>
                <c:pt idx="15712">
                  <c:v>0.74399722113672873</c:v>
                </c:pt>
                <c:pt idx="15713">
                  <c:v>0.74395380139811551</c:v>
                </c:pt>
                <c:pt idx="15714">
                  <c:v>0.74391038165950241</c:v>
                </c:pt>
                <c:pt idx="15715">
                  <c:v>0.7438669619208893</c:v>
                </c:pt>
                <c:pt idx="15716">
                  <c:v>0.74382354218227609</c:v>
                </c:pt>
                <c:pt idx="15717">
                  <c:v>0.74382354218227609</c:v>
                </c:pt>
                <c:pt idx="15718">
                  <c:v>0.74378012244366287</c:v>
                </c:pt>
                <c:pt idx="15719">
                  <c:v>0.74373670270504966</c:v>
                </c:pt>
                <c:pt idx="15720">
                  <c:v>0.74373670270504966</c:v>
                </c:pt>
                <c:pt idx="15721">
                  <c:v>0.74373670270504966</c:v>
                </c:pt>
                <c:pt idx="15722">
                  <c:v>0.74369328296643655</c:v>
                </c:pt>
                <c:pt idx="15723">
                  <c:v>0.74364986322782345</c:v>
                </c:pt>
                <c:pt idx="15724">
                  <c:v>0.74360644348921023</c:v>
                </c:pt>
                <c:pt idx="15725">
                  <c:v>0.74356302375059702</c:v>
                </c:pt>
                <c:pt idx="15726">
                  <c:v>0.7435196040119838</c:v>
                </c:pt>
                <c:pt idx="15727">
                  <c:v>0.7434761842733707</c:v>
                </c:pt>
                <c:pt idx="15728">
                  <c:v>0.74343276453475748</c:v>
                </c:pt>
                <c:pt idx="15729">
                  <c:v>0.74343276453475748</c:v>
                </c:pt>
                <c:pt idx="15730">
                  <c:v>0.74338934479614438</c:v>
                </c:pt>
                <c:pt idx="15731">
                  <c:v>0.74334592505753116</c:v>
                </c:pt>
                <c:pt idx="15732">
                  <c:v>0.74330250531891795</c:v>
                </c:pt>
                <c:pt idx="15733">
                  <c:v>0.74330250531891795</c:v>
                </c:pt>
                <c:pt idx="15734">
                  <c:v>0.74330250531891795</c:v>
                </c:pt>
                <c:pt idx="15735">
                  <c:v>0.74325908558030473</c:v>
                </c:pt>
                <c:pt idx="15736">
                  <c:v>0.74325908558030473</c:v>
                </c:pt>
                <c:pt idx="15737">
                  <c:v>0.74325908558030473</c:v>
                </c:pt>
                <c:pt idx="15738">
                  <c:v>0.74325908558030473</c:v>
                </c:pt>
                <c:pt idx="15739">
                  <c:v>0.74321566584169163</c:v>
                </c:pt>
                <c:pt idx="15740">
                  <c:v>0.74321566584169163</c:v>
                </c:pt>
                <c:pt idx="15741">
                  <c:v>0.74317224610307853</c:v>
                </c:pt>
                <c:pt idx="15742">
                  <c:v>0.74312882636446531</c:v>
                </c:pt>
                <c:pt idx="15743">
                  <c:v>0.7430854066258521</c:v>
                </c:pt>
                <c:pt idx="15744">
                  <c:v>0.7430854066258521</c:v>
                </c:pt>
                <c:pt idx="15745">
                  <c:v>0.7430854066258521</c:v>
                </c:pt>
                <c:pt idx="15746">
                  <c:v>0.7430854066258521</c:v>
                </c:pt>
                <c:pt idx="15747">
                  <c:v>0.7430854066258521</c:v>
                </c:pt>
                <c:pt idx="15748">
                  <c:v>0.74304198688723888</c:v>
                </c:pt>
                <c:pt idx="15749">
                  <c:v>0.74299856714862578</c:v>
                </c:pt>
                <c:pt idx="15750">
                  <c:v>0.74299856714862578</c:v>
                </c:pt>
                <c:pt idx="15751">
                  <c:v>0.74299856714862578</c:v>
                </c:pt>
                <c:pt idx="15752">
                  <c:v>0.74299856714862578</c:v>
                </c:pt>
                <c:pt idx="15753">
                  <c:v>0.74295514741001267</c:v>
                </c:pt>
                <c:pt idx="15754">
                  <c:v>0.74291172767139946</c:v>
                </c:pt>
                <c:pt idx="15755">
                  <c:v>0.74291172767139946</c:v>
                </c:pt>
                <c:pt idx="15756">
                  <c:v>0.74286830793278624</c:v>
                </c:pt>
                <c:pt idx="15757">
                  <c:v>0.74286830793278624</c:v>
                </c:pt>
                <c:pt idx="15758">
                  <c:v>0.74282488819417303</c:v>
                </c:pt>
                <c:pt idx="15759">
                  <c:v>0.74282488819417303</c:v>
                </c:pt>
                <c:pt idx="15760">
                  <c:v>0.74278146845555992</c:v>
                </c:pt>
                <c:pt idx="15761">
                  <c:v>0.74273804871694671</c:v>
                </c:pt>
                <c:pt idx="15762">
                  <c:v>0.74273804871694671</c:v>
                </c:pt>
                <c:pt idx="15763">
                  <c:v>0.7426946289783336</c:v>
                </c:pt>
                <c:pt idx="15764">
                  <c:v>0.7426946289783336</c:v>
                </c:pt>
                <c:pt idx="15765">
                  <c:v>0.7426946289783336</c:v>
                </c:pt>
                <c:pt idx="15766">
                  <c:v>0.7426946289783336</c:v>
                </c:pt>
                <c:pt idx="15767">
                  <c:v>0.74265120923972039</c:v>
                </c:pt>
                <c:pt idx="15768">
                  <c:v>0.74265120923972039</c:v>
                </c:pt>
                <c:pt idx="15769">
                  <c:v>0.74260778950110717</c:v>
                </c:pt>
                <c:pt idx="15770">
                  <c:v>0.74256436976249396</c:v>
                </c:pt>
                <c:pt idx="15771">
                  <c:v>0.74256436976249396</c:v>
                </c:pt>
                <c:pt idx="15772">
                  <c:v>0.74256436976249396</c:v>
                </c:pt>
                <c:pt idx="15773">
                  <c:v>0.74252095002388085</c:v>
                </c:pt>
                <c:pt idx="15774">
                  <c:v>0.74247753028526775</c:v>
                </c:pt>
                <c:pt idx="15775">
                  <c:v>0.74247753028526775</c:v>
                </c:pt>
                <c:pt idx="15776">
                  <c:v>0.74247753028526775</c:v>
                </c:pt>
                <c:pt idx="15777">
                  <c:v>0.74243411054665454</c:v>
                </c:pt>
                <c:pt idx="15778">
                  <c:v>0.74243411054665454</c:v>
                </c:pt>
                <c:pt idx="15779">
                  <c:v>0.74243411054665454</c:v>
                </c:pt>
                <c:pt idx="15780">
                  <c:v>0.74239069080804132</c:v>
                </c:pt>
                <c:pt idx="15781">
                  <c:v>0.74234727106942811</c:v>
                </c:pt>
                <c:pt idx="15782">
                  <c:v>0.74234727106942811</c:v>
                </c:pt>
                <c:pt idx="15783">
                  <c:v>0.74234727106942811</c:v>
                </c:pt>
                <c:pt idx="15784">
                  <c:v>0.74234727106942811</c:v>
                </c:pt>
                <c:pt idx="15785">
                  <c:v>0.74234727106942811</c:v>
                </c:pt>
                <c:pt idx="15786">
                  <c:v>0.74234727106942811</c:v>
                </c:pt>
                <c:pt idx="15787">
                  <c:v>0.742303851330815</c:v>
                </c:pt>
                <c:pt idx="15788">
                  <c:v>0.742303851330815</c:v>
                </c:pt>
                <c:pt idx="15789">
                  <c:v>0.742303851330815</c:v>
                </c:pt>
                <c:pt idx="15790">
                  <c:v>0.742303851330815</c:v>
                </c:pt>
                <c:pt idx="15791">
                  <c:v>0.742303851330815</c:v>
                </c:pt>
                <c:pt idx="15792">
                  <c:v>0.742303851330815</c:v>
                </c:pt>
                <c:pt idx="15793">
                  <c:v>0.7422604315922019</c:v>
                </c:pt>
                <c:pt idx="15794">
                  <c:v>0.74221701185358868</c:v>
                </c:pt>
                <c:pt idx="15795">
                  <c:v>0.74217359211497547</c:v>
                </c:pt>
                <c:pt idx="15796">
                  <c:v>0.74213017237636225</c:v>
                </c:pt>
                <c:pt idx="15797">
                  <c:v>0.74213017237636225</c:v>
                </c:pt>
                <c:pt idx="15798">
                  <c:v>0.74213017237636225</c:v>
                </c:pt>
                <c:pt idx="15799">
                  <c:v>0.74208675263774915</c:v>
                </c:pt>
                <c:pt idx="15800">
                  <c:v>0.74204333289913593</c:v>
                </c:pt>
                <c:pt idx="15801">
                  <c:v>0.74199991316052283</c:v>
                </c:pt>
                <c:pt idx="15802">
                  <c:v>0.74195649342190961</c:v>
                </c:pt>
                <c:pt idx="15803">
                  <c:v>0.74195649342190961</c:v>
                </c:pt>
                <c:pt idx="15804">
                  <c:v>0.7419130736832964</c:v>
                </c:pt>
                <c:pt idx="15805">
                  <c:v>0.7419130736832964</c:v>
                </c:pt>
                <c:pt idx="15806">
                  <c:v>0.7419130736832964</c:v>
                </c:pt>
                <c:pt idx="15807">
                  <c:v>0.74186965394468318</c:v>
                </c:pt>
                <c:pt idx="15808">
                  <c:v>0.74182623420607008</c:v>
                </c:pt>
                <c:pt idx="15809">
                  <c:v>0.74182623420607008</c:v>
                </c:pt>
                <c:pt idx="15810">
                  <c:v>0.74182623420607008</c:v>
                </c:pt>
                <c:pt idx="15811">
                  <c:v>0.74182623420607008</c:v>
                </c:pt>
                <c:pt idx="15812">
                  <c:v>0.74182623420607008</c:v>
                </c:pt>
                <c:pt idx="15813">
                  <c:v>0.74178281446745697</c:v>
                </c:pt>
                <c:pt idx="15814">
                  <c:v>0.74173939472884376</c:v>
                </c:pt>
                <c:pt idx="15815">
                  <c:v>0.74173939472884376</c:v>
                </c:pt>
                <c:pt idx="15816">
                  <c:v>0.74173939472884376</c:v>
                </c:pt>
                <c:pt idx="15817">
                  <c:v>0.74173939472884376</c:v>
                </c:pt>
                <c:pt idx="15818">
                  <c:v>0.74169597499023054</c:v>
                </c:pt>
                <c:pt idx="15819">
                  <c:v>0.74169597499023054</c:v>
                </c:pt>
                <c:pt idx="15820">
                  <c:v>0.74165255525161733</c:v>
                </c:pt>
                <c:pt idx="15821">
                  <c:v>0.74165255525161733</c:v>
                </c:pt>
                <c:pt idx="15822">
                  <c:v>0.74160913551300423</c:v>
                </c:pt>
                <c:pt idx="15823">
                  <c:v>0.74156571577439112</c:v>
                </c:pt>
                <c:pt idx="15824">
                  <c:v>0.74156571577439112</c:v>
                </c:pt>
                <c:pt idx="15825">
                  <c:v>0.74152229603577791</c:v>
                </c:pt>
                <c:pt idx="15826">
                  <c:v>0.74147887629716469</c:v>
                </c:pt>
                <c:pt idx="15827">
                  <c:v>0.74147887629716469</c:v>
                </c:pt>
                <c:pt idx="15828">
                  <c:v>0.74143545655855148</c:v>
                </c:pt>
                <c:pt idx="15829">
                  <c:v>0.74143545655855148</c:v>
                </c:pt>
                <c:pt idx="15830">
                  <c:v>0.74139203681993837</c:v>
                </c:pt>
                <c:pt idx="15831">
                  <c:v>0.74139203681993837</c:v>
                </c:pt>
                <c:pt idx="15832">
                  <c:v>0.74139203681993837</c:v>
                </c:pt>
                <c:pt idx="15833">
                  <c:v>0.74139203681993837</c:v>
                </c:pt>
                <c:pt idx="15834">
                  <c:v>0.74134861708132516</c:v>
                </c:pt>
                <c:pt idx="15835">
                  <c:v>0.74130519734271205</c:v>
                </c:pt>
                <c:pt idx="15836">
                  <c:v>0.74130519734271205</c:v>
                </c:pt>
                <c:pt idx="15837">
                  <c:v>0.74126177760409884</c:v>
                </c:pt>
                <c:pt idx="15838">
                  <c:v>0.74121835786548562</c:v>
                </c:pt>
                <c:pt idx="15839">
                  <c:v>0.74117493812687241</c:v>
                </c:pt>
                <c:pt idx="15840">
                  <c:v>0.74117493812687241</c:v>
                </c:pt>
                <c:pt idx="15841">
                  <c:v>0.7411315183882593</c:v>
                </c:pt>
                <c:pt idx="15842">
                  <c:v>0.7410880986496462</c:v>
                </c:pt>
                <c:pt idx="15843">
                  <c:v>0.74104467891103298</c:v>
                </c:pt>
                <c:pt idx="15844">
                  <c:v>0.74100125917241977</c:v>
                </c:pt>
                <c:pt idx="15845">
                  <c:v>0.74100125917241977</c:v>
                </c:pt>
                <c:pt idx="15846">
                  <c:v>0.74095783943380655</c:v>
                </c:pt>
                <c:pt idx="15847">
                  <c:v>0.74095783943380655</c:v>
                </c:pt>
                <c:pt idx="15848">
                  <c:v>0.74091441969519345</c:v>
                </c:pt>
                <c:pt idx="15849">
                  <c:v>0.74087099995658023</c:v>
                </c:pt>
                <c:pt idx="15850">
                  <c:v>0.74082758021796713</c:v>
                </c:pt>
                <c:pt idx="15851">
                  <c:v>0.74078416047935391</c:v>
                </c:pt>
                <c:pt idx="15852">
                  <c:v>0.7407407407407407</c:v>
                </c:pt>
                <c:pt idx="15853">
                  <c:v>0.74069732100212748</c:v>
                </c:pt>
                <c:pt idx="15854">
                  <c:v>0.74069732100212748</c:v>
                </c:pt>
                <c:pt idx="15855">
                  <c:v>0.74065390126351438</c:v>
                </c:pt>
                <c:pt idx="15856">
                  <c:v>0.74061048152490128</c:v>
                </c:pt>
                <c:pt idx="15857">
                  <c:v>0.74056706178628806</c:v>
                </c:pt>
                <c:pt idx="15858">
                  <c:v>0.74052364204767485</c:v>
                </c:pt>
                <c:pt idx="15859">
                  <c:v>0.74052364204767485</c:v>
                </c:pt>
                <c:pt idx="15860">
                  <c:v>0.74048022230906163</c:v>
                </c:pt>
                <c:pt idx="15861">
                  <c:v>0.74043680257044853</c:v>
                </c:pt>
                <c:pt idx="15862">
                  <c:v>0.74043680257044853</c:v>
                </c:pt>
                <c:pt idx="15863">
                  <c:v>0.74039338283183542</c:v>
                </c:pt>
                <c:pt idx="15864">
                  <c:v>0.74039338283183542</c:v>
                </c:pt>
                <c:pt idx="15865">
                  <c:v>0.74039338283183542</c:v>
                </c:pt>
                <c:pt idx="15866">
                  <c:v>0.74034996309322221</c:v>
                </c:pt>
                <c:pt idx="15867">
                  <c:v>0.74034996309322221</c:v>
                </c:pt>
                <c:pt idx="15868">
                  <c:v>0.74030654335460899</c:v>
                </c:pt>
                <c:pt idx="15869">
                  <c:v>0.74026312361599578</c:v>
                </c:pt>
                <c:pt idx="15870">
                  <c:v>0.74021970387738267</c:v>
                </c:pt>
                <c:pt idx="15871">
                  <c:v>0.74021970387738267</c:v>
                </c:pt>
                <c:pt idx="15872">
                  <c:v>0.74017628413876946</c:v>
                </c:pt>
                <c:pt idx="15873">
                  <c:v>0.74013286440015635</c:v>
                </c:pt>
                <c:pt idx="15874">
                  <c:v>0.74008944466154314</c:v>
                </c:pt>
                <c:pt idx="15875">
                  <c:v>0.74008944466154314</c:v>
                </c:pt>
                <c:pt idx="15876">
                  <c:v>0.74008944466154314</c:v>
                </c:pt>
                <c:pt idx="15877">
                  <c:v>0.74004602492292992</c:v>
                </c:pt>
                <c:pt idx="15878">
                  <c:v>0.74000260518431671</c:v>
                </c:pt>
                <c:pt idx="15879">
                  <c:v>0.74000260518431671</c:v>
                </c:pt>
                <c:pt idx="15880">
                  <c:v>0.74000260518431671</c:v>
                </c:pt>
                <c:pt idx="15881">
                  <c:v>0.7399591854457036</c:v>
                </c:pt>
                <c:pt idx="15882">
                  <c:v>0.7399157657070905</c:v>
                </c:pt>
                <c:pt idx="15883">
                  <c:v>0.7399157657070905</c:v>
                </c:pt>
                <c:pt idx="15884">
                  <c:v>0.73987234596847729</c:v>
                </c:pt>
                <c:pt idx="15885">
                  <c:v>0.73982892622986407</c:v>
                </c:pt>
                <c:pt idx="15886">
                  <c:v>0.73978550649125085</c:v>
                </c:pt>
                <c:pt idx="15887">
                  <c:v>0.73974208675263775</c:v>
                </c:pt>
                <c:pt idx="15888">
                  <c:v>0.73969866701402465</c:v>
                </c:pt>
                <c:pt idx="15889">
                  <c:v>0.73969866701402465</c:v>
                </c:pt>
                <c:pt idx="15890">
                  <c:v>0.73965524727541143</c:v>
                </c:pt>
                <c:pt idx="15891">
                  <c:v>0.73965524727541143</c:v>
                </c:pt>
                <c:pt idx="15892">
                  <c:v>0.73961182753679822</c:v>
                </c:pt>
                <c:pt idx="15893">
                  <c:v>0.739568407798185</c:v>
                </c:pt>
                <c:pt idx="15894">
                  <c:v>0.7395249880595719</c:v>
                </c:pt>
                <c:pt idx="15895">
                  <c:v>0.7395249880595719</c:v>
                </c:pt>
                <c:pt idx="15896">
                  <c:v>0.7395249880595719</c:v>
                </c:pt>
                <c:pt idx="15897">
                  <c:v>0.7395249880595719</c:v>
                </c:pt>
                <c:pt idx="15898">
                  <c:v>0.73948156832095868</c:v>
                </c:pt>
                <c:pt idx="15899">
                  <c:v>0.73948156832095868</c:v>
                </c:pt>
                <c:pt idx="15900">
                  <c:v>0.73943814858234558</c:v>
                </c:pt>
                <c:pt idx="15901">
                  <c:v>0.73943814858234558</c:v>
                </c:pt>
                <c:pt idx="15902">
                  <c:v>0.73939472884373236</c:v>
                </c:pt>
                <c:pt idx="15903">
                  <c:v>0.73939472884373236</c:v>
                </c:pt>
                <c:pt idx="15904">
                  <c:v>0.73935130910511915</c:v>
                </c:pt>
                <c:pt idx="15905">
                  <c:v>0.73930788936650593</c:v>
                </c:pt>
                <c:pt idx="15906">
                  <c:v>0.73930788936650593</c:v>
                </c:pt>
                <c:pt idx="15907">
                  <c:v>0.73926446962789283</c:v>
                </c:pt>
                <c:pt idx="15908">
                  <c:v>0.73922104988927972</c:v>
                </c:pt>
                <c:pt idx="15909">
                  <c:v>0.73922104988927972</c:v>
                </c:pt>
                <c:pt idx="15910">
                  <c:v>0.73917763015066651</c:v>
                </c:pt>
                <c:pt idx="15911">
                  <c:v>0.73913421041205329</c:v>
                </c:pt>
                <c:pt idx="15912">
                  <c:v>0.73909079067344008</c:v>
                </c:pt>
                <c:pt idx="15913">
                  <c:v>0.73909079067344008</c:v>
                </c:pt>
                <c:pt idx="15914">
                  <c:v>0.73904737093482697</c:v>
                </c:pt>
                <c:pt idx="15915">
                  <c:v>0.73900395119621387</c:v>
                </c:pt>
                <c:pt idx="15916">
                  <c:v>0.73900395119621387</c:v>
                </c:pt>
                <c:pt idx="15917">
                  <c:v>0.73896053145760066</c:v>
                </c:pt>
                <c:pt idx="15918">
                  <c:v>0.73896053145760066</c:v>
                </c:pt>
                <c:pt idx="15919">
                  <c:v>0.73891711171898744</c:v>
                </c:pt>
                <c:pt idx="15920">
                  <c:v>0.73887369198037423</c:v>
                </c:pt>
                <c:pt idx="15921">
                  <c:v>0.73883027224176112</c:v>
                </c:pt>
                <c:pt idx="15922">
                  <c:v>0.73878685250314791</c:v>
                </c:pt>
                <c:pt idx="15923">
                  <c:v>0.73878685250314791</c:v>
                </c:pt>
                <c:pt idx="15924">
                  <c:v>0.73878685250314791</c:v>
                </c:pt>
                <c:pt idx="15925">
                  <c:v>0.73878685250314791</c:v>
                </c:pt>
                <c:pt idx="15926">
                  <c:v>0.73878685250314791</c:v>
                </c:pt>
                <c:pt idx="15927">
                  <c:v>0.73878685250314791</c:v>
                </c:pt>
                <c:pt idx="15928">
                  <c:v>0.7387434327645348</c:v>
                </c:pt>
                <c:pt idx="15929">
                  <c:v>0.7387434327645348</c:v>
                </c:pt>
                <c:pt idx="15930">
                  <c:v>0.73870001302592159</c:v>
                </c:pt>
                <c:pt idx="15931">
                  <c:v>0.73865659328730837</c:v>
                </c:pt>
                <c:pt idx="15932">
                  <c:v>0.73861317354869516</c:v>
                </c:pt>
                <c:pt idx="15933">
                  <c:v>0.73856975381008205</c:v>
                </c:pt>
                <c:pt idx="15934">
                  <c:v>0.73856975381008205</c:v>
                </c:pt>
                <c:pt idx="15935">
                  <c:v>0.73852633407146895</c:v>
                </c:pt>
                <c:pt idx="15936">
                  <c:v>0.73848291433285573</c:v>
                </c:pt>
                <c:pt idx="15937">
                  <c:v>0.73848291433285573</c:v>
                </c:pt>
                <c:pt idx="15938">
                  <c:v>0.73848291433285573</c:v>
                </c:pt>
                <c:pt idx="15939">
                  <c:v>0.73848291433285573</c:v>
                </c:pt>
                <c:pt idx="15940">
                  <c:v>0.73848291433285573</c:v>
                </c:pt>
                <c:pt idx="15941">
                  <c:v>0.73843949459424252</c:v>
                </c:pt>
                <c:pt idx="15942">
                  <c:v>0.7383960748556293</c:v>
                </c:pt>
                <c:pt idx="15943">
                  <c:v>0.7383526551170162</c:v>
                </c:pt>
                <c:pt idx="15944">
                  <c:v>0.73830923537840309</c:v>
                </c:pt>
                <c:pt idx="15945">
                  <c:v>0.73826581563978988</c:v>
                </c:pt>
                <c:pt idx="15946">
                  <c:v>0.73822239590117666</c:v>
                </c:pt>
                <c:pt idx="15947">
                  <c:v>0.73822239590117666</c:v>
                </c:pt>
                <c:pt idx="15948">
                  <c:v>0.73822239590117666</c:v>
                </c:pt>
                <c:pt idx="15949">
                  <c:v>0.73822239590117666</c:v>
                </c:pt>
                <c:pt idx="15950">
                  <c:v>0.73817897616256345</c:v>
                </c:pt>
                <c:pt idx="15951">
                  <c:v>0.73813555642395035</c:v>
                </c:pt>
                <c:pt idx="15952">
                  <c:v>0.73809213668533713</c:v>
                </c:pt>
                <c:pt idx="15953">
                  <c:v>0.73804871694672403</c:v>
                </c:pt>
                <c:pt idx="15954">
                  <c:v>0.73804871694672403</c:v>
                </c:pt>
                <c:pt idx="15955">
                  <c:v>0.73800529720811081</c:v>
                </c:pt>
                <c:pt idx="15956">
                  <c:v>0.7379618774694976</c:v>
                </c:pt>
                <c:pt idx="15957">
                  <c:v>0.73791845773088438</c:v>
                </c:pt>
                <c:pt idx="15958">
                  <c:v>0.73791845773088438</c:v>
                </c:pt>
                <c:pt idx="15959">
                  <c:v>0.73791845773088438</c:v>
                </c:pt>
                <c:pt idx="15960">
                  <c:v>0.73787503799227128</c:v>
                </c:pt>
                <c:pt idx="15961">
                  <c:v>0.73783161825365817</c:v>
                </c:pt>
                <c:pt idx="15962">
                  <c:v>0.73783161825365817</c:v>
                </c:pt>
                <c:pt idx="15963">
                  <c:v>0.73783161825365817</c:v>
                </c:pt>
                <c:pt idx="15964">
                  <c:v>0.73783161825365817</c:v>
                </c:pt>
                <c:pt idx="15965">
                  <c:v>0.73778819851504496</c:v>
                </c:pt>
                <c:pt idx="15966">
                  <c:v>0.73774477877643174</c:v>
                </c:pt>
                <c:pt idx="15967">
                  <c:v>0.73770135903781853</c:v>
                </c:pt>
                <c:pt idx="15968">
                  <c:v>0.73770135903781853</c:v>
                </c:pt>
                <c:pt idx="15969">
                  <c:v>0.73770135903781853</c:v>
                </c:pt>
                <c:pt idx="15970">
                  <c:v>0.73765793929920542</c:v>
                </c:pt>
                <c:pt idx="15971">
                  <c:v>0.73765793929920542</c:v>
                </c:pt>
                <c:pt idx="15972">
                  <c:v>0.73761451956059232</c:v>
                </c:pt>
                <c:pt idx="15973">
                  <c:v>0.7375710998219791</c:v>
                </c:pt>
                <c:pt idx="15974">
                  <c:v>0.7375710998219791</c:v>
                </c:pt>
                <c:pt idx="15975">
                  <c:v>0.7375710998219791</c:v>
                </c:pt>
                <c:pt idx="15976">
                  <c:v>0.7375710998219791</c:v>
                </c:pt>
                <c:pt idx="15977">
                  <c:v>0.7375710998219791</c:v>
                </c:pt>
                <c:pt idx="15978">
                  <c:v>0.73752768008336589</c:v>
                </c:pt>
                <c:pt idx="15979">
                  <c:v>0.73752768008336589</c:v>
                </c:pt>
                <c:pt idx="15980">
                  <c:v>0.73748426034475267</c:v>
                </c:pt>
                <c:pt idx="15981">
                  <c:v>0.73744084060613957</c:v>
                </c:pt>
                <c:pt idx="15982">
                  <c:v>0.73739742086752635</c:v>
                </c:pt>
                <c:pt idx="15983">
                  <c:v>0.73739742086752635</c:v>
                </c:pt>
                <c:pt idx="15984">
                  <c:v>0.73735400112891325</c:v>
                </c:pt>
                <c:pt idx="15985">
                  <c:v>0.73731058139030003</c:v>
                </c:pt>
                <c:pt idx="15986">
                  <c:v>0.73726716165168682</c:v>
                </c:pt>
                <c:pt idx="15987">
                  <c:v>0.73726716165168682</c:v>
                </c:pt>
                <c:pt idx="15988">
                  <c:v>0.7372237419130736</c:v>
                </c:pt>
                <c:pt idx="15989">
                  <c:v>0.7372237419130736</c:v>
                </c:pt>
                <c:pt idx="15990">
                  <c:v>0.7372237419130736</c:v>
                </c:pt>
                <c:pt idx="15991">
                  <c:v>0.7372237419130736</c:v>
                </c:pt>
                <c:pt idx="15992">
                  <c:v>0.7372237419130736</c:v>
                </c:pt>
                <c:pt idx="15993">
                  <c:v>0.7372237419130736</c:v>
                </c:pt>
                <c:pt idx="15994">
                  <c:v>0.7371803221744605</c:v>
                </c:pt>
                <c:pt idx="15995">
                  <c:v>0.7371803221744605</c:v>
                </c:pt>
                <c:pt idx="15996">
                  <c:v>0.7371803221744605</c:v>
                </c:pt>
                <c:pt idx="15997">
                  <c:v>0.7371369024358474</c:v>
                </c:pt>
                <c:pt idx="15998">
                  <c:v>0.73709348269723418</c:v>
                </c:pt>
                <c:pt idx="15999">
                  <c:v>0.73709348269723418</c:v>
                </c:pt>
                <c:pt idx="16000">
                  <c:v>0.73709348269723418</c:v>
                </c:pt>
                <c:pt idx="16001">
                  <c:v>0.73709348269723418</c:v>
                </c:pt>
                <c:pt idx="16002">
                  <c:v>0.73705006295862097</c:v>
                </c:pt>
                <c:pt idx="16003">
                  <c:v>0.73700664322000775</c:v>
                </c:pt>
                <c:pt idx="16004">
                  <c:v>0.73696322348139465</c:v>
                </c:pt>
                <c:pt idx="16005">
                  <c:v>0.73696322348139465</c:v>
                </c:pt>
                <c:pt idx="16006">
                  <c:v>0.73696322348139465</c:v>
                </c:pt>
                <c:pt idx="16007">
                  <c:v>0.73691980374278154</c:v>
                </c:pt>
                <c:pt idx="16008">
                  <c:v>0.73687638400416833</c:v>
                </c:pt>
                <c:pt idx="16009">
                  <c:v>0.73683296426555511</c:v>
                </c:pt>
                <c:pt idx="16010">
                  <c:v>0.7367895445269419</c:v>
                </c:pt>
                <c:pt idx="16011">
                  <c:v>0.7367895445269419</c:v>
                </c:pt>
                <c:pt idx="16012">
                  <c:v>0.73674612478832879</c:v>
                </c:pt>
                <c:pt idx="16013">
                  <c:v>0.73670270504971558</c:v>
                </c:pt>
                <c:pt idx="16014">
                  <c:v>0.73665928531110247</c:v>
                </c:pt>
                <c:pt idx="16015">
                  <c:v>0.73661586557248926</c:v>
                </c:pt>
                <c:pt idx="16016">
                  <c:v>0.73661586557248926</c:v>
                </c:pt>
                <c:pt idx="16017">
                  <c:v>0.73657244583387604</c:v>
                </c:pt>
                <c:pt idx="16018">
                  <c:v>0.73657244583387604</c:v>
                </c:pt>
                <c:pt idx="16019">
                  <c:v>0.73652902609526283</c:v>
                </c:pt>
                <c:pt idx="16020">
                  <c:v>0.73648560635664972</c:v>
                </c:pt>
                <c:pt idx="16021">
                  <c:v>0.73644218661803662</c:v>
                </c:pt>
                <c:pt idx="16022">
                  <c:v>0.73644218661803662</c:v>
                </c:pt>
                <c:pt idx="16023">
                  <c:v>0.73639876687942341</c:v>
                </c:pt>
                <c:pt idx="16024">
                  <c:v>0.73639876687942341</c:v>
                </c:pt>
                <c:pt idx="16025">
                  <c:v>0.73639876687942341</c:v>
                </c:pt>
                <c:pt idx="16026">
                  <c:v>0.73635534714081019</c:v>
                </c:pt>
                <c:pt idx="16027">
                  <c:v>0.73635534714081019</c:v>
                </c:pt>
                <c:pt idx="16028">
                  <c:v>0.73631192740219698</c:v>
                </c:pt>
                <c:pt idx="16029">
                  <c:v>0.73631192740219698</c:v>
                </c:pt>
                <c:pt idx="16030">
                  <c:v>0.73626850766358387</c:v>
                </c:pt>
                <c:pt idx="16031">
                  <c:v>0.73622508792497077</c:v>
                </c:pt>
                <c:pt idx="16032">
                  <c:v>0.73618166818635755</c:v>
                </c:pt>
                <c:pt idx="16033">
                  <c:v>0.73618166818635755</c:v>
                </c:pt>
                <c:pt idx="16034">
                  <c:v>0.73613824844774434</c:v>
                </c:pt>
                <c:pt idx="16035">
                  <c:v>0.73613824844774434</c:v>
                </c:pt>
                <c:pt idx="16036">
                  <c:v>0.73609482870913112</c:v>
                </c:pt>
                <c:pt idx="16037">
                  <c:v>0.73605140897051802</c:v>
                </c:pt>
                <c:pt idx="16038">
                  <c:v>0.73605140897051802</c:v>
                </c:pt>
                <c:pt idx="16039">
                  <c:v>0.7360079892319048</c:v>
                </c:pt>
                <c:pt idx="16040">
                  <c:v>0.7360079892319048</c:v>
                </c:pt>
                <c:pt idx="16041">
                  <c:v>0.7360079892319048</c:v>
                </c:pt>
                <c:pt idx="16042">
                  <c:v>0.7360079892319048</c:v>
                </c:pt>
                <c:pt idx="16043">
                  <c:v>0.7360079892319048</c:v>
                </c:pt>
                <c:pt idx="16044">
                  <c:v>0.7359645694932917</c:v>
                </c:pt>
                <c:pt idx="16045">
                  <c:v>0.7359645694932917</c:v>
                </c:pt>
                <c:pt idx="16046">
                  <c:v>0.73592114975467848</c:v>
                </c:pt>
                <c:pt idx="16047">
                  <c:v>0.73587773001606527</c:v>
                </c:pt>
                <c:pt idx="16048">
                  <c:v>0.73583431027745205</c:v>
                </c:pt>
                <c:pt idx="16049">
                  <c:v>0.73583431027745205</c:v>
                </c:pt>
                <c:pt idx="16050">
                  <c:v>0.73583431027745205</c:v>
                </c:pt>
                <c:pt idx="16051">
                  <c:v>0.73583431027745205</c:v>
                </c:pt>
                <c:pt idx="16052">
                  <c:v>0.73579089053883895</c:v>
                </c:pt>
                <c:pt idx="16053">
                  <c:v>0.73579089053883895</c:v>
                </c:pt>
                <c:pt idx="16054">
                  <c:v>0.73579089053883895</c:v>
                </c:pt>
                <c:pt idx="16055">
                  <c:v>0.73574747080022584</c:v>
                </c:pt>
                <c:pt idx="16056">
                  <c:v>0.73574747080022584</c:v>
                </c:pt>
                <c:pt idx="16057">
                  <c:v>0.73574747080022584</c:v>
                </c:pt>
                <c:pt idx="16058">
                  <c:v>0.73574747080022584</c:v>
                </c:pt>
                <c:pt idx="16059">
                  <c:v>0.73574747080022584</c:v>
                </c:pt>
                <c:pt idx="16060">
                  <c:v>0.73570405106161263</c:v>
                </c:pt>
                <c:pt idx="16061">
                  <c:v>0.73566063132299941</c:v>
                </c:pt>
                <c:pt idx="16062">
                  <c:v>0.73566063132299941</c:v>
                </c:pt>
                <c:pt idx="16063">
                  <c:v>0.73566063132299941</c:v>
                </c:pt>
                <c:pt idx="16064">
                  <c:v>0.7356172115843862</c:v>
                </c:pt>
                <c:pt idx="16065">
                  <c:v>0.7356172115843862</c:v>
                </c:pt>
                <c:pt idx="16066">
                  <c:v>0.7356172115843862</c:v>
                </c:pt>
                <c:pt idx="16067">
                  <c:v>0.7355737918457731</c:v>
                </c:pt>
                <c:pt idx="16068">
                  <c:v>0.73553037210715999</c:v>
                </c:pt>
                <c:pt idx="16069">
                  <c:v>0.73553037210715999</c:v>
                </c:pt>
                <c:pt idx="16070">
                  <c:v>0.73553037210715999</c:v>
                </c:pt>
                <c:pt idx="16071">
                  <c:v>0.73553037210715999</c:v>
                </c:pt>
                <c:pt idx="16072">
                  <c:v>0.73553037210715999</c:v>
                </c:pt>
                <c:pt idx="16073">
                  <c:v>0.73548695236854678</c:v>
                </c:pt>
                <c:pt idx="16074">
                  <c:v>0.73544353262993356</c:v>
                </c:pt>
                <c:pt idx="16075">
                  <c:v>0.73540011289132035</c:v>
                </c:pt>
                <c:pt idx="16076">
                  <c:v>0.73535669315270724</c:v>
                </c:pt>
                <c:pt idx="16077">
                  <c:v>0.73535669315270724</c:v>
                </c:pt>
                <c:pt idx="16078">
                  <c:v>0.73531327341409403</c:v>
                </c:pt>
                <c:pt idx="16079">
                  <c:v>0.73526985367548092</c:v>
                </c:pt>
                <c:pt idx="16080">
                  <c:v>0.73522643393686771</c:v>
                </c:pt>
                <c:pt idx="16081">
                  <c:v>0.73522643393686771</c:v>
                </c:pt>
                <c:pt idx="16082">
                  <c:v>0.73522643393686771</c:v>
                </c:pt>
                <c:pt idx="16083">
                  <c:v>0.73522643393686771</c:v>
                </c:pt>
                <c:pt idx="16084">
                  <c:v>0.73518301419825449</c:v>
                </c:pt>
                <c:pt idx="16085">
                  <c:v>0.73513959445964128</c:v>
                </c:pt>
                <c:pt idx="16086">
                  <c:v>0.73513959445964128</c:v>
                </c:pt>
                <c:pt idx="16087">
                  <c:v>0.73513959445964128</c:v>
                </c:pt>
                <c:pt idx="16088">
                  <c:v>0.73513959445964128</c:v>
                </c:pt>
                <c:pt idx="16089">
                  <c:v>0.73513959445964128</c:v>
                </c:pt>
                <c:pt idx="16090">
                  <c:v>0.73509617472102817</c:v>
                </c:pt>
                <c:pt idx="16091">
                  <c:v>0.73509617472102817</c:v>
                </c:pt>
                <c:pt idx="16092">
                  <c:v>0.73505275498241507</c:v>
                </c:pt>
                <c:pt idx="16093">
                  <c:v>0.73500933524380185</c:v>
                </c:pt>
                <c:pt idx="16094">
                  <c:v>0.73500933524380185</c:v>
                </c:pt>
                <c:pt idx="16095">
                  <c:v>0.73500933524380185</c:v>
                </c:pt>
                <c:pt idx="16096">
                  <c:v>0.73496591550518864</c:v>
                </c:pt>
                <c:pt idx="16097">
                  <c:v>0.73492249576657542</c:v>
                </c:pt>
                <c:pt idx="16098">
                  <c:v>0.73492249576657542</c:v>
                </c:pt>
                <c:pt idx="16099">
                  <c:v>0.73492249576657542</c:v>
                </c:pt>
                <c:pt idx="16100">
                  <c:v>0.73492249576657542</c:v>
                </c:pt>
                <c:pt idx="16101">
                  <c:v>0.73492249576657542</c:v>
                </c:pt>
                <c:pt idx="16102">
                  <c:v>0.73492249576657542</c:v>
                </c:pt>
                <c:pt idx="16103">
                  <c:v>0.73492249576657542</c:v>
                </c:pt>
                <c:pt idx="16104">
                  <c:v>0.73487907602796232</c:v>
                </c:pt>
                <c:pt idx="16105">
                  <c:v>0.73487907602796232</c:v>
                </c:pt>
                <c:pt idx="16106">
                  <c:v>0.73483565628934921</c:v>
                </c:pt>
                <c:pt idx="16107">
                  <c:v>0.734792236550736</c:v>
                </c:pt>
                <c:pt idx="16108">
                  <c:v>0.73474881681212278</c:v>
                </c:pt>
                <c:pt idx="16109">
                  <c:v>0.73474881681212278</c:v>
                </c:pt>
                <c:pt idx="16110">
                  <c:v>0.73470539707350957</c:v>
                </c:pt>
                <c:pt idx="16111">
                  <c:v>0.73470539707350957</c:v>
                </c:pt>
                <c:pt idx="16112">
                  <c:v>0.73466197733489647</c:v>
                </c:pt>
                <c:pt idx="16113">
                  <c:v>0.73461855759628325</c:v>
                </c:pt>
                <c:pt idx="16114">
                  <c:v>0.73457513785767015</c:v>
                </c:pt>
                <c:pt idx="16115">
                  <c:v>0.73453171811905693</c:v>
                </c:pt>
                <c:pt idx="16116">
                  <c:v>0.73448829838044372</c:v>
                </c:pt>
                <c:pt idx="16117">
                  <c:v>0.73448829838044372</c:v>
                </c:pt>
                <c:pt idx="16118">
                  <c:v>0.7344448786418305</c:v>
                </c:pt>
                <c:pt idx="16119">
                  <c:v>0.7344014589032174</c:v>
                </c:pt>
                <c:pt idx="16120">
                  <c:v>0.7344014589032174</c:v>
                </c:pt>
                <c:pt idx="16121">
                  <c:v>0.7344014589032174</c:v>
                </c:pt>
                <c:pt idx="16122">
                  <c:v>0.73435803916460429</c:v>
                </c:pt>
                <c:pt idx="16123">
                  <c:v>0.73435803916460429</c:v>
                </c:pt>
                <c:pt idx="16124">
                  <c:v>0.73431461942599108</c:v>
                </c:pt>
                <c:pt idx="16125">
                  <c:v>0.73431461942599108</c:v>
                </c:pt>
                <c:pt idx="16126">
                  <c:v>0.73427119968737786</c:v>
                </c:pt>
                <c:pt idx="16127">
                  <c:v>0.73422777994876465</c:v>
                </c:pt>
                <c:pt idx="16128">
                  <c:v>0.73418436021015154</c:v>
                </c:pt>
                <c:pt idx="16129">
                  <c:v>0.73418436021015154</c:v>
                </c:pt>
                <c:pt idx="16130">
                  <c:v>0.73414094047153844</c:v>
                </c:pt>
                <c:pt idx="16131">
                  <c:v>0.73414094047153844</c:v>
                </c:pt>
                <c:pt idx="16132">
                  <c:v>0.73409752073292522</c:v>
                </c:pt>
                <c:pt idx="16133">
                  <c:v>0.73409752073292522</c:v>
                </c:pt>
                <c:pt idx="16134">
                  <c:v>0.73405410099431201</c:v>
                </c:pt>
                <c:pt idx="16135">
                  <c:v>0.73405410099431201</c:v>
                </c:pt>
                <c:pt idx="16136">
                  <c:v>0.73405410099431201</c:v>
                </c:pt>
                <c:pt idx="16137">
                  <c:v>0.73405410099431201</c:v>
                </c:pt>
                <c:pt idx="16138">
                  <c:v>0.73401068125569879</c:v>
                </c:pt>
                <c:pt idx="16139">
                  <c:v>0.73401068125569879</c:v>
                </c:pt>
                <c:pt idx="16140">
                  <c:v>0.73396726151708569</c:v>
                </c:pt>
                <c:pt idx="16141">
                  <c:v>0.73392384177847247</c:v>
                </c:pt>
                <c:pt idx="16142">
                  <c:v>0.73388042203985937</c:v>
                </c:pt>
                <c:pt idx="16143">
                  <c:v>0.73383700230124616</c:v>
                </c:pt>
                <c:pt idx="16144">
                  <c:v>0.73379358256263294</c:v>
                </c:pt>
                <c:pt idx="16145">
                  <c:v>0.73379358256263294</c:v>
                </c:pt>
                <c:pt idx="16146">
                  <c:v>0.73375016282401972</c:v>
                </c:pt>
                <c:pt idx="16147">
                  <c:v>0.73375016282401972</c:v>
                </c:pt>
                <c:pt idx="16148">
                  <c:v>0.73370674308540662</c:v>
                </c:pt>
                <c:pt idx="16149">
                  <c:v>0.73366332334679352</c:v>
                </c:pt>
                <c:pt idx="16150">
                  <c:v>0.7336199036081803</c:v>
                </c:pt>
                <c:pt idx="16151">
                  <c:v>0.73357648386956709</c:v>
                </c:pt>
                <c:pt idx="16152">
                  <c:v>0.73353306413095387</c:v>
                </c:pt>
                <c:pt idx="16153">
                  <c:v>0.73353306413095387</c:v>
                </c:pt>
                <c:pt idx="16154">
                  <c:v>0.73348964439234077</c:v>
                </c:pt>
                <c:pt idx="16155">
                  <c:v>0.73344622465372766</c:v>
                </c:pt>
                <c:pt idx="16156">
                  <c:v>0.73340280491511445</c:v>
                </c:pt>
                <c:pt idx="16157">
                  <c:v>0.73335938517650123</c:v>
                </c:pt>
                <c:pt idx="16158">
                  <c:v>0.73335938517650123</c:v>
                </c:pt>
                <c:pt idx="16159">
                  <c:v>0.73335938517650123</c:v>
                </c:pt>
                <c:pt idx="16160">
                  <c:v>0.73335938517650123</c:v>
                </c:pt>
                <c:pt idx="16161">
                  <c:v>0.73335938517650123</c:v>
                </c:pt>
                <c:pt idx="16162">
                  <c:v>0.73331596543788802</c:v>
                </c:pt>
                <c:pt idx="16163">
                  <c:v>0.73331596543788802</c:v>
                </c:pt>
                <c:pt idx="16164">
                  <c:v>0.73331596543788802</c:v>
                </c:pt>
                <c:pt idx="16165">
                  <c:v>0.73327254569927491</c:v>
                </c:pt>
                <c:pt idx="16166">
                  <c:v>0.7332291259606617</c:v>
                </c:pt>
                <c:pt idx="16167">
                  <c:v>0.7332291259606617</c:v>
                </c:pt>
                <c:pt idx="16168">
                  <c:v>0.73318570622204859</c:v>
                </c:pt>
                <c:pt idx="16169">
                  <c:v>0.73314228648343538</c:v>
                </c:pt>
                <c:pt idx="16170">
                  <c:v>0.73309886674482216</c:v>
                </c:pt>
                <c:pt idx="16171">
                  <c:v>0.73309886674482216</c:v>
                </c:pt>
                <c:pt idx="16172">
                  <c:v>0.73309886674482216</c:v>
                </c:pt>
                <c:pt idx="16173">
                  <c:v>0.73305544700620895</c:v>
                </c:pt>
                <c:pt idx="16174">
                  <c:v>0.73305544700620895</c:v>
                </c:pt>
                <c:pt idx="16175">
                  <c:v>0.73301202726759584</c:v>
                </c:pt>
                <c:pt idx="16176">
                  <c:v>0.73296860752898274</c:v>
                </c:pt>
                <c:pt idx="16177">
                  <c:v>0.73296860752898274</c:v>
                </c:pt>
                <c:pt idx="16178">
                  <c:v>0.73292518779036953</c:v>
                </c:pt>
                <c:pt idx="16179">
                  <c:v>0.73292518779036953</c:v>
                </c:pt>
                <c:pt idx="16180">
                  <c:v>0.73292518779036953</c:v>
                </c:pt>
                <c:pt idx="16181">
                  <c:v>0.73292518779036953</c:v>
                </c:pt>
                <c:pt idx="16182">
                  <c:v>0.73292518779036953</c:v>
                </c:pt>
                <c:pt idx="16183">
                  <c:v>0.73292518779036953</c:v>
                </c:pt>
                <c:pt idx="16184">
                  <c:v>0.73292518779036953</c:v>
                </c:pt>
                <c:pt idx="16185">
                  <c:v>0.73292518779036953</c:v>
                </c:pt>
                <c:pt idx="16186">
                  <c:v>0.73288176805175631</c:v>
                </c:pt>
                <c:pt idx="16187">
                  <c:v>0.73288176805175631</c:v>
                </c:pt>
                <c:pt idx="16188">
                  <c:v>0.7328383483131431</c:v>
                </c:pt>
                <c:pt idx="16189">
                  <c:v>0.7328383483131431</c:v>
                </c:pt>
                <c:pt idx="16190">
                  <c:v>0.73279492857452999</c:v>
                </c:pt>
                <c:pt idx="16191">
                  <c:v>0.73275150883591689</c:v>
                </c:pt>
                <c:pt idx="16192">
                  <c:v>0.73270808909730367</c:v>
                </c:pt>
                <c:pt idx="16193">
                  <c:v>0.73266466935869046</c:v>
                </c:pt>
                <c:pt idx="16194">
                  <c:v>0.73266466935869046</c:v>
                </c:pt>
                <c:pt idx="16195">
                  <c:v>0.73262124962007724</c:v>
                </c:pt>
                <c:pt idx="16196">
                  <c:v>0.73262124962007724</c:v>
                </c:pt>
                <c:pt idx="16197">
                  <c:v>0.73257782988146414</c:v>
                </c:pt>
                <c:pt idx="16198">
                  <c:v>0.73257782988146414</c:v>
                </c:pt>
                <c:pt idx="16199">
                  <c:v>0.73253441014285092</c:v>
                </c:pt>
                <c:pt idx="16200">
                  <c:v>0.73249099040423782</c:v>
                </c:pt>
                <c:pt idx="16201">
                  <c:v>0.7324475706656246</c:v>
                </c:pt>
                <c:pt idx="16202">
                  <c:v>0.7324475706656246</c:v>
                </c:pt>
                <c:pt idx="16203">
                  <c:v>0.7324475706656246</c:v>
                </c:pt>
                <c:pt idx="16204">
                  <c:v>0.73240415092701139</c:v>
                </c:pt>
                <c:pt idx="16205">
                  <c:v>0.73236073118839817</c:v>
                </c:pt>
                <c:pt idx="16206">
                  <c:v>0.73231731144978507</c:v>
                </c:pt>
                <c:pt idx="16207">
                  <c:v>0.73231731144978507</c:v>
                </c:pt>
                <c:pt idx="16208">
                  <c:v>0.73231731144978507</c:v>
                </c:pt>
                <c:pt idx="16209">
                  <c:v>0.73227389171117196</c:v>
                </c:pt>
                <c:pt idx="16210">
                  <c:v>0.73223047197255875</c:v>
                </c:pt>
                <c:pt idx="16211">
                  <c:v>0.73223047197255875</c:v>
                </c:pt>
                <c:pt idx="16212">
                  <c:v>0.73223047197255875</c:v>
                </c:pt>
                <c:pt idx="16213">
                  <c:v>0.73218705223394553</c:v>
                </c:pt>
                <c:pt idx="16214">
                  <c:v>0.73214363249533232</c:v>
                </c:pt>
                <c:pt idx="16215">
                  <c:v>0.73214363249533232</c:v>
                </c:pt>
                <c:pt idx="16216">
                  <c:v>0.73214363249533232</c:v>
                </c:pt>
                <c:pt idx="16217">
                  <c:v>0.73210021275671922</c:v>
                </c:pt>
                <c:pt idx="16218">
                  <c:v>0.73205679301810611</c:v>
                </c:pt>
                <c:pt idx="16219">
                  <c:v>0.7320133732794929</c:v>
                </c:pt>
                <c:pt idx="16220">
                  <c:v>0.7320133732794929</c:v>
                </c:pt>
                <c:pt idx="16221">
                  <c:v>0.7320133732794929</c:v>
                </c:pt>
                <c:pt idx="16222">
                  <c:v>0.7320133732794929</c:v>
                </c:pt>
                <c:pt idx="16223">
                  <c:v>0.7320133732794929</c:v>
                </c:pt>
                <c:pt idx="16224">
                  <c:v>0.73196995354087968</c:v>
                </c:pt>
                <c:pt idx="16225">
                  <c:v>0.73192653380226647</c:v>
                </c:pt>
                <c:pt idx="16226">
                  <c:v>0.73188311406365336</c:v>
                </c:pt>
                <c:pt idx="16227">
                  <c:v>0.73183969432504015</c:v>
                </c:pt>
                <c:pt idx="16228">
                  <c:v>0.73183969432504015</c:v>
                </c:pt>
                <c:pt idx="16229">
                  <c:v>0.73183969432504015</c:v>
                </c:pt>
                <c:pt idx="16230">
                  <c:v>0.73179627458642704</c:v>
                </c:pt>
                <c:pt idx="16231">
                  <c:v>0.73175285484781383</c:v>
                </c:pt>
                <c:pt idx="16232">
                  <c:v>0.73170943510920061</c:v>
                </c:pt>
                <c:pt idx="16233">
                  <c:v>0.7316660153705874</c:v>
                </c:pt>
                <c:pt idx="16234">
                  <c:v>0.73162259563197429</c:v>
                </c:pt>
                <c:pt idx="16235">
                  <c:v>0.73162259563197429</c:v>
                </c:pt>
                <c:pt idx="16236">
                  <c:v>0.73162259563197429</c:v>
                </c:pt>
                <c:pt idx="16237">
                  <c:v>0.73157917589336119</c:v>
                </c:pt>
                <c:pt idx="16238">
                  <c:v>0.73157917589336119</c:v>
                </c:pt>
                <c:pt idx="16239">
                  <c:v>0.73153575615474797</c:v>
                </c:pt>
                <c:pt idx="16240">
                  <c:v>0.73153575615474797</c:v>
                </c:pt>
                <c:pt idx="16241">
                  <c:v>0.73153575615474797</c:v>
                </c:pt>
                <c:pt idx="16242">
                  <c:v>0.73153575615474797</c:v>
                </c:pt>
                <c:pt idx="16243">
                  <c:v>0.73153575615474797</c:v>
                </c:pt>
                <c:pt idx="16244">
                  <c:v>0.73153575615474797</c:v>
                </c:pt>
                <c:pt idx="16245">
                  <c:v>0.73153575615474797</c:v>
                </c:pt>
                <c:pt idx="16246">
                  <c:v>0.73153575615474797</c:v>
                </c:pt>
                <c:pt idx="16247">
                  <c:v>0.73153575615474797</c:v>
                </c:pt>
                <c:pt idx="16248">
                  <c:v>0.73153575615474797</c:v>
                </c:pt>
                <c:pt idx="16249">
                  <c:v>0.73153575615474797</c:v>
                </c:pt>
                <c:pt idx="16250">
                  <c:v>0.73149233641613476</c:v>
                </c:pt>
                <c:pt idx="16251">
                  <c:v>0.73144891667752154</c:v>
                </c:pt>
                <c:pt idx="16252">
                  <c:v>0.73140549693890844</c:v>
                </c:pt>
                <c:pt idx="16253">
                  <c:v>0.73140549693890844</c:v>
                </c:pt>
                <c:pt idx="16254">
                  <c:v>0.73136207720029534</c:v>
                </c:pt>
                <c:pt idx="16255">
                  <c:v>0.73131865746168212</c:v>
                </c:pt>
                <c:pt idx="16256">
                  <c:v>0.7312752377230689</c:v>
                </c:pt>
                <c:pt idx="16257">
                  <c:v>0.73123181798445569</c:v>
                </c:pt>
                <c:pt idx="16258">
                  <c:v>0.73118839824584259</c:v>
                </c:pt>
                <c:pt idx="16259">
                  <c:v>0.73118839824584259</c:v>
                </c:pt>
                <c:pt idx="16260">
                  <c:v>0.73118839824584259</c:v>
                </c:pt>
                <c:pt idx="16261">
                  <c:v>0.73118839824584259</c:v>
                </c:pt>
                <c:pt idx="16262">
                  <c:v>0.73114497850722937</c:v>
                </c:pt>
                <c:pt idx="16263">
                  <c:v>0.73110155876861627</c:v>
                </c:pt>
                <c:pt idx="16264">
                  <c:v>0.73110155876861627</c:v>
                </c:pt>
                <c:pt idx="16265">
                  <c:v>0.73105813903000305</c:v>
                </c:pt>
                <c:pt idx="16266">
                  <c:v>0.73101471929138984</c:v>
                </c:pt>
                <c:pt idx="16267">
                  <c:v>0.73097129955277662</c:v>
                </c:pt>
                <c:pt idx="16268">
                  <c:v>0.73092787981416352</c:v>
                </c:pt>
                <c:pt idx="16269">
                  <c:v>0.73092787981416352</c:v>
                </c:pt>
                <c:pt idx="16270">
                  <c:v>0.73088446007555041</c:v>
                </c:pt>
                <c:pt idx="16271">
                  <c:v>0.73088446007555041</c:v>
                </c:pt>
                <c:pt idx="16272">
                  <c:v>0.7308410403369372</c:v>
                </c:pt>
                <c:pt idx="16273">
                  <c:v>0.7308410403369372</c:v>
                </c:pt>
                <c:pt idx="16274">
                  <c:v>0.7308410403369372</c:v>
                </c:pt>
                <c:pt idx="16275">
                  <c:v>0.7308410403369372</c:v>
                </c:pt>
                <c:pt idx="16276">
                  <c:v>0.73079762059832398</c:v>
                </c:pt>
                <c:pt idx="16277">
                  <c:v>0.73075420085971077</c:v>
                </c:pt>
                <c:pt idx="16278">
                  <c:v>0.73071078112109766</c:v>
                </c:pt>
                <c:pt idx="16279">
                  <c:v>0.73071078112109766</c:v>
                </c:pt>
                <c:pt idx="16280">
                  <c:v>0.73071078112109766</c:v>
                </c:pt>
                <c:pt idx="16281">
                  <c:v>0.73071078112109766</c:v>
                </c:pt>
                <c:pt idx="16282">
                  <c:v>0.73071078112109766</c:v>
                </c:pt>
                <c:pt idx="16283">
                  <c:v>0.73066736138248456</c:v>
                </c:pt>
                <c:pt idx="16284">
                  <c:v>0.73066736138248456</c:v>
                </c:pt>
                <c:pt idx="16285">
                  <c:v>0.73066736138248456</c:v>
                </c:pt>
                <c:pt idx="16286">
                  <c:v>0.73066736138248456</c:v>
                </c:pt>
                <c:pt idx="16287">
                  <c:v>0.73062394164387134</c:v>
                </c:pt>
                <c:pt idx="16288">
                  <c:v>0.73058052190525813</c:v>
                </c:pt>
                <c:pt idx="16289">
                  <c:v>0.73058052190525813</c:v>
                </c:pt>
                <c:pt idx="16290">
                  <c:v>0.73053710216664491</c:v>
                </c:pt>
                <c:pt idx="16291">
                  <c:v>0.73049368242803181</c:v>
                </c:pt>
                <c:pt idx="16292">
                  <c:v>0.73045026268941859</c:v>
                </c:pt>
                <c:pt idx="16293">
                  <c:v>0.73040684295080549</c:v>
                </c:pt>
                <c:pt idx="16294">
                  <c:v>0.73040684295080549</c:v>
                </c:pt>
                <c:pt idx="16295">
                  <c:v>0.73040684295080549</c:v>
                </c:pt>
                <c:pt idx="16296">
                  <c:v>0.73036342321219228</c:v>
                </c:pt>
                <c:pt idx="16297">
                  <c:v>0.73036342321219228</c:v>
                </c:pt>
                <c:pt idx="16298">
                  <c:v>0.73036342321219228</c:v>
                </c:pt>
                <c:pt idx="16299">
                  <c:v>0.73032000347357906</c:v>
                </c:pt>
                <c:pt idx="16300">
                  <c:v>0.73032000347357906</c:v>
                </c:pt>
                <c:pt idx="16301">
                  <c:v>0.73032000347357906</c:v>
                </c:pt>
                <c:pt idx="16302">
                  <c:v>0.73027658373496585</c:v>
                </c:pt>
                <c:pt idx="16303">
                  <c:v>0.73027658373496585</c:v>
                </c:pt>
                <c:pt idx="16304">
                  <c:v>0.73027658373496585</c:v>
                </c:pt>
                <c:pt idx="16305">
                  <c:v>0.73023316399635274</c:v>
                </c:pt>
                <c:pt idx="16306">
                  <c:v>0.73023316399635274</c:v>
                </c:pt>
                <c:pt idx="16307">
                  <c:v>0.73018974425773964</c:v>
                </c:pt>
                <c:pt idx="16308">
                  <c:v>0.73018974425773964</c:v>
                </c:pt>
                <c:pt idx="16309">
                  <c:v>0.73018974425773964</c:v>
                </c:pt>
                <c:pt idx="16310">
                  <c:v>0.73014632451912642</c:v>
                </c:pt>
                <c:pt idx="16311">
                  <c:v>0.73010290478051321</c:v>
                </c:pt>
                <c:pt idx="16312">
                  <c:v>0.73010290478051321</c:v>
                </c:pt>
                <c:pt idx="16313">
                  <c:v>0.73005948504189999</c:v>
                </c:pt>
                <c:pt idx="16314">
                  <c:v>0.73001606530328689</c:v>
                </c:pt>
                <c:pt idx="16315">
                  <c:v>0.72997264556467378</c:v>
                </c:pt>
                <c:pt idx="16316">
                  <c:v>0.72997264556467378</c:v>
                </c:pt>
                <c:pt idx="16317">
                  <c:v>0.72997264556467378</c:v>
                </c:pt>
                <c:pt idx="16318">
                  <c:v>0.72992922582606057</c:v>
                </c:pt>
                <c:pt idx="16319">
                  <c:v>0.72988580608744735</c:v>
                </c:pt>
                <c:pt idx="16320">
                  <c:v>0.72984238634883414</c:v>
                </c:pt>
                <c:pt idx="16321">
                  <c:v>0.72984238634883414</c:v>
                </c:pt>
                <c:pt idx="16322">
                  <c:v>0.72979896661022103</c:v>
                </c:pt>
                <c:pt idx="16323">
                  <c:v>0.72975554687160782</c:v>
                </c:pt>
                <c:pt idx="16324">
                  <c:v>0.72971212713299471</c:v>
                </c:pt>
                <c:pt idx="16325">
                  <c:v>0.7296687073943815</c:v>
                </c:pt>
                <c:pt idx="16326">
                  <c:v>0.7296687073943815</c:v>
                </c:pt>
                <c:pt idx="16327">
                  <c:v>0.72962528765576828</c:v>
                </c:pt>
                <c:pt idx="16328">
                  <c:v>0.72958186791715507</c:v>
                </c:pt>
                <c:pt idx="16329">
                  <c:v>0.72958186791715507</c:v>
                </c:pt>
                <c:pt idx="16330">
                  <c:v>0.72953844817854197</c:v>
                </c:pt>
                <c:pt idx="16331">
                  <c:v>0.72949502843992886</c:v>
                </c:pt>
                <c:pt idx="16332">
                  <c:v>0.72949502843992886</c:v>
                </c:pt>
                <c:pt idx="16333">
                  <c:v>0.72949502843992886</c:v>
                </c:pt>
                <c:pt idx="16334">
                  <c:v>0.72949502843992886</c:v>
                </c:pt>
                <c:pt idx="16335">
                  <c:v>0.72945160870131565</c:v>
                </c:pt>
                <c:pt idx="16336">
                  <c:v>0.72945160870131565</c:v>
                </c:pt>
                <c:pt idx="16337">
                  <c:v>0.72940818896270243</c:v>
                </c:pt>
                <c:pt idx="16338">
                  <c:v>0.72940818896270243</c:v>
                </c:pt>
                <c:pt idx="16339">
                  <c:v>0.72936476922408922</c:v>
                </c:pt>
                <c:pt idx="16340">
                  <c:v>0.72932134948547611</c:v>
                </c:pt>
                <c:pt idx="16341">
                  <c:v>0.72932134948547611</c:v>
                </c:pt>
                <c:pt idx="16342">
                  <c:v>0.7292779297468629</c:v>
                </c:pt>
                <c:pt idx="16343">
                  <c:v>0.7292779297468629</c:v>
                </c:pt>
                <c:pt idx="16344">
                  <c:v>0.72923451000824979</c:v>
                </c:pt>
                <c:pt idx="16345">
                  <c:v>0.72919109026963658</c:v>
                </c:pt>
                <c:pt idx="16346">
                  <c:v>0.72919109026963658</c:v>
                </c:pt>
                <c:pt idx="16347">
                  <c:v>0.72914767053102336</c:v>
                </c:pt>
                <c:pt idx="16348">
                  <c:v>0.72910425079241015</c:v>
                </c:pt>
                <c:pt idx="16349">
                  <c:v>0.72910425079241015</c:v>
                </c:pt>
                <c:pt idx="16350">
                  <c:v>0.72906083105379704</c:v>
                </c:pt>
                <c:pt idx="16351">
                  <c:v>0.72901741131518394</c:v>
                </c:pt>
                <c:pt idx="16352">
                  <c:v>0.72897399157657072</c:v>
                </c:pt>
                <c:pt idx="16353">
                  <c:v>0.72893057183795751</c:v>
                </c:pt>
                <c:pt idx="16354">
                  <c:v>0.72888715209934429</c:v>
                </c:pt>
                <c:pt idx="16355">
                  <c:v>0.72888715209934429</c:v>
                </c:pt>
                <c:pt idx="16356">
                  <c:v>0.72884373236073119</c:v>
                </c:pt>
                <c:pt idx="16357">
                  <c:v>0.72884373236073119</c:v>
                </c:pt>
                <c:pt idx="16358">
                  <c:v>0.72880031262211808</c:v>
                </c:pt>
                <c:pt idx="16359">
                  <c:v>0.72875689288350487</c:v>
                </c:pt>
                <c:pt idx="16360">
                  <c:v>0.72871347314489165</c:v>
                </c:pt>
                <c:pt idx="16361">
                  <c:v>0.72867005340627844</c:v>
                </c:pt>
                <c:pt idx="16362">
                  <c:v>0.72867005340627844</c:v>
                </c:pt>
                <c:pt idx="16363">
                  <c:v>0.72867005340627844</c:v>
                </c:pt>
                <c:pt idx="16364">
                  <c:v>0.72862663366766534</c:v>
                </c:pt>
                <c:pt idx="16365">
                  <c:v>0.72862663366766534</c:v>
                </c:pt>
                <c:pt idx="16366">
                  <c:v>0.72858321392905212</c:v>
                </c:pt>
                <c:pt idx="16367">
                  <c:v>0.72858321392905212</c:v>
                </c:pt>
                <c:pt idx="16368">
                  <c:v>0.72858321392905212</c:v>
                </c:pt>
                <c:pt idx="16369">
                  <c:v>0.72858321392905212</c:v>
                </c:pt>
                <c:pt idx="16370">
                  <c:v>0.72858321392905212</c:v>
                </c:pt>
                <c:pt idx="16371">
                  <c:v>0.72853979419043902</c:v>
                </c:pt>
                <c:pt idx="16372">
                  <c:v>0.72853979419043902</c:v>
                </c:pt>
                <c:pt idx="16373">
                  <c:v>0.72853979419043902</c:v>
                </c:pt>
                <c:pt idx="16374">
                  <c:v>0.72853979419043902</c:v>
                </c:pt>
                <c:pt idx="16375">
                  <c:v>0.7284963744518258</c:v>
                </c:pt>
                <c:pt idx="16376">
                  <c:v>0.72845295471321259</c:v>
                </c:pt>
                <c:pt idx="16377">
                  <c:v>0.72845295471321259</c:v>
                </c:pt>
                <c:pt idx="16378">
                  <c:v>0.72840953497459937</c:v>
                </c:pt>
                <c:pt idx="16379">
                  <c:v>0.72836611523598627</c:v>
                </c:pt>
                <c:pt idx="16380">
                  <c:v>0.72836611523598627</c:v>
                </c:pt>
                <c:pt idx="16381">
                  <c:v>0.72832269549737316</c:v>
                </c:pt>
                <c:pt idx="16382">
                  <c:v>0.72827927575875995</c:v>
                </c:pt>
                <c:pt idx="16383">
                  <c:v>0.72823585602014673</c:v>
                </c:pt>
                <c:pt idx="16384">
                  <c:v>0.72819243628153352</c:v>
                </c:pt>
                <c:pt idx="16385">
                  <c:v>0.72814901654292041</c:v>
                </c:pt>
                <c:pt idx="16386">
                  <c:v>0.72814901654292041</c:v>
                </c:pt>
                <c:pt idx="16387">
                  <c:v>0.72814901654292041</c:v>
                </c:pt>
                <c:pt idx="16388">
                  <c:v>0.72814901654292041</c:v>
                </c:pt>
                <c:pt idx="16389">
                  <c:v>0.72814901654292041</c:v>
                </c:pt>
                <c:pt idx="16390">
                  <c:v>0.72810559680430731</c:v>
                </c:pt>
                <c:pt idx="16391">
                  <c:v>0.72806217706569409</c:v>
                </c:pt>
                <c:pt idx="16392">
                  <c:v>0.72806217706569409</c:v>
                </c:pt>
                <c:pt idx="16393">
                  <c:v>0.72806217706569409</c:v>
                </c:pt>
                <c:pt idx="16394">
                  <c:v>0.72806217706569409</c:v>
                </c:pt>
                <c:pt idx="16395">
                  <c:v>0.72801875732708088</c:v>
                </c:pt>
                <c:pt idx="16396">
                  <c:v>0.72801875732708088</c:v>
                </c:pt>
                <c:pt idx="16397">
                  <c:v>0.72801875732708088</c:v>
                </c:pt>
                <c:pt idx="16398">
                  <c:v>0.72797533758846766</c:v>
                </c:pt>
                <c:pt idx="16399">
                  <c:v>0.72797533758846766</c:v>
                </c:pt>
                <c:pt idx="16400">
                  <c:v>0.72797533758846766</c:v>
                </c:pt>
                <c:pt idx="16401">
                  <c:v>0.72793191784985456</c:v>
                </c:pt>
                <c:pt idx="16402">
                  <c:v>0.72793191784985456</c:v>
                </c:pt>
                <c:pt idx="16403">
                  <c:v>0.72793191784985456</c:v>
                </c:pt>
                <c:pt idx="16404">
                  <c:v>0.72788849811124134</c:v>
                </c:pt>
                <c:pt idx="16405">
                  <c:v>0.72788849811124134</c:v>
                </c:pt>
                <c:pt idx="16406">
                  <c:v>0.72784507837262824</c:v>
                </c:pt>
                <c:pt idx="16407">
                  <c:v>0.72784507837262824</c:v>
                </c:pt>
                <c:pt idx="16408">
                  <c:v>0.72784507837262824</c:v>
                </c:pt>
                <c:pt idx="16409">
                  <c:v>0.72780165863401503</c:v>
                </c:pt>
                <c:pt idx="16410">
                  <c:v>0.72780165863401503</c:v>
                </c:pt>
                <c:pt idx="16411">
                  <c:v>0.72775823889540181</c:v>
                </c:pt>
                <c:pt idx="16412">
                  <c:v>0.72775823889540181</c:v>
                </c:pt>
                <c:pt idx="16413">
                  <c:v>0.72771481915678859</c:v>
                </c:pt>
                <c:pt idx="16414">
                  <c:v>0.72767139941817549</c:v>
                </c:pt>
                <c:pt idx="16415">
                  <c:v>0.72767139941817549</c:v>
                </c:pt>
                <c:pt idx="16416">
                  <c:v>0.72767139941817549</c:v>
                </c:pt>
                <c:pt idx="16417">
                  <c:v>0.72762797967956239</c:v>
                </c:pt>
                <c:pt idx="16418">
                  <c:v>0.72758455994094917</c:v>
                </c:pt>
                <c:pt idx="16419">
                  <c:v>0.72758455994094917</c:v>
                </c:pt>
                <c:pt idx="16420">
                  <c:v>0.72758455994094917</c:v>
                </c:pt>
                <c:pt idx="16421">
                  <c:v>0.72754114020233596</c:v>
                </c:pt>
                <c:pt idx="16422">
                  <c:v>0.72754114020233596</c:v>
                </c:pt>
                <c:pt idx="16423">
                  <c:v>0.72749772046372274</c:v>
                </c:pt>
                <c:pt idx="16424">
                  <c:v>0.72749772046372274</c:v>
                </c:pt>
                <c:pt idx="16425">
                  <c:v>0.72749772046372274</c:v>
                </c:pt>
                <c:pt idx="16426">
                  <c:v>0.72745430072510964</c:v>
                </c:pt>
                <c:pt idx="16427">
                  <c:v>0.72745430072510964</c:v>
                </c:pt>
                <c:pt idx="16428">
                  <c:v>0.72741088098649653</c:v>
                </c:pt>
                <c:pt idx="16429">
                  <c:v>0.72736746124788332</c:v>
                </c:pt>
                <c:pt idx="16430">
                  <c:v>0.7273240415092701</c:v>
                </c:pt>
                <c:pt idx="16431">
                  <c:v>0.7273240415092701</c:v>
                </c:pt>
                <c:pt idx="16432">
                  <c:v>0.72728062177065689</c:v>
                </c:pt>
                <c:pt idx="16433">
                  <c:v>0.72723720203204378</c:v>
                </c:pt>
                <c:pt idx="16434">
                  <c:v>0.72723720203204378</c:v>
                </c:pt>
                <c:pt idx="16435">
                  <c:v>0.72723720203204378</c:v>
                </c:pt>
                <c:pt idx="16436">
                  <c:v>0.72723720203204378</c:v>
                </c:pt>
                <c:pt idx="16437">
                  <c:v>0.72723720203204378</c:v>
                </c:pt>
                <c:pt idx="16438">
                  <c:v>0.72719378229343057</c:v>
                </c:pt>
                <c:pt idx="16439">
                  <c:v>0.72715036255481746</c:v>
                </c:pt>
                <c:pt idx="16440">
                  <c:v>0.72710694281620425</c:v>
                </c:pt>
                <c:pt idx="16441">
                  <c:v>0.72706352307759103</c:v>
                </c:pt>
                <c:pt idx="16442">
                  <c:v>0.72702010333897782</c:v>
                </c:pt>
                <c:pt idx="16443">
                  <c:v>0.72697668360036471</c:v>
                </c:pt>
                <c:pt idx="16444">
                  <c:v>0.72693326386175161</c:v>
                </c:pt>
                <c:pt idx="16445">
                  <c:v>0.72693326386175161</c:v>
                </c:pt>
                <c:pt idx="16446">
                  <c:v>0.72693326386175161</c:v>
                </c:pt>
                <c:pt idx="16447">
                  <c:v>0.72693326386175161</c:v>
                </c:pt>
                <c:pt idx="16448">
                  <c:v>0.7268898441231384</c:v>
                </c:pt>
                <c:pt idx="16449">
                  <c:v>0.7268898441231384</c:v>
                </c:pt>
                <c:pt idx="16450">
                  <c:v>0.7268898441231384</c:v>
                </c:pt>
                <c:pt idx="16451">
                  <c:v>0.7268898441231384</c:v>
                </c:pt>
                <c:pt idx="16452">
                  <c:v>0.72684642438452518</c:v>
                </c:pt>
                <c:pt idx="16453">
                  <c:v>0.72684642438452518</c:v>
                </c:pt>
                <c:pt idx="16454">
                  <c:v>0.72680300464591197</c:v>
                </c:pt>
                <c:pt idx="16455">
                  <c:v>0.72675958490729886</c:v>
                </c:pt>
                <c:pt idx="16456">
                  <c:v>0.72671616516868576</c:v>
                </c:pt>
                <c:pt idx="16457">
                  <c:v>0.72671616516868576</c:v>
                </c:pt>
                <c:pt idx="16458">
                  <c:v>0.72667274543007254</c:v>
                </c:pt>
                <c:pt idx="16459">
                  <c:v>0.72662932569145933</c:v>
                </c:pt>
                <c:pt idx="16460">
                  <c:v>0.72658590595284611</c:v>
                </c:pt>
                <c:pt idx="16461">
                  <c:v>0.72658590595284611</c:v>
                </c:pt>
                <c:pt idx="16462">
                  <c:v>0.72654248621423301</c:v>
                </c:pt>
                <c:pt idx="16463">
                  <c:v>0.72654248621423301</c:v>
                </c:pt>
                <c:pt idx="16464">
                  <c:v>0.72654248621423301</c:v>
                </c:pt>
                <c:pt idx="16465">
                  <c:v>0.72649906647561979</c:v>
                </c:pt>
                <c:pt idx="16466">
                  <c:v>0.72649906647561979</c:v>
                </c:pt>
                <c:pt idx="16467">
                  <c:v>0.72649906647561979</c:v>
                </c:pt>
                <c:pt idx="16468">
                  <c:v>0.72649906647561979</c:v>
                </c:pt>
                <c:pt idx="16469">
                  <c:v>0.72645564673700669</c:v>
                </c:pt>
                <c:pt idx="16470">
                  <c:v>0.72641222699839347</c:v>
                </c:pt>
                <c:pt idx="16471">
                  <c:v>0.72641222699839347</c:v>
                </c:pt>
                <c:pt idx="16472">
                  <c:v>0.72641222699839347</c:v>
                </c:pt>
                <c:pt idx="16473">
                  <c:v>0.72636880725978026</c:v>
                </c:pt>
                <c:pt idx="16474">
                  <c:v>0.72636880725978026</c:v>
                </c:pt>
                <c:pt idx="16475">
                  <c:v>0.72636880725978026</c:v>
                </c:pt>
                <c:pt idx="16476">
                  <c:v>0.72636880725978026</c:v>
                </c:pt>
                <c:pt idx="16477">
                  <c:v>0.72636880725978026</c:v>
                </c:pt>
                <c:pt idx="16478">
                  <c:v>0.72636880725978026</c:v>
                </c:pt>
                <c:pt idx="16479">
                  <c:v>0.72632538752116704</c:v>
                </c:pt>
                <c:pt idx="16480">
                  <c:v>0.72632538752116704</c:v>
                </c:pt>
                <c:pt idx="16481">
                  <c:v>0.72628196778255394</c:v>
                </c:pt>
                <c:pt idx="16482">
                  <c:v>0.72623854804394083</c:v>
                </c:pt>
                <c:pt idx="16483">
                  <c:v>0.72623854804394083</c:v>
                </c:pt>
                <c:pt idx="16484">
                  <c:v>0.72619512830532762</c:v>
                </c:pt>
                <c:pt idx="16485">
                  <c:v>0.7261517085667144</c:v>
                </c:pt>
                <c:pt idx="16486">
                  <c:v>0.72610828882810119</c:v>
                </c:pt>
                <c:pt idx="16487">
                  <c:v>0.72610828882810119</c:v>
                </c:pt>
                <c:pt idx="16488">
                  <c:v>0.72606486908948809</c:v>
                </c:pt>
                <c:pt idx="16489">
                  <c:v>0.72606486908948809</c:v>
                </c:pt>
                <c:pt idx="16490">
                  <c:v>0.72606486908948809</c:v>
                </c:pt>
                <c:pt idx="16491">
                  <c:v>0.72602144935087498</c:v>
                </c:pt>
                <c:pt idx="16492">
                  <c:v>0.72597802961226177</c:v>
                </c:pt>
                <c:pt idx="16493">
                  <c:v>0.72593460987364855</c:v>
                </c:pt>
                <c:pt idx="16494">
                  <c:v>0.72589119013503534</c:v>
                </c:pt>
                <c:pt idx="16495">
                  <c:v>0.72584777039642223</c:v>
                </c:pt>
                <c:pt idx="16496">
                  <c:v>0.72584777039642223</c:v>
                </c:pt>
                <c:pt idx="16497">
                  <c:v>0.72584777039642223</c:v>
                </c:pt>
                <c:pt idx="16498">
                  <c:v>0.72584777039642223</c:v>
                </c:pt>
                <c:pt idx="16499">
                  <c:v>0.72584777039642223</c:v>
                </c:pt>
                <c:pt idx="16500">
                  <c:v>0.72580435065780902</c:v>
                </c:pt>
                <c:pt idx="16501">
                  <c:v>0.72580435065780902</c:v>
                </c:pt>
                <c:pt idx="16502">
                  <c:v>0.72576093091919591</c:v>
                </c:pt>
                <c:pt idx="16503">
                  <c:v>0.7257175111805827</c:v>
                </c:pt>
                <c:pt idx="16504">
                  <c:v>0.7257175111805827</c:v>
                </c:pt>
                <c:pt idx="16505">
                  <c:v>0.7257175111805827</c:v>
                </c:pt>
                <c:pt idx="16506">
                  <c:v>0.72567409144196948</c:v>
                </c:pt>
                <c:pt idx="16507">
                  <c:v>0.72563067170335627</c:v>
                </c:pt>
                <c:pt idx="16508">
                  <c:v>0.72558725196474316</c:v>
                </c:pt>
                <c:pt idx="16509">
                  <c:v>0.72554383222613006</c:v>
                </c:pt>
                <c:pt idx="16510">
                  <c:v>0.72554383222613006</c:v>
                </c:pt>
                <c:pt idx="16511">
                  <c:v>0.72554383222613006</c:v>
                </c:pt>
                <c:pt idx="16512">
                  <c:v>0.72554383222613006</c:v>
                </c:pt>
                <c:pt idx="16513">
                  <c:v>0.72554383222613006</c:v>
                </c:pt>
                <c:pt idx="16514">
                  <c:v>0.72550041248751684</c:v>
                </c:pt>
                <c:pt idx="16515">
                  <c:v>0.72545699274890363</c:v>
                </c:pt>
                <c:pt idx="16516">
                  <c:v>0.72541357301029041</c:v>
                </c:pt>
                <c:pt idx="16517">
                  <c:v>0.72541357301029041</c:v>
                </c:pt>
                <c:pt idx="16518">
                  <c:v>0.72541357301029041</c:v>
                </c:pt>
                <c:pt idx="16519">
                  <c:v>0.72541357301029041</c:v>
                </c:pt>
                <c:pt idx="16520">
                  <c:v>0.72537015327167731</c:v>
                </c:pt>
                <c:pt idx="16521">
                  <c:v>0.72537015327167731</c:v>
                </c:pt>
                <c:pt idx="16522">
                  <c:v>0.72537015327167731</c:v>
                </c:pt>
                <c:pt idx="16523">
                  <c:v>0.72537015327167731</c:v>
                </c:pt>
                <c:pt idx="16524">
                  <c:v>0.72532673353306421</c:v>
                </c:pt>
                <c:pt idx="16525">
                  <c:v>0.72532673353306421</c:v>
                </c:pt>
                <c:pt idx="16526">
                  <c:v>0.72528331379445099</c:v>
                </c:pt>
                <c:pt idx="16527">
                  <c:v>0.72528331379445099</c:v>
                </c:pt>
                <c:pt idx="16528">
                  <c:v>0.72528331379445099</c:v>
                </c:pt>
                <c:pt idx="16529">
                  <c:v>0.72523989405583777</c:v>
                </c:pt>
                <c:pt idx="16530">
                  <c:v>0.72519647431722456</c:v>
                </c:pt>
                <c:pt idx="16531">
                  <c:v>0.72519647431722456</c:v>
                </c:pt>
                <c:pt idx="16532">
                  <c:v>0.72515305457861146</c:v>
                </c:pt>
                <c:pt idx="16533">
                  <c:v>0.72510963483999824</c:v>
                </c:pt>
                <c:pt idx="16534">
                  <c:v>0.72510963483999824</c:v>
                </c:pt>
                <c:pt idx="16535">
                  <c:v>0.72510963483999824</c:v>
                </c:pt>
                <c:pt idx="16536">
                  <c:v>0.72510963483999824</c:v>
                </c:pt>
                <c:pt idx="16537">
                  <c:v>0.72506621510138514</c:v>
                </c:pt>
                <c:pt idx="16538">
                  <c:v>0.72506621510138514</c:v>
                </c:pt>
                <c:pt idx="16539">
                  <c:v>0.72506621510138514</c:v>
                </c:pt>
                <c:pt idx="16540">
                  <c:v>0.72502279536277192</c:v>
                </c:pt>
                <c:pt idx="16541">
                  <c:v>0.72497937562415871</c:v>
                </c:pt>
                <c:pt idx="16542">
                  <c:v>0.72497937562415871</c:v>
                </c:pt>
                <c:pt idx="16543">
                  <c:v>0.72497937562415871</c:v>
                </c:pt>
                <c:pt idx="16544">
                  <c:v>0.72493595588554549</c:v>
                </c:pt>
                <c:pt idx="16545">
                  <c:v>0.72493595588554549</c:v>
                </c:pt>
                <c:pt idx="16546">
                  <c:v>0.72493595588554549</c:v>
                </c:pt>
                <c:pt idx="16547">
                  <c:v>0.72493595588554549</c:v>
                </c:pt>
                <c:pt idx="16548">
                  <c:v>0.72489253614693239</c:v>
                </c:pt>
                <c:pt idx="16549">
                  <c:v>0.72489253614693239</c:v>
                </c:pt>
                <c:pt idx="16550">
                  <c:v>0.72489253614693239</c:v>
                </c:pt>
                <c:pt idx="16551">
                  <c:v>0.72484911640831928</c:v>
                </c:pt>
                <c:pt idx="16552">
                  <c:v>0.72484911640831928</c:v>
                </c:pt>
                <c:pt idx="16553">
                  <c:v>0.72480569666970607</c:v>
                </c:pt>
                <c:pt idx="16554">
                  <c:v>0.72480569666970607</c:v>
                </c:pt>
                <c:pt idx="16555">
                  <c:v>0.72480569666970607</c:v>
                </c:pt>
                <c:pt idx="16556">
                  <c:v>0.72476227693109285</c:v>
                </c:pt>
                <c:pt idx="16557">
                  <c:v>0.72476227693109285</c:v>
                </c:pt>
                <c:pt idx="16558">
                  <c:v>0.72476227693109285</c:v>
                </c:pt>
                <c:pt idx="16559">
                  <c:v>0.72471885719247964</c:v>
                </c:pt>
                <c:pt idx="16560">
                  <c:v>0.72471885719247964</c:v>
                </c:pt>
                <c:pt idx="16561">
                  <c:v>0.72471885719247964</c:v>
                </c:pt>
                <c:pt idx="16562">
                  <c:v>0.72471885719247964</c:v>
                </c:pt>
                <c:pt idx="16563">
                  <c:v>0.72467543745386653</c:v>
                </c:pt>
                <c:pt idx="16564">
                  <c:v>0.72467543745386653</c:v>
                </c:pt>
                <c:pt idx="16565">
                  <c:v>0.72463201771525343</c:v>
                </c:pt>
                <c:pt idx="16566">
                  <c:v>0.72463201771525343</c:v>
                </c:pt>
                <c:pt idx="16567">
                  <c:v>0.72463201771525343</c:v>
                </c:pt>
                <c:pt idx="16568">
                  <c:v>0.72463201771525343</c:v>
                </c:pt>
                <c:pt idx="16569">
                  <c:v>0.72463201771525343</c:v>
                </c:pt>
                <c:pt idx="16570">
                  <c:v>0.72458859797664021</c:v>
                </c:pt>
                <c:pt idx="16571">
                  <c:v>0.72458859797664021</c:v>
                </c:pt>
                <c:pt idx="16572">
                  <c:v>0.724545178238027</c:v>
                </c:pt>
                <c:pt idx="16573">
                  <c:v>0.72450175849941378</c:v>
                </c:pt>
                <c:pt idx="16574">
                  <c:v>0.72450175849941378</c:v>
                </c:pt>
                <c:pt idx="16575">
                  <c:v>0.72445833876080068</c:v>
                </c:pt>
                <c:pt idx="16576">
                  <c:v>0.72441491902218746</c:v>
                </c:pt>
                <c:pt idx="16577">
                  <c:v>0.72441491902218746</c:v>
                </c:pt>
                <c:pt idx="16578">
                  <c:v>0.72441491902218746</c:v>
                </c:pt>
                <c:pt idx="16579">
                  <c:v>0.72437149928357436</c:v>
                </c:pt>
                <c:pt idx="16580">
                  <c:v>0.72432807954496115</c:v>
                </c:pt>
                <c:pt idx="16581">
                  <c:v>0.72428465980634793</c:v>
                </c:pt>
                <c:pt idx="16582">
                  <c:v>0.72428465980634793</c:v>
                </c:pt>
                <c:pt idx="16583">
                  <c:v>0.72424124006773472</c:v>
                </c:pt>
                <c:pt idx="16584">
                  <c:v>0.72424124006773472</c:v>
                </c:pt>
                <c:pt idx="16585">
                  <c:v>0.72424124006773472</c:v>
                </c:pt>
                <c:pt idx="16586">
                  <c:v>0.72419782032912161</c:v>
                </c:pt>
                <c:pt idx="16587">
                  <c:v>0.72419782032912161</c:v>
                </c:pt>
                <c:pt idx="16588">
                  <c:v>0.72419782032912161</c:v>
                </c:pt>
                <c:pt idx="16589">
                  <c:v>0.72415440059050851</c:v>
                </c:pt>
                <c:pt idx="16590">
                  <c:v>0.72411098085189529</c:v>
                </c:pt>
                <c:pt idx="16591">
                  <c:v>0.72411098085189529</c:v>
                </c:pt>
                <c:pt idx="16592">
                  <c:v>0.72411098085189529</c:v>
                </c:pt>
                <c:pt idx="16593">
                  <c:v>0.72406756111328208</c:v>
                </c:pt>
                <c:pt idx="16594">
                  <c:v>0.72402414137466886</c:v>
                </c:pt>
                <c:pt idx="16595">
                  <c:v>0.72402414137466886</c:v>
                </c:pt>
                <c:pt idx="16596">
                  <c:v>0.72398072163605576</c:v>
                </c:pt>
                <c:pt idx="16597">
                  <c:v>0.72393730189744265</c:v>
                </c:pt>
                <c:pt idx="16598">
                  <c:v>0.72393730189744265</c:v>
                </c:pt>
                <c:pt idx="16599">
                  <c:v>0.72389388215882944</c:v>
                </c:pt>
                <c:pt idx="16600">
                  <c:v>0.72385046242021622</c:v>
                </c:pt>
                <c:pt idx="16601">
                  <c:v>0.72380704268160301</c:v>
                </c:pt>
                <c:pt idx="16602">
                  <c:v>0.72380704268160301</c:v>
                </c:pt>
                <c:pt idx="16603">
                  <c:v>0.72380704268160301</c:v>
                </c:pt>
                <c:pt idx="16604">
                  <c:v>0.7237636229429899</c:v>
                </c:pt>
                <c:pt idx="16605">
                  <c:v>0.72372020320437669</c:v>
                </c:pt>
                <c:pt idx="16606">
                  <c:v>0.72372020320437669</c:v>
                </c:pt>
                <c:pt idx="16607">
                  <c:v>0.72367678346576358</c:v>
                </c:pt>
                <c:pt idx="16608">
                  <c:v>0.72367678346576358</c:v>
                </c:pt>
                <c:pt idx="16609">
                  <c:v>0.72363336372715037</c:v>
                </c:pt>
                <c:pt idx="16610">
                  <c:v>0.72363336372715037</c:v>
                </c:pt>
                <c:pt idx="16611">
                  <c:v>0.72363336372715037</c:v>
                </c:pt>
                <c:pt idx="16612">
                  <c:v>0.72358994398853715</c:v>
                </c:pt>
                <c:pt idx="16613">
                  <c:v>0.72358994398853715</c:v>
                </c:pt>
                <c:pt idx="16614">
                  <c:v>0.72354652424992394</c:v>
                </c:pt>
                <c:pt idx="16615">
                  <c:v>0.72354652424992394</c:v>
                </c:pt>
                <c:pt idx="16616">
                  <c:v>0.72354652424992394</c:v>
                </c:pt>
                <c:pt idx="16617">
                  <c:v>0.72350310451131084</c:v>
                </c:pt>
                <c:pt idx="16618">
                  <c:v>0.72345968477269773</c:v>
                </c:pt>
                <c:pt idx="16619">
                  <c:v>0.72341626503408452</c:v>
                </c:pt>
                <c:pt idx="16620">
                  <c:v>0.72341626503408452</c:v>
                </c:pt>
                <c:pt idx="16621">
                  <c:v>0.72341626503408452</c:v>
                </c:pt>
                <c:pt idx="16622">
                  <c:v>0.72341626503408452</c:v>
                </c:pt>
                <c:pt idx="16623">
                  <c:v>0.7233728452954713</c:v>
                </c:pt>
                <c:pt idx="16624">
                  <c:v>0.72332942555685809</c:v>
                </c:pt>
                <c:pt idx="16625">
                  <c:v>0.72332942555685809</c:v>
                </c:pt>
                <c:pt idx="16626">
                  <c:v>0.72332942555685809</c:v>
                </c:pt>
                <c:pt idx="16627">
                  <c:v>0.72332942555685809</c:v>
                </c:pt>
                <c:pt idx="16628">
                  <c:v>0.72328600581824498</c:v>
                </c:pt>
                <c:pt idx="16629">
                  <c:v>0.72328600581824498</c:v>
                </c:pt>
                <c:pt idx="16630">
                  <c:v>0.72328600581824498</c:v>
                </c:pt>
                <c:pt idx="16631">
                  <c:v>0.72324258607963188</c:v>
                </c:pt>
                <c:pt idx="16632">
                  <c:v>0.72324258607963188</c:v>
                </c:pt>
                <c:pt idx="16633">
                  <c:v>0.72324258607963188</c:v>
                </c:pt>
                <c:pt idx="16634">
                  <c:v>0.72319916634101866</c:v>
                </c:pt>
                <c:pt idx="16635">
                  <c:v>0.72319916634101866</c:v>
                </c:pt>
                <c:pt idx="16636">
                  <c:v>0.72315574660240545</c:v>
                </c:pt>
                <c:pt idx="16637">
                  <c:v>0.72315574660240545</c:v>
                </c:pt>
                <c:pt idx="16638">
                  <c:v>0.72311232686379223</c:v>
                </c:pt>
                <c:pt idx="16639">
                  <c:v>0.72311232686379223</c:v>
                </c:pt>
                <c:pt idx="16640">
                  <c:v>0.72311232686379223</c:v>
                </c:pt>
                <c:pt idx="16641">
                  <c:v>0.72311232686379223</c:v>
                </c:pt>
                <c:pt idx="16642">
                  <c:v>0.72306890712517913</c:v>
                </c:pt>
                <c:pt idx="16643">
                  <c:v>0.72306890712517913</c:v>
                </c:pt>
                <c:pt idx="16644">
                  <c:v>0.72302548738656591</c:v>
                </c:pt>
                <c:pt idx="16645">
                  <c:v>0.72302548738656591</c:v>
                </c:pt>
                <c:pt idx="16646">
                  <c:v>0.72298206764795281</c:v>
                </c:pt>
                <c:pt idx="16647">
                  <c:v>0.72298206764795281</c:v>
                </c:pt>
                <c:pt idx="16648">
                  <c:v>0.72298206764795281</c:v>
                </c:pt>
                <c:pt idx="16649">
                  <c:v>0.72293864790933959</c:v>
                </c:pt>
                <c:pt idx="16650">
                  <c:v>0.72293864790933959</c:v>
                </c:pt>
                <c:pt idx="16651">
                  <c:v>0.72289522817072638</c:v>
                </c:pt>
                <c:pt idx="16652">
                  <c:v>0.72285180843211316</c:v>
                </c:pt>
                <c:pt idx="16653">
                  <c:v>0.72280838869350006</c:v>
                </c:pt>
                <c:pt idx="16654">
                  <c:v>0.72280838869350006</c:v>
                </c:pt>
                <c:pt idx="16655">
                  <c:v>0.72276496895488695</c:v>
                </c:pt>
                <c:pt idx="16656">
                  <c:v>0.72272154921627374</c:v>
                </c:pt>
                <c:pt idx="16657">
                  <c:v>0.72267812947766052</c:v>
                </c:pt>
                <c:pt idx="16658">
                  <c:v>0.72267812947766052</c:v>
                </c:pt>
                <c:pt idx="16659">
                  <c:v>0.72263470973904731</c:v>
                </c:pt>
                <c:pt idx="16660">
                  <c:v>0.72259129000043421</c:v>
                </c:pt>
                <c:pt idx="16661">
                  <c:v>0.7225478702618211</c:v>
                </c:pt>
                <c:pt idx="16662">
                  <c:v>0.7225478702618211</c:v>
                </c:pt>
                <c:pt idx="16663">
                  <c:v>0.72250445052320789</c:v>
                </c:pt>
                <c:pt idx="16664">
                  <c:v>0.72246103078459467</c:v>
                </c:pt>
                <c:pt idx="16665">
                  <c:v>0.72241761104598146</c:v>
                </c:pt>
                <c:pt idx="16666">
                  <c:v>0.72237419130736835</c:v>
                </c:pt>
                <c:pt idx="16667">
                  <c:v>0.72237419130736835</c:v>
                </c:pt>
                <c:pt idx="16668">
                  <c:v>0.72237419130736835</c:v>
                </c:pt>
                <c:pt idx="16669">
                  <c:v>0.72233077156875514</c:v>
                </c:pt>
                <c:pt idx="16670">
                  <c:v>0.72228735183014203</c:v>
                </c:pt>
                <c:pt idx="16671">
                  <c:v>0.72224393209152882</c:v>
                </c:pt>
                <c:pt idx="16672">
                  <c:v>0.72224393209152882</c:v>
                </c:pt>
                <c:pt idx="16673">
                  <c:v>0.7222005123529156</c:v>
                </c:pt>
                <c:pt idx="16674">
                  <c:v>0.72215709261430239</c:v>
                </c:pt>
                <c:pt idx="16675">
                  <c:v>0.72211367287568928</c:v>
                </c:pt>
                <c:pt idx="16676">
                  <c:v>0.72207025313707618</c:v>
                </c:pt>
                <c:pt idx="16677">
                  <c:v>0.72207025313707618</c:v>
                </c:pt>
                <c:pt idx="16678">
                  <c:v>0.72202683339846296</c:v>
                </c:pt>
                <c:pt idx="16679">
                  <c:v>0.72202683339846296</c:v>
                </c:pt>
                <c:pt idx="16680">
                  <c:v>0.72202683339846296</c:v>
                </c:pt>
                <c:pt idx="16681">
                  <c:v>0.72198341365984975</c:v>
                </c:pt>
                <c:pt idx="16682">
                  <c:v>0.72198341365984975</c:v>
                </c:pt>
                <c:pt idx="16683">
                  <c:v>0.72198341365984975</c:v>
                </c:pt>
                <c:pt idx="16684">
                  <c:v>0.72198341365984975</c:v>
                </c:pt>
                <c:pt idx="16685">
                  <c:v>0.72198341365984975</c:v>
                </c:pt>
                <c:pt idx="16686">
                  <c:v>0.72198341365984975</c:v>
                </c:pt>
                <c:pt idx="16687">
                  <c:v>0.72198341365984975</c:v>
                </c:pt>
                <c:pt idx="16688">
                  <c:v>0.72193999392123653</c:v>
                </c:pt>
                <c:pt idx="16689">
                  <c:v>0.72189657418262343</c:v>
                </c:pt>
                <c:pt idx="16690">
                  <c:v>0.72185315444401033</c:v>
                </c:pt>
                <c:pt idx="16691">
                  <c:v>0.72180973470539711</c:v>
                </c:pt>
                <c:pt idx="16692">
                  <c:v>0.72180973470539711</c:v>
                </c:pt>
                <c:pt idx="16693">
                  <c:v>0.7217663149667839</c:v>
                </c:pt>
                <c:pt idx="16694">
                  <c:v>0.72172289522817068</c:v>
                </c:pt>
                <c:pt idx="16695">
                  <c:v>0.72172289522817068</c:v>
                </c:pt>
                <c:pt idx="16696">
                  <c:v>0.72172289522817068</c:v>
                </c:pt>
                <c:pt idx="16697">
                  <c:v>0.72167947548955758</c:v>
                </c:pt>
                <c:pt idx="16698">
                  <c:v>0.72167947548955758</c:v>
                </c:pt>
                <c:pt idx="16699">
                  <c:v>0.72167947548955758</c:v>
                </c:pt>
                <c:pt idx="16700">
                  <c:v>0.72163605575094436</c:v>
                </c:pt>
                <c:pt idx="16701">
                  <c:v>0.72159263601233126</c:v>
                </c:pt>
                <c:pt idx="16702">
                  <c:v>0.72154921627371804</c:v>
                </c:pt>
                <c:pt idx="16703">
                  <c:v>0.72150579653510483</c:v>
                </c:pt>
                <c:pt idx="16704">
                  <c:v>0.72150579653510483</c:v>
                </c:pt>
                <c:pt idx="16705">
                  <c:v>0.72146237679649161</c:v>
                </c:pt>
                <c:pt idx="16706">
                  <c:v>0.72146237679649161</c:v>
                </c:pt>
                <c:pt idx="16707">
                  <c:v>0.72146237679649161</c:v>
                </c:pt>
                <c:pt idx="16708">
                  <c:v>0.72146237679649161</c:v>
                </c:pt>
                <c:pt idx="16709">
                  <c:v>0.72146237679649161</c:v>
                </c:pt>
                <c:pt idx="16710">
                  <c:v>0.72146237679649161</c:v>
                </c:pt>
                <c:pt idx="16711">
                  <c:v>0.72146237679649161</c:v>
                </c:pt>
                <c:pt idx="16712">
                  <c:v>0.72146237679649161</c:v>
                </c:pt>
                <c:pt idx="16713">
                  <c:v>0.72146237679649161</c:v>
                </c:pt>
                <c:pt idx="16714">
                  <c:v>0.72141895705787851</c:v>
                </c:pt>
                <c:pt idx="16715">
                  <c:v>0.72141895705787851</c:v>
                </c:pt>
                <c:pt idx="16716">
                  <c:v>0.72141895705787851</c:v>
                </c:pt>
                <c:pt idx="16717">
                  <c:v>0.72141895705787851</c:v>
                </c:pt>
                <c:pt idx="16718">
                  <c:v>0.72141895705787851</c:v>
                </c:pt>
                <c:pt idx="16719">
                  <c:v>0.72141895705787851</c:v>
                </c:pt>
                <c:pt idx="16720">
                  <c:v>0.7213755373192654</c:v>
                </c:pt>
                <c:pt idx="16721">
                  <c:v>0.7213755373192654</c:v>
                </c:pt>
                <c:pt idx="16722">
                  <c:v>0.72133211758065219</c:v>
                </c:pt>
                <c:pt idx="16723">
                  <c:v>0.72128869784203897</c:v>
                </c:pt>
                <c:pt idx="16724">
                  <c:v>0.72124527810342576</c:v>
                </c:pt>
                <c:pt idx="16725">
                  <c:v>0.72124527810342576</c:v>
                </c:pt>
                <c:pt idx="16726">
                  <c:v>0.72124527810342576</c:v>
                </c:pt>
                <c:pt idx="16727">
                  <c:v>0.72124527810342576</c:v>
                </c:pt>
                <c:pt idx="16728">
                  <c:v>0.72120185836481265</c:v>
                </c:pt>
                <c:pt idx="16729">
                  <c:v>0.72120185836481265</c:v>
                </c:pt>
                <c:pt idx="16730">
                  <c:v>0.72115843862619955</c:v>
                </c:pt>
                <c:pt idx="16731">
                  <c:v>0.72111501888758633</c:v>
                </c:pt>
                <c:pt idx="16732">
                  <c:v>0.72111501888758633</c:v>
                </c:pt>
                <c:pt idx="16733">
                  <c:v>0.72111501888758633</c:v>
                </c:pt>
                <c:pt idx="16734">
                  <c:v>0.72107159914897312</c:v>
                </c:pt>
                <c:pt idx="16735">
                  <c:v>0.72107159914897312</c:v>
                </c:pt>
                <c:pt idx="16736">
                  <c:v>0.7210281794103599</c:v>
                </c:pt>
                <c:pt idx="16737">
                  <c:v>0.7209847596717468</c:v>
                </c:pt>
                <c:pt idx="16738">
                  <c:v>0.72094133993313358</c:v>
                </c:pt>
                <c:pt idx="16739">
                  <c:v>0.72094133993313358</c:v>
                </c:pt>
                <c:pt idx="16740">
                  <c:v>0.72094133993313358</c:v>
                </c:pt>
                <c:pt idx="16741">
                  <c:v>0.72094133993313358</c:v>
                </c:pt>
                <c:pt idx="16742">
                  <c:v>0.72094133993313358</c:v>
                </c:pt>
                <c:pt idx="16743">
                  <c:v>0.72089792019452048</c:v>
                </c:pt>
                <c:pt idx="16744">
                  <c:v>0.72085450045590727</c:v>
                </c:pt>
                <c:pt idx="16745">
                  <c:v>0.72081108071729405</c:v>
                </c:pt>
                <c:pt idx="16746">
                  <c:v>0.72081108071729405</c:v>
                </c:pt>
                <c:pt idx="16747">
                  <c:v>0.72076766097868084</c:v>
                </c:pt>
                <c:pt idx="16748">
                  <c:v>0.72072424124006773</c:v>
                </c:pt>
                <c:pt idx="16749">
                  <c:v>0.72068082150145463</c:v>
                </c:pt>
                <c:pt idx="16750">
                  <c:v>0.72068082150145463</c:v>
                </c:pt>
                <c:pt idx="16751">
                  <c:v>0.72068082150145463</c:v>
                </c:pt>
                <c:pt idx="16752">
                  <c:v>0.72063740176284141</c:v>
                </c:pt>
                <c:pt idx="16753">
                  <c:v>0.7205939820242282</c:v>
                </c:pt>
                <c:pt idx="16754">
                  <c:v>0.7205939820242282</c:v>
                </c:pt>
                <c:pt idx="16755">
                  <c:v>0.7205939820242282</c:v>
                </c:pt>
                <c:pt idx="16756">
                  <c:v>0.7205939820242282</c:v>
                </c:pt>
                <c:pt idx="16757">
                  <c:v>0.7205939820242282</c:v>
                </c:pt>
                <c:pt idx="16758">
                  <c:v>0.72055056228561498</c:v>
                </c:pt>
                <c:pt idx="16759">
                  <c:v>0.72055056228561498</c:v>
                </c:pt>
                <c:pt idx="16760">
                  <c:v>0.72050714254700188</c:v>
                </c:pt>
                <c:pt idx="16761">
                  <c:v>0.72046372280838877</c:v>
                </c:pt>
                <c:pt idx="16762">
                  <c:v>0.72042030306977556</c:v>
                </c:pt>
                <c:pt idx="16763">
                  <c:v>0.72042030306977556</c:v>
                </c:pt>
                <c:pt idx="16764">
                  <c:v>0.72042030306977556</c:v>
                </c:pt>
                <c:pt idx="16765">
                  <c:v>0.72037688333116234</c:v>
                </c:pt>
                <c:pt idx="16766">
                  <c:v>0.72033346359254913</c:v>
                </c:pt>
                <c:pt idx="16767">
                  <c:v>0.72029004385393602</c:v>
                </c:pt>
                <c:pt idx="16768">
                  <c:v>0.72029004385393602</c:v>
                </c:pt>
                <c:pt idx="16769">
                  <c:v>0.72029004385393602</c:v>
                </c:pt>
                <c:pt idx="16770">
                  <c:v>0.72029004385393602</c:v>
                </c:pt>
                <c:pt idx="16771">
                  <c:v>0.72024662411532281</c:v>
                </c:pt>
                <c:pt idx="16772">
                  <c:v>0.72024662411532281</c:v>
                </c:pt>
                <c:pt idx="16773">
                  <c:v>0.72024662411532281</c:v>
                </c:pt>
                <c:pt idx="16774">
                  <c:v>0.7202032043767097</c:v>
                </c:pt>
                <c:pt idx="16775">
                  <c:v>0.7202032043767097</c:v>
                </c:pt>
                <c:pt idx="16776">
                  <c:v>0.72015978463809649</c:v>
                </c:pt>
                <c:pt idx="16777">
                  <c:v>0.72011636489948327</c:v>
                </c:pt>
                <c:pt idx="16778">
                  <c:v>0.72007294516087006</c:v>
                </c:pt>
                <c:pt idx="16779">
                  <c:v>0.72002952542225696</c:v>
                </c:pt>
                <c:pt idx="16780">
                  <c:v>0.71998610568364385</c:v>
                </c:pt>
                <c:pt idx="16781">
                  <c:v>0.71998610568364385</c:v>
                </c:pt>
                <c:pt idx="16782">
                  <c:v>0.71994268594503064</c:v>
                </c:pt>
                <c:pt idx="16783">
                  <c:v>0.71994268594503064</c:v>
                </c:pt>
                <c:pt idx="16784">
                  <c:v>0.71989926620641742</c:v>
                </c:pt>
                <c:pt idx="16785">
                  <c:v>0.71989926620641742</c:v>
                </c:pt>
                <c:pt idx="16786">
                  <c:v>0.71989926620641742</c:v>
                </c:pt>
                <c:pt idx="16787">
                  <c:v>0.71989926620641742</c:v>
                </c:pt>
                <c:pt idx="16788">
                  <c:v>0.71985584646780421</c:v>
                </c:pt>
                <c:pt idx="16789">
                  <c:v>0.7198124267291911</c:v>
                </c:pt>
                <c:pt idx="16790">
                  <c:v>0.7198124267291911</c:v>
                </c:pt>
                <c:pt idx="16791">
                  <c:v>0.7198124267291911</c:v>
                </c:pt>
                <c:pt idx="16792">
                  <c:v>0.719769006990578</c:v>
                </c:pt>
                <c:pt idx="16793">
                  <c:v>0.719769006990578</c:v>
                </c:pt>
                <c:pt idx="16794">
                  <c:v>0.71972558725196478</c:v>
                </c:pt>
                <c:pt idx="16795">
                  <c:v>0.71972558725196478</c:v>
                </c:pt>
                <c:pt idx="16796">
                  <c:v>0.71968216751335157</c:v>
                </c:pt>
                <c:pt idx="16797">
                  <c:v>0.71968216751335157</c:v>
                </c:pt>
                <c:pt idx="16798">
                  <c:v>0.71963874777473835</c:v>
                </c:pt>
                <c:pt idx="16799">
                  <c:v>0.71959532803612525</c:v>
                </c:pt>
                <c:pt idx="16800">
                  <c:v>0.71959532803612525</c:v>
                </c:pt>
                <c:pt idx="16801">
                  <c:v>0.71955190829751203</c:v>
                </c:pt>
                <c:pt idx="16802">
                  <c:v>0.71955190829751203</c:v>
                </c:pt>
                <c:pt idx="16803">
                  <c:v>0.71950848855889893</c:v>
                </c:pt>
                <c:pt idx="16804">
                  <c:v>0.71950848855889893</c:v>
                </c:pt>
                <c:pt idx="16805">
                  <c:v>0.71950848855889893</c:v>
                </c:pt>
                <c:pt idx="16806">
                  <c:v>0.71946506882028571</c:v>
                </c:pt>
                <c:pt idx="16807">
                  <c:v>0.71946506882028571</c:v>
                </c:pt>
                <c:pt idx="16808">
                  <c:v>0.71946506882028571</c:v>
                </c:pt>
                <c:pt idx="16809">
                  <c:v>0.71946506882028571</c:v>
                </c:pt>
                <c:pt idx="16810">
                  <c:v>0.71946506882028571</c:v>
                </c:pt>
                <c:pt idx="16811">
                  <c:v>0.71946506882028571</c:v>
                </c:pt>
                <c:pt idx="16812">
                  <c:v>0.7194216490816725</c:v>
                </c:pt>
                <c:pt idx="16813">
                  <c:v>0.7194216490816725</c:v>
                </c:pt>
                <c:pt idx="16814">
                  <c:v>0.71937822934305928</c:v>
                </c:pt>
                <c:pt idx="16815">
                  <c:v>0.71933480960444618</c:v>
                </c:pt>
                <c:pt idx="16816">
                  <c:v>0.71933480960444618</c:v>
                </c:pt>
                <c:pt idx="16817">
                  <c:v>0.71929138986583308</c:v>
                </c:pt>
                <c:pt idx="16818">
                  <c:v>0.71929138986583308</c:v>
                </c:pt>
                <c:pt idx="16819">
                  <c:v>0.71924797012721986</c:v>
                </c:pt>
                <c:pt idx="16820">
                  <c:v>0.71920455038860664</c:v>
                </c:pt>
                <c:pt idx="16821">
                  <c:v>0.71916113064999343</c:v>
                </c:pt>
                <c:pt idx="16822">
                  <c:v>0.71911771091138033</c:v>
                </c:pt>
                <c:pt idx="16823">
                  <c:v>0.71907429117276722</c:v>
                </c:pt>
                <c:pt idx="16824">
                  <c:v>0.71907429117276722</c:v>
                </c:pt>
                <c:pt idx="16825">
                  <c:v>0.71903087143415401</c:v>
                </c:pt>
                <c:pt idx="16826">
                  <c:v>0.71903087143415401</c:v>
                </c:pt>
                <c:pt idx="16827">
                  <c:v>0.71903087143415401</c:v>
                </c:pt>
                <c:pt idx="16828">
                  <c:v>0.71903087143415401</c:v>
                </c:pt>
                <c:pt idx="16829">
                  <c:v>0.71903087143415401</c:v>
                </c:pt>
                <c:pt idx="16830">
                  <c:v>0.71903087143415401</c:v>
                </c:pt>
                <c:pt idx="16831">
                  <c:v>0.71898745169554079</c:v>
                </c:pt>
                <c:pt idx="16832">
                  <c:v>0.71894403195692758</c:v>
                </c:pt>
                <c:pt idx="16833">
                  <c:v>0.71894403195692758</c:v>
                </c:pt>
                <c:pt idx="16834">
                  <c:v>0.71890061221831447</c:v>
                </c:pt>
                <c:pt idx="16835">
                  <c:v>0.71885719247970126</c:v>
                </c:pt>
                <c:pt idx="16836">
                  <c:v>0.71881377274108815</c:v>
                </c:pt>
                <c:pt idx="16837">
                  <c:v>0.71881377274108815</c:v>
                </c:pt>
                <c:pt idx="16838">
                  <c:v>0.71881377274108815</c:v>
                </c:pt>
                <c:pt idx="16839">
                  <c:v>0.71881377274108815</c:v>
                </c:pt>
                <c:pt idx="16840">
                  <c:v>0.71881377274108815</c:v>
                </c:pt>
                <c:pt idx="16841">
                  <c:v>0.71881377274108815</c:v>
                </c:pt>
                <c:pt idx="16842">
                  <c:v>0.71881377274108815</c:v>
                </c:pt>
                <c:pt idx="16843">
                  <c:v>0.71877035300247494</c:v>
                </c:pt>
                <c:pt idx="16844">
                  <c:v>0.71872693326386172</c:v>
                </c:pt>
                <c:pt idx="16845">
                  <c:v>0.71872693326386172</c:v>
                </c:pt>
                <c:pt idx="16846">
                  <c:v>0.71872693326386172</c:v>
                </c:pt>
                <c:pt idx="16847">
                  <c:v>0.71868351352524851</c:v>
                </c:pt>
                <c:pt idx="16848">
                  <c:v>0.71868351352524851</c:v>
                </c:pt>
                <c:pt idx="16849">
                  <c:v>0.7186400937866354</c:v>
                </c:pt>
                <c:pt idx="16850">
                  <c:v>0.7186400937866354</c:v>
                </c:pt>
                <c:pt idx="16851">
                  <c:v>0.7186400937866354</c:v>
                </c:pt>
                <c:pt idx="16852">
                  <c:v>0.7185966740480223</c:v>
                </c:pt>
                <c:pt idx="16853">
                  <c:v>0.7185966740480223</c:v>
                </c:pt>
                <c:pt idx="16854">
                  <c:v>0.7185966740480223</c:v>
                </c:pt>
                <c:pt idx="16855">
                  <c:v>0.71855325430940908</c:v>
                </c:pt>
                <c:pt idx="16856">
                  <c:v>0.71855325430940908</c:v>
                </c:pt>
                <c:pt idx="16857">
                  <c:v>0.71855325430940908</c:v>
                </c:pt>
                <c:pt idx="16858">
                  <c:v>0.71855325430940908</c:v>
                </c:pt>
                <c:pt idx="16859">
                  <c:v>0.71855325430940908</c:v>
                </c:pt>
                <c:pt idx="16860">
                  <c:v>0.71855325430940908</c:v>
                </c:pt>
                <c:pt idx="16861">
                  <c:v>0.71855325430940908</c:v>
                </c:pt>
                <c:pt idx="16862">
                  <c:v>0.71850983457079587</c:v>
                </c:pt>
                <c:pt idx="16863">
                  <c:v>0.71846641483218265</c:v>
                </c:pt>
                <c:pt idx="16864">
                  <c:v>0.71842299509356955</c:v>
                </c:pt>
                <c:pt idx="16865">
                  <c:v>0.71842299509356955</c:v>
                </c:pt>
                <c:pt idx="16866">
                  <c:v>0.71837957535495645</c:v>
                </c:pt>
                <c:pt idx="16867">
                  <c:v>0.71833615561634323</c:v>
                </c:pt>
                <c:pt idx="16868">
                  <c:v>0.71829273587773002</c:v>
                </c:pt>
                <c:pt idx="16869">
                  <c:v>0.7182493161391168</c:v>
                </c:pt>
                <c:pt idx="16870">
                  <c:v>0.7182493161391168</c:v>
                </c:pt>
                <c:pt idx="16871">
                  <c:v>0.7182058964005037</c:v>
                </c:pt>
                <c:pt idx="16872">
                  <c:v>0.71816247666189048</c:v>
                </c:pt>
                <c:pt idx="16873">
                  <c:v>0.71816247666189048</c:v>
                </c:pt>
                <c:pt idx="16874">
                  <c:v>0.71816247666189048</c:v>
                </c:pt>
                <c:pt idx="16875">
                  <c:v>0.71811905692327738</c:v>
                </c:pt>
                <c:pt idx="16876">
                  <c:v>0.71807563718466416</c:v>
                </c:pt>
                <c:pt idx="16877">
                  <c:v>0.71803221744605095</c:v>
                </c:pt>
                <c:pt idx="16878">
                  <c:v>0.71798879770743773</c:v>
                </c:pt>
                <c:pt idx="16879">
                  <c:v>0.71798879770743773</c:v>
                </c:pt>
                <c:pt idx="16880">
                  <c:v>0.71798879770743773</c:v>
                </c:pt>
                <c:pt idx="16881">
                  <c:v>0.71794537796882463</c:v>
                </c:pt>
                <c:pt idx="16882">
                  <c:v>0.71794537796882463</c:v>
                </c:pt>
                <c:pt idx="16883">
                  <c:v>0.71790195823021152</c:v>
                </c:pt>
                <c:pt idx="16884">
                  <c:v>0.71790195823021152</c:v>
                </c:pt>
                <c:pt idx="16885">
                  <c:v>0.71790195823021152</c:v>
                </c:pt>
                <c:pt idx="16886">
                  <c:v>0.71785853849159831</c:v>
                </c:pt>
                <c:pt idx="16887">
                  <c:v>0.71781511875298509</c:v>
                </c:pt>
                <c:pt idx="16888">
                  <c:v>0.71777169901437188</c:v>
                </c:pt>
                <c:pt idx="16889">
                  <c:v>0.71772827927575877</c:v>
                </c:pt>
                <c:pt idx="16890">
                  <c:v>0.71768485953714567</c:v>
                </c:pt>
                <c:pt idx="16891">
                  <c:v>0.71768485953714567</c:v>
                </c:pt>
                <c:pt idx="16892">
                  <c:v>0.71768485953714567</c:v>
                </c:pt>
                <c:pt idx="16893">
                  <c:v>0.71768485953714567</c:v>
                </c:pt>
                <c:pt idx="16894">
                  <c:v>0.71764143979853245</c:v>
                </c:pt>
                <c:pt idx="16895">
                  <c:v>0.71759802005991924</c:v>
                </c:pt>
                <c:pt idx="16896">
                  <c:v>0.71755460032130602</c:v>
                </c:pt>
                <c:pt idx="16897">
                  <c:v>0.71755460032130602</c:v>
                </c:pt>
                <c:pt idx="16898">
                  <c:v>0.71755460032130602</c:v>
                </c:pt>
                <c:pt idx="16899">
                  <c:v>0.71751118058269281</c:v>
                </c:pt>
                <c:pt idx="16900">
                  <c:v>0.7174677608440797</c:v>
                </c:pt>
                <c:pt idx="16901">
                  <c:v>0.7174243411054666</c:v>
                </c:pt>
                <c:pt idx="16902">
                  <c:v>0.71738092136685339</c:v>
                </c:pt>
                <c:pt idx="16903">
                  <c:v>0.71733750162824017</c:v>
                </c:pt>
                <c:pt idx="16904">
                  <c:v>0.71733750162824017</c:v>
                </c:pt>
                <c:pt idx="16905">
                  <c:v>0.71729408188962696</c:v>
                </c:pt>
                <c:pt idx="16906">
                  <c:v>0.71729408188962696</c:v>
                </c:pt>
                <c:pt idx="16907">
                  <c:v>0.71725066215101385</c:v>
                </c:pt>
                <c:pt idx="16908">
                  <c:v>0.71725066215101385</c:v>
                </c:pt>
                <c:pt idx="16909">
                  <c:v>0.71725066215101385</c:v>
                </c:pt>
                <c:pt idx="16910">
                  <c:v>0.71720724241240075</c:v>
                </c:pt>
                <c:pt idx="16911">
                  <c:v>0.71720724241240075</c:v>
                </c:pt>
                <c:pt idx="16912">
                  <c:v>0.71720724241240075</c:v>
                </c:pt>
                <c:pt idx="16913">
                  <c:v>0.71720724241240075</c:v>
                </c:pt>
                <c:pt idx="16914">
                  <c:v>0.71716382267378753</c:v>
                </c:pt>
                <c:pt idx="16915">
                  <c:v>0.71712040293517432</c:v>
                </c:pt>
                <c:pt idx="16916">
                  <c:v>0.71712040293517432</c:v>
                </c:pt>
                <c:pt idx="16917">
                  <c:v>0.71712040293517432</c:v>
                </c:pt>
                <c:pt idx="16918">
                  <c:v>0.7170769831965611</c:v>
                </c:pt>
                <c:pt idx="16919">
                  <c:v>0.7170769831965611</c:v>
                </c:pt>
                <c:pt idx="16920">
                  <c:v>0.717033563457948</c:v>
                </c:pt>
                <c:pt idx="16921">
                  <c:v>0.71699014371933478</c:v>
                </c:pt>
                <c:pt idx="16922">
                  <c:v>0.71694672398072168</c:v>
                </c:pt>
                <c:pt idx="16923">
                  <c:v>0.71690330424210846</c:v>
                </c:pt>
                <c:pt idx="16924">
                  <c:v>0.71685988450349525</c:v>
                </c:pt>
                <c:pt idx="16925">
                  <c:v>0.71681646476488203</c:v>
                </c:pt>
                <c:pt idx="16926">
                  <c:v>0.71677304502626893</c:v>
                </c:pt>
                <c:pt idx="16927">
                  <c:v>0.71672962528765582</c:v>
                </c:pt>
                <c:pt idx="16928">
                  <c:v>0.71668620554904261</c:v>
                </c:pt>
                <c:pt idx="16929">
                  <c:v>0.71668620554904261</c:v>
                </c:pt>
                <c:pt idx="16930">
                  <c:v>0.71668620554904261</c:v>
                </c:pt>
                <c:pt idx="16931">
                  <c:v>0.71664278581042939</c:v>
                </c:pt>
                <c:pt idx="16932">
                  <c:v>0.71659936607181618</c:v>
                </c:pt>
                <c:pt idx="16933">
                  <c:v>0.71655594633320308</c:v>
                </c:pt>
                <c:pt idx="16934">
                  <c:v>0.71655594633320308</c:v>
                </c:pt>
                <c:pt idx="16935">
                  <c:v>0.71655594633320308</c:v>
                </c:pt>
                <c:pt idx="16936">
                  <c:v>0.71651252659458997</c:v>
                </c:pt>
                <c:pt idx="16937">
                  <c:v>0.71651252659458997</c:v>
                </c:pt>
                <c:pt idx="16938">
                  <c:v>0.71651252659458997</c:v>
                </c:pt>
                <c:pt idx="16939">
                  <c:v>0.71651252659458997</c:v>
                </c:pt>
                <c:pt idx="16940">
                  <c:v>0.71646910685597676</c:v>
                </c:pt>
                <c:pt idx="16941">
                  <c:v>0.71642568711736354</c:v>
                </c:pt>
                <c:pt idx="16942">
                  <c:v>0.71638226737875033</c:v>
                </c:pt>
                <c:pt idx="16943">
                  <c:v>0.71633884764013722</c:v>
                </c:pt>
                <c:pt idx="16944">
                  <c:v>0.71633884764013722</c:v>
                </c:pt>
                <c:pt idx="16945">
                  <c:v>0.71629542790152401</c:v>
                </c:pt>
                <c:pt idx="16946">
                  <c:v>0.71629542790152401</c:v>
                </c:pt>
                <c:pt idx="16947">
                  <c:v>0.71629542790152401</c:v>
                </c:pt>
                <c:pt idx="16948">
                  <c:v>0.7162520081629109</c:v>
                </c:pt>
                <c:pt idx="16949">
                  <c:v>0.7162520081629109</c:v>
                </c:pt>
                <c:pt idx="16950">
                  <c:v>0.71620858842429769</c:v>
                </c:pt>
                <c:pt idx="16951">
                  <c:v>0.71616516868568447</c:v>
                </c:pt>
                <c:pt idx="16952">
                  <c:v>0.71616516868568447</c:v>
                </c:pt>
                <c:pt idx="16953">
                  <c:v>0.71616516868568447</c:v>
                </c:pt>
                <c:pt idx="16954">
                  <c:v>0.71612174894707126</c:v>
                </c:pt>
                <c:pt idx="16955">
                  <c:v>0.71612174894707126</c:v>
                </c:pt>
                <c:pt idx="16956">
                  <c:v>0.71607832920845815</c:v>
                </c:pt>
                <c:pt idx="16957">
                  <c:v>0.71603490946984505</c:v>
                </c:pt>
                <c:pt idx="16958">
                  <c:v>0.71599148973123183</c:v>
                </c:pt>
                <c:pt idx="16959">
                  <c:v>0.71599148973123183</c:v>
                </c:pt>
                <c:pt idx="16960">
                  <c:v>0.71599148973123183</c:v>
                </c:pt>
                <c:pt idx="16961">
                  <c:v>0.71594806999261862</c:v>
                </c:pt>
                <c:pt idx="16962">
                  <c:v>0.7159046502540054</c:v>
                </c:pt>
                <c:pt idx="16963">
                  <c:v>0.7159046502540054</c:v>
                </c:pt>
                <c:pt idx="16964">
                  <c:v>0.7159046502540054</c:v>
                </c:pt>
                <c:pt idx="16965">
                  <c:v>0.7159046502540054</c:v>
                </c:pt>
                <c:pt idx="16966">
                  <c:v>0.7159046502540054</c:v>
                </c:pt>
                <c:pt idx="16967">
                  <c:v>0.7158612305153923</c:v>
                </c:pt>
                <c:pt idx="16968">
                  <c:v>0.7158612305153923</c:v>
                </c:pt>
                <c:pt idx="16969">
                  <c:v>0.7158178107767792</c:v>
                </c:pt>
                <c:pt idx="16970">
                  <c:v>0.7158178107767792</c:v>
                </c:pt>
                <c:pt idx="16971">
                  <c:v>0.7158178107767792</c:v>
                </c:pt>
                <c:pt idx="16972">
                  <c:v>0.71577439103816598</c:v>
                </c:pt>
                <c:pt idx="16973">
                  <c:v>0.71573097129955277</c:v>
                </c:pt>
                <c:pt idx="16974">
                  <c:v>0.71568755156093955</c:v>
                </c:pt>
                <c:pt idx="16975">
                  <c:v>0.71568755156093955</c:v>
                </c:pt>
                <c:pt idx="16976">
                  <c:v>0.71568755156093955</c:v>
                </c:pt>
                <c:pt idx="16977">
                  <c:v>0.71568755156093955</c:v>
                </c:pt>
                <c:pt idx="16978">
                  <c:v>0.71564413182232645</c:v>
                </c:pt>
                <c:pt idx="16979">
                  <c:v>0.71564413182232645</c:v>
                </c:pt>
                <c:pt idx="16980">
                  <c:v>0.71560071208371323</c:v>
                </c:pt>
                <c:pt idx="16981">
                  <c:v>0.71560071208371323</c:v>
                </c:pt>
                <c:pt idx="16982">
                  <c:v>0.71555729234510013</c:v>
                </c:pt>
                <c:pt idx="16983">
                  <c:v>0.71551387260648691</c:v>
                </c:pt>
                <c:pt idx="16984">
                  <c:v>0.7154704528678737</c:v>
                </c:pt>
                <c:pt idx="16985">
                  <c:v>0.7154704528678737</c:v>
                </c:pt>
                <c:pt idx="16986">
                  <c:v>0.71542703312926048</c:v>
                </c:pt>
                <c:pt idx="16987">
                  <c:v>0.71538361339064738</c:v>
                </c:pt>
                <c:pt idx="16988">
                  <c:v>0.71538361339064738</c:v>
                </c:pt>
                <c:pt idx="16989">
                  <c:v>0.71534019365203427</c:v>
                </c:pt>
                <c:pt idx="16990">
                  <c:v>0.71534019365203427</c:v>
                </c:pt>
                <c:pt idx="16991">
                  <c:v>0.71529677391342106</c:v>
                </c:pt>
                <c:pt idx="16992">
                  <c:v>0.71525335417480784</c:v>
                </c:pt>
                <c:pt idx="16993">
                  <c:v>0.71525335417480784</c:v>
                </c:pt>
                <c:pt idx="16994">
                  <c:v>0.71520993443619463</c:v>
                </c:pt>
                <c:pt idx="16995">
                  <c:v>0.71520993443619463</c:v>
                </c:pt>
                <c:pt idx="16996">
                  <c:v>0.71516651469758152</c:v>
                </c:pt>
                <c:pt idx="16997">
                  <c:v>0.71512309495896842</c:v>
                </c:pt>
                <c:pt idx="16998">
                  <c:v>0.7150796752203552</c:v>
                </c:pt>
                <c:pt idx="16999">
                  <c:v>0.71503625548174199</c:v>
                </c:pt>
                <c:pt idx="17000">
                  <c:v>0.71503625548174199</c:v>
                </c:pt>
                <c:pt idx="17001">
                  <c:v>0.71499283574312877</c:v>
                </c:pt>
                <c:pt idx="17002">
                  <c:v>0.71499283574312877</c:v>
                </c:pt>
                <c:pt idx="17003">
                  <c:v>0.71499283574312877</c:v>
                </c:pt>
                <c:pt idx="17004">
                  <c:v>0.71499283574312877</c:v>
                </c:pt>
                <c:pt idx="17005">
                  <c:v>0.71494941600451567</c:v>
                </c:pt>
                <c:pt idx="17006">
                  <c:v>0.71494941600451567</c:v>
                </c:pt>
                <c:pt idx="17007">
                  <c:v>0.71490599626590245</c:v>
                </c:pt>
                <c:pt idx="17008">
                  <c:v>0.71490599626590245</c:v>
                </c:pt>
                <c:pt idx="17009">
                  <c:v>0.71486257652728935</c:v>
                </c:pt>
                <c:pt idx="17010">
                  <c:v>0.71486257652728935</c:v>
                </c:pt>
                <c:pt idx="17011">
                  <c:v>0.71486257652728935</c:v>
                </c:pt>
                <c:pt idx="17012">
                  <c:v>0.71481915678867614</c:v>
                </c:pt>
                <c:pt idx="17013">
                  <c:v>0.71477573705006292</c:v>
                </c:pt>
                <c:pt idx="17014">
                  <c:v>0.71473231731144971</c:v>
                </c:pt>
                <c:pt idx="17015">
                  <c:v>0.7146888975728366</c:v>
                </c:pt>
                <c:pt idx="17016">
                  <c:v>0.7146888975728366</c:v>
                </c:pt>
                <c:pt idx="17017">
                  <c:v>0.7146454778342235</c:v>
                </c:pt>
                <c:pt idx="17018">
                  <c:v>0.7146454778342235</c:v>
                </c:pt>
                <c:pt idx="17019">
                  <c:v>0.7146454778342235</c:v>
                </c:pt>
                <c:pt idx="17020">
                  <c:v>0.71460205809561028</c:v>
                </c:pt>
                <c:pt idx="17021">
                  <c:v>0.71460205809561028</c:v>
                </c:pt>
                <c:pt idx="17022">
                  <c:v>0.71455863835699707</c:v>
                </c:pt>
                <c:pt idx="17023">
                  <c:v>0.71455863835699707</c:v>
                </c:pt>
                <c:pt idx="17024">
                  <c:v>0.71455863835699707</c:v>
                </c:pt>
                <c:pt idx="17025">
                  <c:v>0.71455863835699707</c:v>
                </c:pt>
                <c:pt idx="17026">
                  <c:v>0.71455863835699707</c:v>
                </c:pt>
                <c:pt idx="17027">
                  <c:v>0.71455863835699707</c:v>
                </c:pt>
                <c:pt idx="17028">
                  <c:v>0.71455863835699707</c:v>
                </c:pt>
                <c:pt idx="17029">
                  <c:v>0.71451521861838385</c:v>
                </c:pt>
                <c:pt idx="17030">
                  <c:v>0.71451521861838385</c:v>
                </c:pt>
                <c:pt idx="17031">
                  <c:v>0.71451521861838385</c:v>
                </c:pt>
                <c:pt idx="17032">
                  <c:v>0.71447179887977075</c:v>
                </c:pt>
                <c:pt idx="17033">
                  <c:v>0.71442837914115764</c:v>
                </c:pt>
                <c:pt idx="17034">
                  <c:v>0.71438495940254443</c:v>
                </c:pt>
                <c:pt idx="17035">
                  <c:v>0.71438495940254443</c:v>
                </c:pt>
                <c:pt idx="17036">
                  <c:v>0.71438495940254443</c:v>
                </c:pt>
                <c:pt idx="17037">
                  <c:v>0.71434153966393121</c:v>
                </c:pt>
                <c:pt idx="17038">
                  <c:v>0.71434153966393121</c:v>
                </c:pt>
                <c:pt idx="17039">
                  <c:v>0.714298119925318</c:v>
                </c:pt>
                <c:pt idx="17040">
                  <c:v>0.714298119925318</c:v>
                </c:pt>
                <c:pt idx="17041">
                  <c:v>0.714298119925318</c:v>
                </c:pt>
                <c:pt idx="17042">
                  <c:v>0.714298119925318</c:v>
                </c:pt>
                <c:pt idx="17043">
                  <c:v>0.71425470018670489</c:v>
                </c:pt>
                <c:pt idx="17044">
                  <c:v>0.71425470018670489</c:v>
                </c:pt>
                <c:pt idx="17045">
                  <c:v>0.71425470018670489</c:v>
                </c:pt>
                <c:pt idx="17046">
                  <c:v>0.71425470018670489</c:v>
                </c:pt>
                <c:pt idx="17047">
                  <c:v>0.71425470018670489</c:v>
                </c:pt>
                <c:pt idx="17048">
                  <c:v>0.71421128044809168</c:v>
                </c:pt>
                <c:pt idx="17049">
                  <c:v>0.71416786070947857</c:v>
                </c:pt>
                <c:pt idx="17050">
                  <c:v>0.71412444097086536</c:v>
                </c:pt>
                <c:pt idx="17051">
                  <c:v>0.71412444097086536</c:v>
                </c:pt>
                <c:pt idx="17052">
                  <c:v>0.71412444097086536</c:v>
                </c:pt>
                <c:pt idx="17053">
                  <c:v>0.71412444097086536</c:v>
                </c:pt>
                <c:pt idx="17054">
                  <c:v>0.71408102123225214</c:v>
                </c:pt>
                <c:pt idx="17055">
                  <c:v>0.71403760149363893</c:v>
                </c:pt>
                <c:pt idx="17056">
                  <c:v>0.71399418175502583</c:v>
                </c:pt>
                <c:pt idx="17057">
                  <c:v>0.71395076201641272</c:v>
                </c:pt>
                <c:pt idx="17058">
                  <c:v>0.71395076201641272</c:v>
                </c:pt>
                <c:pt idx="17059">
                  <c:v>0.71395076201641272</c:v>
                </c:pt>
                <c:pt idx="17060">
                  <c:v>0.71390734227779951</c:v>
                </c:pt>
                <c:pt idx="17061">
                  <c:v>0.71390734227779951</c:v>
                </c:pt>
                <c:pt idx="17062">
                  <c:v>0.71386392253918629</c:v>
                </c:pt>
                <c:pt idx="17063">
                  <c:v>0.71386392253918629</c:v>
                </c:pt>
                <c:pt idx="17064">
                  <c:v>0.71382050280057308</c:v>
                </c:pt>
                <c:pt idx="17065">
                  <c:v>0.71377708306195997</c:v>
                </c:pt>
                <c:pt idx="17066">
                  <c:v>0.71373366332334687</c:v>
                </c:pt>
                <c:pt idx="17067">
                  <c:v>0.71373366332334687</c:v>
                </c:pt>
                <c:pt idx="17068">
                  <c:v>0.71369024358473365</c:v>
                </c:pt>
                <c:pt idx="17069">
                  <c:v>0.71364682384612044</c:v>
                </c:pt>
                <c:pt idx="17070">
                  <c:v>0.71360340410750722</c:v>
                </c:pt>
                <c:pt idx="17071">
                  <c:v>0.71355998436889412</c:v>
                </c:pt>
                <c:pt idx="17072">
                  <c:v>0.71355998436889412</c:v>
                </c:pt>
                <c:pt idx="17073">
                  <c:v>0.7135165646302809</c:v>
                </c:pt>
                <c:pt idx="17074">
                  <c:v>0.7135165646302809</c:v>
                </c:pt>
                <c:pt idx="17075">
                  <c:v>0.7135165646302809</c:v>
                </c:pt>
                <c:pt idx="17076">
                  <c:v>0.7135165646302809</c:v>
                </c:pt>
                <c:pt idx="17077">
                  <c:v>0.7135165646302809</c:v>
                </c:pt>
                <c:pt idx="17078">
                  <c:v>0.7135165646302809</c:v>
                </c:pt>
                <c:pt idx="17079">
                  <c:v>0.7135165646302809</c:v>
                </c:pt>
                <c:pt idx="17080">
                  <c:v>0.7134731448916678</c:v>
                </c:pt>
                <c:pt idx="17081">
                  <c:v>0.7134731448916678</c:v>
                </c:pt>
                <c:pt idx="17082">
                  <c:v>0.71342972515305458</c:v>
                </c:pt>
                <c:pt idx="17083">
                  <c:v>0.71342972515305458</c:v>
                </c:pt>
                <c:pt idx="17084">
                  <c:v>0.71338630541444137</c:v>
                </c:pt>
                <c:pt idx="17085">
                  <c:v>0.71338630541444137</c:v>
                </c:pt>
                <c:pt idx="17086">
                  <c:v>0.71334288567582815</c:v>
                </c:pt>
                <c:pt idx="17087">
                  <c:v>0.71329946593721505</c:v>
                </c:pt>
                <c:pt idx="17088">
                  <c:v>0.71325604619860195</c:v>
                </c:pt>
                <c:pt idx="17089">
                  <c:v>0.71325604619860195</c:v>
                </c:pt>
                <c:pt idx="17090">
                  <c:v>0.71325604619860195</c:v>
                </c:pt>
                <c:pt idx="17091">
                  <c:v>0.71325604619860195</c:v>
                </c:pt>
                <c:pt idx="17092">
                  <c:v>0.71325604619860195</c:v>
                </c:pt>
                <c:pt idx="17093">
                  <c:v>0.71321262645998873</c:v>
                </c:pt>
                <c:pt idx="17094">
                  <c:v>0.71316920672137551</c:v>
                </c:pt>
                <c:pt idx="17095">
                  <c:v>0.71316920672137551</c:v>
                </c:pt>
                <c:pt idx="17096">
                  <c:v>0.7131257869827623</c:v>
                </c:pt>
                <c:pt idx="17097">
                  <c:v>0.7131257869827623</c:v>
                </c:pt>
                <c:pt idx="17098">
                  <c:v>0.7131257869827623</c:v>
                </c:pt>
                <c:pt idx="17099">
                  <c:v>0.7131257869827623</c:v>
                </c:pt>
                <c:pt idx="17100">
                  <c:v>0.7130823672441492</c:v>
                </c:pt>
                <c:pt idx="17101">
                  <c:v>0.7130823672441492</c:v>
                </c:pt>
                <c:pt idx="17102">
                  <c:v>0.71303894750553609</c:v>
                </c:pt>
                <c:pt idx="17103">
                  <c:v>0.71299552776692288</c:v>
                </c:pt>
                <c:pt idx="17104">
                  <c:v>0.71295210802830966</c:v>
                </c:pt>
                <c:pt idx="17105">
                  <c:v>0.71295210802830966</c:v>
                </c:pt>
                <c:pt idx="17106">
                  <c:v>0.71295210802830966</c:v>
                </c:pt>
                <c:pt idx="17107">
                  <c:v>0.71290868828969645</c:v>
                </c:pt>
                <c:pt idx="17108">
                  <c:v>0.71286526855108334</c:v>
                </c:pt>
                <c:pt idx="17109">
                  <c:v>0.71282184881247013</c:v>
                </c:pt>
                <c:pt idx="17110">
                  <c:v>0.71277842907385702</c:v>
                </c:pt>
                <c:pt idx="17111">
                  <c:v>0.71273500933524381</c:v>
                </c:pt>
                <c:pt idx="17112">
                  <c:v>0.71269158959663059</c:v>
                </c:pt>
                <c:pt idx="17113">
                  <c:v>0.71264816985801738</c:v>
                </c:pt>
                <c:pt idx="17114">
                  <c:v>0.71264816985801738</c:v>
                </c:pt>
                <c:pt idx="17115">
                  <c:v>0.71264816985801738</c:v>
                </c:pt>
                <c:pt idx="17116">
                  <c:v>0.71260475011940427</c:v>
                </c:pt>
                <c:pt idx="17117">
                  <c:v>0.71260475011940427</c:v>
                </c:pt>
                <c:pt idx="17118">
                  <c:v>0.71256133038079117</c:v>
                </c:pt>
                <c:pt idx="17119">
                  <c:v>0.71256133038079117</c:v>
                </c:pt>
                <c:pt idx="17120">
                  <c:v>0.71256133038079117</c:v>
                </c:pt>
                <c:pt idx="17121">
                  <c:v>0.71251791064217795</c:v>
                </c:pt>
                <c:pt idx="17122">
                  <c:v>0.71247449090356474</c:v>
                </c:pt>
                <c:pt idx="17123">
                  <c:v>0.71247449090356474</c:v>
                </c:pt>
                <c:pt idx="17124">
                  <c:v>0.71243107116495152</c:v>
                </c:pt>
                <c:pt idx="17125">
                  <c:v>0.71238765142633842</c:v>
                </c:pt>
                <c:pt idx="17126">
                  <c:v>0.71238765142633842</c:v>
                </c:pt>
                <c:pt idx="17127">
                  <c:v>0.71234423168772532</c:v>
                </c:pt>
                <c:pt idx="17128">
                  <c:v>0.71234423168772532</c:v>
                </c:pt>
                <c:pt idx="17129">
                  <c:v>0.71234423168772532</c:v>
                </c:pt>
                <c:pt idx="17130">
                  <c:v>0.71234423168772532</c:v>
                </c:pt>
                <c:pt idx="17131">
                  <c:v>0.7123008119491121</c:v>
                </c:pt>
                <c:pt idx="17132">
                  <c:v>0.7123008119491121</c:v>
                </c:pt>
                <c:pt idx="17133">
                  <c:v>0.71225739221049889</c:v>
                </c:pt>
                <c:pt idx="17134">
                  <c:v>0.71221397247188567</c:v>
                </c:pt>
                <c:pt idx="17135">
                  <c:v>0.71217055273327257</c:v>
                </c:pt>
                <c:pt idx="17136">
                  <c:v>0.71217055273327257</c:v>
                </c:pt>
                <c:pt idx="17137">
                  <c:v>0.71212713299465935</c:v>
                </c:pt>
                <c:pt idx="17138">
                  <c:v>0.71208371325604625</c:v>
                </c:pt>
                <c:pt idx="17139">
                  <c:v>0.71208371325604625</c:v>
                </c:pt>
                <c:pt idx="17140">
                  <c:v>0.71208371325604625</c:v>
                </c:pt>
                <c:pt idx="17141">
                  <c:v>0.71204029351743303</c:v>
                </c:pt>
                <c:pt idx="17142">
                  <c:v>0.71204029351743303</c:v>
                </c:pt>
                <c:pt idx="17143">
                  <c:v>0.71199687377881982</c:v>
                </c:pt>
                <c:pt idx="17144">
                  <c:v>0.7119534540402066</c:v>
                </c:pt>
                <c:pt idx="17145">
                  <c:v>0.7119100343015935</c:v>
                </c:pt>
                <c:pt idx="17146">
                  <c:v>0.71186661456298039</c:v>
                </c:pt>
                <c:pt idx="17147">
                  <c:v>0.71186661456298039</c:v>
                </c:pt>
                <c:pt idx="17148">
                  <c:v>0.71186661456298039</c:v>
                </c:pt>
                <c:pt idx="17149">
                  <c:v>0.71182319482436718</c:v>
                </c:pt>
                <c:pt idx="17150">
                  <c:v>0.71177977508575396</c:v>
                </c:pt>
                <c:pt idx="17151">
                  <c:v>0.71173635534714075</c:v>
                </c:pt>
                <c:pt idx="17152">
                  <c:v>0.71169293560852764</c:v>
                </c:pt>
                <c:pt idx="17153">
                  <c:v>0.71164951586991454</c:v>
                </c:pt>
                <c:pt idx="17154">
                  <c:v>0.71164951586991454</c:v>
                </c:pt>
                <c:pt idx="17155">
                  <c:v>0.71160609613130132</c:v>
                </c:pt>
                <c:pt idx="17156">
                  <c:v>0.71156267639268811</c:v>
                </c:pt>
                <c:pt idx="17157">
                  <c:v>0.71156267639268811</c:v>
                </c:pt>
                <c:pt idx="17158">
                  <c:v>0.71156267639268811</c:v>
                </c:pt>
                <c:pt idx="17159">
                  <c:v>0.71151925665407489</c:v>
                </c:pt>
                <c:pt idx="17160">
                  <c:v>0.71151925665407489</c:v>
                </c:pt>
                <c:pt idx="17161">
                  <c:v>0.71147583691546179</c:v>
                </c:pt>
                <c:pt idx="17162">
                  <c:v>0.71143241717684857</c:v>
                </c:pt>
                <c:pt idx="17163">
                  <c:v>0.71138899743823547</c:v>
                </c:pt>
                <c:pt idx="17164">
                  <c:v>0.71134557769962226</c:v>
                </c:pt>
                <c:pt idx="17165">
                  <c:v>0.71134557769962226</c:v>
                </c:pt>
                <c:pt idx="17166">
                  <c:v>0.71130215796100904</c:v>
                </c:pt>
                <c:pt idx="17167">
                  <c:v>0.71125873822239583</c:v>
                </c:pt>
                <c:pt idx="17168">
                  <c:v>0.71121531848378272</c:v>
                </c:pt>
                <c:pt idx="17169">
                  <c:v>0.71121531848378272</c:v>
                </c:pt>
                <c:pt idx="17170">
                  <c:v>0.71117189874516962</c:v>
                </c:pt>
                <c:pt idx="17171">
                  <c:v>0.71117189874516962</c:v>
                </c:pt>
                <c:pt idx="17172">
                  <c:v>0.7111284790065564</c:v>
                </c:pt>
                <c:pt idx="17173">
                  <c:v>0.71108505926794319</c:v>
                </c:pt>
                <c:pt idx="17174">
                  <c:v>0.71104163952932997</c:v>
                </c:pt>
                <c:pt idx="17175">
                  <c:v>0.71099821979071687</c:v>
                </c:pt>
                <c:pt idx="17176">
                  <c:v>0.71095480005210376</c:v>
                </c:pt>
                <c:pt idx="17177">
                  <c:v>0.71091138031349055</c:v>
                </c:pt>
                <c:pt idx="17178">
                  <c:v>0.71091138031349055</c:v>
                </c:pt>
                <c:pt idx="17179">
                  <c:v>0.71091138031349055</c:v>
                </c:pt>
                <c:pt idx="17180">
                  <c:v>0.71091138031349055</c:v>
                </c:pt>
                <c:pt idx="17181">
                  <c:v>0.71086796057487733</c:v>
                </c:pt>
                <c:pt idx="17182">
                  <c:v>0.71086796057487733</c:v>
                </c:pt>
                <c:pt idx="17183">
                  <c:v>0.71082454083626412</c:v>
                </c:pt>
                <c:pt idx="17184">
                  <c:v>0.71082454083626412</c:v>
                </c:pt>
                <c:pt idx="17185">
                  <c:v>0.71082454083626412</c:v>
                </c:pt>
                <c:pt idx="17186">
                  <c:v>0.71082454083626412</c:v>
                </c:pt>
                <c:pt idx="17187">
                  <c:v>0.71082454083626412</c:v>
                </c:pt>
                <c:pt idx="17188">
                  <c:v>0.71078112109765101</c:v>
                </c:pt>
                <c:pt idx="17189">
                  <c:v>0.7107377013590378</c:v>
                </c:pt>
                <c:pt idx="17190">
                  <c:v>0.71069428162042469</c:v>
                </c:pt>
                <c:pt idx="17191">
                  <c:v>0.71065086188181148</c:v>
                </c:pt>
                <c:pt idx="17192">
                  <c:v>0.71060744214319826</c:v>
                </c:pt>
                <c:pt idx="17193">
                  <c:v>0.71060744214319826</c:v>
                </c:pt>
                <c:pt idx="17194">
                  <c:v>0.71056402240458505</c:v>
                </c:pt>
                <c:pt idx="17195">
                  <c:v>0.71052060266597195</c:v>
                </c:pt>
                <c:pt idx="17196">
                  <c:v>0.71047718292735884</c:v>
                </c:pt>
                <c:pt idx="17197">
                  <c:v>0.71047718292735884</c:v>
                </c:pt>
                <c:pt idx="17198">
                  <c:v>0.71047718292735884</c:v>
                </c:pt>
                <c:pt idx="17199">
                  <c:v>0.71047718292735884</c:v>
                </c:pt>
                <c:pt idx="17200">
                  <c:v>0.71047718292735884</c:v>
                </c:pt>
                <c:pt idx="17201">
                  <c:v>0.71043376318874563</c:v>
                </c:pt>
                <c:pt idx="17202">
                  <c:v>0.71043376318874563</c:v>
                </c:pt>
                <c:pt idx="17203">
                  <c:v>0.71039034345013241</c:v>
                </c:pt>
                <c:pt idx="17204">
                  <c:v>0.7103469237115192</c:v>
                </c:pt>
                <c:pt idx="17205">
                  <c:v>0.71030350397290609</c:v>
                </c:pt>
                <c:pt idx="17206">
                  <c:v>0.71026008423429299</c:v>
                </c:pt>
                <c:pt idx="17207">
                  <c:v>0.71026008423429299</c:v>
                </c:pt>
                <c:pt idx="17208">
                  <c:v>0.71021666449567977</c:v>
                </c:pt>
                <c:pt idx="17209">
                  <c:v>0.71021666449567977</c:v>
                </c:pt>
                <c:pt idx="17210">
                  <c:v>0.71021666449567977</c:v>
                </c:pt>
                <c:pt idx="17211">
                  <c:v>0.71021666449567977</c:v>
                </c:pt>
                <c:pt idx="17212">
                  <c:v>0.71021666449567977</c:v>
                </c:pt>
                <c:pt idx="17213">
                  <c:v>0.71017324475706656</c:v>
                </c:pt>
                <c:pt idx="17214">
                  <c:v>0.71017324475706656</c:v>
                </c:pt>
                <c:pt idx="17215">
                  <c:v>0.71017324475706656</c:v>
                </c:pt>
                <c:pt idx="17216">
                  <c:v>0.71012982501845334</c:v>
                </c:pt>
                <c:pt idx="17217">
                  <c:v>0.71008640527984024</c:v>
                </c:pt>
                <c:pt idx="17218">
                  <c:v>0.71004298554122702</c:v>
                </c:pt>
                <c:pt idx="17219">
                  <c:v>0.71004298554122702</c:v>
                </c:pt>
                <c:pt idx="17220">
                  <c:v>0.71004298554122702</c:v>
                </c:pt>
                <c:pt idx="17221">
                  <c:v>0.71004298554122702</c:v>
                </c:pt>
                <c:pt idx="17222">
                  <c:v>0.71004298554122702</c:v>
                </c:pt>
                <c:pt idx="17223">
                  <c:v>0.71004298554122702</c:v>
                </c:pt>
                <c:pt idx="17224">
                  <c:v>0.71004298554122702</c:v>
                </c:pt>
                <c:pt idx="17225">
                  <c:v>0.71004298554122702</c:v>
                </c:pt>
                <c:pt idx="17226">
                  <c:v>0.71004298554122702</c:v>
                </c:pt>
                <c:pt idx="17227">
                  <c:v>0.71004298554122702</c:v>
                </c:pt>
                <c:pt idx="17228">
                  <c:v>0.71004298554122702</c:v>
                </c:pt>
                <c:pt idx="17229">
                  <c:v>0.70999956580261392</c:v>
                </c:pt>
                <c:pt idx="17230">
                  <c:v>0.70999956580261392</c:v>
                </c:pt>
                <c:pt idx="17231">
                  <c:v>0.70999956580261392</c:v>
                </c:pt>
                <c:pt idx="17232">
                  <c:v>0.70999956580261392</c:v>
                </c:pt>
                <c:pt idx="17233">
                  <c:v>0.7099561460640007</c:v>
                </c:pt>
                <c:pt idx="17234">
                  <c:v>0.70991272632538749</c:v>
                </c:pt>
                <c:pt idx="17235">
                  <c:v>0.70986930658677427</c:v>
                </c:pt>
                <c:pt idx="17236">
                  <c:v>0.70986930658677427</c:v>
                </c:pt>
                <c:pt idx="17237">
                  <c:v>0.70986930658677427</c:v>
                </c:pt>
                <c:pt idx="17238">
                  <c:v>0.70986930658677427</c:v>
                </c:pt>
                <c:pt idx="17239">
                  <c:v>0.70986930658677427</c:v>
                </c:pt>
                <c:pt idx="17240">
                  <c:v>0.70982588684816117</c:v>
                </c:pt>
                <c:pt idx="17241">
                  <c:v>0.70978246710954807</c:v>
                </c:pt>
                <c:pt idx="17242">
                  <c:v>0.70973904737093485</c:v>
                </c:pt>
                <c:pt idx="17243">
                  <c:v>0.70969562763232164</c:v>
                </c:pt>
                <c:pt idx="17244">
                  <c:v>0.70965220789370842</c:v>
                </c:pt>
                <c:pt idx="17245">
                  <c:v>0.70960878815509532</c:v>
                </c:pt>
                <c:pt idx="17246">
                  <c:v>0.70956536841648221</c:v>
                </c:pt>
                <c:pt idx="17247">
                  <c:v>0.709521948677869</c:v>
                </c:pt>
                <c:pt idx="17248">
                  <c:v>0.70947852893925578</c:v>
                </c:pt>
                <c:pt idx="17249">
                  <c:v>0.70947852893925578</c:v>
                </c:pt>
                <c:pt idx="17250">
                  <c:v>0.70947852893925578</c:v>
                </c:pt>
                <c:pt idx="17251">
                  <c:v>0.70947852893925578</c:v>
                </c:pt>
                <c:pt idx="17252">
                  <c:v>0.70943510920064257</c:v>
                </c:pt>
                <c:pt idx="17253">
                  <c:v>0.70939168946202946</c:v>
                </c:pt>
                <c:pt idx="17254">
                  <c:v>0.70939168946202946</c:v>
                </c:pt>
                <c:pt idx="17255">
                  <c:v>0.70934826972341625</c:v>
                </c:pt>
                <c:pt idx="17256">
                  <c:v>0.70934826972341625</c:v>
                </c:pt>
                <c:pt idx="17257">
                  <c:v>0.70930484998480314</c:v>
                </c:pt>
                <c:pt idx="17258">
                  <c:v>0.70926143024618993</c:v>
                </c:pt>
                <c:pt idx="17259">
                  <c:v>0.70926143024618993</c:v>
                </c:pt>
                <c:pt idx="17260">
                  <c:v>0.70926143024618993</c:v>
                </c:pt>
                <c:pt idx="17261">
                  <c:v>0.70926143024618993</c:v>
                </c:pt>
                <c:pt idx="17262">
                  <c:v>0.70921801050757671</c:v>
                </c:pt>
                <c:pt idx="17263">
                  <c:v>0.70921801050757671</c:v>
                </c:pt>
                <c:pt idx="17264">
                  <c:v>0.7091745907689635</c:v>
                </c:pt>
                <c:pt idx="17265">
                  <c:v>0.7091745907689635</c:v>
                </c:pt>
                <c:pt idx="17266">
                  <c:v>0.70913117103035039</c:v>
                </c:pt>
                <c:pt idx="17267">
                  <c:v>0.70908775129173729</c:v>
                </c:pt>
                <c:pt idx="17268">
                  <c:v>0.70904433155312407</c:v>
                </c:pt>
                <c:pt idx="17269">
                  <c:v>0.70904433155312407</c:v>
                </c:pt>
                <c:pt idx="17270">
                  <c:v>0.70904433155312407</c:v>
                </c:pt>
                <c:pt idx="17271">
                  <c:v>0.70900091181451086</c:v>
                </c:pt>
                <c:pt idx="17272">
                  <c:v>0.70895749207589764</c:v>
                </c:pt>
                <c:pt idx="17273">
                  <c:v>0.70891407233728454</c:v>
                </c:pt>
                <c:pt idx="17274">
                  <c:v>0.70887065259867144</c:v>
                </c:pt>
                <c:pt idx="17275">
                  <c:v>0.70887065259867144</c:v>
                </c:pt>
                <c:pt idx="17276">
                  <c:v>0.70882723286005822</c:v>
                </c:pt>
                <c:pt idx="17277">
                  <c:v>0.70882723286005822</c:v>
                </c:pt>
                <c:pt idx="17278">
                  <c:v>0.70882723286005822</c:v>
                </c:pt>
                <c:pt idx="17279">
                  <c:v>0.70878381312144501</c:v>
                </c:pt>
                <c:pt idx="17280">
                  <c:v>0.70874039338283179</c:v>
                </c:pt>
                <c:pt idx="17281">
                  <c:v>0.70869697364421869</c:v>
                </c:pt>
                <c:pt idx="17282">
                  <c:v>0.70865355390560547</c:v>
                </c:pt>
                <c:pt idx="17283">
                  <c:v>0.70861013416699237</c:v>
                </c:pt>
                <c:pt idx="17284">
                  <c:v>0.70861013416699237</c:v>
                </c:pt>
                <c:pt idx="17285">
                  <c:v>0.70856671442837915</c:v>
                </c:pt>
                <c:pt idx="17286">
                  <c:v>0.70852329468976594</c:v>
                </c:pt>
                <c:pt idx="17287">
                  <c:v>0.70847987495115272</c:v>
                </c:pt>
                <c:pt idx="17288">
                  <c:v>0.70843645521253962</c:v>
                </c:pt>
                <c:pt idx="17289">
                  <c:v>0.70839303547392651</c:v>
                </c:pt>
                <c:pt idx="17290">
                  <c:v>0.70839303547392651</c:v>
                </c:pt>
                <c:pt idx="17291">
                  <c:v>0.7083496157353133</c:v>
                </c:pt>
                <c:pt idx="17292">
                  <c:v>0.70830619599670008</c:v>
                </c:pt>
                <c:pt idx="17293">
                  <c:v>0.70826277625808687</c:v>
                </c:pt>
                <c:pt idx="17294">
                  <c:v>0.70821935651947376</c:v>
                </c:pt>
                <c:pt idx="17295">
                  <c:v>0.70817593678086066</c:v>
                </c:pt>
                <c:pt idx="17296">
                  <c:v>0.70813251704224744</c:v>
                </c:pt>
                <c:pt idx="17297">
                  <c:v>0.70813251704224744</c:v>
                </c:pt>
                <c:pt idx="17298">
                  <c:v>0.70808909730363423</c:v>
                </c:pt>
                <c:pt idx="17299">
                  <c:v>0.70808909730363423</c:v>
                </c:pt>
                <c:pt idx="17300">
                  <c:v>0.70808909730363423</c:v>
                </c:pt>
                <c:pt idx="17301">
                  <c:v>0.70808909730363423</c:v>
                </c:pt>
                <c:pt idx="17302">
                  <c:v>0.70804567756502101</c:v>
                </c:pt>
                <c:pt idx="17303">
                  <c:v>0.70804567756502101</c:v>
                </c:pt>
                <c:pt idx="17304">
                  <c:v>0.70800225782640791</c:v>
                </c:pt>
                <c:pt idx="17305">
                  <c:v>0.7079588380877947</c:v>
                </c:pt>
                <c:pt idx="17306">
                  <c:v>0.7079588380877947</c:v>
                </c:pt>
                <c:pt idx="17307">
                  <c:v>0.70791541834918159</c:v>
                </c:pt>
                <c:pt idx="17308">
                  <c:v>0.70787199861056838</c:v>
                </c:pt>
                <c:pt idx="17309">
                  <c:v>0.70782857887195516</c:v>
                </c:pt>
                <c:pt idx="17310">
                  <c:v>0.70782857887195516</c:v>
                </c:pt>
                <c:pt idx="17311">
                  <c:v>0.70782857887195516</c:v>
                </c:pt>
                <c:pt idx="17312">
                  <c:v>0.70778515913334195</c:v>
                </c:pt>
                <c:pt idx="17313">
                  <c:v>0.70774173939472884</c:v>
                </c:pt>
                <c:pt idx="17314">
                  <c:v>0.70769831965611574</c:v>
                </c:pt>
                <c:pt idx="17315">
                  <c:v>0.70765489991750252</c:v>
                </c:pt>
                <c:pt idx="17316">
                  <c:v>0.70765489991750252</c:v>
                </c:pt>
                <c:pt idx="17317">
                  <c:v>0.70761148017888931</c:v>
                </c:pt>
                <c:pt idx="17318">
                  <c:v>0.70761148017888931</c:v>
                </c:pt>
                <c:pt idx="17319">
                  <c:v>0.70761148017888931</c:v>
                </c:pt>
                <c:pt idx="17320">
                  <c:v>0.70756806044027609</c:v>
                </c:pt>
                <c:pt idx="17321">
                  <c:v>0.70756806044027609</c:v>
                </c:pt>
                <c:pt idx="17322">
                  <c:v>0.70752464070166299</c:v>
                </c:pt>
                <c:pt idx="17323">
                  <c:v>0.70752464070166299</c:v>
                </c:pt>
                <c:pt idx="17324">
                  <c:v>0.70748122096304988</c:v>
                </c:pt>
                <c:pt idx="17325">
                  <c:v>0.70743780122443667</c:v>
                </c:pt>
                <c:pt idx="17326">
                  <c:v>0.70743780122443667</c:v>
                </c:pt>
                <c:pt idx="17327">
                  <c:v>0.70739438148582345</c:v>
                </c:pt>
                <c:pt idx="17328">
                  <c:v>0.70735096174721024</c:v>
                </c:pt>
                <c:pt idx="17329">
                  <c:v>0.70735096174721024</c:v>
                </c:pt>
                <c:pt idx="17330">
                  <c:v>0.70730754200859713</c:v>
                </c:pt>
                <c:pt idx="17331">
                  <c:v>0.70730754200859713</c:v>
                </c:pt>
                <c:pt idx="17332">
                  <c:v>0.70726412226998392</c:v>
                </c:pt>
                <c:pt idx="17333">
                  <c:v>0.70726412226998392</c:v>
                </c:pt>
                <c:pt idx="17334">
                  <c:v>0.70722070253137082</c:v>
                </c:pt>
                <c:pt idx="17335">
                  <c:v>0.70722070253137082</c:v>
                </c:pt>
                <c:pt idx="17336">
                  <c:v>0.7071772827927576</c:v>
                </c:pt>
                <c:pt idx="17337">
                  <c:v>0.7071772827927576</c:v>
                </c:pt>
                <c:pt idx="17338">
                  <c:v>0.70713386305414438</c:v>
                </c:pt>
                <c:pt idx="17339">
                  <c:v>0.70713386305414438</c:v>
                </c:pt>
                <c:pt idx="17340">
                  <c:v>0.70709044331553117</c:v>
                </c:pt>
                <c:pt idx="17341">
                  <c:v>0.70704702357691807</c:v>
                </c:pt>
                <c:pt idx="17342">
                  <c:v>0.70700360383830496</c:v>
                </c:pt>
                <c:pt idx="17343">
                  <c:v>0.70696018409969175</c:v>
                </c:pt>
                <c:pt idx="17344">
                  <c:v>0.70696018409969175</c:v>
                </c:pt>
                <c:pt idx="17345">
                  <c:v>0.70691676436107853</c:v>
                </c:pt>
                <c:pt idx="17346">
                  <c:v>0.70687334462246532</c:v>
                </c:pt>
                <c:pt idx="17347">
                  <c:v>0.70687334462246532</c:v>
                </c:pt>
                <c:pt idx="17348">
                  <c:v>0.70682992488385221</c:v>
                </c:pt>
                <c:pt idx="17349">
                  <c:v>0.70678650514523911</c:v>
                </c:pt>
                <c:pt idx="17350">
                  <c:v>0.70678650514523911</c:v>
                </c:pt>
                <c:pt idx="17351">
                  <c:v>0.70674308540662589</c:v>
                </c:pt>
                <c:pt idx="17352">
                  <c:v>0.70674308540662589</c:v>
                </c:pt>
                <c:pt idx="17353">
                  <c:v>0.70674308540662589</c:v>
                </c:pt>
                <c:pt idx="17354">
                  <c:v>0.70674308540662589</c:v>
                </c:pt>
                <c:pt idx="17355">
                  <c:v>0.70674308540662589</c:v>
                </c:pt>
                <c:pt idx="17356">
                  <c:v>0.70674308540662589</c:v>
                </c:pt>
                <c:pt idx="17357">
                  <c:v>0.70669966566801268</c:v>
                </c:pt>
                <c:pt idx="17358">
                  <c:v>0.70669966566801268</c:v>
                </c:pt>
                <c:pt idx="17359">
                  <c:v>0.70665624592939946</c:v>
                </c:pt>
                <c:pt idx="17360">
                  <c:v>0.70661282619078636</c:v>
                </c:pt>
                <c:pt idx="17361">
                  <c:v>0.70656940645217314</c:v>
                </c:pt>
                <c:pt idx="17362">
                  <c:v>0.70656940645217314</c:v>
                </c:pt>
                <c:pt idx="17363">
                  <c:v>0.70656940645217314</c:v>
                </c:pt>
                <c:pt idx="17364">
                  <c:v>0.70656940645217314</c:v>
                </c:pt>
                <c:pt idx="17365">
                  <c:v>0.70656940645217314</c:v>
                </c:pt>
                <c:pt idx="17366">
                  <c:v>0.70652598671356004</c:v>
                </c:pt>
                <c:pt idx="17367">
                  <c:v>0.70652598671356004</c:v>
                </c:pt>
                <c:pt idx="17368">
                  <c:v>0.70652598671356004</c:v>
                </c:pt>
                <c:pt idx="17369">
                  <c:v>0.70648256697494682</c:v>
                </c:pt>
                <c:pt idx="17370">
                  <c:v>0.70643914723633361</c:v>
                </c:pt>
                <c:pt idx="17371">
                  <c:v>0.70639572749772039</c:v>
                </c:pt>
                <c:pt idx="17372">
                  <c:v>0.70639572749772039</c:v>
                </c:pt>
                <c:pt idx="17373">
                  <c:v>0.70635230775910729</c:v>
                </c:pt>
                <c:pt idx="17374">
                  <c:v>0.70635230775910729</c:v>
                </c:pt>
                <c:pt idx="17375">
                  <c:v>0.70630888802049419</c:v>
                </c:pt>
                <c:pt idx="17376">
                  <c:v>0.70630888802049419</c:v>
                </c:pt>
                <c:pt idx="17377">
                  <c:v>0.70626546828188097</c:v>
                </c:pt>
                <c:pt idx="17378">
                  <c:v>0.70622204854326776</c:v>
                </c:pt>
                <c:pt idx="17379">
                  <c:v>0.70622204854326776</c:v>
                </c:pt>
                <c:pt idx="17380">
                  <c:v>0.70617862880465454</c:v>
                </c:pt>
                <c:pt idx="17381">
                  <c:v>0.70613520906604144</c:v>
                </c:pt>
                <c:pt idx="17382">
                  <c:v>0.70609178932742833</c:v>
                </c:pt>
                <c:pt idx="17383">
                  <c:v>0.70609178932742833</c:v>
                </c:pt>
                <c:pt idx="17384">
                  <c:v>0.70609178932742833</c:v>
                </c:pt>
                <c:pt idx="17385">
                  <c:v>0.70609178932742833</c:v>
                </c:pt>
                <c:pt idx="17386">
                  <c:v>0.70604836958881512</c:v>
                </c:pt>
                <c:pt idx="17387">
                  <c:v>0.70604836958881512</c:v>
                </c:pt>
                <c:pt idx="17388">
                  <c:v>0.70604836958881512</c:v>
                </c:pt>
                <c:pt idx="17389">
                  <c:v>0.7060049498502019</c:v>
                </c:pt>
                <c:pt idx="17390">
                  <c:v>0.7060049498502019</c:v>
                </c:pt>
                <c:pt idx="17391">
                  <c:v>0.70596153011158869</c:v>
                </c:pt>
                <c:pt idx="17392">
                  <c:v>0.70591811037297558</c:v>
                </c:pt>
                <c:pt idx="17393">
                  <c:v>0.70591811037297558</c:v>
                </c:pt>
                <c:pt idx="17394">
                  <c:v>0.70587469063436237</c:v>
                </c:pt>
                <c:pt idx="17395">
                  <c:v>0.70587469063436237</c:v>
                </c:pt>
                <c:pt idx="17396">
                  <c:v>0.70583127089574926</c:v>
                </c:pt>
                <c:pt idx="17397">
                  <c:v>0.70583127089574926</c:v>
                </c:pt>
                <c:pt idx="17398">
                  <c:v>0.70583127089574926</c:v>
                </c:pt>
                <c:pt idx="17399">
                  <c:v>0.70578785115713605</c:v>
                </c:pt>
                <c:pt idx="17400">
                  <c:v>0.70578785115713605</c:v>
                </c:pt>
                <c:pt idx="17401">
                  <c:v>0.70574443141852283</c:v>
                </c:pt>
                <c:pt idx="17402">
                  <c:v>0.70570101167990962</c:v>
                </c:pt>
                <c:pt idx="17403">
                  <c:v>0.70565759194129651</c:v>
                </c:pt>
                <c:pt idx="17404">
                  <c:v>0.70561417220268341</c:v>
                </c:pt>
                <c:pt idx="17405">
                  <c:v>0.70557075246407019</c:v>
                </c:pt>
                <c:pt idx="17406">
                  <c:v>0.70552733272545698</c:v>
                </c:pt>
                <c:pt idx="17407">
                  <c:v>0.70548391298684376</c:v>
                </c:pt>
                <c:pt idx="17408">
                  <c:v>0.70548391298684376</c:v>
                </c:pt>
                <c:pt idx="17409">
                  <c:v>0.70544049324823066</c:v>
                </c:pt>
                <c:pt idx="17410">
                  <c:v>0.70544049324823066</c:v>
                </c:pt>
                <c:pt idx="17411">
                  <c:v>0.70544049324823066</c:v>
                </c:pt>
                <c:pt idx="17412">
                  <c:v>0.70539707350961744</c:v>
                </c:pt>
                <c:pt idx="17413">
                  <c:v>0.70539707350961744</c:v>
                </c:pt>
                <c:pt idx="17414">
                  <c:v>0.70535365377100434</c:v>
                </c:pt>
                <c:pt idx="17415">
                  <c:v>0.70531023403239113</c:v>
                </c:pt>
                <c:pt idx="17416">
                  <c:v>0.70526681429377791</c:v>
                </c:pt>
                <c:pt idx="17417">
                  <c:v>0.70526681429377791</c:v>
                </c:pt>
                <c:pt idx="17418">
                  <c:v>0.7052233945551647</c:v>
                </c:pt>
                <c:pt idx="17419">
                  <c:v>0.70517997481655159</c:v>
                </c:pt>
                <c:pt idx="17420">
                  <c:v>0.70513655507793849</c:v>
                </c:pt>
                <c:pt idx="17421">
                  <c:v>0.70513655507793849</c:v>
                </c:pt>
                <c:pt idx="17422">
                  <c:v>0.70509313533932527</c:v>
                </c:pt>
                <c:pt idx="17423">
                  <c:v>0.70504971560071206</c:v>
                </c:pt>
                <c:pt idx="17424">
                  <c:v>0.70504971560071206</c:v>
                </c:pt>
                <c:pt idx="17425">
                  <c:v>0.70504971560071206</c:v>
                </c:pt>
                <c:pt idx="17426">
                  <c:v>0.70504971560071206</c:v>
                </c:pt>
                <c:pt idx="17427">
                  <c:v>0.70504971560071206</c:v>
                </c:pt>
                <c:pt idx="17428">
                  <c:v>0.70500629586209884</c:v>
                </c:pt>
                <c:pt idx="17429">
                  <c:v>0.70500629586209884</c:v>
                </c:pt>
                <c:pt idx="17430">
                  <c:v>0.70496287612348574</c:v>
                </c:pt>
                <c:pt idx="17431">
                  <c:v>0.70491945638487263</c:v>
                </c:pt>
                <c:pt idx="17432">
                  <c:v>0.70487603664625942</c:v>
                </c:pt>
                <c:pt idx="17433">
                  <c:v>0.7048326169076462</c:v>
                </c:pt>
                <c:pt idx="17434">
                  <c:v>0.70478919716903299</c:v>
                </c:pt>
                <c:pt idx="17435">
                  <c:v>0.70478919716903299</c:v>
                </c:pt>
                <c:pt idx="17436">
                  <c:v>0.70478919716903299</c:v>
                </c:pt>
                <c:pt idx="17437">
                  <c:v>0.70478919716903299</c:v>
                </c:pt>
                <c:pt idx="17438">
                  <c:v>0.70478919716903299</c:v>
                </c:pt>
                <c:pt idx="17439">
                  <c:v>0.70478919716903299</c:v>
                </c:pt>
                <c:pt idx="17440">
                  <c:v>0.70474577743041988</c:v>
                </c:pt>
                <c:pt idx="17441">
                  <c:v>0.70474577743041988</c:v>
                </c:pt>
                <c:pt idx="17442">
                  <c:v>0.70470235769180667</c:v>
                </c:pt>
                <c:pt idx="17443">
                  <c:v>0.70465893795319356</c:v>
                </c:pt>
                <c:pt idx="17444">
                  <c:v>0.70461551821458035</c:v>
                </c:pt>
                <c:pt idx="17445">
                  <c:v>0.70457209847596713</c:v>
                </c:pt>
                <c:pt idx="17446">
                  <c:v>0.70457209847596713</c:v>
                </c:pt>
                <c:pt idx="17447">
                  <c:v>0.70452867873735392</c:v>
                </c:pt>
                <c:pt idx="17448">
                  <c:v>0.70448525899874082</c:v>
                </c:pt>
                <c:pt idx="17449">
                  <c:v>0.70444183926012771</c:v>
                </c:pt>
                <c:pt idx="17450">
                  <c:v>0.7043984195215145</c:v>
                </c:pt>
                <c:pt idx="17451">
                  <c:v>0.7043984195215145</c:v>
                </c:pt>
                <c:pt idx="17452">
                  <c:v>0.70435499978290128</c:v>
                </c:pt>
                <c:pt idx="17453">
                  <c:v>0.70435499978290128</c:v>
                </c:pt>
                <c:pt idx="17454">
                  <c:v>0.70435499978290128</c:v>
                </c:pt>
                <c:pt idx="17455">
                  <c:v>0.70435499978290128</c:v>
                </c:pt>
                <c:pt idx="17456">
                  <c:v>0.70435499978290128</c:v>
                </c:pt>
                <c:pt idx="17457">
                  <c:v>0.70435499978290128</c:v>
                </c:pt>
                <c:pt idx="17458">
                  <c:v>0.70431158004428807</c:v>
                </c:pt>
                <c:pt idx="17459">
                  <c:v>0.70431158004428807</c:v>
                </c:pt>
                <c:pt idx="17460">
                  <c:v>0.70426816030567496</c:v>
                </c:pt>
                <c:pt idx="17461">
                  <c:v>0.70422474056706186</c:v>
                </c:pt>
                <c:pt idx="17462">
                  <c:v>0.70418132082844864</c:v>
                </c:pt>
                <c:pt idx="17463">
                  <c:v>0.70413790108983543</c:v>
                </c:pt>
                <c:pt idx="17464">
                  <c:v>0.70413790108983543</c:v>
                </c:pt>
                <c:pt idx="17465">
                  <c:v>0.70413790108983543</c:v>
                </c:pt>
                <c:pt idx="17466">
                  <c:v>0.70413790108983543</c:v>
                </c:pt>
                <c:pt idx="17467">
                  <c:v>0.70413790108983543</c:v>
                </c:pt>
                <c:pt idx="17468">
                  <c:v>0.70413790108983543</c:v>
                </c:pt>
                <c:pt idx="17469">
                  <c:v>0.70409448135122221</c:v>
                </c:pt>
                <c:pt idx="17470">
                  <c:v>0.70409448135122221</c:v>
                </c:pt>
                <c:pt idx="17471">
                  <c:v>0.70405106161260911</c:v>
                </c:pt>
                <c:pt idx="17472">
                  <c:v>0.70400764187399589</c:v>
                </c:pt>
                <c:pt idx="17473">
                  <c:v>0.70396422213538279</c:v>
                </c:pt>
                <c:pt idx="17474">
                  <c:v>0.70392080239676957</c:v>
                </c:pt>
                <c:pt idx="17475">
                  <c:v>0.70387738265815636</c:v>
                </c:pt>
                <c:pt idx="17476">
                  <c:v>0.70387738265815636</c:v>
                </c:pt>
                <c:pt idx="17477">
                  <c:v>0.70383396291954314</c:v>
                </c:pt>
                <c:pt idx="17478">
                  <c:v>0.70379054318093004</c:v>
                </c:pt>
                <c:pt idx="17479">
                  <c:v>0.70374712344231694</c:v>
                </c:pt>
                <c:pt idx="17480">
                  <c:v>0.70374712344231694</c:v>
                </c:pt>
                <c:pt idx="17481">
                  <c:v>0.70374712344231694</c:v>
                </c:pt>
                <c:pt idx="17482">
                  <c:v>0.70374712344231694</c:v>
                </c:pt>
                <c:pt idx="17483">
                  <c:v>0.70370370370370372</c:v>
                </c:pt>
                <c:pt idx="17484">
                  <c:v>0.70370370370370372</c:v>
                </c:pt>
                <c:pt idx="17485">
                  <c:v>0.70366028396509051</c:v>
                </c:pt>
                <c:pt idx="17486">
                  <c:v>0.70366028396509051</c:v>
                </c:pt>
                <c:pt idx="17487">
                  <c:v>0.70361686422647729</c:v>
                </c:pt>
                <c:pt idx="17488">
                  <c:v>0.70357344448786419</c:v>
                </c:pt>
                <c:pt idx="17489">
                  <c:v>0.70357344448786419</c:v>
                </c:pt>
                <c:pt idx="17490">
                  <c:v>0.70353002474925108</c:v>
                </c:pt>
                <c:pt idx="17491">
                  <c:v>0.70353002474925108</c:v>
                </c:pt>
                <c:pt idx="17492">
                  <c:v>0.70348660501063787</c:v>
                </c:pt>
                <c:pt idx="17493">
                  <c:v>0.70344318527202465</c:v>
                </c:pt>
                <c:pt idx="17494">
                  <c:v>0.70344318527202465</c:v>
                </c:pt>
                <c:pt idx="17495">
                  <c:v>0.70339976553341144</c:v>
                </c:pt>
                <c:pt idx="17496">
                  <c:v>0.70335634579479833</c:v>
                </c:pt>
                <c:pt idx="17497">
                  <c:v>0.70331292605618512</c:v>
                </c:pt>
                <c:pt idx="17498">
                  <c:v>0.70331292605618512</c:v>
                </c:pt>
                <c:pt idx="17499">
                  <c:v>0.70326950631757201</c:v>
                </c:pt>
                <c:pt idx="17500">
                  <c:v>0.70326950631757201</c:v>
                </c:pt>
                <c:pt idx="17501">
                  <c:v>0.70326950631757201</c:v>
                </c:pt>
                <c:pt idx="17502">
                  <c:v>0.7032260865789588</c:v>
                </c:pt>
                <c:pt idx="17503">
                  <c:v>0.70318266684034558</c:v>
                </c:pt>
                <c:pt idx="17504">
                  <c:v>0.70313924710173237</c:v>
                </c:pt>
                <c:pt idx="17505">
                  <c:v>0.70313924710173237</c:v>
                </c:pt>
                <c:pt idx="17506">
                  <c:v>0.70309582736311926</c:v>
                </c:pt>
                <c:pt idx="17507">
                  <c:v>0.70309582736311926</c:v>
                </c:pt>
                <c:pt idx="17508">
                  <c:v>0.70309582736311926</c:v>
                </c:pt>
                <c:pt idx="17509">
                  <c:v>0.70309582736311926</c:v>
                </c:pt>
                <c:pt idx="17510">
                  <c:v>0.70305240762450616</c:v>
                </c:pt>
                <c:pt idx="17511">
                  <c:v>0.70300898788589294</c:v>
                </c:pt>
                <c:pt idx="17512">
                  <c:v>0.70296556814727973</c:v>
                </c:pt>
                <c:pt idx="17513">
                  <c:v>0.70296556814727973</c:v>
                </c:pt>
                <c:pt idx="17514">
                  <c:v>0.70296556814727973</c:v>
                </c:pt>
                <c:pt idx="17515">
                  <c:v>0.70292214840866651</c:v>
                </c:pt>
                <c:pt idx="17516">
                  <c:v>0.70287872867005341</c:v>
                </c:pt>
                <c:pt idx="17517">
                  <c:v>0.70283530893144031</c:v>
                </c:pt>
                <c:pt idx="17518">
                  <c:v>0.70283530893144031</c:v>
                </c:pt>
                <c:pt idx="17519">
                  <c:v>0.70279188919282709</c:v>
                </c:pt>
                <c:pt idx="17520">
                  <c:v>0.70274846945421388</c:v>
                </c:pt>
                <c:pt idx="17521">
                  <c:v>0.70270504971560066</c:v>
                </c:pt>
                <c:pt idx="17522">
                  <c:v>0.70266162997698756</c:v>
                </c:pt>
                <c:pt idx="17523">
                  <c:v>0.70266162997698756</c:v>
                </c:pt>
                <c:pt idx="17524">
                  <c:v>0.70266162997698756</c:v>
                </c:pt>
                <c:pt idx="17525">
                  <c:v>0.70261821023837434</c:v>
                </c:pt>
                <c:pt idx="17526">
                  <c:v>0.70257479049976124</c:v>
                </c:pt>
                <c:pt idx="17527">
                  <c:v>0.70257479049976124</c:v>
                </c:pt>
                <c:pt idx="17528">
                  <c:v>0.70253137076114802</c:v>
                </c:pt>
                <c:pt idx="17529">
                  <c:v>0.70253137076114802</c:v>
                </c:pt>
                <c:pt idx="17530">
                  <c:v>0.70248795102253481</c:v>
                </c:pt>
                <c:pt idx="17531">
                  <c:v>0.70248795102253481</c:v>
                </c:pt>
                <c:pt idx="17532">
                  <c:v>0.70248795102253481</c:v>
                </c:pt>
                <c:pt idx="17533">
                  <c:v>0.70248795102253481</c:v>
                </c:pt>
                <c:pt idx="17534">
                  <c:v>0.70244453128392159</c:v>
                </c:pt>
                <c:pt idx="17535">
                  <c:v>0.70240111154530849</c:v>
                </c:pt>
                <c:pt idx="17536">
                  <c:v>0.70235769180669538</c:v>
                </c:pt>
                <c:pt idx="17537">
                  <c:v>0.70231427206808217</c:v>
                </c:pt>
                <c:pt idx="17538">
                  <c:v>0.70227085232946895</c:v>
                </c:pt>
                <c:pt idx="17539">
                  <c:v>0.70227085232946895</c:v>
                </c:pt>
                <c:pt idx="17540">
                  <c:v>0.70227085232946895</c:v>
                </c:pt>
                <c:pt idx="17541">
                  <c:v>0.70227085232946895</c:v>
                </c:pt>
                <c:pt idx="17542">
                  <c:v>0.70222743259085574</c:v>
                </c:pt>
                <c:pt idx="17543">
                  <c:v>0.70218401285224263</c:v>
                </c:pt>
                <c:pt idx="17544">
                  <c:v>0.70218401285224263</c:v>
                </c:pt>
                <c:pt idx="17545">
                  <c:v>0.70214059311362953</c:v>
                </c:pt>
                <c:pt idx="17546">
                  <c:v>0.70209717337501631</c:v>
                </c:pt>
                <c:pt idx="17547">
                  <c:v>0.70209717337501631</c:v>
                </c:pt>
                <c:pt idx="17548">
                  <c:v>0.70209717337501631</c:v>
                </c:pt>
                <c:pt idx="17549">
                  <c:v>0.7020537536364031</c:v>
                </c:pt>
                <c:pt idx="17550">
                  <c:v>0.7020537536364031</c:v>
                </c:pt>
                <c:pt idx="17551">
                  <c:v>0.70201033389778988</c:v>
                </c:pt>
                <c:pt idx="17552">
                  <c:v>0.70201033389778988</c:v>
                </c:pt>
                <c:pt idx="17553">
                  <c:v>0.70201033389778988</c:v>
                </c:pt>
                <c:pt idx="17554">
                  <c:v>0.70201033389778988</c:v>
                </c:pt>
                <c:pt idx="17555">
                  <c:v>0.70196691415917678</c:v>
                </c:pt>
                <c:pt idx="17556">
                  <c:v>0.70196691415917678</c:v>
                </c:pt>
                <c:pt idx="17557">
                  <c:v>0.70196691415917678</c:v>
                </c:pt>
                <c:pt idx="17558">
                  <c:v>0.70192349442056357</c:v>
                </c:pt>
                <c:pt idx="17559">
                  <c:v>0.70192349442056357</c:v>
                </c:pt>
                <c:pt idx="17560">
                  <c:v>0.70188007468195046</c:v>
                </c:pt>
                <c:pt idx="17561">
                  <c:v>0.70188007468195046</c:v>
                </c:pt>
                <c:pt idx="17562">
                  <c:v>0.70183665494333725</c:v>
                </c:pt>
                <c:pt idx="17563">
                  <c:v>0.70179323520472403</c:v>
                </c:pt>
                <c:pt idx="17564">
                  <c:v>0.70179323520472403</c:v>
                </c:pt>
                <c:pt idx="17565">
                  <c:v>0.70179323520472403</c:v>
                </c:pt>
                <c:pt idx="17566">
                  <c:v>0.70174981546611082</c:v>
                </c:pt>
                <c:pt idx="17567">
                  <c:v>0.70174981546611082</c:v>
                </c:pt>
                <c:pt idx="17568">
                  <c:v>0.70170639572749771</c:v>
                </c:pt>
                <c:pt idx="17569">
                  <c:v>0.70166297598888461</c:v>
                </c:pt>
                <c:pt idx="17570">
                  <c:v>0.70161955625027139</c:v>
                </c:pt>
                <c:pt idx="17571">
                  <c:v>0.70161955625027139</c:v>
                </c:pt>
                <c:pt idx="17572">
                  <c:v>0.70157613651165818</c:v>
                </c:pt>
                <c:pt idx="17573">
                  <c:v>0.70153271677304496</c:v>
                </c:pt>
                <c:pt idx="17574">
                  <c:v>0.70148929703443186</c:v>
                </c:pt>
                <c:pt idx="17575">
                  <c:v>0.70144587729581875</c:v>
                </c:pt>
                <c:pt idx="17576">
                  <c:v>0.70144587729581875</c:v>
                </c:pt>
                <c:pt idx="17577">
                  <c:v>0.70140245755720554</c:v>
                </c:pt>
                <c:pt idx="17578">
                  <c:v>0.70135903781859232</c:v>
                </c:pt>
                <c:pt idx="17579">
                  <c:v>0.70135903781859232</c:v>
                </c:pt>
                <c:pt idx="17580">
                  <c:v>0.70131561807997911</c:v>
                </c:pt>
                <c:pt idx="17581">
                  <c:v>0.701272198341366</c:v>
                </c:pt>
                <c:pt idx="17582">
                  <c:v>0.701272198341366</c:v>
                </c:pt>
                <c:pt idx="17583">
                  <c:v>0.701272198341366</c:v>
                </c:pt>
                <c:pt idx="17584">
                  <c:v>0.70122877860275279</c:v>
                </c:pt>
                <c:pt idx="17585">
                  <c:v>0.70122877860275279</c:v>
                </c:pt>
                <c:pt idx="17586">
                  <c:v>0.70118535886413969</c:v>
                </c:pt>
                <c:pt idx="17587">
                  <c:v>0.70114193912552647</c:v>
                </c:pt>
                <c:pt idx="17588">
                  <c:v>0.70109851938691325</c:v>
                </c:pt>
                <c:pt idx="17589">
                  <c:v>0.70109851938691325</c:v>
                </c:pt>
                <c:pt idx="17590">
                  <c:v>0.70105509964830004</c:v>
                </c:pt>
                <c:pt idx="17591">
                  <c:v>0.70101167990968694</c:v>
                </c:pt>
                <c:pt idx="17592">
                  <c:v>0.70096826017107383</c:v>
                </c:pt>
                <c:pt idx="17593">
                  <c:v>0.70096826017107383</c:v>
                </c:pt>
                <c:pt idx="17594">
                  <c:v>0.70092484043246062</c:v>
                </c:pt>
                <c:pt idx="17595">
                  <c:v>0.70092484043246062</c:v>
                </c:pt>
                <c:pt idx="17596">
                  <c:v>0.7008814206938474</c:v>
                </c:pt>
                <c:pt idx="17597">
                  <c:v>0.70083800095523419</c:v>
                </c:pt>
                <c:pt idx="17598">
                  <c:v>0.70083800095523419</c:v>
                </c:pt>
                <c:pt idx="17599">
                  <c:v>0.70079458121662108</c:v>
                </c:pt>
                <c:pt idx="17600">
                  <c:v>0.70075116147800798</c:v>
                </c:pt>
                <c:pt idx="17601">
                  <c:v>0.70070774173939476</c:v>
                </c:pt>
                <c:pt idx="17602">
                  <c:v>0.70070774173939476</c:v>
                </c:pt>
                <c:pt idx="17603">
                  <c:v>0.70066432200078155</c:v>
                </c:pt>
                <c:pt idx="17604">
                  <c:v>0.70062090226216833</c:v>
                </c:pt>
                <c:pt idx="17605">
                  <c:v>0.70062090226216833</c:v>
                </c:pt>
                <c:pt idx="17606">
                  <c:v>0.70057748252355523</c:v>
                </c:pt>
                <c:pt idx="17607">
                  <c:v>0.70053406278494201</c:v>
                </c:pt>
                <c:pt idx="17608">
                  <c:v>0.70049064304632891</c:v>
                </c:pt>
                <c:pt idx="17609">
                  <c:v>0.70049064304632891</c:v>
                </c:pt>
                <c:pt idx="17610">
                  <c:v>0.70044722330771569</c:v>
                </c:pt>
                <c:pt idx="17611">
                  <c:v>0.70044722330771569</c:v>
                </c:pt>
                <c:pt idx="17612">
                  <c:v>0.70040380356910248</c:v>
                </c:pt>
                <c:pt idx="17613">
                  <c:v>0.70036038383048926</c:v>
                </c:pt>
                <c:pt idx="17614">
                  <c:v>0.70031696409187616</c:v>
                </c:pt>
                <c:pt idx="17615">
                  <c:v>0.70031696409187616</c:v>
                </c:pt>
                <c:pt idx="17616">
                  <c:v>0.70031696409187616</c:v>
                </c:pt>
                <c:pt idx="17617">
                  <c:v>0.70031696409187616</c:v>
                </c:pt>
                <c:pt idx="17618">
                  <c:v>0.70027354435326306</c:v>
                </c:pt>
                <c:pt idx="17619">
                  <c:v>0.70027354435326306</c:v>
                </c:pt>
                <c:pt idx="17620">
                  <c:v>0.70023012461464984</c:v>
                </c:pt>
                <c:pt idx="17621">
                  <c:v>0.70023012461464984</c:v>
                </c:pt>
                <c:pt idx="17622">
                  <c:v>0.70018670487603663</c:v>
                </c:pt>
                <c:pt idx="17623">
                  <c:v>0.70018670487603663</c:v>
                </c:pt>
                <c:pt idx="17624">
                  <c:v>0.70014328513742341</c:v>
                </c:pt>
                <c:pt idx="17625">
                  <c:v>0.70009986539881031</c:v>
                </c:pt>
                <c:pt idx="17626">
                  <c:v>0.7000564456601972</c:v>
                </c:pt>
                <c:pt idx="17627">
                  <c:v>0.70001302592158399</c:v>
                </c:pt>
                <c:pt idx="17628">
                  <c:v>0.70001302592158399</c:v>
                </c:pt>
                <c:pt idx="17629">
                  <c:v>0.70001302592158399</c:v>
                </c:pt>
                <c:pt idx="17630">
                  <c:v>0.69996960618297077</c:v>
                </c:pt>
                <c:pt idx="17631">
                  <c:v>0.69992618644435756</c:v>
                </c:pt>
                <c:pt idx="17632">
                  <c:v>0.69992618644435756</c:v>
                </c:pt>
                <c:pt idx="17633">
                  <c:v>0.69992618644435756</c:v>
                </c:pt>
                <c:pt idx="17634">
                  <c:v>0.69988276670574445</c:v>
                </c:pt>
                <c:pt idx="17635">
                  <c:v>0.69988276670574445</c:v>
                </c:pt>
                <c:pt idx="17636">
                  <c:v>0.69988276670574445</c:v>
                </c:pt>
                <c:pt idx="17637">
                  <c:v>0.69983934696713124</c:v>
                </c:pt>
                <c:pt idx="17638">
                  <c:v>0.69979592722851813</c:v>
                </c:pt>
                <c:pt idx="17639">
                  <c:v>0.69975250748990492</c:v>
                </c:pt>
                <c:pt idx="17640">
                  <c:v>0.69975250748990492</c:v>
                </c:pt>
                <c:pt idx="17641">
                  <c:v>0.6997090877512917</c:v>
                </c:pt>
                <c:pt idx="17642">
                  <c:v>0.6997090877512917</c:v>
                </c:pt>
                <c:pt idx="17643">
                  <c:v>0.6997090877512917</c:v>
                </c:pt>
                <c:pt idx="17644">
                  <c:v>0.6997090877512917</c:v>
                </c:pt>
                <c:pt idx="17645">
                  <c:v>0.69966566801267849</c:v>
                </c:pt>
                <c:pt idx="17646">
                  <c:v>0.69966566801267849</c:v>
                </c:pt>
                <c:pt idx="17647">
                  <c:v>0.69966566801267849</c:v>
                </c:pt>
                <c:pt idx="17648">
                  <c:v>0.69966566801267849</c:v>
                </c:pt>
                <c:pt idx="17649">
                  <c:v>0.69966566801267849</c:v>
                </c:pt>
                <c:pt idx="17650">
                  <c:v>0.69966566801267849</c:v>
                </c:pt>
                <c:pt idx="17651">
                  <c:v>0.69962224827406538</c:v>
                </c:pt>
                <c:pt idx="17652">
                  <c:v>0.69957882853545228</c:v>
                </c:pt>
                <c:pt idx="17653">
                  <c:v>0.69953540879683906</c:v>
                </c:pt>
                <c:pt idx="17654">
                  <c:v>0.69949198905822585</c:v>
                </c:pt>
                <c:pt idx="17655">
                  <c:v>0.69949198905822585</c:v>
                </c:pt>
                <c:pt idx="17656">
                  <c:v>0.69949198905822585</c:v>
                </c:pt>
                <c:pt idx="17657">
                  <c:v>0.69949198905822585</c:v>
                </c:pt>
                <c:pt idx="17658">
                  <c:v>0.69944856931961263</c:v>
                </c:pt>
                <c:pt idx="17659">
                  <c:v>0.69940514958099953</c:v>
                </c:pt>
                <c:pt idx="17660">
                  <c:v>0.69940514958099953</c:v>
                </c:pt>
                <c:pt idx="17661">
                  <c:v>0.69940514958099953</c:v>
                </c:pt>
                <c:pt idx="17662">
                  <c:v>0.69940514958099953</c:v>
                </c:pt>
                <c:pt idx="17663">
                  <c:v>0.69940514958099953</c:v>
                </c:pt>
                <c:pt idx="17664">
                  <c:v>0.69940514958099953</c:v>
                </c:pt>
                <c:pt idx="17665">
                  <c:v>0.69940514958099953</c:v>
                </c:pt>
                <c:pt idx="17666">
                  <c:v>0.69940514958099953</c:v>
                </c:pt>
                <c:pt idx="17667">
                  <c:v>0.69936172984238643</c:v>
                </c:pt>
                <c:pt idx="17668">
                  <c:v>0.69931831010377321</c:v>
                </c:pt>
                <c:pt idx="17669">
                  <c:v>0.69931831010377321</c:v>
                </c:pt>
                <c:pt idx="17670">
                  <c:v>0.69927489036516</c:v>
                </c:pt>
                <c:pt idx="17671">
                  <c:v>0.69927489036516</c:v>
                </c:pt>
                <c:pt idx="17672">
                  <c:v>0.69927489036516</c:v>
                </c:pt>
                <c:pt idx="17673">
                  <c:v>0.69923147062654678</c:v>
                </c:pt>
                <c:pt idx="17674">
                  <c:v>0.69923147062654678</c:v>
                </c:pt>
                <c:pt idx="17675">
                  <c:v>0.69923147062654678</c:v>
                </c:pt>
                <c:pt idx="17676">
                  <c:v>0.69923147062654678</c:v>
                </c:pt>
                <c:pt idx="17677">
                  <c:v>0.69923147062654678</c:v>
                </c:pt>
                <c:pt idx="17678">
                  <c:v>0.69923147062654678</c:v>
                </c:pt>
                <c:pt idx="17679">
                  <c:v>0.69918805088793368</c:v>
                </c:pt>
                <c:pt idx="17680">
                  <c:v>0.69914463114932046</c:v>
                </c:pt>
                <c:pt idx="17681">
                  <c:v>0.69910121141070736</c:v>
                </c:pt>
                <c:pt idx="17682">
                  <c:v>0.69910121141070736</c:v>
                </c:pt>
                <c:pt idx="17683">
                  <c:v>0.69905779167209414</c:v>
                </c:pt>
                <c:pt idx="17684">
                  <c:v>0.69905779167209414</c:v>
                </c:pt>
                <c:pt idx="17685">
                  <c:v>0.69901437193348093</c:v>
                </c:pt>
                <c:pt idx="17686">
                  <c:v>0.69897095219486771</c:v>
                </c:pt>
                <c:pt idx="17687">
                  <c:v>0.69892753245625461</c:v>
                </c:pt>
                <c:pt idx="17688">
                  <c:v>0.69892753245625461</c:v>
                </c:pt>
                <c:pt idx="17689">
                  <c:v>0.69892753245625461</c:v>
                </c:pt>
                <c:pt idx="17690">
                  <c:v>0.6988841127176415</c:v>
                </c:pt>
                <c:pt idx="17691">
                  <c:v>0.6988841127176415</c:v>
                </c:pt>
                <c:pt idx="17692">
                  <c:v>0.6988841127176415</c:v>
                </c:pt>
                <c:pt idx="17693">
                  <c:v>0.6988841127176415</c:v>
                </c:pt>
                <c:pt idx="17694">
                  <c:v>0.6988841127176415</c:v>
                </c:pt>
                <c:pt idx="17695">
                  <c:v>0.6988841127176415</c:v>
                </c:pt>
                <c:pt idx="17696">
                  <c:v>0.6988841127176415</c:v>
                </c:pt>
                <c:pt idx="17697">
                  <c:v>0.69884069297902829</c:v>
                </c:pt>
                <c:pt idx="17698">
                  <c:v>0.69879727324041507</c:v>
                </c:pt>
                <c:pt idx="17699">
                  <c:v>0.69875385350180186</c:v>
                </c:pt>
                <c:pt idx="17700">
                  <c:v>0.69871043376318875</c:v>
                </c:pt>
                <c:pt idx="17701">
                  <c:v>0.69871043376318875</c:v>
                </c:pt>
                <c:pt idx="17702">
                  <c:v>0.69866701402457565</c:v>
                </c:pt>
                <c:pt idx="17703">
                  <c:v>0.69866701402457565</c:v>
                </c:pt>
                <c:pt idx="17704">
                  <c:v>0.69862359428596243</c:v>
                </c:pt>
                <c:pt idx="17705">
                  <c:v>0.69858017454734922</c:v>
                </c:pt>
                <c:pt idx="17706">
                  <c:v>0.69858017454734922</c:v>
                </c:pt>
                <c:pt idx="17707">
                  <c:v>0.69858017454734922</c:v>
                </c:pt>
                <c:pt idx="17708">
                  <c:v>0.698536754808736</c:v>
                </c:pt>
                <c:pt idx="17709">
                  <c:v>0.6984933350701229</c:v>
                </c:pt>
                <c:pt idx="17710">
                  <c:v>0.69844991533150969</c:v>
                </c:pt>
                <c:pt idx="17711">
                  <c:v>0.69844991533150969</c:v>
                </c:pt>
                <c:pt idx="17712">
                  <c:v>0.69840649559289658</c:v>
                </c:pt>
                <c:pt idx="17713">
                  <c:v>0.69840649559289658</c:v>
                </c:pt>
                <c:pt idx="17714">
                  <c:v>0.69836307585428337</c:v>
                </c:pt>
                <c:pt idx="17715">
                  <c:v>0.69831965611567015</c:v>
                </c:pt>
                <c:pt idx="17716">
                  <c:v>0.69827623637705694</c:v>
                </c:pt>
                <c:pt idx="17717">
                  <c:v>0.69823281663844383</c:v>
                </c:pt>
                <c:pt idx="17718">
                  <c:v>0.69818939689983073</c:v>
                </c:pt>
                <c:pt idx="17719">
                  <c:v>0.69814597716121751</c:v>
                </c:pt>
                <c:pt idx="17720">
                  <c:v>0.69814597716121751</c:v>
                </c:pt>
                <c:pt idx="17721">
                  <c:v>0.69814597716121751</c:v>
                </c:pt>
                <c:pt idx="17722">
                  <c:v>0.69814597716121751</c:v>
                </c:pt>
                <c:pt idx="17723">
                  <c:v>0.69814597716121751</c:v>
                </c:pt>
                <c:pt idx="17724">
                  <c:v>0.6981025574226043</c:v>
                </c:pt>
                <c:pt idx="17725">
                  <c:v>0.69805913768399108</c:v>
                </c:pt>
                <c:pt idx="17726">
                  <c:v>0.69801571794537798</c:v>
                </c:pt>
                <c:pt idx="17727">
                  <c:v>0.69801571794537798</c:v>
                </c:pt>
                <c:pt idx="17728">
                  <c:v>0.69797229820676487</c:v>
                </c:pt>
                <c:pt idx="17729">
                  <c:v>0.69792887846815166</c:v>
                </c:pt>
                <c:pt idx="17730">
                  <c:v>0.69792887846815166</c:v>
                </c:pt>
                <c:pt idx="17731">
                  <c:v>0.69792887846815166</c:v>
                </c:pt>
                <c:pt idx="17732">
                  <c:v>0.69792887846815166</c:v>
                </c:pt>
                <c:pt idx="17733">
                  <c:v>0.69788545872953844</c:v>
                </c:pt>
                <c:pt idx="17734">
                  <c:v>0.69784203899092523</c:v>
                </c:pt>
                <c:pt idx="17735">
                  <c:v>0.69779861925231212</c:v>
                </c:pt>
                <c:pt idx="17736">
                  <c:v>0.69779861925231212</c:v>
                </c:pt>
                <c:pt idx="17737">
                  <c:v>0.69779861925231212</c:v>
                </c:pt>
                <c:pt idx="17738">
                  <c:v>0.69775519951369891</c:v>
                </c:pt>
                <c:pt idx="17739">
                  <c:v>0.69775519951369891</c:v>
                </c:pt>
                <c:pt idx="17740">
                  <c:v>0.69775519951369891</c:v>
                </c:pt>
                <c:pt idx="17741">
                  <c:v>0.69771177977508581</c:v>
                </c:pt>
                <c:pt idx="17742">
                  <c:v>0.69771177977508581</c:v>
                </c:pt>
                <c:pt idx="17743">
                  <c:v>0.69771177977508581</c:v>
                </c:pt>
                <c:pt idx="17744">
                  <c:v>0.69771177977508581</c:v>
                </c:pt>
                <c:pt idx="17745">
                  <c:v>0.69771177977508581</c:v>
                </c:pt>
                <c:pt idx="17746">
                  <c:v>0.69771177977508581</c:v>
                </c:pt>
                <c:pt idx="17747">
                  <c:v>0.69771177977508581</c:v>
                </c:pt>
                <c:pt idx="17748">
                  <c:v>0.69771177977508581</c:v>
                </c:pt>
                <c:pt idx="17749">
                  <c:v>0.69766836003647259</c:v>
                </c:pt>
                <c:pt idx="17750">
                  <c:v>0.69766836003647259</c:v>
                </c:pt>
                <c:pt idx="17751">
                  <c:v>0.69762494029785937</c:v>
                </c:pt>
                <c:pt idx="17752">
                  <c:v>0.69762494029785937</c:v>
                </c:pt>
                <c:pt idx="17753">
                  <c:v>0.69762494029785937</c:v>
                </c:pt>
                <c:pt idx="17754">
                  <c:v>0.69762494029785937</c:v>
                </c:pt>
                <c:pt idx="17755">
                  <c:v>0.69758152055924616</c:v>
                </c:pt>
                <c:pt idx="17756">
                  <c:v>0.69753810082063306</c:v>
                </c:pt>
                <c:pt idx="17757">
                  <c:v>0.69749468108201995</c:v>
                </c:pt>
                <c:pt idx="17758">
                  <c:v>0.69745126134340674</c:v>
                </c:pt>
                <c:pt idx="17759">
                  <c:v>0.69740784160479352</c:v>
                </c:pt>
                <c:pt idx="17760">
                  <c:v>0.69736442186618031</c:v>
                </c:pt>
                <c:pt idx="17761">
                  <c:v>0.6973210021275672</c:v>
                </c:pt>
                <c:pt idx="17762">
                  <c:v>0.6973210021275672</c:v>
                </c:pt>
                <c:pt idx="17763">
                  <c:v>0.6972775823889541</c:v>
                </c:pt>
                <c:pt idx="17764">
                  <c:v>0.69723416265034088</c:v>
                </c:pt>
                <c:pt idx="17765">
                  <c:v>0.69723416265034088</c:v>
                </c:pt>
                <c:pt idx="17766">
                  <c:v>0.69719074291172767</c:v>
                </c:pt>
                <c:pt idx="17767">
                  <c:v>0.69714732317311445</c:v>
                </c:pt>
                <c:pt idx="17768">
                  <c:v>0.69714732317311445</c:v>
                </c:pt>
                <c:pt idx="17769">
                  <c:v>0.69710390343450135</c:v>
                </c:pt>
                <c:pt idx="17770">
                  <c:v>0.69710390343450135</c:v>
                </c:pt>
                <c:pt idx="17771">
                  <c:v>0.69710390343450135</c:v>
                </c:pt>
                <c:pt idx="17772">
                  <c:v>0.69706048369588813</c:v>
                </c:pt>
                <c:pt idx="17773">
                  <c:v>0.69706048369588813</c:v>
                </c:pt>
                <c:pt idx="17774">
                  <c:v>0.69701706395727503</c:v>
                </c:pt>
                <c:pt idx="17775">
                  <c:v>0.69697364421866181</c:v>
                </c:pt>
                <c:pt idx="17776">
                  <c:v>0.6969302244800486</c:v>
                </c:pt>
                <c:pt idx="17777">
                  <c:v>0.69688680474143538</c:v>
                </c:pt>
                <c:pt idx="17778">
                  <c:v>0.69684338500282228</c:v>
                </c:pt>
                <c:pt idx="17779">
                  <c:v>0.69679996526420918</c:v>
                </c:pt>
                <c:pt idx="17780">
                  <c:v>0.69679996526420918</c:v>
                </c:pt>
                <c:pt idx="17781">
                  <c:v>0.69675654552559596</c:v>
                </c:pt>
                <c:pt idx="17782">
                  <c:v>0.69675654552559596</c:v>
                </c:pt>
                <c:pt idx="17783">
                  <c:v>0.69671312578698275</c:v>
                </c:pt>
                <c:pt idx="17784">
                  <c:v>0.69666970604836953</c:v>
                </c:pt>
                <c:pt idx="17785">
                  <c:v>0.69666970604836953</c:v>
                </c:pt>
                <c:pt idx="17786">
                  <c:v>0.69662628630975643</c:v>
                </c:pt>
                <c:pt idx="17787">
                  <c:v>0.69662628630975643</c:v>
                </c:pt>
                <c:pt idx="17788">
                  <c:v>0.69658286657114332</c:v>
                </c:pt>
                <c:pt idx="17789">
                  <c:v>0.69658286657114332</c:v>
                </c:pt>
                <c:pt idx="17790">
                  <c:v>0.69658286657114332</c:v>
                </c:pt>
                <c:pt idx="17791">
                  <c:v>0.69658286657114332</c:v>
                </c:pt>
                <c:pt idx="17792">
                  <c:v>0.69658286657114332</c:v>
                </c:pt>
                <c:pt idx="17793">
                  <c:v>0.69653944683253011</c:v>
                </c:pt>
                <c:pt idx="17794">
                  <c:v>0.69649602709391689</c:v>
                </c:pt>
                <c:pt idx="17795">
                  <c:v>0.69645260735530368</c:v>
                </c:pt>
                <c:pt idx="17796">
                  <c:v>0.69640918761669057</c:v>
                </c:pt>
                <c:pt idx="17797">
                  <c:v>0.69636576787807736</c:v>
                </c:pt>
                <c:pt idx="17798">
                  <c:v>0.69632234813946425</c:v>
                </c:pt>
                <c:pt idx="17799">
                  <c:v>0.69632234813946425</c:v>
                </c:pt>
                <c:pt idx="17800">
                  <c:v>0.69632234813946425</c:v>
                </c:pt>
                <c:pt idx="17801">
                  <c:v>0.69627892840085104</c:v>
                </c:pt>
                <c:pt idx="17802">
                  <c:v>0.69627892840085104</c:v>
                </c:pt>
                <c:pt idx="17803">
                  <c:v>0.69623550866223782</c:v>
                </c:pt>
                <c:pt idx="17804">
                  <c:v>0.69619208892362461</c:v>
                </c:pt>
                <c:pt idx="17805">
                  <c:v>0.6961486691850115</c:v>
                </c:pt>
                <c:pt idx="17806">
                  <c:v>0.6961052494463984</c:v>
                </c:pt>
                <c:pt idx="17807">
                  <c:v>0.69606182970778518</c:v>
                </c:pt>
                <c:pt idx="17808">
                  <c:v>0.69601840996917197</c:v>
                </c:pt>
                <c:pt idx="17809">
                  <c:v>0.69597499023055875</c:v>
                </c:pt>
                <c:pt idx="17810">
                  <c:v>0.69593157049194565</c:v>
                </c:pt>
                <c:pt idx="17811">
                  <c:v>0.69588815075333255</c:v>
                </c:pt>
                <c:pt idx="17812">
                  <c:v>0.69588815075333255</c:v>
                </c:pt>
                <c:pt idx="17813">
                  <c:v>0.69588815075333255</c:v>
                </c:pt>
                <c:pt idx="17814">
                  <c:v>0.69588815075333255</c:v>
                </c:pt>
                <c:pt idx="17815">
                  <c:v>0.69584473101471933</c:v>
                </c:pt>
                <c:pt idx="17816">
                  <c:v>0.69584473101471933</c:v>
                </c:pt>
                <c:pt idx="17817">
                  <c:v>0.69584473101471933</c:v>
                </c:pt>
                <c:pt idx="17818">
                  <c:v>0.69584473101471933</c:v>
                </c:pt>
                <c:pt idx="17819">
                  <c:v>0.69580131127610612</c:v>
                </c:pt>
                <c:pt idx="17820">
                  <c:v>0.69580131127610612</c:v>
                </c:pt>
                <c:pt idx="17821">
                  <c:v>0.69580131127610612</c:v>
                </c:pt>
                <c:pt idx="17822">
                  <c:v>0.69580131127610612</c:v>
                </c:pt>
                <c:pt idx="17823">
                  <c:v>0.69580131127610612</c:v>
                </c:pt>
                <c:pt idx="17824">
                  <c:v>0.6957578915374929</c:v>
                </c:pt>
                <c:pt idx="17825">
                  <c:v>0.6957144717988798</c:v>
                </c:pt>
                <c:pt idx="17826">
                  <c:v>0.6957144717988798</c:v>
                </c:pt>
                <c:pt idx="17827">
                  <c:v>0.6957144717988798</c:v>
                </c:pt>
                <c:pt idx="17828">
                  <c:v>0.6957144717988798</c:v>
                </c:pt>
                <c:pt idx="17829">
                  <c:v>0.69567105206026658</c:v>
                </c:pt>
                <c:pt idx="17830">
                  <c:v>0.69562763232165348</c:v>
                </c:pt>
                <c:pt idx="17831">
                  <c:v>0.69558421258304026</c:v>
                </c:pt>
                <c:pt idx="17832">
                  <c:v>0.69554079284442705</c:v>
                </c:pt>
                <c:pt idx="17833">
                  <c:v>0.69554079284442705</c:v>
                </c:pt>
                <c:pt idx="17834">
                  <c:v>0.69549737310581383</c:v>
                </c:pt>
                <c:pt idx="17835">
                  <c:v>0.69545395336720073</c:v>
                </c:pt>
                <c:pt idx="17836">
                  <c:v>0.69545395336720073</c:v>
                </c:pt>
                <c:pt idx="17837">
                  <c:v>0.69541053362858762</c:v>
                </c:pt>
                <c:pt idx="17838">
                  <c:v>0.69536711388997441</c:v>
                </c:pt>
                <c:pt idx="17839">
                  <c:v>0.69532369415136119</c:v>
                </c:pt>
                <c:pt idx="17840">
                  <c:v>0.69532369415136119</c:v>
                </c:pt>
                <c:pt idx="17841">
                  <c:v>0.69528027441274798</c:v>
                </c:pt>
                <c:pt idx="17842">
                  <c:v>0.69528027441274798</c:v>
                </c:pt>
                <c:pt idx="17843">
                  <c:v>0.69523685467413487</c:v>
                </c:pt>
                <c:pt idx="17844">
                  <c:v>0.69523685467413487</c:v>
                </c:pt>
                <c:pt idx="17845">
                  <c:v>0.69519343493552177</c:v>
                </c:pt>
                <c:pt idx="17846">
                  <c:v>0.69519343493552177</c:v>
                </c:pt>
                <c:pt idx="17847">
                  <c:v>0.69515001519690856</c:v>
                </c:pt>
                <c:pt idx="17848">
                  <c:v>0.69510659545829534</c:v>
                </c:pt>
                <c:pt idx="17849">
                  <c:v>0.69506317571968212</c:v>
                </c:pt>
                <c:pt idx="17850">
                  <c:v>0.69501975598106902</c:v>
                </c:pt>
                <c:pt idx="17851">
                  <c:v>0.69497633624245581</c:v>
                </c:pt>
                <c:pt idx="17852">
                  <c:v>0.69497633624245581</c:v>
                </c:pt>
                <c:pt idx="17853">
                  <c:v>0.6949329165038427</c:v>
                </c:pt>
                <c:pt idx="17854">
                  <c:v>0.69488949676522949</c:v>
                </c:pt>
                <c:pt idx="17855">
                  <c:v>0.69484607702661627</c:v>
                </c:pt>
                <c:pt idx="17856">
                  <c:v>0.69484607702661627</c:v>
                </c:pt>
                <c:pt idx="17857">
                  <c:v>0.69480265728800306</c:v>
                </c:pt>
                <c:pt idx="17858">
                  <c:v>0.69480265728800306</c:v>
                </c:pt>
                <c:pt idx="17859">
                  <c:v>0.69480265728800306</c:v>
                </c:pt>
                <c:pt idx="17860">
                  <c:v>0.69475923754938995</c:v>
                </c:pt>
                <c:pt idx="17861">
                  <c:v>0.69475923754938995</c:v>
                </c:pt>
                <c:pt idx="17862">
                  <c:v>0.69471581781077685</c:v>
                </c:pt>
                <c:pt idx="17863">
                  <c:v>0.69467239807216363</c:v>
                </c:pt>
                <c:pt idx="17864">
                  <c:v>0.69462897833355042</c:v>
                </c:pt>
                <c:pt idx="17865">
                  <c:v>0.6945855585949372</c:v>
                </c:pt>
                <c:pt idx="17866">
                  <c:v>0.6945855585949372</c:v>
                </c:pt>
                <c:pt idx="17867">
                  <c:v>0.6945855585949372</c:v>
                </c:pt>
                <c:pt idx="17868">
                  <c:v>0.6945855585949372</c:v>
                </c:pt>
                <c:pt idx="17869">
                  <c:v>0.6945421388563241</c:v>
                </c:pt>
                <c:pt idx="17870">
                  <c:v>0.6945421388563241</c:v>
                </c:pt>
                <c:pt idx="17871">
                  <c:v>0.6945421388563241</c:v>
                </c:pt>
                <c:pt idx="17872">
                  <c:v>0.69449871911771099</c:v>
                </c:pt>
                <c:pt idx="17873">
                  <c:v>0.69449871911771099</c:v>
                </c:pt>
                <c:pt idx="17874">
                  <c:v>0.69445529937909778</c:v>
                </c:pt>
                <c:pt idx="17875">
                  <c:v>0.69445529937909778</c:v>
                </c:pt>
                <c:pt idx="17876">
                  <c:v>0.69445529937909778</c:v>
                </c:pt>
                <c:pt idx="17877">
                  <c:v>0.69441187964048456</c:v>
                </c:pt>
                <c:pt idx="17878">
                  <c:v>0.69436845990187135</c:v>
                </c:pt>
                <c:pt idx="17879">
                  <c:v>0.69432504016325824</c:v>
                </c:pt>
                <c:pt idx="17880">
                  <c:v>0.69428162042464503</c:v>
                </c:pt>
                <c:pt idx="17881">
                  <c:v>0.69428162042464503</c:v>
                </c:pt>
                <c:pt idx="17882">
                  <c:v>0.69423820068603193</c:v>
                </c:pt>
                <c:pt idx="17883">
                  <c:v>0.69419478094741871</c:v>
                </c:pt>
                <c:pt idx="17884">
                  <c:v>0.69419478094741871</c:v>
                </c:pt>
                <c:pt idx="17885">
                  <c:v>0.6941513612088055</c:v>
                </c:pt>
                <c:pt idx="17886">
                  <c:v>0.6941513612088055</c:v>
                </c:pt>
                <c:pt idx="17887">
                  <c:v>0.6941513612088055</c:v>
                </c:pt>
                <c:pt idx="17888">
                  <c:v>0.69410794147019228</c:v>
                </c:pt>
                <c:pt idx="17889">
                  <c:v>0.69406452173157918</c:v>
                </c:pt>
                <c:pt idx="17890">
                  <c:v>0.69406452173157918</c:v>
                </c:pt>
                <c:pt idx="17891">
                  <c:v>0.69406452173157918</c:v>
                </c:pt>
                <c:pt idx="17892">
                  <c:v>0.69406452173157918</c:v>
                </c:pt>
                <c:pt idx="17893">
                  <c:v>0.69406452173157918</c:v>
                </c:pt>
                <c:pt idx="17894">
                  <c:v>0.69402110199296607</c:v>
                </c:pt>
                <c:pt idx="17895">
                  <c:v>0.69397768225435286</c:v>
                </c:pt>
                <c:pt idx="17896">
                  <c:v>0.69397768225435286</c:v>
                </c:pt>
                <c:pt idx="17897">
                  <c:v>0.69393426251573964</c:v>
                </c:pt>
                <c:pt idx="17898">
                  <c:v>0.69393426251573964</c:v>
                </c:pt>
                <c:pt idx="17899">
                  <c:v>0.69393426251573964</c:v>
                </c:pt>
                <c:pt idx="17900">
                  <c:v>0.69389084277712643</c:v>
                </c:pt>
                <c:pt idx="17901">
                  <c:v>0.69384742303851332</c:v>
                </c:pt>
                <c:pt idx="17902">
                  <c:v>0.69384742303851332</c:v>
                </c:pt>
                <c:pt idx="17903">
                  <c:v>0.69380400329990011</c:v>
                </c:pt>
                <c:pt idx="17904">
                  <c:v>0.69380400329990011</c:v>
                </c:pt>
                <c:pt idx="17905">
                  <c:v>0.693760583561287</c:v>
                </c:pt>
                <c:pt idx="17906">
                  <c:v>0.693760583561287</c:v>
                </c:pt>
                <c:pt idx="17907">
                  <c:v>0.69371716382267379</c:v>
                </c:pt>
                <c:pt idx="17908">
                  <c:v>0.69367374408406057</c:v>
                </c:pt>
                <c:pt idx="17909">
                  <c:v>0.69367374408406057</c:v>
                </c:pt>
                <c:pt idx="17910">
                  <c:v>0.69367374408406057</c:v>
                </c:pt>
                <c:pt idx="17911">
                  <c:v>0.69367374408406057</c:v>
                </c:pt>
                <c:pt idx="17912">
                  <c:v>0.69363032434544736</c:v>
                </c:pt>
                <c:pt idx="17913">
                  <c:v>0.69358690460683425</c:v>
                </c:pt>
                <c:pt idx="17914">
                  <c:v>0.69354348486822115</c:v>
                </c:pt>
                <c:pt idx="17915">
                  <c:v>0.69350006512960793</c:v>
                </c:pt>
                <c:pt idx="17916">
                  <c:v>0.69350006512960793</c:v>
                </c:pt>
                <c:pt idx="17917">
                  <c:v>0.69345664539099472</c:v>
                </c:pt>
                <c:pt idx="17918">
                  <c:v>0.6934132256523815</c:v>
                </c:pt>
                <c:pt idx="17919">
                  <c:v>0.6934132256523815</c:v>
                </c:pt>
                <c:pt idx="17920">
                  <c:v>0.6933698059137684</c:v>
                </c:pt>
                <c:pt idx="17921">
                  <c:v>0.6933263861751553</c:v>
                </c:pt>
                <c:pt idx="17922">
                  <c:v>0.69328296643654208</c:v>
                </c:pt>
                <c:pt idx="17923">
                  <c:v>0.69328296643654208</c:v>
                </c:pt>
                <c:pt idx="17924">
                  <c:v>0.69328296643654208</c:v>
                </c:pt>
                <c:pt idx="17925">
                  <c:v>0.69323954669792887</c:v>
                </c:pt>
                <c:pt idx="17926">
                  <c:v>0.69319612695931565</c:v>
                </c:pt>
                <c:pt idx="17927">
                  <c:v>0.69315270722070255</c:v>
                </c:pt>
                <c:pt idx="17928">
                  <c:v>0.69315270722070255</c:v>
                </c:pt>
                <c:pt idx="17929">
                  <c:v>0.69315270722070255</c:v>
                </c:pt>
                <c:pt idx="17930">
                  <c:v>0.69315270722070255</c:v>
                </c:pt>
                <c:pt idx="17931">
                  <c:v>0.69315270722070255</c:v>
                </c:pt>
                <c:pt idx="17932">
                  <c:v>0.69315270722070255</c:v>
                </c:pt>
                <c:pt idx="17933">
                  <c:v>0.69310928748208933</c:v>
                </c:pt>
                <c:pt idx="17934">
                  <c:v>0.69306586774347623</c:v>
                </c:pt>
                <c:pt idx="17935">
                  <c:v>0.69302244800486301</c:v>
                </c:pt>
                <c:pt idx="17936">
                  <c:v>0.6929790282662498</c:v>
                </c:pt>
                <c:pt idx="17937">
                  <c:v>0.69293560852763658</c:v>
                </c:pt>
                <c:pt idx="17938">
                  <c:v>0.69289218878902348</c:v>
                </c:pt>
                <c:pt idx="17939">
                  <c:v>0.69284876905041037</c:v>
                </c:pt>
                <c:pt idx="17940">
                  <c:v>0.69284876905041037</c:v>
                </c:pt>
                <c:pt idx="17941">
                  <c:v>0.69280534931179716</c:v>
                </c:pt>
                <c:pt idx="17942">
                  <c:v>0.69280534931179716</c:v>
                </c:pt>
                <c:pt idx="17943">
                  <c:v>0.69276192957318394</c:v>
                </c:pt>
                <c:pt idx="17944">
                  <c:v>0.69276192957318394</c:v>
                </c:pt>
                <c:pt idx="17945">
                  <c:v>0.69271850983457073</c:v>
                </c:pt>
                <c:pt idx="17946">
                  <c:v>0.69267509009595762</c:v>
                </c:pt>
                <c:pt idx="17947">
                  <c:v>0.69263167035734452</c:v>
                </c:pt>
                <c:pt idx="17948">
                  <c:v>0.69263167035734452</c:v>
                </c:pt>
                <c:pt idx="17949">
                  <c:v>0.69263167035734452</c:v>
                </c:pt>
                <c:pt idx="17950">
                  <c:v>0.69263167035734452</c:v>
                </c:pt>
                <c:pt idx="17951">
                  <c:v>0.6925882506187313</c:v>
                </c:pt>
                <c:pt idx="17952">
                  <c:v>0.69254483088011809</c:v>
                </c:pt>
                <c:pt idx="17953">
                  <c:v>0.69254483088011809</c:v>
                </c:pt>
                <c:pt idx="17954">
                  <c:v>0.69254483088011809</c:v>
                </c:pt>
                <c:pt idx="17955">
                  <c:v>0.69254483088011809</c:v>
                </c:pt>
                <c:pt idx="17956">
                  <c:v>0.69254483088011809</c:v>
                </c:pt>
                <c:pt idx="17957">
                  <c:v>0.69250141114150487</c:v>
                </c:pt>
                <c:pt idx="17958">
                  <c:v>0.69245799140289177</c:v>
                </c:pt>
                <c:pt idx="17959">
                  <c:v>0.69245799140289177</c:v>
                </c:pt>
                <c:pt idx="17960">
                  <c:v>0.69241457166427856</c:v>
                </c:pt>
                <c:pt idx="17961">
                  <c:v>0.69241457166427856</c:v>
                </c:pt>
                <c:pt idx="17962">
                  <c:v>0.69237115192566545</c:v>
                </c:pt>
                <c:pt idx="17963">
                  <c:v>0.69232773218705224</c:v>
                </c:pt>
                <c:pt idx="17964">
                  <c:v>0.69232773218705224</c:v>
                </c:pt>
                <c:pt idx="17965">
                  <c:v>0.69228431244843902</c:v>
                </c:pt>
                <c:pt idx="17966">
                  <c:v>0.69224089270982581</c:v>
                </c:pt>
                <c:pt idx="17967">
                  <c:v>0.69224089270982581</c:v>
                </c:pt>
                <c:pt idx="17968">
                  <c:v>0.69224089270982581</c:v>
                </c:pt>
                <c:pt idx="17969">
                  <c:v>0.69224089270982581</c:v>
                </c:pt>
                <c:pt idx="17970">
                  <c:v>0.69224089270982581</c:v>
                </c:pt>
                <c:pt idx="17971">
                  <c:v>0.69224089270982581</c:v>
                </c:pt>
                <c:pt idx="17972">
                  <c:v>0.6921974729712127</c:v>
                </c:pt>
                <c:pt idx="17973">
                  <c:v>0.6921540532325996</c:v>
                </c:pt>
                <c:pt idx="17974">
                  <c:v>0.6921540532325996</c:v>
                </c:pt>
                <c:pt idx="17975">
                  <c:v>0.69211063349398638</c:v>
                </c:pt>
                <c:pt idx="17976">
                  <c:v>0.69206721375537317</c:v>
                </c:pt>
                <c:pt idx="17977">
                  <c:v>0.69202379401675995</c:v>
                </c:pt>
                <c:pt idx="17978">
                  <c:v>0.69202379401675995</c:v>
                </c:pt>
                <c:pt idx="17979">
                  <c:v>0.69198037427814685</c:v>
                </c:pt>
                <c:pt idx="17980">
                  <c:v>0.69198037427814685</c:v>
                </c:pt>
                <c:pt idx="17981">
                  <c:v>0.69193695453953374</c:v>
                </c:pt>
                <c:pt idx="17982">
                  <c:v>0.69189353480092053</c:v>
                </c:pt>
                <c:pt idx="17983">
                  <c:v>0.69189353480092053</c:v>
                </c:pt>
                <c:pt idx="17984">
                  <c:v>0.69185011506230731</c:v>
                </c:pt>
                <c:pt idx="17985">
                  <c:v>0.69185011506230731</c:v>
                </c:pt>
                <c:pt idx="17986">
                  <c:v>0.69185011506230731</c:v>
                </c:pt>
                <c:pt idx="17987">
                  <c:v>0.6918066953236941</c:v>
                </c:pt>
                <c:pt idx="17988">
                  <c:v>0.6918066953236941</c:v>
                </c:pt>
                <c:pt idx="17989">
                  <c:v>0.6918066953236941</c:v>
                </c:pt>
                <c:pt idx="17990">
                  <c:v>0.69176327558508099</c:v>
                </c:pt>
                <c:pt idx="17991">
                  <c:v>0.69176327558508099</c:v>
                </c:pt>
                <c:pt idx="17992">
                  <c:v>0.69176327558508099</c:v>
                </c:pt>
                <c:pt idx="17993">
                  <c:v>0.69171985584646778</c:v>
                </c:pt>
                <c:pt idx="17994">
                  <c:v>0.69167643610785468</c:v>
                </c:pt>
                <c:pt idx="17995">
                  <c:v>0.69163301636924146</c:v>
                </c:pt>
                <c:pt idx="17996">
                  <c:v>0.69158959663062824</c:v>
                </c:pt>
                <c:pt idx="17997">
                  <c:v>0.69158959663062824</c:v>
                </c:pt>
                <c:pt idx="17998">
                  <c:v>0.69154617689201503</c:v>
                </c:pt>
                <c:pt idx="17999">
                  <c:v>0.69150275715340193</c:v>
                </c:pt>
                <c:pt idx="18000">
                  <c:v>0.69145933741478882</c:v>
                </c:pt>
                <c:pt idx="18001">
                  <c:v>0.69145933741478882</c:v>
                </c:pt>
                <c:pt idx="18002">
                  <c:v>0.69145933741478882</c:v>
                </c:pt>
                <c:pt idx="18003">
                  <c:v>0.69145933741478882</c:v>
                </c:pt>
                <c:pt idx="18004">
                  <c:v>0.69141591767617561</c:v>
                </c:pt>
                <c:pt idx="18005">
                  <c:v>0.69141591767617561</c:v>
                </c:pt>
                <c:pt idx="18006">
                  <c:v>0.69137249793756239</c:v>
                </c:pt>
                <c:pt idx="18007">
                  <c:v>0.69137249793756239</c:v>
                </c:pt>
                <c:pt idx="18008">
                  <c:v>0.69137249793756239</c:v>
                </c:pt>
                <c:pt idx="18009">
                  <c:v>0.69137249793756239</c:v>
                </c:pt>
                <c:pt idx="18010">
                  <c:v>0.69137249793756239</c:v>
                </c:pt>
                <c:pt idx="18011">
                  <c:v>0.69137249793756239</c:v>
                </c:pt>
                <c:pt idx="18012">
                  <c:v>0.69137249793756239</c:v>
                </c:pt>
                <c:pt idx="18013">
                  <c:v>0.69132907819894918</c:v>
                </c:pt>
                <c:pt idx="18014">
                  <c:v>0.69132907819894918</c:v>
                </c:pt>
                <c:pt idx="18015">
                  <c:v>0.69132907819894918</c:v>
                </c:pt>
                <c:pt idx="18016">
                  <c:v>0.69128565846033607</c:v>
                </c:pt>
                <c:pt idx="18017">
                  <c:v>0.69124223872172297</c:v>
                </c:pt>
                <c:pt idx="18018">
                  <c:v>0.69124223872172297</c:v>
                </c:pt>
                <c:pt idx="18019">
                  <c:v>0.69119881898310975</c:v>
                </c:pt>
                <c:pt idx="18020">
                  <c:v>0.69119881898310975</c:v>
                </c:pt>
                <c:pt idx="18021">
                  <c:v>0.69115539924449654</c:v>
                </c:pt>
                <c:pt idx="18022">
                  <c:v>0.69115539924449654</c:v>
                </c:pt>
                <c:pt idx="18023">
                  <c:v>0.69115539924449654</c:v>
                </c:pt>
                <c:pt idx="18024">
                  <c:v>0.69111197950588332</c:v>
                </c:pt>
                <c:pt idx="18025">
                  <c:v>0.69111197950588332</c:v>
                </c:pt>
                <c:pt idx="18026">
                  <c:v>0.69106855976727022</c:v>
                </c:pt>
                <c:pt idx="18027">
                  <c:v>0.69106855976727022</c:v>
                </c:pt>
                <c:pt idx="18028">
                  <c:v>0.69106855976727022</c:v>
                </c:pt>
                <c:pt idx="18029">
                  <c:v>0.691025140028657</c:v>
                </c:pt>
                <c:pt idx="18030">
                  <c:v>0.6909817202900439</c:v>
                </c:pt>
                <c:pt idx="18031">
                  <c:v>0.69093830055143068</c:v>
                </c:pt>
                <c:pt idx="18032">
                  <c:v>0.69093830055143068</c:v>
                </c:pt>
                <c:pt idx="18033">
                  <c:v>0.69089488081281747</c:v>
                </c:pt>
                <c:pt idx="18034">
                  <c:v>0.69085146107420425</c:v>
                </c:pt>
                <c:pt idx="18035">
                  <c:v>0.69085146107420425</c:v>
                </c:pt>
                <c:pt idx="18036">
                  <c:v>0.69080804133559115</c:v>
                </c:pt>
                <c:pt idx="18037">
                  <c:v>0.69080804133559115</c:v>
                </c:pt>
                <c:pt idx="18038">
                  <c:v>0.69076462159697805</c:v>
                </c:pt>
                <c:pt idx="18039">
                  <c:v>0.69076462159697805</c:v>
                </c:pt>
                <c:pt idx="18040">
                  <c:v>0.69076462159697805</c:v>
                </c:pt>
                <c:pt idx="18041">
                  <c:v>0.69072120185836483</c:v>
                </c:pt>
                <c:pt idx="18042">
                  <c:v>0.69067778211975162</c:v>
                </c:pt>
                <c:pt idx="18043">
                  <c:v>0.6906343623811384</c:v>
                </c:pt>
                <c:pt idx="18044">
                  <c:v>0.6906343623811384</c:v>
                </c:pt>
                <c:pt idx="18045">
                  <c:v>0.6905909426425253</c:v>
                </c:pt>
                <c:pt idx="18046">
                  <c:v>0.6905909426425253</c:v>
                </c:pt>
                <c:pt idx="18047">
                  <c:v>0.6905909426425253</c:v>
                </c:pt>
                <c:pt idx="18048">
                  <c:v>0.6905909426425253</c:v>
                </c:pt>
                <c:pt idx="18049">
                  <c:v>0.6905909426425253</c:v>
                </c:pt>
                <c:pt idx="18050">
                  <c:v>0.6905909426425253</c:v>
                </c:pt>
                <c:pt idx="18051">
                  <c:v>0.69054752290391219</c:v>
                </c:pt>
                <c:pt idx="18052">
                  <c:v>0.69054752290391219</c:v>
                </c:pt>
                <c:pt idx="18053">
                  <c:v>0.69054752290391219</c:v>
                </c:pt>
                <c:pt idx="18054">
                  <c:v>0.69050410316529898</c:v>
                </c:pt>
                <c:pt idx="18055">
                  <c:v>0.69050410316529898</c:v>
                </c:pt>
                <c:pt idx="18056">
                  <c:v>0.69050410316529898</c:v>
                </c:pt>
                <c:pt idx="18057">
                  <c:v>0.69050410316529898</c:v>
                </c:pt>
                <c:pt idx="18058">
                  <c:v>0.69050410316529898</c:v>
                </c:pt>
                <c:pt idx="18059">
                  <c:v>0.69046068342668576</c:v>
                </c:pt>
                <c:pt idx="18060">
                  <c:v>0.69041726368807255</c:v>
                </c:pt>
                <c:pt idx="18061">
                  <c:v>0.69037384394945944</c:v>
                </c:pt>
                <c:pt idx="18062">
                  <c:v>0.69033042421084623</c:v>
                </c:pt>
                <c:pt idx="18063">
                  <c:v>0.69028700447223312</c:v>
                </c:pt>
                <c:pt idx="18064">
                  <c:v>0.69024358473361991</c:v>
                </c:pt>
                <c:pt idx="18065">
                  <c:v>0.69020016499500669</c:v>
                </c:pt>
                <c:pt idx="18066">
                  <c:v>0.69020016499500669</c:v>
                </c:pt>
                <c:pt idx="18067">
                  <c:v>0.69015674525639348</c:v>
                </c:pt>
                <c:pt idx="18068">
                  <c:v>0.69015674525639348</c:v>
                </c:pt>
                <c:pt idx="18069">
                  <c:v>0.69011332551778037</c:v>
                </c:pt>
                <c:pt idx="18070">
                  <c:v>0.69011332551778037</c:v>
                </c:pt>
                <c:pt idx="18071">
                  <c:v>0.69006990577916727</c:v>
                </c:pt>
                <c:pt idx="18072">
                  <c:v>0.69002648604055405</c:v>
                </c:pt>
                <c:pt idx="18073">
                  <c:v>0.69002648604055405</c:v>
                </c:pt>
                <c:pt idx="18074">
                  <c:v>0.69002648604055405</c:v>
                </c:pt>
                <c:pt idx="18075">
                  <c:v>0.69002648604055405</c:v>
                </c:pt>
                <c:pt idx="18076">
                  <c:v>0.69002648604055405</c:v>
                </c:pt>
                <c:pt idx="18077">
                  <c:v>0.69002648604055405</c:v>
                </c:pt>
                <c:pt idx="18078">
                  <c:v>0.68998306630194084</c:v>
                </c:pt>
                <c:pt idx="18079">
                  <c:v>0.68993964656332762</c:v>
                </c:pt>
                <c:pt idx="18080">
                  <c:v>0.68989622682471452</c:v>
                </c:pt>
                <c:pt idx="18081">
                  <c:v>0.68989622682471452</c:v>
                </c:pt>
                <c:pt idx="18082">
                  <c:v>0.68989622682471452</c:v>
                </c:pt>
                <c:pt idx="18083">
                  <c:v>0.68985280708610142</c:v>
                </c:pt>
                <c:pt idx="18084">
                  <c:v>0.6898093873474882</c:v>
                </c:pt>
                <c:pt idx="18085">
                  <c:v>0.68976596760887499</c:v>
                </c:pt>
                <c:pt idx="18086">
                  <c:v>0.68976596760887499</c:v>
                </c:pt>
                <c:pt idx="18087">
                  <c:v>0.68972254787026177</c:v>
                </c:pt>
                <c:pt idx="18088">
                  <c:v>0.68967912813164867</c:v>
                </c:pt>
                <c:pt idx="18089">
                  <c:v>0.68967912813164867</c:v>
                </c:pt>
                <c:pt idx="18090">
                  <c:v>0.68963570839303545</c:v>
                </c:pt>
                <c:pt idx="18091">
                  <c:v>0.68963570839303545</c:v>
                </c:pt>
                <c:pt idx="18092">
                  <c:v>0.68963570839303545</c:v>
                </c:pt>
                <c:pt idx="18093">
                  <c:v>0.68963570839303545</c:v>
                </c:pt>
                <c:pt idx="18094">
                  <c:v>0.68959228865442235</c:v>
                </c:pt>
                <c:pt idx="18095">
                  <c:v>0.68954886891580913</c:v>
                </c:pt>
                <c:pt idx="18096">
                  <c:v>0.68950544917719592</c:v>
                </c:pt>
                <c:pt idx="18097">
                  <c:v>0.6894620294385827</c:v>
                </c:pt>
                <c:pt idx="18098">
                  <c:v>0.6894186096999696</c:v>
                </c:pt>
                <c:pt idx="18099">
                  <c:v>0.68937518996135649</c:v>
                </c:pt>
                <c:pt idx="18100">
                  <c:v>0.68937518996135649</c:v>
                </c:pt>
                <c:pt idx="18101">
                  <c:v>0.68937518996135649</c:v>
                </c:pt>
                <c:pt idx="18102">
                  <c:v>0.68937518996135649</c:v>
                </c:pt>
                <c:pt idx="18103">
                  <c:v>0.68933177022274328</c:v>
                </c:pt>
                <c:pt idx="18104">
                  <c:v>0.68933177022274328</c:v>
                </c:pt>
                <c:pt idx="18105">
                  <c:v>0.68928835048413006</c:v>
                </c:pt>
                <c:pt idx="18106">
                  <c:v>0.68924493074551685</c:v>
                </c:pt>
                <c:pt idx="18107">
                  <c:v>0.68924493074551685</c:v>
                </c:pt>
                <c:pt idx="18108">
                  <c:v>0.68924493074551685</c:v>
                </c:pt>
                <c:pt idx="18109">
                  <c:v>0.68920151100690374</c:v>
                </c:pt>
                <c:pt idx="18110">
                  <c:v>0.68915809126829064</c:v>
                </c:pt>
                <c:pt idx="18111">
                  <c:v>0.68911467152967742</c:v>
                </c:pt>
                <c:pt idx="18112">
                  <c:v>0.68907125179106421</c:v>
                </c:pt>
                <c:pt idx="18113">
                  <c:v>0.68902783205245099</c:v>
                </c:pt>
                <c:pt idx="18114">
                  <c:v>0.68898441231383789</c:v>
                </c:pt>
                <c:pt idx="18115">
                  <c:v>0.68898441231383789</c:v>
                </c:pt>
                <c:pt idx="18116">
                  <c:v>0.68894099257522468</c:v>
                </c:pt>
                <c:pt idx="18117">
                  <c:v>0.68889757283661157</c:v>
                </c:pt>
                <c:pt idx="18118">
                  <c:v>0.68885415309799836</c:v>
                </c:pt>
                <c:pt idx="18119">
                  <c:v>0.68881073335938514</c:v>
                </c:pt>
                <c:pt idx="18120">
                  <c:v>0.68881073335938514</c:v>
                </c:pt>
                <c:pt idx="18121">
                  <c:v>0.68876731362077193</c:v>
                </c:pt>
                <c:pt idx="18122">
                  <c:v>0.68876731362077193</c:v>
                </c:pt>
                <c:pt idx="18123">
                  <c:v>0.68872389388215882</c:v>
                </c:pt>
                <c:pt idx="18124">
                  <c:v>0.68868047414354572</c:v>
                </c:pt>
                <c:pt idx="18125">
                  <c:v>0.68868047414354572</c:v>
                </c:pt>
                <c:pt idx="18126">
                  <c:v>0.6886370544049325</c:v>
                </c:pt>
                <c:pt idx="18127">
                  <c:v>0.6886370544049325</c:v>
                </c:pt>
                <c:pt idx="18128">
                  <c:v>0.68859363466631929</c:v>
                </c:pt>
                <c:pt idx="18129">
                  <c:v>0.68859363466631929</c:v>
                </c:pt>
                <c:pt idx="18130">
                  <c:v>0.68859363466631929</c:v>
                </c:pt>
                <c:pt idx="18131">
                  <c:v>0.68859363466631929</c:v>
                </c:pt>
                <c:pt idx="18132">
                  <c:v>0.68855021492770607</c:v>
                </c:pt>
                <c:pt idx="18133">
                  <c:v>0.68855021492770607</c:v>
                </c:pt>
                <c:pt idx="18134">
                  <c:v>0.68850679518909297</c:v>
                </c:pt>
                <c:pt idx="18135">
                  <c:v>0.68850679518909297</c:v>
                </c:pt>
                <c:pt idx="18136">
                  <c:v>0.68850679518909297</c:v>
                </c:pt>
                <c:pt idx="18137">
                  <c:v>0.68850679518909297</c:v>
                </c:pt>
                <c:pt idx="18138">
                  <c:v>0.68846337545047986</c:v>
                </c:pt>
                <c:pt idx="18139">
                  <c:v>0.68846337545047986</c:v>
                </c:pt>
                <c:pt idx="18140">
                  <c:v>0.68846337545047986</c:v>
                </c:pt>
                <c:pt idx="18141">
                  <c:v>0.68841995571186665</c:v>
                </c:pt>
                <c:pt idx="18142">
                  <c:v>0.68837653597325343</c:v>
                </c:pt>
                <c:pt idx="18143">
                  <c:v>0.68833311623464022</c:v>
                </c:pt>
                <c:pt idx="18144">
                  <c:v>0.68828969649602711</c:v>
                </c:pt>
                <c:pt idx="18145">
                  <c:v>0.6882462767574139</c:v>
                </c:pt>
                <c:pt idx="18146">
                  <c:v>0.6882028570188008</c:v>
                </c:pt>
                <c:pt idx="18147">
                  <c:v>0.68815943728018758</c:v>
                </c:pt>
                <c:pt idx="18148">
                  <c:v>0.68811601754157437</c:v>
                </c:pt>
                <c:pt idx="18149">
                  <c:v>0.68807259780296115</c:v>
                </c:pt>
                <c:pt idx="18150">
                  <c:v>0.68807259780296115</c:v>
                </c:pt>
                <c:pt idx="18151">
                  <c:v>0.68807259780296115</c:v>
                </c:pt>
                <c:pt idx="18152">
                  <c:v>0.68802917806434805</c:v>
                </c:pt>
                <c:pt idx="18153">
                  <c:v>0.68798575832573494</c:v>
                </c:pt>
                <c:pt idx="18154">
                  <c:v>0.68794233858712173</c:v>
                </c:pt>
                <c:pt idx="18155">
                  <c:v>0.68794233858712173</c:v>
                </c:pt>
                <c:pt idx="18156">
                  <c:v>0.68789891884850851</c:v>
                </c:pt>
                <c:pt idx="18157">
                  <c:v>0.68789891884850851</c:v>
                </c:pt>
                <c:pt idx="18158">
                  <c:v>0.6878554991098953</c:v>
                </c:pt>
                <c:pt idx="18159">
                  <c:v>0.68781207937128219</c:v>
                </c:pt>
                <c:pt idx="18160">
                  <c:v>0.68776865963266909</c:v>
                </c:pt>
                <c:pt idx="18161">
                  <c:v>0.68772523989405587</c:v>
                </c:pt>
                <c:pt idx="18162">
                  <c:v>0.68768182015544266</c:v>
                </c:pt>
                <c:pt idx="18163">
                  <c:v>0.68768182015544266</c:v>
                </c:pt>
                <c:pt idx="18164">
                  <c:v>0.68768182015544266</c:v>
                </c:pt>
                <c:pt idx="18165">
                  <c:v>0.68763840041682944</c:v>
                </c:pt>
                <c:pt idx="18166">
                  <c:v>0.68759498067821634</c:v>
                </c:pt>
                <c:pt idx="18167">
                  <c:v>0.68755156093960312</c:v>
                </c:pt>
                <c:pt idx="18168">
                  <c:v>0.68755156093960312</c:v>
                </c:pt>
                <c:pt idx="18169">
                  <c:v>0.68755156093960312</c:v>
                </c:pt>
                <c:pt idx="18170">
                  <c:v>0.68750814120099002</c:v>
                </c:pt>
                <c:pt idx="18171">
                  <c:v>0.6874647214623768</c:v>
                </c:pt>
                <c:pt idx="18172">
                  <c:v>0.68742130172376359</c:v>
                </c:pt>
                <c:pt idx="18173">
                  <c:v>0.68742130172376359</c:v>
                </c:pt>
                <c:pt idx="18174">
                  <c:v>0.68742130172376359</c:v>
                </c:pt>
                <c:pt idx="18175">
                  <c:v>0.68742130172376359</c:v>
                </c:pt>
                <c:pt idx="18176">
                  <c:v>0.68737788198515037</c:v>
                </c:pt>
                <c:pt idx="18177">
                  <c:v>0.68737788198515037</c:v>
                </c:pt>
                <c:pt idx="18178">
                  <c:v>0.68733446224653727</c:v>
                </c:pt>
                <c:pt idx="18179">
                  <c:v>0.68729104250792417</c:v>
                </c:pt>
                <c:pt idx="18180">
                  <c:v>0.68724762276931095</c:v>
                </c:pt>
                <c:pt idx="18181">
                  <c:v>0.68720420303069774</c:v>
                </c:pt>
                <c:pt idx="18182">
                  <c:v>0.68716078329208452</c:v>
                </c:pt>
                <c:pt idx="18183">
                  <c:v>0.68716078329208452</c:v>
                </c:pt>
                <c:pt idx="18184">
                  <c:v>0.68711736355347142</c:v>
                </c:pt>
                <c:pt idx="18185">
                  <c:v>0.68707394381485831</c:v>
                </c:pt>
                <c:pt idx="18186">
                  <c:v>0.6870305240762451</c:v>
                </c:pt>
                <c:pt idx="18187">
                  <c:v>0.68698710433763188</c:v>
                </c:pt>
                <c:pt idx="18188">
                  <c:v>0.68698710433763188</c:v>
                </c:pt>
                <c:pt idx="18189">
                  <c:v>0.68694368459901867</c:v>
                </c:pt>
                <c:pt idx="18190">
                  <c:v>0.68694368459901867</c:v>
                </c:pt>
                <c:pt idx="18191">
                  <c:v>0.68694368459901867</c:v>
                </c:pt>
                <c:pt idx="18192">
                  <c:v>0.68690026486040556</c:v>
                </c:pt>
                <c:pt idx="18193">
                  <c:v>0.68685684512179235</c:v>
                </c:pt>
                <c:pt idx="18194">
                  <c:v>0.68681342538317924</c:v>
                </c:pt>
                <c:pt idx="18195">
                  <c:v>0.68681342538317924</c:v>
                </c:pt>
                <c:pt idx="18196">
                  <c:v>0.68681342538317924</c:v>
                </c:pt>
                <c:pt idx="18197">
                  <c:v>0.68677000564456603</c:v>
                </c:pt>
                <c:pt idx="18198">
                  <c:v>0.68677000564456603</c:v>
                </c:pt>
                <c:pt idx="18199">
                  <c:v>0.68672658590595281</c:v>
                </c:pt>
                <c:pt idx="18200">
                  <c:v>0.68672658590595281</c:v>
                </c:pt>
                <c:pt idx="18201">
                  <c:v>0.6866831661673396</c:v>
                </c:pt>
                <c:pt idx="18202">
                  <c:v>0.68663974642872649</c:v>
                </c:pt>
                <c:pt idx="18203">
                  <c:v>0.68663974642872649</c:v>
                </c:pt>
                <c:pt idx="18204">
                  <c:v>0.68659632669011339</c:v>
                </c:pt>
                <c:pt idx="18205">
                  <c:v>0.68655290695150017</c:v>
                </c:pt>
                <c:pt idx="18206">
                  <c:v>0.68650948721288696</c:v>
                </c:pt>
                <c:pt idx="18207">
                  <c:v>0.68650948721288696</c:v>
                </c:pt>
                <c:pt idx="18208">
                  <c:v>0.68650948721288696</c:v>
                </c:pt>
                <c:pt idx="18209">
                  <c:v>0.68650948721288696</c:v>
                </c:pt>
                <c:pt idx="18210">
                  <c:v>0.68646606747427374</c:v>
                </c:pt>
                <c:pt idx="18211">
                  <c:v>0.68646606747427374</c:v>
                </c:pt>
                <c:pt idx="18212">
                  <c:v>0.68642264773566064</c:v>
                </c:pt>
                <c:pt idx="18213">
                  <c:v>0.68642264773566064</c:v>
                </c:pt>
                <c:pt idx="18214">
                  <c:v>0.68637922799704754</c:v>
                </c:pt>
                <c:pt idx="18215">
                  <c:v>0.68633580825843432</c:v>
                </c:pt>
                <c:pt idx="18216">
                  <c:v>0.68633580825843432</c:v>
                </c:pt>
                <c:pt idx="18217">
                  <c:v>0.68633580825843432</c:v>
                </c:pt>
                <c:pt idx="18218">
                  <c:v>0.68629238851982111</c:v>
                </c:pt>
                <c:pt idx="18219">
                  <c:v>0.68624896878120789</c:v>
                </c:pt>
                <c:pt idx="18220">
                  <c:v>0.68624896878120789</c:v>
                </c:pt>
                <c:pt idx="18221">
                  <c:v>0.68620554904259479</c:v>
                </c:pt>
                <c:pt idx="18222">
                  <c:v>0.68616212930398157</c:v>
                </c:pt>
                <c:pt idx="18223">
                  <c:v>0.68611870956536847</c:v>
                </c:pt>
                <c:pt idx="18224">
                  <c:v>0.68607528982675525</c:v>
                </c:pt>
                <c:pt idx="18225">
                  <c:v>0.68607528982675525</c:v>
                </c:pt>
                <c:pt idx="18226">
                  <c:v>0.68603187008814204</c:v>
                </c:pt>
                <c:pt idx="18227">
                  <c:v>0.68603187008814204</c:v>
                </c:pt>
                <c:pt idx="18228">
                  <c:v>0.68598845034952882</c:v>
                </c:pt>
                <c:pt idx="18229">
                  <c:v>0.68594503061091572</c:v>
                </c:pt>
                <c:pt idx="18230">
                  <c:v>0.68590161087230261</c:v>
                </c:pt>
                <c:pt idx="18231">
                  <c:v>0.68590161087230261</c:v>
                </c:pt>
                <c:pt idx="18232">
                  <c:v>0.6858581911336894</c:v>
                </c:pt>
                <c:pt idx="18233">
                  <c:v>0.6858581911336894</c:v>
                </c:pt>
                <c:pt idx="18234">
                  <c:v>0.6858581911336894</c:v>
                </c:pt>
                <c:pt idx="18235">
                  <c:v>0.68581477139507618</c:v>
                </c:pt>
                <c:pt idx="18236">
                  <c:v>0.68581477139507618</c:v>
                </c:pt>
                <c:pt idx="18237">
                  <c:v>0.68581477139507618</c:v>
                </c:pt>
                <c:pt idx="18238">
                  <c:v>0.68577135165646297</c:v>
                </c:pt>
                <c:pt idx="18239">
                  <c:v>0.68572793191784986</c:v>
                </c:pt>
                <c:pt idx="18240">
                  <c:v>0.68568451217923676</c:v>
                </c:pt>
                <c:pt idx="18241">
                  <c:v>0.68568451217923676</c:v>
                </c:pt>
                <c:pt idx="18242">
                  <c:v>0.68564109244062355</c:v>
                </c:pt>
                <c:pt idx="18243">
                  <c:v>0.68559767270201033</c:v>
                </c:pt>
                <c:pt idx="18244">
                  <c:v>0.68555425296339711</c:v>
                </c:pt>
                <c:pt idx="18245">
                  <c:v>0.68551083322478401</c:v>
                </c:pt>
                <c:pt idx="18246">
                  <c:v>0.6854674134861708</c:v>
                </c:pt>
                <c:pt idx="18247">
                  <c:v>0.6854674134861708</c:v>
                </c:pt>
                <c:pt idx="18248">
                  <c:v>0.6854674134861708</c:v>
                </c:pt>
                <c:pt idx="18249">
                  <c:v>0.68542399374755769</c:v>
                </c:pt>
                <c:pt idx="18250">
                  <c:v>0.68542399374755769</c:v>
                </c:pt>
                <c:pt idx="18251">
                  <c:v>0.68538057400894448</c:v>
                </c:pt>
                <c:pt idx="18252">
                  <c:v>0.68533715427033126</c:v>
                </c:pt>
                <c:pt idx="18253">
                  <c:v>0.68533715427033126</c:v>
                </c:pt>
                <c:pt idx="18254">
                  <c:v>0.68533715427033126</c:v>
                </c:pt>
                <c:pt idx="18255">
                  <c:v>0.68533715427033126</c:v>
                </c:pt>
                <c:pt idx="18256">
                  <c:v>0.68529373453171805</c:v>
                </c:pt>
                <c:pt idx="18257">
                  <c:v>0.68529373453171805</c:v>
                </c:pt>
                <c:pt idx="18258">
                  <c:v>0.68529373453171805</c:v>
                </c:pt>
                <c:pt idx="18259">
                  <c:v>0.68529373453171805</c:v>
                </c:pt>
                <c:pt idx="18260">
                  <c:v>0.68525031479310494</c:v>
                </c:pt>
                <c:pt idx="18261">
                  <c:v>0.68520689505449184</c:v>
                </c:pt>
                <c:pt idx="18262">
                  <c:v>0.68516347531587862</c:v>
                </c:pt>
                <c:pt idx="18263">
                  <c:v>0.68512005557726541</c:v>
                </c:pt>
                <c:pt idx="18264">
                  <c:v>0.68507663583865219</c:v>
                </c:pt>
                <c:pt idx="18265">
                  <c:v>0.68507663583865219</c:v>
                </c:pt>
                <c:pt idx="18266">
                  <c:v>0.68507663583865219</c:v>
                </c:pt>
                <c:pt idx="18267">
                  <c:v>0.68503321610003909</c:v>
                </c:pt>
                <c:pt idx="18268">
                  <c:v>0.68498979636142598</c:v>
                </c:pt>
                <c:pt idx="18269">
                  <c:v>0.68494637662281277</c:v>
                </c:pt>
                <c:pt idx="18270">
                  <c:v>0.68490295688419955</c:v>
                </c:pt>
                <c:pt idx="18271">
                  <c:v>0.68490295688419955</c:v>
                </c:pt>
                <c:pt idx="18272">
                  <c:v>0.68485953714558634</c:v>
                </c:pt>
                <c:pt idx="18273">
                  <c:v>0.68485953714558634</c:v>
                </c:pt>
                <c:pt idx="18274">
                  <c:v>0.68485953714558634</c:v>
                </c:pt>
                <c:pt idx="18275">
                  <c:v>0.68481611740697323</c:v>
                </c:pt>
                <c:pt idx="18276">
                  <c:v>0.68477269766836002</c:v>
                </c:pt>
                <c:pt idx="18277">
                  <c:v>0.68472927792974692</c:v>
                </c:pt>
                <c:pt idx="18278">
                  <c:v>0.6846858581911337</c:v>
                </c:pt>
                <c:pt idx="18279">
                  <c:v>0.68464243845252049</c:v>
                </c:pt>
                <c:pt idx="18280">
                  <c:v>0.68459901871390727</c:v>
                </c:pt>
                <c:pt idx="18281">
                  <c:v>0.68459901871390727</c:v>
                </c:pt>
                <c:pt idx="18282">
                  <c:v>0.68455559897529417</c:v>
                </c:pt>
                <c:pt idx="18283">
                  <c:v>0.68455559897529417</c:v>
                </c:pt>
                <c:pt idx="18284">
                  <c:v>0.68451217923668106</c:v>
                </c:pt>
                <c:pt idx="18285">
                  <c:v>0.68451217923668106</c:v>
                </c:pt>
                <c:pt idx="18286">
                  <c:v>0.68446875949806785</c:v>
                </c:pt>
                <c:pt idx="18287">
                  <c:v>0.68442533975945463</c:v>
                </c:pt>
                <c:pt idx="18288">
                  <c:v>0.68438192002084142</c:v>
                </c:pt>
                <c:pt idx="18289">
                  <c:v>0.68433850028222831</c:v>
                </c:pt>
                <c:pt idx="18290">
                  <c:v>0.68429508054361521</c:v>
                </c:pt>
                <c:pt idx="18291">
                  <c:v>0.68425166080500199</c:v>
                </c:pt>
                <c:pt idx="18292">
                  <c:v>0.68425166080500199</c:v>
                </c:pt>
                <c:pt idx="18293">
                  <c:v>0.68420824106638878</c:v>
                </c:pt>
                <c:pt idx="18294">
                  <c:v>0.68420824106638878</c:v>
                </c:pt>
                <c:pt idx="18295">
                  <c:v>0.68416482132777556</c:v>
                </c:pt>
                <c:pt idx="18296">
                  <c:v>0.68412140158916246</c:v>
                </c:pt>
                <c:pt idx="18297">
                  <c:v>0.68412140158916246</c:v>
                </c:pt>
                <c:pt idx="18298">
                  <c:v>0.68412140158916246</c:v>
                </c:pt>
                <c:pt idx="18299">
                  <c:v>0.68407798185054924</c:v>
                </c:pt>
                <c:pt idx="18300">
                  <c:v>0.68407798185054924</c:v>
                </c:pt>
                <c:pt idx="18301">
                  <c:v>0.68407798185054924</c:v>
                </c:pt>
                <c:pt idx="18302">
                  <c:v>0.68407798185054924</c:v>
                </c:pt>
                <c:pt idx="18303">
                  <c:v>0.68403456211193614</c:v>
                </c:pt>
                <c:pt idx="18304">
                  <c:v>0.68399114237332292</c:v>
                </c:pt>
                <c:pt idx="18305">
                  <c:v>0.68399114237332292</c:v>
                </c:pt>
                <c:pt idx="18306">
                  <c:v>0.68394772263470971</c:v>
                </c:pt>
                <c:pt idx="18307">
                  <c:v>0.68390430289609649</c:v>
                </c:pt>
                <c:pt idx="18308">
                  <c:v>0.68390430289609649</c:v>
                </c:pt>
                <c:pt idx="18309">
                  <c:v>0.68386088315748339</c:v>
                </c:pt>
                <c:pt idx="18310">
                  <c:v>0.68386088315748339</c:v>
                </c:pt>
                <c:pt idx="18311">
                  <c:v>0.68381746341887029</c:v>
                </c:pt>
                <c:pt idx="18312">
                  <c:v>0.68377404368025707</c:v>
                </c:pt>
                <c:pt idx="18313">
                  <c:v>0.68373062394164386</c:v>
                </c:pt>
                <c:pt idx="18314">
                  <c:v>0.68368720420303064</c:v>
                </c:pt>
                <c:pt idx="18315">
                  <c:v>0.68368720420303064</c:v>
                </c:pt>
                <c:pt idx="18316">
                  <c:v>0.68364378446441754</c:v>
                </c:pt>
                <c:pt idx="18317">
                  <c:v>0.68364378446441754</c:v>
                </c:pt>
                <c:pt idx="18318">
                  <c:v>0.68360036472580443</c:v>
                </c:pt>
                <c:pt idx="18319">
                  <c:v>0.68355694498719122</c:v>
                </c:pt>
                <c:pt idx="18320">
                  <c:v>0.683513525248578</c:v>
                </c:pt>
                <c:pt idx="18321">
                  <c:v>0.68347010550996479</c:v>
                </c:pt>
                <c:pt idx="18322">
                  <c:v>0.68347010550996479</c:v>
                </c:pt>
                <c:pt idx="18323">
                  <c:v>0.68342668577135168</c:v>
                </c:pt>
                <c:pt idx="18324">
                  <c:v>0.68338326603273847</c:v>
                </c:pt>
                <c:pt idx="18325">
                  <c:v>0.68338326603273847</c:v>
                </c:pt>
                <c:pt idx="18326">
                  <c:v>0.68333984629412536</c:v>
                </c:pt>
                <c:pt idx="18327">
                  <c:v>0.68333984629412536</c:v>
                </c:pt>
                <c:pt idx="18328">
                  <c:v>0.68333984629412536</c:v>
                </c:pt>
                <c:pt idx="18329">
                  <c:v>0.68333984629412536</c:v>
                </c:pt>
                <c:pt idx="18330">
                  <c:v>0.68333984629412536</c:v>
                </c:pt>
                <c:pt idx="18331">
                  <c:v>0.68333984629412536</c:v>
                </c:pt>
                <c:pt idx="18332">
                  <c:v>0.68333984629412536</c:v>
                </c:pt>
                <c:pt idx="18333">
                  <c:v>0.68329642655551215</c:v>
                </c:pt>
                <c:pt idx="18334">
                  <c:v>0.68329642655551215</c:v>
                </c:pt>
                <c:pt idx="18335">
                  <c:v>0.68325300681689893</c:v>
                </c:pt>
                <c:pt idx="18336">
                  <c:v>0.68320958707828572</c:v>
                </c:pt>
                <c:pt idx="18337">
                  <c:v>0.68320958707828572</c:v>
                </c:pt>
                <c:pt idx="18338">
                  <c:v>0.68320958707828572</c:v>
                </c:pt>
                <c:pt idx="18339">
                  <c:v>0.68320958707828572</c:v>
                </c:pt>
                <c:pt idx="18340">
                  <c:v>0.68316616733967261</c:v>
                </c:pt>
                <c:pt idx="18341">
                  <c:v>0.68312274760105951</c:v>
                </c:pt>
                <c:pt idx="18342">
                  <c:v>0.68307932786244629</c:v>
                </c:pt>
                <c:pt idx="18343">
                  <c:v>0.68303590812383308</c:v>
                </c:pt>
                <c:pt idx="18344">
                  <c:v>0.68303590812383308</c:v>
                </c:pt>
                <c:pt idx="18345">
                  <c:v>0.68299248838521986</c:v>
                </c:pt>
                <c:pt idx="18346">
                  <c:v>0.68294906864660676</c:v>
                </c:pt>
                <c:pt idx="18347">
                  <c:v>0.68294906864660676</c:v>
                </c:pt>
                <c:pt idx="18348">
                  <c:v>0.68294906864660676</c:v>
                </c:pt>
                <c:pt idx="18349">
                  <c:v>0.68290564890799366</c:v>
                </c:pt>
                <c:pt idx="18350">
                  <c:v>0.68290564890799366</c:v>
                </c:pt>
                <c:pt idx="18351">
                  <c:v>0.68290564890799366</c:v>
                </c:pt>
                <c:pt idx="18352">
                  <c:v>0.68290564890799366</c:v>
                </c:pt>
                <c:pt idx="18353">
                  <c:v>0.68290564890799366</c:v>
                </c:pt>
                <c:pt idx="18354">
                  <c:v>0.68286222916938044</c:v>
                </c:pt>
                <c:pt idx="18355">
                  <c:v>0.68281880943076723</c:v>
                </c:pt>
                <c:pt idx="18356">
                  <c:v>0.68281880943076723</c:v>
                </c:pt>
                <c:pt idx="18357">
                  <c:v>0.68281880943076723</c:v>
                </c:pt>
                <c:pt idx="18358">
                  <c:v>0.68281880943076723</c:v>
                </c:pt>
                <c:pt idx="18359">
                  <c:v>0.68277538969215401</c:v>
                </c:pt>
                <c:pt idx="18360">
                  <c:v>0.68273196995354091</c:v>
                </c:pt>
                <c:pt idx="18361">
                  <c:v>0.68273196995354091</c:v>
                </c:pt>
                <c:pt idx="18362">
                  <c:v>0.68268855021492769</c:v>
                </c:pt>
                <c:pt idx="18363">
                  <c:v>0.68264513047631459</c:v>
                </c:pt>
                <c:pt idx="18364">
                  <c:v>0.68260171073770137</c:v>
                </c:pt>
                <c:pt idx="18365">
                  <c:v>0.68255829099908816</c:v>
                </c:pt>
                <c:pt idx="18366">
                  <c:v>0.68255829099908816</c:v>
                </c:pt>
                <c:pt idx="18367">
                  <c:v>0.68255829099908816</c:v>
                </c:pt>
                <c:pt idx="18368">
                  <c:v>0.68251487126047494</c:v>
                </c:pt>
                <c:pt idx="18369">
                  <c:v>0.68251487126047494</c:v>
                </c:pt>
                <c:pt idx="18370">
                  <c:v>0.68247145152186184</c:v>
                </c:pt>
                <c:pt idx="18371">
                  <c:v>0.68242803178324873</c:v>
                </c:pt>
                <c:pt idx="18372">
                  <c:v>0.68238461204463552</c:v>
                </c:pt>
                <c:pt idx="18373">
                  <c:v>0.68238461204463552</c:v>
                </c:pt>
                <c:pt idx="18374">
                  <c:v>0.6823411923060223</c:v>
                </c:pt>
                <c:pt idx="18375">
                  <c:v>0.6823411923060223</c:v>
                </c:pt>
                <c:pt idx="18376">
                  <c:v>0.68229777256740909</c:v>
                </c:pt>
                <c:pt idx="18377">
                  <c:v>0.68225435282879598</c:v>
                </c:pt>
                <c:pt idx="18378">
                  <c:v>0.68221093309018277</c:v>
                </c:pt>
                <c:pt idx="18379">
                  <c:v>0.68221093309018277</c:v>
                </c:pt>
                <c:pt idx="18380">
                  <c:v>0.68221093309018277</c:v>
                </c:pt>
                <c:pt idx="18381">
                  <c:v>0.68221093309018277</c:v>
                </c:pt>
                <c:pt idx="18382">
                  <c:v>0.68221093309018277</c:v>
                </c:pt>
                <c:pt idx="18383">
                  <c:v>0.68216751335156967</c:v>
                </c:pt>
                <c:pt idx="18384">
                  <c:v>0.68216751335156967</c:v>
                </c:pt>
                <c:pt idx="18385">
                  <c:v>0.68212409361295645</c:v>
                </c:pt>
                <c:pt idx="18386">
                  <c:v>0.68212409361295645</c:v>
                </c:pt>
                <c:pt idx="18387">
                  <c:v>0.68208067387434324</c:v>
                </c:pt>
                <c:pt idx="18388">
                  <c:v>0.68208067387434324</c:v>
                </c:pt>
                <c:pt idx="18389">
                  <c:v>0.68208067387434324</c:v>
                </c:pt>
                <c:pt idx="18390">
                  <c:v>0.68208067387434324</c:v>
                </c:pt>
                <c:pt idx="18391">
                  <c:v>0.68203725413573002</c:v>
                </c:pt>
                <c:pt idx="18392">
                  <c:v>0.68199383439711692</c:v>
                </c:pt>
                <c:pt idx="18393">
                  <c:v>0.68195041465850381</c:v>
                </c:pt>
                <c:pt idx="18394">
                  <c:v>0.6819069949198906</c:v>
                </c:pt>
                <c:pt idx="18395">
                  <c:v>0.6819069949198906</c:v>
                </c:pt>
                <c:pt idx="18396">
                  <c:v>0.6819069949198906</c:v>
                </c:pt>
                <c:pt idx="18397">
                  <c:v>0.6819069949198906</c:v>
                </c:pt>
                <c:pt idx="18398">
                  <c:v>0.68186357518127738</c:v>
                </c:pt>
                <c:pt idx="18399">
                  <c:v>0.68182015544266417</c:v>
                </c:pt>
                <c:pt idx="18400">
                  <c:v>0.68177673570405106</c:v>
                </c:pt>
                <c:pt idx="18401">
                  <c:v>0.68173331596543796</c:v>
                </c:pt>
                <c:pt idx="18402">
                  <c:v>0.68168989622682474</c:v>
                </c:pt>
                <c:pt idx="18403">
                  <c:v>0.68164647648821153</c:v>
                </c:pt>
                <c:pt idx="18404">
                  <c:v>0.68160305674959831</c:v>
                </c:pt>
                <c:pt idx="18405">
                  <c:v>0.68155963701098521</c:v>
                </c:pt>
                <c:pt idx="18406">
                  <c:v>0.68151621727237199</c:v>
                </c:pt>
                <c:pt idx="18407">
                  <c:v>0.68151621727237199</c:v>
                </c:pt>
                <c:pt idx="18408">
                  <c:v>0.68147279753375889</c:v>
                </c:pt>
                <c:pt idx="18409">
                  <c:v>0.68142937779514567</c:v>
                </c:pt>
                <c:pt idx="18410">
                  <c:v>0.68142937779514567</c:v>
                </c:pt>
                <c:pt idx="18411">
                  <c:v>0.68138595805653246</c:v>
                </c:pt>
                <c:pt idx="18412">
                  <c:v>0.68134253831791924</c:v>
                </c:pt>
                <c:pt idx="18413">
                  <c:v>0.68129911857930614</c:v>
                </c:pt>
                <c:pt idx="18414">
                  <c:v>0.68125569884069304</c:v>
                </c:pt>
                <c:pt idx="18415">
                  <c:v>0.68125569884069304</c:v>
                </c:pt>
                <c:pt idx="18416">
                  <c:v>0.68121227910207982</c:v>
                </c:pt>
                <c:pt idx="18417">
                  <c:v>0.68121227910207982</c:v>
                </c:pt>
                <c:pt idx="18418">
                  <c:v>0.68116885936346661</c:v>
                </c:pt>
                <c:pt idx="18419">
                  <c:v>0.68112543962485339</c:v>
                </c:pt>
                <c:pt idx="18420">
                  <c:v>0.68108201988624029</c:v>
                </c:pt>
                <c:pt idx="18421">
                  <c:v>0.68103860014762718</c:v>
                </c:pt>
                <c:pt idx="18422">
                  <c:v>0.68103860014762718</c:v>
                </c:pt>
                <c:pt idx="18423">
                  <c:v>0.68099518040901397</c:v>
                </c:pt>
                <c:pt idx="18424">
                  <c:v>0.68095176067040075</c:v>
                </c:pt>
                <c:pt idx="18425">
                  <c:v>0.68090834093178754</c:v>
                </c:pt>
                <c:pt idx="18426">
                  <c:v>0.68090834093178754</c:v>
                </c:pt>
                <c:pt idx="18427">
                  <c:v>0.68090834093178754</c:v>
                </c:pt>
                <c:pt idx="18428">
                  <c:v>0.68086492119317443</c:v>
                </c:pt>
                <c:pt idx="18429">
                  <c:v>0.68082150145456122</c:v>
                </c:pt>
                <c:pt idx="18430">
                  <c:v>0.68082150145456122</c:v>
                </c:pt>
                <c:pt idx="18431">
                  <c:v>0.68077808171594811</c:v>
                </c:pt>
                <c:pt idx="18432">
                  <c:v>0.68077808171594811</c:v>
                </c:pt>
                <c:pt idx="18433">
                  <c:v>0.6807346619773349</c:v>
                </c:pt>
                <c:pt idx="18434">
                  <c:v>0.68069124223872168</c:v>
                </c:pt>
                <c:pt idx="18435">
                  <c:v>0.68064782250010847</c:v>
                </c:pt>
                <c:pt idx="18436">
                  <c:v>0.68060440276149536</c:v>
                </c:pt>
                <c:pt idx="18437">
                  <c:v>0.68056098302288226</c:v>
                </c:pt>
                <c:pt idx="18438">
                  <c:v>0.68051756328426904</c:v>
                </c:pt>
                <c:pt idx="18439">
                  <c:v>0.68051756328426904</c:v>
                </c:pt>
                <c:pt idx="18440">
                  <c:v>0.68051756328426904</c:v>
                </c:pt>
                <c:pt idx="18441">
                  <c:v>0.68051756328426904</c:v>
                </c:pt>
                <c:pt idx="18442">
                  <c:v>0.68051756328426904</c:v>
                </c:pt>
                <c:pt idx="18443">
                  <c:v>0.68047414354565583</c:v>
                </c:pt>
                <c:pt idx="18444">
                  <c:v>0.68047414354565583</c:v>
                </c:pt>
                <c:pt idx="18445">
                  <c:v>0.68043072380704261</c:v>
                </c:pt>
                <c:pt idx="18446">
                  <c:v>0.68038730406842951</c:v>
                </c:pt>
                <c:pt idx="18447">
                  <c:v>0.68034388432981641</c:v>
                </c:pt>
                <c:pt idx="18448">
                  <c:v>0.68034388432981641</c:v>
                </c:pt>
                <c:pt idx="18449">
                  <c:v>0.68034388432981641</c:v>
                </c:pt>
                <c:pt idx="18450">
                  <c:v>0.68034388432981641</c:v>
                </c:pt>
                <c:pt idx="18451">
                  <c:v>0.68030046459120319</c:v>
                </c:pt>
                <c:pt idx="18452">
                  <c:v>0.68025704485258998</c:v>
                </c:pt>
                <c:pt idx="18453">
                  <c:v>0.68021362511397676</c:v>
                </c:pt>
                <c:pt idx="18454">
                  <c:v>0.68017020537536366</c:v>
                </c:pt>
                <c:pt idx="18455">
                  <c:v>0.68017020537536366</c:v>
                </c:pt>
                <c:pt idx="18456">
                  <c:v>0.68012678563675044</c:v>
                </c:pt>
                <c:pt idx="18457">
                  <c:v>0.68008336589813734</c:v>
                </c:pt>
                <c:pt idx="18458">
                  <c:v>0.68003994615952412</c:v>
                </c:pt>
                <c:pt idx="18459">
                  <c:v>0.67999652642091091</c:v>
                </c:pt>
                <c:pt idx="18460">
                  <c:v>0.67995310668229769</c:v>
                </c:pt>
                <c:pt idx="18461">
                  <c:v>0.67990968694368459</c:v>
                </c:pt>
                <c:pt idx="18462">
                  <c:v>0.67986626720507148</c:v>
                </c:pt>
                <c:pt idx="18463">
                  <c:v>0.67982284746645827</c:v>
                </c:pt>
                <c:pt idx="18464">
                  <c:v>0.67977942772784505</c:v>
                </c:pt>
                <c:pt idx="18465">
                  <c:v>0.67973600798923184</c:v>
                </c:pt>
                <c:pt idx="18466">
                  <c:v>0.67969258825061873</c:v>
                </c:pt>
                <c:pt idx="18467">
                  <c:v>0.67969258825061873</c:v>
                </c:pt>
                <c:pt idx="18468">
                  <c:v>0.67964916851200563</c:v>
                </c:pt>
                <c:pt idx="18469">
                  <c:v>0.67964916851200563</c:v>
                </c:pt>
                <c:pt idx="18470">
                  <c:v>0.67964916851200563</c:v>
                </c:pt>
                <c:pt idx="18471">
                  <c:v>0.67960574877339242</c:v>
                </c:pt>
                <c:pt idx="18472">
                  <c:v>0.6795623290347792</c:v>
                </c:pt>
                <c:pt idx="18473">
                  <c:v>0.6795623290347792</c:v>
                </c:pt>
                <c:pt idx="18474">
                  <c:v>0.67951890929616598</c:v>
                </c:pt>
                <c:pt idx="18475">
                  <c:v>0.67951890929616598</c:v>
                </c:pt>
                <c:pt idx="18476">
                  <c:v>0.67947548955755288</c:v>
                </c:pt>
                <c:pt idx="18477">
                  <c:v>0.67943206981893967</c:v>
                </c:pt>
                <c:pt idx="18478">
                  <c:v>0.67938865008032656</c:v>
                </c:pt>
                <c:pt idx="18479">
                  <c:v>0.67938865008032656</c:v>
                </c:pt>
                <c:pt idx="18480">
                  <c:v>0.67934523034171335</c:v>
                </c:pt>
                <c:pt idx="18481">
                  <c:v>0.67934523034171335</c:v>
                </c:pt>
                <c:pt idx="18482">
                  <c:v>0.67934523034171335</c:v>
                </c:pt>
                <c:pt idx="18483">
                  <c:v>0.67930181060310013</c:v>
                </c:pt>
                <c:pt idx="18484">
                  <c:v>0.67930181060310013</c:v>
                </c:pt>
                <c:pt idx="18485">
                  <c:v>0.67925839086448692</c:v>
                </c:pt>
                <c:pt idx="18486">
                  <c:v>0.67921497112587381</c:v>
                </c:pt>
                <c:pt idx="18487">
                  <c:v>0.67917155138726071</c:v>
                </c:pt>
                <c:pt idx="18488">
                  <c:v>0.67917155138726071</c:v>
                </c:pt>
                <c:pt idx="18489">
                  <c:v>0.67912813164864749</c:v>
                </c:pt>
                <c:pt idx="18490">
                  <c:v>0.67908471191003428</c:v>
                </c:pt>
                <c:pt idx="18491">
                  <c:v>0.67908471191003428</c:v>
                </c:pt>
                <c:pt idx="18492">
                  <c:v>0.67904129217142106</c:v>
                </c:pt>
                <c:pt idx="18493">
                  <c:v>0.67899787243280796</c:v>
                </c:pt>
                <c:pt idx="18494">
                  <c:v>0.67899787243280796</c:v>
                </c:pt>
                <c:pt idx="18495">
                  <c:v>0.67899787243280796</c:v>
                </c:pt>
                <c:pt idx="18496">
                  <c:v>0.67899787243280796</c:v>
                </c:pt>
                <c:pt idx="18497">
                  <c:v>0.67895445269419485</c:v>
                </c:pt>
                <c:pt idx="18498">
                  <c:v>0.67891103295558164</c:v>
                </c:pt>
                <c:pt idx="18499">
                  <c:v>0.67886761321696842</c:v>
                </c:pt>
                <c:pt idx="18500">
                  <c:v>0.67886761321696842</c:v>
                </c:pt>
                <c:pt idx="18501">
                  <c:v>0.67882419347835521</c:v>
                </c:pt>
                <c:pt idx="18502">
                  <c:v>0.6787807737397421</c:v>
                </c:pt>
                <c:pt idx="18503">
                  <c:v>0.6787807737397421</c:v>
                </c:pt>
                <c:pt idx="18504">
                  <c:v>0.67873735400112889</c:v>
                </c:pt>
                <c:pt idx="18505">
                  <c:v>0.67873735400112889</c:v>
                </c:pt>
                <c:pt idx="18506">
                  <c:v>0.67873735400112889</c:v>
                </c:pt>
                <c:pt idx="18507">
                  <c:v>0.67873735400112889</c:v>
                </c:pt>
                <c:pt idx="18508">
                  <c:v>0.67869393426251579</c:v>
                </c:pt>
                <c:pt idx="18509">
                  <c:v>0.67869393426251579</c:v>
                </c:pt>
                <c:pt idx="18510">
                  <c:v>0.67865051452390257</c:v>
                </c:pt>
                <c:pt idx="18511">
                  <c:v>0.67865051452390257</c:v>
                </c:pt>
                <c:pt idx="18512">
                  <c:v>0.67865051452390257</c:v>
                </c:pt>
                <c:pt idx="18513">
                  <c:v>0.67865051452390257</c:v>
                </c:pt>
                <c:pt idx="18514">
                  <c:v>0.67860709478528936</c:v>
                </c:pt>
                <c:pt idx="18515">
                  <c:v>0.67856367504667614</c:v>
                </c:pt>
                <c:pt idx="18516">
                  <c:v>0.67856367504667614</c:v>
                </c:pt>
                <c:pt idx="18517">
                  <c:v>0.67852025530806304</c:v>
                </c:pt>
                <c:pt idx="18518">
                  <c:v>0.67847683556944993</c:v>
                </c:pt>
                <c:pt idx="18519">
                  <c:v>0.67847683556944993</c:v>
                </c:pt>
                <c:pt idx="18520">
                  <c:v>0.67843341583083672</c:v>
                </c:pt>
                <c:pt idx="18521">
                  <c:v>0.67843341583083672</c:v>
                </c:pt>
                <c:pt idx="18522">
                  <c:v>0.67843341583083672</c:v>
                </c:pt>
                <c:pt idx="18523">
                  <c:v>0.67843341583083672</c:v>
                </c:pt>
                <c:pt idx="18524">
                  <c:v>0.6783899960922235</c:v>
                </c:pt>
                <c:pt idx="18525">
                  <c:v>0.6783899960922235</c:v>
                </c:pt>
                <c:pt idx="18526">
                  <c:v>0.67834657635361029</c:v>
                </c:pt>
                <c:pt idx="18527">
                  <c:v>0.67830315661499718</c:v>
                </c:pt>
                <c:pt idx="18528">
                  <c:v>0.67825973687638408</c:v>
                </c:pt>
                <c:pt idx="18529">
                  <c:v>0.67825973687638408</c:v>
                </c:pt>
                <c:pt idx="18530">
                  <c:v>0.67821631713777086</c:v>
                </c:pt>
                <c:pt idx="18531">
                  <c:v>0.67817289739915765</c:v>
                </c:pt>
                <c:pt idx="18532">
                  <c:v>0.67812947766054443</c:v>
                </c:pt>
                <c:pt idx="18533">
                  <c:v>0.67812947766054443</c:v>
                </c:pt>
                <c:pt idx="18534">
                  <c:v>0.67812947766054443</c:v>
                </c:pt>
                <c:pt idx="18535">
                  <c:v>0.67808605792193133</c:v>
                </c:pt>
                <c:pt idx="18536">
                  <c:v>0.67804263818331811</c:v>
                </c:pt>
                <c:pt idx="18537">
                  <c:v>0.67799921844470501</c:v>
                </c:pt>
                <c:pt idx="18538">
                  <c:v>0.67799921844470501</c:v>
                </c:pt>
                <c:pt idx="18539">
                  <c:v>0.67795579870609179</c:v>
                </c:pt>
                <c:pt idx="18540">
                  <c:v>0.67791237896747858</c:v>
                </c:pt>
                <c:pt idx="18541">
                  <c:v>0.67786895922886536</c:v>
                </c:pt>
                <c:pt idx="18542">
                  <c:v>0.67782553949025226</c:v>
                </c:pt>
                <c:pt idx="18543">
                  <c:v>0.67778211975163916</c:v>
                </c:pt>
                <c:pt idx="18544">
                  <c:v>0.67773870001302594</c:v>
                </c:pt>
                <c:pt idx="18545">
                  <c:v>0.67769528027441273</c:v>
                </c:pt>
                <c:pt idx="18546">
                  <c:v>0.67769528027441273</c:v>
                </c:pt>
                <c:pt idx="18547">
                  <c:v>0.67765186053579951</c:v>
                </c:pt>
                <c:pt idx="18548">
                  <c:v>0.67765186053579951</c:v>
                </c:pt>
                <c:pt idx="18549">
                  <c:v>0.67765186053579951</c:v>
                </c:pt>
                <c:pt idx="18550">
                  <c:v>0.67765186053579951</c:v>
                </c:pt>
                <c:pt idx="18551">
                  <c:v>0.67760844079718641</c:v>
                </c:pt>
                <c:pt idx="18552">
                  <c:v>0.67760844079718641</c:v>
                </c:pt>
                <c:pt idx="18553">
                  <c:v>0.67760844079718641</c:v>
                </c:pt>
                <c:pt idx="18554">
                  <c:v>0.6775650210585733</c:v>
                </c:pt>
                <c:pt idx="18555">
                  <c:v>0.6775650210585733</c:v>
                </c:pt>
                <c:pt idx="18556">
                  <c:v>0.6775650210585733</c:v>
                </c:pt>
                <c:pt idx="18557">
                  <c:v>0.6775650210585733</c:v>
                </c:pt>
                <c:pt idx="18558">
                  <c:v>0.6775650210585733</c:v>
                </c:pt>
                <c:pt idx="18559">
                  <c:v>0.67752160131996009</c:v>
                </c:pt>
                <c:pt idx="18560">
                  <c:v>0.67747818158134687</c:v>
                </c:pt>
                <c:pt idx="18561">
                  <c:v>0.67747818158134687</c:v>
                </c:pt>
                <c:pt idx="18562">
                  <c:v>0.67747818158134687</c:v>
                </c:pt>
                <c:pt idx="18563">
                  <c:v>0.67743476184273366</c:v>
                </c:pt>
                <c:pt idx="18564">
                  <c:v>0.67739134210412055</c:v>
                </c:pt>
                <c:pt idx="18565">
                  <c:v>0.67739134210412055</c:v>
                </c:pt>
                <c:pt idx="18566">
                  <c:v>0.67734792236550734</c:v>
                </c:pt>
                <c:pt idx="18567">
                  <c:v>0.67730450262689423</c:v>
                </c:pt>
                <c:pt idx="18568">
                  <c:v>0.67730450262689423</c:v>
                </c:pt>
                <c:pt idx="18569">
                  <c:v>0.67730450262689423</c:v>
                </c:pt>
                <c:pt idx="18570">
                  <c:v>0.67726108288828102</c:v>
                </c:pt>
                <c:pt idx="18571">
                  <c:v>0.67726108288828102</c:v>
                </c:pt>
                <c:pt idx="18572">
                  <c:v>0.6772176631496678</c:v>
                </c:pt>
                <c:pt idx="18573">
                  <c:v>0.67717424341105459</c:v>
                </c:pt>
                <c:pt idx="18574">
                  <c:v>0.67717424341105459</c:v>
                </c:pt>
                <c:pt idx="18575">
                  <c:v>0.67713082367244148</c:v>
                </c:pt>
                <c:pt idx="18576">
                  <c:v>0.67708740393382838</c:v>
                </c:pt>
                <c:pt idx="18577">
                  <c:v>0.67704398419521516</c:v>
                </c:pt>
                <c:pt idx="18578">
                  <c:v>0.67704398419521516</c:v>
                </c:pt>
                <c:pt idx="18579">
                  <c:v>0.67704398419521516</c:v>
                </c:pt>
                <c:pt idx="18580">
                  <c:v>0.67704398419521516</c:v>
                </c:pt>
                <c:pt idx="18581">
                  <c:v>0.67700056445660195</c:v>
                </c:pt>
                <c:pt idx="18582">
                  <c:v>0.67695714471798873</c:v>
                </c:pt>
                <c:pt idx="18583">
                  <c:v>0.67695714471798873</c:v>
                </c:pt>
                <c:pt idx="18584">
                  <c:v>0.67691372497937563</c:v>
                </c:pt>
                <c:pt idx="18585">
                  <c:v>0.67691372497937563</c:v>
                </c:pt>
                <c:pt idx="18586">
                  <c:v>0.67687030524076253</c:v>
                </c:pt>
                <c:pt idx="18587">
                  <c:v>0.67682688550214931</c:v>
                </c:pt>
                <c:pt idx="18588">
                  <c:v>0.67682688550214931</c:v>
                </c:pt>
                <c:pt idx="18589">
                  <c:v>0.67682688550214931</c:v>
                </c:pt>
                <c:pt idx="18590">
                  <c:v>0.67682688550214931</c:v>
                </c:pt>
                <c:pt idx="18591">
                  <c:v>0.6767834657635361</c:v>
                </c:pt>
                <c:pt idx="18592">
                  <c:v>0.6767834657635361</c:v>
                </c:pt>
                <c:pt idx="18593">
                  <c:v>0.67674004602492288</c:v>
                </c:pt>
                <c:pt idx="18594">
                  <c:v>0.67669662628630978</c:v>
                </c:pt>
                <c:pt idx="18595">
                  <c:v>0.67669662628630978</c:v>
                </c:pt>
                <c:pt idx="18596">
                  <c:v>0.67665320654769656</c:v>
                </c:pt>
                <c:pt idx="18597">
                  <c:v>0.67665320654769656</c:v>
                </c:pt>
                <c:pt idx="18598">
                  <c:v>0.67660978680908346</c:v>
                </c:pt>
                <c:pt idx="18599">
                  <c:v>0.67660978680908346</c:v>
                </c:pt>
                <c:pt idx="18600">
                  <c:v>0.67660978680908346</c:v>
                </c:pt>
                <c:pt idx="18601">
                  <c:v>0.67656636707047024</c:v>
                </c:pt>
                <c:pt idx="18602">
                  <c:v>0.67652294733185703</c:v>
                </c:pt>
                <c:pt idx="18603">
                  <c:v>0.67647952759324381</c:v>
                </c:pt>
                <c:pt idx="18604">
                  <c:v>0.67647952759324381</c:v>
                </c:pt>
                <c:pt idx="18605">
                  <c:v>0.67647952759324381</c:v>
                </c:pt>
                <c:pt idx="18606">
                  <c:v>0.67643610785463071</c:v>
                </c:pt>
                <c:pt idx="18607">
                  <c:v>0.6763926881160176</c:v>
                </c:pt>
                <c:pt idx="18608">
                  <c:v>0.67634926837740439</c:v>
                </c:pt>
                <c:pt idx="18609">
                  <c:v>0.67630584863879117</c:v>
                </c:pt>
                <c:pt idx="18610">
                  <c:v>0.67626242890017796</c:v>
                </c:pt>
                <c:pt idx="18611">
                  <c:v>0.67621900916156485</c:v>
                </c:pt>
                <c:pt idx="18612">
                  <c:v>0.67617558942295175</c:v>
                </c:pt>
                <c:pt idx="18613">
                  <c:v>0.67613216968433854</c:v>
                </c:pt>
                <c:pt idx="18614">
                  <c:v>0.67608874994572532</c:v>
                </c:pt>
                <c:pt idx="18615">
                  <c:v>0.67604533020711211</c:v>
                </c:pt>
                <c:pt idx="18616">
                  <c:v>0.676001910468499</c:v>
                </c:pt>
                <c:pt idx="18617">
                  <c:v>0.67595849072988579</c:v>
                </c:pt>
                <c:pt idx="18618">
                  <c:v>0.67595849072988579</c:v>
                </c:pt>
                <c:pt idx="18619">
                  <c:v>0.67591507099127268</c:v>
                </c:pt>
                <c:pt idx="18620">
                  <c:v>0.67587165125265947</c:v>
                </c:pt>
                <c:pt idx="18621">
                  <c:v>0.67582823151404625</c:v>
                </c:pt>
                <c:pt idx="18622">
                  <c:v>0.67582823151404625</c:v>
                </c:pt>
                <c:pt idx="18623">
                  <c:v>0.67582823151404625</c:v>
                </c:pt>
                <c:pt idx="18624">
                  <c:v>0.67578481177543304</c:v>
                </c:pt>
                <c:pt idx="18625">
                  <c:v>0.67574139203681993</c:v>
                </c:pt>
                <c:pt idx="18626">
                  <c:v>0.67569797229820683</c:v>
                </c:pt>
                <c:pt idx="18627">
                  <c:v>0.67569797229820683</c:v>
                </c:pt>
                <c:pt idx="18628">
                  <c:v>0.67565455255959361</c:v>
                </c:pt>
                <c:pt idx="18629">
                  <c:v>0.6756111328209804</c:v>
                </c:pt>
                <c:pt idx="18630">
                  <c:v>0.6756111328209804</c:v>
                </c:pt>
                <c:pt idx="18631">
                  <c:v>0.6756111328209804</c:v>
                </c:pt>
                <c:pt idx="18632">
                  <c:v>0.6756111328209804</c:v>
                </c:pt>
                <c:pt idx="18633">
                  <c:v>0.67556771308236718</c:v>
                </c:pt>
                <c:pt idx="18634">
                  <c:v>0.67556771308236718</c:v>
                </c:pt>
                <c:pt idx="18635">
                  <c:v>0.67556771308236718</c:v>
                </c:pt>
                <c:pt idx="18636">
                  <c:v>0.67552429334375408</c:v>
                </c:pt>
                <c:pt idx="18637">
                  <c:v>0.67548087360514097</c:v>
                </c:pt>
                <c:pt idx="18638">
                  <c:v>0.67543745386652776</c:v>
                </c:pt>
                <c:pt idx="18639">
                  <c:v>0.67539403412791454</c:v>
                </c:pt>
                <c:pt idx="18640">
                  <c:v>0.67539403412791454</c:v>
                </c:pt>
                <c:pt idx="18641">
                  <c:v>0.67535061438930133</c:v>
                </c:pt>
                <c:pt idx="18642">
                  <c:v>0.67530719465068823</c:v>
                </c:pt>
                <c:pt idx="18643">
                  <c:v>0.67526377491207501</c:v>
                </c:pt>
                <c:pt idx="18644">
                  <c:v>0.67522035517346191</c:v>
                </c:pt>
                <c:pt idx="18645">
                  <c:v>0.67517693543484869</c:v>
                </c:pt>
                <c:pt idx="18646">
                  <c:v>0.67513351569623548</c:v>
                </c:pt>
                <c:pt idx="18647">
                  <c:v>0.67513351569623548</c:v>
                </c:pt>
                <c:pt idx="18648">
                  <c:v>0.67513351569623548</c:v>
                </c:pt>
                <c:pt idx="18649">
                  <c:v>0.67513351569623548</c:v>
                </c:pt>
                <c:pt idx="18650">
                  <c:v>0.67513351569623548</c:v>
                </c:pt>
                <c:pt idx="18651">
                  <c:v>0.67509009595762226</c:v>
                </c:pt>
                <c:pt idx="18652">
                  <c:v>0.67509009595762226</c:v>
                </c:pt>
                <c:pt idx="18653">
                  <c:v>0.67509009595762226</c:v>
                </c:pt>
                <c:pt idx="18654">
                  <c:v>0.67504667621900916</c:v>
                </c:pt>
                <c:pt idx="18655">
                  <c:v>0.67504667621900916</c:v>
                </c:pt>
                <c:pt idx="18656">
                  <c:v>0.67500325648039605</c:v>
                </c:pt>
                <c:pt idx="18657">
                  <c:v>0.67500325648039605</c:v>
                </c:pt>
                <c:pt idx="18658">
                  <c:v>0.67495983674178284</c:v>
                </c:pt>
                <c:pt idx="18659">
                  <c:v>0.67491641700316962</c:v>
                </c:pt>
                <c:pt idx="18660">
                  <c:v>0.67491641700316962</c:v>
                </c:pt>
                <c:pt idx="18661">
                  <c:v>0.67491641700316962</c:v>
                </c:pt>
                <c:pt idx="18662">
                  <c:v>0.67491641700316962</c:v>
                </c:pt>
                <c:pt idx="18663">
                  <c:v>0.67487299726455641</c:v>
                </c:pt>
                <c:pt idx="18664">
                  <c:v>0.67487299726455641</c:v>
                </c:pt>
                <c:pt idx="18665">
                  <c:v>0.6748295775259433</c:v>
                </c:pt>
                <c:pt idx="18666">
                  <c:v>0.6747861577873302</c:v>
                </c:pt>
                <c:pt idx="18667">
                  <c:v>0.67474273804871698</c:v>
                </c:pt>
                <c:pt idx="18668">
                  <c:v>0.67469931831010377</c:v>
                </c:pt>
                <c:pt idx="18669">
                  <c:v>0.67469931831010377</c:v>
                </c:pt>
                <c:pt idx="18670">
                  <c:v>0.67469931831010377</c:v>
                </c:pt>
                <c:pt idx="18671">
                  <c:v>0.67469931831010377</c:v>
                </c:pt>
                <c:pt idx="18672">
                  <c:v>0.67469931831010377</c:v>
                </c:pt>
                <c:pt idx="18673">
                  <c:v>0.67469931831010377</c:v>
                </c:pt>
                <c:pt idx="18674">
                  <c:v>0.67465589857149055</c:v>
                </c:pt>
                <c:pt idx="18675">
                  <c:v>0.67461247883287745</c:v>
                </c:pt>
                <c:pt idx="18676">
                  <c:v>0.67456905909426423</c:v>
                </c:pt>
                <c:pt idx="18677">
                  <c:v>0.67456905909426423</c:v>
                </c:pt>
                <c:pt idx="18678">
                  <c:v>0.67456905909426423</c:v>
                </c:pt>
                <c:pt idx="18679">
                  <c:v>0.67456905909426423</c:v>
                </c:pt>
                <c:pt idx="18680">
                  <c:v>0.67452563935565113</c:v>
                </c:pt>
                <c:pt idx="18681">
                  <c:v>0.67452563935565113</c:v>
                </c:pt>
                <c:pt idx="18682">
                  <c:v>0.67452563935565113</c:v>
                </c:pt>
                <c:pt idx="18683">
                  <c:v>0.67448221961703791</c:v>
                </c:pt>
                <c:pt idx="18684">
                  <c:v>0.6744387998784247</c:v>
                </c:pt>
                <c:pt idx="18685">
                  <c:v>0.6744387998784247</c:v>
                </c:pt>
                <c:pt idx="18686">
                  <c:v>0.67439538013981148</c:v>
                </c:pt>
                <c:pt idx="18687">
                  <c:v>0.67439538013981148</c:v>
                </c:pt>
                <c:pt idx="18688">
                  <c:v>0.67439538013981148</c:v>
                </c:pt>
                <c:pt idx="18689">
                  <c:v>0.67439538013981148</c:v>
                </c:pt>
                <c:pt idx="18690">
                  <c:v>0.67439538013981148</c:v>
                </c:pt>
                <c:pt idx="18691">
                  <c:v>0.67435196040119838</c:v>
                </c:pt>
                <c:pt idx="18692">
                  <c:v>0.67430854066258528</c:v>
                </c:pt>
                <c:pt idx="18693">
                  <c:v>0.67430854066258528</c:v>
                </c:pt>
                <c:pt idx="18694">
                  <c:v>0.67426512092397206</c:v>
                </c:pt>
                <c:pt idx="18695">
                  <c:v>0.67426512092397206</c:v>
                </c:pt>
                <c:pt idx="18696">
                  <c:v>0.67422170118535885</c:v>
                </c:pt>
                <c:pt idx="18697">
                  <c:v>0.67417828144674563</c:v>
                </c:pt>
                <c:pt idx="18698">
                  <c:v>0.67413486170813253</c:v>
                </c:pt>
                <c:pt idx="18699">
                  <c:v>0.67413486170813253</c:v>
                </c:pt>
                <c:pt idx="18700">
                  <c:v>0.67409144196951942</c:v>
                </c:pt>
                <c:pt idx="18701">
                  <c:v>0.67409144196951942</c:v>
                </c:pt>
                <c:pt idx="18702">
                  <c:v>0.67409144196951942</c:v>
                </c:pt>
                <c:pt idx="18703">
                  <c:v>0.67409144196951942</c:v>
                </c:pt>
                <c:pt idx="18704">
                  <c:v>0.67404802223090621</c:v>
                </c:pt>
                <c:pt idx="18705">
                  <c:v>0.67404802223090621</c:v>
                </c:pt>
                <c:pt idx="18706">
                  <c:v>0.67400460249229299</c:v>
                </c:pt>
                <c:pt idx="18707">
                  <c:v>0.67396118275367978</c:v>
                </c:pt>
                <c:pt idx="18708">
                  <c:v>0.67391776301506667</c:v>
                </c:pt>
                <c:pt idx="18709">
                  <c:v>0.67387434327645346</c:v>
                </c:pt>
                <c:pt idx="18710">
                  <c:v>0.67383092353784035</c:v>
                </c:pt>
                <c:pt idx="18711">
                  <c:v>0.67378750379922714</c:v>
                </c:pt>
                <c:pt idx="18712">
                  <c:v>0.67374408406061392</c:v>
                </c:pt>
                <c:pt idx="18713">
                  <c:v>0.67370066432200071</c:v>
                </c:pt>
                <c:pt idx="18714">
                  <c:v>0.6736572445833876</c:v>
                </c:pt>
                <c:pt idx="18715">
                  <c:v>0.6736138248447745</c:v>
                </c:pt>
                <c:pt idx="18716">
                  <c:v>0.67357040510616129</c:v>
                </c:pt>
                <c:pt idx="18717">
                  <c:v>0.67352698536754807</c:v>
                </c:pt>
                <c:pt idx="18718">
                  <c:v>0.67352698536754807</c:v>
                </c:pt>
                <c:pt idx="18719">
                  <c:v>0.67348356562893485</c:v>
                </c:pt>
                <c:pt idx="18720">
                  <c:v>0.67348356562893485</c:v>
                </c:pt>
                <c:pt idx="18721">
                  <c:v>0.67344014589032175</c:v>
                </c:pt>
                <c:pt idx="18722">
                  <c:v>0.67344014589032175</c:v>
                </c:pt>
                <c:pt idx="18723">
                  <c:v>0.67339672615170865</c:v>
                </c:pt>
                <c:pt idx="18724">
                  <c:v>0.67335330641309543</c:v>
                </c:pt>
                <c:pt idx="18725">
                  <c:v>0.67335330641309543</c:v>
                </c:pt>
                <c:pt idx="18726">
                  <c:v>0.67330988667448222</c:v>
                </c:pt>
                <c:pt idx="18727">
                  <c:v>0.673266466935869</c:v>
                </c:pt>
                <c:pt idx="18728">
                  <c:v>0.673266466935869</c:v>
                </c:pt>
                <c:pt idx="18729">
                  <c:v>0.673266466935869</c:v>
                </c:pt>
                <c:pt idx="18730">
                  <c:v>0.673266466935869</c:v>
                </c:pt>
                <c:pt idx="18731">
                  <c:v>0.6732230471972559</c:v>
                </c:pt>
                <c:pt idx="18732">
                  <c:v>0.67317962745864268</c:v>
                </c:pt>
                <c:pt idx="18733">
                  <c:v>0.67313620772002958</c:v>
                </c:pt>
                <c:pt idx="18734">
                  <c:v>0.67309278798141636</c:v>
                </c:pt>
                <c:pt idx="18735">
                  <c:v>0.67304936824280315</c:v>
                </c:pt>
                <c:pt idx="18736">
                  <c:v>0.67300594850418993</c:v>
                </c:pt>
                <c:pt idx="18737">
                  <c:v>0.67300594850418993</c:v>
                </c:pt>
                <c:pt idx="18738">
                  <c:v>0.67296252876557683</c:v>
                </c:pt>
                <c:pt idx="18739">
                  <c:v>0.67296252876557683</c:v>
                </c:pt>
                <c:pt idx="18740">
                  <c:v>0.67291910902696372</c:v>
                </c:pt>
                <c:pt idx="18741">
                  <c:v>0.67287568928835051</c:v>
                </c:pt>
                <c:pt idx="18742">
                  <c:v>0.67287568928835051</c:v>
                </c:pt>
                <c:pt idx="18743">
                  <c:v>0.67287568928835051</c:v>
                </c:pt>
                <c:pt idx="18744">
                  <c:v>0.67283226954973729</c:v>
                </c:pt>
                <c:pt idx="18745">
                  <c:v>0.67283226954973729</c:v>
                </c:pt>
                <c:pt idx="18746">
                  <c:v>0.67278884981112408</c:v>
                </c:pt>
                <c:pt idx="18747">
                  <c:v>0.67278884981112408</c:v>
                </c:pt>
                <c:pt idx="18748">
                  <c:v>0.67274543007251097</c:v>
                </c:pt>
                <c:pt idx="18749">
                  <c:v>0.67270201033389787</c:v>
                </c:pt>
                <c:pt idx="18750">
                  <c:v>0.67265859059528466</c:v>
                </c:pt>
                <c:pt idx="18751">
                  <c:v>0.67261517085667144</c:v>
                </c:pt>
                <c:pt idx="18752">
                  <c:v>0.67261517085667144</c:v>
                </c:pt>
                <c:pt idx="18753">
                  <c:v>0.67261517085667144</c:v>
                </c:pt>
                <c:pt idx="18754">
                  <c:v>0.67257175111805823</c:v>
                </c:pt>
                <c:pt idx="18755">
                  <c:v>0.67252833137944512</c:v>
                </c:pt>
                <c:pt idx="18756">
                  <c:v>0.67248491164083191</c:v>
                </c:pt>
                <c:pt idx="18757">
                  <c:v>0.67248491164083191</c:v>
                </c:pt>
                <c:pt idx="18758">
                  <c:v>0.67248491164083191</c:v>
                </c:pt>
                <c:pt idx="18759">
                  <c:v>0.6724414919022188</c:v>
                </c:pt>
                <c:pt idx="18760">
                  <c:v>0.67239807216360559</c:v>
                </c:pt>
                <c:pt idx="18761">
                  <c:v>0.67235465242499237</c:v>
                </c:pt>
                <c:pt idx="18762">
                  <c:v>0.67235465242499237</c:v>
                </c:pt>
                <c:pt idx="18763">
                  <c:v>0.67231123268637916</c:v>
                </c:pt>
                <c:pt idx="18764">
                  <c:v>0.67226781294776605</c:v>
                </c:pt>
                <c:pt idx="18765">
                  <c:v>0.67222439320915295</c:v>
                </c:pt>
                <c:pt idx="18766">
                  <c:v>0.67222439320915295</c:v>
                </c:pt>
                <c:pt idx="18767">
                  <c:v>0.67218097347053973</c:v>
                </c:pt>
                <c:pt idx="18768">
                  <c:v>0.67213755373192652</c:v>
                </c:pt>
                <c:pt idx="18769">
                  <c:v>0.6720941339933133</c:v>
                </c:pt>
                <c:pt idx="18770">
                  <c:v>0.6720507142547002</c:v>
                </c:pt>
                <c:pt idx="18771">
                  <c:v>0.6720507142547002</c:v>
                </c:pt>
                <c:pt idx="18772">
                  <c:v>0.6720507142547002</c:v>
                </c:pt>
                <c:pt idx="18773">
                  <c:v>0.6720507142547002</c:v>
                </c:pt>
                <c:pt idx="18774">
                  <c:v>0.67200729451608709</c:v>
                </c:pt>
                <c:pt idx="18775">
                  <c:v>0.67196387477747388</c:v>
                </c:pt>
                <c:pt idx="18776">
                  <c:v>0.67196387477747388</c:v>
                </c:pt>
                <c:pt idx="18777">
                  <c:v>0.67196387477747388</c:v>
                </c:pt>
                <c:pt idx="18778">
                  <c:v>0.67192045503886066</c:v>
                </c:pt>
                <c:pt idx="18779">
                  <c:v>0.67187703530024745</c:v>
                </c:pt>
                <c:pt idx="18780">
                  <c:v>0.67187703530024745</c:v>
                </c:pt>
                <c:pt idx="18781">
                  <c:v>0.67187703530024745</c:v>
                </c:pt>
                <c:pt idx="18782">
                  <c:v>0.67187703530024745</c:v>
                </c:pt>
                <c:pt idx="18783">
                  <c:v>0.67187703530024745</c:v>
                </c:pt>
                <c:pt idx="18784">
                  <c:v>0.67183361556163435</c:v>
                </c:pt>
                <c:pt idx="18785">
                  <c:v>0.67183361556163435</c:v>
                </c:pt>
                <c:pt idx="18786">
                  <c:v>0.67179019582302113</c:v>
                </c:pt>
                <c:pt idx="18787">
                  <c:v>0.67174677608440803</c:v>
                </c:pt>
                <c:pt idx="18788">
                  <c:v>0.67170335634579481</c:v>
                </c:pt>
                <c:pt idx="18789">
                  <c:v>0.6716599366071816</c:v>
                </c:pt>
                <c:pt idx="18790">
                  <c:v>0.6716599366071816</c:v>
                </c:pt>
                <c:pt idx="18791">
                  <c:v>0.67161651686856838</c:v>
                </c:pt>
                <c:pt idx="18792">
                  <c:v>0.67161651686856838</c:v>
                </c:pt>
                <c:pt idx="18793">
                  <c:v>0.67157309712995528</c:v>
                </c:pt>
                <c:pt idx="18794">
                  <c:v>0.67157309712995528</c:v>
                </c:pt>
                <c:pt idx="18795">
                  <c:v>0.67157309712995528</c:v>
                </c:pt>
                <c:pt idx="18796">
                  <c:v>0.67152967739134217</c:v>
                </c:pt>
                <c:pt idx="18797">
                  <c:v>0.67148625765272896</c:v>
                </c:pt>
                <c:pt idx="18798">
                  <c:v>0.67144283791411574</c:v>
                </c:pt>
                <c:pt idx="18799">
                  <c:v>0.67139941817550253</c:v>
                </c:pt>
                <c:pt idx="18800">
                  <c:v>0.67139941817550253</c:v>
                </c:pt>
                <c:pt idx="18801">
                  <c:v>0.67135599843688942</c:v>
                </c:pt>
                <c:pt idx="18802">
                  <c:v>0.67131257869827632</c:v>
                </c:pt>
                <c:pt idx="18803">
                  <c:v>0.6712691589596631</c:v>
                </c:pt>
                <c:pt idx="18804">
                  <c:v>0.67122573922104989</c:v>
                </c:pt>
                <c:pt idx="18805">
                  <c:v>0.67118231948243667</c:v>
                </c:pt>
                <c:pt idx="18806">
                  <c:v>0.67118231948243667</c:v>
                </c:pt>
                <c:pt idx="18807">
                  <c:v>0.67113889974382357</c:v>
                </c:pt>
                <c:pt idx="18808">
                  <c:v>0.67113889974382357</c:v>
                </c:pt>
                <c:pt idx="18809">
                  <c:v>0.67113889974382357</c:v>
                </c:pt>
                <c:pt idx="18810">
                  <c:v>0.67109548000521035</c:v>
                </c:pt>
                <c:pt idx="18811">
                  <c:v>0.67109548000521035</c:v>
                </c:pt>
                <c:pt idx="18812">
                  <c:v>0.67109548000521035</c:v>
                </c:pt>
                <c:pt idx="18813">
                  <c:v>0.67109548000521035</c:v>
                </c:pt>
                <c:pt idx="18814">
                  <c:v>0.67109548000521035</c:v>
                </c:pt>
                <c:pt idx="18815">
                  <c:v>0.67105206026659725</c:v>
                </c:pt>
                <c:pt idx="18816">
                  <c:v>0.67100864052798403</c:v>
                </c:pt>
                <c:pt idx="18817">
                  <c:v>0.67100864052798403</c:v>
                </c:pt>
                <c:pt idx="18818">
                  <c:v>0.67100864052798403</c:v>
                </c:pt>
                <c:pt idx="18819">
                  <c:v>0.67100864052798403</c:v>
                </c:pt>
                <c:pt idx="18820">
                  <c:v>0.67096522078937082</c:v>
                </c:pt>
                <c:pt idx="18821">
                  <c:v>0.6709218010507576</c:v>
                </c:pt>
                <c:pt idx="18822">
                  <c:v>0.6709218010507576</c:v>
                </c:pt>
                <c:pt idx="18823">
                  <c:v>0.6708783813121445</c:v>
                </c:pt>
                <c:pt idx="18824">
                  <c:v>0.6708783813121445</c:v>
                </c:pt>
                <c:pt idx="18825">
                  <c:v>0.6708349615735314</c:v>
                </c:pt>
                <c:pt idx="18826">
                  <c:v>0.6708349615735314</c:v>
                </c:pt>
                <c:pt idx="18827">
                  <c:v>0.6708349615735314</c:v>
                </c:pt>
                <c:pt idx="18828">
                  <c:v>0.6708349615735314</c:v>
                </c:pt>
                <c:pt idx="18829">
                  <c:v>0.6708349615735314</c:v>
                </c:pt>
                <c:pt idx="18830">
                  <c:v>0.67079154183491818</c:v>
                </c:pt>
                <c:pt idx="18831">
                  <c:v>0.67079154183491818</c:v>
                </c:pt>
                <c:pt idx="18832">
                  <c:v>0.67079154183491818</c:v>
                </c:pt>
                <c:pt idx="18833">
                  <c:v>0.67079154183491818</c:v>
                </c:pt>
                <c:pt idx="18834">
                  <c:v>0.67079154183491818</c:v>
                </c:pt>
                <c:pt idx="18835">
                  <c:v>0.67074812209630497</c:v>
                </c:pt>
                <c:pt idx="18836">
                  <c:v>0.67070470235769175</c:v>
                </c:pt>
                <c:pt idx="18837">
                  <c:v>0.67066128261907865</c:v>
                </c:pt>
                <c:pt idx="18838">
                  <c:v>0.67061786288046554</c:v>
                </c:pt>
                <c:pt idx="18839">
                  <c:v>0.67061786288046554</c:v>
                </c:pt>
                <c:pt idx="18840">
                  <c:v>0.67057444314185233</c:v>
                </c:pt>
                <c:pt idx="18841">
                  <c:v>0.67053102340323911</c:v>
                </c:pt>
                <c:pt idx="18842">
                  <c:v>0.6704876036646259</c:v>
                </c:pt>
                <c:pt idx="18843">
                  <c:v>0.6704876036646259</c:v>
                </c:pt>
                <c:pt idx="18844">
                  <c:v>0.67044418392601268</c:v>
                </c:pt>
                <c:pt idx="18845">
                  <c:v>0.67044418392601268</c:v>
                </c:pt>
                <c:pt idx="18846">
                  <c:v>0.67040076418739958</c:v>
                </c:pt>
                <c:pt idx="18847">
                  <c:v>0.67040076418739958</c:v>
                </c:pt>
                <c:pt idx="18848">
                  <c:v>0.67040076418739958</c:v>
                </c:pt>
                <c:pt idx="18849">
                  <c:v>0.67035734444878647</c:v>
                </c:pt>
                <c:pt idx="18850">
                  <c:v>0.67035734444878647</c:v>
                </c:pt>
                <c:pt idx="18851">
                  <c:v>0.67035734444878647</c:v>
                </c:pt>
                <c:pt idx="18852">
                  <c:v>0.67035734444878647</c:v>
                </c:pt>
                <c:pt idx="18853">
                  <c:v>0.67035734444878647</c:v>
                </c:pt>
                <c:pt idx="18854">
                  <c:v>0.67031392471017326</c:v>
                </c:pt>
                <c:pt idx="18855">
                  <c:v>0.67027050497156004</c:v>
                </c:pt>
                <c:pt idx="18856">
                  <c:v>0.67027050497156004</c:v>
                </c:pt>
                <c:pt idx="18857">
                  <c:v>0.67022708523294683</c:v>
                </c:pt>
                <c:pt idx="18858">
                  <c:v>0.67018366549433372</c:v>
                </c:pt>
                <c:pt idx="18859">
                  <c:v>0.67014024575572062</c:v>
                </c:pt>
                <c:pt idx="18860">
                  <c:v>0.67009682601710741</c:v>
                </c:pt>
                <c:pt idx="18861">
                  <c:v>0.67009682601710741</c:v>
                </c:pt>
                <c:pt idx="18862">
                  <c:v>0.67005340627849419</c:v>
                </c:pt>
                <c:pt idx="18863">
                  <c:v>0.67000998653988098</c:v>
                </c:pt>
                <c:pt idx="18864">
                  <c:v>0.67000998653988098</c:v>
                </c:pt>
                <c:pt idx="18865">
                  <c:v>0.66996656680126787</c:v>
                </c:pt>
                <c:pt idx="18866">
                  <c:v>0.66992314706265466</c:v>
                </c:pt>
                <c:pt idx="18867">
                  <c:v>0.66992314706265466</c:v>
                </c:pt>
                <c:pt idx="18868">
                  <c:v>0.66987972732404155</c:v>
                </c:pt>
                <c:pt idx="18869">
                  <c:v>0.66983630758542834</c:v>
                </c:pt>
                <c:pt idx="18870">
                  <c:v>0.66983630758542834</c:v>
                </c:pt>
                <c:pt idx="18871">
                  <c:v>0.66983630758542834</c:v>
                </c:pt>
                <c:pt idx="18872">
                  <c:v>0.66983630758542834</c:v>
                </c:pt>
                <c:pt idx="18873">
                  <c:v>0.66979288784681512</c:v>
                </c:pt>
                <c:pt idx="18874">
                  <c:v>0.66979288784681512</c:v>
                </c:pt>
                <c:pt idx="18875">
                  <c:v>0.66974946810820191</c:v>
                </c:pt>
                <c:pt idx="18876">
                  <c:v>0.66974946810820191</c:v>
                </c:pt>
                <c:pt idx="18877">
                  <c:v>0.6697060483695888</c:v>
                </c:pt>
                <c:pt idx="18878">
                  <c:v>0.6696626286309757</c:v>
                </c:pt>
                <c:pt idx="18879">
                  <c:v>0.66961920889236248</c:v>
                </c:pt>
                <c:pt idx="18880">
                  <c:v>0.66957578915374927</c:v>
                </c:pt>
                <c:pt idx="18881">
                  <c:v>0.66953236941513605</c:v>
                </c:pt>
                <c:pt idx="18882">
                  <c:v>0.66948894967652295</c:v>
                </c:pt>
                <c:pt idx="18883">
                  <c:v>0.66948894967652295</c:v>
                </c:pt>
                <c:pt idx="18884">
                  <c:v>0.66948894967652295</c:v>
                </c:pt>
                <c:pt idx="18885">
                  <c:v>0.66948894967652295</c:v>
                </c:pt>
                <c:pt idx="18886">
                  <c:v>0.66944552993790984</c:v>
                </c:pt>
                <c:pt idx="18887">
                  <c:v>0.66940211019929663</c:v>
                </c:pt>
                <c:pt idx="18888">
                  <c:v>0.66935869046068341</c:v>
                </c:pt>
                <c:pt idx="18889">
                  <c:v>0.6693152707220702</c:v>
                </c:pt>
                <c:pt idx="18890">
                  <c:v>0.6693152707220702</c:v>
                </c:pt>
                <c:pt idx="18891">
                  <c:v>0.6692718509834571</c:v>
                </c:pt>
                <c:pt idx="18892">
                  <c:v>0.66922843124484388</c:v>
                </c:pt>
                <c:pt idx="18893">
                  <c:v>0.66918501150623078</c:v>
                </c:pt>
                <c:pt idx="18894">
                  <c:v>0.66914159176761756</c:v>
                </c:pt>
                <c:pt idx="18895">
                  <c:v>0.66914159176761756</c:v>
                </c:pt>
                <c:pt idx="18896">
                  <c:v>0.66909817202900435</c:v>
                </c:pt>
                <c:pt idx="18897">
                  <c:v>0.66909817202900435</c:v>
                </c:pt>
                <c:pt idx="18898">
                  <c:v>0.66905475229039113</c:v>
                </c:pt>
                <c:pt idx="18899">
                  <c:v>0.66901133255177803</c:v>
                </c:pt>
                <c:pt idx="18900">
                  <c:v>0.66896791281316492</c:v>
                </c:pt>
                <c:pt idx="18901">
                  <c:v>0.66892449307455171</c:v>
                </c:pt>
                <c:pt idx="18902">
                  <c:v>0.66892449307455171</c:v>
                </c:pt>
                <c:pt idx="18903">
                  <c:v>0.66892449307455171</c:v>
                </c:pt>
                <c:pt idx="18904">
                  <c:v>0.66892449307455171</c:v>
                </c:pt>
                <c:pt idx="18905">
                  <c:v>0.66888107333593849</c:v>
                </c:pt>
                <c:pt idx="18906">
                  <c:v>0.66883765359732528</c:v>
                </c:pt>
                <c:pt idx="18907">
                  <c:v>0.66879423385871217</c:v>
                </c:pt>
                <c:pt idx="18908">
                  <c:v>0.66879423385871217</c:v>
                </c:pt>
                <c:pt idx="18909">
                  <c:v>0.66879423385871217</c:v>
                </c:pt>
                <c:pt idx="18910">
                  <c:v>0.66875081412009907</c:v>
                </c:pt>
                <c:pt idx="18911">
                  <c:v>0.66870739438148585</c:v>
                </c:pt>
                <c:pt idx="18912">
                  <c:v>0.66866397464287264</c:v>
                </c:pt>
                <c:pt idx="18913">
                  <c:v>0.66862055490425942</c:v>
                </c:pt>
                <c:pt idx="18914">
                  <c:v>0.66857713516564632</c:v>
                </c:pt>
                <c:pt idx="18915">
                  <c:v>0.66857713516564632</c:v>
                </c:pt>
                <c:pt idx="18916">
                  <c:v>0.6685337154270331</c:v>
                </c:pt>
                <c:pt idx="18917">
                  <c:v>0.66849029568842</c:v>
                </c:pt>
                <c:pt idx="18918">
                  <c:v>0.66844687594980678</c:v>
                </c:pt>
                <c:pt idx="18919">
                  <c:v>0.66840345621119357</c:v>
                </c:pt>
                <c:pt idx="18920">
                  <c:v>0.66836003647258035</c:v>
                </c:pt>
                <c:pt idx="18921">
                  <c:v>0.66831661673396725</c:v>
                </c:pt>
                <c:pt idx="18922">
                  <c:v>0.66827319699535415</c:v>
                </c:pt>
                <c:pt idx="18923">
                  <c:v>0.66822977725674093</c:v>
                </c:pt>
                <c:pt idx="18924">
                  <c:v>0.66818635751812772</c:v>
                </c:pt>
                <c:pt idx="18925">
                  <c:v>0.66818635751812772</c:v>
                </c:pt>
                <c:pt idx="18926">
                  <c:v>0.66818635751812772</c:v>
                </c:pt>
                <c:pt idx="18927">
                  <c:v>0.66818635751812772</c:v>
                </c:pt>
                <c:pt idx="18928">
                  <c:v>0.6681429377795145</c:v>
                </c:pt>
                <c:pt idx="18929">
                  <c:v>0.6680995180409014</c:v>
                </c:pt>
                <c:pt idx="18930">
                  <c:v>0.6680995180409014</c:v>
                </c:pt>
                <c:pt idx="18931">
                  <c:v>0.66805609830228829</c:v>
                </c:pt>
                <c:pt idx="18932">
                  <c:v>0.66801267856367508</c:v>
                </c:pt>
                <c:pt idx="18933">
                  <c:v>0.66801267856367508</c:v>
                </c:pt>
                <c:pt idx="18934">
                  <c:v>0.66801267856367508</c:v>
                </c:pt>
                <c:pt idx="18935">
                  <c:v>0.66796925882506186</c:v>
                </c:pt>
                <c:pt idx="18936">
                  <c:v>0.66796925882506186</c:v>
                </c:pt>
                <c:pt idx="18937">
                  <c:v>0.66796925882506186</c:v>
                </c:pt>
                <c:pt idx="18938">
                  <c:v>0.66792583908644865</c:v>
                </c:pt>
                <c:pt idx="18939">
                  <c:v>0.66792583908644865</c:v>
                </c:pt>
                <c:pt idx="18940">
                  <c:v>0.66792583908644865</c:v>
                </c:pt>
                <c:pt idx="18941">
                  <c:v>0.66788241934783554</c:v>
                </c:pt>
                <c:pt idx="18942">
                  <c:v>0.66788241934783554</c:v>
                </c:pt>
                <c:pt idx="18943">
                  <c:v>0.66783899960922233</c:v>
                </c:pt>
                <c:pt idx="18944">
                  <c:v>0.66779557987060922</c:v>
                </c:pt>
                <c:pt idx="18945">
                  <c:v>0.66775216013199601</c:v>
                </c:pt>
                <c:pt idx="18946">
                  <c:v>0.66770874039338279</c:v>
                </c:pt>
                <c:pt idx="18947">
                  <c:v>0.66766532065476958</c:v>
                </c:pt>
                <c:pt idx="18948">
                  <c:v>0.66766532065476958</c:v>
                </c:pt>
                <c:pt idx="18949">
                  <c:v>0.66762190091615647</c:v>
                </c:pt>
                <c:pt idx="18950">
                  <c:v>0.66757848117754337</c:v>
                </c:pt>
                <c:pt idx="18951">
                  <c:v>0.66757848117754337</c:v>
                </c:pt>
                <c:pt idx="18952">
                  <c:v>0.66757848117754337</c:v>
                </c:pt>
                <c:pt idx="18953">
                  <c:v>0.66753506143893016</c:v>
                </c:pt>
                <c:pt idx="18954">
                  <c:v>0.66753506143893016</c:v>
                </c:pt>
                <c:pt idx="18955">
                  <c:v>0.66753506143893016</c:v>
                </c:pt>
                <c:pt idx="18956">
                  <c:v>0.66749164170031694</c:v>
                </c:pt>
                <c:pt idx="18957">
                  <c:v>0.66749164170031694</c:v>
                </c:pt>
                <c:pt idx="18958">
                  <c:v>0.66749164170031694</c:v>
                </c:pt>
                <c:pt idx="18959">
                  <c:v>0.66744822196170372</c:v>
                </c:pt>
                <c:pt idx="18960">
                  <c:v>0.66744822196170372</c:v>
                </c:pt>
                <c:pt idx="18961">
                  <c:v>0.66740480222309062</c:v>
                </c:pt>
                <c:pt idx="18962">
                  <c:v>0.66736138248447752</c:v>
                </c:pt>
                <c:pt idx="18963">
                  <c:v>0.66736138248447752</c:v>
                </c:pt>
                <c:pt idx="18964">
                  <c:v>0.6673179627458643</c:v>
                </c:pt>
                <c:pt idx="18965">
                  <c:v>0.6673179627458643</c:v>
                </c:pt>
                <c:pt idx="18966">
                  <c:v>0.66727454300725109</c:v>
                </c:pt>
                <c:pt idx="18967">
                  <c:v>0.66723112326863787</c:v>
                </c:pt>
                <c:pt idx="18968">
                  <c:v>0.66723112326863787</c:v>
                </c:pt>
                <c:pt idx="18969">
                  <c:v>0.66723112326863787</c:v>
                </c:pt>
                <c:pt idx="18970">
                  <c:v>0.66718770353002477</c:v>
                </c:pt>
                <c:pt idx="18971">
                  <c:v>0.66714428379141155</c:v>
                </c:pt>
                <c:pt idx="18972">
                  <c:v>0.66714428379141155</c:v>
                </c:pt>
                <c:pt idx="18973">
                  <c:v>0.66710086405279845</c:v>
                </c:pt>
                <c:pt idx="18974">
                  <c:v>0.66710086405279845</c:v>
                </c:pt>
                <c:pt idx="18975">
                  <c:v>0.66705744431418523</c:v>
                </c:pt>
                <c:pt idx="18976">
                  <c:v>0.66701402457557202</c:v>
                </c:pt>
                <c:pt idx="18977">
                  <c:v>0.6669706048369588</c:v>
                </c:pt>
                <c:pt idx="18978">
                  <c:v>0.6669271850983457</c:v>
                </c:pt>
                <c:pt idx="18979">
                  <c:v>0.6669271850983457</c:v>
                </c:pt>
                <c:pt idx="18980">
                  <c:v>0.66688376535973259</c:v>
                </c:pt>
                <c:pt idx="18981">
                  <c:v>0.66688376535973259</c:v>
                </c:pt>
                <c:pt idx="18982">
                  <c:v>0.66688376535973259</c:v>
                </c:pt>
                <c:pt idx="18983">
                  <c:v>0.66684034562111938</c:v>
                </c:pt>
                <c:pt idx="18984">
                  <c:v>0.66679692588250616</c:v>
                </c:pt>
                <c:pt idx="18985">
                  <c:v>0.66675350614389295</c:v>
                </c:pt>
                <c:pt idx="18986">
                  <c:v>0.66675350614389295</c:v>
                </c:pt>
                <c:pt idx="18987">
                  <c:v>0.66675350614389295</c:v>
                </c:pt>
                <c:pt idx="18988">
                  <c:v>0.66675350614389295</c:v>
                </c:pt>
                <c:pt idx="18989">
                  <c:v>0.66671008640527984</c:v>
                </c:pt>
                <c:pt idx="18990">
                  <c:v>0.66666666666666674</c:v>
                </c:pt>
                <c:pt idx="18991">
                  <c:v>0.66666666666666674</c:v>
                </c:pt>
                <c:pt idx="18992">
                  <c:v>0.66666666666666674</c:v>
                </c:pt>
                <c:pt idx="18993">
                  <c:v>0.66662324692805353</c:v>
                </c:pt>
                <c:pt idx="18994">
                  <c:v>0.66657982718944031</c:v>
                </c:pt>
                <c:pt idx="18995">
                  <c:v>0.6665364074508271</c:v>
                </c:pt>
                <c:pt idx="18996">
                  <c:v>0.6665364074508271</c:v>
                </c:pt>
                <c:pt idx="18997">
                  <c:v>0.66649298771221399</c:v>
                </c:pt>
                <c:pt idx="18998">
                  <c:v>0.66644956797360078</c:v>
                </c:pt>
                <c:pt idx="18999">
                  <c:v>0.66640614823498767</c:v>
                </c:pt>
                <c:pt idx="19000">
                  <c:v>0.66640614823498767</c:v>
                </c:pt>
                <c:pt idx="19001">
                  <c:v>0.66636272849637446</c:v>
                </c:pt>
                <c:pt idx="19002">
                  <c:v>0.66631930875776124</c:v>
                </c:pt>
                <c:pt idx="19003">
                  <c:v>0.66627588901914803</c:v>
                </c:pt>
                <c:pt idx="19004">
                  <c:v>0.66623246928053492</c:v>
                </c:pt>
                <c:pt idx="19005">
                  <c:v>0.66623246928053492</c:v>
                </c:pt>
                <c:pt idx="19006">
                  <c:v>0.66618904954192182</c:v>
                </c:pt>
                <c:pt idx="19007">
                  <c:v>0.6661456298033086</c:v>
                </c:pt>
                <c:pt idx="19008">
                  <c:v>0.66610221006469539</c:v>
                </c:pt>
                <c:pt idx="19009">
                  <c:v>0.66610221006469539</c:v>
                </c:pt>
                <c:pt idx="19010">
                  <c:v>0.66605879032608217</c:v>
                </c:pt>
                <c:pt idx="19011">
                  <c:v>0.66605879032608217</c:v>
                </c:pt>
                <c:pt idx="19012">
                  <c:v>0.66601537058746907</c:v>
                </c:pt>
                <c:pt idx="19013">
                  <c:v>0.66597195084885596</c:v>
                </c:pt>
                <c:pt idx="19014">
                  <c:v>0.66592853111024275</c:v>
                </c:pt>
                <c:pt idx="19015">
                  <c:v>0.66588511137162953</c:v>
                </c:pt>
                <c:pt idx="19016">
                  <c:v>0.66584169163301632</c:v>
                </c:pt>
                <c:pt idx="19017">
                  <c:v>0.66579827189440322</c:v>
                </c:pt>
                <c:pt idx="19018">
                  <c:v>0.66575485215579</c:v>
                </c:pt>
                <c:pt idx="19019">
                  <c:v>0.6657114324171769</c:v>
                </c:pt>
                <c:pt idx="19020">
                  <c:v>0.6657114324171769</c:v>
                </c:pt>
                <c:pt idx="19021">
                  <c:v>0.6657114324171769</c:v>
                </c:pt>
                <c:pt idx="19022">
                  <c:v>0.66566801267856368</c:v>
                </c:pt>
                <c:pt idx="19023">
                  <c:v>0.66562459293995047</c:v>
                </c:pt>
                <c:pt idx="19024">
                  <c:v>0.66558117320133725</c:v>
                </c:pt>
                <c:pt idx="19025">
                  <c:v>0.66553775346272415</c:v>
                </c:pt>
                <c:pt idx="19026">
                  <c:v>0.66553775346272415</c:v>
                </c:pt>
                <c:pt idx="19027">
                  <c:v>0.66553775346272415</c:v>
                </c:pt>
                <c:pt idx="19028">
                  <c:v>0.66553775346272415</c:v>
                </c:pt>
                <c:pt idx="19029">
                  <c:v>0.66549433372411104</c:v>
                </c:pt>
                <c:pt idx="19030">
                  <c:v>0.66545091398549783</c:v>
                </c:pt>
                <c:pt idx="19031">
                  <c:v>0.66540749424688461</c:v>
                </c:pt>
                <c:pt idx="19032">
                  <c:v>0.6653640745082714</c:v>
                </c:pt>
                <c:pt idx="19033">
                  <c:v>0.66532065476965829</c:v>
                </c:pt>
                <c:pt idx="19034">
                  <c:v>0.66532065476965829</c:v>
                </c:pt>
                <c:pt idx="19035">
                  <c:v>0.66532065476965829</c:v>
                </c:pt>
                <c:pt idx="19036">
                  <c:v>0.66527723503104519</c:v>
                </c:pt>
                <c:pt idx="19037">
                  <c:v>0.66523381529243197</c:v>
                </c:pt>
                <c:pt idx="19038">
                  <c:v>0.66519039555381876</c:v>
                </c:pt>
                <c:pt idx="19039">
                  <c:v>0.66519039555381876</c:v>
                </c:pt>
                <c:pt idx="19040">
                  <c:v>0.66514697581520554</c:v>
                </c:pt>
                <c:pt idx="19041">
                  <c:v>0.66510355607659244</c:v>
                </c:pt>
                <c:pt idx="19042">
                  <c:v>0.66506013633797922</c:v>
                </c:pt>
                <c:pt idx="19043">
                  <c:v>0.66501671659936612</c:v>
                </c:pt>
                <c:pt idx="19044">
                  <c:v>0.6649732968607529</c:v>
                </c:pt>
                <c:pt idx="19045">
                  <c:v>0.66492987712213969</c:v>
                </c:pt>
                <c:pt idx="19046">
                  <c:v>0.66488645738352647</c:v>
                </c:pt>
                <c:pt idx="19047">
                  <c:v>0.66484303764491337</c:v>
                </c:pt>
                <c:pt idx="19048">
                  <c:v>0.66479961790630027</c:v>
                </c:pt>
                <c:pt idx="19049">
                  <c:v>0.66479961790630027</c:v>
                </c:pt>
                <c:pt idx="19050">
                  <c:v>0.66479961790630027</c:v>
                </c:pt>
                <c:pt idx="19051">
                  <c:v>0.66475619816768705</c:v>
                </c:pt>
                <c:pt idx="19052">
                  <c:v>0.66471277842907384</c:v>
                </c:pt>
                <c:pt idx="19053">
                  <c:v>0.66471277842907384</c:v>
                </c:pt>
                <c:pt idx="19054">
                  <c:v>0.66466935869046062</c:v>
                </c:pt>
                <c:pt idx="19055">
                  <c:v>0.66462593895184752</c:v>
                </c:pt>
                <c:pt idx="19056">
                  <c:v>0.66458251921323441</c:v>
                </c:pt>
                <c:pt idx="19057">
                  <c:v>0.6645390994746212</c:v>
                </c:pt>
                <c:pt idx="19058">
                  <c:v>0.66449567973600798</c:v>
                </c:pt>
                <c:pt idx="19059">
                  <c:v>0.66445225999739477</c:v>
                </c:pt>
                <c:pt idx="19060">
                  <c:v>0.66445225999739477</c:v>
                </c:pt>
                <c:pt idx="19061">
                  <c:v>0.66440884025878166</c:v>
                </c:pt>
                <c:pt idx="19062">
                  <c:v>0.66436542052016845</c:v>
                </c:pt>
                <c:pt idx="19063">
                  <c:v>0.66432200078155534</c:v>
                </c:pt>
                <c:pt idx="19064">
                  <c:v>0.66432200078155534</c:v>
                </c:pt>
                <c:pt idx="19065">
                  <c:v>0.66427858104294213</c:v>
                </c:pt>
                <c:pt idx="19066">
                  <c:v>0.66423516130432891</c:v>
                </c:pt>
                <c:pt idx="19067">
                  <c:v>0.6641917415657157</c:v>
                </c:pt>
                <c:pt idx="19068">
                  <c:v>0.6641917415657157</c:v>
                </c:pt>
                <c:pt idx="19069">
                  <c:v>0.6641917415657157</c:v>
                </c:pt>
                <c:pt idx="19070">
                  <c:v>0.66414832182710259</c:v>
                </c:pt>
                <c:pt idx="19071">
                  <c:v>0.66410490208848949</c:v>
                </c:pt>
                <c:pt idx="19072">
                  <c:v>0.66406148234987628</c:v>
                </c:pt>
                <c:pt idx="19073">
                  <c:v>0.66406148234987628</c:v>
                </c:pt>
                <c:pt idx="19074">
                  <c:v>0.66401806261126306</c:v>
                </c:pt>
                <c:pt idx="19075">
                  <c:v>0.66397464287264985</c:v>
                </c:pt>
                <c:pt idx="19076">
                  <c:v>0.66397464287264985</c:v>
                </c:pt>
                <c:pt idx="19077">
                  <c:v>0.66393122313403674</c:v>
                </c:pt>
                <c:pt idx="19078">
                  <c:v>0.66393122313403674</c:v>
                </c:pt>
                <c:pt idx="19079">
                  <c:v>0.66393122313403674</c:v>
                </c:pt>
                <c:pt idx="19080">
                  <c:v>0.66388780339542364</c:v>
                </c:pt>
                <c:pt idx="19081">
                  <c:v>0.66388780339542364</c:v>
                </c:pt>
                <c:pt idx="19082">
                  <c:v>0.66384438365681042</c:v>
                </c:pt>
                <c:pt idx="19083">
                  <c:v>0.66380096391819721</c:v>
                </c:pt>
                <c:pt idx="19084">
                  <c:v>0.66375754417958399</c:v>
                </c:pt>
                <c:pt idx="19085">
                  <c:v>0.66375754417958399</c:v>
                </c:pt>
                <c:pt idx="19086">
                  <c:v>0.66375754417958399</c:v>
                </c:pt>
                <c:pt idx="19087">
                  <c:v>0.66371412444097089</c:v>
                </c:pt>
                <c:pt idx="19088">
                  <c:v>0.66367070470235767</c:v>
                </c:pt>
                <c:pt idx="19089">
                  <c:v>0.66362728496374457</c:v>
                </c:pt>
                <c:pt idx="19090">
                  <c:v>0.66358386522513135</c:v>
                </c:pt>
                <c:pt idx="19091">
                  <c:v>0.66354044548651814</c:v>
                </c:pt>
                <c:pt idx="19092">
                  <c:v>0.66349702574790492</c:v>
                </c:pt>
                <c:pt idx="19093">
                  <c:v>0.66349702574790492</c:v>
                </c:pt>
                <c:pt idx="19094">
                  <c:v>0.66345360600929182</c:v>
                </c:pt>
                <c:pt idx="19095">
                  <c:v>0.66345360600929182</c:v>
                </c:pt>
                <c:pt idx="19096">
                  <c:v>0.66341018627067871</c:v>
                </c:pt>
                <c:pt idx="19097">
                  <c:v>0.66341018627067871</c:v>
                </c:pt>
                <c:pt idx="19098">
                  <c:v>0.66341018627067871</c:v>
                </c:pt>
                <c:pt idx="19099">
                  <c:v>0.66341018627067871</c:v>
                </c:pt>
                <c:pt idx="19100">
                  <c:v>0.66341018627067871</c:v>
                </c:pt>
                <c:pt idx="19101">
                  <c:v>0.66341018627067871</c:v>
                </c:pt>
                <c:pt idx="19102">
                  <c:v>0.6633667665320655</c:v>
                </c:pt>
                <c:pt idx="19103">
                  <c:v>0.66332334679345228</c:v>
                </c:pt>
                <c:pt idx="19104">
                  <c:v>0.66327992705483907</c:v>
                </c:pt>
                <c:pt idx="19105">
                  <c:v>0.66327992705483907</c:v>
                </c:pt>
                <c:pt idx="19106">
                  <c:v>0.66327992705483907</c:v>
                </c:pt>
                <c:pt idx="19107">
                  <c:v>0.66323650731622596</c:v>
                </c:pt>
                <c:pt idx="19108">
                  <c:v>0.66323650731622596</c:v>
                </c:pt>
                <c:pt idx="19109">
                  <c:v>0.66323650731622596</c:v>
                </c:pt>
                <c:pt idx="19110">
                  <c:v>0.66319308757761286</c:v>
                </c:pt>
                <c:pt idx="19111">
                  <c:v>0.66319308757761286</c:v>
                </c:pt>
                <c:pt idx="19112">
                  <c:v>0.66314966783899965</c:v>
                </c:pt>
                <c:pt idx="19113">
                  <c:v>0.66310624810038643</c:v>
                </c:pt>
                <c:pt idx="19114">
                  <c:v>0.66310624810038643</c:v>
                </c:pt>
                <c:pt idx="19115">
                  <c:v>0.66310624810038643</c:v>
                </c:pt>
                <c:pt idx="19116">
                  <c:v>0.66306282836177322</c:v>
                </c:pt>
                <c:pt idx="19117">
                  <c:v>0.66301940862316011</c:v>
                </c:pt>
                <c:pt idx="19118">
                  <c:v>0.66301940862316011</c:v>
                </c:pt>
                <c:pt idx="19119">
                  <c:v>0.66301940862316011</c:v>
                </c:pt>
                <c:pt idx="19120">
                  <c:v>0.66301940862316011</c:v>
                </c:pt>
                <c:pt idx="19121">
                  <c:v>0.66301940862316011</c:v>
                </c:pt>
                <c:pt idx="19122">
                  <c:v>0.6629759888845469</c:v>
                </c:pt>
                <c:pt idx="19123">
                  <c:v>0.66293256914593379</c:v>
                </c:pt>
                <c:pt idx="19124">
                  <c:v>0.66293256914593379</c:v>
                </c:pt>
                <c:pt idx="19125">
                  <c:v>0.66293256914593379</c:v>
                </c:pt>
                <c:pt idx="19126">
                  <c:v>0.66288914940732058</c:v>
                </c:pt>
                <c:pt idx="19127">
                  <c:v>0.66284572966870736</c:v>
                </c:pt>
                <c:pt idx="19128">
                  <c:v>0.66280230993009415</c:v>
                </c:pt>
                <c:pt idx="19129">
                  <c:v>0.66280230993009415</c:v>
                </c:pt>
                <c:pt idx="19130">
                  <c:v>0.66275889019148104</c:v>
                </c:pt>
                <c:pt idx="19131">
                  <c:v>0.66275889019148104</c:v>
                </c:pt>
                <c:pt idx="19132">
                  <c:v>0.66275889019148104</c:v>
                </c:pt>
                <c:pt idx="19133">
                  <c:v>0.66275889019148104</c:v>
                </c:pt>
                <c:pt idx="19134">
                  <c:v>0.66275889019148104</c:v>
                </c:pt>
                <c:pt idx="19135">
                  <c:v>0.66271547045286794</c:v>
                </c:pt>
                <c:pt idx="19136">
                  <c:v>0.66271547045286794</c:v>
                </c:pt>
                <c:pt idx="19137">
                  <c:v>0.66271547045286794</c:v>
                </c:pt>
                <c:pt idx="19138">
                  <c:v>0.66267205071425472</c:v>
                </c:pt>
                <c:pt idx="19139">
                  <c:v>0.66267205071425472</c:v>
                </c:pt>
                <c:pt idx="19140">
                  <c:v>0.66262863097564151</c:v>
                </c:pt>
                <c:pt idx="19141">
                  <c:v>0.66258521123702829</c:v>
                </c:pt>
                <c:pt idx="19142">
                  <c:v>0.66254179149841519</c:v>
                </c:pt>
                <c:pt idx="19143">
                  <c:v>0.66254179149841519</c:v>
                </c:pt>
                <c:pt idx="19144">
                  <c:v>0.66249837175980208</c:v>
                </c:pt>
                <c:pt idx="19145">
                  <c:v>0.66245495202118887</c:v>
                </c:pt>
                <c:pt idx="19146">
                  <c:v>0.66241153228257565</c:v>
                </c:pt>
                <c:pt idx="19147">
                  <c:v>0.66236811254396244</c:v>
                </c:pt>
                <c:pt idx="19148">
                  <c:v>0.66232469280534934</c:v>
                </c:pt>
                <c:pt idx="19149">
                  <c:v>0.66232469280534934</c:v>
                </c:pt>
                <c:pt idx="19150">
                  <c:v>0.66232469280534934</c:v>
                </c:pt>
                <c:pt idx="19151">
                  <c:v>0.66228127306673612</c:v>
                </c:pt>
                <c:pt idx="19152">
                  <c:v>0.66228127306673612</c:v>
                </c:pt>
                <c:pt idx="19153">
                  <c:v>0.66228127306673612</c:v>
                </c:pt>
                <c:pt idx="19154">
                  <c:v>0.66223785332812302</c:v>
                </c:pt>
                <c:pt idx="19155">
                  <c:v>0.6621944335895098</c:v>
                </c:pt>
                <c:pt idx="19156">
                  <c:v>0.6621944335895098</c:v>
                </c:pt>
                <c:pt idx="19157">
                  <c:v>0.66215101385089659</c:v>
                </c:pt>
                <c:pt idx="19158">
                  <c:v>0.66215101385089659</c:v>
                </c:pt>
                <c:pt idx="19159">
                  <c:v>0.66215101385089659</c:v>
                </c:pt>
                <c:pt idx="19160">
                  <c:v>0.66215101385089659</c:v>
                </c:pt>
                <c:pt idx="19161">
                  <c:v>0.66210759411228337</c:v>
                </c:pt>
                <c:pt idx="19162">
                  <c:v>0.66210759411228337</c:v>
                </c:pt>
                <c:pt idx="19163">
                  <c:v>0.66210759411228337</c:v>
                </c:pt>
                <c:pt idx="19164">
                  <c:v>0.66210759411228337</c:v>
                </c:pt>
                <c:pt idx="19165">
                  <c:v>0.66210759411228337</c:v>
                </c:pt>
                <c:pt idx="19166">
                  <c:v>0.66206417437367027</c:v>
                </c:pt>
                <c:pt idx="19167">
                  <c:v>0.66202075463505716</c:v>
                </c:pt>
                <c:pt idx="19168">
                  <c:v>0.66197733489644395</c:v>
                </c:pt>
                <c:pt idx="19169">
                  <c:v>0.66197733489644395</c:v>
                </c:pt>
                <c:pt idx="19170">
                  <c:v>0.66193391515783073</c:v>
                </c:pt>
                <c:pt idx="19171">
                  <c:v>0.66193391515783073</c:v>
                </c:pt>
                <c:pt idx="19172">
                  <c:v>0.66189049541921752</c:v>
                </c:pt>
                <c:pt idx="19173">
                  <c:v>0.66184707568060441</c:v>
                </c:pt>
                <c:pt idx="19174">
                  <c:v>0.66184707568060441</c:v>
                </c:pt>
                <c:pt idx="19175">
                  <c:v>0.66184707568060441</c:v>
                </c:pt>
                <c:pt idx="19176">
                  <c:v>0.66184707568060441</c:v>
                </c:pt>
                <c:pt idx="19177">
                  <c:v>0.66184707568060441</c:v>
                </c:pt>
                <c:pt idx="19178">
                  <c:v>0.66184707568060441</c:v>
                </c:pt>
                <c:pt idx="19179">
                  <c:v>0.66180365594199131</c:v>
                </c:pt>
                <c:pt idx="19180">
                  <c:v>0.66176023620337809</c:v>
                </c:pt>
                <c:pt idx="19181">
                  <c:v>0.66176023620337809</c:v>
                </c:pt>
                <c:pt idx="19182">
                  <c:v>0.66176023620337809</c:v>
                </c:pt>
                <c:pt idx="19183">
                  <c:v>0.66171681646476488</c:v>
                </c:pt>
                <c:pt idx="19184">
                  <c:v>0.66167339672615166</c:v>
                </c:pt>
                <c:pt idx="19185">
                  <c:v>0.66162997698753856</c:v>
                </c:pt>
                <c:pt idx="19186">
                  <c:v>0.66158655724892534</c:v>
                </c:pt>
                <c:pt idx="19187">
                  <c:v>0.66154313751031224</c:v>
                </c:pt>
                <c:pt idx="19188">
                  <c:v>0.66149971777169903</c:v>
                </c:pt>
                <c:pt idx="19189">
                  <c:v>0.66145629803308581</c:v>
                </c:pt>
                <c:pt idx="19190">
                  <c:v>0.66145629803308581</c:v>
                </c:pt>
                <c:pt idx="19191">
                  <c:v>0.66145629803308581</c:v>
                </c:pt>
                <c:pt idx="19192">
                  <c:v>0.66141287829447259</c:v>
                </c:pt>
                <c:pt idx="19193">
                  <c:v>0.66141287829447259</c:v>
                </c:pt>
                <c:pt idx="19194">
                  <c:v>0.66136945855585949</c:v>
                </c:pt>
                <c:pt idx="19195">
                  <c:v>0.66136945855585949</c:v>
                </c:pt>
                <c:pt idx="19196">
                  <c:v>0.66132603881724639</c:v>
                </c:pt>
                <c:pt idx="19197">
                  <c:v>0.66132603881724639</c:v>
                </c:pt>
                <c:pt idx="19198">
                  <c:v>0.66132603881724639</c:v>
                </c:pt>
                <c:pt idx="19199">
                  <c:v>0.66132603881724639</c:v>
                </c:pt>
                <c:pt idx="19200">
                  <c:v>0.66128261907863317</c:v>
                </c:pt>
                <c:pt idx="19201">
                  <c:v>0.66123919934001996</c:v>
                </c:pt>
                <c:pt idx="19202">
                  <c:v>0.66119577960140674</c:v>
                </c:pt>
                <c:pt idx="19203">
                  <c:v>0.66115235986279364</c:v>
                </c:pt>
                <c:pt idx="19204">
                  <c:v>0.66115235986279364</c:v>
                </c:pt>
                <c:pt idx="19205">
                  <c:v>0.66110894012418053</c:v>
                </c:pt>
                <c:pt idx="19206">
                  <c:v>0.66110894012418053</c:v>
                </c:pt>
                <c:pt idx="19207">
                  <c:v>0.66110894012418053</c:v>
                </c:pt>
                <c:pt idx="19208">
                  <c:v>0.66110894012418053</c:v>
                </c:pt>
                <c:pt idx="19209">
                  <c:v>0.66106552038556732</c:v>
                </c:pt>
                <c:pt idx="19210">
                  <c:v>0.6610221006469541</c:v>
                </c:pt>
                <c:pt idx="19211">
                  <c:v>0.6610221006469541</c:v>
                </c:pt>
                <c:pt idx="19212">
                  <c:v>0.66097868090834089</c:v>
                </c:pt>
                <c:pt idx="19213">
                  <c:v>0.66093526116972778</c:v>
                </c:pt>
                <c:pt idx="19214">
                  <c:v>0.66093526116972778</c:v>
                </c:pt>
                <c:pt idx="19215">
                  <c:v>0.66089184143111457</c:v>
                </c:pt>
                <c:pt idx="19216">
                  <c:v>0.66089184143111457</c:v>
                </c:pt>
                <c:pt idx="19217">
                  <c:v>0.66084842169250146</c:v>
                </c:pt>
                <c:pt idx="19218">
                  <c:v>0.66084842169250146</c:v>
                </c:pt>
                <c:pt idx="19219">
                  <c:v>0.66080500195388825</c:v>
                </c:pt>
                <c:pt idx="19220">
                  <c:v>0.66080500195388825</c:v>
                </c:pt>
                <c:pt idx="19221">
                  <c:v>0.66076158221527503</c:v>
                </c:pt>
                <c:pt idx="19222">
                  <c:v>0.66076158221527503</c:v>
                </c:pt>
                <c:pt idx="19223">
                  <c:v>0.66071816247666182</c:v>
                </c:pt>
                <c:pt idx="19224">
                  <c:v>0.66067474273804871</c:v>
                </c:pt>
                <c:pt idx="19225">
                  <c:v>0.66063132299943561</c:v>
                </c:pt>
                <c:pt idx="19226">
                  <c:v>0.6605879032608224</c:v>
                </c:pt>
                <c:pt idx="19227">
                  <c:v>0.6605879032608224</c:v>
                </c:pt>
                <c:pt idx="19228">
                  <c:v>0.66054448352220918</c:v>
                </c:pt>
                <c:pt idx="19229">
                  <c:v>0.66054448352220918</c:v>
                </c:pt>
                <c:pt idx="19230">
                  <c:v>0.66050106378359597</c:v>
                </c:pt>
                <c:pt idx="19231">
                  <c:v>0.66050106378359597</c:v>
                </c:pt>
                <c:pt idx="19232">
                  <c:v>0.66050106378359597</c:v>
                </c:pt>
                <c:pt idx="19233">
                  <c:v>0.66050106378359597</c:v>
                </c:pt>
                <c:pt idx="19234">
                  <c:v>0.66050106378359597</c:v>
                </c:pt>
                <c:pt idx="19235">
                  <c:v>0.66050106378359597</c:v>
                </c:pt>
                <c:pt idx="19236">
                  <c:v>0.66045764404498286</c:v>
                </c:pt>
                <c:pt idx="19237">
                  <c:v>0.66041422430636976</c:v>
                </c:pt>
                <c:pt idx="19238">
                  <c:v>0.66037080456775654</c:v>
                </c:pt>
                <c:pt idx="19239">
                  <c:v>0.66037080456775654</c:v>
                </c:pt>
                <c:pt idx="19240">
                  <c:v>0.66032738482914333</c:v>
                </c:pt>
                <c:pt idx="19241">
                  <c:v>0.66032738482914333</c:v>
                </c:pt>
                <c:pt idx="19242">
                  <c:v>0.66028396509053011</c:v>
                </c:pt>
                <c:pt idx="19243">
                  <c:v>0.66028396509053011</c:v>
                </c:pt>
                <c:pt idx="19244">
                  <c:v>0.66024054535191701</c:v>
                </c:pt>
                <c:pt idx="19245">
                  <c:v>0.66019712561330379</c:v>
                </c:pt>
                <c:pt idx="19246">
                  <c:v>0.66019712561330379</c:v>
                </c:pt>
                <c:pt idx="19247">
                  <c:v>0.66019712561330379</c:v>
                </c:pt>
                <c:pt idx="19248">
                  <c:v>0.66019712561330379</c:v>
                </c:pt>
                <c:pt idx="19249">
                  <c:v>0.66015370587469069</c:v>
                </c:pt>
                <c:pt idx="19250">
                  <c:v>0.66011028613607747</c:v>
                </c:pt>
                <c:pt idx="19251">
                  <c:v>0.66006686639746426</c:v>
                </c:pt>
                <c:pt idx="19252">
                  <c:v>0.66002344665885104</c:v>
                </c:pt>
                <c:pt idx="19253">
                  <c:v>0.65998002692023794</c:v>
                </c:pt>
                <c:pt idx="19254">
                  <c:v>0.65998002692023794</c:v>
                </c:pt>
                <c:pt idx="19255">
                  <c:v>0.65993660718162483</c:v>
                </c:pt>
                <c:pt idx="19256">
                  <c:v>0.65993660718162483</c:v>
                </c:pt>
                <c:pt idx="19257">
                  <c:v>0.65989318744301162</c:v>
                </c:pt>
                <c:pt idx="19258">
                  <c:v>0.6598497677043984</c:v>
                </c:pt>
                <c:pt idx="19259">
                  <c:v>0.65980634796578519</c:v>
                </c:pt>
                <c:pt idx="19260">
                  <c:v>0.65980634796578519</c:v>
                </c:pt>
                <c:pt idx="19261">
                  <c:v>0.65980634796578519</c:v>
                </c:pt>
                <c:pt idx="19262">
                  <c:v>0.65976292822717209</c:v>
                </c:pt>
                <c:pt idx="19263">
                  <c:v>0.65971950848855898</c:v>
                </c:pt>
                <c:pt idx="19264">
                  <c:v>0.65967608874994577</c:v>
                </c:pt>
                <c:pt idx="19265">
                  <c:v>0.65963266901133255</c:v>
                </c:pt>
                <c:pt idx="19266">
                  <c:v>0.65958924927271934</c:v>
                </c:pt>
                <c:pt idx="19267">
                  <c:v>0.65958924927271934</c:v>
                </c:pt>
                <c:pt idx="19268">
                  <c:v>0.65958924927271934</c:v>
                </c:pt>
                <c:pt idx="19269">
                  <c:v>0.65958924927271934</c:v>
                </c:pt>
                <c:pt idx="19270">
                  <c:v>0.65954582953410623</c:v>
                </c:pt>
                <c:pt idx="19271">
                  <c:v>0.65954582953410623</c:v>
                </c:pt>
                <c:pt idx="19272">
                  <c:v>0.65954582953410623</c:v>
                </c:pt>
                <c:pt idx="19273">
                  <c:v>0.65954582953410623</c:v>
                </c:pt>
                <c:pt idx="19274">
                  <c:v>0.65954582953410623</c:v>
                </c:pt>
                <c:pt idx="19275">
                  <c:v>0.65954582953410623</c:v>
                </c:pt>
                <c:pt idx="19276">
                  <c:v>0.65950240979549302</c:v>
                </c:pt>
                <c:pt idx="19277">
                  <c:v>0.65950240979549302</c:v>
                </c:pt>
                <c:pt idx="19278">
                  <c:v>0.65945899005687991</c:v>
                </c:pt>
                <c:pt idx="19279">
                  <c:v>0.65945899005687991</c:v>
                </c:pt>
                <c:pt idx="19280">
                  <c:v>0.6594155703182667</c:v>
                </c:pt>
                <c:pt idx="19281">
                  <c:v>0.6594155703182667</c:v>
                </c:pt>
                <c:pt idx="19282">
                  <c:v>0.6594155703182667</c:v>
                </c:pt>
                <c:pt idx="19283">
                  <c:v>0.65937215057965348</c:v>
                </c:pt>
                <c:pt idx="19284">
                  <c:v>0.65932873084104027</c:v>
                </c:pt>
                <c:pt idx="19285">
                  <c:v>0.65928531110242716</c:v>
                </c:pt>
                <c:pt idx="19286">
                  <c:v>0.65924189136381406</c:v>
                </c:pt>
                <c:pt idx="19287">
                  <c:v>0.65924189136381406</c:v>
                </c:pt>
                <c:pt idx="19288">
                  <c:v>0.65919847162520084</c:v>
                </c:pt>
                <c:pt idx="19289">
                  <c:v>0.65915505188658763</c:v>
                </c:pt>
                <c:pt idx="19290">
                  <c:v>0.65911163214797441</c:v>
                </c:pt>
                <c:pt idx="19291">
                  <c:v>0.65911163214797441</c:v>
                </c:pt>
                <c:pt idx="19292">
                  <c:v>0.65906821240936131</c:v>
                </c:pt>
                <c:pt idx="19293">
                  <c:v>0.65906821240936131</c:v>
                </c:pt>
                <c:pt idx="19294">
                  <c:v>0.65902479267074821</c:v>
                </c:pt>
                <c:pt idx="19295">
                  <c:v>0.65898137293213499</c:v>
                </c:pt>
                <c:pt idx="19296">
                  <c:v>0.65893795319352177</c:v>
                </c:pt>
                <c:pt idx="19297">
                  <c:v>0.65889453345490856</c:v>
                </c:pt>
                <c:pt idx="19298">
                  <c:v>0.65889453345490856</c:v>
                </c:pt>
                <c:pt idx="19299">
                  <c:v>0.65885111371629546</c:v>
                </c:pt>
                <c:pt idx="19300">
                  <c:v>0.65885111371629546</c:v>
                </c:pt>
                <c:pt idx="19301">
                  <c:v>0.65885111371629546</c:v>
                </c:pt>
                <c:pt idx="19302">
                  <c:v>0.65885111371629546</c:v>
                </c:pt>
                <c:pt idx="19303">
                  <c:v>0.65880769397768224</c:v>
                </c:pt>
                <c:pt idx="19304">
                  <c:v>0.65880769397768224</c:v>
                </c:pt>
                <c:pt idx="19305">
                  <c:v>0.65876427423906914</c:v>
                </c:pt>
                <c:pt idx="19306">
                  <c:v>0.65872085450045592</c:v>
                </c:pt>
                <c:pt idx="19307">
                  <c:v>0.65872085450045592</c:v>
                </c:pt>
                <c:pt idx="19308">
                  <c:v>0.65867743476184271</c:v>
                </c:pt>
                <c:pt idx="19309">
                  <c:v>0.65863401502322949</c:v>
                </c:pt>
                <c:pt idx="19310">
                  <c:v>0.65863401502322949</c:v>
                </c:pt>
                <c:pt idx="19311">
                  <c:v>0.65859059528461639</c:v>
                </c:pt>
                <c:pt idx="19312">
                  <c:v>0.65859059528461639</c:v>
                </c:pt>
                <c:pt idx="19313">
                  <c:v>0.65859059528461639</c:v>
                </c:pt>
                <c:pt idx="19314">
                  <c:v>0.65854717554600328</c:v>
                </c:pt>
                <c:pt idx="19315">
                  <c:v>0.65854717554600328</c:v>
                </c:pt>
                <c:pt idx="19316">
                  <c:v>0.65850375580739007</c:v>
                </c:pt>
                <c:pt idx="19317">
                  <c:v>0.65850375580739007</c:v>
                </c:pt>
                <c:pt idx="19318">
                  <c:v>0.65850375580739007</c:v>
                </c:pt>
                <c:pt idx="19319">
                  <c:v>0.65846033606877685</c:v>
                </c:pt>
                <c:pt idx="19320">
                  <c:v>0.65841691633016364</c:v>
                </c:pt>
                <c:pt idx="19321">
                  <c:v>0.65837349659155053</c:v>
                </c:pt>
                <c:pt idx="19322">
                  <c:v>0.65833007685293732</c:v>
                </c:pt>
                <c:pt idx="19323">
                  <c:v>0.65833007685293732</c:v>
                </c:pt>
                <c:pt idx="19324">
                  <c:v>0.65828665711432421</c:v>
                </c:pt>
                <c:pt idx="19325">
                  <c:v>0.658243237375711</c:v>
                </c:pt>
                <c:pt idx="19326">
                  <c:v>0.658243237375711</c:v>
                </c:pt>
                <c:pt idx="19327">
                  <c:v>0.658243237375711</c:v>
                </c:pt>
                <c:pt idx="19328">
                  <c:v>0.65819981763709778</c:v>
                </c:pt>
                <c:pt idx="19329">
                  <c:v>0.65819981763709778</c:v>
                </c:pt>
                <c:pt idx="19330">
                  <c:v>0.65819981763709778</c:v>
                </c:pt>
                <c:pt idx="19331">
                  <c:v>0.65819981763709778</c:v>
                </c:pt>
                <c:pt idx="19332">
                  <c:v>0.65815639789848457</c:v>
                </c:pt>
                <c:pt idx="19333">
                  <c:v>0.65815639789848457</c:v>
                </c:pt>
                <c:pt idx="19334">
                  <c:v>0.65811297815987146</c:v>
                </c:pt>
                <c:pt idx="19335">
                  <c:v>0.65806955842125836</c:v>
                </c:pt>
                <c:pt idx="19336">
                  <c:v>0.65802613868264515</c:v>
                </c:pt>
                <c:pt idx="19337">
                  <c:v>0.65798271894403193</c:v>
                </c:pt>
                <c:pt idx="19338">
                  <c:v>0.65798271894403193</c:v>
                </c:pt>
                <c:pt idx="19339">
                  <c:v>0.65793929920541872</c:v>
                </c:pt>
                <c:pt idx="19340">
                  <c:v>0.65793929920541872</c:v>
                </c:pt>
                <c:pt idx="19341">
                  <c:v>0.65789587946680561</c:v>
                </c:pt>
                <c:pt idx="19342">
                  <c:v>0.65785245972819251</c:v>
                </c:pt>
                <c:pt idx="19343">
                  <c:v>0.65785245972819251</c:v>
                </c:pt>
                <c:pt idx="19344">
                  <c:v>0.65785245972819251</c:v>
                </c:pt>
                <c:pt idx="19345">
                  <c:v>0.65785245972819251</c:v>
                </c:pt>
                <c:pt idx="19346">
                  <c:v>0.65785245972819251</c:v>
                </c:pt>
                <c:pt idx="19347">
                  <c:v>0.65785245972819251</c:v>
                </c:pt>
                <c:pt idx="19348">
                  <c:v>0.65780903998957929</c:v>
                </c:pt>
                <c:pt idx="19349">
                  <c:v>0.65776562025096608</c:v>
                </c:pt>
                <c:pt idx="19350">
                  <c:v>0.65776562025096608</c:v>
                </c:pt>
                <c:pt idx="19351">
                  <c:v>0.65772220051235286</c:v>
                </c:pt>
                <c:pt idx="19352">
                  <c:v>0.65772220051235286</c:v>
                </c:pt>
                <c:pt idx="19353">
                  <c:v>0.65767878077373976</c:v>
                </c:pt>
                <c:pt idx="19354">
                  <c:v>0.65763536103512654</c:v>
                </c:pt>
                <c:pt idx="19355">
                  <c:v>0.65759194129651344</c:v>
                </c:pt>
                <c:pt idx="19356">
                  <c:v>0.65759194129651344</c:v>
                </c:pt>
                <c:pt idx="19357">
                  <c:v>0.65754852155790022</c:v>
                </c:pt>
                <c:pt idx="19358">
                  <c:v>0.65750510181928701</c:v>
                </c:pt>
                <c:pt idx="19359">
                  <c:v>0.65750510181928701</c:v>
                </c:pt>
                <c:pt idx="19360">
                  <c:v>0.65746168208067379</c:v>
                </c:pt>
                <c:pt idx="19361">
                  <c:v>0.65746168208067379</c:v>
                </c:pt>
                <c:pt idx="19362">
                  <c:v>0.65746168208067379</c:v>
                </c:pt>
                <c:pt idx="19363">
                  <c:v>0.65741826234206069</c:v>
                </c:pt>
                <c:pt idx="19364">
                  <c:v>0.65737484260344758</c:v>
                </c:pt>
                <c:pt idx="19365">
                  <c:v>0.65733142286483437</c:v>
                </c:pt>
                <c:pt idx="19366">
                  <c:v>0.65733142286483437</c:v>
                </c:pt>
                <c:pt idx="19367">
                  <c:v>0.65728800312622115</c:v>
                </c:pt>
                <c:pt idx="19368">
                  <c:v>0.65724458338760794</c:v>
                </c:pt>
                <c:pt idx="19369">
                  <c:v>0.65724458338760794</c:v>
                </c:pt>
                <c:pt idx="19370">
                  <c:v>0.65724458338760794</c:v>
                </c:pt>
                <c:pt idx="19371">
                  <c:v>0.65724458338760794</c:v>
                </c:pt>
                <c:pt idx="19372">
                  <c:v>0.65720116364899483</c:v>
                </c:pt>
                <c:pt idx="19373">
                  <c:v>0.65720116364899483</c:v>
                </c:pt>
                <c:pt idx="19374">
                  <c:v>0.65715774391038173</c:v>
                </c:pt>
                <c:pt idx="19375">
                  <c:v>0.65711432417176852</c:v>
                </c:pt>
                <c:pt idx="19376">
                  <c:v>0.65711432417176852</c:v>
                </c:pt>
                <c:pt idx="19377">
                  <c:v>0.65711432417176852</c:v>
                </c:pt>
                <c:pt idx="19378">
                  <c:v>0.6570709044331553</c:v>
                </c:pt>
                <c:pt idx="19379">
                  <c:v>0.6570709044331553</c:v>
                </c:pt>
                <c:pt idx="19380">
                  <c:v>0.65702748469454209</c:v>
                </c:pt>
                <c:pt idx="19381">
                  <c:v>0.65702748469454209</c:v>
                </c:pt>
                <c:pt idx="19382">
                  <c:v>0.65702748469454209</c:v>
                </c:pt>
                <c:pt idx="19383">
                  <c:v>0.65698406495592898</c:v>
                </c:pt>
                <c:pt idx="19384">
                  <c:v>0.65698406495592898</c:v>
                </c:pt>
                <c:pt idx="19385">
                  <c:v>0.65698406495592898</c:v>
                </c:pt>
                <c:pt idx="19386">
                  <c:v>0.65694064521731577</c:v>
                </c:pt>
                <c:pt idx="19387">
                  <c:v>0.65694064521731577</c:v>
                </c:pt>
                <c:pt idx="19388">
                  <c:v>0.65689722547870266</c:v>
                </c:pt>
                <c:pt idx="19389">
                  <c:v>0.65689722547870266</c:v>
                </c:pt>
                <c:pt idx="19390">
                  <c:v>0.65689722547870266</c:v>
                </c:pt>
                <c:pt idx="19391">
                  <c:v>0.65685380574008945</c:v>
                </c:pt>
                <c:pt idx="19392">
                  <c:v>0.65681038600147623</c:v>
                </c:pt>
                <c:pt idx="19393">
                  <c:v>0.65676696626286302</c:v>
                </c:pt>
                <c:pt idx="19394">
                  <c:v>0.65672354652424991</c:v>
                </c:pt>
                <c:pt idx="19395">
                  <c:v>0.65672354652424991</c:v>
                </c:pt>
                <c:pt idx="19396">
                  <c:v>0.65672354652424991</c:v>
                </c:pt>
                <c:pt idx="19397">
                  <c:v>0.65672354652424991</c:v>
                </c:pt>
                <c:pt idx="19398">
                  <c:v>0.65668012678563681</c:v>
                </c:pt>
                <c:pt idx="19399">
                  <c:v>0.65663670704702359</c:v>
                </c:pt>
                <c:pt idx="19400">
                  <c:v>0.65659328730841038</c:v>
                </c:pt>
                <c:pt idx="19401">
                  <c:v>0.65654986756979716</c:v>
                </c:pt>
                <c:pt idx="19402">
                  <c:v>0.65654986756979716</c:v>
                </c:pt>
                <c:pt idx="19403">
                  <c:v>0.65650644783118406</c:v>
                </c:pt>
                <c:pt idx="19404">
                  <c:v>0.65646302809257095</c:v>
                </c:pt>
                <c:pt idx="19405">
                  <c:v>0.65646302809257095</c:v>
                </c:pt>
                <c:pt idx="19406">
                  <c:v>0.65641960835395774</c:v>
                </c:pt>
                <c:pt idx="19407">
                  <c:v>0.65641960835395774</c:v>
                </c:pt>
                <c:pt idx="19408">
                  <c:v>0.65641960835395774</c:v>
                </c:pt>
                <c:pt idx="19409">
                  <c:v>0.65637618861534452</c:v>
                </c:pt>
                <c:pt idx="19410">
                  <c:v>0.65637618861534452</c:v>
                </c:pt>
                <c:pt idx="19411">
                  <c:v>0.65633276887673131</c:v>
                </c:pt>
                <c:pt idx="19412">
                  <c:v>0.65628934913811821</c:v>
                </c:pt>
                <c:pt idx="19413">
                  <c:v>0.65624592939950499</c:v>
                </c:pt>
                <c:pt idx="19414">
                  <c:v>0.65620250966089189</c:v>
                </c:pt>
                <c:pt idx="19415">
                  <c:v>0.65620250966089189</c:v>
                </c:pt>
                <c:pt idx="19416">
                  <c:v>0.65615908992227867</c:v>
                </c:pt>
                <c:pt idx="19417">
                  <c:v>0.65615908992227867</c:v>
                </c:pt>
                <c:pt idx="19418">
                  <c:v>0.65611567018366546</c:v>
                </c:pt>
                <c:pt idx="19419">
                  <c:v>0.65607225044505224</c:v>
                </c:pt>
                <c:pt idx="19420">
                  <c:v>0.65607225044505224</c:v>
                </c:pt>
                <c:pt idx="19421">
                  <c:v>0.65602883070643914</c:v>
                </c:pt>
                <c:pt idx="19422">
                  <c:v>0.65602883070643914</c:v>
                </c:pt>
                <c:pt idx="19423">
                  <c:v>0.65598541096782603</c:v>
                </c:pt>
                <c:pt idx="19424">
                  <c:v>0.65598541096782603</c:v>
                </c:pt>
                <c:pt idx="19425">
                  <c:v>0.65594199122921282</c:v>
                </c:pt>
                <c:pt idx="19426">
                  <c:v>0.65594199122921282</c:v>
                </c:pt>
                <c:pt idx="19427">
                  <c:v>0.6558985714905996</c:v>
                </c:pt>
                <c:pt idx="19428">
                  <c:v>0.6558985714905996</c:v>
                </c:pt>
                <c:pt idx="19429">
                  <c:v>0.6558985714905996</c:v>
                </c:pt>
                <c:pt idx="19430">
                  <c:v>0.6558985714905996</c:v>
                </c:pt>
                <c:pt idx="19431">
                  <c:v>0.6558985714905996</c:v>
                </c:pt>
                <c:pt idx="19432">
                  <c:v>0.65585515175198639</c:v>
                </c:pt>
                <c:pt idx="19433">
                  <c:v>0.65585515175198639</c:v>
                </c:pt>
                <c:pt idx="19434">
                  <c:v>0.65585515175198639</c:v>
                </c:pt>
                <c:pt idx="19435">
                  <c:v>0.65585515175198639</c:v>
                </c:pt>
                <c:pt idx="19436">
                  <c:v>0.65585515175198639</c:v>
                </c:pt>
                <c:pt idx="19437">
                  <c:v>0.65581173201337328</c:v>
                </c:pt>
                <c:pt idx="19438">
                  <c:v>0.65576831227476018</c:v>
                </c:pt>
                <c:pt idx="19439">
                  <c:v>0.65576831227476018</c:v>
                </c:pt>
                <c:pt idx="19440">
                  <c:v>0.65576831227476018</c:v>
                </c:pt>
                <c:pt idx="19441">
                  <c:v>0.65572489253614696</c:v>
                </c:pt>
                <c:pt idx="19442">
                  <c:v>0.65568147279753375</c:v>
                </c:pt>
                <c:pt idx="19443">
                  <c:v>0.65568147279753375</c:v>
                </c:pt>
                <c:pt idx="19444">
                  <c:v>0.65563805305892053</c:v>
                </c:pt>
                <c:pt idx="19445">
                  <c:v>0.65563805305892053</c:v>
                </c:pt>
                <c:pt idx="19446">
                  <c:v>0.65559463332030743</c:v>
                </c:pt>
                <c:pt idx="19447">
                  <c:v>0.65559463332030743</c:v>
                </c:pt>
                <c:pt idx="19448">
                  <c:v>0.65555121358169421</c:v>
                </c:pt>
                <c:pt idx="19449">
                  <c:v>0.65550779384308111</c:v>
                </c:pt>
                <c:pt idx="19450">
                  <c:v>0.65550779384308111</c:v>
                </c:pt>
                <c:pt idx="19451">
                  <c:v>0.65550779384308111</c:v>
                </c:pt>
                <c:pt idx="19452">
                  <c:v>0.65550779384308111</c:v>
                </c:pt>
                <c:pt idx="19453">
                  <c:v>0.6554643741044679</c:v>
                </c:pt>
                <c:pt idx="19454">
                  <c:v>0.65542095436585468</c:v>
                </c:pt>
                <c:pt idx="19455">
                  <c:v>0.65542095436585468</c:v>
                </c:pt>
                <c:pt idx="19456">
                  <c:v>0.65542095436585468</c:v>
                </c:pt>
                <c:pt idx="19457">
                  <c:v>0.65542095436585468</c:v>
                </c:pt>
                <c:pt idx="19458">
                  <c:v>0.65537753462724146</c:v>
                </c:pt>
                <c:pt idx="19459">
                  <c:v>0.65533411488862836</c:v>
                </c:pt>
                <c:pt idx="19460">
                  <c:v>0.65529069515001526</c:v>
                </c:pt>
                <c:pt idx="19461">
                  <c:v>0.65524727541140204</c:v>
                </c:pt>
                <c:pt idx="19462">
                  <c:v>0.65524727541140204</c:v>
                </c:pt>
                <c:pt idx="19463">
                  <c:v>0.65524727541140204</c:v>
                </c:pt>
                <c:pt idx="19464">
                  <c:v>0.65520385567278883</c:v>
                </c:pt>
                <c:pt idx="19465">
                  <c:v>0.65520385567278883</c:v>
                </c:pt>
                <c:pt idx="19466">
                  <c:v>0.65516043593417561</c:v>
                </c:pt>
                <c:pt idx="19467">
                  <c:v>0.65516043593417561</c:v>
                </c:pt>
                <c:pt idx="19468">
                  <c:v>0.65511701619556251</c:v>
                </c:pt>
                <c:pt idx="19469">
                  <c:v>0.6550735964569494</c:v>
                </c:pt>
                <c:pt idx="19470">
                  <c:v>0.6550735964569494</c:v>
                </c:pt>
                <c:pt idx="19471">
                  <c:v>0.65503017671833619</c:v>
                </c:pt>
                <c:pt idx="19472">
                  <c:v>0.65503017671833619</c:v>
                </c:pt>
                <c:pt idx="19473">
                  <c:v>0.65498675697972297</c:v>
                </c:pt>
                <c:pt idx="19474">
                  <c:v>0.65494333724110976</c:v>
                </c:pt>
                <c:pt idx="19475">
                  <c:v>0.65494333724110976</c:v>
                </c:pt>
                <c:pt idx="19476">
                  <c:v>0.65489991750249665</c:v>
                </c:pt>
                <c:pt idx="19477">
                  <c:v>0.65489991750249665</c:v>
                </c:pt>
                <c:pt idx="19478">
                  <c:v>0.65485649776388344</c:v>
                </c:pt>
                <c:pt idx="19479">
                  <c:v>0.65481307802527033</c:v>
                </c:pt>
                <c:pt idx="19480">
                  <c:v>0.65481307802527033</c:v>
                </c:pt>
                <c:pt idx="19481">
                  <c:v>0.65476965828665712</c:v>
                </c:pt>
                <c:pt idx="19482">
                  <c:v>0.65476965828665712</c:v>
                </c:pt>
                <c:pt idx="19483">
                  <c:v>0.65476965828665712</c:v>
                </c:pt>
                <c:pt idx="19484">
                  <c:v>0.65476965828665712</c:v>
                </c:pt>
                <c:pt idx="19485">
                  <c:v>0.6547262385480439</c:v>
                </c:pt>
                <c:pt idx="19486">
                  <c:v>0.6547262385480439</c:v>
                </c:pt>
                <c:pt idx="19487">
                  <c:v>0.6547262385480439</c:v>
                </c:pt>
                <c:pt idx="19488">
                  <c:v>0.65468281880943069</c:v>
                </c:pt>
                <c:pt idx="19489">
                  <c:v>0.65468281880943069</c:v>
                </c:pt>
                <c:pt idx="19490">
                  <c:v>0.65468281880943069</c:v>
                </c:pt>
                <c:pt idx="19491">
                  <c:v>0.65468281880943069</c:v>
                </c:pt>
                <c:pt idx="19492">
                  <c:v>0.65468281880943069</c:v>
                </c:pt>
                <c:pt idx="19493">
                  <c:v>0.65468281880943069</c:v>
                </c:pt>
                <c:pt idx="19494">
                  <c:v>0.65468281880943069</c:v>
                </c:pt>
                <c:pt idx="19495">
                  <c:v>0.65468281880943069</c:v>
                </c:pt>
                <c:pt idx="19496">
                  <c:v>0.65463939907081758</c:v>
                </c:pt>
                <c:pt idx="19497">
                  <c:v>0.65459597933220448</c:v>
                </c:pt>
                <c:pt idx="19498">
                  <c:v>0.65459597933220448</c:v>
                </c:pt>
                <c:pt idx="19499">
                  <c:v>0.65459597933220448</c:v>
                </c:pt>
                <c:pt idx="19500">
                  <c:v>0.65455255959359127</c:v>
                </c:pt>
                <c:pt idx="19501">
                  <c:v>0.65450913985497805</c:v>
                </c:pt>
                <c:pt idx="19502">
                  <c:v>0.65450913985497805</c:v>
                </c:pt>
                <c:pt idx="19503">
                  <c:v>0.65446572011636484</c:v>
                </c:pt>
                <c:pt idx="19504">
                  <c:v>0.65446572011636484</c:v>
                </c:pt>
                <c:pt idx="19505">
                  <c:v>0.65442230037775173</c:v>
                </c:pt>
                <c:pt idx="19506">
                  <c:v>0.65437888063913863</c:v>
                </c:pt>
                <c:pt idx="19507">
                  <c:v>0.65437888063913863</c:v>
                </c:pt>
                <c:pt idx="19508">
                  <c:v>0.65437888063913863</c:v>
                </c:pt>
                <c:pt idx="19509">
                  <c:v>0.65433546090052541</c:v>
                </c:pt>
                <c:pt idx="19510">
                  <c:v>0.65433546090052541</c:v>
                </c:pt>
                <c:pt idx="19511">
                  <c:v>0.65433546090052541</c:v>
                </c:pt>
                <c:pt idx="19512">
                  <c:v>0.65433546090052541</c:v>
                </c:pt>
                <c:pt idx="19513">
                  <c:v>0.6542920411619122</c:v>
                </c:pt>
                <c:pt idx="19514">
                  <c:v>0.65424862142329898</c:v>
                </c:pt>
                <c:pt idx="19515">
                  <c:v>0.65420520168468588</c:v>
                </c:pt>
                <c:pt idx="19516">
                  <c:v>0.65420520168468588</c:v>
                </c:pt>
                <c:pt idx="19517">
                  <c:v>0.65416178194607266</c:v>
                </c:pt>
                <c:pt idx="19518">
                  <c:v>0.65411836220745956</c:v>
                </c:pt>
                <c:pt idx="19519">
                  <c:v>0.65407494246884634</c:v>
                </c:pt>
                <c:pt idx="19520">
                  <c:v>0.65403152273023313</c:v>
                </c:pt>
                <c:pt idx="19521">
                  <c:v>0.65398810299161991</c:v>
                </c:pt>
                <c:pt idx="19522">
                  <c:v>0.65398810299161991</c:v>
                </c:pt>
                <c:pt idx="19523">
                  <c:v>0.65398810299161991</c:v>
                </c:pt>
                <c:pt idx="19524">
                  <c:v>0.65394468325300681</c:v>
                </c:pt>
                <c:pt idx="19525">
                  <c:v>0.6539012635143937</c:v>
                </c:pt>
                <c:pt idx="19526">
                  <c:v>0.6539012635143937</c:v>
                </c:pt>
                <c:pt idx="19527">
                  <c:v>0.6539012635143937</c:v>
                </c:pt>
                <c:pt idx="19528">
                  <c:v>0.65385784377578049</c:v>
                </c:pt>
                <c:pt idx="19529">
                  <c:v>0.65381442403716727</c:v>
                </c:pt>
                <c:pt idx="19530">
                  <c:v>0.65381442403716727</c:v>
                </c:pt>
                <c:pt idx="19531">
                  <c:v>0.65377100429855406</c:v>
                </c:pt>
                <c:pt idx="19532">
                  <c:v>0.65372758455994096</c:v>
                </c:pt>
                <c:pt idx="19533">
                  <c:v>0.65368416482132785</c:v>
                </c:pt>
                <c:pt idx="19534">
                  <c:v>0.65364074508271464</c:v>
                </c:pt>
                <c:pt idx="19535">
                  <c:v>0.65359732534410142</c:v>
                </c:pt>
                <c:pt idx="19536">
                  <c:v>0.65359732534410142</c:v>
                </c:pt>
                <c:pt idx="19537">
                  <c:v>0.65359732534410142</c:v>
                </c:pt>
                <c:pt idx="19538">
                  <c:v>0.65359732534410142</c:v>
                </c:pt>
                <c:pt idx="19539">
                  <c:v>0.65355390560548821</c:v>
                </c:pt>
                <c:pt idx="19540">
                  <c:v>0.65355390560548821</c:v>
                </c:pt>
                <c:pt idx="19541">
                  <c:v>0.6535104858668751</c:v>
                </c:pt>
                <c:pt idx="19542">
                  <c:v>0.65346706612826189</c:v>
                </c:pt>
                <c:pt idx="19543">
                  <c:v>0.65342364638964878</c:v>
                </c:pt>
                <c:pt idx="19544">
                  <c:v>0.65342364638964878</c:v>
                </c:pt>
                <c:pt idx="19545">
                  <c:v>0.65342364638964878</c:v>
                </c:pt>
                <c:pt idx="19546">
                  <c:v>0.65338022665103557</c:v>
                </c:pt>
                <c:pt idx="19547">
                  <c:v>0.65338022665103557</c:v>
                </c:pt>
                <c:pt idx="19548">
                  <c:v>0.65333680691242235</c:v>
                </c:pt>
                <c:pt idx="19549">
                  <c:v>0.65329338717380914</c:v>
                </c:pt>
                <c:pt idx="19550">
                  <c:v>0.65324996743519603</c:v>
                </c:pt>
                <c:pt idx="19551">
                  <c:v>0.65324996743519603</c:v>
                </c:pt>
                <c:pt idx="19552">
                  <c:v>0.65320654769658293</c:v>
                </c:pt>
                <c:pt idx="19553">
                  <c:v>0.65316312795796971</c:v>
                </c:pt>
                <c:pt idx="19554">
                  <c:v>0.65316312795796971</c:v>
                </c:pt>
                <c:pt idx="19555">
                  <c:v>0.6531197082193565</c:v>
                </c:pt>
                <c:pt idx="19556">
                  <c:v>0.65307628848074328</c:v>
                </c:pt>
                <c:pt idx="19557">
                  <c:v>0.65303286874213018</c:v>
                </c:pt>
                <c:pt idx="19558">
                  <c:v>0.65298944900351708</c:v>
                </c:pt>
                <c:pt idx="19559">
                  <c:v>0.65298944900351708</c:v>
                </c:pt>
                <c:pt idx="19560">
                  <c:v>0.65294602926490386</c:v>
                </c:pt>
                <c:pt idx="19561">
                  <c:v>0.65294602926490386</c:v>
                </c:pt>
                <c:pt idx="19562">
                  <c:v>0.65294602926490386</c:v>
                </c:pt>
                <c:pt idx="19563">
                  <c:v>0.65290260952629064</c:v>
                </c:pt>
                <c:pt idx="19564">
                  <c:v>0.65285918978767743</c:v>
                </c:pt>
                <c:pt idx="19565">
                  <c:v>0.65285918978767743</c:v>
                </c:pt>
                <c:pt idx="19566">
                  <c:v>0.65281577004906433</c:v>
                </c:pt>
                <c:pt idx="19567">
                  <c:v>0.65277235031045111</c:v>
                </c:pt>
                <c:pt idx="19568">
                  <c:v>0.65272893057183801</c:v>
                </c:pt>
                <c:pt idx="19569">
                  <c:v>0.65268551083322479</c:v>
                </c:pt>
                <c:pt idx="19570">
                  <c:v>0.65264209109461158</c:v>
                </c:pt>
                <c:pt idx="19571">
                  <c:v>0.65259867135599836</c:v>
                </c:pt>
                <c:pt idx="19572">
                  <c:v>0.65255525161738526</c:v>
                </c:pt>
                <c:pt idx="19573">
                  <c:v>0.65255525161738526</c:v>
                </c:pt>
                <c:pt idx="19574">
                  <c:v>0.65255525161738526</c:v>
                </c:pt>
                <c:pt idx="19575">
                  <c:v>0.65255525161738526</c:v>
                </c:pt>
                <c:pt idx="19576">
                  <c:v>0.65251183187877215</c:v>
                </c:pt>
                <c:pt idx="19577">
                  <c:v>0.65251183187877215</c:v>
                </c:pt>
                <c:pt idx="19578">
                  <c:v>0.65251183187877215</c:v>
                </c:pt>
                <c:pt idx="19579">
                  <c:v>0.65246841214015894</c:v>
                </c:pt>
                <c:pt idx="19580">
                  <c:v>0.65242499240154572</c:v>
                </c:pt>
                <c:pt idx="19581">
                  <c:v>0.65242499240154572</c:v>
                </c:pt>
                <c:pt idx="19582">
                  <c:v>0.65238157266293251</c:v>
                </c:pt>
                <c:pt idx="19583">
                  <c:v>0.6523381529243194</c:v>
                </c:pt>
                <c:pt idx="19584">
                  <c:v>0.6522947331857063</c:v>
                </c:pt>
                <c:pt idx="19585">
                  <c:v>0.65225131344709308</c:v>
                </c:pt>
                <c:pt idx="19586">
                  <c:v>0.65225131344709308</c:v>
                </c:pt>
                <c:pt idx="19587">
                  <c:v>0.65225131344709308</c:v>
                </c:pt>
                <c:pt idx="19588">
                  <c:v>0.65220789370847987</c:v>
                </c:pt>
                <c:pt idx="19589">
                  <c:v>0.65216447396986665</c:v>
                </c:pt>
                <c:pt idx="19590">
                  <c:v>0.65216447396986665</c:v>
                </c:pt>
                <c:pt idx="19591">
                  <c:v>0.65212105423125355</c:v>
                </c:pt>
                <c:pt idx="19592">
                  <c:v>0.65207763449264033</c:v>
                </c:pt>
                <c:pt idx="19593">
                  <c:v>0.65203421475402723</c:v>
                </c:pt>
                <c:pt idx="19594">
                  <c:v>0.65203421475402723</c:v>
                </c:pt>
                <c:pt idx="19595">
                  <c:v>0.65199079501541402</c:v>
                </c:pt>
                <c:pt idx="19596">
                  <c:v>0.6519473752768008</c:v>
                </c:pt>
                <c:pt idx="19597">
                  <c:v>0.65190395553818759</c:v>
                </c:pt>
                <c:pt idx="19598">
                  <c:v>0.65190395553818759</c:v>
                </c:pt>
                <c:pt idx="19599">
                  <c:v>0.65190395553818759</c:v>
                </c:pt>
                <c:pt idx="19600">
                  <c:v>0.65186053579957448</c:v>
                </c:pt>
                <c:pt idx="19601">
                  <c:v>0.65181711606096138</c:v>
                </c:pt>
                <c:pt idx="19602">
                  <c:v>0.65181711606096138</c:v>
                </c:pt>
                <c:pt idx="19603">
                  <c:v>0.65181711606096138</c:v>
                </c:pt>
                <c:pt idx="19604">
                  <c:v>0.65177369632234816</c:v>
                </c:pt>
                <c:pt idx="19605">
                  <c:v>0.65173027658373495</c:v>
                </c:pt>
                <c:pt idx="19606">
                  <c:v>0.65173027658373495</c:v>
                </c:pt>
                <c:pt idx="19607">
                  <c:v>0.65168685684512173</c:v>
                </c:pt>
                <c:pt idx="19608">
                  <c:v>0.65164343710650863</c:v>
                </c:pt>
                <c:pt idx="19609">
                  <c:v>0.65160001736789552</c:v>
                </c:pt>
                <c:pt idx="19610">
                  <c:v>0.65160001736789552</c:v>
                </c:pt>
                <c:pt idx="19611">
                  <c:v>0.65155659762928231</c:v>
                </c:pt>
                <c:pt idx="19612">
                  <c:v>0.65151317789066909</c:v>
                </c:pt>
                <c:pt idx="19613">
                  <c:v>0.65146975815205588</c:v>
                </c:pt>
                <c:pt idx="19614">
                  <c:v>0.65142633841344277</c:v>
                </c:pt>
                <c:pt idx="19615">
                  <c:v>0.65138291867482956</c:v>
                </c:pt>
                <c:pt idx="19616">
                  <c:v>0.65138291867482956</c:v>
                </c:pt>
                <c:pt idx="19617">
                  <c:v>0.65138291867482956</c:v>
                </c:pt>
                <c:pt idx="19618">
                  <c:v>0.65133949893621645</c:v>
                </c:pt>
                <c:pt idx="19619">
                  <c:v>0.65129607919760324</c:v>
                </c:pt>
                <c:pt idx="19620">
                  <c:v>0.65129607919760324</c:v>
                </c:pt>
                <c:pt idx="19621">
                  <c:v>0.65129607919760324</c:v>
                </c:pt>
                <c:pt idx="19622">
                  <c:v>0.65129607919760324</c:v>
                </c:pt>
                <c:pt idx="19623">
                  <c:v>0.65125265945899002</c:v>
                </c:pt>
                <c:pt idx="19624">
                  <c:v>0.65120923972037681</c:v>
                </c:pt>
                <c:pt idx="19625">
                  <c:v>0.6511658199817637</c:v>
                </c:pt>
                <c:pt idx="19626">
                  <c:v>0.6511224002431506</c:v>
                </c:pt>
                <c:pt idx="19627">
                  <c:v>0.6511224002431506</c:v>
                </c:pt>
                <c:pt idx="19628">
                  <c:v>0.6511224002431506</c:v>
                </c:pt>
                <c:pt idx="19629">
                  <c:v>0.65107898050453739</c:v>
                </c:pt>
                <c:pt idx="19630">
                  <c:v>0.65103556076592417</c:v>
                </c:pt>
                <c:pt idx="19631">
                  <c:v>0.65099214102731096</c:v>
                </c:pt>
                <c:pt idx="19632">
                  <c:v>0.65094872128869785</c:v>
                </c:pt>
                <c:pt idx="19633">
                  <c:v>0.65090530155008475</c:v>
                </c:pt>
                <c:pt idx="19634">
                  <c:v>0.65086188181147153</c:v>
                </c:pt>
                <c:pt idx="19635">
                  <c:v>0.65081846207285832</c:v>
                </c:pt>
                <c:pt idx="19636">
                  <c:v>0.65081846207285832</c:v>
                </c:pt>
                <c:pt idx="19637">
                  <c:v>0.65081846207285832</c:v>
                </c:pt>
                <c:pt idx="19638">
                  <c:v>0.6507750423342451</c:v>
                </c:pt>
                <c:pt idx="19639">
                  <c:v>0.650731622595632</c:v>
                </c:pt>
                <c:pt idx="19640">
                  <c:v>0.65068820285701878</c:v>
                </c:pt>
                <c:pt idx="19641">
                  <c:v>0.65068820285701878</c:v>
                </c:pt>
                <c:pt idx="19642">
                  <c:v>0.65064478311840568</c:v>
                </c:pt>
                <c:pt idx="19643">
                  <c:v>0.65060136337979246</c:v>
                </c:pt>
                <c:pt idx="19644">
                  <c:v>0.65055794364117925</c:v>
                </c:pt>
                <c:pt idx="19645">
                  <c:v>0.65051452390256603</c:v>
                </c:pt>
                <c:pt idx="19646">
                  <c:v>0.65051452390256603</c:v>
                </c:pt>
                <c:pt idx="19647">
                  <c:v>0.65047110416395293</c:v>
                </c:pt>
                <c:pt idx="19648">
                  <c:v>0.65042768442533982</c:v>
                </c:pt>
                <c:pt idx="19649">
                  <c:v>0.65038426468672661</c:v>
                </c:pt>
                <c:pt idx="19650">
                  <c:v>0.65038426468672661</c:v>
                </c:pt>
                <c:pt idx="19651">
                  <c:v>0.65034084494811339</c:v>
                </c:pt>
                <c:pt idx="19652">
                  <c:v>0.65029742520950018</c:v>
                </c:pt>
                <c:pt idx="19653">
                  <c:v>0.65025400547088708</c:v>
                </c:pt>
                <c:pt idx="19654">
                  <c:v>0.65025400547088708</c:v>
                </c:pt>
                <c:pt idx="19655">
                  <c:v>0.65025400547088708</c:v>
                </c:pt>
                <c:pt idx="19656">
                  <c:v>0.65025400547088708</c:v>
                </c:pt>
                <c:pt idx="19657">
                  <c:v>0.65021058573227397</c:v>
                </c:pt>
                <c:pt idx="19658">
                  <c:v>0.65016716599366076</c:v>
                </c:pt>
                <c:pt idx="19659">
                  <c:v>0.65012374625504754</c:v>
                </c:pt>
                <c:pt idx="19660">
                  <c:v>0.65008032651643433</c:v>
                </c:pt>
                <c:pt idx="19661">
                  <c:v>0.65003690677782122</c:v>
                </c:pt>
                <c:pt idx="19662">
                  <c:v>0.64999348703920801</c:v>
                </c:pt>
                <c:pt idx="19663">
                  <c:v>0.6499500673005949</c:v>
                </c:pt>
                <c:pt idx="19664">
                  <c:v>0.64990664756198169</c:v>
                </c:pt>
                <c:pt idx="19665">
                  <c:v>0.64990664756198169</c:v>
                </c:pt>
                <c:pt idx="19666">
                  <c:v>0.64986322782336847</c:v>
                </c:pt>
                <c:pt idx="19667">
                  <c:v>0.64986322782336847</c:v>
                </c:pt>
                <c:pt idx="19668">
                  <c:v>0.64981980808475526</c:v>
                </c:pt>
                <c:pt idx="19669">
                  <c:v>0.64981980808475526</c:v>
                </c:pt>
                <c:pt idx="19670">
                  <c:v>0.64981980808475526</c:v>
                </c:pt>
                <c:pt idx="19671">
                  <c:v>0.64977638834614215</c:v>
                </c:pt>
                <c:pt idx="19672">
                  <c:v>0.64973296860752905</c:v>
                </c:pt>
                <c:pt idx="19673">
                  <c:v>0.64968954886891583</c:v>
                </c:pt>
                <c:pt idx="19674">
                  <c:v>0.64964612913030262</c:v>
                </c:pt>
                <c:pt idx="19675">
                  <c:v>0.6496027093916894</c:v>
                </c:pt>
                <c:pt idx="19676">
                  <c:v>0.6495592896530763</c:v>
                </c:pt>
                <c:pt idx="19677">
                  <c:v>0.6495592896530763</c:v>
                </c:pt>
                <c:pt idx="19678">
                  <c:v>0.6495158699144632</c:v>
                </c:pt>
                <c:pt idx="19679">
                  <c:v>0.64947245017584998</c:v>
                </c:pt>
                <c:pt idx="19680">
                  <c:v>0.64947245017584998</c:v>
                </c:pt>
                <c:pt idx="19681">
                  <c:v>0.64947245017584998</c:v>
                </c:pt>
                <c:pt idx="19682">
                  <c:v>0.64947245017584998</c:v>
                </c:pt>
                <c:pt idx="19683">
                  <c:v>0.64947245017584998</c:v>
                </c:pt>
                <c:pt idx="19684">
                  <c:v>0.64947245017584998</c:v>
                </c:pt>
                <c:pt idx="19685">
                  <c:v>0.64947245017584998</c:v>
                </c:pt>
                <c:pt idx="19686">
                  <c:v>0.64947245017584998</c:v>
                </c:pt>
                <c:pt idx="19687">
                  <c:v>0.64947245017584998</c:v>
                </c:pt>
                <c:pt idx="19688">
                  <c:v>0.64947245017584998</c:v>
                </c:pt>
                <c:pt idx="19689">
                  <c:v>0.64947245017584998</c:v>
                </c:pt>
                <c:pt idx="19690">
                  <c:v>0.64942903043723677</c:v>
                </c:pt>
                <c:pt idx="19691">
                  <c:v>0.64938561069862355</c:v>
                </c:pt>
                <c:pt idx="19692">
                  <c:v>0.64938561069862355</c:v>
                </c:pt>
                <c:pt idx="19693">
                  <c:v>0.64934219096001045</c:v>
                </c:pt>
                <c:pt idx="19694">
                  <c:v>0.64929877122139723</c:v>
                </c:pt>
                <c:pt idx="19695">
                  <c:v>0.64929877122139723</c:v>
                </c:pt>
                <c:pt idx="19696">
                  <c:v>0.64929877122139723</c:v>
                </c:pt>
                <c:pt idx="19697">
                  <c:v>0.64929877122139723</c:v>
                </c:pt>
                <c:pt idx="19698">
                  <c:v>0.64925535148278413</c:v>
                </c:pt>
                <c:pt idx="19699">
                  <c:v>0.64921193174417091</c:v>
                </c:pt>
                <c:pt idx="19700">
                  <c:v>0.64921193174417091</c:v>
                </c:pt>
                <c:pt idx="19701">
                  <c:v>0.6491685120055577</c:v>
                </c:pt>
                <c:pt idx="19702">
                  <c:v>0.6491685120055577</c:v>
                </c:pt>
                <c:pt idx="19703">
                  <c:v>0.6491685120055577</c:v>
                </c:pt>
                <c:pt idx="19704">
                  <c:v>0.64912509226694448</c:v>
                </c:pt>
                <c:pt idx="19705">
                  <c:v>0.64908167252833138</c:v>
                </c:pt>
                <c:pt idx="19706">
                  <c:v>0.64903825278971827</c:v>
                </c:pt>
                <c:pt idx="19707">
                  <c:v>0.64899483305110506</c:v>
                </c:pt>
                <c:pt idx="19708">
                  <c:v>0.64895141331249184</c:v>
                </c:pt>
                <c:pt idx="19709">
                  <c:v>0.64890799357387863</c:v>
                </c:pt>
                <c:pt idx="19710">
                  <c:v>0.64890799357387863</c:v>
                </c:pt>
                <c:pt idx="19711">
                  <c:v>0.64890799357387863</c:v>
                </c:pt>
                <c:pt idx="19712">
                  <c:v>0.64886457383526552</c:v>
                </c:pt>
                <c:pt idx="19713">
                  <c:v>0.64886457383526552</c:v>
                </c:pt>
                <c:pt idx="19714">
                  <c:v>0.64882115409665242</c:v>
                </c:pt>
                <c:pt idx="19715">
                  <c:v>0.64882115409665242</c:v>
                </c:pt>
                <c:pt idx="19716">
                  <c:v>0.64882115409665242</c:v>
                </c:pt>
                <c:pt idx="19717">
                  <c:v>0.6487777343580392</c:v>
                </c:pt>
                <c:pt idx="19718">
                  <c:v>0.6487777343580392</c:v>
                </c:pt>
                <c:pt idx="19719">
                  <c:v>0.64873431461942599</c:v>
                </c:pt>
                <c:pt idx="19720">
                  <c:v>0.64869089488081277</c:v>
                </c:pt>
                <c:pt idx="19721">
                  <c:v>0.64869089488081277</c:v>
                </c:pt>
                <c:pt idx="19722">
                  <c:v>0.64864747514219967</c:v>
                </c:pt>
                <c:pt idx="19723">
                  <c:v>0.64860405540358645</c:v>
                </c:pt>
                <c:pt idx="19724">
                  <c:v>0.64860405540358645</c:v>
                </c:pt>
                <c:pt idx="19725">
                  <c:v>0.64860405540358645</c:v>
                </c:pt>
                <c:pt idx="19726">
                  <c:v>0.64856063566497335</c:v>
                </c:pt>
                <c:pt idx="19727">
                  <c:v>0.64851721592636014</c:v>
                </c:pt>
                <c:pt idx="19728">
                  <c:v>0.64847379618774692</c:v>
                </c:pt>
                <c:pt idx="19729">
                  <c:v>0.64843037644913371</c:v>
                </c:pt>
                <c:pt idx="19730">
                  <c:v>0.6483869567105206</c:v>
                </c:pt>
                <c:pt idx="19731">
                  <c:v>0.6483869567105206</c:v>
                </c:pt>
                <c:pt idx="19732">
                  <c:v>0.6483435369719075</c:v>
                </c:pt>
                <c:pt idx="19733">
                  <c:v>0.64830011723329428</c:v>
                </c:pt>
                <c:pt idx="19734">
                  <c:v>0.64830011723329428</c:v>
                </c:pt>
                <c:pt idx="19735">
                  <c:v>0.64825669749468107</c:v>
                </c:pt>
                <c:pt idx="19736">
                  <c:v>0.64825669749468107</c:v>
                </c:pt>
                <c:pt idx="19737">
                  <c:v>0.64825669749468107</c:v>
                </c:pt>
                <c:pt idx="19738">
                  <c:v>0.64821327775606785</c:v>
                </c:pt>
                <c:pt idx="19739">
                  <c:v>0.64816985801745475</c:v>
                </c:pt>
                <c:pt idx="19740">
                  <c:v>0.64812643827884164</c:v>
                </c:pt>
                <c:pt idx="19741">
                  <c:v>0.64812643827884164</c:v>
                </c:pt>
                <c:pt idx="19742">
                  <c:v>0.64808301854022843</c:v>
                </c:pt>
                <c:pt idx="19743">
                  <c:v>0.64808301854022843</c:v>
                </c:pt>
                <c:pt idx="19744">
                  <c:v>0.64803959880161521</c:v>
                </c:pt>
                <c:pt idx="19745">
                  <c:v>0.64803959880161521</c:v>
                </c:pt>
                <c:pt idx="19746">
                  <c:v>0.64803959880161521</c:v>
                </c:pt>
                <c:pt idx="19747">
                  <c:v>0.64803959880161521</c:v>
                </c:pt>
                <c:pt idx="19748">
                  <c:v>0.64803959880161521</c:v>
                </c:pt>
                <c:pt idx="19749">
                  <c:v>0.64803959880161521</c:v>
                </c:pt>
                <c:pt idx="19750">
                  <c:v>0.64803959880161521</c:v>
                </c:pt>
                <c:pt idx="19751">
                  <c:v>0.64803959880161521</c:v>
                </c:pt>
                <c:pt idx="19752">
                  <c:v>0.647996179063002</c:v>
                </c:pt>
                <c:pt idx="19753">
                  <c:v>0.64795275932438889</c:v>
                </c:pt>
                <c:pt idx="19754">
                  <c:v>0.64790933958577568</c:v>
                </c:pt>
                <c:pt idx="19755">
                  <c:v>0.64790933958577568</c:v>
                </c:pt>
                <c:pt idx="19756">
                  <c:v>0.64786591984716257</c:v>
                </c:pt>
                <c:pt idx="19757">
                  <c:v>0.64782250010854936</c:v>
                </c:pt>
                <c:pt idx="19758">
                  <c:v>0.64777908036993614</c:v>
                </c:pt>
                <c:pt idx="19759">
                  <c:v>0.64777908036993614</c:v>
                </c:pt>
                <c:pt idx="19760">
                  <c:v>0.64777908036993614</c:v>
                </c:pt>
                <c:pt idx="19761">
                  <c:v>0.64773566063132293</c:v>
                </c:pt>
                <c:pt idx="19762">
                  <c:v>0.64769224089270983</c:v>
                </c:pt>
                <c:pt idx="19763">
                  <c:v>0.64769224089270983</c:v>
                </c:pt>
                <c:pt idx="19764">
                  <c:v>0.64764882115409672</c:v>
                </c:pt>
                <c:pt idx="19765">
                  <c:v>0.64764882115409672</c:v>
                </c:pt>
                <c:pt idx="19766">
                  <c:v>0.64760540141548351</c:v>
                </c:pt>
                <c:pt idx="19767">
                  <c:v>0.64756198167687029</c:v>
                </c:pt>
                <c:pt idx="19768">
                  <c:v>0.64751856193825708</c:v>
                </c:pt>
                <c:pt idx="19769">
                  <c:v>0.64747514219964397</c:v>
                </c:pt>
                <c:pt idx="19770">
                  <c:v>0.64743172246103087</c:v>
                </c:pt>
                <c:pt idx="19771">
                  <c:v>0.64743172246103087</c:v>
                </c:pt>
                <c:pt idx="19772">
                  <c:v>0.64743172246103087</c:v>
                </c:pt>
                <c:pt idx="19773">
                  <c:v>0.64743172246103087</c:v>
                </c:pt>
                <c:pt idx="19774">
                  <c:v>0.64738830272241765</c:v>
                </c:pt>
                <c:pt idx="19775">
                  <c:v>0.64734488298380444</c:v>
                </c:pt>
                <c:pt idx="19776">
                  <c:v>0.64734488298380444</c:v>
                </c:pt>
                <c:pt idx="19777">
                  <c:v>0.64734488298380444</c:v>
                </c:pt>
                <c:pt idx="19778">
                  <c:v>0.64734488298380444</c:v>
                </c:pt>
                <c:pt idx="19779">
                  <c:v>0.64734488298380444</c:v>
                </c:pt>
                <c:pt idx="19780">
                  <c:v>0.64734488298380444</c:v>
                </c:pt>
                <c:pt idx="19781">
                  <c:v>0.64730146324519122</c:v>
                </c:pt>
                <c:pt idx="19782">
                  <c:v>0.64725804350657812</c:v>
                </c:pt>
                <c:pt idx="19783">
                  <c:v>0.6472146237679649</c:v>
                </c:pt>
                <c:pt idx="19784">
                  <c:v>0.6471712040293518</c:v>
                </c:pt>
                <c:pt idx="19785">
                  <c:v>0.6471712040293518</c:v>
                </c:pt>
                <c:pt idx="19786">
                  <c:v>0.64712778429073858</c:v>
                </c:pt>
                <c:pt idx="19787">
                  <c:v>0.64708436455212537</c:v>
                </c:pt>
                <c:pt idx="19788">
                  <c:v>0.64704094481351215</c:v>
                </c:pt>
                <c:pt idx="19789">
                  <c:v>0.64704094481351215</c:v>
                </c:pt>
                <c:pt idx="19790">
                  <c:v>0.64699752507489905</c:v>
                </c:pt>
                <c:pt idx="19791">
                  <c:v>0.64695410533628595</c:v>
                </c:pt>
                <c:pt idx="19792">
                  <c:v>0.64691068559767273</c:v>
                </c:pt>
                <c:pt idx="19793">
                  <c:v>0.64686726585905951</c:v>
                </c:pt>
                <c:pt idx="19794">
                  <c:v>0.64686726585905951</c:v>
                </c:pt>
                <c:pt idx="19795">
                  <c:v>0.6468238461204463</c:v>
                </c:pt>
                <c:pt idx="19796">
                  <c:v>0.6467804263818332</c:v>
                </c:pt>
                <c:pt idx="19797">
                  <c:v>0.6467804263818332</c:v>
                </c:pt>
                <c:pt idx="19798">
                  <c:v>0.6467804263818332</c:v>
                </c:pt>
                <c:pt idx="19799">
                  <c:v>0.64673700664321998</c:v>
                </c:pt>
                <c:pt idx="19800">
                  <c:v>0.64673700664321998</c:v>
                </c:pt>
                <c:pt idx="19801">
                  <c:v>0.64673700664321998</c:v>
                </c:pt>
                <c:pt idx="19802">
                  <c:v>0.64669358690460688</c:v>
                </c:pt>
                <c:pt idx="19803">
                  <c:v>0.64665016716599366</c:v>
                </c:pt>
                <c:pt idx="19804">
                  <c:v>0.64665016716599366</c:v>
                </c:pt>
                <c:pt idx="19805">
                  <c:v>0.64660674742738045</c:v>
                </c:pt>
                <c:pt idx="19806">
                  <c:v>0.64660674742738045</c:v>
                </c:pt>
                <c:pt idx="19807">
                  <c:v>0.64656332768876723</c:v>
                </c:pt>
                <c:pt idx="19808">
                  <c:v>0.64651990795015413</c:v>
                </c:pt>
                <c:pt idx="19809">
                  <c:v>0.64651990795015413</c:v>
                </c:pt>
                <c:pt idx="19810">
                  <c:v>0.64647648821154102</c:v>
                </c:pt>
                <c:pt idx="19811">
                  <c:v>0.64647648821154102</c:v>
                </c:pt>
                <c:pt idx="19812">
                  <c:v>0.64647648821154102</c:v>
                </c:pt>
                <c:pt idx="19813">
                  <c:v>0.64643306847292781</c:v>
                </c:pt>
                <c:pt idx="19814">
                  <c:v>0.64643306847292781</c:v>
                </c:pt>
                <c:pt idx="19815">
                  <c:v>0.64643306847292781</c:v>
                </c:pt>
                <c:pt idx="19816">
                  <c:v>0.64638964873431459</c:v>
                </c:pt>
                <c:pt idx="19817">
                  <c:v>0.64638964873431459</c:v>
                </c:pt>
                <c:pt idx="19818">
                  <c:v>0.64638964873431459</c:v>
                </c:pt>
                <c:pt idx="19819">
                  <c:v>0.64634622899570138</c:v>
                </c:pt>
                <c:pt idx="19820">
                  <c:v>0.64634622899570138</c:v>
                </c:pt>
                <c:pt idx="19821">
                  <c:v>0.64634622899570138</c:v>
                </c:pt>
                <c:pt idx="19822">
                  <c:v>0.64634622899570138</c:v>
                </c:pt>
                <c:pt idx="19823">
                  <c:v>0.64630280925708827</c:v>
                </c:pt>
                <c:pt idx="19824">
                  <c:v>0.64625938951847517</c:v>
                </c:pt>
                <c:pt idx="19825">
                  <c:v>0.64621596977986195</c:v>
                </c:pt>
                <c:pt idx="19826">
                  <c:v>0.64621596977986195</c:v>
                </c:pt>
                <c:pt idx="19827">
                  <c:v>0.64621596977986195</c:v>
                </c:pt>
                <c:pt idx="19828">
                  <c:v>0.64617255004124874</c:v>
                </c:pt>
                <c:pt idx="19829">
                  <c:v>0.64617255004124874</c:v>
                </c:pt>
                <c:pt idx="19830">
                  <c:v>0.64612913030263552</c:v>
                </c:pt>
                <c:pt idx="19831">
                  <c:v>0.64608571056402242</c:v>
                </c:pt>
                <c:pt idx="19832">
                  <c:v>0.64608571056402242</c:v>
                </c:pt>
                <c:pt idx="19833">
                  <c:v>0.6460422908254092</c:v>
                </c:pt>
                <c:pt idx="19834">
                  <c:v>0.6460422908254092</c:v>
                </c:pt>
                <c:pt idx="19835">
                  <c:v>0.6459988710867961</c:v>
                </c:pt>
                <c:pt idx="19836">
                  <c:v>0.6459988710867961</c:v>
                </c:pt>
                <c:pt idx="19837">
                  <c:v>0.64595545134818289</c:v>
                </c:pt>
                <c:pt idx="19838">
                  <c:v>0.64591203160956967</c:v>
                </c:pt>
                <c:pt idx="19839">
                  <c:v>0.64591203160956967</c:v>
                </c:pt>
                <c:pt idx="19840">
                  <c:v>0.64591203160956967</c:v>
                </c:pt>
                <c:pt idx="19841">
                  <c:v>0.64586861187095645</c:v>
                </c:pt>
                <c:pt idx="19842">
                  <c:v>0.64582519213234335</c:v>
                </c:pt>
                <c:pt idx="19843">
                  <c:v>0.64578177239373025</c:v>
                </c:pt>
                <c:pt idx="19844">
                  <c:v>0.64573835265511703</c:v>
                </c:pt>
                <c:pt idx="19845">
                  <c:v>0.64573835265511703</c:v>
                </c:pt>
                <c:pt idx="19846">
                  <c:v>0.64573835265511703</c:v>
                </c:pt>
                <c:pt idx="19847">
                  <c:v>0.64573835265511703</c:v>
                </c:pt>
                <c:pt idx="19848">
                  <c:v>0.64569493291650382</c:v>
                </c:pt>
                <c:pt idx="19849">
                  <c:v>0.64569493291650382</c:v>
                </c:pt>
                <c:pt idx="19850">
                  <c:v>0.6456515131778906</c:v>
                </c:pt>
                <c:pt idx="19851">
                  <c:v>0.6456080934392775</c:v>
                </c:pt>
                <c:pt idx="19852">
                  <c:v>0.64556467370066439</c:v>
                </c:pt>
                <c:pt idx="19853">
                  <c:v>0.64556467370066439</c:v>
                </c:pt>
                <c:pt idx="19854">
                  <c:v>0.64552125396205118</c:v>
                </c:pt>
                <c:pt idx="19855">
                  <c:v>0.64547783422343796</c:v>
                </c:pt>
                <c:pt idx="19856">
                  <c:v>0.64547783422343796</c:v>
                </c:pt>
                <c:pt idx="19857">
                  <c:v>0.64543441448482475</c:v>
                </c:pt>
                <c:pt idx="19858">
                  <c:v>0.64543441448482475</c:v>
                </c:pt>
                <c:pt idx="19859">
                  <c:v>0.64539099474621164</c:v>
                </c:pt>
                <c:pt idx="19860">
                  <c:v>0.64539099474621164</c:v>
                </c:pt>
                <c:pt idx="19861">
                  <c:v>0.64534757500759843</c:v>
                </c:pt>
                <c:pt idx="19862">
                  <c:v>0.64530415526898532</c:v>
                </c:pt>
                <c:pt idx="19863">
                  <c:v>0.64526073553037211</c:v>
                </c:pt>
                <c:pt idx="19864">
                  <c:v>0.64521731579175889</c:v>
                </c:pt>
                <c:pt idx="19865">
                  <c:v>0.64517389605314568</c:v>
                </c:pt>
                <c:pt idx="19866">
                  <c:v>0.64517389605314568</c:v>
                </c:pt>
                <c:pt idx="19867">
                  <c:v>0.64513047631453257</c:v>
                </c:pt>
                <c:pt idx="19868">
                  <c:v>0.64508705657591947</c:v>
                </c:pt>
                <c:pt idx="19869">
                  <c:v>0.64508705657591947</c:v>
                </c:pt>
                <c:pt idx="19870">
                  <c:v>0.64508705657591947</c:v>
                </c:pt>
                <c:pt idx="19871">
                  <c:v>0.64504363683730626</c:v>
                </c:pt>
                <c:pt idx="19872">
                  <c:v>0.64500021709869304</c:v>
                </c:pt>
                <c:pt idx="19873">
                  <c:v>0.64495679736007983</c:v>
                </c:pt>
                <c:pt idx="19874">
                  <c:v>0.64491337762146672</c:v>
                </c:pt>
                <c:pt idx="19875">
                  <c:v>0.64486995788285362</c:v>
                </c:pt>
                <c:pt idx="19876">
                  <c:v>0.64486995788285362</c:v>
                </c:pt>
                <c:pt idx="19877">
                  <c:v>0.64486995788285362</c:v>
                </c:pt>
                <c:pt idx="19878">
                  <c:v>0.6448265381442404</c:v>
                </c:pt>
                <c:pt idx="19879">
                  <c:v>0.6448265381442404</c:v>
                </c:pt>
                <c:pt idx="19880">
                  <c:v>0.6448265381442404</c:v>
                </c:pt>
                <c:pt idx="19881">
                  <c:v>0.64478311840562719</c:v>
                </c:pt>
                <c:pt idx="19882">
                  <c:v>0.64473969866701397</c:v>
                </c:pt>
                <c:pt idx="19883">
                  <c:v>0.64473969866701397</c:v>
                </c:pt>
                <c:pt idx="19884">
                  <c:v>0.64473969866701397</c:v>
                </c:pt>
                <c:pt idx="19885">
                  <c:v>0.64469627892840087</c:v>
                </c:pt>
                <c:pt idx="19886">
                  <c:v>0.64465285918978765</c:v>
                </c:pt>
                <c:pt idx="19887">
                  <c:v>0.64460943945117455</c:v>
                </c:pt>
                <c:pt idx="19888">
                  <c:v>0.64456601971256133</c:v>
                </c:pt>
                <c:pt idx="19889">
                  <c:v>0.64456601971256133</c:v>
                </c:pt>
                <c:pt idx="19890">
                  <c:v>0.64452259997394812</c:v>
                </c:pt>
                <c:pt idx="19891">
                  <c:v>0.64452259997394812</c:v>
                </c:pt>
                <c:pt idx="19892">
                  <c:v>0.64452259997394812</c:v>
                </c:pt>
                <c:pt idx="19893">
                  <c:v>0.64452259997394812</c:v>
                </c:pt>
                <c:pt idx="19894">
                  <c:v>0.6444791802353349</c:v>
                </c:pt>
                <c:pt idx="19895">
                  <c:v>0.6444357604967218</c:v>
                </c:pt>
                <c:pt idx="19896">
                  <c:v>0.6444357604967218</c:v>
                </c:pt>
                <c:pt idx="19897">
                  <c:v>0.64439234075810869</c:v>
                </c:pt>
                <c:pt idx="19898">
                  <c:v>0.64434892101949548</c:v>
                </c:pt>
                <c:pt idx="19899">
                  <c:v>0.64434892101949548</c:v>
                </c:pt>
                <c:pt idx="19900">
                  <c:v>0.64430550128088226</c:v>
                </c:pt>
                <c:pt idx="19901">
                  <c:v>0.64430550128088226</c:v>
                </c:pt>
                <c:pt idx="19902">
                  <c:v>0.64426208154226905</c:v>
                </c:pt>
                <c:pt idx="19903">
                  <c:v>0.64421866180365595</c:v>
                </c:pt>
                <c:pt idx="19904">
                  <c:v>0.64421866180365595</c:v>
                </c:pt>
                <c:pt idx="19905">
                  <c:v>0.64417524206504284</c:v>
                </c:pt>
                <c:pt idx="19906">
                  <c:v>0.64413182232642963</c:v>
                </c:pt>
                <c:pt idx="19907">
                  <c:v>0.64413182232642963</c:v>
                </c:pt>
                <c:pt idx="19908">
                  <c:v>0.64408840258781641</c:v>
                </c:pt>
                <c:pt idx="19909">
                  <c:v>0.6440449828492032</c:v>
                </c:pt>
                <c:pt idx="19910">
                  <c:v>0.64400156311059009</c:v>
                </c:pt>
                <c:pt idx="19911">
                  <c:v>0.64400156311059009</c:v>
                </c:pt>
                <c:pt idx="19912">
                  <c:v>0.64400156311059009</c:v>
                </c:pt>
                <c:pt idx="19913">
                  <c:v>0.64395814337197688</c:v>
                </c:pt>
                <c:pt idx="19914">
                  <c:v>0.64391472363336377</c:v>
                </c:pt>
                <c:pt idx="19915">
                  <c:v>0.64391472363336377</c:v>
                </c:pt>
                <c:pt idx="19916">
                  <c:v>0.64391472363336377</c:v>
                </c:pt>
                <c:pt idx="19917">
                  <c:v>0.64387130389475056</c:v>
                </c:pt>
                <c:pt idx="19918">
                  <c:v>0.64382788415613734</c:v>
                </c:pt>
                <c:pt idx="19919">
                  <c:v>0.64382788415613734</c:v>
                </c:pt>
                <c:pt idx="19920">
                  <c:v>0.64378446441752413</c:v>
                </c:pt>
                <c:pt idx="19921">
                  <c:v>0.64378446441752413</c:v>
                </c:pt>
                <c:pt idx="19922">
                  <c:v>0.64374104467891102</c:v>
                </c:pt>
                <c:pt idx="19923">
                  <c:v>0.64369762494029792</c:v>
                </c:pt>
                <c:pt idx="19924">
                  <c:v>0.64369762494029792</c:v>
                </c:pt>
                <c:pt idx="19925">
                  <c:v>0.6436542052016847</c:v>
                </c:pt>
                <c:pt idx="19926">
                  <c:v>0.6436542052016847</c:v>
                </c:pt>
                <c:pt idx="19927">
                  <c:v>0.6436542052016847</c:v>
                </c:pt>
                <c:pt idx="19928">
                  <c:v>0.6436542052016847</c:v>
                </c:pt>
                <c:pt idx="19929">
                  <c:v>0.6436542052016847</c:v>
                </c:pt>
                <c:pt idx="19930">
                  <c:v>0.6436542052016847</c:v>
                </c:pt>
                <c:pt idx="19931">
                  <c:v>0.6436542052016847</c:v>
                </c:pt>
                <c:pt idx="19932">
                  <c:v>0.6436542052016847</c:v>
                </c:pt>
                <c:pt idx="19933">
                  <c:v>0.64361078546307149</c:v>
                </c:pt>
                <c:pt idx="19934">
                  <c:v>0.64361078546307149</c:v>
                </c:pt>
                <c:pt idx="19935">
                  <c:v>0.64361078546307149</c:v>
                </c:pt>
                <c:pt idx="19936">
                  <c:v>0.64361078546307149</c:v>
                </c:pt>
                <c:pt idx="19937">
                  <c:v>0.64356736572445827</c:v>
                </c:pt>
                <c:pt idx="19938">
                  <c:v>0.64352394598584517</c:v>
                </c:pt>
                <c:pt idx="19939">
                  <c:v>0.64352394598584517</c:v>
                </c:pt>
                <c:pt idx="19940">
                  <c:v>0.64348052624723207</c:v>
                </c:pt>
                <c:pt idx="19941">
                  <c:v>0.64343710650861885</c:v>
                </c:pt>
                <c:pt idx="19942">
                  <c:v>0.64339368677000564</c:v>
                </c:pt>
                <c:pt idx="19943">
                  <c:v>0.64339368677000564</c:v>
                </c:pt>
                <c:pt idx="19944">
                  <c:v>0.64339368677000564</c:v>
                </c:pt>
                <c:pt idx="19945">
                  <c:v>0.64339368677000564</c:v>
                </c:pt>
                <c:pt idx="19946">
                  <c:v>0.64335026703139242</c:v>
                </c:pt>
                <c:pt idx="19947">
                  <c:v>0.64330684729277932</c:v>
                </c:pt>
                <c:pt idx="19948">
                  <c:v>0.6432634275541661</c:v>
                </c:pt>
                <c:pt idx="19949">
                  <c:v>0.6432634275541661</c:v>
                </c:pt>
                <c:pt idx="19950">
                  <c:v>0.643220007815553</c:v>
                </c:pt>
                <c:pt idx="19951">
                  <c:v>0.64317658807693978</c:v>
                </c:pt>
                <c:pt idx="19952">
                  <c:v>0.64317658807693978</c:v>
                </c:pt>
                <c:pt idx="19953">
                  <c:v>0.64317658807693978</c:v>
                </c:pt>
                <c:pt idx="19954">
                  <c:v>0.64313316833832657</c:v>
                </c:pt>
                <c:pt idx="19955">
                  <c:v>0.64308974859971335</c:v>
                </c:pt>
                <c:pt idx="19956">
                  <c:v>0.64304632886110025</c:v>
                </c:pt>
                <c:pt idx="19957">
                  <c:v>0.64300290912248714</c:v>
                </c:pt>
                <c:pt idx="19958">
                  <c:v>0.64295948938387393</c:v>
                </c:pt>
                <c:pt idx="19959">
                  <c:v>0.64295948938387393</c:v>
                </c:pt>
                <c:pt idx="19960">
                  <c:v>0.64295948938387393</c:v>
                </c:pt>
                <c:pt idx="19961">
                  <c:v>0.64291606964526071</c:v>
                </c:pt>
                <c:pt idx="19962">
                  <c:v>0.64291606964526071</c:v>
                </c:pt>
                <c:pt idx="19963">
                  <c:v>0.64291606964526071</c:v>
                </c:pt>
                <c:pt idx="19964">
                  <c:v>0.6428726499066475</c:v>
                </c:pt>
                <c:pt idx="19965">
                  <c:v>0.64282923016803439</c:v>
                </c:pt>
                <c:pt idx="19966">
                  <c:v>0.64278581042942129</c:v>
                </c:pt>
                <c:pt idx="19967">
                  <c:v>0.64274239069080807</c:v>
                </c:pt>
                <c:pt idx="19968">
                  <c:v>0.64269897095219486</c:v>
                </c:pt>
                <c:pt idx="19969">
                  <c:v>0.64265555121358164</c:v>
                </c:pt>
                <c:pt idx="19970">
                  <c:v>0.64265555121358164</c:v>
                </c:pt>
                <c:pt idx="19971">
                  <c:v>0.64265555121358164</c:v>
                </c:pt>
                <c:pt idx="19972">
                  <c:v>0.64265555121358164</c:v>
                </c:pt>
                <c:pt idx="19973">
                  <c:v>0.64265555121358164</c:v>
                </c:pt>
                <c:pt idx="19974">
                  <c:v>0.64265555121358164</c:v>
                </c:pt>
                <c:pt idx="19975">
                  <c:v>0.64265555121358164</c:v>
                </c:pt>
                <c:pt idx="19976">
                  <c:v>0.64261213147496854</c:v>
                </c:pt>
                <c:pt idx="19977">
                  <c:v>0.64256871173635532</c:v>
                </c:pt>
                <c:pt idx="19978">
                  <c:v>0.64256871173635532</c:v>
                </c:pt>
                <c:pt idx="19979">
                  <c:v>0.64252529199774222</c:v>
                </c:pt>
                <c:pt idx="19980">
                  <c:v>0.64248187225912901</c:v>
                </c:pt>
                <c:pt idx="19981">
                  <c:v>0.64243845252051579</c:v>
                </c:pt>
                <c:pt idx="19982">
                  <c:v>0.64239503278190258</c:v>
                </c:pt>
                <c:pt idx="19983">
                  <c:v>0.64239503278190258</c:v>
                </c:pt>
                <c:pt idx="19984">
                  <c:v>0.64239503278190258</c:v>
                </c:pt>
                <c:pt idx="19985">
                  <c:v>0.64235161304328947</c:v>
                </c:pt>
                <c:pt idx="19986">
                  <c:v>0.64230819330467637</c:v>
                </c:pt>
                <c:pt idx="19987">
                  <c:v>0.64226477356606315</c:v>
                </c:pt>
                <c:pt idx="19988">
                  <c:v>0.64226477356606315</c:v>
                </c:pt>
                <c:pt idx="19989">
                  <c:v>0.64222135382744994</c:v>
                </c:pt>
                <c:pt idx="19990">
                  <c:v>0.64217793408883672</c:v>
                </c:pt>
                <c:pt idx="19991">
                  <c:v>0.64213451435022362</c:v>
                </c:pt>
                <c:pt idx="19992">
                  <c:v>0.64209109461161051</c:v>
                </c:pt>
                <c:pt idx="19993">
                  <c:v>0.6420476748729973</c:v>
                </c:pt>
                <c:pt idx="19994">
                  <c:v>0.64200425513438408</c:v>
                </c:pt>
                <c:pt idx="19995">
                  <c:v>0.64200425513438408</c:v>
                </c:pt>
                <c:pt idx="19996">
                  <c:v>0.64200425513438408</c:v>
                </c:pt>
                <c:pt idx="19997">
                  <c:v>0.64200425513438408</c:v>
                </c:pt>
                <c:pt idx="19998">
                  <c:v>0.64196083539577087</c:v>
                </c:pt>
                <c:pt idx="19999">
                  <c:v>0.64191741565715776</c:v>
                </c:pt>
                <c:pt idx="20000">
                  <c:v>0.64187399591854455</c:v>
                </c:pt>
                <c:pt idx="20001">
                  <c:v>0.64187399591854455</c:v>
                </c:pt>
                <c:pt idx="20002">
                  <c:v>0.64187399591854455</c:v>
                </c:pt>
                <c:pt idx="20003">
                  <c:v>0.64183057617993144</c:v>
                </c:pt>
                <c:pt idx="20004">
                  <c:v>0.64183057617993144</c:v>
                </c:pt>
                <c:pt idx="20005">
                  <c:v>0.64183057617993144</c:v>
                </c:pt>
                <c:pt idx="20006">
                  <c:v>0.64178715644131823</c:v>
                </c:pt>
                <c:pt idx="20007">
                  <c:v>0.64174373670270501</c:v>
                </c:pt>
                <c:pt idx="20008">
                  <c:v>0.64174373670270501</c:v>
                </c:pt>
                <c:pt idx="20009">
                  <c:v>0.6417003169640918</c:v>
                </c:pt>
                <c:pt idx="20010">
                  <c:v>0.6416568972254787</c:v>
                </c:pt>
                <c:pt idx="20011">
                  <c:v>0.64161347748686559</c:v>
                </c:pt>
                <c:pt idx="20012">
                  <c:v>0.64161347748686559</c:v>
                </c:pt>
                <c:pt idx="20013">
                  <c:v>0.64157005774825238</c:v>
                </c:pt>
                <c:pt idx="20014">
                  <c:v>0.64157005774825238</c:v>
                </c:pt>
                <c:pt idx="20015">
                  <c:v>0.64152663800963916</c:v>
                </c:pt>
                <c:pt idx="20016">
                  <c:v>0.64152663800963916</c:v>
                </c:pt>
                <c:pt idx="20017">
                  <c:v>0.64152663800963916</c:v>
                </c:pt>
                <c:pt idx="20018">
                  <c:v>0.64148321827102595</c:v>
                </c:pt>
                <c:pt idx="20019">
                  <c:v>0.64143979853241284</c:v>
                </c:pt>
                <c:pt idx="20020">
                  <c:v>0.64143979853241284</c:v>
                </c:pt>
                <c:pt idx="20021">
                  <c:v>0.64139637879379974</c:v>
                </c:pt>
                <c:pt idx="20022">
                  <c:v>0.64139637879379974</c:v>
                </c:pt>
                <c:pt idx="20023">
                  <c:v>0.64135295905518652</c:v>
                </c:pt>
                <c:pt idx="20024">
                  <c:v>0.64130953931657331</c:v>
                </c:pt>
                <c:pt idx="20025">
                  <c:v>0.64126611957796009</c:v>
                </c:pt>
                <c:pt idx="20026">
                  <c:v>0.64126611957796009</c:v>
                </c:pt>
                <c:pt idx="20027">
                  <c:v>0.64122269983934699</c:v>
                </c:pt>
                <c:pt idx="20028">
                  <c:v>0.64117928010073377</c:v>
                </c:pt>
                <c:pt idx="20029">
                  <c:v>0.64113586036212067</c:v>
                </c:pt>
                <c:pt idx="20030">
                  <c:v>0.64109244062350745</c:v>
                </c:pt>
                <c:pt idx="20031">
                  <c:v>0.64109244062350745</c:v>
                </c:pt>
                <c:pt idx="20032">
                  <c:v>0.64109244062350745</c:v>
                </c:pt>
                <c:pt idx="20033">
                  <c:v>0.64104902088489424</c:v>
                </c:pt>
                <c:pt idx="20034">
                  <c:v>0.64100560114628102</c:v>
                </c:pt>
                <c:pt idx="20035">
                  <c:v>0.64096218140766792</c:v>
                </c:pt>
                <c:pt idx="20036">
                  <c:v>0.64091876166905482</c:v>
                </c:pt>
                <c:pt idx="20037">
                  <c:v>0.64091876166905482</c:v>
                </c:pt>
                <c:pt idx="20038">
                  <c:v>0.6408753419304416</c:v>
                </c:pt>
                <c:pt idx="20039">
                  <c:v>0.64083192219182838</c:v>
                </c:pt>
                <c:pt idx="20040">
                  <c:v>0.64078850245321517</c:v>
                </c:pt>
                <c:pt idx="20041">
                  <c:v>0.64078850245321517</c:v>
                </c:pt>
                <c:pt idx="20042">
                  <c:v>0.64078850245321517</c:v>
                </c:pt>
                <c:pt idx="20043">
                  <c:v>0.64078850245321517</c:v>
                </c:pt>
                <c:pt idx="20044">
                  <c:v>0.64074508271460207</c:v>
                </c:pt>
                <c:pt idx="20045">
                  <c:v>0.64070166297598896</c:v>
                </c:pt>
                <c:pt idx="20046">
                  <c:v>0.64070166297598896</c:v>
                </c:pt>
                <c:pt idx="20047">
                  <c:v>0.64070166297598896</c:v>
                </c:pt>
                <c:pt idx="20048">
                  <c:v>0.64065824323737575</c:v>
                </c:pt>
                <c:pt idx="20049">
                  <c:v>0.64065824323737575</c:v>
                </c:pt>
                <c:pt idx="20050">
                  <c:v>0.64065824323737575</c:v>
                </c:pt>
                <c:pt idx="20051">
                  <c:v>0.64061482349876253</c:v>
                </c:pt>
                <c:pt idx="20052">
                  <c:v>0.64061482349876253</c:v>
                </c:pt>
                <c:pt idx="20053">
                  <c:v>0.64057140376014932</c:v>
                </c:pt>
                <c:pt idx="20054">
                  <c:v>0.64052798402153621</c:v>
                </c:pt>
                <c:pt idx="20055">
                  <c:v>0.640484564282923</c:v>
                </c:pt>
                <c:pt idx="20056">
                  <c:v>0.640484564282923</c:v>
                </c:pt>
                <c:pt idx="20057">
                  <c:v>0.640484564282923</c:v>
                </c:pt>
                <c:pt idx="20058">
                  <c:v>0.64044114454430989</c:v>
                </c:pt>
                <c:pt idx="20059">
                  <c:v>0.64039772480569668</c:v>
                </c:pt>
                <c:pt idx="20060">
                  <c:v>0.64035430506708346</c:v>
                </c:pt>
                <c:pt idx="20061">
                  <c:v>0.64035430506708346</c:v>
                </c:pt>
                <c:pt idx="20062">
                  <c:v>0.64031088532847025</c:v>
                </c:pt>
                <c:pt idx="20063">
                  <c:v>0.64026746558985714</c:v>
                </c:pt>
                <c:pt idx="20064">
                  <c:v>0.64022404585124404</c:v>
                </c:pt>
                <c:pt idx="20065">
                  <c:v>0.64022404585124404</c:v>
                </c:pt>
                <c:pt idx="20066">
                  <c:v>0.64022404585124404</c:v>
                </c:pt>
                <c:pt idx="20067">
                  <c:v>0.64018062611263082</c:v>
                </c:pt>
                <c:pt idx="20068">
                  <c:v>0.64018062611263082</c:v>
                </c:pt>
                <c:pt idx="20069">
                  <c:v>0.64013720637401761</c:v>
                </c:pt>
                <c:pt idx="20070">
                  <c:v>0.64009378663540439</c:v>
                </c:pt>
                <c:pt idx="20071">
                  <c:v>0.64005036689679129</c:v>
                </c:pt>
                <c:pt idx="20072">
                  <c:v>0.64005036689679129</c:v>
                </c:pt>
                <c:pt idx="20073">
                  <c:v>0.64000694715817819</c:v>
                </c:pt>
                <c:pt idx="20074">
                  <c:v>0.64000694715817819</c:v>
                </c:pt>
                <c:pt idx="20075">
                  <c:v>0.64000694715817819</c:v>
                </c:pt>
                <c:pt idx="20076">
                  <c:v>0.64000694715817819</c:v>
                </c:pt>
                <c:pt idx="20077">
                  <c:v>0.64000694715817819</c:v>
                </c:pt>
                <c:pt idx="20078">
                  <c:v>0.63996352741956497</c:v>
                </c:pt>
                <c:pt idx="20079">
                  <c:v>0.63992010768095176</c:v>
                </c:pt>
                <c:pt idx="20080">
                  <c:v>0.63992010768095176</c:v>
                </c:pt>
                <c:pt idx="20081">
                  <c:v>0.63992010768095176</c:v>
                </c:pt>
                <c:pt idx="20082">
                  <c:v>0.63987668794233854</c:v>
                </c:pt>
                <c:pt idx="20083">
                  <c:v>0.63983326820372544</c:v>
                </c:pt>
                <c:pt idx="20084">
                  <c:v>0.63983326820372544</c:v>
                </c:pt>
                <c:pt idx="20085">
                  <c:v>0.63978984846511222</c:v>
                </c:pt>
                <c:pt idx="20086">
                  <c:v>0.63974642872649912</c:v>
                </c:pt>
                <c:pt idx="20087">
                  <c:v>0.6397030089878859</c:v>
                </c:pt>
                <c:pt idx="20088">
                  <c:v>0.63965958924927269</c:v>
                </c:pt>
                <c:pt idx="20089">
                  <c:v>0.63965958924927269</c:v>
                </c:pt>
                <c:pt idx="20090">
                  <c:v>0.63965958924927269</c:v>
                </c:pt>
                <c:pt idx="20091">
                  <c:v>0.63965958924927269</c:v>
                </c:pt>
                <c:pt idx="20092">
                  <c:v>0.63961616951065947</c:v>
                </c:pt>
                <c:pt idx="20093">
                  <c:v>0.63957274977204637</c:v>
                </c:pt>
                <c:pt idx="20094">
                  <c:v>0.63952933003343326</c:v>
                </c:pt>
                <c:pt idx="20095">
                  <c:v>0.63952933003343326</c:v>
                </c:pt>
                <c:pt idx="20096">
                  <c:v>0.63948591029482005</c:v>
                </c:pt>
                <c:pt idx="20097">
                  <c:v>0.63944249055620683</c:v>
                </c:pt>
                <c:pt idx="20098">
                  <c:v>0.63944249055620683</c:v>
                </c:pt>
                <c:pt idx="20099">
                  <c:v>0.63944249055620683</c:v>
                </c:pt>
                <c:pt idx="20100">
                  <c:v>0.63939907081759362</c:v>
                </c:pt>
                <c:pt idx="20101">
                  <c:v>0.63935565107898051</c:v>
                </c:pt>
                <c:pt idx="20102">
                  <c:v>0.63931223134036741</c:v>
                </c:pt>
                <c:pt idx="20103">
                  <c:v>0.63926881160175419</c:v>
                </c:pt>
                <c:pt idx="20104">
                  <c:v>0.63922539186314098</c:v>
                </c:pt>
                <c:pt idx="20105">
                  <c:v>0.63922539186314098</c:v>
                </c:pt>
                <c:pt idx="20106">
                  <c:v>0.63922539186314098</c:v>
                </c:pt>
                <c:pt idx="20107">
                  <c:v>0.63918197212452776</c:v>
                </c:pt>
                <c:pt idx="20108">
                  <c:v>0.63913855238591466</c:v>
                </c:pt>
                <c:pt idx="20109">
                  <c:v>0.63909513264730144</c:v>
                </c:pt>
                <c:pt idx="20110">
                  <c:v>0.63905171290868834</c:v>
                </c:pt>
                <c:pt idx="20111">
                  <c:v>0.63905171290868834</c:v>
                </c:pt>
                <c:pt idx="20112">
                  <c:v>0.63905171290868834</c:v>
                </c:pt>
                <c:pt idx="20113">
                  <c:v>0.63900829317007513</c:v>
                </c:pt>
                <c:pt idx="20114">
                  <c:v>0.63896487343146191</c:v>
                </c:pt>
                <c:pt idx="20115">
                  <c:v>0.63896487343146191</c:v>
                </c:pt>
                <c:pt idx="20116">
                  <c:v>0.63896487343146191</c:v>
                </c:pt>
                <c:pt idx="20117">
                  <c:v>0.6389214536928487</c:v>
                </c:pt>
                <c:pt idx="20118">
                  <c:v>0.6389214536928487</c:v>
                </c:pt>
                <c:pt idx="20119">
                  <c:v>0.6389214536928487</c:v>
                </c:pt>
                <c:pt idx="20120">
                  <c:v>0.6389214536928487</c:v>
                </c:pt>
                <c:pt idx="20121">
                  <c:v>0.63887803395423559</c:v>
                </c:pt>
                <c:pt idx="20122">
                  <c:v>0.63883461421562249</c:v>
                </c:pt>
                <c:pt idx="20123">
                  <c:v>0.63879119447700927</c:v>
                </c:pt>
                <c:pt idx="20124">
                  <c:v>0.63879119447700927</c:v>
                </c:pt>
                <c:pt idx="20125">
                  <c:v>0.63874777473839606</c:v>
                </c:pt>
                <c:pt idx="20126">
                  <c:v>0.63870435499978284</c:v>
                </c:pt>
                <c:pt idx="20127">
                  <c:v>0.63870435499978284</c:v>
                </c:pt>
                <c:pt idx="20128">
                  <c:v>0.63870435499978284</c:v>
                </c:pt>
                <c:pt idx="20129">
                  <c:v>0.63866093526116974</c:v>
                </c:pt>
                <c:pt idx="20130">
                  <c:v>0.63861751552255663</c:v>
                </c:pt>
                <c:pt idx="20131">
                  <c:v>0.63861751552255663</c:v>
                </c:pt>
                <c:pt idx="20132">
                  <c:v>0.63857409578394342</c:v>
                </c:pt>
                <c:pt idx="20133">
                  <c:v>0.63857409578394342</c:v>
                </c:pt>
                <c:pt idx="20134">
                  <c:v>0.6385306760453302</c:v>
                </c:pt>
                <c:pt idx="20135">
                  <c:v>0.63848725630671699</c:v>
                </c:pt>
                <c:pt idx="20136">
                  <c:v>0.63844383656810388</c:v>
                </c:pt>
                <c:pt idx="20137">
                  <c:v>0.63844383656810388</c:v>
                </c:pt>
                <c:pt idx="20138">
                  <c:v>0.63840041682949067</c:v>
                </c:pt>
                <c:pt idx="20139">
                  <c:v>0.63840041682949067</c:v>
                </c:pt>
                <c:pt idx="20140">
                  <c:v>0.63835699709087756</c:v>
                </c:pt>
                <c:pt idx="20141">
                  <c:v>0.63831357735226435</c:v>
                </c:pt>
                <c:pt idx="20142">
                  <c:v>0.63827015761365113</c:v>
                </c:pt>
                <c:pt idx="20143">
                  <c:v>0.63827015761365113</c:v>
                </c:pt>
                <c:pt idx="20144">
                  <c:v>0.63827015761365113</c:v>
                </c:pt>
                <c:pt idx="20145">
                  <c:v>0.63827015761365113</c:v>
                </c:pt>
                <c:pt idx="20146">
                  <c:v>0.63822673787503792</c:v>
                </c:pt>
                <c:pt idx="20147">
                  <c:v>0.63818331813642482</c:v>
                </c:pt>
                <c:pt idx="20148">
                  <c:v>0.63818331813642482</c:v>
                </c:pt>
                <c:pt idx="20149">
                  <c:v>0.63818331813642482</c:v>
                </c:pt>
                <c:pt idx="20150">
                  <c:v>0.63818331813642482</c:v>
                </c:pt>
                <c:pt idx="20151">
                  <c:v>0.63813989839781171</c:v>
                </c:pt>
                <c:pt idx="20152">
                  <c:v>0.6380964786591985</c:v>
                </c:pt>
                <c:pt idx="20153">
                  <c:v>0.6380964786591985</c:v>
                </c:pt>
                <c:pt idx="20154">
                  <c:v>0.63805305892058528</c:v>
                </c:pt>
                <c:pt idx="20155">
                  <c:v>0.63805305892058528</c:v>
                </c:pt>
                <c:pt idx="20156">
                  <c:v>0.63805305892058528</c:v>
                </c:pt>
                <c:pt idx="20157">
                  <c:v>0.63800963918197207</c:v>
                </c:pt>
                <c:pt idx="20158">
                  <c:v>0.63800963918197207</c:v>
                </c:pt>
                <c:pt idx="20159">
                  <c:v>0.63800963918197207</c:v>
                </c:pt>
                <c:pt idx="20160">
                  <c:v>0.63796621944335896</c:v>
                </c:pt>
                <c:pt idx="20161">
                  <c:v>0.63792279970474586</c:v>
                </c:pt>
                <c:pt idx="20162">
                  <c:v>0.63787937996613264</c:v>
                </c:pt>
                <c:pt idx="20163">
                  <c:v>0.63783596022751943</c:v>
                </c:pt>
                <c:pt idx="20164">
                  <c:v>0.63779254048890621</c:v>
                </c:pt>
                <c:pt idx="20165">
                  <c:v>0.63774912075029311</c:v>
                </c:pt>
                <c:pt idx="20166">
                  <c:v>0.63774912075029311</c:v>
                </c:pt>
                <c:pt idx="20167">
                  <c:v>0.63774912075029311</c:v>
                </c:pt>
                <c:pt idx="20168">
                  <c:v>0.63770570101167989</c:v>
                </c:pt>
                <c:pt idx="20169">
                  <c:v>0.63766228127306679</c:v>
                </c:pt>
                <c:pt idx="20170">
                  <c:v>0.63761886153445357</c:v>
                </c:pt>
                <c:pt idx="20171">
                  <c:v>0.63757544179584036</c:v>
                </c:pt>
                <c:pt idx="20172">
                  <c:v>0.63753202205722714</c:v>
                </c:pt>
                <c:pt idx="20173">
                  <c:v>0.63753202205722714</c:v>
                </c:pt>
                <c:pt idx="20174">
                  <c:v>0.63748860231861404</c:v>
                </c:pt>
                <c:pt idx="20175">
                  <c:v>0.63744518258000094</c:v>
                </c:pt>
                <c:pt idx="20176">
                  <c:v>0.63740176284138772</c:v>
                </c:pt>
                <c:pt idx="20177">
                  <c:v>0.63740176284138772</c:v>
                </c:pt>
                <c:pt idx="20178">
                  <c:v>0.6373583431027745</c:v>
                </c:pt>
                <c:pt idx="20179">
                  <c:v>0.63731492336416129</c:v>
                </c:pt>
                <c:pt idx="20180">
                  <c:v>0.63731492336416129</c:v>
                </c:pt>
                <c:pt idx="20181">
                  <c:v>0.63727150362554819</c:v>
                </c:pt>
                <c:pt idx="20182">
                  <c:v>0.63722808388693508</c:v>
                </c:pt>
                <c:pt idx="20183">
                  <c:v>0.63718466414832187</c:v>
                </c:pt>
                <c:pt idx="20184">
                  <c:v>0.63714124440970865</c:v>
                </c:pt>
                <c:pt idx="20185">
                  <c:v>0.63709782467109544</c:v>
                </c:pt>
                <c:pt idx="20186">
                  <c:v>0.63705440493248233</c:v>
                </c:pt>
                <c:pt idx="20187">
                  <c:v>0.63705440493248233</c:v>
                </c:pt>
                <c:pt idx="20188">
                  <c:v>0.63701098519386912</c:v>
                </c:pt>
                <c:pt idx="20189">
                  <c:v>0.63696756545525601</c:v>
                </c:pt>
                <c:pt idx="20190">
                  <c:v>0.63696756545525601</c:v>
                </c:pt>
                <c:pt idx="20191">
                  <c:v>0.63696756545525601</c:v>
                </c:pt>
                <c:pt idx="20192">
                  <c:v>0.63696756545525601</c:v>
                </c:pt>
                <c:pt idx="20193">
                  <c:v>0.6369241457166428</c:v>
                </c:pt>
                <c:pt idx="20194">
                  <c:v>0.6369241457166428</c:v>
                </c:pt>
                <c:pt idx="20195">
                  <c:v>0.63688072597802958</c:v>
                </c:pt>
                <c:pt idx="20196">
                  <c:v>0.63683730623941637</c:v>
                </c:pt>
                <c:pt idx="20197">
                  <c:v>0.63683730623941637</c:v>
                </c:pt>
                <c:pt idx="20198">
                  <c:v>0.63683730623941637</c:v>
                </c:pt>
                <c:pt idx="20199">
                  <c:v>0.63679388650080326</c:v>
                </c:pt>
                <c:pt idx="20200">
                  <c:v>0.63675046676219016</c:v>
                </c:pt>
                <c:pt idx="20201">
                  <c:v>0.63670704702357694</c:v>
                </c:pt>
                <c:pt idx="20202">
                  <c:v>0.63666362728496373</c:v>
                </c:pt>
                <c:pt idx="20203">
                  <c:v>0.63666362728496373</c:v>
                </c:pt>
                <c:pt idx="20204">
                  <c:v>0.63662020754635051</c:v>
                </c:pt>
                <c:pt idx="20205">
                  <c:v>0.63657678780773741</c:v>
                </c:pt>
                <c:pt idx="20206">
                  <c:v>0.63657678780773741</c:v>
                </c:pt>
                <c:pt idx="20207">
                  <c:v>0.63653336806912431</c:v>
                </c:pt>
                <c:pt idx="20208">
                  <c:v>0.63653336806912431</c:v>
                </c:pt>
                <c:pt idx="20209">
                  <c:v>0.63648994833051109</c:v>
                </c:pt>
                <c:pt idx="20210">
                  <c:v>0.63648994833051109</c:v>
                </c:pt>
                <c:pt idx="20211">
                  <c:v>0.63648994833051109</c:v>
                </c:pt>
                <c:pt idx="20212">
                  <c:v>0.63644652859189788</c:v>
                </c:pt>
                <c:pt idx="20213">
                  <c:v>0.63644652859189788</c:v>
                </c:pt>
                <c:pt idx="20214">
                  <c:v>0.63640310885328466</c:v>
                </c:pt>
                <c:pt idx="20215">
                  <c:v>0.63640310885328466</c:v>
                </c:pt>
                <c:pt idx="20216">
                  <c:v>0.63635968911467156</c:v>
                </c:pt>
                <c:pt idx="20217">
                  <c:v>0.63631626937605834</c:v>
                </c:pt>
                <c:pt idx="20218">
                  <c:v>0.63631626937605834</c:v>
                </c:pt>
                <c:pt idx="20219">
                  <c:v>0.63631626937605834</c:v>
                </c:pt>
                <c:pt idx="20220">
                  <c:v>0.63631626937605834</c:v>
                </c:pt>
                <c:pt idx="20221">
                  <c:v>0.63631626937605834</c:v>
                </c:pt>
                <c:pt idx="20222">
                  <c:v>0.63627284963744524</c:v>
                </c:pt>
                <c:pt idx="20223">
                  <c:v>0.63627284963744524</c:v>
                </c:pt>
                <c:pt idx="20224">
                  <c:v>0.63622942989883202</c:v>
                </c:pt>
                <c:pt idx="20225">
                  <c:v>0.63618601016021881</c:v>
                </c:pt>
                <c:pt idx="20226">
                  <c:v>0.63614259042160559</c:v>
                </c:pt>
                <c:pt idx="20227">
                  <c:v>0.63614259042160559</c:v>
                </c:pt>
                <c:pt idx="20228">
                  <c:v>0.63609917068299249</c:v>
                </c:pt>
                <c:pt idx="20229">
                  <c:v>0.63605575094437938</c:v>
                </c:pt>
                <c:pt idx="20230">
                  <c:v>0.63601233120576617</c:v>
                </c:pt>
                <c:pt idx="20231">
                  <c:v>0.63596891146715295</c:v>
                </c:pt>
                <c:pt idx="20232">
                  <c:v>0.63592549172853974</c:v>
                </c:pt>
                <c:pt idx="20233">
                  <c:v>0.63588207198992663</c:v>
                </c:pt>
                <c:pt idx="20234">
                  <c:v>0.63583865225131353</c:v>
                </c:pt>
                <c:pt idx="20235">
                  <c:v>0.63579523251270031</c:v>
                </c:pt>
                <c:pt idx="20236">
                  <c:v>0.63579523251270031</c:v>
                </c:pt>
                <c:pt idx="20237">
                  <c:v>0.6357518127740871</c:v>
                </c:pt>
                <c:pt idx="20238">
                  <c:v>0.6357518127740871</c:v>
                </c:pt>
                <c:pt idx="20239">
                  <c:v>0.6357518127740871</c:v>
                </c:pt>
                <c:pt idx="20240">
                  <c:v>0.6357518127740871</c:v>
                </c:pt>
                <c:pt idx="20241">
                  <c:v>0.6357518127740871</c:v>
                </c:pt>
                <c:pt idx="20242">
                  <c:v>0.63570839303547388</c:v>
                </c:pt>
                <c:pt idx="20243">
                  <c:v>0.63570839303547388</c:v>
                </c:pt>
                <c:pt idx="20244">
                  <c:v>0.63566497329686078</c:v>
                </c:pt>
                <c:pt idx="20245">
                  <c:v>0.63566497329686078</c:v>
                </c:pt>
                <c:pt idx="20246">
                  <c:v>0.63566497329686078</c:v>
                </c:pt>
                <c:pt idx="20247">
                  <c:v>0.63566497329686078</c:v>
                </c:pt>
                <c:pt idx="20248">
                  <c:v>0.63566497329686078</c:v>
                </c:pt>
                <c:pt idx="20249">
                  <c:v>0.63562155355824757</c:v>
                </c:pt>
                <c:pt idx="20250">
                  <c:v>0.63557813381963446</c:v>
                </c:pt>
                <c:pt idx="20251">
                  <c:v>0.63553471408102125</c:v>
                </c:pt>
                <c:pt idx="20252">
                  <c:v>0.63549129434240803</c:v>
                </c:pt>
                <c:pt idx="20253">
                  <c:v>0.63549129434240803</c:v>
                </c:pt>
                <c:pt idx="20254">
                  <c:v>0.63549129434240803</c:v>
                </c:pt>
                <c:pt idx="20255">
                  <c:v>0.63544787460379482</c:v>
                </c:pt>
                <c:pt idx="20256">
                  <c:v>0.63540445486518171</c:v>
                </c:pt>
                <c:pt idx="20257">
                  <c:v>0.63540445486518171</c:v>
                </c:pt>
                <c:pt idx="20258">
                  <c:v>0.63536103512656861</c:v>
                </c:pt>
                <c:pt idx="20259">
                  <c:v>0.63536103512656861</c:v>
                </c:pt>
                <c:pt idx="20260">
                  <c:v>0.63536103512656861</c:v>
                </c:pt>
                <c:pt idx="20261">
                  <c:v>0.63531761538795539</c:v>
                </c:pt>
                <c:pt idx="20262">
                  <c:v>0.63531761538795539</c:v>
                </c:pt>
                <c:pt idx="20263">
                  <c:v>0.63527419564934218</c:v>
                </c:pt>
                <c:pt idx="20264">
                  <c:v>0.63523077591072896</c:v>
                </c:pt>
                <c:pt idx="20265">
                  <c:v>0.63518735617211586</c:v>
                </c:pt>
                <c:pt idx="20266">
                  <c:v>0.63514393643350264</c:v>
                </c:pt>
                <c:pt idx="20267">
                  <c:v>0.63514393643350264</c:v>
                </c:pt>
                <c:pt idx="20268">
                  <c:v>0.63514393643350264</c:v>
                </c:pt>
                <c:pt idx="20269">
                  <c:v>0.63510051669488954</c:v>
                </c:pt>
                <c:pt idx="20270">
                  <c:v>0.63505709695627632</c:v>
                </c:pt>
                <c:pt idx="20271">
                  <c:v>0.63501367721766311</c:v>
                </c:pt>
                <c:pt idx="20272">
                  <c:v>0.63501367721766311</c:v>
                </c:pt>
                <c:pt idx="20273">
                  <c:v>0.63501367721766311</c:v>
                </c:pt>
                <c:pt idx="20274">
                  <c:v>0.63497025747904989</c:v>
                </c:pt>
                <c:pt idx="20275">
                  <c:v>0.63492683774043679</c:v>
                </c:pt>
                <c:pt idx="20276">
                  <c:v>0.63492683774043679</c:v>
                </c:pt>
                <c:pt idx="20277">
                  <c:v>0.63488341800182369</c:v>
                </c:pt>
                <c:pt idx="20278">
                  <c:v>0.63488341800182369</c:v>
                </c:pt>
                <c:pt idx="20279">
                  <c:v>0.63483999826321047</c:v>
                </c:pt>
                <c:pt idx="20280">
                  <c:v>0.63479657852459725</c:v>
                </c:pt>
                <c:pt idx="20281">
                  <c:v>0.63475315878598404</c:v>
                </c:pt>
                <c:pt idx="20282">
                  <c:v>0.63475315878598404</c:v>
                </c:pt>
                <c:pt idx="20283">
                  <c:v>0.63470973904737094</c:v>
                </c:pt>
                <c:pt idx="20284">
                  <c:v>0.63466631930875783</c:v>
                </c:pt>
                <c:pt idx="20285">
                  <c:v>0.63462289957014462</c:v>
                </c:pt>
                <c:pt idx="20286">
                  <c:v>0.6345794798315314</c:v>
                </c:pt>
                <c:pt idx="20287">
                  <c:v>0.63453606009291819</c:v>
                </c:pt>
                <c:pt idx="20288">
                  <c:v>0.63449264035430508</c:v>
                </c:pt>
                <c:pt idx="20289">
                  <c:v>0.63449264035430508</c:v>
                </c:pt>
                <c:pt idx="20290">
                  <c:v>0.63444922061569187</c:v>
                </c:pt>
                <c:pt idx="20291">
                  <c:v>0.63444922061569187</c:v>
                </c:pt>
                <c:pt idx="20292">
                  <c:v>0.63440580087707876</c:v>
                </c:pt>
                <c:pt idx="20293">
                  <c:v>0.63436238113846555</c:v>
                </c:pt>
                <c:pt idx="20294">
                  <c:v>0.63436238113846555</c:v>
                </c:pt>
                <c:pt idx="20295">
                  <c:v>0.63436238113846555</c:v>
                </c:pt>
                <c:pt idx="20296">
                  <c:v>0.63431896139985233</c:v>
                </c:pt>
                <c:pt idx="20297">
                  <c:v>0.63427554166123912</c:v>
                </c:pt>
                <c:pt idx="20298">
                  <c:v>0.63423212192262601</c:v>
                </c:pt>
                <c:pt idx="20299">
                  <c:v>0.63418870218401291</c:v>
                </c:pt>
                <c:pt idx="20300">
                  <c:v>0.63414528244539969</c:v>
                </c:pt>
                <c:pt idx="20301">
                  <c:v>0.63414528244539969</c:v>
                </c:pt>
                <c:pt idx="20302">
                  <c:v>0.63410186270678648</c:v>
                </c:pt>
                <c:pt idx="20303">
                  <c:v>0.63405844296817326</c:v>
                </c:pt>
                <c:pt idx="20304">
                  <c:v>0.63405844296817326</c:v>
                </c:pt>
                <c:pt idx="20305">
                  <c:v>0.63401502322956016</c:v>
                </c:pt>
                <c:pt idx="20306">
                  <c:v>0.63397160349094706</c:v>
                </c:pt>
                <c:pt idx="20307">
                  <c:v>0.63397160349094706</c:v>
                </c:pt>
                <c:pt idx="20308">
                  <c:v>0.63392818375233384</c:v>
                </c:pt>
                <c:pt idx="20309">
                  <c:v>0.63388476401372063</c:v>
                </c:pt>
                <c:pt idx="20310">
                  <c:v>0.63384134427510741</c:v>
                </c:pt>
                <c:pt idx="20311">
                  <c:v>0.63379792453649431</c:v>
                </c:pt>
                <c:pt idx="20312">
                  <c:v>0.63379792453649431</c:v>
                </c:pt>
                <c:pt idx="20313">
                  <c:v>0.63379792453649431</c:v>
                </c:pt>
                <c:pt idx="20314">
                  <c:v>0.63379792453649431</c:v>
                </c:pt>
                <c:pt idx="20315">
                  <c:v>0.63379792453649431</c:v>
                </c:pt>
                <c:pt idx="20316">
                  <c:v>0.63379792453649431</c:v>
                </c:pt>
                <c:pt idx="20317">
                  <c:v>0.63375450479788109</c:v>
                </c:pt>
                <c:pt idx="20318">
                  <c:v>0.63375450479788109</c:v>
                </c:pt>
                <c:pt idx="20319">
                  <c:v>0.63371108505926799</c:v>
                </c:pt>
                <c:pt idx="20320">
                  <c:v>0.63371108505926799</c:v>
                </c:pt>
                <c:pt idx="20321">
                  <c:v>0.63366766532065477</c:v>
                </c:pt>
                <c:pt idx="20322">
                  <c:v>0.63366766532065477</c:v>
                </c:pt>
                <c:pt idx="20323">
                  <c:v>0.63366766532065477</c:v>
                </c:pt>
                <c:pt idx="20324">
                  <c:v>0.63366766532065477</c:v>
                </c:pt>
                <c:pt idx="20325">
                  <c:v>0.63366766532065477</c:v>
                </c:pt>
                <c:pt idx="20326">
                  <c:v>0.63362424558204156</c:v>
                </c:pt>
                <c:pt idx="20327">
                  <c:v>0.63358082584342834</c:v>
                </c:pt>
                <c:pt idx="20328">
                  <c:v>0.63358082584342834</c:v>
                </c:pt>
                <c:pt idx="20329">
                  <c:v>0.63353740610481524</c:v>
                </c:pt>
                <c:pt idx="20330">
                  <c:v>0.63349398636620213</c:v>
                </c:pt>
                <c:pt idx="20331">
                  <c:v>0.63345056662758892</c:v>
                </c:pt>
                <c:pt idx="20332">
                  <c:v>0.6334071468889757</c:v>
                </c:pt>
                <c:pt idx="20333">
                  <c:v>0.6334071468889757</c:v>
                </c:pt>
                <c:pt idx="20334">
                  <c:v>0.6334071468889757</c:v>
                </c:pt>
                <c:pt idx="20335">
                  <c:v>0.63336372715036249</c:v>
                </c:pt>
                <c:pt idx="20336">
                  <c:v>0.63332030741174938</c:v>
                </c:pt>
                <c:pt idx="20337">
                  <c:v>0.63327688767313628</c:v>
                </c:pt>
                <c:pt idx="20338">
                  <c:v>0.63327688767313628</c:v>
                </c:pt>
                <c:pt idx="20339">
                  <c:v>0.63323346793452306</c:v>
                </c:pt>
                <c:pt idx="20340">
                  <c:v>0.63323346793452306</c:v>
                </c:pt>
                <c:pt idx="20341">
                  <c:v>0.63319004819590985</c:v>
                </c:pt>
                <c:pt idx="20342">
                  <c:v>0.63314662845729663</c:v>
                </c:pt>
                <c:pt idx="20343">
                  <c:v>0.63314662845729663</c:v>
                </c:pt>
                <c:pt idx="20344">
                  <c:v>0.63310320871868353</c:v>
                </c:pt>
                <c:pt idx="20345">
                  <c:v>0.63305978898007031</c:v>
                </c:pt>
                <c:pt idx="20346">
                  <c:v>0.63301636924145721</c:v>
                </c:pt>
                <c:pt idx="20347">
                  <c:v>0.63301636924145721</c:v>
                </c:pt>
                <c:pt idx="20348">
                  <c:v>0.632972949502844</c:v>
                </c:pt>
                <c:pt idx="20349">
                  <c:v>0.63292952976423078</c:v>
                </c:pt>
                <c:pt idx="20350">
                  <c:v>0.63288611002561757</c:v>
                </c:pt>
                <c:pt idx="20351">
                  <c:v>0.63288611002561757</c:v>
                </c:pt>
                <c:pt idx="20352">
                  <c:v>0.63284269028700446</c:v>
                </c:pt>
                <c:pt idx="20353">
                  <c:v>0.63279927054839136</c:v>
                </c:pt>
                <c:pt idx="20354">
                  <c:v>0.63275585080977814</c:v>
                </c:pt>
                <c:pt idx="20355">
                  <c:v>0.63271243107116493</c:v>
                </c:pt>
                <c:pt idx="20356">
                  <c:v>0.63271243107116493</c:v>
                </c:pt>
                <c:pt idx="20357">
                  <c:v>0.63271243107116493</c:v>
                </c:pt>
                <c:pt idx="20358">
                  <c:v>0.63271243107116493</c:v>
                </c:pt>
                <c:pt idx="20359">
                  <c:v>0.63271243107116493</c:v>
                </c:pt>
                <c:pt idx="20360">
                  <c:v>0.63266901133255171</c:v>
                </c:pt>
                <c:pt idx="20361">
                  <c:v>0.63262559159393861</c:v>
                </c:pt>
                <c:pt idx="20362">
                  <c:v>0.6325821718553255</c:v>
                </c:pt>
                <c:pt idx="20363">
                  <c:v>0.6325821718553255</c:v>
                </c:pt>
                <c:pt idx="20364">
                  <c:v>0.63253875211671229</c:v>
                </c:pt>
                <c:pt idx="20365">
                  <c:v>0.63253875211671229</c:v>
                </c:pt>
                <c:pt idx="20366">
                  <c:v>0.63253875211671229</c:v>
                </c:pt>
                <c:pt idx="20367">
                  <c:v>0.63249533237809907</c:v>
                </c:pt>
                <c:pt idx="20368">
                  <c:v>0.63245191263948586</c:v>
                </c:pt>
                <c:pt idx="20369">
                  <c:v>0.63240849290087275</c:v>
                </c:pt>
                <c:pt idx="20370">
                  <c:v>0.63236507316225954</c:v>
                </c:pt>
                <c:pt idx="20371">
                  <c:v>0.63236507316225954</c:v>
                </c:pt>
                <c:pt idx="20372">
                  <c:v>0.63236507316225954</c:v>
                </c:pt>
                <c:pt idx="20373">
                  <c:v>0.63236507316225954</c:v>
                </c:pt>
                <c:pt idx="20374">
                  <c:v>0.63236507316225954</c:v>
                </c:pt>
                <c:pt idx="20375">
                  <c:v>0.63232165342364643</c:v>
                </c:pt>
                <c:pt idx="20376">
                  <c:v>0.63227823368503322</c:v>
                </c:pt>
                <c:pt idx="20377">
                  <c:v>0.63223481394642</c:v>
                </c:pt>
                <c:pt idx="20378">
                  <c:v>0.63219139420780679</c:v>
                </c:pt>
                <c:pt idx="20379">
                  <c:v>0.63214797446919369</c:v>
                </c:pt>
                <c:pt idx="20380">
                  <c:v>0.63210455473058058</c:v>
                </c:pt>
                <c:pt idx="20381">
                  <c:v>0.63210455473058058</c:v>
                </c:pt>
                <c:pt idx="20382">
                  <c:v>0.63206113499196737</c:v>
                </c:pt>
                <c:pt idx="20383">
                  <c:v>0.63206113499196737</c:v>
                </c:pt>
                <c:pt idx="20384">
                  <c:v>0.63206113499196737</c:v>
                </c:pt>
                <c:pt idx="20385">
                  <c:v>0.63201771525335415</c:v>
                </c:pt>
                <c:pt idx="20386">
                  <c:v>0.63201771525335415</c:v>
                </c:pt>
                <c:pt idx="20387">
                  <c:v>0.63201771525335415</c:v>
                </c:pt>
                <c:pt idx="20388">
                  <c:v>0.63197429551474094</c:v>
                </c:pt>
                <c:pt idx="20389">
                  <c:v>0.63197429551474094</c:v>
                </c:pt>
                <c:pt idx="20390">
                  <c:v>0.63193087577612783</c:v>
                </c:pt>
                <c:pt idx="20391">
                  <c:v>0.63188745603751473</c:v>
                </c:pt>
                <c:pt idx="20392">
                  <c:v>0.63184403629890151</c:v>
                </c:pt>
                <c:pt idx="20393">
                  <c:v>0.6318006165602883</c:v>
                </c:pt>
                <c:pt idx="20394">
                  <c:v>0.63175719682167508</c:v>
                </c:pt>
                <c:pt idx="20395">
                  <c:v>0.63175719682167508</c:v>
                </c:pt>
                <c:pt idx="20396">
                  <c:v>0.63171377708306198</c:v>
                </c:pt>
                <c:pt idx="20397">
                  <c:v>0.63171377708306198</c:v>
                </c:pt>
                <c:pt idx="20398">
                  <c:v>0.63171377708306198</c:v>
                </c:pt>
                <c:pt idx="20399">
                  <c:v>0.63171377708306198</c:v>
                </c:pt>
                <c:pt idx="20400">
                  <c:v>0.63167035734444876</c:v>
                </c:pt>
                <c:pt idx="20401">
                  <c:v>0.63162693760583566</c:v>
                </c:pt>
                <c:pt idx="20402">
                  <c:v>0.63158351786722244</c:v>
                </c:pt>
                <c:pt idx="20403">
                  <c:v>0.63158351786722244</c:v>
                </c:pt>
                <c:pt idx="20404">
                  <c:v>0.63154009812860923</c:v>
                </c:pt>
                <c:pt idx="20405">
                  <c:v>0.63149667838999601</c:v>
                </c:pt>
                <c:pt idx="20406">
                  <c:v>0.63149667838999601</c:v>
                </c:pt>
                <c:pt idx="20407">
                  <c:v>0.63149667838999601</c:v>
                </c:pt>
                <c:pt idx="20408">
                  <c:v>0.63149667838999601</c:v>
                </c:pt>
                <c:pt idx="20409">
                  <c:v>0.63149667838999601</c:v>
                </c:pt>
                <c:pt idx="20410">
                  <c:v>0.63145325865138291</c:v>
                </c:pt>
                <c:pt idx="20411">
                  <c:v>0.63140983891276981</c:v>
                </c:pt>
                <c:pt idx="20412">
                  <c:v>0.63136641917415659</c:v>
                </c:pt>
                <c:pt idx="20413">
                  <c:v>0.63132299943554337</c:v>
                </c:pt>
                <c:pt idx="20414">
                  <c:v>0.63132299943554337</c:v>
                </c:pt>
                <c:pt idx="20415">
                  <c:v>0.63127957969693016</c:v>
                </c:pt>
                <c:pt idx="20416">
                  <c:v>0.63123615995831706</c:v>
                </c:pt>
                <c:pt idx="20417">
                  <c:v>0.63119274021970395</c:v>
                </c:pt>
                <c:pt idx="20418">
                  <c:v>0.63114932048109074</c:v>
                </c:pt>
                <c:pt idx="20419">
                  <c:v>0.63114932048109074</c:v>
                </c:pt>
                <c:pt idx="20420">
                  <c:v>0.63114932048109074</c:v>
                </c:pt>
                <c:pt idx="20421">
                  <c:v>0.63110590074247752</c:v>
                </c:pt>
                <c:pt idx="20422">
                  <c:v>0.63106248100386431</c:v>
                </c:pt>
                <c:pt idx="20423">
                  <c:v>0.63106248100386431</c:v>
                </c:pt>
                <c:pt idx="20424">
                  <c:v>0.6310190612652512</c:v>
                </c:pt>
                <c:pt idx="20425">
                  <c:v>0.6310190612652512</c:v>
                </c:pt>
                <c:pt idx="20426">
                  <c:v>0.63097564152663799</c:v>
                </c:pt>
                <c:pt idx="20427">
                  <c:v>0.63097564152663799</c:v>
                </c:pt>
                <c:pt idx="20428">
                  <c:v>0.63097564152663799</c:v>
                </c:pt>
                <c:pt idx="20429">
                  <c:v>0.63097564152663799</c:v>
                </c:pt>
                <c:pt idx="20430">
                  <c:v>0.63097564152663799</c:v>
                </c:pt>
                <c:pt idx="20431">
                  <c:v>0.63097564152663799</c:v>
                </c:pt>
                <c:pt idx="20432">
                  <c:v>0.63097564152663799</c:v>
                </c:pt>
                <c:pt idx="20433">
                  <c:v>0.63093222178802488</c:v>
                </c:pt>
                <c:pt idx="20434">
                  <c:v>0.63088880204941167</c:v>
                </c:pt>
                <c:pt idx="20435">
                  <c:v>0.63088880204941167</c:v>
                </c:pt>
                <c:pt idx="20436">
                  <c:v>0.63084538231079845</c:v>
                </c:pt>
                <c:pt idx="20437">
                  <c:v>0.63080196257218524</c:v>
                </c:pt>
                <c:pt idx="20438">
                  <c:v>0.63075854283357213</c:v>
                </c:pt>
                <c:pt idx="20439">
                  <c:v>0.63075854283357213</c:v>
                </c:pt>
                <c:pt idx="20440">
                  <c:v>0.63071512309495903</c:v>
                </c:pt>
                <c:pt idx="20441">
                  <c:v>0.63067170335634581</c:v>
                </c:pt>
                <c:pt idx="20442">
                  <c:v>0.6306282836177326</c:v>
                </c:pt>
                <c:pt idx="20443">
                  <c:v>0.63058486387911938</c:v>
                </c:pt>
                <c:pt idx="20444">
                  <c:v>0.63054144414050628</c:v>
                </c:pt>
                <c:pt idx="20445">
                  <c:v>0.63049802440189318</c:v>
                </c:pt>
                <c:pt idx="20446">
                  <c:v>0.63049802440189318</c:v>
                </c:pt>
                <c:pt idx="20447">
                  <c:v>0.63045460466327996</c:v>
                </c:pt>
                <c:pt idx="20448">
                  <c:v>0.63041118492466675</c:v>
                </c:pt>
                <c:pt idx="20449">
                  <c:v>0.63036776518605353</c:v>
                </c:pt>
                <c:pt idx="20450">
                  <c:v>0.63036776518605353</c:v>
                </c:pt>
                <c:pt idx="20451">
                  <c:v>0.63032434544744043</c:v>
                </c:pt>
                <c:pt idx="20452">
                  <c:v>0.63032434544744043</c:v>
                </c:pt>
                <c:pt idx="20453">
                  <c:v>0.63032434544744043</c:v>
                </c:pt>
                <c:pt idx="20454">
                  <c:v>0.63028092570882721</c:v>
                </c:pt>
                <c:pt idx="20455">
                  <c:v>0.63023750597021411</c:v>
                </c:pt>
                <c:pt idx="20456">
                  <c:v>0.63023750597021411</c:v>
                </c:pt>
                <c:pt idx="20457">
                  <c:v>0.63023750597021411</c:v>
                </c:pt>
                <c:pt idx="20458">
                  <c:v>0.63019408623160089</c:v>
                </c:pt>
                <c:pt idx="20459">
                  <c:v>0.63019408623160089</c:v>
                </c:pt>
                <c:pt idx="20460">
                  <c:v>0.63015066649298768</c:v>
                </c:pt>
                <c:pt idx="20461">
                  <c:v>0.63015066649298768</c:v>
                </c:pt>
                <c:pt idx="20462">
                  <c:v>0.63015066649298768</c:v>
                </c:pt>
                <c:pt idx="20463">
                  <c:v>0.63010724675437446</c:v>
                </c:pt>
                <c:pt idx="20464">
                  <c:v>0.63006382701576136</c:v>
                </c:pt>
                <c:pt idx="20465">
                  <c:v>0.63002040727714825</c:v>
                </c:pt>
                <c:pt idx="20466">
                  <c:v>0.63002040727714825</c:v>
                </c:pt>
                <c:pt idx="20467">
                  <c:v>0.62997698753853504</c:v>
                </c:pt>
                <c:pt idx="20468">
                  <c:v>0.62993356779992182</c:v>
                </c:pt>
                <c:pt idx="20469">
                  <c:v>0.62989014806130861</c:v>
                </c:pt>
                <c:pt idx="20470">
                  <c:v>0.6298467283226955</c:v>
                </c:pt>
                <c:pt idx="20471">
                  <c:v>0.6298467283226955</c:v>
                </c:pt>
                <c:pt idx="20472">
                  <c:v>0.6298467283226955</c:v>
                </c:pt>
                <c:pt idx="20473">
                  <c:v>0.6298033085840824</c:v>
                </c:pt>
                <c:pt idx="20474">
                  <c:v>0.6298033085840824</c:v>
                </c:pt>
                <c:pt idx="20475">
                  <c:v>0.6298033085840824</c:v>
                </c:pt>
                <c:pt idx="20476">
                  <c:v>0.62975988884546918</c:v>
                </c:pt>
                <c:pt idx="20477">
                  <c:v>0.62971646910685597</c:v>
                </c:pt>
                <c:pt idx="20478">
                  <c:v>0.62967304936824275</c:v>
                </c:pt>
                <c:pt idx="20479">
                  <c:v>0.62962962962962965</c:v>
                </c:pt>
                <c:pt idx="20480">
                  <c:v>0.62962962962962965</c:v>
                </c:pt>
                <c:pt idx="20481">
                  <c:v>0.62958620989101644</c:v>
                </c:pt>
                <c:pt idx="20482">
                  <c:v>0.62958620989101644</c:v>
                </c:pt>
                <c:pt idx="20483">
                  <c:v>0.62958620989101644</c:v>
                </c:pt>
                <c:pt idx="20484">
                  <c:v>0.62954279015240333</c:v>
                </c:pt>
                <c:pt idx="20485">
                  <c:v>0.62949937041379012</c:v>
                </c:pt>
                <c:pt idx="20486">
                  <c:v>0.62949937041379012</c:v>
                </c:pt>
                <c:pt idx="20487">
                  <c:v>0.6294559506751769</c:v>
                </c:pt>
                <c:pt idx="20488">
                  <c:v>0.6294559506751769</c:v>
                </c:pt>
                <c:pt idx="20489">
                  <c:v>0.6294559506751769</c:v>
                </c:pt>
                <c:pt idx="20490">
                  <c:v>0.6294559506751769</c:v>
                </c:pt>
                <c:pt idx="20491">
                  <c:v>0.62941253093656369</c:v>
                </c:pt>
                <c:pt idx="20492">
                  <c:v>0.62936911119795058</c:v>
                </c:pt>
                <c:pt idx="20493">
                  <c:v>0.62932569145933748</c:v>
                </c:pt>
                <c:pt idx="20494">
                  <c:v>0.62928227172072426</c:v>
                </c:pt>
                <c:pt idx="20495">
                  <c:v>0.62923885198211105</c:v>
                </c:pt>
                <c:pt idx="20496">
                  <c:v>0.62923885198211105</c:v>
                </c:pt>
                <c:pt idx="20497">
                  <c:v>0.62923885198211105</c:v>
                </c:pt>
                <c:pt idx="20498">
                  <c:v>0.62919543224349783</c:v>
                </c:pt>
                <c:pt idx="20499">
                  <c:v>0.62915201250488473</c:v>
                </c:pt>
                <c:pt idx="20500">
                  <c:v>0.62915201250488473</c:v>
                </c:pt>
                <c:pt idx="20501">
                  <c:v>0.62915201250488473</c:v>
                </c:pt>
                <c:pt idx="20502">
                  <c:v>0.62910859276627162</c:v>
                </c:pt>
                <c:pt idx="20503">
                  <c:v>0.62906517302765841</c:v>
                </c:pt>
                <c:pt idx="20504">
                  <c:v>0.62906517302765841</c:v>
                </c:pt>
                <c:pt idx="20505">
                  <c:v>0.62906517302765841</c:v>
                </c:pt>
                <c:pt idx="20506">
                  <c:v>0.62902175328904519</c:v>
                </c:pt>
                <c:pt idx="20507">
                  <c:v>0.62897833355043198</c:v>
                </c:pt>
                <c:pt idx="20508">
                  <c:v>0.62897833355043198</c:v>
                </c:pt>
                <c:pt idx="20509">
                  <c:v>0.62893491381181887</c:v>
                </c:pt>
                <c:pt idx="20510">
                  <c:v>0.62889149407320566</c:v>
                </c:pt>
                <c:pt idx="20511">
                  <c:v>0.62884807433459255</c:v>
                </c:pt>
                <c:pt idx="20512">
                  <c:v>0.62880465459597934</c:v>
                </c:pt>
                <c:pt idx="20513">
                  <c:v>0.62876123485736612</c:v>
                </c:pt>
                <c:pt idx="20514">
                  <c:v>0.62871781511875291</c:v>
                </c:pt>
                <c:pt idx="20515">
                  <c:v>0.62867439538013981</c:v>
                </c:pt>
                <c:pt idx="20516">
                  <c:v>0.6286309756415267</c:v>
                </c:pt>
                <c:pt idx="20517">
                  <c:v>0.6286309756415267</c:v>
                </c:pt>
                <c:pt idx="20518">
                  <c:v>0.6286309756415267</c:v>
                </c:pt>
                <c:pt idx="20519">
                  <c:v>0.62858755590291349</c:v>
                </c:pt>
                <c:pt idx="20520">
                  <c:v>0.62854413616430027</c:v>
                </c:pt>
                <c:pt idx="20521">
                  <c:v>0.62850071642568706</c:v>
                </c:pt>
                <c:pt idx="20522">
                  <c:v>0.62850071642568706</c:v>
                </c:pt>
                <c:pt idx="20523">
                  <c:v>0.62845729668707395</c:v>
                </c:pt>
                <c:pt idx="20524">
                  <c:v>0.62845729668707395</c:v>
                </c:pt>
                <c:pt idx="20525">
                  <c:v>0.62845729668707395</c:v>
                </c:pt>
                <c:pt idx="20526">
                  <c:v>0.62845729668707395</c:v>
                </c:pt>
                <c:pt idx="20527">
                  <c:v>0.62841387694846085</c:v>
                </c:pt>
                <c:pt idx="20528">
                  <c:v>0.62841387694846085</c:v>
                </c:pt>
                <c:pt idx="20529">
                  <c:v>0.62841387694846085</c:v>
                </c:pt>
                <c:pt idx="20530">
                  <c:v>0.62841387694846085</c:v>
                </c:pt>
                <c:pt idx="20531">
                  <c:v>0.62841387694846085</c:v>
                </c:pt>
                <c:pt idx="20532">
                  <c:v>0.62837045720984763</c:v>
                </c:pt>
                <c:pt idx="20533">
                  <c:v>0.62837045720984763</c:v>
                </c:pt>
                <c:pt idx="20534">
                  <c:v>0.62837045720984763</c:v>
                </c:pt>
                <c:pt idx="20535">
                  <c:v>0.62832703747123442</c:v>
                </c:pt>
                <c:pt idx="20536">
                  <c:v>0.6282836177326212</c:v>
                </c:pt>
                <c:pt idx="20537">
                  <c:v>0.6282401979940081</c:v>
                </c:pt>
                <c:pt idx="20538">
                  <c:v>0.6282401979940081</c:v>
                </c:pt>
                <c:pt idx="20539">
                  <c:v>0.6282401979940081</c:v>
                </c:pt>
                <c:pt idx="20540">
                  <c:v>0.6282401979940081</c:v>
                </c:pt>
                <c:pt idx="20541">
                  <c:v>0.62819677825539488</c:v>
                </c:pt>
                <c:pt idx="20542">
                  <c:v>0.62815335851678178</c:v>
                </c:pt>
                <c:pt idx="20543">
                  <c:v>0.62815335851678178</c:v>
                </c:pt>
                <c:pt idx="20544">
                  <c:v>0.62815335851678178</c:v>
                </c:pt>
                <c:pt idx="20545">
                  <c:v>0.62810993877816856</c:v>
                </c:pt>
                <c:pt idx="20546">
                  <c:v>0.62806651903955535</c:v>
                </c:pt>
                <c:pt idx="20547">
                  <c:v>0.62802309930094213</c:v>
                </c:pt>
                <c:pt idx="20548">
                  <c:v>0.62797967956232903</c:v>
                </c:pt>
                <c:pt idx="20549">
                  <c:v>0.62797967956232903</c:v>
                </c:pt>
                <c:pt idx="20550">
                  <c:v>0.62793625982371593</c:v>
                </c:pt>
                <c:pt idx="20551">
                  <c:v>0.62793625982371593</c:v>
                </c:pt>
                <c:pt idx="20552">
                  <c:v>0.62789284008510271</c:v>
                </c:pt>
                <c:pt idx="20553">
                  <c:v>0.6278494203464895</c:v>
                </c:pt>
                <c:pt idx="20554">
                  <c:v>0.62780600060787628</c:v>
                </c:pt>
                <c:pt idx="20555">
                  <c:v>0.62780600060787628</c:v>
                </c:pt>
                <c:pt idx="20556">
                  <c:v>0.62780600060787628</c:v>
                </c:pt>
                <c:pt idx="20557">
                  <c:v>0.62780600060787628</c:v>
                </c:pt>
                <c:pt idx="20558">
                  <c:v>0.62780600060787628</c:v>
                </c:pt>
                <c:pt idx="20559">
                  <c:v>0.62780600060787628</c:v>
                </c:pt>
                <c:pt idx="20560">
                  <c:v>0.62776258086926318</c:v>
                </c:pt>
                <c:pt idx="20561">
                  <c:v>0.62771916113065007</c:v>
                </c:pt>
                <c:pt idx="20562">
                  <c:v>0.62771916113065007</c:v>
                </c:pt>
                <c:pt idx="20563">
                  <c:v>0.62771916113065007</c:v>
                </c:pt>
                <c:pt idx="20564">
                  <c:v>0.62771916113065007</c:v>
                </c:pt>
                <c:pt idx="20565">
                  <c:v>0.62771916113065007</c:v>
                </c:pt>
                <c:pt idx="20566">
                  <c:v>0.62771916113065007</c:v>
                </c:pt>
                <c:pt idx="20567">
                  <c:v>0.62767574139203686</c:v>
                </c:pt>
                <c:pt idx="20568">
                  <c:v>0.62767574139203686</c:v>
                </c:pt>
                <c:pt idx="20569">
                  <c:v>0.62763232165342364</c:v>
                </c:pt>
                <c:pt idx="20570">
                  <c:v>0.62758890191481043</c:v>
                </c:pt>
                <c:pt idx="20571">
                  <c:v>0.62754548217619732</c:v>
                </c:pt>
                <c:pt idx="20572">
                  <c:v>0.62750206243758411</c:v>
                </c:pt>
                <c:pt idx="20573">
                  <c:v>0.627458642698971</c:v>
                </c:pt>
                <c:pt idx="20574">
                  <c:v>0.62741522296035779</c:v>
                </c:pt>
                <c:pt idx="20575">
                  <c:v>0.62737180322174457</c:v>
                </c:pt>
                <c:pt idx="20576">
                  <c:v>0.62737180322174457</c:v>
                </c:pt>
                <c:pt idx="20577">
                  <c:v>0.62737180322174457</c:v>
                </c:pt>
                <c:pt idx="20578">
                  <c:v>0.62737180322174457</c:v>
                </c:pt>
                <c:pt idx="20579">
                  <c:v>0.62732838348313136</c:v>
                </c:pt>
                <c:pt idx="20580">
                  <c:v>0.62728496374451825</c:v>
                </c:pt>
                <c:pt idx="20581">
                  <c:v>0.62728496374451825</c:v>
                </c:pt>
                <c:pt idx="20582">
                  <c:v>0.62728496374451825</c:v>
                </c:pt>
                <c:pt idx="20583">
                  <c:v>0.62724154400590515</c:v>
                </c:pt>
                <c:pt idx="20584">
                  <c:v>0.62724154400590515</c:v>
                </c:pt>
                <c:pt idx="20585">
                  <c:v>0.62724154400590515</c:v>
                </c:pt>
                <c:pt idx="20586">
                  <c:v>0.62724154400590515</c:v>
                </c:pt>
                <c:pt idx="20587">
                  <c:v>0.62719812426729193</c:v>
                </c:pt>
                <c:pt idx="20588">
                  <c:v>0.62719812426729193</c:v>
                </c:pt>
                <c:pt idx="20589">
                  <c:v>0.62719812426729193</c:v>
                </c:pt>
                <c:pt idx="20590">
                  <c:v>0.62719812426729193</c:v>
                </c:pt>
                <c:pt idx="20591">
                  <c:v>0.62719812426729193</c:v>
                </c:pt>
                <c:pt idx="20592">
                  <c:v>0.62715470452867872</c:v>
                </c:pt>
                <c:pt idx="20593">
                  <c:v>0.62715470452867872</c:v>
                </c:pt>
                <c:pt idx="20594">
                  <c:v>0.62715470452867872</c:v>
                </c:pt>
                <c:pt idx="20595">
                  <c:v>0.6271112847900655</c:v>
                </c:pt>
                <c:pt idx="20596">
                  <c:v>0.6270678650514524</c:v>
                </c:pt>
                <c:pt idx="20597">
                  <c:v>0.6270244453128393</c:v>
                </c:pt>
                <c:pt idx="20598">
                  <c:v>0.62698102557422608</c:v>
                </c:pt>
                <c:pt idx="20599">
                  <c:v>0.62693760583561287</c:v>
                </c:pt>
                <c:pt idx="20600">
                  <c:v>0.62689418609699965</c:v>
                </c:pt>
                <c:pt idx="20601">
                  <c:v>0.62689418609699965</c:v>
                </c:pt>
                <c:pt idx="20602">
                  <c:v>0.62689418609699965</c:v>
                </c:pt>
                <c:pt idx="20603">
                  <c:v>0.62685076635838655</c:v>
                </c:pt>
                <c:pt idx="20604">
                  <c:v>0.62680734661977333</c:v>
                </c:pt>
                <c:pt idx="20605">
                  <c:v>0.62676392688116023</c:v>
                </c:pt>
                <c:pt idx="20606">
                  <c:v>0.62672050714254701</c:v>
                </c:pt>
                <c:pt idx="20607">
                  <c:v>0.6266770874039338</c:v>
                </c:pt>
                <c:pt idx="20608">
                  <c:v>0.62663366766532058</c:v>
                </c:pt>
                <c:pt idx="20609">
                  <c:v>0.62659024792670748</c:v>
                </c:pt>
                <c:pt idx="20610">
                  <c:v>0.62659024792670748</c:v>
                </c:pt>
                <c:pt idx="20611">
                  <c:v>0.62659024792670748</c:v>
                </c:pt>
                <c:pt idx="20612">
                  <c:v>0.62659024792670748</c:v>
                </c:pt>
                <c:pt idx="20613">
                  <c:v>0.62659024792670748</c:v>
                </c:pt>
                <c:pt idx="20614">
                  <c:v>0.62654682818809437</c:v>
                </c:pt>
                <c:pt idx="20615">
                  <c:v>0.62654682818809437</c:v>
                </c:pt>
                <c:pt idx="20616">
                  <c:v>0.62650340844948116</c:v>
                </c:pt>
                <c:pt idx="20617">
                  <c:v>0.62645998871086794</c:v>
                </c:pt>
                <c:pt idx="20618">
                  <c:v>0.62645998871086794</c:v>
                </c:pt>
                <c:pt idx="20619">
                  <c:v>0.62641656897225473</c:v>
                </c:pt>
                <c:pt idx="20620">
                  <c:v>0.62641656897225473</c:v>
                </c:pt>
                <c:pt idx="20621">
                  <c:v>0.62637314923364162</c:v>
                </c:pt>
                <c:pt idx="20622">
                  <c:v>0.62632972949502852</c:v>
                </c:pt>
                <c:pt idx="20623">
                  <c:v>0.62632972949502852</c:v>
                </c:pt>
                <c:pt idx="20624">
                  <c:v>0.6262863097564153</c:v>
                </c:pt>
                <c:pt idx="20625">
                  <c:v>0.62624289001780209</c:v>
                </c:pt>
                <c:pt idx="20626">
                  <c:v>0.62619947027918887</c:v>
                </c:pt>
                <c:pt idx="20627">
                  <c:v>0.62615605054057577</c:v>
                </c:pt>
                <c:pt idx="20628">
                  <c:v>0.62611263080196256</c:v>
                </c:pt>
                <c:pt idx="20629">
                  <c:v>0.62606921106334945</c:v>
                </c:pt>
                <c:pt idx="20630">
                  <c:v>0.62606921106334945</c:v>
                </c:pt>
                <c:pt idx="20631">
                  <c:v>0.62602579132473624</c:v>
                </c:pt>
                <c:pt idx="20632">
                  <c:v>0.62602579132473624</c:v>
                </c:pt>
                <c:pt idx="20633">
                  <c:v>0.62598237158612302</c:v>
                </c:pt>
                <c:pt idx="20634">
                  <c:v>0.62593895184750981</c:v>
                </c:pt>
                <c:pt idx="20635">
                  <c:v>0.6258955321088967</c:v>
                </c:pt>
                <c:pt idx="20636">
                  <c:v>0.6258521123702836</c:v>
                </c:pt>
                <c:pt idx="20637">
                  <c:v>0.6258521123702836</c:v>
                </c:pt>
                <c:pt idx="20638">
                  <c:v>0.6258521123702836</c:v>
                </c:pt>
                <c:pt idx="20639">
                  <c:v>0.62580869263167038</c:v>
                </c:pt>
                <c:pt idx="20640">
                  <c:v>0.62580869263167038</c:v>
                </c:pt>
                <c:pt idx="20641">
                  <c:v>0.62576527289305717</c:v>
                </c:pt>
                <c:pt idx="20642">
                  <c:v>0.62572185315444395</c:v>
                </c:pt>
                <c:pt idx="20643">
                  <c:v>0.62572185315444395</c:v>
                </c:pt>
                <c:pt idx="20644">
                  <c:v>0.62572185315444395</c:v>
                </c:pt>
                <c:pt idx="20645">
                  <c:v>0.62567843341583085</c:v>
                </c:pt>
                <c:pt idx="20646">
                  <c:v>0.62563501367721774</c:v>
                </c:pt>
                <c:pt idx="20647">
                  <c:v>0.62563501367721774</c:v>
                </c:pt>
                <c:pt idx="20648">
                  <c:v>0.62559159393860453</c:v>
                </c:pt>
                <c:pt idx="20649">
                  <c:v>0.62554817419999131</c:v>
                </c:pt>
                <c:pt idx="20650">
                  <c:v>0.62554817419999131</c:v>
                </c:pt>
                <c:pt idx="20651">
                  <c:v>0.6255047544613781</c:v>
                </c:pt>
                <c:pt idx="20652">
                  <c:v>0.62546133472276499</c:v>
                </c:pt>
                <c:pt idx="20653">
                  <c:v>0.62546133472276499</c:v>
                </c:pt>
                <c:pt idx="20654">
                  <c:v>0.62541791498415178</c:v>
                </c:pt>
                <c:pt idx="20655">
                  <c:v>0.62537449524553868</c:v>
                </c:pt>
                <c:pt idx="20656">
                  <c:v>0.62533107550692546</c:v>
                </c:pt>
                <c:pt idx="20657">
                  <c:v>0.62528765576831224</c:v>
                </c:pt>
                <c:pt idx="20658">
                  <c:v>0.62528765576831224</c:v>
                </c:pt>
                <c:pt idx="20659">
                  <c:v>0.62528765576831224</c:v>
                </c:pt>
                <c:pt idx="20660">
                  <c:v>0.62528765576831224</c:v>
                </c:pt>
                <c:pt idx="20661">
                  <c:v>0.62524423602969903</c:v>
                </c:pt>
                <c:pt idx="20662">
                  <c:v>0.62520081629108593</c:v>
                </c:pt>
                <c:pt idx="20663">
                  <c:v>0.62520081629108593</c:v>
                </c:pt>
                <c:pt idx="20664">
                  <c:v>0.62515739655247282</c:v>
                </c:pt>
                <c:pt idx="20665">
                  <c:v>0.62515739655247282</c:v>
                </c:pt>
                <c:pt idx="20666">
                  <c:v>0.62511397681385961</c:v>
                </c:pt>
                <c:pt idx="20667">
                  <c:v>0.62507055707524639</c:v>
                </c:pt>
                <c:pt idx="20668">
                  <c:v>0.62502713733663318</c:v>
                </c:pt>
                <c:pt idx="20669">
                  <c:v>0.62502713733663318</c:v>
                </c:pt>
                <c:pt idx="20670">
                  <c:v>0.62498371759802007</c:v>
                </c:pt>
                <c:pt idx="20671">
                  <c:v>0.62494029785940697</c:v>
                </c:pt>
                <c:pt idx="20672">
                  <c:v>0.62489687812079375</c:v>
                </c:pt>
                <c:pt idx="20673">
                  <c:v>0.62485345838218054</c:v>
                </c:pt>
                <c:pt idx="20674">
                  <c:v>0.62481003864356732</c:v>
                </c:pt>
                <c:pt idx="20675">
                  <c:v>0.62481003864356732</c:v>
                </c:pt>
                <c:pt idx="20676">
                  <c:v>0.62481003864356732</c:v>
                </c:pt>
                <c:pt idx="20677">
                  <c:v>0.62481003864356732</c:v>
                </c:pt>
                <c:pt idx="20678">
                  <c:v>0.62481003864356732</c:v>
                </c:pt>
                <c:pt idx="20679">
                  <c:v>0.62481003864356732</c:v>
                </c:pt>
                <c:pt idx="20680">
                  <c:v>0.62476661890495422</c:v>
                </c:pt>
                <c:pt idx="20681">
                  <c:v>0.624723199166341</c:v>
                </c:pt>
                <c:pt idx="20682">
                  <c:v>0.6246797794277279</c:v>
                </c:pt>
                <c:pt idx="20683">
                  <c:v>0.6246797794277279</c:v>
                </c:pt>
                <c:pt idx="20684">
                  <c:v>0.62463635968911468</c:v>
                </c:pt>
                <c:pt idx="20685">
                  <c:v>0.62459293995050147</c:v>
                </c:pt>
                <c:pt idx="20686">
                  <c:v>0.62459293995050147</c:v>
                </c:pt>
                <c:pt idx="20687">
                  <c:v>0.62454952021188825</c:v>
                </c:pt>
                <c:pt idx="20688">
                  <c:v>0.62454952021188825</c:v>
                </c:pt>
                <c:pt idx="20689">
                  <c:v>0.62454952021188825</c:v>
                </c:pt>
                <c:pt idx="20690">
                  <c:v>0.62450610047327515</c:v>
                </c:pt>
                <c:pt idx="20691">
                  <c:v>0.62446268073466205</c:v>
                </c:pt>
                <c:pt idx="20692">
                  <c:v>0.62446268073466205</c:v>
                </c:pt>
                <c:pt idx="20693">
                  <c:v>0.62446268073466205</c:v>
                </c:pt>
                <c:pt idx="20694">
                  <c:v>0.62446268073466205</c:v>
                </c:pt>
                <c:pt idx="20695">
                  <c:v>0.62446268073466205</c:v>
                </c:pt>
                <c:pt idx="20696">
                  <c:v>0.62441926099604883</c:v>
                </c:pt>
                <c:pt idx="20697">
                  <c:v>0.62437584125743562</c:v>
                </c:pt>
                <c:pt idx="20698">
                  <c:v>0.62437584125743562</c:v>
                </c:pt>
                <c:pt idx="20699">
                  <c:v>0.62437584125743562</c:v>
                </c:pt>
                <c:pt idx="20700">
                  <c:v>0.6243324215188224</c:v>
                </c:pt>
                <c:pt idx="20701">
                  <c:v>0.6243324215188224</c:v>
                </c:pt>
                <c:pt idx="20702">
                  <c:v>0.6242890017802093</c:v>
                </c:pt>
                <c:pt idx="20703">
                  <c:v>0.6242890017802093</c:v>
                </c:pt>
                <c:pt idx="20704">
                  <c:v>0.6242890017802093</c:v>
                </c:pt>
                <c:pt idx="20705">
                  <c:v>0.62424558204159619</c:v>
                </c:pt>
                <c:pt idx="20706">
                  <c:v>0.62424558204159619</c:v>
                </c:pt>
                <c:pt idx="20707">
                  <c:v>0.62420216230298298</c:v>
                </c:pt>
                <c:pt idx="20708">
                  <c:v>0.62420216230298298</c:v>
                </c:pt>
                <c:pt idx="20709">
                  <c:v>0.62415874256436976</c:v>
                </c:pt>
                <c:pt idx="20710">
                  <c:v>0.62415874256436976</c:v>
                </c:pt>
                <c:pt idx="20711">
                  <c:v>0.62411532282575655</c:v>
                </c:pt>
                <c:pt idx="20712">
                  <c:v>0.62411532282575655</c:v>
                </c:pt>
                <c:pt idx="20713">
                  <c:v>0.62411532282575655</c:v>
                </c:pt>
                <c:pt idx="20714">
                  <c:v>0.62407190308714344</c:v>
                </c:pt>
                <c:pt idx="20715">
                  <c:v>0.62402848334853023</c:v>
                </c:pt>
                <c:pt idx="20716">
                  <c:v>0.62398506360991712</c:v>
                </c:pt>
                <c:pt idx="20717">
                  <c:v>0.62394164387130391</c:v>
                </c:pt>
                <c:pt idx="20718">
                  <c:v>0.62389822413269069</c:v>
                </c:pt>
                <c:pt idx="20719">
                  <c:v>0.62385480439407748</c:v>
                </c:pt>
                <c:pt idx="20720">
                  <c:v>0.62381138465546437</c:v>
                </c:pt>
                <c:pt idx="20721">
                  <c:v>0.62381138465546437</c:v>
                </c:pt>
                <c:pt idx="20722">
                  <c:v>0.62381138465546437</c:v>
                </c:pt>
                <c:pt idx="20723">
                  <c:v>0.62376796491685127</c:v>
                </c:pt>
                <c:pt idx="20724">
                  <c:v>0.62376796491685127</c:v>
                </c:pt>
                <c:pt idx="20725">
                  <c:v>0.62372454517823805</c:v>
                </c:pt>
                <c:pt idx="20726">
                  <c:v>0.62368112543962484</c:v>
                </c:pt>
                <c:pt idx="20727">
                  <c:v>0.62363770570101162</c:v>
                </c:pt>
                <c:pt idx="20728">
                  <c:v>0.62363770570101162</c:v>
                </c:pt>
                <c:pt idx="20729">
                  <c:v>0.62363770570101162</c:v>
                </c:pt>
                <c:pt idx="20730">
                  <c:v>0.62359428596239852</c:v>
                </c:pt>
                <c:pt idx="20731">
                  <c:v>0.62359428596239852</c:v>
                </c:pt>
                <c:pt idx="20732">
                  <c:v>0.62359428596239852</c:v>
                </c:pt>
                <c:pt idx="20733">
                  <c:v>0.62359428596239852</c:v>
                </c:pt>
                <c:pt idx="20734">
                  <c:v>0.62359428596239852</c:v>
                </c:pt>
                <c:pt idx="20735">
                  <c:v>0.62355086622378542</c:v>
                </c:pt>
                <c:pt idx="20736">
                  <c:v>0.6235074464851722</c:v>
                </c:pt>
                <c:pt idx="20737">
                  <c:v>0.62346402674655899</c:v>
                </c:pt>
                <c:pt idx="20738">
                  <c:v>0.62346402674655899</c:v>
                </c:pt>
                <c:pt idx="20739">
                  <c:v>0.62342060700794577</c:v>
                </c:pt>
                <c:pt idx="20740">
                  <c:v>0.62342060700794577</c:v>
                </c:pt>
                <c:pt idx="20741">
                  <c:v>0.62342060700794577</c:v>
                </c:pt>
                <c:pt idx="20742">
                  <c:v>0.62337718726933256</c:v>
                </c:pt>
                <c:pt idx="20743">
                  <c:v>0.62337718726933256</c:v>
                </c:pt>
                <c:pt idx="20744">
                  <c:v>0.62337718726933256</c:v>
                </c:pt>
                <c:pt idx="20745">
                  <c:v>0.62333376753071945</c:v>
                </c:pt>
                <c:pt idx="20746">
                  <c:v>0.62333376753071945</c:v>
                </c:pt>
                <c:pt idx="20747">
                  <c:v>0.62329034779210635</c:v>
                </c:pt>
                <c:pt idx="20748">
                  <c:v>0.62329034779210635</c:v>
                </c:pt>
                <c:pt idx="20749">
                  <c:v>0.62329034779210635</c:v>
                </c:pt>
                <c:pt idx="20750">
                  <c:v>0.62324692805349313</c:v>
                </c:pt>
                <c:pt idx="20751">
                  <c:v>0.62324692805349313</c:v>
                </c:pt>
                <c:pt idx="20752">
                  <c:v>0.62320350831487992</c:v>
                </c:pt>
                <c:pt idx="20753">
                  <c:v>0.62320350831487992</c:v>
                </c:pt>
                <c:pt idx="20754">
                  <c:v>0.62320350831487992</c:v>
                </c:pt>
                <c:pt idx="20755">
                  <c:v>0.6231600885762667</c:v>
                </c:pt>
                <c:pt idx="20756">
                  <c:v>0.6231166688376536</c:v>
                </c:pt>
                <c:pt idx="20757">
                  <c:v>0.62307324909904049</c:v>
                </c:pt>
                <c:pt idx="20758">
                  <c:v>0.62302982936042728</c:v>
                </c:pt>
                <c:pt idx="20759">
                  <c:v>0.62298640962181406</c:v>
                </c:pt>
                <c:pt idx="20760">
                  <c:v>0.62294298988320085</c:v>
                </c:pt>
                <c:pt idx="20761">
                  <c:v>0.62294298988320085</c:v>
                </c:pt>
                <c:pt idx="20762">
                  <c:v>0.62289957014458774</c:v>
                </c:pt>
                <c:pt idx="20763">
                  <c:v>0.62285615040597453</c:v>
                </c:pt>
                <c:pt idx="20764">
                  <c:v>0.62285615040597453</c:v>
                </c:pt>
                <c:pt idx="20765">
                  <c:v>0.62281273066736142</c:v>
                </c:pt>
                <c:pt idx="20766">
                  <c:v>0.62281273066736142</c:v>
                </c:pt>
                <c:pt idx="20767">
                  <c:v>0.62276931092874821</c:v>
                </c:pt>
                <c:pt idx="20768">
                  <c:v>0.62276931092874821</c:v>
                </c:pt>
                <c:pt idx="20769">
                  <c:v>0.62272589119013499</c:v>
                </c:pt>
                <c:pt idx="20770">
                  <c:v>0.62268247145152178</c:v>
                </c:pt>
                <c:pt idx="20771">
                  <c:v>0.62263905171290868</c:v>
                </c:pt>
                <c:pt idx="20772">
                  <c:v>0.62259563197429557</c:v>
                </c:pt>
                <c:pt idx="20773">
                  <c:v>0.62255221223568236</c:v>
                </c:pt>
                <c:pt idx="20774">
                  <c:v>0.62250879249706914</c:v>
                </c:pt>
                <c:pt idx="20775">
                  <c:v>0.62250879249706914</c:v>
                </c:pt>
                <c:pt idx="20776">
                  <c:v>0.62250879249706914</c:v>
                </c:pt>
                <c:pt idx="20777">
                  <c:v>0.62246537275845593</c:v>
                </c:pt>
                <c:pt idx="20778">
                  <c:v>0.62242195301984282</c:v>
                </c:pt>
                <c:pt idx="20779">
                  <c:v>0.62242195301984282</c:v>
                </c:pt>
                <c:pt idx="20780">
                  <c:v>0.62242195301984282</c:v>
                </c:pt>
                <c:pt idx="20781">
                  <c:v>0.62237853328122972</c:v>
                </c:pt>
                <c:pt idx="20782">
                  <c:v>0.6223351135426165</c:v>
                </c:pt>
                <c:pt idx="20783">
                  <c:v>0.62229169380400329</c:v>
                </c:pt>
                <c:pt idx="20784">
                  <c:v>0.62229169380400329</c:v>
                </c:pt>
                <c:pt idx="20785">
                  <c:v>0.62224827406539007</c:v>
                </c:pt>
                <c:pt idx="20786">
                  <c:v>0.62220485432677697</c:v>
                </c:pt>
                <c:pt idx="20787">
                  <c:v>0.62216143458816375</c:v>
                </c:pt>
                <c:pt idx="20788">
                  <c:v>0.62211801484955065</c:v>
                </c:pt>
                <c:pt idx="20789">
                  <c:v>0.62211801484955065</c:v>
                </c:pt>
                <c:pt idx="20790">
                  <c:v>0.62211801484955065</c:v>
                </c:pt>
                <c:pt idx="20791">
                  <c:v>0.62211801484955065</c:v>
                </c:pt>
                <c:pt idx="20792">
                  <c:v>0.62207459511093743</c:v>
                </c:pt>
                <c:pt idx="20793">
                  <c:v>0.62203117537232422</c:v>
                </c:pt>
                <c:pt idx="20794">
                  <c:v>0.62203117537232422</c:v>
                </c:pt>
                <c:pt idx="20795">
                  <c:v>0.621987755633711</c:v>
                </c:pt>
                <c:pt idx="20796">
                  <c:v>0.6219443358950979</c:v>
                </c:pt>
                <c:pt idx="20797">
                  <c:v>0.6219443358950979</c:v>
                </c:pt>
                <c:pt idx="20798">
                  <c:v>0.6219009161564848</c:v>
                </c:pt>
                <c:pt idx="20799">
                  <c:v>0.62185749641787158</c:v>
                </c:pt>
                <c:pt idx="20800">
                  <c:v>0.62181407667925837</c:v>
                </c:pt>
                <c:pt idx="20801">
                  <c:v>0.62181407667925837</c:v>
                </c:pt>
                <c:pt idx="20802">
                  <c:v>0.62177065694064515</c:v>
                </c:pt>
                <c:pt idx="20803">
                  <c:v>0.62172723720203205</c:v>
                </c:pt>
                <c:pt idx="20804">
                  <c:v>0.62168381746341894</c:v>
                </c:pt>
                <c:pt idx="20805">
                  <c:v>0.62164039772480573</c:v>
                </c:pt>
                <c:pt idx="20806">
                  <c:v>0.62159697798619251</c:v>
                </c:pt>
                <c:pt idx="20807">
                  <c:v>0.62159697798619251</c:v>
                </c:pt>
                <c:pt idx="20808">
                  <c:v>0.6215535582475793</c:v>
                </c:pt>
                <c:pt idx="20809">
                  <c:v>0.62151013850896619</c:v>
                </c:pt>
                <c:pt idx="20810">
                  <c:v>0.62146671877035298</c:v>
                </c:pt>
                <c:pt idx="20811">
                  <c:v>0.62142329903173987</c:v>
                </c:pt>
                <c:pt idx="20812">
                  <c:v>0.62142329903173987</c:v>
                </c:pt>
                <c:pt idx="20813">
                  <c:v>0.62137987929312666</c:v>
                </c:pt>
                <c:pt idx="20814">
                  <c:v>0.62133645955451344</c:v>
                </c:pt>
                <c:pt idx="20815">
                  <c:v>0.62133645955451344</c:v>
                </c:pt>
                <c:pt idx="20816">
                  <c:v>0.62129303981590023</c:v>
                </c:pt>
                <c:pt idx="20817">
                  <c:v>0.62124962007728712</c:v>
                </c:pt>
                <c:pt idx="20818">
                  <c:v>0.62124962007728712</c:v>
                </c:pt>
                <c:pt idx="20819">
                  <c:v>0.62124962007728712</c:v>
                </c:pt>
                <c:pt idx="20820">
                  <c:v>0.62124962007728712</c:v>
                </c:pt>
                <c:pt idx="20821">
                  <c:v>0.62120620033867402</c:v>
                </c:pt>
                <c:pt idx="20822">
                  <c:v>0.6211627806000608</c:v>
                </c:pt>
                <c:pt idx="20823">
                  <c:v>0.62111936086144759</c:v>
                </c:pt>
                <c:pt idx="20824">
                  <c:v>0.62107594112283437</c:v>
                </c:pt>
                <c:pt idx="20825">
                  <c:v>0.62107594112283437</c:v>
                </c:pt>
                <c:pt idx="20826">
                  <c:v>0.62107594112283437</c:v>
                </c:pt>
                <c:pt idx="20827">
                  <c:v>0.62103252138422127</c:v>
                </c:pt>
                <c:pt idx="20828">
                  <c:v>0.62098910164560817</c:v>
                </c:pt>
                <c:pt idx="20829">
                  <c:v>0.62094568190699495</c:v>
                </c:pt>
                <c:pt idx="20830">
                  <c:v>0.62090226216838174</c:v>
                </c:pt>
                <c:pt idx="20831">
                  <c:v>0.62090226216838174</c:v>
                </c:pt>
                <c:pt idx="20832">
                  <c:v>0.62085884242976852</c:v>
                </c:pt>
                <c:pt idx="20833">
                  <c:v>0.62081542269115542</c:v>
                </c:pt>
                <c:pt idx="20834">
                  <c:v>0.62081542269115542</c:v>
                </c:pt>
                <c:pt idx="20835">
                  <c:v>0.62081542269115542</c:v>
                </c:pt>
                <c:pt idx="20836">
                  <c:v>0.6207720029525422</c:v>
                </c:pt>
                <c:pt idx="20837">
                  <c:v>0.6207285832139291</c:v>
                </c:pt>
                <c:pt idx="20838">
                  <c:v>0.6207285832139291</c:v>
                </c:pt>
                <c:pt idx="20839">
                  <c:v>0.62068516347531588</c:v>
                </c:pt>
                <c:pt idx="20840">
                  <c:v>0.62064174373670267</c:v>
                </c:pt>
                <c:pt idx="20841">
                  <c:v>0.62059832399808945</c:v>
                </c:pt>
                <c:pt idx="20842">
                  <c:v>0.62055490425947635</c:v>
                </c:pt>
                <c:pt idx="20843">
                  <c:v>0.62055490425947635</c:v>
                </c:pt>
                <c:pt idx="20844">
                  <c:v>0.62051148452086324</c:v>
                </c:pt>
                <c:pt idx="20845">
                  <c:v>0.62046806478225003</c:v>
                </c:pt>
                <c:pt idx="20846">
                  <c:v>0.62046806478225003</c:v>
                </c:pt>
                <c:pt idx="20847">
                  <c:v>0.62046806478225003</c:v>
                </c:pt>
                <c:pt idx="20848">
                  <c:v>0.62042464504363681</c:v>
                </c:pt>
                <c:pt idx="20849">
                  <c:v>0.6203812253050236</c:v>
                </c:pt>
                <c:pt idx="20850">
                  <c:v>0.62033780556641049</c:v>
                </c:pt>
                <c:pt idx="20851">
                  <c:v>0.62033780556641049</c:v>
                </c:pt>
                <c:pt idx="20852">
                  <c:v>0.62033780556641049</c:v>
                </c:pt>
                <c:pt idx="20853">
                  <c:v>0.62029438582779739</c:v>
                </c:pt>
                <c:pt idx="20854">
                  <c:v>0.62025096608918417</c:v>
                </c:pt>
                <c:pt idx="20855">
                  <c:v>0.62025096608918417</c:v>
                </c:pt>
                <c:pt idx="20856">
                  <c:v>0.62020754635057096</c:v>
                </c:pt>
                <c:pt idx="20857">
                  <c:v>0.62020754635057096</c:v>
                </c:pt>
                <c:pt idx="20858">
                  <c:v>0.62020754635057096</c:v>
                </c:pt>
                <c:pt idx="20859">
                  <c:v>0.62016412661195774</c:v>
                </c:pt>
                <c:pt idx="20860">
                  <c:v>0.62012070687334464</c:v>
                </c:pt>
                <c:pt idx="20861">
                  <c:v>0.62007728713473143</c:v>
                </c:pt>
                <c:pt idx="20862">
                  <c:v>0.62003386739611832</c:v>
                </c:pt>
                <c:pt idx="20863">
                  <c:v>0.61999044765750511</c:v>
                </c:pt>
                <c:pt idx="20864">
                  <c:v>0.61999044765750511</c:v>
                </c:pt>
                <c:pt idx="20865">
                  <c:v>0.61999044765750511</c:v>
                </c:pt>
                <c:pt idx="20866">
                  <c:v>0.61999044765750511</c:v>
                </c:pt>
                <c:pt idx="20867">
                  <c:v>0.61999044765750511</c:v>
                </c:pt>
                <c:pt idx="20868">
                  <c:v>0.61994702791889189</c:v>
                </c:pt>
                <c:pt idx="20869">
                  <c:v>0.61990360818027868</c:v>
                </c:pt>
                <c:pt idx="20870">
                  <c:v>0.61986018844166557</c:v>
                </c:pt>
                <c:pt idx="20871">
                  <c:v>0.61981676870305247</c:v>
                </c:pt>
                <c:pt idx="20872">
                  <c:v>0.61977334896443925</c:v>
                </c:pt>
                <c:pt idx="20873">
                  <c:v>0.61972992922582604</c:v>
                </c:pt>
                <c:pt idx="20874">
                  <c:v>0.61968650948721282</c:v>
                </c:pt>
                <c:pt idx="20875">
                  <c:v>0.61964308974859972</c:v>
                </c:pt>
                <c:pt idx="20876">
                  <c:v>0.61959967000998661</c:v>
                </c:pt>
                <c:pt idx="20877">
                  <c:v>0.6195562502713734</c:v>
                </c:pt>
                <c:pt idx="20878">
                  <c:v>0.6195562502713734</c:v>
                </c:pt>
                <c:pt idx="20879">
                  <c:v>0.61951283053276018</c:v>
                </c:pt>
                <c:pt idx="20880">
                  <c:v>0.61951283053276018</c:v>
                </c:pt>
                <c:pt idx="20881">
                  <c:v>0.61951283053276018</c:v>
                </c:pt>
                <c:pt idx="20882">
                  <c:v>0.61946941079414697</c:v>
                </c:pt>
                <c:pt idx="20883">
                  <c:v>0.61946941079414697</c:v>
                </c:pt>
                <c:pt idx="20884">
                  <c:v>0.61946941079414697</c:v>
                </c:pt>
                <c:pt idx="20885">
                  <c:v>0.61942599105553386</c:v>
                </c:pt>
                <c:pt idx="20886">
                  <c:v>0.61938257131692065</c:v>
                </c:pt>
                <c:pt idx="20887">
                  <c:v>0.61938257131692065</c:v>
                </c:pt>
                <c:pt idx="20888">
                  <c:v>0.61938257131692065</c:v>
                </c:pt>
                <c:pt idx="20889">
                  <c:v>0.61938257131692065</c:v>
                </c:pt>
                <c:pt idx="20890">
                  <c:v>0.61933915157830755</c:v>
                </c:pt>
                <c:pt idx="20891">
                  <c:v>0.61933915157830755</c:v>
                </c:pt>
                <c:pt idx="20892">
                  <c:v>0.61933915157830755</c:v>
                </c:pt>
                <c:pt idx="20893">
                  <c:v>0.61929573183969433</c:v>
                </c:pt>
                <c:pt idx="20894">
                  <c:v>0.61929573183969433</c:v>
                </c:pt>
                <c:pt idx="20895">
                  <c:v>0.61929573183969433</c:v>
                </c:pt>
                <c:pt idx="20896">
                  <c:v>0.61929573183969433</c:v>
                </c:pt>
                <c:pt idx="20897">
                  <c:v>0.61925231210108111</c:v>
                </c:pt>
                <c:pt idx="20898">
                  <c:v>0.61925231210108111</c:v>
                </c:pt>
                <c:pt idx="20899">
                  <c:v>0.61925231210108111</c:v>
                </c:pt>
                <c:pt idx="20900">
                  <c:v>0.61925231210108111</c:v>
                </c:pt>
                <c:pt idx="20901">
                  <c:v>0.6192088923624679</c:v>
                </c:pt>
                <c:pt idx="20902">
                  <c:v>0.6191654726238548</c:v>
                </c:pt>
                <c:pt idx="20903">
                  <c:v>0.6191654726238548</c:v>
                </c:pt>
                <c:pt idx="20904">
                  <c:v>0.6191654726238548</c:v>
                </c:pt>
                <c:pt idx="20905">
                  <c:v>0.6191654726238548</c:v>
                </c:pt>
                <c:pt idx="20906">
                  <c:v>0.61912205288524169</c:v>
                </c:pt>
                <c:pt idx="20907">
                  <c:v>0.61907863314662848</c:v>
                </c:pt>
                <c:pt idx="20908">
                  <c:v>0.61903521340801526</c:v>
                </c:pt>
                <c:pt idx="20909">
                  <c:v>0.61899179366940205</c:v>
                </c:pt>
                <c:pt idx="20910">
                  <c:v>0.61899179366940205</c:v>
                </c:pt>
                <c:pt idx="20911">
                  <c:v>0.61894837393078894</c:v>
                </c:pt>
                <c:pt idx="20912">
                  <c:v>0.61894837393078894</c:v>
                </c:pt>
                <c:pt idx="20913">
                  <c:v>0.61890495419217584</c:v>
                </c:pt>
                <c:pt idx="20914">
                  <c:v>0.61886153445356262</c:v>
                </c:pt>
                <c:pt idx="20915">
                  <c:v>0.61881811471494941</c:v>
                </c:pt>
                <c:pt idx="20916">
                  <c:v>0.61881811471494941</c:v>
                </c:pt>
                <c:pt idx="20917">
                  <c:v>0.61877469497633619</c:v>
                </c:pt>
                <c:pt idx="20918">
                  <c:v>0.61873127523772309</c:v>
                </c:pt>
                <c:pt idx="20919">
                  <c:v>0.61868785549910987</c:v>
                </c:pt>
                <c:pt idx="20920">
                  <c:v>0.61864443576049677</c:v>
                </c:pt>
                <c:pt idx="20921">
                  <c:v>0.61860101602188355</c:v>
                </c:pt>
                <c:pt idx="20922">
                  <c:v>0.61855759628327034</c:v>
                </c:pt>
                <c:pt idx="20923">
                  <c:v>0.61851417654465712</c:v>
                </c:pt>
                <c:pt idx="20924">
                  <c:v>0.61847075680604402</c:v>
                </c:pt>
                <c:pt idx="20925">
                  <c:v>0.61842733706743092</c:v>
                </c:pt>
                <c:pt idx="20926">
                  <c:v>0.61842733706743092</c:v>
                </c:pt>
                <c:pt idx="20927">
                  <c:v>0.61842733706743092</c:v>
                </c:pt>
                <c:pt idx="20928">
                  <c:v>0.61842733706743092</c:v>
                </c:pt>
                <c:pt idx="20929">
                  <c:v>0.6183839173288177</c:v>
                </c:pt>
                <c:pt idx="20930">
                  <c:v>0.61834049759020449</c:v>
                </c:pt>
                <c:pt idx="20931">
                  <c:v>0.61834049759020449</c:v>
                </c:pt>
                <c:pt idx="20932">
                  <c:v>0.61829707785159127</c:v>
                </c:pt>
                <c:pt idx="20933">
                  <c:v>0.61825365811297817</c:v>
                </c:pt>
                <c:pt idx="20934">
                  <c:v>0.61821023837436506</c:v>
                </c:pt>
                <c:pt idx="20935">
                  <c:v>0.61816681863575185</c:v>
                </c:pt>
                <c:pt idx="20936">
                  <c:v>0.61816681863575185</c:v>
                </c:pt>
                <c:pt idx="20937">
                  <c:v>0.61812339889713863</c:v>
                </c:pt>
                <c:pt idx="20938">
                  <c:v>0.61807997915852542</c:v>
                </c:pt>
                <c:pt idx="20939">
                  <c:v>0.61803655941991231</c:v>
                </c:pt>
                <c:pt idx="20940">
                  <c:v>0.6179931396812991</c:v>
                </c:pt>
                <c:pt idx="20941">
                  <c:v>0.6179931396812991</c:v>
                </c:pt>
                <c:pt idx="20942">
                  <c:v>0.6179931396812991</c:v>
                </c:pt>
                <c:pt idx="20943">
                  <c:v>0.6179931396812991</c:v>
                </c:pt>
                <c:pt idx="20944">
                  <c:v>0.61794971994268599</c:v>
                </c:pt>
                <c:pt idx="20945">
                  <c:v>0.61790630020407278</c:v>
                </c:pt>
                <c:pt idx="20946">
                  <c:v>0.61790630020407278</c:v>
                </c:pt>
                <c:pt idx="20947">
                  <c:v>0.61786288046545956</c:v>
                </c:pt>
                <c:pt idx="20948">
                  <c:v>0.61786288046545956</c:v>
                </c:pt>
                <c:pt idx="20949">
                  <c:v>0.61786288046545956</c:v>
                </c:pt>
                <c:pt idx="20950">
                  <c:v>0.61781946072684635</c:v>
                </c:pt>
                <c:pt idx="20951">
                  <c:v>0.61777604098823324</c:v>
                </c:pt>
                <c:pt idx="20952">
                  <c:v>0.61777604098823324</c:v>
                </c:pt>
                <c:pt idx="20953">
                  <c:v>0.61777604098823324</c:v>
                </c:pt>
                <c:pt idx="20954">
                  <c:v>0.61773262124962014</c:v>
                </c:pt>
                <c:pt idx="20955">
                  <c:v>0.61768920151100692</c:v>
                </c:pt>
                <c:pt idx="20956">
                  <c:v>0.61764578177239371</c:v>
                </c:pt>
                <c:pt idx="20957">
                  <c:v>0.61760236203378049</c:v>
                </c:pt>
                <c:pt idx="20958">
                  <c:v>0.61755894229516739</c:v>
                </c:pt>
                <c:pt idx="20959">
                  <c:v>0.61755894229516739</c:v>
                </c:pt>
                <c:pt idx="20960">
                  <c:v>0.61751552255655429</c:v>
                </c:pt>
                <c:pt idx="20961">
                  <c:v>0.61751552255655429</c:v>
                </c:pt>
                <c:pt idx="20962">
                  <c:v>0.61747210281794107</c:v>
                </c:pt>
                <c:pt idx="20963">
                  <c:v>0.61747210281794107</c:v>
                </c:pt>
                <c:pt idx="20964">
                  <c:v>0.61742868307932786</c:v>
                </c:pt>
                <c:pt idx="20965">
                  <c:v>0.61742868307932786</c:v>
                </c:pt>
                <c:pt idx="20966">
                  <c:v>0.61742868307932786</c:v>
                </c:pt>
                <c:pt idx="20967">
                  <c:v>0.61738526334071464</c:v>
                </c:pt>
                <c:pt idx="20968">
                  <c:v>0.61738526334071464</c:v>
                </c:pt>
                <c:pt idx="20969">
                  <c:v>0.61734184360210154</c:v>
                </c:pt>
                <c:pt idx="20970">
                  <c:v>0.61729842386348832</c:v>
                </c:pt>
                <c:pt idx="20971">
                  <c:v>0.61725500412487522</c:v>
                </c:pt>
                <c:pt idx="20972">
                  <c:v>0.61725500412487522</c:v>
                </c:pt>
                <c:pt idx="20973">
                  <c:v>0.617211584386262</c:v>
                </c:pt>
                <c:pt idx="20974">
                  <c:v>0.617211584386262</c:v>
                </c:pt>
                <c:pt idx="20975">
                  <c:v>0.617211584386262</c:v>
                </c:pt>
                <c:pt idx="20976">
                  <c:v>0.61716816464764879</c:v>
                </c:pt>
                <c:pt idx="20977">
                  <c:v>0.61712474490903557</c:v>
                </c:pt>
                <c:pt idx="20978">
                  <c:v>0.61712474490903557</c:v>
                </c:pt>
                <c:pt idx="20979">
                  <c:v>0.61708132517042247</c:v>
                </c:pt>
                <c:pt idx="20980">
                  <c:v>0.61708132517042247</c:v>
                </c:pt>
                <c:pt idx="20981">
                  <c:v>0.61708132517042247</c:v>
                </c:pt>
                <c:pt idx="20982">
                  <c:v>0.61703790543180936</c:v>
                </c:pt>
                <c:pt idx="20983">
                  <c:v>0.61699448569319615</c:v>
                </c:pt>
                <c:pt idx="20984">
                  <c:v>0.61699448569319615</c:v>
                </c:pt>
                <c:pt idx="20985">
                  <c:v>0.61695106595458293</c:v>
                </c:pt>
                <c:pt idx="20986">
                  <c:v>0.61690764621596972</c:v>
                </c:pt>
                <c:pt idx="20987">
                  <c:v>0.61686422647735661</c:v>
                </c:pt>
                <c:pt idx="20988">
                  <c:v>0.61682080673874351</c:v>
                </c:pt>
                <c:pt idx="20989">
                  <c:v>0.61677738700013029</c:v>
                </c:pt>
                <c:pt idx="20990">
                  <c:v>0.61677738700013029</c:v>
                </c:pt>
                <c:pt idx="20991">
                  <c:v>0.61673396726151708</c:v>
                </c:pt>
                <c:pt idx="20992">
                  <c:v>0.61673396726151708</c:v>
                </c:pt>
                <c:pt idx="20993">
                  <c:v>0.61669054752290386</c:v>
                </c:pt>
                <c:pt idx="20994">
                  <c:v>0.61664712778429076</c:v>
                </c:pt>
                <c:pt idx="20995">
                  <c:v>0.61660370804567755</c:v>
                </c:pt>
                <c:pt idx="20996">
                  <c:v>0.61656028830706444</c:v>
                </c:pt>
                <c:pt idx="20997">
                  <c:v>0.61656028830706444</c:v>
                </c:pt>
                <c:pt idx="20998">
                  <c:v>0.61656028830706444</c:v>
                </c:pt>
                <c:pt idx="20999">
                  <c:v>0.61651686856845123</c:v>
                </c:pt>
                <c:pt idx="21000">
                  <c:v>0.61651686856845123</c:v>
                </c:pt>
                <c:pt idx="21001">
                  <c:v>0.61647344882983801</c:v>
                </c:pt>
                <c:pt idx="21002">
                  <c:v>0.6164300290912248</c:v>
                </c:pt>
                <c:pt idx="21003">
                  <c:v>0.61638660935261169</c:v>
                </c:pt>
                <c:pt idx="21004">
                  <c:v>0.61634318961399859</c:v>
                </c:pt>
                <c:pt idx="21005">
                  <c:v>0.61634318961399859</c:v>
                </c:pt>
                <c:pt idx="21006">
                  <c:v>0.61629976987538537</c:v>
                </c:pt>
                <c:pt idx="21007">
                  <c:v>0.61625635013677216</c:v>
                </c:pt>
                <c:pt idx="21008">
                  <c:v>0.61625635013677216</c:v>
                </c:pt>
                <c:pt idx="21009">
                  <c:v>0.61621293039815894</c:v>
                </c:pt>
                <c:pt idx="21010">
                  <c:v>0.61621293039815894</c:v>
                </c:pt>
                <c:pt idx="21011">
                  <c:v>0.61616951065954584</c:v>
                </c:pt>
                <c:pt idx="21012">
                  <c:v>0.61612609092093273</c:v>
                </c:pt>
                <c:pt idx="21013">
                  <c:v>0.61612609092093273</c:v>
                </c:pt>
                <c:pt idx="21014">
                  <c:v>0.61612609092093273</c:v>
                </c:pt>
                <c:pt idx="21015">
                  <c:v>0.61608267118231952</c:v>
                </c:pt>
                <c:pt idx="21016">
                  <c:v>0.61608267118231952</c:v>
                </c:pt>
                <c:pt idx="21017">
                  <c:v>0.6160392514437063</c:v>
                </c:pt>
                <c:pt idx="21018">
                  <c:v>0.61599583170509309</c:v>
                </c:pt>
                <c:pt idx="21019">
                  <c:v>0.61599583170509309</c:v>
                </c:pt>
                <c:pt idx="21020">
                  <c:v>0.61595241196647998</c:v>
                </c:pt>
                <c:pt idx="21021">
                  <c:v>0.61590899222786677</c:v>
                </c:pt>
                <c:pt idx="21022">
                  <c:v>0.61590899222786677</c:v>
                </c:pt>
                <c:pt idx="21023">
                  <c:v>0.61590899222786677</c:v>
                </c:pt>
                <c:pt idx="21024">
                  <c:v>0.61586557248925367</c:v>
                </c:pt>
                <c:pt idx="21025">
                  <c:v>0.61582215275064045</c:v>
                </c:pt>
                <c:pt idx="21026">
                  <c:v>0.61577873301202724</c:v>
                </c:pt>
                <c:pt idx="21027">
                  <c:v>0.61573531327341402</c:v>
                </c:pt>
                <c:pt idx="21028">
                  <c:v>0.61573531327341402</c:v>
                </c:pt>
                <c:pt idx="21029">
                  <c:v>0.61573531327341402</c:v>
                </c:pt>
                <c:pt idx="21030">
                  <c:v>0.61569189353480092</c:v>
                </c:pt>
                <c:pt idx="21031">
                  <c:v>0.61569189353480092</c:v>
                </c:pt>
                <c:pt idx="21032">
                  <c:v>0.61564847379618781</c:v>
                </c:pt>
                <c:pt idx="21033">
                  <c:v>0.61564847379618781</c:v>
                </c:pt>
                <c:pt idx="21034">
                  <c:v>0.61564847379618781</c:v>
                </c:pt>
                <c:pt idx="21035">
                  <c:v>0.61564847379618781</c:v>
                </c:pt>
                <c:pt idx="21036">
                  <c:v>0.61564847379618781</c:v>
                </c:pt>
                <c:pt idx="21037">
                  <c:v>0.61564847379618781</c:v>
                </c:pt>
                <c:pt idx="21038">
                  <c:v>0.61564847379618781</c:v>
                </c:pt>
                <c:pt idx="21039">
                  <c:v>0.61564847379618781</c:v>
                </c:pt>
                <c:pt idx="21040">
                  <c:v>0.6156050540575746</c:v>
                </c:pt>
                <c:pt idx="21041">
                  <c:v>0.6156050540575746</c:v>
                </c:pt>
                <c:pt idx="21042">
                  <c:v>0.6156050540575746</c:v>
                </c:pt>
                <c:pt idx="21043">
                  <c:v>0.61556163431896138</c:v>
                </c:pt>
                <c:pt idx="21044">
                  <c:v>0.61556163431896138</c:v>
                </c:pt>
                <c:pt idx="21045">
                  <c:v>0.61551821458034817</c:v>
                </c:pt>
                <c:pt idx="21046">
                  <c:v>0.61551821458034817</c:v>
                </c:pt>
                <c:pt idx="21047">
                  <c:v>0.61547479484173506</c:v>
                </c:pt>
                <c:pt idx="21048">
                  <c:v>0.61543137510312196</c:v>
                </c:pt>
                <c:pt idx="21049">
                  <c:v>0.61543137510312196</c:v>
                </c:pt>
                <c:pt idx="21050">
                  <c:v>0.61538795536450874</c:v>
                </c:pt>
                <c:pt idx="21051">
                  <c:v>0.61538795536450874</c:v>
                </c:pt>
                <c:pt idx="21052">
                  <c:v>0.61538795536450874</c:v>
                </c:pt>
                <c:pt idx="21053">
                  <c:v>0.61538795536450874</c:v>
                </c:pt>
                <c:pt idx="21054">
                  <c:v>0.61538795536450874</c:v>
                </c:pt>
                <c:pt idx="21055">
                  <c:v>0.61534453562589553</c:v>
                </c:pt>
                <c:pt idx="21056">
                  <c:v>0.61530111588728231</c:v>
                </c:pt>
                <c:pt idx="21057">
                  <c:v>0.61530111588728231</c:v>
                </c:pt>
                <c:pt idx="21058">
                  <c:v>0.61525769614866921</c:v>
                </c:pt>
                <c:pt idx="21059">
                  <c:v>0.61521427641005599</c:v>
                </c:pt>
                <c:pt idx="21060">
                  <c:v>0.61517085667144289</c:v>
                </c:pt>
                <c:pt idx="21061">
                  <c:v>0.61512743693282967</c:v>
                </c:pt>
                <c:pt idx="21062">
                  <c:v>0.61512743693282967</c:v>
                </c:pt>
                <c:pt idx="21063">
                  <c:v>0.61508401719421646</c:v>
                </c:pt>
                <c:pt idx="21064">
                  <c:v>0.61504059745560324</c:v>
                </c:pt>
                <c:pt idx="21065">
                  <c:v>0.61499717771699014</c:v>
                </c:pt>
                <c:pt idx="21066">
                  <c:v>0.61495375797837704</c:v>
                </c:pt>
                <c:pt idx="21067">
                  <c:v>0.61495375797837704</c:v>
                </c:pt>
                <c:pt idx="21068">
                  <c:v>0.61491033823976382</c:v>
                </c:pt>
                <c:pt idx="21069">
                  <c:v>0.61491033823976382</c:v>
                </c:pt>
                <c:pt idx="21070">
                  <c:v>0.61486691850115061</c:v>
                </c:pt>
                <c:pt idx="21071">
                  <c:v>0.61486691850115061</c:v>
                </c:pt>
                <c:pt idx="21072">
                  <c:v>0.61486691850115061</c:v>
                </c:pt>
                <c:pt idx="21073">
                  <c:v>0.61482349876253739</c:v>
                </c:pt>
                <c:pt idx="21074">
                  <c:v>0.61478007902392429</c:v>
                </c:pt>
                <c:pt idx="21075">
                  <c:v>0.61473665928531118</c:v>
                </c:pt>
                <c:pt idx="21076">
                  <c:v>0.61469323954669797</c:v>
                </c:pt>
                <c:pt idx="21077">
                  <c:v>0.61469323954669797</c:v>
                </c:pt>
                <c:pt idx="21078">
                  <c:v>0.61469323954669797</c:v>
                </c:pt>
                <c:pt idx="21079">
                  <c:v>0.61469323954669797</c:v>
                </c:pt>
                <c:pt idx="21080">
                  <c:v>0.61464981980808475</c:v>
                </c:pt>
                <c:pt idx="21081">
                  <c:v>0.61460640006947154</c:v>
                </c:pt>
                <c:pt idx="21082">
                  <c:v>0.61456298033085843</c:v>
                </c:pt>
                <c:pt idx="21083">
                  <c:v>0.61451956059224522</c:v>
                </c:pt>
                <c:pt idx="21084">
                  <c:v>0.61451956059224522</c:v>
                </c:pt>
                <c:pt idx="21085">
                  <c:v>0.61451956059224522</c:v>
                </c:pt>
                <c:pt idx="21086">
                  <c:v>0.61451956059224522</c:v>
                </c:pt>
                <c:pt idx="21087">
                  <c:v>0.61447614085363211</c:v>
                </c:pt>
                <c:pt idx="21088">
                  <c:v>0.61447614085363211</c:v>
                </c:pt>
                <c:pt idx="21089">
                  <c:v>0.6144327211150189</c:v>
                </c:pt>
                <c:pt idx="21090">
                  <c:v>0.61438930137640568</c:v>
                </c:pt>
                <c:pt idx="21091">
                  <c:v>0.61438930137640568</c:v>
                </c:pt>
                <c:pt idx="21092">
                  <c:v>0.61434588163779247</c:v>
                </c:pt>
                <c:pt idx="21093">
                  <c:v>0.61434588163779247</c:v>
                </c:pt>
                <c:pt idx="21094">
                  <c:v>0.61430246189917936</c:v>
                </c:pt>
                <c:pt idx="21095">
                  <c:v>0.61425904216056626</c:v>
                </c:pt>
                <c:pt idx="21096">
                  <c:v>0.61425904216056626</c:v>
                </c:pt>
                <c:pt idx="21097">
                  <c:v>0.61421562242195304</c:v>
                </c:pt>
                <c:pt idx="21098">
                  <c:v>0.61417220268333983</c:v>
                </c:pt>
                <c:pt idx="21099">
                  <c:v>0.61412878294472661</c:v>
                </c:pt>
                <c:pt idx="21100">
                  <c:v>0.61412878294472661</c:v>
                </c:pt>
                <c:pt idx="21101">
                  <c:v>0.61408536320611351</c:v>
                </c:pt>
                <c:pt idx="21102">
                  <c:v>0.61408536320611351</c:v>
                </c:pt>
                <c:pt idx="21103">
                  <c:v>0.61404194346750041</c:v>
                </c:pt>
                <c:pt idx="21104">
                  <c:v>0.61399852372888719</c:v>
                </c:pt>
                <c:pt idx="21105">
                  <c:v>0.61395510399027398</c:v>
                </c:pt>
                <c:pt idx="21106">
                  <c:v>0.61395510399027398</c:v>
                </c:pt>
                <c:pt idx="21107">
                  <c:v>0.61395510399027398</c:v>
                </c:pt>
                <c:pt idx="21108">
                  <c:v>0.61391168425166076</c:v>
                </c:pt>
                <c:pt idx="21109">
                  <c:v>0.61386826451304766</c:v>
                </c:pt>
                <c:pt idx="21110">
                  <c:v>0.61386826451304766</c:v>
                </c:pt>
                <c:pt idx="21111">
                  <c:v>0.61386826451304766</c:v>
                </c:pt>
                <c:pt idx="21112">
                  <c:v>0.61386826451304766</c:v>
                </c:pt>
                <c:pt idx="21113">
                  <c:v>0.61382484477443444</c:v>
                </c:pt>
                <c:pt idx="21114">
                  <c:v>0.61378142503582134</c:v>
                </c:pt>
                <c:pt idx="21115">
                  <c:v>0.61373800529720812</c:v>
                </c:pt>
                <c:pt idx="21116">
                  <c:v>0.61369458555859491</c:v>
                </c:pt>
                <c:pt idx="21117">
                  <c:v>0.61369458555859491</c:v>
                </c:pt>
                <c:pt idx="21118">
                  <c:v>0.61369458555859491</c:v>
                </c:pt>
                <c:pt idx="21119">
                  <c:v>0.61369458555859491</c:v>
                </c:pt>
                <c:pt idx="21120">
                  <c:v>0.61365116581998169</c:v>
                </c:pt>
                <c:pt idx="21121">
                  <c:v>0.61360774608136859</c:v>
                </c:pt>
                <c:pt idx="21122">
                  <c:v>0.61360774608136859</c:v>
                </c:pt>
                <c:pt idx="21123">
                  <c:v>0.61356432634275548</c:v>
                </c:pt>
                <c:pt idx="21124">
                  <c:v>0.61352090660414227</c:v>
                </c:pt>
                <c:pt idx="21125">
                  <c:v>0.61347748686552905</c:v>
                </c:pt>
                <c:pt idx="21126">
                  <c:v>0.61343406712691584</c:v>
                </c:pt>
                <c:pt idx="21127">
                  <c:v>0.61343406712691584</c:v>
                </c:pt>
                <c:pt idx="21128">
                  <c:v>0.61339064738830273</c:v>
                </c:pt>
                <c:pt idx="21129">
                  <c:v>0.61334722764968963</c:v>
                </c:pt>
                <c:pt idx="21130">
                  <c:v>0.61334722764968963</c:v>
                </c:pt>
                <c:pt idx="21131">
                  <c:v>0.61334722764968963</c:v>
                </c:pt>
                <c:pt idx="21132">
                  <c:v>0.61330380791107642</c:v>
                </c:pt>
                <c:pt idx="21133">
                  <c:v>0.61330380791107642</c:v>
                </c:pt>
                <c:pt idx="21134">
                  <c:v>0.6132603881724632</c:v>
                </c:pt>
                <c:pt idx="21135">
                  <c:v>0.6132603881724632</c:v>
                </c:pt>
                <c:pt idx="21136">
                  <c:v>0.61321696843384998</c:v>
                </c:pt>
                <c:pt idx="21137">
                  <c:v>0.61317354869523688</c:v>
                </c:pt>
                <c:pt idx="21138">
                  <c:v>0.61313012895662367</c:v>
                </c:pt>
                <c:pt idx="21139">
                  <c:v>0.61308670921801056</c:v>
                </c:pt>
                <c:pt idx="21140">
                  <c:v>0.61308670921801056</c:v>
                </c:pt>
                <c:pt idx="21141">
                  <c:v>0.61308670921801056</c:v>
                </c:pt>
                <c:pt idx="21142">
                  <c:v>0.61304328947939735</c:v>
                </c:pt>
                <c:pt idx="21143">
                  <c:v>0.61304328947939735</c:v>
                </c:pt>
                <c:pt idx="21144">
                  <c:v>0.61299986974078413</c:v>
                </c:pt>
                <c:pt idx="21145">
                  <c:v>0.61295645000217092</c:v>
                </c:pt>
                <c:pt idx="21146">
                  <c:v>0.61295645000217092</c:v>
                </c:pt>
                <c:pt idx="21147">
                  <c:v>0.61291303026355781</c:v>
                </c:pt>
                <c:pt idx="21148">
                  <c:v>0.61291303026355781</c:v>
                </c:pt>
                <c:pt idx="21149">
                  <c:v>0.61286961052494471</c:v>
                </c:pt>
                <c:pt idx="21150">
                  <c:v>0.61282619078633149</c:v>
                </c:pt>
                <c:pt idx="21151">
                  <c:v>0.61278277104771828</c:v>
                </c:pt>
                <c:pt idx="21152">
                  <c:v>0.61273935130910506</c:v>
                </c:pt>
                <c:pt idx="21153">
                  <c:v>0.61269593157049196</c:v>
                </c:pt>
                <c:pt idx="21154">
                  <c:v>0.61269593157049196</c:v>
                </c:pt>
                <c:pt idx="21155">
                  <c:v>0.61269593157049196</c:v>
                </c:pt>
                <c:pt idx="21156">
                  <c:v>0.61265251183187885</c:v>
                </c:pt>
                <c:pt idx="21157">
                  <c:v>0.61260909209326564</c:v>
                </c:pt>
                <c:pt idx="21158">
                  <c:v>0.61256567235465242</c:v>
                </c:pt>
                <c:pt idx="21159">
                  <c:v>0.61252225261603921</c:v>
                </c:pt>
                <c:pt idx="21160">
                  <c:v>0.6124788328774261</c:v>
                </c:pt>
                <c:pt idx="21161">
                  <c:v>0.6124788328774261</c:v>
                </c:pt>
                <c:pt idx="21162">
                  <c:v>0.61243541313881289</c:v>
                </c:pt>
                <c:pt idx="21163">
                  <c:v>0.61243541313881289</c:v>
                </c:pt>
                <c:pt idx="21164">
                  <c:v>0.61239199340019979</c:v>
                </c:pt>
                <c:pt idx="21165">
                  <c:v>0.61234857366158657</c:v>
                </c:pt>
                <c:pt idx="21166">
                  <c:v>0.61230515392297336</c:v>
                </c:pt>
                <c:pt idx="21167">
                  <c:v>0.61230515392297336</c:v>
                </c:pt>
                <c:pt idx="21168">
                  <c:v>0.61226173418436014</c:v>
                </c:pt>
                <c:pt idx="21169">
                  <c:v>0.61221831444574704</c:v>
                </c:pt>
                <c:pt idx="21170">
                  <c:v>0.61217489470713393</c:v>
                </c:pt>
                <c:pt idx="21171">
                  <c:v>0.61213147496852072</c:v>
                </c:pt>
                <c:pt idx="21172">
                  <c:v>0.6120880552299075</c:v>
                </c:pt>
                <c:pt idx="21173">
                  <c:v>0.61204463549129429</c:v>
                </c:pt>
                <c:pt idx="21174">
                  <c:v>0.61200121575268118</c:v>
                </c:pt>
                <c:pt idx="21175">
                  <c:v>0.61200121575268118</c:v>
                </c:pt>
                <c:pt idx="21176">
                  <c:v>0.61195779601406808</c:v>
                </c:pt>
                <c:pt idx="21177">
                  <c:v>0.61191437627545486</c:v>
                </c:pt>
                <c:pt idx="21178">
                  <c:v>0.61187095653684165</c:v>
                </c:pt>
                <c:pt idx="21179">
                  <c:v>0.61182753679822843</c:v>
                </c:pt>
                <c:pt idx="21180">
                  <c:v>0.61178411705961533</c:v>
                </c:pt>
                <c:pt idx="21181">
                  <c:v>0.61174069732100211</c:v>
                </c:pt>
                <c:pt idx="21182">
                  <c:v>0.61174069732100211</c:v>
                </c:pt>
                <c:pt idx="21183">
                  <c:v>0.61174069732100211</c:v>
                </c:pt>
                <c:pt idx="21184">
                  <c:v>0.61174069732100211</c:v>
                </c:pt>
                <c:pt idx="21185">
                  <c:v>0.61174069732100211</c:v>
                </c:pt>
                <c:pt idx="21186">
                  <c:v>0.61174069732100211</c:v>
                </c:pt>
                <c:pt idx="21187">
                  <c:v>0.61169727758238901</c:v>
                </c:pt>
                <c:pt idx="21188">
                  <c:v>0.61165385784377579</c:v>
                </c:pt>
                <c:pt idx="21189">
                  <c:v>0.61165385784377579</c:v>
                </c:pt>
                <c:pt idx="21190">
                  <c:v>0.61161043810516258</c:v>
                </c:pt>
                <c:pt idx="21191">
                  <c:v>0.61156701836654936</c:v>
                </c:pt>
                <c:pt idx="21192">
                  <c:v>0.61152359862793626</c:v>
                </c:pt>
                <c:pt idx="21193">
                  <c:v>0.61148017888932316</c:v>
                </c:pt>
                <c:pt idx="21194">
                  <c:v>0.61143675915070994</c:v>
                </c:pt>
                <c:pt idx="21195">
                  <c:v>0.61139333941209673</c:v>
                </c:pt>
                <c:pt idx="21196">
                  <c:v>0.61134991967348351</c:v>
                </c:pt>
                <c:pt idx="21197">
                  <c:v>0.61130649993487041</c:v>
                </c:pt>
                <c:pt idx="21198">
                  <c:v>0.61126308019625719</c:v>
                </c:pt>
                <c:pt idx="21199">
                  <c:v>0.61126308019625719</c:v>
                </c:pt>
                <c:pt idx="21200">
                  <c:v>0.61126308019625719</c:v>
                </c:pt>
                <c:pt idx="21201">
                  <c:v>0.61121966045764409</c:v>
                </c:pt>
                <c:pt idx="21202">
                  <c:v>0.61121966045764409</c:v>
                </c:pt>
                <c:pt idx="21203">
                  <c:v>0.61117624071903087</c:v>
                </c:pt>
                <c:pt idx="21204">
                  <c:v>0.61117624071903087</c:v>
                </c:pt>
                <c:pt idx="21205">
                  <c:v>0.61117624071903087</c:v>
                </c:pt>
                <c:pt idx="21206">
                  <c:v>0.61117624071903087</c:v>
                </c:pt>
                <c:pt idx="21207">
                  <c:v>0.61117624071903087</c:v>
                </c:pt>
                <c:pt idx="21208">
                  <c:v>0.61117624071903087</c:v>
                </c:pt>
                <c:pt idx="21209">
                  <c:v>0.61113282098041766</c:v>
                </c:pt>
                <c:pt idx="21210">
                  <c:v>0.61108940124180444</c:v>
                </c:pt>
                <c:pt idx="21211">
                  <c:v>0.61104598150319134</c:v>
                </c:pt>
                <c:pt idx="21212">
                  <c:v>0.61100256176457823</c:v>
                </c:pt>
                <c:pt idx="21213">
                  <c:v>0.61095914202596502</c:v>
                </c:pt>
                <c:pt idx="21214">
                  <c:v>0.61095914202596502</c:v>
                </c:pt>
                <c:pt idx="21215">
                  <c:v>0.61095914202596502</c:v>
                </c:pt>
                <c:pt idx="21216">
                  <c:v>0.6109157222873518</c:v>
                </c:pt>
                <c:pt idx="21217">
                  <c:v>0.61087230254873859</c:v>
                </c:pt>
                <c:pt idx="21218">
                  <c:v>0.61082888281012548</c:v>
                </c:pt>
                <c:pt idx="21219">
                  <c:v>0.61078546307151238</c:v>
                </c:pt>
                <c:pt idx="21220">
                  <c:v>0.61074204333289916</c:v>
                </c:pt>
                <c:pt idx="21221">
                  <c:v>0.61069862359428595</c:v>
                </c:pt>
                <c:pt idx="21222">
                  <c:v>0.61065520385567273</c:v>
                </c:pt>
                <c:pt idx="21223">
                  <c:v>0.61061178411705963</c:v>
                </c:pt>
                <c:pt idx="21224">
                  <c:v>0.61056836437844642</c:v>
                </c:pt>
                <c:pt idx="21225">
                  <c:v>0.61056836437844642</c:v>
                </c:pt>
                <c:pt idx="21226">
                  <c:v>0.61052494463983331</c:v>
                </c:pt>
                <c:pt idx="21227">
                  <c:v>0.6104815249012201</c:v>
                </c:pt>
                <c:pt idx="21228">
                  <c:v>0.6104815249012201</c:v>
                </c:pt>
                <c:pt idx="21229">
                  <c:v>0.61043810516260688</c:v>
                </c:pt>
                <c:pt idx="21230">
                  <c:v>0.61039468542399367</c:v>
                </c:pt>
                <c:pt idx="21231">
                  <c:v>0.61035126568538056</c:v>
                </c:pt>
                <c:pt idx="21232">
                  <c:v>0.61035126568538056</c:v>
                </c:pt>
                <c:pt idx="21233">
                  <c:v>0.61030784594676746</c:v>
                </c:pt>
                <c:pt idx="21234">
                  <c:v>0.61026442620815424</c:v>
                </c:pt>
                <c:pt idx="21235">
                  <c:v>0.61026442620815424</c:v>
                </c:pt>
                <c:pt idx="21236">
                  <c:v>0.61026442620815424</c:v>
                </c:pt>
                <c:pt idx="21237">
                  <c:v>0.61022100646954103</c:v>
                </c:pt>
                <c:pt idx="21238">
                  <c:v>0.61017758673092781</c:v>
                </c:pt>
                <c:pt idx="21239">
                  <c:v>0.61013416699231471</c:v>
                </c:pt>
                <c:pt idx="21240">
                  <c:v>0.61013416699231471</c:v>
                </c:pt>
                <c:pt idx="21241">
                  <c:v>0.6100907472537016</c:v>
                </c:pt>
                <c:pt idx="21242">
                  <c:v>0.61004732751508839</c:v>
                </c:pt>
                <c:pt idx="21243">
                  <c:v>0.61004732751508839</c:v>
                </c:pt>
                <c:pt idx="21244">
                  <c:v>0.61000390777647517</c:v>
                </c:pt>
                <c:pt idx="21245">
                  <c:v>0.60996048803786196</c:v>
                </c:pt>
                <c:pt idx="21246">
                  <c:v>0.60991706829924885</c:v>
                </c:pt>
                <c:pt idx="21247">
                  <c:v>0.60987364856063564</c:v>
                </c:pt>
                <c:pt idx="21248">
                  <c:v>0.60987364856063564</c:v>
                </c:pt>
                <c:pt idx="21249">
                  <c:v>0.60983022882202254</c:v>
                </c:pt>
                <c:pt idx="21250">
                  <c:v>0.60978680908340932</c:v>
                </c:pt>
                <c:pt idx="21251">
                  <c:v>0.60978680908340932</c:v>
                </c:pt>
                <c:pt idx="21252">
                  <c:v>0.60978680908340932</c:v>
                </c:pt>
                <c:pt idx="21253">
                  <c:v>0.60978680908340932</c:v>
                </c:pt>
                <c:pt idx="21254">
                  <c:v>0.60974338934479611</c:v>
                </c:pt>
                <c:pt idx="21255">
                  <c:v>0.60969996960618289</c:v>
                </c:pt>
                <c:pt idx="21256">
                  <c:v>0.60969996960618289</c:v>
                </c:pt>
                <c:pt idx="21257">
                  <c:v>0.60969996960618289</c:v>
                </c:pt>
                <c:pt idx="21258">
                  <c:v>0.60965654986756979</c:v>
                </c:pt>
                <c:pt idx="21259">
                  <c:v>0.60965654986756979</c:v>
                </c:pt>
                <c:pt idx="21260">
                  <c:v>0.60965654986756979</c:v>
                </c:pt>
                <c:pt idx="21261">
                  <c:v>0.60965654986756979</c:v>
                </c:pt>
                <c:pt idx="21262">
                  <c:v>0.60965654986756979</c:v>
                </c:pt>
                <c:pt idx="21263">
                  <c:v>0.60965654986756979</c:v>
                </c:pt>
                <c:pt idx="21264">
                  <c:v>0.60965654986756979</c:v>
                </c:pt>
                <c:pt idx="21265">
                  <c:v>0.60961313012895668</c:v>
                </c:pt>
                <c:pt idx="21266">
                  <c:v>0.60956971039034347</c:v>
                </c:pt>
                <c:pt idx="21267">
                  <c:v>0.60952629065173025</c:v>
                </c:pt>
                <c:pt idx="21268">
                  <c:v>0.60948287091311704</c:v>
                </c:pt>
                <c:pt idx="21269">
                  <c:v>0.60943945117450393</c:v>
                </c:pt>
                <c:pt idx="21270">
                  <c:v>0.60939603143589083</c:v>
                </c:pt>
                <c:pt idx="21271">
                  <c:v>0.60935261169727761</c:v>
                </c:pt>
                <c:pt idx="21272">
                  <c:v>0.6093091919586644</c:v>
                </c:pt>
                <c:pt idx="21273">
                  <c:v>0.6093091919586644</c:v>
                </c:pt>
                <c:pt idx="21274">
                  <c:v>0.6093091919586644</c:v>
                </c:pt>
                <c:pt idx="21275">
                  <c:v>0.6093091919586644</c:v>
                </c:pt>
                <c:pt idx="21276">
                  <c:v>0.6093091919586644</c:v>
                </c:pt>
                <c:pt idx="21277">
                  <c:v>0.6093091919586644</c:v>
                </c:pt>
                <c:pt idx="21278">
                  <c:v>0.6093091919586644</c:v>
                </c:pt>
                <c:pt idx="21279">
                  <c:v>0.6093091919586644</c:v>
                </c:pt>
                <c:pt idx="21280">
                  <c:v>0.6093091919586644</c:v>
                </c:pt>
                <c:pt idx="21281">
                  <c:v>0.6093091919586644</c:v>
                </c:pt>
                <c:pt idx="21282">
                  <c:v>0.60926577222005118</c:v>
                </c:pt>
                <c:pt idx="21283">
                  <c:v>0.60922235248143808</c:v>
                </c:pt>
                <c:pt idx="21284">
                  <c:v>0.60917893274282486</c:v>
                </c:pt>
                <c:pt idx="21285">
                  <c:v>0.60913551300421176</c:v>
                </c:pt>
                <c:pt idx="21286">
                  <c:v>0.60909209326559854</c:v>
                </c:pt>
                <c:pt idx="21287">
                  <c:v>0.60904867352698533</c:v>
                </c:pt>
                <c:pt idx="21288">
                  <c:v>0.60900525378837211</c:v>
                </c:pt>
                <c:pt idx="21289">
                  <c:v>0.60896183404975901</c:v>
                </c:pt>
                <c:pt idx="21290">
                  <c:v>0.60896183404975901</c:v>
                </c:pt>
                <c:pt idx="21291">
                  <c:v>0.60896183404975901</c:v>
                </c:pt>
                <c:pt idx="21292">
                  <c:v>0.60891841431114591</c:v>
                </c:pt>
                <c:pt idx="21293">
                  <c:v>0.60887499457253269</c:v>
                </c:pt>
                <c:pt idx="21294">
                  <c:v>0.60887499457253269</c:v>
                </c:pt>
                <c:pt idx="21295">
                  <c:v>0.60883157483391948</c:v>
                </c:pt>
                <c:pt idx="21296">
                  <c:v>0.60878815509530626</c:v>
                </c:pt>
                <c:pt idx="21297">
                  <c:v>0.60874473535669316</c:v>
                </c:pt>
                <c:pt idx="21298">
                  <c:v>0.60874473535669316</c:v>
                </c:pt>
                <c:pt idx="21299">
                  <c:v>0.60870131561808005</c:v>
                </c:pt>
                <c:pt idx="21300">
                  <c:v>0.60870131561808005</c:v>
                </c:pt>
                <c:pt idx="21301">
                  <c:v>0.60865789587946684</c:v>
                </c:pt>
                <c:pt idx="21302">
                  <c:v>0.60865789587946684</c:v>
                </c:pt>
                <c:pt idx="21303">
                  <c:v>0.60861447614085362</c:v>
                </c:pt>
                <c:pt idx="21304">
                  <c:v>0.60861447614085362</c:v>
                </c:pt>
                <c:pt idx="21305">
                  <c:v>0.60861447614085362</c:v>
                </c:pt>
                <c:pt idx="21306">
                  <c:v>0.60857105640224041</c:v>
                </c:pt>
                <c:pt idx="21307">
                  <c:v>0.60857105640224041</c:v>
                </c:pt>
                <c:pt idx="21308">
                  <c:v>0.60857105640224041</c:v>
                </c:pt>
                <c:pt idx="21309">
                  <c:v>0.6085276366636273</c:v>
                </c:pt>
                <c:pt idx="21310">
                  <c:v>0.60848421692501409</c:v>
                </c:pt>
                <c:pt idx="21311">
                  <c:v>0.60848421692501409</c:v>
                </c:pt>
                <c:pt idx="21312">
                  <c:v>0.60848421692501409</c:v>
                </c:pt>
                <c:pt idx="21313">
                  <c:v>0.60844079718640098</c:v>
                </c:pt>
                <c:pt idx="21314">
                  <c:v>0.60839737744778777</c:v>
                </c:pt>
                <c:pt idx="21315">
                  <c:v>0.60839737744778777</c:v>
                </c:pt>
                <c:pt idx="21316">
                  <c:v>0.60835395770917455</c:v>
                </c:pt>
                <c:pt idx="21317">
                  <c:v>0.60835395770917455</c:v>
                </c:pt>
                <c:pt idx="21318">
                  <c:v>0.60835395770917455</c:v>
                </c:pt>
                <c:pt idx="21319">
                  <c:v>0.60831053797056134</c:v>
                </c:pt>
                <c:pt idx="21320">
                  <c:v>0.60826711823194823</c:v>
                </c:pt>
                <c:pt idx="21321">
                  <c:v>0.60822369849333513</c:v>
                </c:pt>
                <c:pt idx="21322">
                  <c:v>0.60822369849333513</c:v>
                </c:pt>
                <c:pt idx="21323">
                  <c:v>0.60818027875472191</c:v>
                </c:pt>
                <c:pt idx="21324">
                  <c:v>0.6081368590161087</c:v>
                </c:pt>
                <c:pt idx="21325">
                  <c:v>0.6081368590161087</c:v>
                </c:pt>
                <c:pt idx="21326">
                  <c:v>0.60809343927749548</c:v>
                </c:pt>
                <c:pt idx="21327">
                  <c:v>0.60805001953888238</c:v>
                </c:pt>
                <c:pt idx="21328">
                  <c:v>0.60805001953888238</c:v>
                </c:pt>
                <c:pt idx="21329">
                  <c:v>0.60805001953888238</c:v>
                </c:pt>
                <c:pt idx="21330">
                  <c:v>0.60800659980026928</c:v>
                </c:pt>
                <c:pt idx="21331">
                  <c:v>0.60800659980026928</c:v>
                </c:pt>
                <c:pt idx="21332">
                  <c:v>0.60796318006165606</c:v>
                </c:pt>
                <c:pt idx="21333">
                  <c:v>0.60791976032304285</c:v>
                </c:pt>
                <c:pt idx="21334">
                  <c:v>0.60787634058442963</c:v>
                </c:pt>
                <c:pt idx="21335">
                  <c:v>0.60783292084581653</c:v>
                </c:pt>
                <c:pt idx="21336">
                  <c:v>0.60783292084581653</c:v>
                </c:pt>
                <c:pt idx="21337">
                  <c:v>0.60783292084581653</c:v>
                </c:pt>
                <c:pt idx="21338">
                  <c:v>0.60778950110720331</c:v>
                </c:pt>
                <c:pt idx="21339">
                  <c:v>0.60774608136859021</c:v>
                </c:pt>
                <c:pt idx="21340">
                  <c:v>0.60774608136859021</c:v>
                </c:pt>
                <c:pt idx="21341">
                  <c:v>0.60774608136859021</c:v>
                </c:pt>
                <c:pt idx="21342">
                  <c:v>0.60774608136859021</c:v>
                </c:pt>
                <c:pt idx="21343">
                  <c:v>0.60774608136859021</c:v>
                </c:pt>
                <c:pt idx="21344">
                  <c:v>0.60770266162997699</c:v>
                </c:pt>
                <c:pt idx="21345">
                  <c:v>0.60770266162997699</c:v>
                </c:pt>
                <c:pt idx="21346">
                  <c:v>0.60765924189136378</c:v>
                </c:pt>
                <c:pt idx="21347">
                  <c:v>0.60761582215275056</c:v>
                </c:pt>
                <c:pt idx="21348">
                  <c:v>0.60761582215275056</c:v>
                </c:pt>
                <c:pt idx="21349">
                  <c:v>0.60757240241413746</c:v>
                </c:pt>
                <c:pt idx="21350">
                  <c:v>0.60752898267552435</c:v>
                </c:pt>
                <c:pt idx="21351">
                  <c:v>0.60752898267552435</c:v>
                </c:pt>
                <c:pt idx="21352">
                  <c:v>0.60748556293691114</c:v>
                </c:pt>
                <c:pt idx="21353">
                  <c:v>0.60744214319829792</c:v>
                </c:pt>
                <c:pt idx="21354">
                  <c:v>0.60744214319829792</c:v>
                </c:pt>
                <c:pt idx="21355">
                  <c:v>0.60739872345968471</c:v>
                </c:pt>
                <c:pt idx="21356">
                  <c:v>0.6073553037210716</c:v>
                </c:pt>
                <c:pt idx="21357">
                  <c:v>0.6073553037210716</c:v>
                </c:pt>
                <c:pt idx="21358">
                  <c:v>0.6073553037210716</c:v>
                </c:pt>
                <c:pt idx="21359">
                  <c:v>0.6073118839824585</c:v>
                </c:pt>
                <c:pt idx="21360">
                  <c:v>0.60726846424384529</c:v>
                </c:pt>
                <c:pt idx="21361">
                  <c:v>0.60722504450523207</c:v>
                </c:pt>
                <c:pt idx="21362">
                  <c:v>0.60718162476661885</c:v>
                </c:pt>
                <c:pt idx="21363">
                  <c:v>0.60718162476661885</c:v>
                </c:pt>
                <c:pt idx="21364">
                  <c:v>0.60718162476661885</c:v>
                </c:pt>
                <c:pt idx="21365">
                  <c:v>0.60713820502800575</c:v>
                </c:pt>
                <c:pt idx="21366">
                  <c:v>0.60709478528939254</c:v>
                </c:pt>
                <c:pt idx="21367">
                  <c:v>0.60705136555077943</c:v>
                </c:pt>
                <c:pt idx="21368">
                  <c:v>0.60700794581216622</c:v>
                </c:pt>
                <c:pt idx="21369">
                  <c:v>0.606964526073553</c:v>
                </c:pt>
                <c:pt idx="21370">
                  <c:v>0.60692110633493979</c:v>
                </c:pt>
                <c:pt idx="21371">
                  <c:v>0.60692110633493979</c:v>
                </c:pt>
                <c:pt idx="21372">
                  <c:v>0.60687768659632668</c:v>
                </c:pt>
                <c:pt idx="21373">
                  <c:v>0.60683426685771358</c:v>
                </c:pt>
                <c:pt idx="21374">
                  <c:v>0.60683426685771358</c:v>
                </c:pt>
                <c:pt idx="21375">
                  <c:v>0.60683426685771358</c:v>
                </c:pt>
                <c:pt idx="21376">
                  <c:v>0.60679084711910036</c:v>
                </c:pt>
                <c:pt idx="21377">
                  <c:v>0.60674742738048715</c:v>
                </c:pt>
                <c:pt idx="21378">
                  <c:v>0.60674742738048715</c:v>
                </c:pt>
                <c:pt idx="21379">
                  <c:v>0.60674742738048715</c:v>
                </c:pt>
                <c:pt idx="21380">
                  <c:v>0.60670400764187393</c:v>
                </c:pt>
                <c:pt idx="21381">
                  <c:v>0.60666058790326083</c:v>
                </c:pt>
                <c:pt idx="21382">
                  <c:v>0.60661716816464772</c:v>
                </c:pt>
                <c:pt idx="21383">
                  <c:v>0.60657374842603451</c:v>
                </c:pt>
                <c:pt idx="21384">
                  <c:v>0.60657374842603451</c:v>
                </c:pt>
                <c:pt idx="21385">
                  <c:v>0.60657374842603451</c:v>
                </c:pt>
                <c:pt idx="21386">
                  <c:v>0.60653032868742129</c:v>
                </c:pt>
                <c:pt idx="21387">
                  <c:v>0.60653032868742129</c:v>
                </c:pt>
                <c:pt idx="21388">
                  <c:v>0.60648690894880808</c:v>
                </c:pt>
                <c:pt idx="21389">
                  <c:v>0.60644348921019497</c:v>
                </c:pt>
                <c:pt idx="21390">
                  <c:v>0.60640006947158176</c:v>
                </c:pt>
                <c:pt idx="21391">
                  <c:v>0.60635664973296866</c:v>
                </c:pt>
                <c:pt idx="21392">
                  <c:v>0.60631322999435544</c:v>
                </c:pt>
                <c:pt idx="21393">
                  <c:v>0.60626981025574223</c:v>
                </c:pt>
                <c:pt idx="21394">
                  <c:v>0.60626981025574223</c:v>
                </c:pt>
                <c:pt idx="21395">
                  <c:v>0.60626981025574223</c:v>
                </c:pt>
                <c:pt idx="21396">
                  <c:v>0.60626981025574223</c:v>
                </c:pt>
                <c:pt idx="21397">
                  <c:v>0.60622639051712901</c:v>
                </c:pt>
                <c:pt idx="21398">
                  <c:v>0.60618297077851591</c:v>
                </c:pt>
                <c:pt idx="21399">
                  <c:v>0.6061395510399028</c:v>
                </c:pt>
                <c:pt idx="21400">
                  <c:v>0.60609613130128959</c:v>
                </c:pt>
                <c:pt idx="21401">
                  <c:v>0.60605271156267637</c:v>
                </c:pt>
                <c:pt idx="21402">
                  <c:v>0.60605271156267637</c:v>
                </c:pt>
                <c:pt idx="21403">
                  <c:v>0.60600929182406316</c:v>
                </c:pt>
                <c:pt idx="21404">
                  <c:v>0.60596587208545005</c:v>
                </c:pt>
                <c:pt idx="21405">
                  <c:v>0.60592245234683695</c:v>
                </c:pt>
                <c:pt idx="21406">
                  <c:v>0.60592245234683695</c:v>
                </c:pt>
                <c:pt idx="21407">
                  <c:v>0.60592245234683695</c:v>
                </c:pt>
                <c:pt idx="21408">
                  <c:v>0.60587903260822373</c:v>
                </c:pt>
                <c:pt idx="21409">
                  <c:v>0.60587903260822373</c:v>
                </c:pt>
                <c:pt idx="21410">
                  <c:v>0.60587903260822373</c:v>
                </c:pt>
                <c:pt idx="21411">
                  <c:v>0.60587903260822373</c:v>
                </c:pt>
                <c:pt idx="21412">
                  <c:v>0.60583561286961052</c:v>
                </c:pt>
                <c:pt idx="21413">
                  <c:v>0.6057921931309973</c:v>
                </c:pt>
                <c:pt idx="21414">
                  <c:v>0.6057487733923842</c:v>
                </c:pt>
                <c:pt idx="21415">
                  <c:v>0.60570535365377098</c:v>
                </c:pt>
                <c:pt idx="21416">
                  <c:v>0.60570535365377098</c:v>
                </c:pt>
                <c:pt idx="21417">
                  <c:v>0.60570535365377098</c:v>
                </c:pt>
                <c:pt idx="21418">
                  <c:v>0.60566193391515788</c:v>
                </c:pt>
                <c:pt idx="21419">
                  <c:v>0.60561851417654466</c:v>
                </c:pt>
                <c:pt idx="21420">
                  <c:v>0.60557509443793145</c:v>
                </c:pt>
                <c:pt idx="21421">
                  <c:v>0.60557509443793145</c:v>
                </c:pt>
                <c:pt idx="21422">
                  <c:v>0.60557509443793145</c:v>
                </c:pt>
                <c:pt idx="21423">
                  <c:v>0.60553167469931823</c:v>
                </c:pt>
                <c:pt idx="21424">
                  <c:v>0.60553167469931823</c:v>
                </c:pt>
                <c:pt idx="21425">
                  <c:v>0.60548825496070513</c:v>
                </c:pt>
                <c:pt idx="21426">
                  <c:v>0.60548825496070513</c:v>
                </c:pt>
                <c:pt idx="21427">
                  <c:v>0.60544483522209203</c:v>
                </c:pt>
                <c:pt idx="21428">
                  <c:v>0.60540141548347881</c:v>
                </c:pt>
                <c:pt idx="21429">
                  <c:v>0.6053579957448656</c:v>
                </c:pt>
                <c:pt idx="21430">
                  <c:v>0.60531457600625238</c:v>
                </c:pt>
                <c:pt idx="21431">
                  <c:v>0.60527115626763928</c:v>
                </c:pt>
                <c:pt idx="21432">
                  <c:v>0.60522773652902617</c:v>
                </c:pt>
                <c:pt idx="21433">
                  <c:v>0.60522773652902617</c:v>
                </c:pt>
                <c:pt idx="21434">
                  <c:v>0.60518431679041296</c:v>
                </c:pt>
                <c:pt idx="21435">
                  <c:v>0.60514089705179974</c:v>
                </c:pt>
                <c:pt idx="21436">
                  <c:v>0.60509747731318653</c:v>
                </c:pt>
                <c:pt idx="21437">
                  <c:v>0.60505405757457342</c:v>
                </c:pt>
                <c:pt idx="21438">
                  <c:v>0.60501063783596021</c:v>
                </c:pt>
                <c:pt idx="21439">
                  <c:v>0.6049672180973471</c:v>
                </c:pt>
                <c:pt idx="21440">
                  <c:v>0.60492379835873389</c:v>
                </c:pt>
                <c:pt idx="21441">
                  <c:v>0.60488037862012067</c:v>
                </c:pt>
                <c:pt idx="21442">
                  <c:v>0.60483695888150746</c:v>
                </c:pt>
                <c:pt idx="21443">
                  <c:v>0.60479353914289435</c:v>
                </c:pt>
                <c:pt idx="21444">
                  <c:v>0.60475011940428125</c:v>
                </c:pt>
                <c:pt idx="21445">
                  <c:v>0.60475011940428125</c:v>
                </c:pt>
                <c:pt idx="21446">
                  <c:v>0.60470669966566803</c:v>
                </c:pt>
                <c:pt idx="21447">
                  <c:v>0.60470669966566803</c:v>
                </c:pt>
                <c:pt idx="21448">
                  <c:v>0.60470669966566803</c:v>
                </c:pt>
                <c:pt idx="21449">
                  <c:v>0.60470669966566803</c:v>
                </c:pt>
                <c:pt idx="21450">
                  <c:v>0.60470669966566803</c:v>
                </c:pt>
                <c:pt idx="21451">
                  <c:v>0.60466327992705482</c:v>
                </c:pt>
                <c:pt idx="21452">
                  <c:v>0.6046198601884416</c:v>
                </c:pt>
                <c:pt idx="21453">
                  <c:v>0.6045764404498285</c:v>
                </c:pt>
                <c:pt idx="21454">
                  <c:v>0.6045764404498285</c:v>
                </c:pt>
                <c:pt idx="21455">
                  <c:v>0.6045764404498285</c:v>
                </c:pt>
                <c:pt idx="21456">
                  <c:v>0.6045764404498285</c:v>
                </c:pt>
                <c:pt idx="21457">
                  <c:v>0.6045330207112154</c:v>
                </c:pt>
                <c:pt idx="21458">
                  <c:v>0.60448960097260218</c:v>
                </c:pt>
                <c:pt idx="21459">
                  <c:v>0.60448960097260218</c:v>
                </c:pt>
                <c:pt idx="21460">
                  <c:v>0.60448960097260218</c:v>
                </c:pt>
                <c:pt idx="21461">
                  <c:v>0.60448960097260218</c:v>
                </c:pt>
                <c:pt idx="21462">
                  <c:v>0.60448960097260218</c:v>
                </c:pt>
                <c:pt idx="21463">
                  <c:v>0.60444618123398897</c:v>
                </c:pt>
                <c:pt idx="21464">
                  <c:v>0.60440276149537575</c:v>
                </c:pt>
                <c:pt idx="21465">
                  <c:v>0.60440276149537575</c:v>
                </c:pt>
                <c:pt idx="21466">
                  <c:v>0.60440276149537575</c:v>
                </c:pt>
                <c:pt idx="21467">
                  <c:v>0.60435934175676265</c:v>
                </c:pt>
                <c:pt idx="21468">
                  <c:v>0.60435934175676265</c:v>
                </c:pt>
                <c:pt idx="21469">
                  <c:v>0.60435934175676265</c:v>
                </c:pt>
                <c:pt idx="21470">
                  <c:v>0.60435934175676265</c:v>
                </c:pt>
                <c:pt idx="21471">
                  <c:v>0.60431592201814943</c:v>
                </c:pt>
                <c:pt idx="21472">
                  <c:v>0.60427250227953633</c:v>
                </c:pt>
                <c:pt idx="21473">
                  <c:v>0.60427250227953633</c:v>
                </c:pt>
                <c:pt idx="21474">
                  <c:v>0.60422908254092311</c:v>
                </c:pt>
                <c:pt idx="21475">
                  <c:v>0.6041856628023099</c:v>
                </c:pt>
                <c:pt idx="21476">
                  <c:v>0.6041856628023099</c:v>
                </c:pt>
                <c:pt idx="21477">
                  <c:v>0.60414224306369668</c:v>
                </c:pt>
                <c:pt idx="21478">
                  <c:v>0.60414224306369668</c:v>
                </c:pt>
                <c:pt idx="21479">
                  <c:v>0.60409882332508358</c:v>
                </c:pt>
                <c:pt idx="21480">
                  <c:v>0.60409882332508358</c:v>
                </c:pt>
                <c:pt idx="21481">
                  <c:v>0.60409882332508358</c:v>
                </c:pt>
                <c:pt idx="21482">
                  <c:v>0.60409882332508358</c:v>
                </c:pt>
                <c:pt idx="21483">
                  <c:v>0.60409882332508358</c:v>
                </c:pt>
                <c:pt idx="21484">
                  <c:v>0.60409882332508358</c:v>
                </c:pt>
                <c:pt idx="21485">
                  <c:v>0.60409882332508358</c:v>
                </c:pt>
                <c:pt idx="21486">
                  <c:v>0.60405540358647047</c:v>
                </c:pt>
                <c:pt idx="21487">
                  <c:v>0.60401198384785726</c:v>
                </c:pt>
                <c:pt idx="21488">
                  <c:v>0.60396856410924404</c:v>
                </c:pt>
                <c:pt idx="21489">
                  <c:v>0.60392514437063083</c:v>
                </c:pt>
                <c:pt idx="21490">
                  <c:v>0.60388172463201772</c:v>
                </c:pt>
                <c:pt idx="21491">
                  <c:v>0.60388172463201772</c:v>
                </c:pt>
                <c:pt idx="21492">
                  <c:v>0.60383830489340462</c:v>
                </c:pt>
                <c:pt idx="21493">
                  <c:v>0.60383830489340462</c:v>
                </c:pt>
                <c:pt idx="21494">
                  <c:v>0.60379488515479141</c:v>
                </c:pt>
                <c:pt idx="21495">
                  <c:v>0.60379488515479141</c:v>
                </c:pt>
                <c:pt idx="21496">
                  <c:v>0.60375146541617819</c:v>
                </c:pt>
                <c:pt idx="21497">
                  <c:v>0.60370804567756498</c:v>
                </c:pt>
                <c:pt idx="21498">
                  <c:v>0.60370804567756498</c:v>
                </c:pt>
                <c:pt idx="21499">
                  <c:v>0.60366462593895187</c:v>
                </c:pt>
                <c:pt idx="21500">
                  <c:v>0.60362120620033866</c:v>
                </c:pt>
                <c:pt idx="21501">
                  <c:v>0.60357778646172555</c:v>
                </c:pt>
                <c:pt idx="21502">
                  <c:v>0.60357778646172555</c:v>
                </c:pt>
                <c:pt idx="21503">
                  <c:v>0.60357778646172555</c:v>
                </c:pt>
                <c:pt idx="21504">
                  <c:v>0.60357778646172555</c:v>
                </c:pt>
                <c:pt idx="21505">
                  <c:v>0.60357778646172555</c:v>
                </c:pt>
                <c:pt idx="21506">
                  <c:v>0.60353436672311234</c:v>
                </c:pt>
                <c:pt idx="21507">
                  <c:v>0.60353436672311234</c:v>
                </c:pt>
                <c:pt idx="21508">
                  <c:v>0.60349094698449912</c:v>
                </c:pt>
                <c:pt idx="21509">
                  <c:v>0.60344752724588591</c:v>
                </c:pt>
                <c:pt idx="21510">
                  <c:v>0.6034041075072728</c:v>
                </c:pt>
                <c:pt idx="21511">
                  <c:v>0.6033606877686597</c:v>
                </c:pt>
                <c:pt idx="21512">
                  <c:v>0.6033606877686597</c:v>
                </c:pt>
                <c:pt idx="21513">
                  <c:v>0.6033606877686597</c:v>
                </c:pt>
                <c:pt idx="21514">
                  <c:v>0.6033606877686597</c:v>
                </c:pt>
                <c:pt idx="21515">
                  <c:v>0.6033606877686597</c:v>
                </c:pt>
                <c:pt idx="21516">
                  <c:v>0.60331726803004648</c:v>
                </c:pt>
                <c:pt idx="21517">
                  <c:v>0.60331726803004648</c:v>
                </c:pt>
                <c:pt idx="21518">
                  <c:v>0.60331726803004648</c:v>
                </c:pt>
                <c:pt idx="21519">
                  <c:v>0.60331726803004648</c:v>
                </c:pt>
                <c:pt idx="21520">
                  <c:v>0.60331726803004648</c:v>
                </c:pt>
                <c:pt idx="21521">
                  <c:v>0.60327384829143327</c:v>
                </c:pt>
                <c:pt idx="21522">
                  <c:v>0.60327384829143327</c:v>
                </c:pt>
                <c:pt idx="21523">
                  <c:v>0.60323042855282005</c:v>
                </c:pt>
                <c:pt idx="21524">
                  <c:v>0.60323042855282005</c:v>
                </c:pt>
                <c:pt idx="21525">
                  <c:v>0.60323042855282005</c:v>
                </c:pt>
                <c:pt idx="21526">
                  <c:v>0.60323042855282005</c:v>
                </c:pt>
                <c:pt idx="21527">
                  <c:v>0.60318700881420695</c:v>
                </c:pt>
                <c:pt idx="21528">
                  <c:v>0.60318700881420695</c:v>
                </c:pt>
                <c:pt idx="21529">
                  <c:v>0.60314358907559384</c:v>
                </c:pt>
                <c:pt idx="21530">
                  <c:v>0.60314358907559384</c:v>
                </c:pt>
                <c:pt idx="21531">
                  <c:v>0.60310016933698063</c:v>
                </c:pt>
                <c:pt idx="21532">
                  <c:v>0.60305674959836741</c:v>
                </c:pt>
                <c:pt idx="21533">
                  <c:v>0.60305674959836741</c:v>
                </c:pt>
                <c:pt idx="21534">
                  <c:v>0.6030133298597542</c:v>
                </c:pt>
                <c:pt idx="21535">
                  <c:v>0.6030133298597542</c:v>
                </c:pt>
                <c:pt idx="21536">
                  <c:v>0.60296991012114109</c:v>
                </c:pt>
                <c:pt idx="21537">
                  <c:v>0.60296991012114109</c:v>
                </c:pt>
                <c:pt idx="21538">
                  <c:v>0.60292649038252788</c:v>
                </c:pt>
                <c:pt idx="21539">
                  <c:v>0.60288307064391478</c:v>
                </c:pt>
                <c:pt idx="21540">
                  <c:v>0.60288307064391478</c:v>
                </c:pt>
                <c:pt idx="21541">
                  <c:v>0.60283965090530156</c:v>
                </c:pt>
                <c:pt idx="21542">
                  <c:v>0.60279623116668835</c:v>
                </c:pt>
                <c:pt idx="21543">
                  <c:v>0.60275281142807513</c:v>
                </c:pt>
                <c:pt idx="21544">
                  <c:v>0.60270939168946203</c:v>
                </c:pt>
                <c:pt idx="21545">
                  <c:v>0.60266597195084892</c:v>
                </c:pt>
                <c:pt idx="21546">
                  <c:v>0.60262255221223571</c:v>
                </c:pt>
                <c:pt idx="21547">
                  <c:v>0.60257913247362249</c:v>
                </c:pt>
                <c:pt idx="21548">
                  <c:v>0.60257913247362249</c:v>
                </c:pt>
                <c:pt idx="21549">
                  <c:v>0.60253571273500928</c:v>
                </c:pt>
                <c:pt idx="21550">
                  <c:v>0.60253571273500928</c:v>
                </c:pt>
                <c:pt idx="21551">
                  <c:v>0.60249229299639617</c:v>
                </c:pt>
                <c:pt idx="21552">
                  <c:v>0.60249229299639617</c:v>
                </c:pt>
                <c:pt idx="21553">
                  <c:v>0.60249229299639617</c:v>
                </c:pt>
                <c:pt idx="21554">
                  <c:v>0.60244887325778307</c:v>
                </c:pt>
                <c:pt idx="21555">
                  <c:v>0.60244887325778307</c:v>
                </c:pt>
                <c:pt idx="21556">
                  <c:v>0.60244887325778307</c:v>
                </c:pt>
                <c:pt idx="21557">
                  <c:v>0.60244887325778307</c:v>
                </c:pt>
                <c:pt idx="21558">
                  <c:v>0.60240545351916985</c:v>
                </c:pt>
                <c:pt idx="21559">
                  <c:v>0.60236203378055664</c:v>
                </c:pt>
                <c:pt idx="21560">
                  <c:v>0.60231861404194342</c:v>
                </c:pt>
                <c:pt idx="21561">
                  <c:v>0.60227519430333032</c:v>
                </c:pt>
                <c:pt idx="21562">
                  <c:v>0.6022317745647171</c:v>
                </c:pt>
                <c:pt idx="21563">
                  <c:v>0.602188354826104</c:v>
                </c:pt>
                <c:pt idx="21564">
                  <c:v>0.602188354826104</c:v>
                </c:pt>
                <c:pt idx="21565">
                  <c:v>0.60214493508749078</c:v>
                </c:pt>
                <c:pt idx="21566">
                  <c:v>0.60210151534887757</c:v>
                </c:pt>
                <c:pt idx="21567">
                  <c:v>0.60205809561026435</c:v>
                </c:pt>
                <c:pt idx="21568">
                  <c:v>0.60205809561026435</c:v>
                </c:pt>
                <c:pt idx="21569">
                  <c:v>0.60201467587165125</c:v>
                </c:pt>
                <c:pt idx="21570">
                  <c:v>0.60201467587165125</c:v>
                </c:pt>
                <c:pt idx="21571">
                  <c:v>0.60197125613303815</c:v>
                </c:pt>
                <c:pt idx="21572">
                  <c:v>0.60192783639442493</c:v>
                </c:pt>
                <c:pt idx="21573">
                  <c:v>0.60192783639442493</c:v>
                </c:pt>
                <c:pt idx="21574">
                  <c:v>0.60188441665581172</c:v>
                </c:pt>
                <c:pt idx="21575">
                  <c:v>0.6018409969171985</c:v>
                </c:pt>
                <c:pt idx="21576">
                  <c:v>0.6017975771785854</c:v>
                </c:pt>
                <c:pt idx="21577">
                  <c:v>0.6017975771785854</c:v>
                </c:pt>
                <c:pt idx="21578">
                  <c:v>0.6017975771785854</c:v>
                </c:pt>
                <c:pt idx="21579">
                  <c:v>0.60175415743997229</c:v>
                </c:pt>
                <c:pt idx="21580">
                  <c:v>0.60175415743997229</c:v>
                </c:pt>
                <c:pt idx="21581">
                  <c:v>0.60171073770135908</c:v>
                </c:pt>
                <c:pt idx="21582">
                  <c:v>0.60171073770135908</c:v>
                </c:pt>
                <c:pt idx="21583">
                  <c:v>0.60166731796274586</c:v>
                </c:pt>
                <c:pt idx="21584">
                  <c:v>0.60166731796274586</c:v>
                </c:pt>
                <c:pt idx="21585">
                  <c:v>0.60162389822413265</c:v>
                </c:pt>
                <c:pt idx="21586">
                  <c:v>0.60158047848551954</c:v>
                </c:pt>
                <c:pt idx="21587">
                  <c:v>0.60158047848551954</c:v>
                </c:pt>
                <c:pt idx="21588">
                  <c:v>0.60153705874690633</c:v>
                </c:pt>
                <c:pt idx="21589">
                  <c:v>0.60149363900829322</c:v>
                </c:pt>
                <c:pt idx="21590">
                  <c:v>0.60149363900829322</c:v>
                </c:pt>
                <c:pt idx="21591">
                  <c:v>0.60145021926968001</c:v>
                </c:pt>
                <c:pt idx="21592">
                  <c:v>0.60140679953106679</c:v>
                </c:pt>
                <c:pt idx="21593">
                  <c:v>0.60136337979245358</c:v>
                </c:pt>
                <c:pt idx="21594">
                  <c:v>0.60131996005384047</c:v>
                </c:pt>
                <c:pt idx="21595">
                  <c:v>0.60127654031522737</c:v>
                </c:pt>
                <c:pt idx="21596">
                  <c:v>0.60127654031522737</c:v>
                </c:pt>
                <c:pt idx="21597">
                  <c:v>0.60127654031522737</c:v>
                </c:pt>
                <c:pt idx="21598">
                  <c:v>0.60127654031522737</c:v>
                </c:pt>
                <c:pt idx="21599">
                  <c:v>0.60127654031522737</c:v>
                </c:pt>
                <c:pt idx="21600">
                  <c:v>0.60123312057661416</c:v>
                </c:pt>
                <c:pt idx="21601">
                  <c:v>0.60118970083800094</c:v>
                </c:pt>
                <c:pt idx="21602">
                  <c:v>0.60114628109938772</c:v>
                </c:pt>
                <c:pt idx="21603">
                  <c:v>0.60110286136077462</c:v>
                </c:pt>
                <c:pt idx="21604">
                  <c:v>0.60105944162216152</c:v>
                </c:pt>
                <c:pt idx="21605">
                  <c:v>0.60105944162216152</c:v>
                </c:pt>
                <c:pt idx="21606">
                  <c:v>0.60105944162216152</c:v>
                </c:pt>
                <c:pt idx="21607">
                  <c:v>0.60105944162216152</c:v>
                </c:pt>
                <c:pt idx="21608">
                  <c:v>0.60105944162216152</c:v>
                </c:pt>
                <c:pt idx="21609">
                  <c:v>0.6010160218835483</c:v>
                </c:pt>
                <c:pt idx="21610">
                  <c:v>0.60097260214493509</c:v>
                </c:pt>
                <c:pt idx="21611">
                  <c:v>0.60092918240632187</c:v>
                </c:pt>
                <c:pt idx="21612">
                  <c:v>0.60088576266770877</c:v>
                </c:pt>
                <c:pt idx="21613">
                  <c:v>0.60084234292909555</c:v>
                </c:pt>
                <c:pt idx="21614">
                  <c:v>0.60084234292909555</c:v>
                </c:pt>
                <c:pt idx="21615">
                  <c:v>0.60084234292909555</c:v>
                </c:pt>
                <c:pt idx="21616">
                  <c:v>0.60079892319048245</c:v>
                </c:pt>
                <c:pt idx="21617">
                  <c:v>0.60075550345186923</c:v>
                </c:pt>
                <c:pt idx="21618">
                  <c:v>0.60075550345186923</c:v>
                </c:pt>
                <c:pt idx="21619">
                  <c:v>0.60071208371325602</c:v>
                </c:pt>
                <c:pt idx="21620">
                  <c:v>0.60071208371325602</c:v>
                </c:pt>
                <c:pt idx="21621">
                  <c:v>0.6006686639746428</c:v>
                </c:pt>
                <c:pt idx="21622">
                  <c:v>0.6006252442360297</c:v>
                </c:pt>
                <c:pt idx="21623">
                  <c:v>0.60058182449741659</c:v>
                </c:pt>
                <c:pt idx="21624">
                  <c:v>0.60058182449741659</c:v>
                </c:pt>
                <c:pt idx="21625">
                  <c:v>0.60058182449741659</c:v>
                </c:pt>
                <c:pt idx="21626">
                  <c:v>0.60053840475880338</c:v>
                </c:pt>
                <c:pt idx="21627">
                  <c:v>0.60049498502019016</c:v>
                </c:pt>
                <c:pt idx="21628">
                  <c:v>0.60045156528157695</c:v>
                </c:pt>
                <c:pt idx="21629">
                  <c:v>0.60040814554296384</c:v>
                </c:pt>
                <c:pt idx="21630">
                  <c:v>0.60036472580435074</c:v>
                </c:pt>
                <c:pt idx="21631">
                  <c:v>0.60032130606573753</c:v>
                </c:pt>
                <c:pt idx="21632">
                  <c:v>0.60027788632712431</c:v>
                </c:pt>
                <c:pt idx="21633">
                  <c:v>0.6002344665885111</c:v>
                </c:pt>
                <c:pt idx="21634">
                  <c:v>0.60019104684989799</c:v>
                </c:pt>
                <c:pt idx="21635">
                  <c:v>0.60019104684989799</c:v>
                </c:pt>
                <c:pt idx="21636">
                  <c:v>0.60019104684989799</c:v>
                </c:pt>
                <c:pt idx="21637">
                  <c:v>0.60014762711128478</c:v>
                </c:pt>
                <c:pt idx="21638">
                  <c:v>0.60010420737267167</c:v>
                </c:pt>
                <c:pt idx="21639">
                  <c:v>0.60006078763405846</c:v>
                </c:pt>
                <c:pt idx="21640">
                  <c:v>0.60006078763405846</c:v>
                </c:pt>
                <c:pt idx="21641">
                  <c:v>0.60006078763405846</c:v>
                </c:pt>
                <c:pt idx="21642">
                  <c:v>0.60006078763405846</c:v>
                </c:pt>
                <c:pt idx="21643">
                  <c:v>0.60001736789544524</c:v>
                </c:pt>
                <c:pt idx="21644">
                  <c:v>0.60001736789544524</c:v>
                </c:pt>
                <c:pt idx="21645">
                  <c:v>0.60001736789544524</c:v>
                </c:pt>
                <c:pt idx="21646">
                  <c:v>0.60001736789544524</c:v>
                </c:pt>
                <c:pt idx="21647">
                  <c:v>0.60001736789544524</c:v>
                </c:pt>
                <c:pt idx="21648">
                  <c:v>0.59997394815683203</c:v>
                </c:pt>
                <c:pt idx="21649">
                  <c:v>0.59993052841821892</c:v>
                </c:pt>
                <c:pt idx="21650">
                  <c:v>0.59988710867960582</c:v>
                </c:pt>
                <c:pt idx="21651">
                  <c:v>0.59988710867960582</c:v>
                </c:pt>
                <c:pt idx="21652">
                  <c:v>0.5998436889409926</c:v>
                </c:pt>
                <c:pt idx="21653">
                  <c:v>0.59980026920237939</c:v>
                </c:pt>
                <c:pt idx="21654">
                  <c:v>0.59980026920237939</c:v>
                </c:pt>
                <c:pt idx="21655">
                  <c:v>0.59980026920237939</c:v>
                </c:pt>
                <c:pt idx="21656">
                  <c:v>0.59975684946376617</c:v>
                </c:pt>
                <c:pt idx="21657">
                  <c:v>0.59971342972515307</c:v>
                </c:pt>
                <c:pt idx="21658">
                  <c:v>0.59967000998653985</c:v>
                </c:pt>
                <c:pt idx="21659">
                  <c:v>0.59962659024792675</c:v>
                </c:pt>
                <c:pt idx="21660">
                  <c:v>0.59958317050931353</c:v>
                </c:pt>
                <c:pt idx="21661">
                  <c:v>0.59953975077070032</c:v>
                </c:pt>
                <c:pt idx="21662">
                  <c:v>0.5994963310320871</c:v>
                </c:pt>
                <c:pt idx="21663">
                  <c:v>0.599452911293474</c:v>
                </c:pt>
                <c:pt idx="21664">
                  <c:v>0.5994094915548609</c:v>
                </c:pt>
                <c:pt idx="21665">
                  <c:v>0.59936607181624768</c:v>
                </c:pt>
                <c:pt idx="21666">
                  <c:v>0.59932265207763447</c:v>
                </c:pt>
                <c:pt idx="21667">
                  <c:v>0.59927923233902125</c:v>
                </c:pt>
                <c:pt idx="21668">
                  <c:v>0.59923581260040815</c:v>
                </c:pt>
                <c:pt idx="21669">
                  <c:v>0.59923581260040815</c:v>
                </c:pt>
                <c:pt idx="21670">
                  <c:v>0.59923581260040815</c:v>
                </c:pt>
                <c:pt idx="21671">
                  <c:v>0.59923581260040815</c:v>
                </c:pt>
                <c:pt idx="21672">
                  <c:v>0.59919239286179504</c:v>
                </c:pt>
                <c:pt idx="21673">
                  <c:v>0.59914897312318183</c:v>
                </c:pt>
                <c:pt idx="21674">
                  <c:v>0.59910555338456861</c:v>
                </c:pt>
                <c:pt idx="21675">
                  <c:v>0.59910555338456861</c:v>
                </c:pt>
                <c:pt idx="21676">
                  <c:v>0.5990621336459554</c:v>
                </c:pt>
                <c:pt idx="21677">
                  <c:v>0.59901871390734229</c:v>
                </c:pt>
                <c:pt idx="21678">
                  <c:v>0.59897529416872908</c:v>
                </c:pt>
                <c:pt idx="21679">
                  <c:v>0.59897529416872908</c:v>
                </c:pt>
                <c:pt idx="21680">
                  <c:v>0.59893187443011597</c:v>
                </c:pt>
                <c:pt idx="21681">
                  <c:v>0.59893187443011597</c:v>
                </c:pt>
                <c:pt idx="21682">
                  <c:v>0.59893187443011597</c:v>
                </c:pt>
                <c:pt idx="21683">
                  <c:v>0.59888845469150276</c:v>
                </c:pt>
                <c:pt idx="21684">
                  <c:v>0.59888845469150276</c:v>
                </c:pt>
                <c:pt idx="21685">
                  <c:v>0.59884503495288954</c:v>
                </c:pt>
                <c:pt idx="21686">
                  <c:v>0.59880161521427633</c:v>
                </c:pt>
                <c:pt idx="21687">
                  <c:v>0.59875819547566322</c:v>
                </c:pt>
                <c:pt idx="21688">
                  <c:v>0.59871477573705012</c:v>
                </c:pt>
                <c:pt idx="21689">
                  <c:v>0.5986713559984369</c:v>
                </c:pt>
                <c:pt idx="21690">
                  <c:v>0.59862793625982369</c:v>
                </c:pt>
                <c:pt idx="21691">
                  <c:v>0.59858451652121047</c:v>
                </c:pt>
                <c:pt idx="21692">
                  <c:v>0.59854109678259737</c:v>
                </c:pt>
                <c:pt idx="21693">
                  <c:v>0.59854109678259737</c:v>
                </c:pt>
                <c:pt idx="21694">
                  <c:v>0.59849767704398427</c:v>
                </c:pt>
                <c:pt idx="21695">
                  <c:v>0.59849767704398427</c:v>
                </c:pt>
                <c:pt idx="21696">
                  <c:v>0.59845425730537105</c:v>
                </c:pt>
                <c:pt idx="21697">
                  <c:v>0.59845425730537105</c:v>
                </c:pt>
                <c:pt idx="21698">
                  <c:v>0.59845425730537105</c:v>
                </c:pt>
                <c:pt idx="21699">
                  <c:v>0.59845425730537105</c:v>
                </c:pt>
                <c:pt idx="21700">
                  <c:v>0.59841083756675784</c:v>
                </c:pt>
                <c:pt idx="21701">
                  <c:v>0.59836741782814462</c:v>
                </c:pt>
                <c:pt idx="21702">
                  <c:v>0.59832399808953152</c:v>
                </c:pt>
                <c:pt idx="21703">
                  <c:v>0.59832399808953152</c:v>
                </c:pt>
                <c:pt idx="21704">
                  <c:v>0.59832399808953152</c:v>
                </c:pt>
                <c:pt idx="21705">
                  <c:v>0.5982805783509183</c:v>
                </c:pt>
                <c:pt idx="21706">
                  <c:v>0.5982805783509183</c:v>
                </c:pt>
                <c:pt idx="21707">
                  <c:v>0.5982371586123052</c:v>
                </c:pt>
                <c:pt idx="21708">
                  <c:v>0.59819373887369198</c:v>
                </c:pt>
                <c:pt idx="21709">
                  <c:v>0.59819373887369198</c:v>
                </c:pt>
                <c:pt idx="21710">
                  <c:v>0.59815031913507877</c:v>
                </c:pt>
                <c:pt idx="21711">
                  <c:v>0.59810689939646555</c:v>
                </c:pt>
                <c:pt idx="21712">
                  <c:v>0.59810689939646555</c:v>
                </c:pt>
                <c:pt idx="21713">
                  <c:v>0.59810689939646555</c:v>
                </c:pt>
                <c:pt idx="21714">
                  <c:v>0.59806347965785245</c:v>
                </c:pt>
                <c:pt idx="21715">
                  <c:v>0.59802005991923934</c:v>
                </c:pt>
                <c:pt idx="21716">
                  <c:v>0.59797664018062613</c:v>
                </c:pt>
                <c:pt idx="21717">
                  <c:v>0.59793322044201291</c:v>
                </c:pt>
                <c:pt idx="21718">
                  <c:v>0.5978898007033997</c:v>
                </c:pt>
                <c:pt idx="21719">
                  <c:v>0.5978898007033997</c:v>
                </c:pt>
                <c:pt idx="21720">
                  <c:v>0.5978898007033997</c:v>
                </c:pt>
                <c:pt idx="21721">
                  <c:v>0.59784638096478659</c:v>
                </c:pt>
                <c:pt idx="21722">
                  <c:v>0.59784638096478659</c:v>
                </c:pt>
                <c:pt idx="21723">
                  <c:v>0.59780296122617349</c:v>
                </c:pt>
                <c:pt idx="21724">
                  <c:v>0.59780296122617349</c:v>
                </c:pt>
                <c:pt idx="21725">
                  <c:v>0.59780296122617349</c:v>
                </c:pt>
                <c:pt idx="21726">
                  <c:v>0.59775954148756028</c:v>
                </c:pt>
                <c:pt idx="21727">
                  <c:v>0.59775954148756028</c:v>
                </c:pt>
                <c:pt idx="21728">
                  <c:v>0.59775954148756028</c:v>
                </c:pt>
                <c:pt idx="21729">
                  <c:v>0.59771612174894706</c:v>
                </c:pt>
                <c:pt idx="21730">
                  <c:v>0.59767270201033385</c:v>
                </c:pt>
                <c:pt idx="21731">
                  <c:v>0.59762928227172074</c:v>
                </c:pt>
                <c:pt idx="21732">
                  <c:v>0.59758586253310753</c:v>
                </c:pt>
                <c:pt idx="21733">
                  <c:v>0.59754244279449442</c:v>
                </c:pt>
                <c:pt idx="21734">
                  <c:v>0.59754244279449442</c:v>
                </c:pt>
                <c:pt idx="21735">
                  <c:v>0.59749902305588121</c:v>
                </c:pt>
                <c:pt idx="21736">
                  <c:v>0.59749902305588121</c:v>
                </c:pt>
                <c:pt idx="21737">
                  <c:v>0.59749902305588121</c:v>
                </c:pt>
                <c:pt idx="21738">
                  <c:v>0.59745560331726799</c:v>
                </c:pt>
                <c:pt idx="21739">
                  <c:v>0.59741218357865478</c:v>
                </c:pt>
                <c:pt idx="21740">
                  <c:v>0.59736876384004167</c:v>
                </c:pt>
                <c:pt idx="21741">
                  <c:v>0.59732534410142857</c:v>
                </c:pt>
                <c:pt idx="21742">
                  <c:v>0.59732534410142857</c:v>
                </c:pt>
                <c:pt idx="21743">
                  <c:v>0.59728192436281535</c:v>
                </c:pt>
                <c:pt idx="21744">
                  <c:v>0.59723850462420214</c:v>
                </c:pt>
                <c:pt idx="21745">
                  <c:v>0.59719508488558892</c:v>
                </c:pt>
                <c:pt idx="21746">
                  <c:v>0.59719508488558892</c:v>
                </c:pt>
                <c:pt idx="21747">
                  <c:v>0.59715166514697582</c:v>
                </c:pt>
                <c:pt idx="21748">
                  <c:v>0.59710824540836271</c:v>
                </c:pt>
                <c:pt idx="21749">
                  <c:v>0.5970648256697495</c:v>
                </c:pt>
                <c:pt idx="21750">
                  <c:v>0.59702140593113628</c:v>
                </c:pt>
                <c:pt idx="21751">
                  <c:v>0.59702140593113628</c:v>
                </c:pt>
                <c:pt idx="21752">
                  <c:v>0.59702140593113628</c:v>
                </c:pt>
                <c:pt idx="21753">
                  <c:v>0.59702140593113628</c:v>
                </c:pt>
                <c:pt idx="21754">
                  <c:v>0.59702140593113628</c:v>
                </c:pt>
                <c:pt idx="21755">
                  <c:v>0.59702140593113628</c:v>
                </c:pt>
                <c:pt idx="21756">
                  <c:v>0.59702140593113628</c:v>
                </c:pt>
                <c:pt idx="21757">
                  <c:v>0.59702140593113628</c:v>
                </c:pt>
                <c:pt idx="21758">
                  <c:v>0.59697798619252307</c:v>
                </c:pt>
                <c:pt idx="21759">
                  <c:v>0.59697798619252307</c:v>
                </c:pt>
                <c:pt idx="21760">
                  <c:v>0.59693456645390996</c:v>
                </c:pt>
                <c:pt idx="21761">
                  <c:v>0.59689114671529675</c:v>
                </c:pt>
                <c:pt idx="21762">
                  <c:v>0.59689114671529675</c:v>
                </c:pt>
                <c:pt idx="21763">
                  <c:v>0.59684772697668365</c:v>
                </c:pt>
                <c:pt idx="21764">
                  <c:v>0.59684772697668365</c:v>
                </c:pt>
                <c:pt idx="21765">
                  <c:v>0.59680430723807043</c:v>
                </c:pt>
                <c:pt idx="21766">
                  <c:v>0.59676088749945722</c:v>
                </c:pt>
                <c:pt idx="21767">
                  <c:v>0.596717467760844</c:v>
                </c:pt>
                <c:pt idx="21768">
                  <c:v>0.5966740480222309</c:v>
                </c:pt>
                <c:pt idx="21769">
                  <c:v>0.59663062828361779</c:v>
                </c:pt>
                <c:pt idx="21770">
                  <c:v>0.59658720854500458</c:v>
                </c:pt>
                <c:pt idx="21771">
                  <c:v>0.59654378880639136</c:v>
                </c:pt>
                <c:pt idx="21772">
                  <c:v>0.59650036906777815</c:v>
                </c:pt>
                <c:pt idx="21773">
                  <c:v>0.59650036906777815</c:v>
                </c:pt>
                <c:pt idx="21774">
                  <c:v>0.59645694932916504</c:v>
                </c:pt>
                <c:pt idx="21775">
                  <c:v>0.59641352959055194</c:v>
                </c:pt>
                <c:pt idx="21776">
                  <c:v>0.59637010985193872</c:v>
                </c:pt>
                <c:pt idx="21777">
                  <c:v>0.59637010985193872</c:v>
                </c:pt>
                <c:pt idx="21778">
                  <c:v>0.59637010985193872</c:v>
                </c:pt>
                <c:pt idx="21779">
                  <c:v>0.59632669011332551</c:v>
                </c:pt>
                <c:pt idx="21780">
                  <c:v>0.59632669011332551</c:v>
                </c:pt>
                <c:pt idx="21781">
                  <c:v>0.59628327037471229</c:v>
                </c:pt>
                <c:pt idx="21782">
                  <c:v>0.59628327037471229</c:v>
                </c:pt>
                <c:pt idx="21783">
                  <c:v>0.59623985063609919</c:v>
                </c:pt>
                <c:pt idx="21784">
                  <c:v>0.59623985063609919</c:v>
                </c:pt>
                <c:pt idx="21785">
                  <c:v>0.59619643089748597</c:v>
                </c:pt>
                <c:pt idx="21786">
                  <c:v>0.59619643089748597</c:v>
                </c:pt>
                <c:pt idx="21787">
                  <c:v>0.59619643089748597</c:v>
                </c:pt>
                <c:pt idx="21788">
                  <c:v>0.59615301115887287</c:v>
                </c:pt>
                <c:pt idx="21789">
                  <c:v>0.59610959142025965</c:v>
                </c:pt>
                <c:pt idx="21790">
                  <c:v>0.59606617168164644</c:v>
                </c:pt>
                <c:pt idx="21791">
                  <c:v>0.59602275194303322</c:v>
                </c:pt>
                <c:pt idx="21792">
                  <c:v>0.59597933220442012</c:v>
                </c:pt>
                <c:pt idx="21793">
                  <c:v>0.59593591246580702</c:v>
                </c:pt>
                <c:pt idx="21794">
                  <c:v>0.59593591246580702</c:v>
                </c:pt>
                <c:pt idx="21795">
                  <c:v>0.5958924927271938</c:v>
                </c:pt>
                <c:pt idx="21796">
                  <c:v>0.59584907298858059</c:v>
                </c:pt>
                <c:pt idx="21797">
                  <c:v>0.59580565324996737</c:v>
                </c:pt>
                <c:pt idx="21798">
                  <c:v>0.59580565324996737</c:v>
                </c:pt>
                <c:pt idx="21799">
                  <c:v>0.59576223351135427</c:v>
                </c:pt>
                <c:pt idx="21800">
                  <c:v>0.59576223351135427</c:v>
                </c:pt>
                <c:pt idx="21801">
                  <c:v>0.59571881377274116</c:v>
                </c:pt>
                <c:pt idx="21802">
                  <c:v>0.59571881377274116</c:v>
                </c:pt>
                <c:pt idx="21803">
                  <c:v>0.59567539403412795</c:v>
                </c:pt>
                <c:pt idx="21804">
                  <c:v>0.59563197429551473</c:v>
                </c:pt>
                <c:pt idx="21805">
                  <c:v>0.59558855455690152</c:v>
                </c:pt>
                <c:pt idx="21806">
                  <c:v>0.59558855455690152</c:v>
                </c:pt>
                <c:pt idx="21807">
                  <c:v>0.59558855455690152</c:v>
                </c:pt>
                <c:pt idx="21808">
                  <c:v>0.59554513481828841</c:v>
                </c:pt>
                <c:pt idx="21809">
                  <c:v>0.59554513481828841</c:v>
                </c:pt>
                <c:pt idx="21810">
                  <c:v>0.5955017150796752</c:v>
                </c:pt>
                <c:pt idx="21811">
                  <c:v>0.59545829534106209</c:v>
                </c:pt>
                <c:pt idx="21812">
                  <c:v>0.59545829534106209</c:v>
                </c:pt>
                <c:pt idx="21813">
                  <c:v>0.59541487560244888</c:v>
                </c:pt>
                <c:pt idx="21814">
                  <c:v>0.59541487560244888</c:v>
                </c:pt>
                <c:pt idx="21815">
                  <c:v>0.59537145586383566</c:v>
                </c:pt>
                <c:pt idx="21816">
                  <c:v>0.59537145586383566</c:v>
                </c:pt>
                <c:pt idx="21817">
                  <c:v>0.59537145586383566</c:v>
                </c:pt>
                <c:pt idx="21818">
                  <c:v>0.59532803612522245</c:v>
                </c:pt>
                <c:pt idx="21819">
                  <c:v>0.59532803612522245</c:v>
                </c:pt>
                <c:pt idx="21820">
                  <c:v>0.59532803612522245</c:v>
                </c:pt>
                <c:pt idx="21821">
                  <c:v>0.59532803612522245</c:v>
                </c:pt>
                <c:pt idx="21822">
                  <c:v>0.59532803612522245</c:v>
                </c:pt>
                <c:pt idx="21823">
                  <c:v>0.59528461638660934</c:v>
                </c:pt>
                <c:pt idx="21824">
                  <c:v>0.59524119664799624</c:v>
                </c:pt>
                <c:pt idx="21825">
                  <c:v>0.59519777690938303</c:v>
                </c:pt>
                <c:pt idx="21826">
                  <c:v>0.59519777690938303</c:v>
                </c:pt>
                <c:pt idx="21827">
                  <c:v>0.59515435717076981</c:v>
                </c:pt>
                <c:pt idx="21828">
                  <c:v>0.59511093743215659</c:v>
                </c:pt>
                <c:pt idx="21829">
                  <c:v>0.59506751769354349</c:v>
                </c:pt>
                <c:pt idx="21830">
                  <c:v>0.59502409795493039</c:v>
                </c:pt>
                <c:pt idx="21831">
                  <c:v>0.59502409795493039</c:v>
                </c:pt>
                <c:pt idx="21832">
                  <c:v>0.59498067821631717</c:v>
                </c:pt>
                <c:pt idx="21833">
                  <c:v>0.59493725847770396</c:v>
                </c:pt>
                <c:pt idx="21834">
                  <c:v>0.59489383873909074</c:v>
                </c:pt>
                <c:pt idx="21835">
                  <c:v>0.59489383873909074</c:v>
                </c:pt>
                <c:pt idx="21836">
                  <c:v>0.59489383873909074</c:v>
                </c:pt>
                <c:pt idx="21837">
                  <c:v>0.59489383873909074</c:v>
                </c:pt>
                <c:pt idx="21838">
                  <c:v>0.59485041900047764</c:v>
                </c:pt>
                <c:pt idx="21839">
                  <c:v>0.59480699926186442</c:v>
                </c:pt>
                <c:pt idx="21840">
                  <c:v>0.59476357952325132</c:v>
                </c:pt>
                <c:pt idx="21841">
                  <c:v>0.59476357952325132</c:v>
                </c:pt>
                <c:pt idx="21842">
                  <c:v>0.59476357952325132</c:v>
                </c:pt>
                <c:pt idx="21843">
                  <c:v>0.5947201597846381</c:v>
                </c:pt>
                <c:pt idx="21844">
                  <c:v>0.59467674004602489</c:v>
                </c:pt>
                <c:pt idx="21845">
                  <c:v>0.59463332030741167</c:v>
                </c:pt>
                <c:pt idx="21846">
                  <c:v>0.59463332030741167</c:v>
                </c:pt>
                <c:pt idx="21847">
                  <c:v>0.59463332030741167</c:v>
                </c:pt>
                <c:pt idx="21848">
                  <c:v>0.59463332030741167</c:v>
                </c:pt>
                <c:pt idx="21849">
                  <c:v>0.59463332030741167</c:v>
                </c:pt>
                <c:pt idx="21850">
                  <c:v>0.59458990056879857</c:v>
                </c:pt>
                <c:pt idx="21851">
                  <c:v>0.59454648083018546</c:v>
                </c:pt>
                <c:pt idx="21852">
                  <c:v>0.59450306109157225</c:v>
                </c:pt>
                <c:pt idx="21853">
                  <c:v>0.59450306109157225</c:v>
                </c:pt>
                <c:pt idx="21854">
                  <c:v>0.59450306109157225</c:v>
                </c:pt>
                <c:pt idx="21855">
                  <c:v>0.59445964135295903</c:v>
                </c:pt>
                <c:pt idx="21856">
                  <c:v>0.59441622161434582</c:v>
                </c:pt>
                <c:pt idx="21857">
                  <c:v>0.59437280187573271</c:v>
                </c:pt>
                <c:pt idx="21858">
                  <c:v>0.59432938213711961</c:v>
                </c:pt>
                <c:pt idx="21859">
                  <c:v>0.59432938213711961</c:v>
                </c:pt>
                <c:pt idx="21860">
                  <c:v>0.59432938213711961</c:v>
                </c:pt>
                <c:pt idx="21861">
                  <c:v>0.5942859623985064</c:v>
                </c:pt>
                <c:pt idx="21862">
                  <c:v>0.5942859623985064</c:v>
                </c:pt>
                <c:pt idx="21863">
                  <c:v>0.59424254265989318</c:v>
                </c:pt>
                <c:pt idx="21864">
                  <c:v>0.59424254265989318</c:v>
                </c:pt>
                <c:pt idx="21865">
                  <c:v>0.59419912292127997</c:v>
                </c:pt>
                <c:pt idx="21866">
                  <c:v>0.59419912292127997</c:v>
                </c:pt>
                <c:pt idx="21867">
                  <c:v>0.59415570318266686</c:v>
                </c:pt>
                <c:pt idx="21868">
                  <c:v>0.59411228344405365</c:v>
                </c:pt>
                <c:pt idx="21869">
                  <c:v>0.59406886370544054</c:v>
                </c:pt>
                <c:pt idx="21870">
                  <c:v>0.59406886370544054</c:v>
                </c:pt>
                <c:pt idx="21871">
                  <c:v>0.59406886370544054</c:v>
                </c:pt>
                <c:pt idx="21872">
                  <c:v>0.59402544396682733</c:v>
                </c:pt>
                <c:pt idx="21873">
                  <c:v>0.59398202422821411</c:v>
                </c:pt>
                <c:pt idx="21874">
                  <c:v>0.5939386044896009</c:v>
                </c:pt>
                <c:pt idx="21875">
                  <c:v>0.5939386044896009</c:v>
                </c:pt>
                <c:pt idx="21876">
                  <c:v>0.59389518475098779</c:v>
                </c:pt>
                <c:pt idx="21877">
                  <c:v>0.59385176501237469</c:v>
                </c:pt>
                <c:pt idx="21878">
                  <c:v>0.59385176501237469</c:v>
                </c:pt>
                <c:pt idx="21879">
                  <c:v>0.59380834527376147</c:v>
                </c:pt>
                <c:pt idx="21880">
                  <c:v>0.59376492553514826</c:v>
                </c:pt>
                <c:pt idx="21881">
                  <c:v>0.59376492553514826</c:v>
                </c:pt>
                <c:pt idx="21882">
                  <c:v>0.59376492553514826</c:v>
                </c:pt>
                <c:pt idx="21883">
                  <c:v>0.59372150579653504</c:v>
                </c:pt>
                <c:pt idx="21884">
                  <c:v>0.59367808605792194</c:v>
                </c:pt>
                <c:pt idx="21885">
                  <c:v>0.59363466631930883</c:v>
                </c:pt>
                <c:pt idx="21886">
                  <c:v>0.59359124658069562</c:v>
                </c:pt>
                <c:pt idx="21887">
                  <c:v>0.5935478268420824</c:v>
                </c:pt>
                <c:pt idx="21888">
                  <c:v>0.59350440710346919</c:v>
                </c:pt>
                <c:pt idx="21889">
                  <c:v>0.59350440710346919</c:v>
                </c:pt>
                <c:pt idx="21890">
                  <c:v>0.59346098736485609</c:v>
                </c:pt>
                <c:pt idx="21891">
                  <c:v>0.59341756762624287</c:v>
                </c:pt>
                <c:pt idx="21892">
                  <c:v>0.59337414788762977</c:v>
                </c:pt>
                <c:pt idx="21893">
                  <c:v>0.59337414788762977</c:v>
                </c:pt>
                <c:pt idx="21894">
                  <c:v>0.59337414788762977</c:v>
                </c:pt>
                <c:pt idx="21895">
                  <c:v>0.59337414788762977</c:v>
                </c:pt>
                <c:pt idx="21896">
                  <c:v>0.59333072814901655</c:v>
                </c:pt>
                <c:pt idx="21897">
                  <c:v>0.59333072814901655</c:v>
                </c:pt>
                <c:pt idx="21898">
                  <c:v>0.59333072814901655</c:v>
                </c:pt>
                <c:pt idx="21899">
                  <c:v>0.59328730841040334</c:v>
                </c:pt>
                <c:pt idx="21900">
                  <c:v>0.59328730841040334</c:v>
                </c:pt>
                <c:pt idx="21901">
                  <c:v>0.59324388867179012</c:v>
                </c:pt>
                <c:pt idx="21902">
                  <c:v>0.59324388867179012</c:v>
                </c:pt>
                <c:pt idx="21903">
                  <c:v>0.59324388867179012</c:v>
                </c:pt>
                <c:pt idx="21904">
                  <c:v>0.59324388867179012</c:v>
                </c:pt>
                <c:pt idx="21905">
                  <c:v>0.59324388867179012</c:v>
                </c:pt>
                <c:pt idx="21906">
                  <c:v>0.59324388867179012</c:v>
                </c:pt>
                <c:pt idx="21907">
                  <c:v>0.59324388867179012</c:v>
                </c:pt>
                <c:pt idx="21908">
                  <c:v>0.59320046893317702</c:v>
                </c:pt>
                <c:pt idx="21909">
                  <c:v>0.59315704919456391</c:v>
                </c:pt>
                <c:pt idx="21910">
                  <c:v>0.59315704919456391</c:v>
                </c:pt>
                <c:pt idx="21911">
                  <c:v>0.59315704919456391</c:v>
                </c:pt>
                <c:pt idx="21912">
                  <c:v>0.59315704919456391</c:v>
                </c:pt>
                <c:pt idx="21913">
                  <c:v>0.5931136294559507</c:v>
                </c:pt>
                <c:pt idx="21914">
                  <c:v>0.59307020971733748</c:v>
                </c:pt>
                <c:pt idx="21915">
                  <c:v>0.59302678997872427</c:v>
                </c:pt>
                <c:pt idx="21916">
                  <c:v>0.59302678997872427</c:v>
                </c:pt>
                <c:pt idx="21917">
                  <c:v>0.59302678997872427</c:v>
                </c:pt>
                <c:pt idx="21918">
                  <c:v>0.59298337024011116</c:v>
                </c:pt>
                <c:pt idx="21919">
                  <c:v>0.59298337024011116</c:v>
                </c:pt>
                <c:pt idx="21920">
                  <c:v>0.59293995050149806</c:v>
                </c:pt>
                <c:pt idx="21921">
                  <c:v>0.59289653076288484</c:v>
                </c:pt>
                <c:pt idx="21922">
                  <c:v>0.59285311102427163</c:v>
                </c:pt>
                <c:pt idx="21923">
                  <c:v>0.59280969128565841</c:v>
                </c:pt>
                <c:pt idx="21924">
                  <c:v>0.59276627154704531</c:v>
                </c:pt>
                <c:pt idx="21925">
                  <c:v>0.59272285180843209</c:v>
                </c:pt>
                <c:pt idx="21926">
                  <c:v>0.59267943206981899</c:v>
                </c:pt>
                <c:pt idx="21927">
                  <c:v>0.59263601233120577</c:v>
                </c:pt>
                <c:pt idx="21928">
                  <c:v>0.59259259259259256</c:v>
                </c:pt>
                <c:pt idx="21929">
                  <c:v>0.59254917285397934</c:v>
                </c:pt>
                <c:pt idx="21930">
                  <c:v>0.59254917285397934</c:v>
                </c:pt>
                <c:pt idx="21931">
                  <c:v>0.59250575311536624</c:v>
                </c:pt>
                <c:pt idx="21932">
                  <c:v>0.59246233337675314</c:v>
                </c:pt>
                <c:pt idx="21933">
                  <c:v>0.59241891363813992</c:v>
                </c:pt>
                <c:pt idx="21934">
                  <c:v>0.59237549389952671</c:v>
                </c:pt>
                <c:pt idx="21935">
                  <c:v>0.59237549389952671</c:v>
                </c:pt>
                <c:pt idx="21936">
                  <c:v>0.59237549389952671</c:v>
                </c:pt>
                <c:pt idx="21937">
                  <c:v>0.59233207416091349</c:v>
                </c:pt>
                <c:pt idx="21938">
                  <c:v>0.59228865442230039</c:v>
                </c:pt>
                <c:pt idx="21939">
                  <c:v>0.59224523468368728</c:v>
                </c:pt>
                <c:pt idx="21940">
                  <c:v>0.59220181494507407</c:v>
                </c:pt>
                <c:pt idx="21941">
                  <c:v>0.59215839520646085</c:v>
                </c:pt>
                <c:pt idx="21942">
                  <c:v>0.59211497546784764</c:v>
                </c:pt>
                <c:pt idx="21943">
                  <c:v>0.59207155572923453</c:v>
                </c:pt>
                <c:pt idx="21944">
                  <c:v>0.59207155572923453</c:v>
                </c:pt>
                <c:pt idx="21945">
                  <c:v>0.59202813599062132</c:v>
                </c:pt>
                <c:pt idx="21946">
                  <c:v>0.59202813599062132</c:v>
                </c:pt>
                <c:pt idx="21947">
                  <c:v>0.59198471625200821</c:v>
                </c:pt>
                <c:pt idx="21948">
                  <c:v>0.591941296513395</c:v>
                </c:pt>
                <c:pt idx="21949">
                  <c:v>0.59189787677478178</c:v>
                </c:pt>
                <c:pt idx="21950">
                  <c:v>0.59189787677478178</c:v>
                </c:pt>
                <c:pt idx="21951">
                  <c:v>0.59185445703616857</c:v>
                </c:pt>
                <c:pt idx="21952">
                  <c:v>0.59181103729755546</c:v>
                </c:pt>
                <c:pt idx="21953">
                  <c:v>0.59176761755894236</c:v>
                </c:pt>
                <c:pt idx="21954">
                  <c:v>0.59172419782032915</c:v>
                </c:pt>
                <c:pt idx="21955">
                  <c:v>0.59168077808171593</c:v>
                </c:pt>
                <c:pt idx="21956">
                  <c:v>0.59163735834310271</c:v>
                </c:pt>
                <c:pt idx="21957">
                  <c:v>0.59163735834310271</c:v>
                </c:pt>
                <c:pt idx="21958">
                  <c:v>0.59163735834310271</c:v>
                </c:pt>
                <c:pt idx="21959">
                  <c:v>0.59159393860448961</c:v>
                </c:pt>
                <c:pt idx="21960">
                  <c:v>0.59159393860448961</c:v>
                </c:pt>
                <c:pt idx="21961">
                  <c:v>0.59159393860448961</c:v>
                </c:pt>
                <c:pt idx="21962">
                  <c:v>0.59155051886587651</c:v>
                </c:pt>
                <c:pt idx="21963">
                  <c:v>0.59150709912726329</c:v>
                </c:pt>
                <c:pt idx="21964">
                  <c:v>0.59146367938865008</c:v>
                </c:pt>
                <c:pt idx="21965">
                  <c:v>0.59142025965003686</c:v>
                </c:pt>
                <c:pt idx="21966">
                  <c:v>0.59137683991142376</c:v>
                </c:pt>
                <c:pt idx="21967">
                  <c:v>0.59133342017281054</c:v>
                </c:pt>
                <c:pt idx="21968">
                  <c:v>0.59129000043419744</c:v>
                </c:pt>
                <c:pt idx="21969">
                  <c:v>0.59129000043419744</c:v>
                </c:pt>
                <c:pt idx="21970">
                  <c:v>0.59129000043419744</c:v>
                </c:pt>
                <c:pt idx="21971">
                  <c:v>0.59124658069558422</c:v>
                </c:pt>
                <c:pt idx="21972">
                  <c:v>0.59124658069558422</c:v>
                </c:pt>
                <c:pt idx="21973">
                  <c:v>0.59120316095697101</c:v>
                </c:pt>
                <c:pt idx="21974">
                  <c:v>0.59120316095697101</c:v>
                </c:pt>
                <c:pt idx="21975">
                  <c:v>0.59120316095697101</c:v>
                </c:pt>
                <c:pt idx="21976">
                  <c:v>0.59115974121835779</c:v>
                </c:pt>
                <c:pt idx="21977">
                  <c:v>0.59111632147974469</c:v>
                </c:pt>
                <c:pt idx="21978">
                  <c:v>0.59107290174113158</c:v>
                </c:pt>
                <c:pt idx="21979">
                  <c:v>0.59107290174113158</c:v>
                </c:pt>
                <c:pt idx="21980">
                  <c:v>0.59102948200251837</c:v>
                </c:pt>
                <c:pt idx="21981">
                  <c:v>0.59098606226390515</c:v>
                </c:pt>
                <c:pt idx="21982">
                  <c:v>0.59094264252529194</c:v>
                </c:pt>
                <c:pt idx="21983">
                  <c:v>0.59089922278667883</c:v>
                </c:pt>
                <c:pt idx="21984">
                  <c:v>0.59085580304806573</c:v>
                </c:pt>
                <c:pt idx="21985">
                  <c:v>0.59085580304806573</c:v>
                </c:pt>
                <c:pt idx="21986">
                  <c:v>0.59085580304806573</c:v>
                </c:pt>
                <c:pt idx="21987">
                  <c:v>0.59081238330945252</c:v>
                </c:pt>
                <c:pt idx="21988">
                  <c:v>0.59081238330945252</c:v>
                </c:pt>
                <c:pt idx="21989">
                  <c:v>0.59081238330945252</c:v>
                </c:pt>
                <c:pt idx="21990">
                  <c:v>0.5907689635708393</c:v>
                </c:pt>
                <c:pt idx="21991">
                  <c:v>0.5907689635708393</c:v>
                </c:pt>
                <c:pt idx="21992">
                  <c:v>0.59072554383222609</c:v>
                </c:pt>
                <c:pt idx="21993">
                  <c:v>0.59068212409361298</c:v>
                </c:pt>
                <c:pt idx="21994">
                  <c:v>0.59068212409361298</c:v>
                </c:pt>
                <c:pt idx="21995">
                  <c:v>0.59063870435499977</c:v>
                </c:pt>
                <c:pt idx="21996">
                  <c:v>0.59059528461638666</c:v>
                </c:pt>
                <c:pt idx="21997">
                  <c:v>0.59059528461638666</c:v>
                </c:pt>
                <c:pt idx="21998">
                  <c:v>0.59059528461638666</c:v>
                </c:pt>
                <c:pt idx="21999">
                  <c:v>0.59055186487777345</c:v>
                </c:pt>
                <c:pt idx="22000">
                  <c:v>0.59050844513916023</c:v>
                </c:pt>
                <c:pt idx="22001">
                  <c:v>0.59046502540054702</c:v>
                </c:pt>
                <c:pt idx="22002">
                  <c:v>0.59042160566193391</c:v>
                </c:pt>
                <c:pt idx="22003">
                  <c:v>0.59037818592332081</c:v>
                </c:pt>
                <c:pt idx="22004">
                  <c:v>0.59037818592332081</c:v>
                </c:pt>
                <c:pt idx="22005">
                  <c:v>0.59037818592332081</c:v>
                </c:pt>
                <c:pt idx="22006">
                  <c:v>0.59037818592332081</c:v>
                </c:pt>
                <c:pt idx="22007">
                  <c:v>0.59037818592332081</c:v>
                </c:pt>
                <c:pt idx="22008">
                  <c:v>0.59033476618470759</c:v>
                </c:pt>
                <c:pt idx="22009">
                  <c:v>0.59033476618470759</c:v>
                </c:pt>
                <c:pt idx="22010">
                  <c:v>0.59029134644609438</c:v>
                </c:pt>
                <c:pt idx="22011">
                  <c:v>0.59024792670748116</c:v>
                </c:pt>
                <c:pt idx="22012">
                  <c:v>0.59020450696886806</c:v>
                </c:pt>
                <c:pt idx="22013">
                  <c:v>0.59016108723025495</c:v>
                </c:pt>
                <c:pt idx="22014">
                  <c:v>0.59016108723025495</c:v>
                </c:pt>
                <c:pt idx="22015">
                  <c:v>0.59016108723025495</c:v>
                </c:pt>
                <c:pt idx="22016">
                  <c:v>0.59016108723025495</c:v>
                </c:pt>
                <c:pt idx="22017">
                  <c:v>0.59016108723025495</c:v>
                </c:pt>
                <c:pt idx="22018">
                  <c:v>0.59011766749164174</c:v>
                </c:pt>
                <c:pt idx="22019">
                  <c:v>0.59007424775302852</c:v>
                </c:pt>
                <c:pt idx="22020">
                  <c:v>0.59003082801441531</c:v>
                </c:pt>
                <c:pt idx="22021">
                  <c:v>0.59003082801441531</c:v>
                </c:pt>
                <c:pt idx="22022">
                  <c:v>0.59003082801441531</c:v>
                </c:pt>
                <c:pt idx="22023">
                  <c:v>0.58998740827580221</c:v>
                </c:pt>
                <c:pt idx="22024">
                  <c:v>0.58994398853718899</c:v>
                </c:pt>
                <c:pt idx="22025">
                  <c:v>0.58990056879857589</c:v>
                </c:pt>
                <c:pt idx="22026">
                  <c:v>0.58985714905996267</c:v>
                </c:pt>
                <c:pt idx="22027">
                  <c:v>0.58981372932134946</c:v>
                </c:pt>
                <c:pt idx="22028">
                  <c:v>0.58977030958273624</c:v>
                </c:pt>
                <c:pt idx="22029">
                  <c:v>0.58972688984412314</c:v>
                </c:pt>
                <c:pt idx="22030">
                  <c:v>0.58968347010551003</c:v>
                </c:pt>
                <c:pt idx="22031">
                  <c:v>0.58964005036689682</c:v>
                </c:pt>
                <c:pt idx="22032">
                  <c:v>0.58964005036689682</c:v>
                </c:pt>
                <c:pt idx="22033">
                  <c:v>0.58964005036689682</c:v>
                </c:pt>
                <c:pt idx="22034">
                  <c:v>0.5895966306282836</c:v>
                </c:pt>
                <c:pt idx="22035">
                  <c:v>0.58955321088967039</c:v>
                </c:pt>
                <c:pt idx="22036">
                  <c:v>0.58955321088967039</c:v>
                </c:pt>
                <c:pt idx="22037">
                  <c:v>0.58950979115105728</c:v>
                </c:pt>
                <c:pt idx="22038">
                  <c:v>0.58950979115105728</c:v>
                </c:pt>
                <c:pt idx="22039">
                  <c:v>0.58950979115105728</c:v>
                </c:pt>
                <c:pt idx="22040">
                  <c:v>0.58946637141244418</c:v>
                </c:pt>
                <c:pt idx="22041">
                  <c:v>0.58942295167383096</c:v>
                </c:pt>
                <c:pt idx="22042">
                  <c:v>0.58942295167383096</c:v>
                </c:pt>
                <c:pt idx="22043">
                  <c:v>0.58937953193521775</c:v>
                </c:pt>
                <c:pt idx="22044">
                  <c:v>0.58933611219660453</c:v>
                </c:pt>
                <c:pt idx="22045">
                  <c:v>0.58929269245799143</c:v>
                </c:pt>
                <c:pt idx="22046">
                  <c:v>0.58924927271937821</c:v>
                </c:pt>
                <c:pt idx="22047">
                  <c:v>0.58924927271937821</c:v>
                </c:pt>
                <c:pt idx="22048">
                  <c:v>0.58920585298076511</c:v>
                </c:pt>
                <c:pt idx="22049">
                  <c:v>0.58920585298076511</c:v>
                </c:pt>
                <c:pt idx="22050">
                  <c:v>0.5891624332421519</c:v>
                </c:pt>
                <c:pt idx="22051">
                  <c:v>0.5891624332421519</c:v>
                </c:pt>
                <c:pt idx="22052">
                  <c:v>0.5891624332421519</c:v>
                </c:pt>
                <c:pt idx="22053">
                  <c:v>0.5891624332421519</c:v>
                </c:pt>
                <c:pt idx="22054">
                  <c:v>0.58911901350353868</c:v>
                </c:pt>
                <c:pt idx="22055">
                  <c:v>0.58911901350353868</c:v>
                </c:pt>
                <c:pt idx="22056">
                  <c:v>0.58907559376492546</c:v>
                </c:pt>
                <c:pt idx="22057">
                  <c:v>0.58903217402631236</c:v>
                </c:pt>
                <c:pt idx="22058">
                  <c:v>0.58898875428769926</c:v>
                </c:pt>
                <c:pt idx="22059">
                  <c:v>0.58898875428769926</c:v>
                </c:pt>
                <c:pt idx="22060">
                  <c:v>0.58898875428769926</c:v>
                </c:pt>
                <c:pt idx="22061">
                  <c:v>0.58894533454908604</c:v>
                </c:pt>
                <c:pt idx="22062">
                  <c:v>0.58890191481047283</c:v>
                </c:pt>
                <c:pt idx="22063">
                  <c:v>0.58890191481047283</c:v>
                </c:pt>
                <c:pt idx="22064">
                  <c:v>0.58885849507185961</c:v>
                </c:pt>
                <c:pt idx="22065">
                  <c:v>0.58885849507185961</c:v>
                </c:pt>
                <c:pt idx="22066">
                  <c:v>0.58881507533324651</c:v>
                </c:pt>
                <c:pt idx="22067">
                  <c:v>0.58881507533324651</c:v>
                </c:pt>
                <c:pt idx="22068">
                  <c:v>0.5887716555946334</c:v>
                </c:pt>
                <c:pt idx="22069">
                  <c:v>0.58872823585602019</c:v>
                </c:pt>
                <c:pt idx="22070">
                  <c:v>0.58868481611740697</c:v>
                </c:pt>
                <c:pt idx="22071">
                  <c:v>0.58868481611740697</c:v>
                </c:pt>
                <c:pt idx="22072">
                  <c:v>0.58868481611740697</c:v>
                </c:pt>
                <c:pt idx="22073">
                  <c:v>0.58864139637879376</c:v>
                </c:pt>
                <c:pt idx="22074">
                  <c:v>0.58864139637879376</c:v>
                </c:pt>
                <c:pt idx="22075">
                  <c:v>0.58859797664018065</c:v>
                </c:pt>
                <c:pt idx="22076">
                  <c:v>0.58855455690156744</c:v>
                </c:pt>
                <c:pt idx="22077">
                  <c:v>0.58855455690156744</c:v>
                </c:pt>
                <c:pt idx="22078">
                  <c:v>0.58851113716295433</c:v>
                </c:pt>
                <c:pt idx="22079">
                  <c:v>0.58846771742434112</c:v>
                </c:pt>
                <c:pt idx="22080">
                  <c:v>0.5884242976857279</c:v>
                </c:pt>
                <c:pt idx="22081">
                  <c:v>0.5884242976857279</c:v>
                </c:pt>
                <c:pt idx="22082">
                  <c:v>0.58838087794711469</c:v>
                </c:pt>
                <c:pt idx="22083">
                  <c:v>0.58833745820850158</c:v>
                </c:pt>
                <c:pt idx="22084">
                  <c:v>0.58833745820850158</c:v>
                </c:pt>
                <c:pt idx="22085">
                  <c:v>0.58829403846988848</c:v>
                </c:pt>
                <c:pt idx="22086">
                  <c:v>0.58829403846988848</c:v>
                </c:pt>
                <c:pt idx="22087">
                  <c:v>0.58829403846988848</c:v>
                </c:pt>
                <c:pt idx="22088">
                  <c:v>0.58825061873127527</c:v>
                </c:pt>
                <c:pt idx="22089">
                  <c:v>0.58820719899266205</c:v>
                </c:pt>
                <c:pt idx="22090">
                  <c:v>0.58820719899266205</c:v>
                </c:pt>
                <c:pt idx="22091">
                  <c:v>0.58816377925404884</c:v>
                </c:pt>
                <c:pt idx="22092">
                  <c:v>0.58812035951543573</c:v>
                </c:pt>
                <c:pt idx="22093">
                  <c:v>0.58812035951543573</c:v>
                </c:pt>
                <c:pt idx="22094">
                  <c:v>0.58807693977682252</c:v>
                </c:pt>
                <c:pt idx="22095">
                  <c:v>0.58807693977682252</c:v>
                </c:pt>
                <c:pt idx="22096">
                  <c:v>0.58807693977682252</c:v>
                </c:pt>
                <c:pt idx="22097">
                  <c:v>0.58803352003820941</c:v>
                </c:pt>
                <c:pt idx="22098">
                  <c:v>0.5879901002995962</c:v>
                </c:pt>
                <c:pt idx="22099">
                  <c:v>0.5879901002995962</c:v>
                </c:pt>
                <c:pt idx="22100">
                  <c:v>0.5879901002995962</c:v>
                </c:pt>
                <c:pt idx="22101">
                  <c:v>0.5879901002995962</c:v>
                </c:pt>
                <c:pt idx="22102">
                  <c:v>0.58794668056098298</c:v>
                </c:pt>
                <c:pt idx="22103">
                  <c:v>0.58794668056098298</c:v>
                </c:pt>
                <c:pt idx="22104">
                  <c:v>0.58790326082236977</c:v>
                </c:pt>
                <c:pt idx="22105">
                  <c:v>0.58785984108375666</c:v>
                </c:pt>
                <c:pt idx="22106">
                  <c:v>0.58781642134514356</c:v>
                </c:pt>
                <c:pt idx="22107">
                  <c:v>0.58777300160653034</c:v>
                </c:pt>
                <c:pt idx="22108">
                  <c:v>0.58772958186791713</c:v>
                </c:pt>
                <c:pt idx="22109">
                  <c:v>0.58768616212930391</c:v>
                </c:pt>
                <c:pt idx="22110">
                  <c:v>0.58764274239069081</c:v>
                </c:pt>
                <c:pt idx="22111">
                  <c:v>0.5875993226520777</c:v>
                </c:pt>
                <c:pt idx="22112">
                  <c:v>0.5875993226520777</c:v>
                </c:pt>
                <c:pt idx="22113">
                  <c:v>0.58755590291346449</c:v>
                </c:pt>
                <c:pt idx="22114">
                  <c:v>0.58751248317485127</c:v>
                </c:pt>
                <c:pt idx="22115">
                  <c:v>0.58746906343623806</c:v>
                </c:pt>
                <c:pt idx="22116">
                  <c:v>0.58746906343623806</c:v>
                </c:pt>
                <c:pt idx="22117">
                  <c:v>0.58742564369762496</c:v>
                </c:pt>
                <c:pt idx="22118">
                  <c:v>0.58742564369762496</c:v>
                </c:pt>
                <c:pt idx="22119">
                  <c:v>0.58738222395901174</c:v>
                </c:pt>
                <c:pt idx="22120">
                  <c:v>0.58738222395901174</c:v>
                </c:pt>
                <c:pt idx="22121">
                  <c:v>0.58738222395901174</c:v>
                </c:pt>
                <c:pt idx="22122">
                  <c:v>0.58738222395901174</c:v>
                </c:pt>
                <c:pt idx="22123">
                  <c:v>0.58738222395901174</c:v>
                </c:pt>
                <c:pt idx="22124">
                  <c:v>0.58733880422039864</c:v>
                </c:pt>
                <c:pt idx="22125">
                  <c:v>0.58729538448178542</c:v>
                </c:pt>
                <c:pt idx="22126">
                  <c:v>0.58729538448178542</c:v>
                </c:pt>
                <c:pt idx="22127">
                  <c:v>0.58725196474317221</c:v>
                </c:pt>
                <c:pt idx="22128">
                  <c:v>0.58720854500455899</c:v>
                </c:pt>
                <c:pt idx="22129">
                  <c:v>0.58716512526594589</c:v>
                </c:pt>
                <c:pt idx="22130">
                  <c:v>0.58716512526594589</c:v>
                </c:pt>
                <c:pt idx="22131">
                  <c:v>0.58712170552733278</c:v>
                </c:pt>
                <c:pt idx="22132">
                  <c:v>0.58712170552733278</c:v>
                </c:pt>
                <c:pt idx="22133">
                  <c:v>0.58707828578871957</c:v>
                </c:pt>
                <c:pt idx="22134">
                  <c:v>0.58707828578871957</c:v>
                </c:pt>
                <c:pt idx="22135">
                  <c:v>0.58707828578871957</c:v>
                </c:pt>
                <c:pt idx="22136">
                  <c:v>0.58707828578871957</c:v>
                </c:pt>
                <c:pt idx="22137">
                  <c:v>0.58707828578871957</c:v>
                </c:pt>
                <c:pt idx="22138">
                  <c:v>0.58703486605010635</c:v>
                </c:pt>
                <c:pt idx="22139">
                  <c:v>0.58703486605010635</c:v>
                </c:pt>
                <c:pt idx="22140">
                  <c:v>0.58699144631149314</c:v>
                </c:pt>
                <c:pt idx="22141">
                  <c:v>0.58699144631149314</c:v>
                </c:pt>
                <c:pt idx="22142">
                  <c:v>0.58699144631149314</c:v>
                </c:pt>
                <c:pt idx="22143">
                  <c:v>0.58699144631149314</c:v>
                </c:pt>
                <c:pt idx="22144">
                  <c:v>0.58699144631149314</c:v>
                </c:pt>
                <c:pt idx="22145">
                  <c:v>0.58699144631149314</c:v>
                </c:pt>
                <c:pt idx="22146">
                  <c:v>0.58694802657288003</c:v>
                </c:pt>
                <c:pt idx="22147">
                  <c:v>0.58690460683426693</c:v>
                </c:pt>
                <c:pt idx="22148">
                  <c:v>0.58686118709565371</c:v>
                </c:pt>
                <c:pt idx="22149">
                  <c:v>0.58686118709565371</c:v>
                </c:pt>
                <c:pt idx="22150">
                  <c:v>0.58686118709565371</c:v>
                </c:pt>
                <c:pt idx="22151">
                  <c:v>0.5868177673570405</c:v>
                </c:pt>
                <c:pt idx="22152">
                  <c:v>0.58677434761842728</c:v>
                </c:pt>
                <c:pt idx="22153">
                  <c:v>0.58673092787981418</c:v>
                </c:pt>
                <c:pt idx="22154">
                  <c:v>0.58673092787981418</c:v>
                </c:pt>
                <c:pt idx="22155">
                  <c:v>0.58673092787981418</c:v>
                </c:pt>
                <c:pt idx="22156">
                  <c:v>0.58668750814120096</c:v>
                </c:pt>
                <c:pt idx="22157">
                  <c:v>0.58664408840258786</c:v>
                </c:pt>
                <c:pt idx="22158">
                  <c:v>0.58664408840258786</c:v>
                </c:pt>
                <c:pt idx="22159">
                  <c:v>0.58664408840258786</c:v>
                </c:pt>
                <c:pt idx="22160">
                  <c:v>0.58664408840258786</c:v>
                </c:pt>
                <c:pt idx="22161">
                  <c:v>0.58664408840258786</c:v>
                </c:pt>
                <c:pt idx="22162">
                  <c:v>0.58660066866397464</c:v>
                </c:pt>
                <c:pt idx="22163">
                  <c:v>0.58660066866397464</c:v>
                </c:pt>
                <c:pt idx="22164">
                  <c:v>0.58660066866397464</c:v>
                </c:pt>
                <c:pt idx="22165">
                  <c:v>0.58655724892536143</c:v>
                </c:pt>
                <c:pt idx="22166">
                  <c:v>0.58651382918674821</c:v>
                </c:pt>
                <c:pt idx="22167">
                  <c:v>0.58647040944813511</c:v>
                </c:pt>
                <c:pt idx="22168">
                  <c:v>0.58642698970952201</c:v>
                </c:pt>
                <c:pt idx="22169">
                  <c:v>0.58638356997090879</c:v>
                </c:pt>
                <c:pt idx="22170">
                  <c:v>0.58634015023229558</c:v>
                </c:pt>
                <c:pt idx="22171">
                  <c:v>0.58634015023229558</c:v>
                </c:pt>
                <c:pt idx="22172">
                  <c:v>0.58634015023229558</c:v>
                </c:pt>
                <c:pt idx="22173">
                  <c:v>0.58634015023229558</c:v>
                </c:pt>
                <c:pt idx="22174">
                  <c:v>0.58634015023229558</c:v>
                </c:pt>
                <c:pt idx="22175">
                  <c:v>0.58629673049368236</c:v>
                </c:pt>
                <c:pt idx="22176">
                  <c:v>0.58625331075506926</c:v>
                </c:pt>
                <c:pt idx="22177">
                  <c:v>0.58625331075506926</c:v>
                </c:pt>
                <c:pt idx="22178">
                  <c:v>0.58620989101645615</c:v>
                </c:pt>
                <c:pt idx="22179">
                  <c:v>0.58620989101645615</c:v>
                </c:pt>
                <c:pt idx="22180">
                  <c:v>0.58616647127784294</c:v>
                </c:pt>
                <c:pt idx="22181">
                  <c:v>0.58612305153922972</c:v>
                </c:pt>
                <c:pt idx="22182">
                  <c:v>0.58612305153922972</c:v>
                </c:pt>
                <c:pt idx="22183">
                  <c:v>0.58607963180061651</c:v>
                </c:pt>
                <c:pt idx="22184">
                  <c:v>0.5860362120620034</c:v>
                </c:pt>
                <c:pt idx="22185">
                  <c:v>0.5860362120620034</c:v>
                </c:pt>
                <c:pt idx="22186">
                  <c:v>0.5860362120620034</c:v>
                </c:pt>
                <c:pt idx="22187">
                  <c:v>0.58599279232339019</c:v>
                </c:pt>
                <c:pt idx="22188">
                  <c:v>0.58594937258477708</c:v>
                </c:pt>
                <c:pt idx="22189">
                  <c:v>0.58594937258477708</c:v>
                </c:pt>
                <c:pt idx="22190">
                  <c:v>0.58590595284616387</c:v>
                </c:pt>
                <c:pt idx="22191">
                  <c:v>0.58590595284616387</c:v>
                </c:pt>
                <c:pt idx="22192">
                  <c:v>0.58590595284616387</c:v>
                </c:pt>
                <c:pt idx="22193">
                  <c:v>0.58586253310755065</c:v>
                </c:pt>
                <c:pt idx="22194">
                  <c:v>0.58581911336893744</c:v>
                </c:pt>
                <c:pt idx="22195">
                  <c:v>0.58581911336893744</c:v>
                </c:pt>
                <c:pt idx="22196">
                  <c:v>0.58577569363032433</c:v>
                </c:pt>
                <c:pt idx="22197">
                  <c:v>0.58577569363032433</c:v>
                </c:pt>
                <c:pt idx="22198">
                  <c:v>0.58573227389171123</c:v>
                </c:pt>
                <c:pt idx="22199">
                  <c:v>0.58573227389171123</c:v>
                </c:pt>
                <c:pt idx="22200">
                  <c:v>0.58568885415309802</c:v>
                </c:pt>
                <c:pt idx="22201">
                  <c:v>0.5856454344144848</c:v>
                </c:pt>
                <c:pt idx="22202">
                  <c:v>0.58560201467587158</c:v>
                </c:pt>
                <c:pt idx="22203">
                  <c:v>0.58555859493725848</c:v>
                </c:pt>
                <c:pt idx="22204">
                  <c:v>0.58555859493725848</c:v>
                </c:pt>
                <c:pt idx="22205">
                  <c:v>0.58551517519864538</c:v>
                </c:pt>
                <c:pt idx="22206">
                  <c:v>0.58551517519864538</c:v>
                </c:pt>
                <c:pt idx="22207">
                  <c:v>0.58547175546003216</c:v>
                </c:pt>
                <c:pt idx="22208">
                  <c:v>0.58542833572141895</c:v>
                </c:pt>
                <c:pt idx="22209">
                  <c:v>0.58538491598280573</c:v>
                </c:pt>
                <c:pt idx="22210">
                  <c:v>0.58538491598280573</c:v>
                </c:pt>
                <c:pt idx="22211">
                  <c:v>0.58534149624419263</c:v>
                </c:pt>
                <c:pt idx="22212">
                  <c:v>0.58529807650557941</c:v>
                </c:pt>
                <c:pt idx="22213">
                  <c:v>0.58525465676696631</c:v>
                </c:pt>
                <c:pt idx="22214">
                  <c:v>0.58521123702835309</c:v>
                </c:pt>
                <c:pt idx="22215">
                  <c:v>0.58521123702835309</c:v>
                </c:pt>
                <c:pt idx="22216">
                  <c:v>0.58521123702835309</c:v>
                </c:pt>
                <c:pt idx="22217">
                  <c:v>0.58516781728973988</c:v>
                </c:pt>
                <c:pt idx="22218">
                  <c:v>0.58516781728973988</c:v>
                </c:pt>
                <c:pt idx="22219">
                  <c:v>0.58516781728973988</c:v>
                </c:pt>
                <c:pt idx="22220">
                  <c:v>0.58512439755112666</c:v>
                </c:pt>
                <c:pt idx="22221">
                  <c:v>0.58508097781251356</c:v>
                </c:pt>
                <c:pt idx="22222">
                  <c:v>0.58503755807390045</c:v>
                </c:pt>
                <c:pt idx="22223">
                  <c:v>0.58499413833528724</c:v>
                </c:pt>
                <c:pt idx="22224">
                  <c:v>0.58495071859667402</c:v>
                </c:pt>
                <c:pt idx="22225">
                  <c:v>0.58490729885806081</c:v>
                </c:pt>
                <c:pt idx="22226">
                  <c:v>0.5848638791194477</c:v>
                </c:pt>
                <c:pt idx="22227">
                  <c:v>0.5848204593808346</c:v>
                </c:pt>
                <c:pt idx="22228">
                  <c:v>0.58477703964222139</c:v>
                </c:pt>
                <c:pt idx="22229">
                  <c:v>0.58473361990360817</c:v>
                </c:pt>
                <c:pt idx="22230">
                  <c:v>0.58473361990360817</c:v>
                </c:pt>
                <c:pt idx="22231">
                  <c:v>0.58469020016499496</c:v>
                </c:pt>
                <c:pt idx="22232">
                  <c:v>0.58469020016499496</c:v>
                </c:pt>
                <c:pt idx="22233">
                  <c:v>0.58469020016499496</c:v>
                </c:pt>
                <c:pt idx="22234">
                  <c:v>0.58464678042638185</c:v>
                </c:pt>
                <c:pt idx="22235">
                  <c:v>0.58460336068776864</c:v>
                </c:pt>
                <c:pt idx="22236">
                  <c:v>0.58455994094915553</c:v>
                </c:pt>
                <c:pt idx="22237">
                  <c:v>0.58455994094915553</c:v>
                </c:pt>
                <c:pt idx="22238">
                  <c:v>0.58451652121054232</c:v>
                </c:pt>
                <c:pt idx="22239">
                  <c:v>0.5844731014719291</c:v>
                </c:pt>
                <c:pt idx="22240">
                  <c:v>0.58442968173331589</c:v>
                </c:pt>
                <c:pt idx="22241">
                  <c:v>0.58442968173331589</c:v>
                </c:pt>
                <c:pt idx="22242">
                  <c:v>0.58442968173331589</c:v>
                </c:pt>
                <c:pt idx="22243">
                  <c:v>0.58438626199470278</c:v>
                </c:pt>
                <c:pt idx="22244">
                  <c:v>0.58438626199470278</c:v>
                </c:pt>
                <c:pt idx="22245">
                  <c:v>0.58434284225608968</c:v>
                </c:pt>
                <c:pt idx="22246">
                  <c:v>0.58429942251747646</c:v>
                </c:pt>
                <c:pt idx="22247">
                  <c:v>0.58425600277886325</c:v>
                </c:pt>
                <c:pt idx="22248">
                  <c:v>0.58425600277886325</c:v>
                </c:pt>
                <c:pt idx="22249">
                  <c:v>0.58421258304025003</c:v>
                </c:pt>
                <c:pt idx="22250">
                  <c:v>0.58421258304025003</c:v>
                </c:pt>
                <c:pt idx="22251">
                  <c:v>0.58421258304025003</c:v>
                </c:pt>
                <c:pt idx="22252">
                  <c:v>0.58416916330163693</c:v>
                </c:pt>
                <c:pt idx="22253">
                  <c:v>0.58416916330163693</c:v>
                </c:pt>
                <c:pt idx="22254">
                  <c:v>0.58412574356302382</c:v>
                </c:pt>
                <c:pt idx="22255">
                  <c:v>0.58408232382441061</c:v>
                </c:pt>
                <c:pt idx="22256">
                  <c:v>0.58403890408579739</c:v>
                </c:pt>
                <c:pt idx="22257">
                  <c:v>0.58399548434718418</c:v>
                </c:pt>
                <c:pt idx="22258">
                  <c:v>0.58395206460857108</c:v>
                </c:pt>
                <c:pt idx="22259">
                  <c:v>0.58390864486995786</c:v>
                </c:pt>
                <c:pt idx="22260">
                  <c:v>0.58386522513134476</c:v>
                </c:pt>
                <c:pt idx="22261">
                  <c:v>0.58382180539273154</c:v>
                </c:pt>
                <c:pt idx="22262">
                  <c:v>0.58382180539273154</c:v>
                </c:pt>
                <c:pt idx="22263">
                  <c:v>0.58377838565411833</c:v>
                </c:pt>
                <c:pt idx="22264">
                  <c:v>0.58373496591550511</c:v>
                </c:pt>
                <c:pt idx="22265">
                  <c:v>0.58369154617689201</c:v>
                </c:pt>
                <c:pt idx="22266">
                  <c:v>0.5836481264382789</c:v>
                </c:pt>
                <c:pt idx="22267">
                  <c:v>0.58360470669966569</c:v>
                </c:pt>
                <c:pt idx="22268">
                  <c:v>0.58356128696105247</c:v>
                </c:pt>
                <c:pt idx="22269">
                  <c:v>0.58356128696105247</c:v>
                </c:pt>
                <c:pt idx="22270">
                  <c:v>0.58351786722243926</c:v>
                </c:pt>
                <c:pt idx="22271">
                  <c:v>0.58347444748382615</c:v>
                </c:pt>
                <c:pt idx="22272">
                  <c:v>0.58343102774521305</c:v>
                </c:pt>
                <c:pt idx="22273">
                  <c:v>0.58343102774521305</c:v>
                </c:pt>
                <c:pt idx="22274">
                  <c:v>0.58343102774521305</c:v>
                </c:pt>
                <c:pt idx="22275">
                  <c:v>0.58338760800659983</c:v>
                </c:pt>
                <c:pt idx="22276">
                  <c:v>0.58334418826798662</c:v>
                </c:pt>
                <c:pt idx="22277">
                  <c:v>0.58334418826798662</c:v>
                </c:pt>
                <c:pt idx="22278">
                  <c:v>0.58334418826798662</c:v>
                </c:pt>
                <c:pt idx="22279">
                  <c:v>0.58334418826798662</c:v>
                </c:pt>
                <c:pt idx="22280">
                  <c:v>0.58334418826798662</c:v>
                </c:pt>
                <c:pt idx="22281">
                  <c:v>0.5833007685293734</c:v>
                </c:pt>
                <c:pt idx="22282">
                  <c:v>0.5833007685293734</c:v>
                </c:pt>
                <c:pt idx="22283">
                  <c:v>0.5832573487907603</c:v>
                </c:pt>
                <c:pt idx="22284">
                  <c:v>0.58321392905214708</c:v>
                </c:pt>
                <c:pt idx="22285">
                  <c:v>0.58317050931353398</c:v>
                </c:pt>
                <c:pt idx="22286">
                  <c:v>0.58312708957492077</c:v>
                </c:pt>
                <c:pt idx="22287">
                  <c:v>0.58308366983630755</c:v>
                </c:pt>
                <c:pt idx="22288">
                  <c:v>0.58304025009769433</c:v>
                </c:pt>
                <c:pt idx="22289">
                  <c:v>0.58299683035908123</c:v>
                </c:pt>
                <c:pt idx="22290">
                  <c:v>0.58295341062046813</c:v>
                </c:pt>
                <c:pt idx="22291">
                  <c:v>0.58295341062046813</c:v>
                </c:pt>
                <c:pt idx="22292">
                  <c:v>0.58295341062046813</c:v>
                </c:pt>
                <c:pt idx="22293">
                  <c:v>0.58295341062046813</c:v>
                </c:pt>
                <c:pt idx="22294">
                  <c:v>0.58290999088185491</c:v>
                </c:pt>
                <c:pt idx="22295">
                  <c:v>0.58290999088185491</c:v>
                </c:pt>
                <c:pt idx="22296">
                  <c:v>0.5828665711432417</c:v>
                </c:pt>
                <c:pt idx="22297">
                  <c:v>0.5828665711432417</c:v>
                </c:pt>
                <c:pt idx="22298">
                  <c:v>0.5828665711432417</c:v>
                </c:pt>
                <c:pt idx="22299">
                  <c:v>0.58282315140462848</c:v>
                </c:pt>
                <c:pt idx="22300">
                  <c:v>0.58277973166601538</c:v>
                </c:pt>
                <c:pt idx="22301">
                  <c:v>0.58277973166601538</c:v>
                </c:pt>
                <c:pt idx="22302">
                  <c:v>0.58273631192740227</c:v>
                </c:pt>
                <c:pt idx="22303">
                  <c:v>0.58273631192740227</c:v>
                </c:pt>
                <c:pt idx="22304">
                  <c:v>0.58269289218878906</c:v>
                </c:pt>
                <c:pt idx="22305">
                  <c:v>0.58264947245017584</c:v>
                </c:pt>
                <c:pt idx="22306">
                  <c:v>0.58260605271156263</c:v>
                </c:pt>
                <c:pt idx="22307">
                  <c:v>0.58256263297294952</c:v>
                </c:pt>
                <c:pt idx="22308">
                  <c:v>0.58256263297294952</c:v>
                </c:pt>
                <c:pt idx="22309">
                  <c:v>0.58251921323433631</c:v>
                </c:pt>
                <c:pt idx="22310">
                  <c:v>0.58251921323433631</c:v>
                </c:pt>
                <c:pt idx="22311">
                  <c:v>0.58251921323433631</c:v>
                </c:pt>
                <c:pt idx="22312">
                  <c:v>0.5824757934957232</c:v>
                </c:pt>
                <c:pt idx="22313">
                  <c:v>0.5824757934957232</c:v>
                </c:pt>
                <c:pt idx="22314">
                  <c:v>0.58243237375710999</c:v>
                </c:pt>
                <c:pt idx="22315">
                  <c:v>0.58238895401849677</c:v>
                </c:pt>
                <c:pt idx="22316">
                  <c:v>0.58234553427988356</c:v>
                </c:pt>
                <c:pt idx="22317">
                  <c:v>0.58230211454127045</c:v>
                </c:pt>
                <c:pt idx="22318">
                  <c:v>0.58225869480265735</c:v>
                </c:pt>
                <c:pt idx="22319">
                  <c:v>0.58221527506404414</c:v>
                </c:pt>
                <c:pt idx="22320">
                  <c:v>0.58217185532543092</c:v>
                </c:pt>
                <c:pt idx="22321">
                  <c:v>0.58212843558681771</c:v>
                </c:pt>
                <c:pt idx="22322">
                  <c:v>0.5820850158482046</c:v>
                </c:pt>
                <c:pt idx="22323">
                  <c:v>0.5820850158482046</c:v>
                </c:pt>
                <c:pt idx="22324">
                  <c:v>0.5820415961095915</c:v>
                </c:pt>
                <c:pt idx="22325">
                  <c:v>0.5820415961095915</c:v>
                </c:pt>
                <c:pt idx="22326">
                  <c:v>0.58199817637097828</c:v>
                </c:pt>
                <c:pt idx="22327">
                  <c:v>0.58199817637097828</c:v>
                </c:pt>
                <c:pt idx="22328">
                  <c:v>0.58195475663236507</c:v>
                </c:pt>
                <c:pt idx="22329">
                  <c:v>0.58191133689375185</c:v>
                </c:pt>
                <c:pt idx="22330">
                  <c:v>0.58186791715513875</c:v>
                </c:pt>
                <c:pt idx="22331">
                  <c:v>0.58186791715513875</c:v>
                </c:pt>
                <c:pt idx="22332">
                  <c:v>0.58182449741652553</c:v>
                </c:pt>
                <c:pt idx="22333">
                  <c:v>0.58178107767791243</c:v>
                </c:pt>
                <c:pt idx="22334">
                  <c:v>0.58178107767791243</c:v>
                </c:pt>
                <c:pt idx="22335">
                  <c:v>0.58173765793929921</c:v>
                </c:pt>
                <c:pt idx="22336">
                  <c:v>0.581694238200686</c:v>
                </c:pt>
                <c:pt idx="22337">
                  <c:v>0.58165081846207278</c:v>
                </c:pt>
                <c:pt idx="22338">
                  <c:v>0.58160739872345968</c:v>
                </c:pt>
                <c:pt idx="22339">
                  <c:v>0.58156397898484657</c:v>
                </c:pt>
                <c:pt idx="22340">
                  <c:v>0.58152055924623336</c:v>
                </c:pt>
                <c:pt idx="22341">
                  <c:v>0.58147713950762014</c:v>
                </c:pt>
                <c:pt idx="22342">
                  <c:v>0.58143371976900693</c:v>
                </c:pt>
                <c:pt idx="22343">
                  <c:v>0.58139030003039383</c:v>
                </c:pt>
                <c:pt idx="22344">
                  <c:v>0.58134688029178072</c:v>
                </c:pt>
                <c:pt idx="22345">
                  <c:v>0.58134688029178072</c:v>
                </c:pt>
                <c:pt idx="22346">
                  <c:v>0.58130346055316751</c:v>
                </c:pt>
                <c:pt idx="22347">
                  <c:v>0.58126004081455429</c:v>
                </c:pt>
                <c:pt idx="22348">
                  <c:v>0.58126004081455429</c:v>
                </c:pt>
                <c:pt idx="22349">
                  <c:v>0.58121662107594108</c:v>
                </c:pt>
                <c:pt idx="22350">
                  <c:v>0.58117320133732797</c:v>
                </c:pt>
                <c:pt idx="22351">
                  <c:v>0.58112978159871476</c:v>
                </c:pt>
                <c:pt idx="22352">
                  <c:v>0.58108636186010165</c:v>
                </c:pt>
                <c:pt idx="22353">
                  <c:v>0.58104294212148844</c:v>
                </c:pt>
                <c:pt idx="22354">
                  <c:v>0.58104294212148844</c:v>
                </c:pt>
                <c:pt idx="22355">
                  <c:v>0.58104294212148844</c:v>
                </c:pt>
                <c:pt idx="22356">
                  <c:v>0.58104294212148844</c:v>
                </c:pt>
                <c:pt idx="22357">
                  <c:v>0.58099952238287522</c:v>
                </c:pt>
                <c:pt idx="22358">
                  <c:v>0.58099952238287522</c:v>
                </c:pt>
                <c:pt idx="22359">
                  <c:v>0.58095610264426201</c:v>
                </c:pt>
                <c:pt idx="22360">
                  <c:v>0.58095610264426201</c:v>
                </c:pt>
                <c:pt idx="22361">
                  <c:v>0.5809126829056489</c:v>
                </c:pt>
                <c:pt idx="22362">
                  <c:v>0.5808692631670358</c:v>
                </c:pt>
                <c:pt idx="22363">
                  <c:v>0.5808692631670358</c:v>
                </c:pt>
                <c:pt idx="22364">
                  <c:v>0.58082584342842258</c:v>
                </c:pt>
                <c:pt idx="22365">
                  <c:v>0.58082584342842258</c:v>
                </c:pt>
                <c:pt idx="22366">
                  <c:v>0.58082584342842258</c:v>
                </c:pt>
                <c:pt idx="22367">
                  <c:v>0.58078242368980937</c:v>
                </c:pt>
                <c:pt idx="22368">
                  <c:v>0.58078242368980937</c:v>
                </c:pt>
                <c:pt idx="22369">
                  <c:v>0.58073900395119615</c:v>
                </c:pt>
                <c:pt idx="22370">
                  <c:v>0.58069558421258305</c:v>
                </c:pt>
                <c:pt idx="22371">
                  <c:v>0.58069558421258305</c:v>
                </c:pt>
                <c:pt idx="22372">
                  <c:v>0.58069558421258305</c:v>
                </c:pt>
                <c:pt idx="22373">
                  <c:v>0.58065216447396995</c:v>
                </c:pt>
                <c:pt idx="22374">
                  <c:v>0.58065216447396995</c:v>
                </c:pt>
                <c:pt idx="22375">
                  <c:v>0.58065216447396995</c:v>
                </c:pt>
                <c:pt idx="22376">
                  <c:v>0.58060874473535673</c:v>
                </c:pt>
                <c:pt idx="22377">
                  <c:v>0.58060874473535673</c:v>
                </c:pt>
                <c:pt idx="22378">
                  <c:v>0.58056532499674351</c:v>
                </c:pt>
                <c:pt idx="22379">
                  <c:v>0.5805219052581303</c:v>
                </c:pt>
                <c:pt idx="22380">
                  <c:v>0.5804784855195172</c:v>
                </c:pt>
                <c:pt idx="22381">
                  <c:v>0.58043506578090398</c:v>
                </c:pt>
                <c:pt idx="22382">
                  <c:v>0.58043506578090398</c:v>
                </c:pt>
                <c:pt idx="22383">
                  <c:v>0.58039164604229088</c:v>
                </c:pt>
                <c:pt idx="22384">
                  <c:v>0.58034822630367766</c:v>
                </c:pt>
                <c:pt idx="22385">
                  <c:v>0.58030480656506445</c:v>
                </c:pt>
                <c:pt idx="22386">
                  <c:v>0.58026138682645123</c:v>
                </c:pt>
                <c:pt idx="22387">
                  <c:v>0.58021796708783813</c:v>
                </c:pt>
                <c:pt idx="22388">
                  <c:v>0.58017454734922502</c:v>
                </c:pt>
                <c:pt idx="22389">
                  <c:v>0.58017454734922502</c:v>
                </c:pt>
                <c:pt idx="22390">
                  <c:v>0.58013112761061181</c:v>
                </c:pt>
                <c:pt idx="22391">
                  <c:v>0.58008770787199859</c:v>
                </c:pt>
                <c:pt idx="22392">
                  <c:v>0.58004428813338538</c:v>
                </c:pt>
                <c:pt idx="22393">
                  <c:v>0.58004428813338538</c:v>
                </c:pt>
                <c:pt idx="22394">
                  <c:v>0.58004428813338538</c:v>
                </c:pt>
                <c:pt idx="22395">
                  <c:v>0.58000086839477227</c:v>
                </c:pt>
                <c:pt idx="22396">
                  <c:v>0.58000086839477227</c:v>
                </c:pt>
                <c:pt idx="22397">
                  <c:v>0.58000086839477227</c:v>
                </c:pt>
                <c:pt idx="22398">
                  <c:v>0.57995744865615917</c:v>
                </c:pt>
                <c:pt idx="22399">
                  <c:v>0.57991402891754595</c:v>
                </c:pt>
                <c:pt idx="22400">
                  <c:v>0.57987060917893274</c:v>
                </c:pt>
                <c:pt idx="22401">
                  <c:v>0.57982718944031952</c:v>
                </c:pt>
                <c:pt idx="22402">
                  <c:v>0.57978376970170642</c:v>
                </c:pt>
                <c:pt idx="22403">
                  <c:v>0.5797403499630932</c:v>
                </c:pt>
                <c:pt idx="22404">
                  <c:v>0.5797403499630932</c:v>
                </c:pt>
                <c:pt idx="22405">
                  <c:v>0.5796969302244801</c:v>
                </c:pt>
                <c:pt idx="22406">
                  <c:v>0.57965351048586689</c:v>
                </c:pt>
                <c:pt idx="22407">
                  <c:v>0.57965351048586689</c:v>
                </c:pt>
                <c:pt idx="22408">
                  <c:v>0.57961009074725367</c:v>
                </c:pt>
                <c:pt idx="22409">
                  <c:v>0.57961009074725367</c:v>
                </c:pt>
                <c:pt idx="22410">
                  <c:v>0.57956667100864045</c:v>
                </c:pt>
                <c:pt idx="22411">
                  <c:v>0.57952325127002735</c:v>
                </c:pt>
                <c:pt idx="22412">
                  <c:v>0.57952325127002735</c:v>
                </c:pt>
                <c:pt idx="22413">
                  <c:v>0.57952325127002735</c:v>
                </c:pt>
                <c:pt idx="22414">
                  <c:v>0.57952325127002735</c:v>
                </c:pt>
                <c:pt idx="22415">
                  <c:v>0.57947983153141425</c:v>
                </c:pt>
                <c:pt idx="22416">
                  <c:v>0.57947983153141425</c:v>
                </c:pt>
                <c:pt idx="22417">
                  <c:v>0.57947983153141425</c:v>
                </c:pt>
                <c:pt idx="22418">
                  <c:v>0.57943641179280103</c:v>
                </c:pt>
                <c:pt idx="22419">
                  <c:v>0.57939299205418782</c:v>
                </c:pt>
                <c:pt idx="22420">
                  <c:v>0.57939299205418782</c:v>
                </c:pt>
                <c:pt idx="22421">
                  <c:v>0.5793495723155746</c:v>
                </c:pt>
                <c:pt idx="22422">
                  <c:v>0.5793495723155746</c:v>
                </c:pt>
                <c:pt idx="22423">
                  <c:v>0.5793061525769615</c:v>
                </c:pt>
                <c:pt idx="22424">
                  <c:v>0.5793061525769615</c:v>
                </c:pt>
                <c:pt idx="22425">
                  <c:v>0.57926273283834839</c:v>
                </c:pt>
                <c:pt idx="22426">
                  <c:v>0.57921931309973518</c:v>
                </c:pt>
                <c:pt idx="22427">
                  <c:v>0.57921931309973518</c:v>
                </c:pt>
                <c:pt idx="22428">
                  <c:v>0.57917589336112196</c:v>
                </c:pt>
                <c:pt idx="22429">
                  <c:v>0.57913247362250875</c:v>
                </c:pt>
                <c:pt idx="22430">
                  <c:v>0.57908905388389564</c:v>
                </c:pt>
                <c:pt idx="22431">
                  <c:v>0.57908905388389564</c:v>
                </c:pt>
                <c:pt idx="22432">
                  <c:v>0.57908905388389564</c:v>
                </c:pt>
                <c:pt idx="22433">
                  <c:v>0.57904563414528243</c:v>
                </c:pt>
                <c:pt idx="22434">
                  <c:v>0.57900221440666932</c:v>
                </c:pt>
                <c:pt idx="22435">
                  <c:v>0.57895879466805611</c:v>
                </c:pt>
                <c:pt idx="22436">
                  <c:v>0.57891537492944289</c:v>
                </c:pt>
                <c:pt idx="22437">
                  <c:v>0.57887195519082968</c:v>
                </c:pt>
                <c:pt idx="22438">
                  <c:v>0.57882853545221657</c:v>
                </c:pt>
                <c:pt idx="22439">
                  <c:v>0.57882853545221657</c:v>
                </c:pt>
                <c:pt idx="22440">
                  <c:v>0.57882853545221657</c:v>
                </c:pt>
                <c:pt idx="22441">
                  <c:v>0.57878511571360347</c:v>
                </c:pt>
                <c:pt idx="22442">
                  <c:v>0.57874169597499026</c:v>
                </c:pt>
                <c:pt idx="22443">
                  <c:v>0.57874169597499026</c:v>
                </c:pt>
                <c:pt idx="22444">
                  <c:v>0.57869827623637704</c:v>
                </c:pt>
                <c:pt idx="22445">
                  <c:v>0.57865485649776383</c:v>
                </c:pt>
                <c:pt idx="22446">
                  <c:v>0.57865485649776383</c:v>
                </c:pt>
                <c:pt idx="22447">
                  <c:v>0.57861143675915072</c:v>
                </c:pt>
                <c:pt idx="22448">
                  <c:v>0.57861143675915072</c:v>
                </c:pt>
                <c:pt idx="22449">
                  <c:v>0.57856801702053762</c:v>
                </c:pt>
                <c:pt idx="22450">
                  <c:v>0.5785245972819244</c:v>
                </c:pt>
                <c:pt idx="22451">
                  <c:v>0.57848117754331119</c:v>
                </c:pt>
                <c:pt idx="22452">
                  <c:v>0.57848117754331119</c:v>
                </c:pt>
                <c:pt idx="22453">
                  <c:v>0.57843775780469797</c:v>
                </c:pt>
                <c:pt idx="22454">
                  <c:v>0.57839433806608487</c:v>
                </c:pt>
                <c:pt idx="22455">
                  <c:v>0.57839433806608487</c:v>
                </c:pt>
                <c:pt idx="22456">
                  <c:v>0.57839433806608487</c:v>
                </c:pt>
                <c:pt idx="22457">
                  <c:v>0.57839433806608487</c:v>
                </c:pt>
                <c:pt idx="22458">
                  <c:v>0.57835091832747165</c:v>
                </c:pt>
                <c:pt idx="22459">
                  <c:v>0.57835091832747165</c:v>
                </c:pt>
                <c:pt idx="22460">
                  <c:v>0.57835091832747165</c:v>
                </c:pt>
                <c:pt idx="22461">
                  <c:v>0.57830749858885855</c:v>
                </c:pt>
                <c:pt idx="22462">
                  <c:v>0.57830749858885855</c:v>
                </c:pt>
                <c:pt idx="22463">
                  <c:v>0.57826407885024533</c:v>
                </c:pt>
                <c:pt idx="22464">
                  <c:v>0.57826407885024533</c:v>
                </c:pt>
                <c:pt idx="22465">
                  <c:v>0.57822065911163212</c:v>
                </c:pt>
                <c:pt idx="22466">
                  <c:v>0.5781772393730189</c:v>
                </c:pt>
                <c:pt idx="22467">
                  <c:v>0.5781772393730189</c:v>
                </c:pt>
                <c:pt idx="22468">
                  <c:v>0.5781338196344058</c:v>
                </c:pt>
                <c:pt idx="22469">
                  <c:v>0.5781338196344058</c:v>
                </c:pt>
                <c:pt idx="22470">
                  <c:v>0.57809039989579269</c:v>
                </c:pt>
                <c:pt idx="22471">
                  <c:v>0.57804698015717948</c:v>
                </c:pt>
                <c:pt idx="22472">
                  <c:v>0.57804698015717948</c:v>
                </c:pt>
                <c:pt idx="22473">
                  <c:v>0.57800356041856626</c:v>
                </c:pt>
                <c:pt idx="22474">
                  <c:v>0.57796014067995305</c:v>
                </c:pt>
                <c:pt idx="22475">
                  <c:v>0.57796014067995305</c:v>
                </c:pt>
                <c:pt idx="22476">
                  <c:v>0.57796014067995305</c:v>
                </c:pt>
                <c:pt idx="22477">
                  <c:v>0.57791672094133995</c:v>
                </c:pt>
                <c:pt idx="22478">
                  <c:v>0.57791672094133995</c:v>
                </c:pt>
                <c:pt idx="22479">
                  <c:v>0.57787330120272684</c:v>
                </c:pt>
                <c:pt idx="22480">
                  <c:v>0.57787330120272684</c:v>
                </c:pt>
                <c:pt idx="22481">
                  <c:v>0.57782988146411363</c:v>
                </c:pt>
                <c:pt idx="22482">
                  <c:v>0.57782988146411363</c:v>
                </c:pt>
                <c:pt idx="22483">
                  <c:v>0.57782988146411363</c:v>
                </c:pt>
                <c:pt idx="22484">
                  <c:v>0.57782988146411363</c:v>
                </c:pt>
                <c:pt idx="22485">
                  <c:v>0.57778646172550041</c:v>
                </c:pt>
                <c:pt idx="22486">
                  <c:v>0.57778646172550041</c:v>
                </c:pt>
                <c:pt idx="22487">
                  <c:v>0.5777430419868872</c:v>
                </c:pt>
                <c:pt idx="22488">
                  <c:v>0.57769962224827409</c:v>
                </c:pt>
                <c:pt idx="22489">
                  <c:v>0.57769962224827409</c:v>
                </c:pt>
                <c:pt idx="22490">
                  <c:v>0.57765620250966088</c:v>
                </c:pt>
                <c:pt idx="22491">
                  <c:v>0.57765620250966088</c:v>
                </c:pt>
                <c:pt idx="22492">
                  <c:v>0.57761278277104777</c:v>
                </c:pt>
                <c:pt idx="22493">
                  <c:v>0.57761278277104777</c:v>
                </c:pt>
                <c:pt idx="22494">
                  <c:v>0.57756936303243456</c:v>
                </c:pt>
                <c:pt idx="22495">
                  <c:v>0.57752594329382134</c:v>
                </c:pt>
                <c:pt idx="22496">
                  <c:v>0.57748252355520813</c:v>
                </c:pt>
                <c:pt idx="22497">
                  <c:v>0.57748252355520813</c:v>
                </c:pt>
                <c:pt idx="22498">
                  <c:v>0.57743910381659502</c:v>
                </c:pt>
                <c:pt idx="22499">
                  <c:v>0.57739568407798192</c:v>
                </c:pt>
                <c:pt idx="22500">
                  <c:v>0.5773522643393687</c:v>
                </c:pt>
                <c:pt idx="22501">
                  <c:v>0.57730884460075549</c:v>
                </c:pt>
                <c:pt idx="22502">
                  <c:v>0.57726542486214227</c:v>
                </c:pt>
                <c:pt idx="22503">
                  <c:v>0.57722200512352917</c:v>
                </c:pt>
                <c:pt idx="22504">
                  <c:v>0.57717858538491607</c:v>
                </c:pt>
                <c:pt idx="22505">
                  <c:v>0.57717858538491607</c:v>
                </c:pt>
                <c:pt idx="22506">
                  <c:v>0.57713516564630285</c:v>
                </c:pt>
                <c:pt idx="22507">
                  <c:v>0.57709174590768963</c:v>
                </c:pt>
                <c:pt idx="22508">
                  <c:v>0.57709174590768963</c:v>
                </c:pt>
                <c:pt idx="22509">
                  <c:v>0.57704832616907642</c:v>
                </c:pt>
                <c:pt idx="22510">
                  <c:v>0.57700490643046332</c:v>
                </c:pt>
                <c:pt idx="22511">
                  <c:v>0.57700490643046332</c:v>
                </c:pt>
                <c:pt idx="22512">
                  <c:v>0.5769614866918501</c:v>
                </c:pt>
                <c:pt idx="22513">
                  <c:v>0.576918066953237</c:v>
                </c:pt>
                <c:pt idx="22514">
                  <c:v>0.576918066953237</c:v>
                </c:pt>
                <c:pt idx="22515">
                  <c:v>0.576918066953237</c:v>
                </c:pt>
                <c:pt idx="22516">
                  <c:v>0.57687464721462378</c:v>
                </c:pt>
                <c:pt idx="22517">
                  <c:v>0.57683122747601057</c:v>
                </c:pt>
                <c:pt idx="22518">
                  <c:v>0.57678780773739735</c:v>
                </c:pt>
                <c:pt idx="22519">
                  <c:v>0.57674438799878425</c:v>
                </c:pt>
                <c:pt idx="22520">
                  <c:v>0.57674438799878425</c:v>
                </c:pt>
                <c:pt idx="22521">
                  <c:v>0.57674438799878425</c:v>
                </c:pt>
                <c:pt idx="22522">
                  <c:v>0.57674438799878425</c:v>
                </c:pt>
                <c:pt idx="22523">
                  <c:v>0.57674438799878425</c:v>
                </c:pt>
                <c:pt idx="22524">
                  <c:v>0.57670096826017114</c:v>
                </c:pt>
                <c:pt idx="22525">
                  <c:v>0.57665754852155793</c:v>
                </c:pt>
                <c:pt idx="22526">
                  <c:v>0.57665754852155793</c:v>
                </c:pt>
                <c:pt idx="22527">
                  <c:v>0.57661412878294471</c:v>
                </c:pt>
                <c:pt idx="22528">
                  <c:v>0.57661412878294471</c:v>
                </c:pt>
                <c:pt idx="22529">
                  <c:v>0.5765707090443315</c:v>
                </c:pt>
                <c:pt idx="22530">
                  <c:v>0.5765707090443315</c:v>
                </c:pt>
                <c:pt idx="22531">
                  <c:v>0.5765707090443315</c:v>
                </c:pt>
                <c:pt idx="22532">
                  <c:v>0.57652728930571839</c:v>
                </c:pt>
                <c:pt idx="22533">
                  <c:v>0.57652728930571839</c:v>
                </c:pt>
                <c:pt idx="22534">
                  <c:v>0.57648386956710529</c:v>
                </c:pt>
                <c:pt idx="22535">
                  <c:v>0.57648386956710529</c:v>
                </c:pt>
                <c:pt idx="22536">
                  <c:v>0.57644044982849207</c:v>
                </c:pt>
                <c:pt idx="22537">
                  <c:v>0.57639703008987886</c:v>
                </c:pt>
                <c:pt idx="22538">
                  <c:v>0.57635361035126564</c:v>
                </c:pt>
                <c:pt idx="22539">
                  <c:v>0.57631019061265243</c:v>
                </c:pt>
                <c:pt idx="22540">
                  <c:v>0.57626677087403932</c:v>
                </c:pt>
                <c:pt idx="22541">
                  <c:v>0.57626677087403932</c:v>
                </c:pt>
                <c:pt idx="22542">
                  <c:v>0.57622335113542622</c:v>
                </c:pt>
                <c:pt idx="22543">
                  <c:v>0.57622335113542622</c:v>
                </c:pt>
                <c:pt idx="22544">
                  <c:v>0.57622335113542622</c:v>
                </c:pt>
                <c:pt idx="22545">
                  <c:v>0.57622335113542622</c:v>
                </c:pt>
                <c:pt idx="22546">
                  <c:v>0.57617993139681301</c:v>
                </c:pt>
                <c:pt idx="22547">
                  <c:v>0.57613651165819979</c:v>
                </c:pt>
                <c:pt idx="22548">
                  <c:v>0.57609309191958658</c:v>
                </c:pt>
                <c:pt idx="22549">
                  <c:v>0.57609309191958658</c:v>
                </c:pt>
                <c:pt idx="22550">
                  <c:v>0.57609309191958658</c:v>
                </c:pt>
                <c:pt idx="22551">
                  <c:v>0.57609309191958658</c:v>
                </c:pt>
                <c:pt idx="22552">
                  <c:v>0.57604967218097347</c:v>
                </c:pt>
                <c:pt idx="22553">
                  <c:v>0.57604967218097347</c:v>
                </c:pt>
                <c:pt idx="22554">
                  <c:v>0.57604967218097347</c:v>
                </c:pt>
                <c:pt idx="22555">
                  <c:v>0.57604967218097347</c:v>
                </c:pt>
                <c:pt idx="22556">
                  <c:v>0.57600625244236037</c:v>
                </c:pt>
                <c:pt idx="22557">
                  <c:v>0.57596283270374715</c:v>
                </c:pt>
                <c:pt idx="22558">
                  <c:v>0.57591941296513394</c:v>
                </c:pt>
                <c:pt idx="22559">
                  <c:v>0.57591941296513394</c:v>
                </c:pt>
                <c:pt idx="22560">
                  <c:v>0.57587599322652072</c:v>
                </c:pt>
                <c:pt idx="22561">
                  <c:v>0.57583257348790762</c:v>
                </c:pt>
                <c:pt idx="22562">
                  <c:v>0.5757891537492944</c:v>
                </c:pt>
                <c:pt idx="22563">
                  <c:v>0.5757891537492944</c:v>
                </c:pt>
                <c:pt idx="22564">
                  <c:v>0.5757457340106813</c:v>
                </c:pt>
                <c:pt idx="22565">
                  <c:v>0.5757457340106813</c:v>
                </c:pt>
                <c:pt idx="22566">
                  <c:v>0.5757457340106813</c:v>
                </c:pt>
                <c:pt idx="22567">
                  <c:v>0.57570231427206808</c:v>
                </c:pt>
                <c:pt idx="22568">
                  <c:v>0.57565889453345487</c:v>
                </c:pt>
                <c:pt idx="22569">
                  <c:v>0.57565889453345487</c:v>
                </c:pt>
                <c:pt idx="22570">
                  <c:v>0.57561547479484165</c:v>
                </c:pt>
                <c:pt idx="22571">
                  <c:v>0.57557205505622855</c:v>
                </c:pt>
                <c:pt idx="22572">
                  <c:v>0.57552863531761544</c:v>
                </c:pt>
                <c:pt idx="22573">
                  <c:v>0.57548521557900223</c:v>
                </c:pt>
                <c:pt idx="22574">
                  <c:v>0.57548521557900223</c:v>
                </c:pt>
                <c:pt idx="22575">
                  <c:v>0.57544179584038901</c:v>
                </c:pt>
                <c:pt idx="22576">
                  <c:v>0.5753983761017758</c:v>
                </c:pt>
                <c:pt idx="22577">
                  <c:v>0.5753549563631627</c:v>
                </c:pt>
                <c:pt idx="22578">
                  <c:v>0.5753549563631627</c:v>
                </c:pt>
                <c:pt idx="22579">
                  <c:v>0.57531153662454959</c:v>
                </c:pt>
                <c:pt idx="22580">
                  <c:v>0.57526811688593638</c:v>
                </c:pt>
                <c:pt idx="22581">
                  <c:v>0.57522469714732316</c:v>
                </c:pt>
                <c:pt idx="22582">
                  <c:v>0.57522469714732316</c:v>
                </c:pt>
                <c:pt idx="22583">
                  <c:v>0.57518127740870995</c:v>
                </c:pt>
                <c:pt idx="22584">
                  <c:v>0.57513785767009684</c:v>
                </c:pt>
                <c:pt idx="22585">
                  <c:v>0.57509443793148363</c:v>
                </c:pt>
                <c:pt idx="22586">
                  <c:v>0.57505101819287052</c:v>
                </c:pt>
                <c:pt idx="22587">
                  <c:v>0.57500759845425731</c:v>
                </c:pt>
                <c:pt idx="22588">
                  <c:v>0.57496417871564409</c:v>
                </c:pt>
                <c:pt idx="22589">
                  <c:v>0.57492075897703088</c:v>
                </c:pt>
                <c:pt idx="22590">
                  <c:v>0.57487733923841777</c:v>
                </c:pt>
                <c:pt idx="22591">
                  <c:v>0.57483391949980467</c:v>
                </c:pt>
                <c:pt idx="22592">
                  <c:v>0.57483391949980467</c:v>
                </c:pt>
                <c:pt idx="22593">
                  <c:v>0.57483391949980467</c:v>
                </c:pt>
                <c:pt idx="22594">
                  <c:v>0.57479049976119145</c:v>
                </c:pt>
                <c:pt idx="22595">
                  <c:v>0.57479049976119145</c:v>
                </c:pt>
                <c:pt idx="22596">
                  <c:v>0.57479049976119145</c:v>
                </c:pt>
                <c:pt idx="22597">
                  <c:v>0.57474708002257824</c:v>
                </c:pt>
                <c:pt idx="22598">
                  <c:v>0.57474708002257824</c:v>
                </c:pt>
                <c:pt idx="22599">
                  <c:v>0.57474708002257824</c:v>
                </c:pt>
                <c:pt idx="22600">
                  <c:v>0.57470366028396502</c:v>
                </c:pt>
                <c:pt idx="22601">
                  <c:v>0.57470366028396502</c:v>
                </c:pt>
                <c:pt idx="22602">
                  <c:v>0.57470366028396502</c:v>
                </c:pt>
                <c:pt idx="22603">
                  <c:v>0.57470366028396502</c:v>
                </c:pt>
                <c:pt idx="22604">
                  <c:v>0.57470366028396502</c:v>
                </c:pt>
                <c:pt idx="22605">
                  <c:v>0.57466024054535192</c:v>
                </c:pt>
                <c:pt idx="22606">
                  <c:v>0.57466024054535192</c:v>
                </c:pt>
                <c:pt idx="22607">
                  <c:v>0.57461682080673882</c:v>
                </c:pt>
                <c:pt idx="22608">
                  <c:v>0.5745734010681256</c:v>
                </c:pt>
                <c:pt idx="22609">
                  <c:v>0.5745734010681256</c:v>
                </c:pt>
                <c:pt idx="22610">
                  <c:v>0.5745734010681256</c:v>
                </c:pt>
                <c:pt idx="22611">
                  <c:v>0.57452998132951238</c:v>
                </c:pt>
                <c:pt idx="22612">
                  <c:v>0.57452998132951238</c:v>
                </c:pt>
                <c:pt idx="22613">
                  <c:v>0.57448656159089917</c:v>
                </c:pt>
                <c:pt idx="22614">
                  <c:v>0.57444314185228607</c:v>
                </c:pt>
                <c:pt idx="22615">
                  <c:v>0.57439972211367285</c:v>
                </c:pt>
                <c:pt idx="22616">
                  <c:v>0.57435630237505975</c:v>
                </c:pt>
                <c:pt idx="22617">
                  <c:v>0.57431288263644653</c:v>
                </c:pt>
                <c:pt idx="22618">
                  <c:v>0.57426946289783332</c:v>
                </c:pt>
                <c:pt idx="22619">
                  <c:v>0.5742260431592201</c:v>
                </c:pt>
                <c:pt idx="22620">
                  <c:v>0.574182623420607</c:v>
                </c:pt>
                <c:pt idx="22621">
                  <c:v>0.57413920368199389</c:v>
                </c:pt>
                <c:pt idx="22622">
                  <c:v>0.57409578394338068</c:v>
                </c:pt>
                <c:pt idx="22623">
                  <c:v>0.57405236420476746</c:v>
                </c:pt>
                <c:pt idx="22624">
                  <c:v>0.57405236420476746</c:v>
                </c:pt>
                <c:pt idx="22625">
                  <c:v>0.57405236420476746</c:v>
                </c:pt>
                <c:pt idx="22626">
                  <c:v>0.57405236420476746</c:v>
                </c:pt>
                <c:pt idx="22627">
                  <c:v>0.57400894446615425</c:v>
                </c:pt>
                <c:pt idx="22628">
                  <c:v>0.57396552472754114</c:v>
                </c:pt>
                <c:pt idx="22629">
                  <c:v>0.57392210498892804</c:v>
                </c:pt>
                <c:pt idx="22630">
                  <c:v>0.57392210498892804</c:v>
                </c:pt>
                <c:pt idx="22631">
                  <c:v>0.57387868525031482</c:v>
                </c:pt>
                <c:pt idx="22632">
                  <c:v>0.57387868525031482</c:v>
                </c:pt>
                <c:pt idx="22633">
                  <c:v>0.57387868525031482</c:v>
                </c:pt>
                <c:pt idx="22634">
                  <c:v>0.57387868525031482</c:v>
                </c:pt>
                <c:pt idx="22635">
                  <c:v>0.57383526551170161</c:v>
                </c:pt>
                <c:pt idx="22636">
                  <c:v>0.57383526551170161</c:v>
                </c:pt>
                <c:pt idx="22637">
                  <c:v>0.57383526551170161</c:v>
                </c:pt>
                <c:pt idx="22638">
                  <c:v>0.57379184577308839</c:v>
                </c:pt>
                <c:pt idx="22639">
                  <c:v>0.57374842603447529</c:v>
                </c:pt>
                <c:pt idx="22640">
                  <c:v>0.57374842603447529</c:v>
                </c:pt>
                <c:pt idx="22641">
                  <c:v>0.57374842603447529</c:v>
                </c:pt>
                <c:pt idx="22642">
                  <c:v>0.57370500629586207</c:v>
                </c:pt>
                <c:pt idx="22643">
                  <c:v>0.57366158655724897</c:v>
                </c:pt>
                <c:pt idx="22644">
                  <c:v>0.57361816681863576</c:v>
                </c:pt>
                <c:pt idx="22645">
                  <c:v>0.57361816681863576</c:v>
                </c:pt>
                <c:pt idx="22646">
                  <c:v>0.57361816681863576</c:v>
                </c:pt>
                <c:pt idx="22647">
                  <c:v>0.57357474708002254</c:v>
                </c:pt>
                <c:pt idx="22648">
                  <c:v>0.57357474708002254</c:v>
                </c:pt>
                <c:pt idx="22649">
                  <c:v>0.57353132734140932</c:v>
                </c:pt>
                <c:pt idx="22650">
                  <c:v>0.57353132734140932</c:v>
                </c:pt>
                <c:pt idx="22651">
                  <c:v>0.57353132734140932</c:v>
                </c:pt>
                <c:pt idx="22652">
                  <c:v>0.57353132734140932</c:v>
                </c:pt>
                <c:pt idx="22653">
                  <c:v>0.57353132734140932</c:v>
                </c:pt>
                <c:pt idx="22654">
                  <c:v>0.57348790760279622</c:v>
                </c:pt>
                <c:pt idx="22655">
                  <c:v>0.57348790760279622</c:v>
                </c:pt>
                <c:pt idx="22656">
                  <c:v>0.57344448786418312</c:v>
                </c:pt>
                <c:pt idx="22657">
                  <c:v>0.5734010681255699</c:v>
                </c:pt>
                <c:pt idx="22658">
                  <c:v>0.57335764838695669</c:v>
                </c:pt>
                <c:pt idx="22659">
                  <c:v>0.57331422864834347</c:v>
                </c:pt>
                <c:pt idx="22660">
                  <c:v>0.57327080890973037</c:v>
                </c:pt>
                <c:pt idx="22661">
                  <c:v>0.57327080890973037</c:v>
                </c:pt>
                <c:pt idx="22662">
                  <c:v>0.57327080890973037</c:v>
                </c:pt>
                <c:pt idx="22663">
                  <c:v>0.57322738917111726</c:v>
                </c:pt>
                <c:pt idx="22664">
                  <c:v>0.57322738917111726</c:v>
                </c:pt>
                <c:pt idx="22665">
                  <c:v>0.57318396943250405</c:v>
                </c:pt>
                <c:pt idx="22666">
                  <c:v>0.57314054969389083</c:v>
                </c:pt>
                <c:pt idx="22667">
                  <c:v>0.57309712995527762</c:v>
                </c:pt>
                <c:pt idx="22668">
                  <c:v>0.57305371021666451</c:v>
                </c:pt>
                <c:pt idx="22669">
                  <c:v>0.57305371021666451</c:v>
                </c:pt>
                <c:pt idx="22670">
                  <c:v>0.5730102904780513</c:v>
                </c:pt>
                <c:pt idx="22671">
                  <c:v>0.57296687073943819</c:v>
                </c:pt>
                <c:pt idx="22672">
                  <c:v>0.57292345100082498</c:v>
                </c:pt>
                <c:pt idx="22673">
                  <c:v>0.57288003126221176</c:v>
                </c:pt>
                <c:pt idx="22674">
                  <c:v>0.57283661152359855</c:v>
                </c:pt>
                <c:pt idx="22675">
                  <c:v>0.57283661152359855</c:v>
                </c:pt>
                <c:pt idx="22676">
                  <c:v>0.57279319178498544</c:v>
                </c:pt>
                <c:pt idx="22677">
                  <c:v>0.57274977204637234</c:v>
                </c:pt>
                <c:pt idx="22678">
                  <c:v>0.57270635230775913</c:v>
                </c:pt>
                <c:pt idx="22679">
                  <c:v>0.57266293256914591</c:v>
                </c:pt>
                <c:pt idx="22680">
                  <c:v>0.5726195128305327</c:v>
                </c:pt>
                <c:pt idx="22681">
                  <c:v>0.5726195128305327</c:v>
                </c:pt>
                <c:pt idx="22682">
                  <c:v>0.57257609309191959</c:v>
                </c:pt>
                <c:pt idx="22683">
                  <c:v>0.57257609309191959</c:v>
                </c:pt>
                <c:pt idx="22684">
                  <c:v>0.57253267335330649</c:v>
                </c:pt>
                <c:pt idx="22685">
                  <c:v>0.57248925361469327</c:v>
                </c:pt>
                <c:pt idx="22686">
                  <c:v>0.57248925361469327</c:v>
                </c:pt>
                <c:pt idx="22687">
                  <c:v>0.57244583387608006</c:v>
                </c:pt>
                <c:pt idx="22688">
                  <c:v>0.57240241413746684</c:v>
                </c:pt>
                <c:pt idx="22689">
                  <c:v>0.57235899439885374</c:v>
                </c:pt>
                <c:pt idx="22690">
                  <c:v>0.57235899439885374</c:v>
                </c:pt>
                <c:pt idx="22691">
                  <c:v>0.57231557466024052</c:v>
                </c:pt>
                <c:pt idx="22692">
                  <c:v>0.57231557466024052</c:v>
                </c:pt>
                <c:pt idx="22693">
                  <c:v>0.57227215492162742</c:v>
                </c:pt>
                <c:pt idx="22694">
                  <c:v>0.5722287351830142</c:v>
                </c:pt>
                <c:pt idx="22695">
                  <c:v>0.5722287351830142</c:v>
                </c:pt>
                <c:pt idx="22696">
                  <c:v>0.57218531544440099</c:v>
                </c:pt>
                <c:pt idx="22697">
                  <c:v>0.57214189570578777</c:v>
                </c:pt>
                <c:pt idx="22698">
                  <c:v>0.57209847596717467</c:v>
                </c:pt>
                <c:pt idx="22699">
                  <c:v>0.57205505622856156</c:v>
                </c:pt>
                <c:pt idx="22700">
                  <c:v>0.57201163648994835</c:v>
                </c:pt>
                <c:pt idx="22701">
                  <c:v>0.57201163648994835</c:v>
                </c:pt>
                <c:pt idx="22702">
                  <c:v>0.57196821675133513</c:v>
                </c:pt>
                <c:pt idx="22703">
                  <c:v>0.57192479701272192</c:v>
                </c:pt>
                <c:pt idx="22704">
                  <c:v>0.57188137727410882</c:v>
                </c:pt>
                <c:pt idx="22705">
                  <c:v>0.57183795753549571</c:v>
                </c:pt>
                <c:pt idx="22706">
                  <c:v>0.5717945377968825</c:v>
                </c:pt>
                <c:pt idx="22707">
                  <c:v>0.5717945377968825</c:v>
                </c:pt>
                <c:pt idx="22708">
                  <c:v>0.5717945377968825</c:v>
                </c:pt>
                <c:pt idx="22709">
                  <c:v>0.57175111805826928</c:v>
                </c:pt>
                <c:pt idx="22710">
                  <c:v>0.57170769831965607</c:v>
                </c:pt>
                <c:pt idx="22711">
                  <c:v>0.57166427858104296</c:v>
                </c:pt>
                <c:pt idx="22712">
                  <c:v>0.57162085884242975</c:v>
                </c:pt>
                <c:pt idx="22713">
                  <c:v>0.57162085884242975</c:v>
                </c:pt>
                <c:pt idx="22714">
                  <c:v>0.57162085884242975</c:v>
                </c:pt>
                <c:pt idx="22715">
                  <c:v>0.57157743910381664</c:v>
                </c:pt>
                <c:pt idx="22716">
                  <c:v>0.57153401936520343</c:v>
                </c:pt>
                <c:pt idx="22717">
                  <c:v>0.57149059962659021</c:v>
                </c:pt>
                <c:pt idx="22718">
                  <c:v>0.57149059962659021</c:v>
                </c:pt>
                <c:pt idx="22719">
                  <c:v>0.571447179887977</c:v>
                </c:pt>
                <c:pt idx="22720">
                  <c:v>0.57140376014936389</c:v>
                </c:pt>
                <c:pt idx="22721">
                  <c:v>0.57136034041075079</c:v>
                </c:pt>
                <c:pt idx="22722">
                  <c:v>0.57131692067213757</c:v>
                </c:pt>
                <c:pt idx="22723">
                  <c:v>0.57127350093352436</c:v>
                </c:pt>
                <c:pt idx="22724">
                  <c:v>0.57127350093352436</c:v>
                </c:pt>
                <c:pt idx="22725">
                  <c:v>0.57123008119491114</c:v>
                </c:pt>
                <c:pt idx="22726">
                  <c:v>0.57118666145629804</c:v>
                </c:pt>
                <c:pt idx="22727">
                  <c:v>0.57118666145629804</c:v>
                </c:pt>
                <c:pt idx="22728">
                  <c:v>0.57114324171768494</c:v>
                </c:pt>
                <c:pt idx="22729">
                  <c:v>0.57114324171768494</c:v>
                </c:pt>
                <c:pt idx="22730">
                  <c:v>0.57109982197907172</c:v>
                </c:pt>
                <c:pt idx="22731">
                  <c:v>0.57109982197907172</c:v>
                </c:pt>
                <c:pt idx="22732">
                  <c:v>0.5710564022404585</c:v>
                </c:pt>
                <c:pt idx="22733">
                  <c:v>0.57101298250184529</c:v>
                </c:pt>
                <c:pt idx="22734">
                  <c:v>0.57101298250184529</c:v>
                </c:pt>
                <c:pt idx="22735">
                  <c:v>0.57096956276323219</c:v>
                </c:pt>
                <c:pt idx="22736">
                  <c:v>0.57092614302461897</c:v>
                </c:pt>
                <c:pt idx="22737">
                  <c:v>0.57088272328600587</c:v>
                </c:pt>
                <c:pt idx="22738">
                  <c:v>0.57083930354739265</c:v>
                </c:pt>
                <c:pt idx="22739">
                  <c:v>0.57083930354739265</c:v>
                </c:pt>
                <c:pt idx="22740">
                  <c:v>0.57079588380877944</c:v>
                </c:pt>
                <c:pt idx="22741">
                  <c:v>0.57075246407016622</c:v>
                </c:pt>
                <c:pt idx="22742">
                  <c:v>0.57070904433155312</c:v>
                </c:pt>
                <c:pt idx="22743">
                  <c:v>0.57066562459294001</c:v>
                </c:pt>
                <c:pt idx="22744">
                  <c:v>0.57066562459294001</c:v>
                </c:pt>
                <c:pt idx="22745">
                  <c:v>0.57066562459294001</c:v>
                </c:pt>
                <c:pt idx="22746">
                  <c:v>0.5706222048543268</c:v>
                </c:pt>
                <c:pt idx="22747">
                  <c:v>0.5706222048543268</c:v>
                </c:pt>
                <c:pt idx="22748">
                  <c:v>0.5706222048543268</c:v>
                </c:pt>
                <c:pt idx="22749">
                  <c:v>0.57057878511571358</c:v>
                </c:pt>
                <c:pt idx="22750">
                  <c:v>0.57053536537710037</c:v>
                </c:pt>
                <c:pt idx="22751">
                  <c:v>0.57053536537710037</c:v>
                </c:pt>
                <c:pt idx="22752">
                  <c:v>0.57053536537710037</c:v>
                </c:pt>
                <c:pt idx="22753">
                  <c:v>0.57053536537710037</c:v>
                </c:pt>
                <c:pt idx="22754">
                  <c:v>0.57053536537710037</c:v>
                </c:pt>
                <c:pt idx="22755">
                  <c:v>0.57049194563848726</c:v>
                </c:pt>
                <c:pt idx="22756">
                  <c:v>0.57044852589987416</c:v>
                </c:pt>
                <c:pt idx="22757">
                  <c:v>0.57040510616126094</c:v>
                </c:pt>
                <c:pt idx="22758">
                  <c:v>0.57040510616126094</c:v>
                </c:pt>
                <c:pt idx="22759">
                  <c:v>0.57040510616126094</c:v>
                </c:pt>
                <c:pt idx="22760">
                  <c:v>0.57040510616126094</c:v>
                </c:pt>
                <c:pt idx="22761">
                  <c:v>0.57036168642264773</c:v>
                </c:pt>
                <c:pt idx="22762">
                  <c:v>0.57031826668403451</c:v>
                </c:pt>
                <c:pt idx="22763">
                  <c:v>0.57031826668403451</c:v>
                </c:pt>
                <c:pt idx="22764">
                  <c:v>0.57031826668403451</c:v>
                </c:pt>
                <c:pt idx="22765">
                  <c:v>0.57027484694542141</c:v>
                </c:pt>
                <c:pt idx="22766">
                  <c:v>0.57023142720680819</c:v>
                </c:pt>
                <c:pt idx="22767">
                  <c:v>0.57023142720680819</c:v>
                </c:pt>
                <c:pt idx="22768">
                  <c:v>0.57018800746819509</c:v>
                </c:pt>
                <c:pt idx="22769">
                  <c:v>0.57018800746819509</c:v>
                </c:pt>
                <c:pt idx="22770">
                  <c:v>0.57014458772958188</c:v>
                </c:pt>
                <c:pt idx="22771">
                  <c:v>0.57010116799096866</c:v>
                </c:pt>
                <c:pt idx="22772">
                  <c:v>0.57010116799096866</c:v>
                </c:pt>
                <c:pt idx="22773">
                  <c:v>0.57005774825235545</c:v>
                </c:pt>
                <c:pt idx="22774">
                  <c:v>0.57001432851374234</c:v>
                </c:pt>
                <c:pt idx="22775">
                  <c:v>0.57001432851374234</c:v>
                </c:pt>
                <c:pt idx="22776">
                  <c:v>0.57001432851374234</c:v>
                </c:pt>
                <c:pt idx="22777">
                  <c:v>0.56997090877512924</c:v>
                </c:pt>
                <c:pt idx="22778">
                  <c:v>0.56992748903651602</c:v>
                </c:pt>
                <c:pt idx="22779">
                  <c:v>0.56988406929790281</c:v>
                </c:pt>
                <c:pt idx="22780">
                  <c:v>0.56988406929790281</c:v>
                </c:pt>
                <c:pt idx="22781">
                  <c:v>0.56988406929790281</c:v>
                </c:pt>
                <c:pt idx="22782">
                  <c:v>0.56988406929790281</c:v>
                </c:pt>
                <c:pt idx="22783">
                  <c:v>0.56984064955928959</c:v>
                </c:pt>
                <c:pt idx="22784">
                  <c:v>0.56979722982067649</c:v>
                </c:pt>
                <c:pt idx="22785">
                  <c:v>0.56979722982067649</c:v>
                </c:pt>
                <c:pt idx="22786">
                  <c:v>0.56975381008206338</c:v>
                </c:pt>
                <c:pt idx="22787">
                  <c:v>0.56971039034345017</c:v>
                </c:pt>
                <c:pt idx="22788">
                  <c:v>0.56966697060483695</c:v>
                </c:pt>
                <c:pt idx="22789">
                  <c:v>0.56962355086622374</c:v>
                </c:pt>
                <c:pt idx="22790">
                  <c:v>0.56962355086622374</c:v>
                </c:pt>
                <c:pt idx="22791">
                  <c:v>0.56958013112761063</c:v>
                </c:pt>
                <c:pt idx="22792">
                  <c:v>0.56958013112761063</c:v>
                </c:pt>
                <c:pt idx="22793">
                  <c:v>0.56953671138899742</c:v>
                </c:pt>
                <c:pt idx="22794">
                  <c:v>0.56953671138899742</c:v>
                </c:pt>
                <c:pt idx="22795">
                  <c:v>0.56953671138899742</c:v>
                </c:pt>
                <c:pt idx="22796">
                  <c:v>0.56949329165038431</c:v>
                </c:pt>
                <c:pt idx="22797">
                  <c:v>0.5694498719117711</c:v>
                </c:pt>
                <c:pt idx="22798">
                  <c:v>0.56940645217315788</c:v>
                </c:pt>
                <c:pt idx="22799">
                  <c:v>0.56936303243454467</c:v>
                </c:pt>
                <c:pt idx="22800">
                  <c:v>0.56931961269593157</c:v>
                </c:pt>
                <c:pt idx="22801">
                  <c:v>0.56927619295731846</c:v>
                </c:pt>
                <c:pt idx="22802">
                  <c:v>0.56923277321870525</c:v>
                </c:pt>
                <c:pt idx="22803">
                  <c:v>0.56918935348009203</c:v>
                </c:pt>
                <c:pt idx="22804">
                  <c:v>0.56918935348009203</c:v>
                </c:pt>
                <c:pt idx="22805">
                  <c:v>0.56914593374147882</c:v>
                </c:pt>
                <c:pt idx="22806">
                  <c:v>0.56910251400286571</c:v>
                </c:pt>
                <c:pt idx="22807">
                  <c:v>0.56905909426425261</c:v>
                </c:pt>
                <c:pt idx="22808">
                  <c:v>0.56901567452563939</c:v>
                </c:pt>
                <c:pt idx="22809">
                  <c:v>0.56897225478702618</c:v>
                </c:pt>
                <c:pt idx="22810">
                  <c:v>0.56892883504841296</c:v>
                </c:pt>
                <c:pt idx="22811">
                  <c:v>0.56892883504841296</c:v>
                </c:pt>
                <c:pt idx="22812">
                  <c:v>0.56888541530979986</c:v>
                </c:pt>
                <c:pt idx="22813">
                  <c:v>0.56888541530979986</c:v>
                </c:pt>
                <c:pt idx="22814">
                  <c:v>0.56884199557118664</c:v>
                </c:pt>
                <c:pt idx="22815">
                  <c:v>0.56879857583257354</c:v>
                </c:pt>
                <c:pt idx="22816">
                  <c:v>0.56875515609396032</c:v>
                </c:pt>
                <c:pt idx="22817">
                  <c:v>0.56875515609396032</c:v>
                </c:pt>
                <c:pt idx="22818">
                  <c:v>0.56871173635534711</c:v>
                </c:pt>
                <c:pt idx="22819">
                  <c:v>0.56871173635534711</c:v>
                </c:pt>
                <c:pt idx="22820">
                  <c:v>0.56871173635534711</c:v>
                </c:pt>
                <c:pt idx="22821">
                  <c:v>0.56866831661673389</c:v>
                </c:pt>
                <c:pt idx="22822">
                  <c:v>0.56862489687812079</c:v>
                </c:pt>
                <c:pt idx="22823">
                  <c:v>0.56858147713950768</c:v>
                </c:pt>
                <c:pt idx="22824">
                  <c:v>0.56858147713950768</c:v>
                </c:pt>
                <c:pt idx="22825">
                  <c:v>0.56853805740089447</c:v>
                </c:pt>
                <c:pt idx="22826">
                  <c:v>0.56849463766228125</c:v>
                </c:pt>
                <c:pt idx="22827">
                  <c:v>0.56849463766228125</c:v>
                </c:pt>
                <c:pt idx="22828">
                  <c:v>0.56845121792366804</c:v>
                </c:pt>
                <c:pt idx="22829">
                  <c:v>0.56840779818505494</c:v>
                </c:pt>
                <c:pt idx="22830">
                  <c:v>0.56840779818505494</c:v>
                </c:pt>
                <c:pt idx="22831">
                  <c:v>0.56836437844644183</c:v>
                </c:pt>
                <c:pt idx="22832">
                  <c:v>0.56832095870782862</c:v>
                </c:pt>
                <c:pt idx="22833">
                  <c:v>0.5682775389692154</c:v>
                </c:pt>
                <c:pt idx="22834">
                  <c:v>0.5682775389692154</c:v>
                </c:pt>
                <c:pt idx="22835">
                  <c:v>0.56823411923060219</c:v>
                </c:pt>
                <c:pt idx="22836">
                  <c:v>0.56819069949198908</c:v>
                </c:pt>
                <c:pt idx="22837">
                  <c:v>0.56814727975337587</c:v>
                </c:pt>
                <c:pt idx="22838">
                  <c:v>0.56814727975337587</c:v>
                </c:pt>
                <c:pt idx="22839">
                  <c:v>0.56810386001476276</c:v>
                </c:pt>
                <c:pt idx="22840">
                  <c:v>0.56806044027614955</c:v>
                </c:pt>
                <c:pt idx="22841">
                  <c:v>0.56801702053753633</c:v>
                </c:pt>
                <c:pt idx="22842">
                  <c:v>0.56797360079892312</c:v>
                </c:pt>
                <c:pt idx="22843">
                  <c:v>0.56793018106031001</c:v>
                </c:pt>
                <c:pt idx="22844">
                  <c:v>0.56788676132169691</c:v>
                </c:pt>
                <c:pt idx="22845">
                  <c:v>0.56784334158308369</c:v>
                </c:pt>
                <c:pt idx="22846">
                  <c:v>0.56779992184447048</c:v>
                </c:pt>
                <c:pt idx="22847">
                  <c:v>0.56775650210585726</c:v>
                </c:pt>
                <c:pt idx="22848">
                  <c:v>0.56771308236724416</c:v>
                </c:pt>
                <c:pt idx="22849">
                  <c:v>0.56766966262863106</c:v>
                </c:pt>
                <c:pt idx="22850">
                  <c:v>0.56762624289001784</c:v>
                </c:pt>
                <c:pt idx="22851">
                  <c:v>0.56762624289001784</c:v>
                </c:pt>
                <c:pt idx="22852">
                  <c:v>0.56762624289001784</c:v>
                </c:pt>
                <c:pt idx="22853">
                  <c:v>0.56762624289001784</c:v>
                </c:pt>
                <c:pt idx="22854">
                  <c:v>0.56758282315140463</c:v>
                </c:pt>
                <c:pt idx="22855">
                  <c:v>0.56758282315140463</c:v>
                </c:pt>
                <c:pt idx="22856">
                  <c:v>0.56753940341279141</c:v>
                </c:pt>
                <c:pt idx="22857">
                  <c:v>0.56749598367417831</c:v>
                </c:pt>
                <c:pt idx="22858">
                  <c:v>0.56745256393556509</c:v>
                </c:pt>
                <c:pt idx="22859">
                  <c:v>0.56740914419695199</c:v>
                </c:pt>
                <c:pt idx="22860">
                  <c:v>0.56736572445833877</c:v>
                </c:pt>
                <c:pt idx="22861">
                  <c:v>0.56736572445833877</c:v>
                </c:pt>
                <c:pt idx="22862">
                  <c:v>0.56732230471972556</c:v>
                </c:pt>
                <c:pt idx="22863">
                  <c:v>0.56727888498111234</c:v>
                </c:pt>
                <c:pt idx="22864">
                  <c:v>0.56727888498111234</c:v>
                </c:pt>
                <c:pt idx="22865">
                  <c:v>0.56723546524249924</c:v>
                </c:pt>
                <c:pt idx="22866">
                  <c:v>0.56723546524249924</c:v>
                </c:pt>
                <c:pt idx="22867">
                  <c:v>0.56723546524249924</c:v>
                </c:pt>
                <c:pt idx="22868">
                  <c:v>0.56719204550388613</c:v>
                </c:pt>
                <c:pt idx="22869">
                  <c:v>0.56714862576527292</c:v>
                </c:pt>
                <c:pt idx="22870">
                  <c:v>0.5671052060266597</c:v>
                </c:pt>
                <c:pt idx="22871">
                  <c:v>0.56706178628804649</c:v>
                </c:pt>
                <c:pt idx="22872">
                  <c:v>0.56701836654943338</c:v>
                </c:pt>
                <c:pt idx="22873">
                  <c:v>0.56697494681082028</c:v>
                </c:pt>
                <c:pt idx="22874">
                  <c:v>0.56693152707220706</c:v>
                </c:pt>
                <c:pt idx="22875">
                  <c:v>0.56688810733359385</c:v>
                </c:pt>
                <c:pt idx="22876">
                  <c:v>0.56684468759498063</c:v>
                </c:pt>
                <c:pt idx="22877">
                  <c:v>0.56684468759498063</c:v>
                </c:pt>
                <c:pt idx="22878">
                  <c:v>0.56680126785636753</c:v>
                </c:pt>
                <c:pt idx="22879">
                  <c:v>0.56675784811775431</c:v>
                </c:pt>
                <c:pt idx="22880">
                  <c:v>0.56675784811775431</c:v>
                </c:pt>
                <c:pt idx="22881">
                  <c:v>0.56675784811775431</c:v>
                </c:pt>
                <c:pt idx="22882">
                  <c:v>0.56675784811775431</c:v>
                </c:pt>
                <c:pt idx="22883">
                  <c:v>0.56671442837914121</c:v>
                </c:pt>
                <c:pt idx="22884">
                  <c:v>0.56671442837914121</c:v>
                </c:pt>
                <c:pt idx="22885">
                  <c:v>0.56671442837914121</c:v>
                </c:pt>
                <c:pt idx="22886">
                  <c:v>0.566671008640528</c:v>
                </c:pt>
                <c:pt idx="22887">
                  <c:v>0.56662758890191478</c:v>
                </c:pt>
                <c:pt idx="22888">
                  <c:v>0.56658416916330157</c:v>
                </c:pt>
                <c:pt idx="22889">
                  <c:v>0.56654074942468846</c:v>
                </c:pt>
                <c:pt idx="22890">
                  <c:v>0.56649732968607536</c:v>
                </c:pt>
                <c:pt idx="22891">
                  <c:v>0.56645390994746214</c:v>
                </c:pt>
                <c:pt idx="22892">
                  <c:v>0.56641049020884893</c:v>
                </c:pt>
                <c:pt idx="22893">
                  <c:v>0.56636707047023571</c:v>
                </c:pt>
                <c:pt idx="22894">
                  <c:v>0.56636707047023571</c:v>
                </c:pt>
                <c:pt idx="22895">
                  <c:v>0.56636707047023571</c:v>
                </c:pt>
                <c:pt idx="22896">
                  <c:v>0.56632365073162261</c:v>
                </c:pt>
                <c:pt idx="22897">
                  <c:v>0.5662802309930095</c:v>
                </c:pt>
                <c:pt idx="22898">
                  <c:v>0.56623681125439629</c:v>
                </c:pt>
                <c:pt idx="22899">
                  <c:v>0.56619339151578307</c:v>
                </c:pt>
                <c:pt idx="22900">
                  <c:v>0.56614997177716986</c:v>
                </c:pt>
                <c:pt idx="22901">
                  <c:v>0.56610655203855675</c:v>
                </c:pt>
                <c:pt idx="22902">
                  <c:v>0.56606313229994354</c:v>
                </c:pt>
                <c:pt idx="22903">
                  <c:v>0.56601971256133043</c:v>
                </c:pt>
                <c:pt idx="22904">
                  <c:v>0.56597629282271722</c:v>
                </c:pt>
                <c:pt idx="22905">
                  <c:v>0.56597629282271722</c:v>
                </c:pt>
                <c:pt idx="22906">
                  <c:v>0.565932873084104</c:v>
                </c:pt>
                <c:pt idx="22907">
                  <c:v>0.565932873084104</c:v>
                </c:pt>
                <c:pt idx="22908">
                  <c:v>0.56588945334549079</c:v>
                </c:pt>
                <c:pt idx="22909">
                  <c:v>0.56588945334549079</c:v>
                </c:pt>
                <c:pt idx="22910">
                  <c:v>0.56584603360687769</c:v>
                </c:pt>
                <c:pt idx="22911">
                  <c:v>0.56584603360687769</c:v>
                </c:pt>
                <c:pt idx="22912">
                  <c:v>0.56580261386826458</c:v>
                </c:pt>
                <c:pt idx="22913">
                  <c:v>0.56580261386826458</c:v>
                </c:pt>
                <c:pt idx="22914">
                  <c:v>0.56575919412965137</c:v>
                </c:pt>
                <c:pt idx="22915">
                  <c:v>0.56575919412965137</c:v>
                </c:pt>
                <c:pt idx="22916">
                  <c:v>0.56571577439103815</c:v>
                </c:pt>
                <c:pt idx="22917">
                  <c:v>0.56571577439103815</c:v>
                </c:pt>
                <c:pt idx="22918">
                  <c:v>0.56567235465242494</c:v>
                </c:pt>
                <c:pt idx="22919">
                  <c:v>0.56562893491381183</c:v>
                </c:pt>
                <c:pt idx="22920">
                  <c:v>0.56558551517519873</c:v>
                </c:pt>
                <c:pt idx="22921">
                  <c:v>0.56554209543658551</c:v>
                </c:pt>
                <c:pt idx="22922">
                  <c:v>0.56554209543658551</c:v>
                </c:pt>
                <c:pt idx="22923">
                  <c:v>0.56554209543658551</c:v>
                </c:pt>
                <c:pt idx="22924">
                  <c:v>0.5654986756979723</c:v>
                </c:pt>
                <c:pt idx="22925">
                  <c:v>0.56545525595935908</c:v>
                </c:pt>
                <c:pt idx="22926">
                  <c:v>0.56541183622074598</c:v>
                </c:pt>
                <c:pt idx="22927">
                  <c:v>0.56541183622074598</c:v>
                </c:pt>
                <c:pt idx="22928">
                  <c:v>0.56536841648213276</c:v>
                </c:pt>
                <c:pt idx="22929">
                  <c:v>0.56536841648213276</c:v>
                </c:pt>
                <c:pt idx="22930">
                  <c:v>0.56532499674351966</c:v>
                </c:pt>
                <c:pt idx="22931">
                  <c:v>0.56528157700490644</c:v>
                </c:pt>
                <c:pt idx="22932">
                  <c:v>0.56523815726629323</c:v>
                </c:pt>
                <c:pt idx="22933">
                  <c:v>0.56523815726629323</c:v>
                </c:pt>
                <c:pt idx="22934">
                  <c:v>0.56519473752768001</c:v>
                </c:pt>
                <c:pt idx="22935">
                  <c:v>0.56519473752768001</c:v>
                </c:pt>
                <c:pt idx="22936">
                  <c:v>0.56515131778906691</c:v>
                </c:pt>
                <c:pt idx="22937">
                  <c:v>0.56515131778906691</c:v>
                </c:pt>
                <c:pt idx="22938">
                  <c:v>0.56515131778906691</c:v>
                </c:pt>
                <c:pt idx="22939">
                  <c:v>0.56510789805045381</c:v>
                </c:pt>
                <c:pt idx="22940">
                  <c:v>0.56506447831184059</c:v>
                </c:pt>
                <c:pt idx="22941">
                  <c:v>0.56502105857322737</c:v>
                </c:pt>
                <c:pt idx="22942">
                  <c:v>0.56497763883461416</c:v>
                </c:pt>
                <c:pt idx="22943">
                  <c:v>0.56493421909600106</c:v>
                </c:pt>
                <c:pt idx="22944">
                  <c:v>0.56489079935738795</c:v>
                </c:pt>
                <c:pt idx="22945">
                  <c:v>0.56489079935738795</c:v>
                </c:pt>
                <c:pt idx="22946">
                  <c:v>0.56484737961877474</c:v>
                </c:pt>
                <c:pt idx="22947">
                  <c:v>0.56480395988016152</c:v>
                </c:pt>
                <c:pt idx="22948">
                  <c:v>0.56476054014154831</c:v>
                </c:pt>
                <c:pt idx="22949">
                  <c:v>0.5647171204029352</c:v>
                </c:pt>
                <c:pt idx="22950">
                  <c:v>0.5647171204029352</c:v>
                </c:pt>
                <c:pt idx="22951">
                  <c:v>0.56467370066432199</c:v>
                </c:pt>
                <c:pt idx="22952">
                  <c:v>0.56467370066432199</c:v>
                </c:pt>
                <c:pt idx="22953">
                  <c:v>0.56463028092570888</c:v>
                </c:pt>
                <c:pt idx="22954">
                  <c:v>0.56463028092570888</c:v>
                </c:pt>
                <c:pt idx="22955">
                  <c:v>0.56458686118709567</c:v>
                </c:pt>
                <c:pt idx="22956">
                  <c:v>0.56454344144848245</c:v>
                </c:pt>
                <c:pt idx="22957">
                  <c:v>0.56450002170986924</c:v>
                </c:pt>
                <c:pt idx="22958">
                  <c:v>0.56450002170986924</c:v>
                </c:pt>
                <c:pt idx="22959">
                  <c:v>0.56445660197125613</c:v>
                </c:pt>
                <c:pt idx="22960">
                  <c:v>0.56441318223264303</c:v>
                </c:pt>
                <c:pt idx="22961">
                  <c:v>0.56436976249402981</c:v>
                </c:pt>
                <c:pt idx="22962">
                  <c:v>0.5643263427554166</c:v>
                </c:pt>
                <c:pt idx="22963">
                  <c:v>0.56428292301680338</c:v>
                </c:pt>
                <c:pt idx="22964">
                  <c:v>0.56423950327819028</c:v>
                </c:pt>
                <c:pt idx="22965">
                  <c:v>0.56419608353957706</c:v>
                </c:pt>
                <c:pt idx="22966">
                  <c:v>0.56419608353957706</c:v>
                </c:pt>
                <c:pt idx="22967">
                  <c:v>0.56415266380096396</c:v>
                </c:pt>
                <c:pt idx="22968">
                  <c:v>0.56410924406235075</c:v>
                </c:pt>
                <c:pt idx="22969">
                  <c:v>0.56406582432373753</c:v>
                </c:pt>
                <c:pt idx="22970">
                  <c:v>0.56402240458512432</c:v>
                </c:pt>
                <c:pt idx="22971">
                  <c:v>0.56402240458512432</c:v>
                </c:pt>
                <c:pt idx="22972">
                  <c:v>0.56397898484651121</c:v>
                </c:pt>
                <c:pt idx="22973">
                  <c:v>0.56397898484651121</c:v>
                </c:pt>
                <c:pt idx="22974">
                  <c:v>0.56393556510789811</c:v>
                </c:pt>
                <c:pt idx="22975">
                  <c:v>0.56389214536928489</c:v>
                </c:pt>
                <c:pt idx="22976">
                  <c:v>0.56384872563067168</c:v>
                </c:pt>
                <c:pt idx="22977">
                  <c:v>0.56384872563067168</c:v>
                </c:pt>
                <c:pt idx="22978">
                  <c:v>0.56380530589205846</c:v>
                </c:pt>
                <c:pt idx="22979">
                  <c:v>0.56380530589205846</c:v>
                </c:pt>
                <c:pt idx="22980">
                  <c:v>0.56376188615344536</c:v>
                </c:pt>
                <c:pt idx="22981">
                  <c:v>0.56376188615344536</c:v>
                </c:pt>
                <c:pt idx="22982">
                  <c:v>0.56371846641483225</c:v>
                </c:pt>
                <c:pt idx="22983">
                  <c:v>0.56367504667621904</c:v>
                </c:pt>
                <c:pt idx="22984">
                  <c:v>0.56363162693760582</c:v>
                </c:pt>
                <c:pt idx="22985">
                  <c:v>0.56358820719899261</c:v>
                </c:pt>
                <c:pt idx="22986">
                  <c:v>0.5635447874603795</c:v>
                </c:pt>
                <c:pt idx="22987">
                  <c:v>0.56350136772176629</c:v>
                </c:pt>
                <c:pt idx="22988">
                  <c:v>0.56345794798315318</c:v>
                </c:pt>
                <c:pt idx="22989">
                  <c:v>0.56341452824453997</c:v>
                </c:pt>
                <c:pt idx="22990">
                  <c:v>0.56337110850592675</c:v>
                </c:pt>
                <c:pt idx="22991">
                  <c:v>0.56332768876731354</c:v>
                </c:pt>
                <c:pt idx="22992">
                  <c:v>0.56332768876731354</c:v>
                </c:pt>
                <c:pt idx="22993">
                  <c:v>0.56328426902870044</c:v>
                </c:pt>
                <c:pt idx="22994">
                  <c:v>0.56328426902870044</c:v>
                </c:pt>
                <c:pt idx="22995">
                  <c:v>0.56324084929008733</c:v>
                </c:pt>
                <c:pt idx="22996">
                  <c:v>0.56319742955147412</c:v>
                </c:pt>
                <c:pt idx="22997">
                  <c:v>0.56319742955147412</c:v>
                </c:pt>
                <c:pt idx="22998">
                  <c:v>0.5631540098128609</c:v>
                </c:pt>
                <c:pt idx="22999">
                  <c:v>0.56311059007424769</c:v>
                </c:pt>
                <c:pt idx="23000">
                  <c:v>0.56311059007424769</c:v>
                </c:pt>
                <c:pt idx="23001">
                  <c:v>0.56311059007424769</c:v>
                </c:pt>
                <c:pt idx="23002">
                  <c:v>0.56311059007424769</c:v>
                </c:pt>
                <c:pt idx="23003">
                  <c:v>0.56311059007424769</c:v>
                </c:pt>
                <c:pt idx="23004">
                  <c:v>0.56306717033563458</c:v>
                </c:pt>
                <c:pt idx="23005">
                  <c:v>0.56302375059702148</c:v>
                </c:pt>
                <c:pt idx="23006">
                  <c:v>0.56298033085840826</c:v>
                </c:pt>
                <c:pt idx="23007">
                  <c:v>0.56298033085840826</c:v>
                </c:pt>
                <c:pt idx="23008">
                  <c:v>0.56293691111979505</c:v>
                </c:pt>
                <c:pt idx="23009">
                  <c:v>0.56289349138118183</c:v>
                </c:pt>
                <c:pt idx="23010">
                  <c:v>0.56285007164256873</c:v>
                </c:pt>
                <c:pt idx="23011">
                  <c:v>0.56280665190395551</c:v>
                </c:pt>
                <c:pt idx="23012">
                  <c:v>0.56276323216534241</c:v>
                </c:pt>
                <c:pt idx="23013">
                  <c:v>0.56271981242672919</c:v>
                </c:pt>
                <c:pt idx="23014">
                  <c:v>0.56267639268811598</c:v>
                </c:pt>
                <c:pt idx="23015">
                  <c:v>0.56267639268811598</c:v>
                </c:pt>
                <c:pt idx="23016">
                  <c:v>0.56263297294950276</c:v>
                </c:pt>
                <c:pt idx="23017">
                  <c:v>0.56258955321088966</c:v>
                </c:pt>
                <c:pt idx="23018">
                  <c:v>0.56254613347227655</c:v>
                </c:pt>
                <c:pt idx="23019">
                  <c:v>0.56254613347227655</c:v>
                </c:pt>
                <c:pt idx="23020">
                  <c:v>0.56254613347227655</c:v>
                </c:pt>
                <c:pt idx="23021">
                  <c:v>0.56250271373366334</c:v>
                </c:pt>
                <c:pt idx="23022">
                  <c:v>0.56250271373366334</c:v>
                </c:pt>
                <c:pt idx="23023">
                  <c:v>0.56250271373366334</c:v>
                </c:pt>
                <c:pt idx="23024">
                  <c:v>0.56245929399505012</c:v>
                </c:pt>
                <c:pt idx="23025">
                  <c:v>0.56241587425643691</c:v>
                </c:pt>
                <c:pt idx="23026">
                  <c:v>0.56237245451782381</c:v>
                </c:pt>
                <c:pt idx="23027">
                  <c:v>0.5623290347792107</c:v>
                </c:pt>
                <c:pt idx="23028">
                  <c:v>0.56228561504059749</c:v>
                </c:pt>
                <c:pt idx="23029">
                  <c:v>0.56224219530198427</c:v>
                </c:pt>
                <c:pt idx="23030">
                  <c:v>0.56224219530198427</c:v>
                </c:pt>
                <c:pt idx="23031">
                  <c:v>0.56219877556337106</c:v>
                </c:pt>
                <c:pt idx="23032">
                  <c:v>0.56219877556337106</c:v>
                </c:pt>
                <c:pt idx="23033">
                  <c:v>0.56215535582475795</c:v>
                </c:pt>
                <c:pt idx="23034">
                  <c:v>0.56215535582475795</c:v>
                </c:pt>
                <c:pt idx="23035">
                  <c:v>0.56215535582475795</c:v>
                </c:pt>
                <c:pt idx="23036">
                  <c:v>0.56215535582475795</c:v>
                </c:pt>
                <c:pt idx="23037">
                  <c:v>0.56215535582475795</c:v>
                </c:pt>
                <c:pt idx="23038">
                  <c:v>0.56211193608614474</c:v>
                </c:pt>
                <c:pt idx="23039">
                  <c:v>0.56206851634753163</c:v>
                </c:pt>
                <c:pt idx="23040">
                  <c:v>0.56202509660891842</c:v>
                </c:pt>
                <c:pt idx="23041">
                  <c:v>0.56202509660891842</c:v>
                </c:pt>
                <c:pt idx="23042">
                  <c:v>0.56202509660891842</c:v>
                </c:pt>
                <c:pt idx="23043">
                  <c:v>0.5619816768703052</c:v>
                </c:pt>
                <c:pt idx="23044">
                  <c:v>0.5619816768703052</c:v>
                </c:pt>
                <c:pt idx="23045">
                  <c:v>0.56193825713169199</c:v>
                </c:pt>
                <c:pt idx="23046">
                  <c:v>0.56189483739307888</c:v>
                </c:pt>
                <c:pt idx="23047">
                  <c:v>0.56185141765446578</c:v>
                </c:pt>
                <c:pt idx="23048">
                  <c:v>0.56185141765446578</c:v>
                </c:pt>
                <c:pt idx="23049">
                  <c:v>0.56180799791585256</c:v>
                </c:pt>
                <c:pt idx="23050">
                  <c:v>0.56180799791585256</c:v>
                </c:pt>
                <c:pt idx="23051">
                  <c:v>0.56180799791585256</c:v>
                </c:pt>
                <c:pt idx="23052">
                  <c:v>0.56176457817723935</c:v>
                </c:pt>
                <c:pt idx="23053">
                  <c:v>0.56172115843862613</c:v>
                </c:pt>
                <c:pt idx="23054">
                  <c:v>0.56167773870001303</c:v>
                </c:pt>
                <c:pt idx="23055">
                  <c:v>0.56163431896139993</c:v>
                </c:pt>
                <c:pt idx="23056">
                  <c:v>0.56159089922278671</c:v>
                </c:pt>
                <c:pt idx="23057">
                  <c:v>0.5615474794841735</c:v>
                </c:pt>
                <c:pt idx="23058">
                  <c:v>0.56150405974556028</c:v>
                </c:pt>
                <c:pt idx="23059">
                  <c:v>0.56146064000694718</c:v>
                </c:pt>
                <c:pt idx="23060">
                  <c:v>0.56141722026833396</c:v>
                </c:pt>
                <c:pt idx="23061">
                  <c:v>0.56137380052972086</c:v>
                </c:pt>
                <c:pt idx="23062">
                  <c:v>0.56133038079110764</c:v>
                </c:pt>
                <c:pt idx="23063">
                  <c:v>0.56128696105249443</c:v>
                </c:pt>
                <c:pt idx="23064">
                  <c:v>0.56128696105249443</c:v>
                </c:pt>
                <c:pt idx="23065">
                  <c:v>0.56124354131388121</c:v>
                </c:pt>
                <c:pt idx="23066">
                  <c:v>0.56124354131388121</c:v>
                </c:pt>
                <c:pt idx="23067">
                  <c:v>0.56120012157526811</c:v>
                </c:pt>
                <c:pt idx="23068">
                  <c:v>0.561156701836655</c:v>
                </c:pt>
                <c:pt idx="23069">
                  <c:v>0.561156701836655</c:v>
                </c:pt>
                <c:pt idx="23070">
                  <c:v>0.56111328209804179</c:v>
                </c:pt>
                <c:pt idx="23071">
                  <c:v>0.56111328209804179</c:v>
                </c:pt>
                <c:pt idx="23072">
                  <c:v>0.56111328209804179</c:v>
                </c:pt>
                <c:pt idx="23073">
                  <c:v>0.56106986235942857</c:v>
                </c:pt>
                <c:pt idx="23074">
                  <c:v>0.56106986235942857</c:v>
                </c:pt>
                <c:pt idx="23075">
                  <c:v>0.56102644262081536</c:v>
                </c:pt>
                <c:pt idx="23076">
                  <c:v>0.56098302288220225</c:v>
                </c:pt>
                <c:pt idx="23077">
                  <c:v>0.56093960314358915</c:v>
                </c:pt>
                <c:pt idx="23078">
                  <c:v>0.56089618340497593</c:v>
                </c:pt>
                <c:pt idx="23079">
                  <c:v>0.56089618340497593</c:v>
                </c:pt>
                <c:pt idx="23080">
                  <c:v>0.56085276366636272</c:v>
                </c:pt>
                <c:pt idx="23081">
                  <c:v>0.5608093439277495</c:v>
                </c:pt>
                <c:pt idx="23082">
                  <c:v>0.5607659241891364</c:v>
                </c:pt>
                <c:pt idx="23083">
                  <c:v>0.56072250445052318</c:v>
                </c:pt>
                <c:pt idx="23084">
                  <c:v>0.56072250445052318</c:v>
                </c:pt>
                <c:pt idx="23085">
                  <c:v>0.56067908471191008</c:v>
                </c:pt>
                <c:pt idx="23086">
                  <c:v>0.56063566497329687</c:v>
                </c:pt>
                <c:pt idx="23087">
                  <c:v>0.56059224523468365</c:v>
                </c:pt>
                <c:pt idx="23088">
                  <c:v>0.56054882549607044</c:v>
                </c:pt>
                <c:pt idx="23089">
                  <c:v>0.56050540575745733</c:v>
                </c:pt>
                <c:pt idx="23090">
                  <c:v>0.56046198601884423</c:v>
                </c:pt>
                <c:pt idx="23091">
                  <c:v>0.56041856628023101</c:v>
                </c:pt>
                <c:pt idx="23092">
                  <c:v>0.5603751465416178</c:v>
                </c:pt>
                <c:pt idx="23093">
                  <c:v>0.5603751465416178</c:v>
                </c:pt>
                <c:pt idx="23094">
                  <c:v>0.56033172680300458</c:v>
                </c:pt>
                <c:pt idx="23095">
                  <c:v>0.56033172680300458</c:v>
                </c:pt>
                <c:pt idx="23096">
                  <c:v>0.56033172680300458</c:v>
                </c:pt>
                <c:pt idx="23097">
                  <c:v>0.56033172680300458</c:v>
                </c:pt>
                <c:pt idx="23098">
                  <c:v>0.56028830706439148</c:v>
                </c:pt>
                <c:pt idx="23099">
                  <c:v>0.56024488732577837</c:v>
                </c:pt>
                <c:pt idx="23100">
                  <c:v>0.56024488732577837</c:v>
                </c:pt>
                <c:pt idx="23101">
                  <c:v>0.56024488732577837</c:v>
                </c:pt>
                <c:pt idx="23102">
                  <c:v>0.56020146758716516</c:v>
                </c:pt>
                <c:pt idx="23103">
                  <c:v>0.56020146758716516</c:v>
                </c:pt>
                <c:pt idx="23104">
                  <c:v>0.56015804784855194</c:v>
                </c:pt>
                <c:pt idx="23105">
                  <c:v>0.56011462810993873</c:v>
                </c:pt>
                <c:pt idx="23106">
                  <c:v>0.56007120837132562</c:v>
                </c:pt>
                <c:pt idx="23107">
                  <c:v>0.56002778863271241</c:v>
                </c:pt>
                <c:pt idx="23108">
                  <c:v>0.5599843688940993</c:v>
                </c:pt>
                <c:pt idx="23109">
                  <c:v>0.5599843688940993</c:v>
                </c:pt>
                <c:pt idx="23110">
                  <c:v>0.55994094915548609</c:v>
                </c:pt>
                <c:pt idx="23111">
                  <c:v>0.55994094915548609</c:v>
                </c:pt>
                <c:pt idx="23112">
                  <c:v>0.55989752941687287</c:v>
                </c:pt>
                <c:pt idx="23113">
                  <c:v>0.55985410967825966</c:v>
                </c:pt>
                <c:pt idx="23114">
                  <c:v>0.55985410967825966</c:v>
                </c:pt>
                <c:pt idx="23115">
                  <c:v>0.55981068993964656</c:v>
                </c:pt>
                <c:pt idx="23116">
                  <c:v>0.55976727020103345</c:v>
                </c:pt>
                <c:pt idx="23117">
                  <c:v>0.55976727020103345</c:v>
                </c:pt>
                <c:pt idx="23118">
                  <c:v>0.55976727020103345</c:v>
                </c:pt>
                <c:pt idx="23119">
                  <c:v>0.55972385046242024</c:v>
                </c:pt>
                <c:pt idx="23120">
                  <c:v>0.55968043072380702</c:v>
                </c:pt>
                <c:pt idx="23121">
                  <c:v>0.55963701098519381</c:v>
                </c:pt>
                <c:pt idx="23122">
                  <c:v>0.5595935912465807</c:v>
                </c:pt>
                <c:pt idx="23123">
                  <c:v>0.5595501715079676</c:v>
                </c:pt>
                <c:pt idx="23124">
                  <c:v>0.5595501715079676</c:v>
                </c:pt>
                <c:pt idx="23125">
                  <c:v>0.55950675176935438</c:v>
                </c:pt>
                <c:pt idx="23126">
                  <c:v>0.55946333203074117</c:v>
                </c:pt>
                <c:pt idx="23127">
                  <c:v>0.55941991229212795</c:v>
                </c:pt>
                <c:pt idx="23128">
                  <c:v>0.55941991229212795</c:v>
                </c:pt>
                <c:pt idx="23129">
                  <c:v>0.55937649255351485</c:v>
                </c:pt>
                <c:pt idx="23130">
                  <c:v>0.55937649255351485</c:v>
                </c:pt>
                <c:pt idx="23131">
                  <c:v>0.55933307281490163</c:v>
                </c:pt>
                <c:pt idx="23132">
                  <c:v>0.55933307281490163</c:v>
                </c:pt>
                <c:pt idx="23133">
                  <c:v>0.55928965307628853</c:v>
                </c:pt>
                <c:pt idx="23134">
                  <c:v>0.55928965307628853</c:v>
                </c:pt>
                <c:pt idx="23135">
                  <c:v>0.55924623333767531</c:v>
                </c:pt>
                <c:pt idx="23136">
                  <c:v>0.5592028135990621</c:v>
                </c:pt>
                <c:pt idx="23137">
                  <c:v>0.55915939386044888</c:v>
                </c:pt>
                <c:pt idx="23138">
                  <c:v>0.55915939386044888</c:v>
                </c:pt>
                <c:pt idx="23139">
                  <c:v>0.55915939386044888</c:v>
                </c:pt>
                <c:pt idx="23140">
                  <c:v>0.55915939386044888</c:v>
                </c:pt>
                <c:pt idx="23141">
                  <c:v>0.55911597412183578</c:v>
                </c:pt>
                <c:pt idx="23142">
                  <c:v>0.55911597412183578</c:v>
                </c:pt>
                <c:pt idx="23143">
                  <c:v>0.55907255438322268</c:v>
                </c:pt>
                <c:pt idx="23144">
                  <c:v>0.55907255438322268</c:v>
                </c:pt>
                <c:pt idx="23145">
                  <c:v>0.55907255438322268</c:v>
                </c:pt>
                <c:pt idx="23146">
                  <c:v>0.55902913464460946</c:v>
                </c:pt>
                <c:pt idx="23147">
                  <c:v>0.55902913464460946</c:v>
                </c:pt>
                <c:pt idx="23148">
                  <c:v>0.55902913464460946</c:v>
                </c:pt>
                <c:pt idx="23149">
                  <c:v>0.55902913464460946</c:v>
                </c:pt>
                <c:pt idx="23150">
                  <c:v>0.55898571490599624</c:v>
                </c:pt>
                <c:pt idx="23151">
                  <c:v>0.55894229516738303</c:v>
                </c:pt>
                <c:pt idx="23152">
                  <c:v>0.55889887542876993</c:v>
                </c:pt>
                <c:pt idx="23153">
                  <c:v>0.55885545569015682</c:v>
                </c:pt>
                <c:pt idx="23154">
                  <c:v>0.55881203595154361</c:v>
                </c:pt>
                <c:pt idx="23155">
                  <c:v>0.55876861621293039</c:v>
                </c:pt>
                <c:pt idx="23156">
                  <c:v>0.55872519647431718</c:v>
                </c:pt>
                <c:pt idx="23157">
                  <c:v>0.55868177673570407</c:v>
                </c:pt>
                <c:pt idx="23158">
                  <c:v>0.55863835699709086</c:v>
                </c:pt>
                <c:pt idx="23159">
                  <c:v>0.55863835699709086</c:v>
                </c:pt>
                <c:pt idx="23160">
                  <c:v>0.55863835699709086</c:v>
                </c:pt>
                <c:pt idx="23161">
                  <c:v>0.55859493725847775</c:v>
                </c:pt>
                <c:pt idx="23162">
                  <c:v>0.55855151751986454</c:v>
                </c:pt>
                <c:pt idx="23163">
                  <c:v>0.55850809778125132</c:v>
                </c:pt>
                <c:pt idx="23164">
                  <c:v>0.55850809778125132</c:v>
                </c:pt>
                <c:pt idx="23165">
                  <c:v>0.55846467804263811</c:v>
                </c:pt>
                <c:pt idx="23166">
                  <c:v>0.558421258304025</c:v>
                </c:pt>
                <c:pt idx="23167">
                  <c:v>0.5583778385654119</c:v>
                </c:pt>
                <c:pt idx="23168">
                  <c:v>0.55833441882679868</c:v>
                </c:pt>
                <c:pt idx="23169">
                  <c:v>0.55829099908818547</c:v>
                </c:pt>
                <c:pt idx="23170">
                  <c:v>0.55824757934957225</c:v>
                </c:pt>
                <c:pt idx="23171">
                  <c:v>0.55820415961095915</c:v>
                </c:pt>
                <c:pt idx="23172">
                  <c:v>0.55816073987234605</c:v>
                </c:pt>
                <c:pt idx="23173">
                  <c:v>0.55816073987234605</c:v>
                </c:pt>
                <c:pt idx="23174">
                  <c:v>0.55811732013373283</c:v>
                </c:pt>
                <c:pt idx="23175">
                  <c:v>0.55811732013373283</c:v>
                </c:pt>
                <c:pt idx="23176">
                  <c:v>0.55807390039511962</c:v>
                </c:pt>
                <c:pt idx="23177">
                  <c:v>0.55807390039511962</c:v>
                </c:pt>
                <c:pt idx="23178">
                  <c:v>0.5580304806565064</c:v>
                </c:pt>
                <c:pt idx="23179">
                  <c:v>0.5579870609178933</c:v>
                </c:pt>
                <c:pt idx="23180">
                  <c:v>0.5579870609178933</c:v>
                </c:pt>
                <c:pt idx="23181">
                  <c:v>0.5579870609178933</c:v>
                </c:pt>
                <c:pt idx="23182">
                  <c:v>0.5579870609178933</c:v>
                </c:pt>
                <c:pt idx="23183">
                  <c:v>0.5579870609178933</c:v>
                </c:pt>
                <c:pt idx="23184">
                  <c:v>0.5579870609178933</c:v>
                </c:pt>
                <c:pt idx="23185">
                  <c:v>0.5579870609178933</c:v>
                </c:pt>
                <c:pt idx="23186">
                  <c:v>0.55794364117928008</c:v>
                </c:pt>
                <c:pt idx="23187">
                  <c:v>0.55794364117928008</c:v>
                </c:pt>
                <c:pt idx="23188">
                  <c:v>0.55790022144066698</c:v>
                </c:pt>
                <c:pt idx="23189">
                  <c:v>0.55790022144066698</c:v>
                </c:pt>
                <c:pt idx="23190">
                  <c:v>0.55785680170205376</c:v>
                </c:pt>
                <c:pt idx="23191">
                  <c:v>0.55781338196344055</c:v>
                </c:pt>
                <c:pt idx="23192">
                  <c:v>0.55781338196344055</c:v>
                </c:pt>
                <c:pt idx="23193">
                  <c:v>0.55776996222482733</c:v>
                </c:pt>
                <c:pt idx="23194">
                  <c:v>0.55776996222482733</c:v>
                </c:pt>
                <c:pt idx="23195">
                  <c:v>0.55772654248621423</c:v>
                </c:pt>
                <c:pt idx="23196">
                  <c:v>0.55768312274760112</c:v>
                </c:pt>
                <c:pt idx="23197">
                  <c:v>0.55768312274760112</c:v>
                </c:pt>
                <c:pt idx="23198">
                  <c:v>0.55768312274760112</c:v>
                </c:pt>
                <c:pt idx="23199">
                  <c:v>0.55763970300898791</c:v>
                </c:pt>
                <c:pt idx="23200">
                  <c:v>0.55759628327037469</c:v>
                </c:pt>
                <c:pt idx="23201">
                  <c:v>0.55759628327037469</c:v>
                </c:pt>
                <c:pt idx="23202">
                  <c:v>0.55755286353176148</c:v>
                </c:pt>
                <c:pt idx="23203">
                  <c:v>0.55755286353176148</c:v>
                </c:pt>
                <c:pt idx="23204">
                  <c:v>0.55750944379314837</c:v>
                </c:pt>
                <c:pt idx="23205">
                  <c:v>0.55746602405453527</c:v>
                </c:pt>
                <c:pt idx="23206">
                  <c:v>0.55742260431592205</c:v>
                </c:pt>
                <c:pt idx="23207">
                  <c:v>0.55742260431592205</c:v>
                </c:pt>
                <c:pt idx="23208">
                  <c:v>0.55737918457730884</c:v>
                </c:pt>
                <c:pt idx="23209">
                  <c:v>0.55733576483869562</c:v>
                </c:pt>
                <c:pt idx="23210">
                  <c:v>0.55733576483869562</c:v>
                </c:pt>
                <c:pt idx="23211">
                  <c:v>0.55733576483869562</c:v>
                </c:pt>
                <c:pt idx="23212">
                  <c:v>0.55729234510008252</c:v>
                </c:pt>
                <c:pt idx="23213">
                  <c:v>0.5572489253614693</c:v>
                </c:pt>
                <c:pt idx="23214">
                  <c:v>0.5572055056228562</c:v>
                </c:pt>
                <c:pt idx="23215">
                  <c:v>0.55716208588424299</c:v>
                </c:pt>
                <c:pt idx="23216">
                  <c:v>0.55716208588424299</c:v>
                </c:pt>
                <c:pt idx="23217">
                  <c:v>0.55711866614562977</c:v>
                </c:pt>
                <c:pt idx="23218">
                  <c:v>0.55707524640701656</c:v>
                </c:pt>
                <c:pt idx="23219">
                  <c:v>0.55703182666840345</c:v>
                </c:pt>
                <c:pt idx="23220">
                  <c:v>0.55698840692979035</c:v>
                </c:pt>
                <c:pt idx="23221">
                  <c:v>0.55694498719117713</c:v>
                </c:pt>
                <c:pt idx="23222">
                  <c:v>0.55690156745256392</c:v>
                </c:pt>
                <c:pt idx="23223">
                  <c:v>0.55690156745256392</c:v>
                </c:pt>
                <c:pt idx="23224">
                  <c:v>0.55690156745256392</c:v>
                </c:pt>
                <c:pt idx="23225">
                  <c:v>0.5568581477139507</c:v>
                </c:pt>
                <c:pt idx="23226">
                  <c:v>0.5568147279753376</c:v>
                </c:pt>
                <c:pt idx="23227">
                  <c:v>0.55677130823672449</c:v>
                </c:pt>
                <c:pt idx="23228">
                  <c:v>0.55672788849811128</c:v>
                </c:pt>
                <c:pt idx="23229">
                  <c:v>0.55668446875949806</c:v>
                </c:pt>
                <c:pt idx="23230">
                  <c:v>0.55664104902088485</c:v>
                </c:pt>
                <c:pt idx="23231">
                  <c:v>0.55664104902088485</c:v>
                </c:pt>
                <c:pt idx="23232">
                  <c:v>0.55664104902088485</c:v>
                </c:pt>
                <c:pt idx="23233">
                  <c:v>0.55659762928227174</c:v>
                </c:pt>
                <c:pt idx="23234">
                  <c:v>0.55659762928227174</c:v>
                </c:pt>
                <c:pt idx="23235">
                  <c:v>0.55659762928227174</c:v>
                </c:pt>
                <c:pt idx="23236">
                  <c:v>0.55655420954365853</c:v>
                </c:pt>
                <c:pt idx="23237">
                  <c:v>0.55655420954365853</c:v>
                </c:pt>
                <c:pt idx="23238">
                  <c:v>0.55651078980504542</c:v>
                </c:pt>
                <c:pt idx="23239">
                  <c:v>0.55646737006643221</c:v>
                </c:pt>
                <c:pt idx="23240">
                  <c:v>0.55646737006643221</c:v>
                </c:pt>
                <c:pt idx="23241">
                  <c:v>0.55642395032781899</c:v>
                </c:pt>
                <c:pt idx="23242">
                  <c:v>0.55638053058920578</c:v>
                </c:pt>
                <c:pt idx="23243">
                  <c:v>0.55633711085059268</c:v>
                </c:pt>
                <c:pt idx="23244">
                  <c:v>0.55629369111197957</c:v>
                </c:pt>
                <c:pt idx="23245">
                  <c:v>0.55625027137336636</c:v>
                </c:pt>
                <c:pt idx="23246">
                  <c:v>0.55620685163475314</c:v>
                </c:pt>
                <c:pt idx="23247">
                  <c:v>0.55620685163475314</c:v>
                </c:pt>
                <c:pt idx="23248">
                  <c:v>0.55620685163475314</c:v>
                </c:pt>
                <c:pt idx="23249">
                  <c:v>0.55620685163475314</c:v>
                </c:pt>
                <c:pt idx="23250">
                  <c:v>0.55616343189613993</c:v>
                </c:pt>
                <c:pt idx="23251">
                  <c:v>0.55612001215752682</c:v>
                </c:pt>
                <c:pt idx="23252">
                  <c:v>0.55607659241891372</c:v>
                </c:pt>
                <c:pt idx="23253">
                  <c:v>0.5560331726803005</c:v>
                </c:pt>
                <c:pt idx="23254">
                  <c:v>0.55598975294168729</c:v>
                </c:pt>
                <c:pt idx="23255">
                  <c:v>0.55594633320307407</c:v>
                </c:pt>
                <c:pt idx="23256">
                  <c:v>0.55594633320307407</c:v>
                </c:pt>
                <c:pt idx="23257">
                  <c:v>0.55590291346446097</c:v>
                </c:pt>
                <c:pt idx="23258">
                  <c:v>0.55585949372584775</c:v>
                </c:pt>
                <c:pt idx="23259">
                  <c:v>0.55581607398723465</c:v>
                </c:pt>
                <c:pt idx="23260">
                  <c:v>0.55577265424862143</c:v>
                </c:pt>
                <c:pt idx="23261">
                  <c:v>0.55577265424862143</c:v>
                </c:pt>
                <c:pt idx="23262">
                  <c:v>0.55572923451000822</c:v>
                </c:pt>
                <c:pt idx="23263">
                  <c:v>0.555685814771395</c:v>
                </c:pt>
                <c:pt idx="23264">
                  <c:v>0.555685814771395</c:v>
                </c:pt>
                <c:pt idx="23265">
                  <c:v>0.5556423950327819</c:v>
                </c:pt>
                <c:pt idx="23266">
                  <c:v>0.5555989752941688</c:v>
                </c:pt>
                <c:pt idx="23267">
                  <c:v>0.55555555555555558</c:v>
                </c:pt>
                <c:pt idx="23268">
                  <c:v>0.55551213581694237</c:v>
                </c:pt>
                <c:pt idx="23269">
                  <c:v>0.55546871607832915</c:v>
                </c:pt>
                <c:pt idx="23270">
                  <c:v>0.55542529633971605</c:v>
                </c:pt>
                <c:pt idx="23271">
                  <c:v>0.55538187660110294</c:v>
                </c:pt>
                <c:pt idx="23272">
                  <c:v>0.55538187660110294</c:v>
                </c:pt>
                <c:pt idx="23273">
                  <c:v>0.55533845686248973</c:v>
                </c:pt>
                <c:pt idx="23274">
                  <c:v>0.55533845686248973</c:v>
                </c:pt>
                <c:pt idx="23275">
                  <c:v>0.55529503712387651</c:v>
                </c:pt>
                <c:pt idx="23276">
                  <c:v>0.55529503712387651</c:v>
                </c:pt>
                <c:pt idx="23277">
                  <c:v>0.55529503712387651</c:v>
                </c:pt>
                <c:pt idx="23278">
                  <c:v>0.5552516173852633</c:v>
                </c:pt>
                <c:pt idx="23279">
                  <c:v>0.5552516173852633</c:v>
                </c:pt>
                <c:pt idx="23280">
                  <c:v>0.55520819764665019</c:v>
                </c:pt>
                <c:pt idx="23281">
                  <c:v>0.55516477790803698</c:v>
                </c:pt>
                <c:pt idx="23282">
                  <c:v>0.55512135816942387</c:v>
                </c:pt>
                <c:pt idx="23283">
                  <c:v>0.55507793843081066</c:v>
                </c:pt>
                <c:pt idx="23284">
                  <c:v>0.55507793843081066</c:v>
                </c:pt>
                <c:pt idx="23285">
                  <c:v>0.55503451869219744</c:v>
                </c:pt>
                <c:pt idx="23286">
                  <c:v>0.55499109895358423</c:v>
                </c:pt>
                <c:pt idx="23287">
                  <c:v>0.55499109895358423</c:v>
                </c:pt>
                <c:pt idx="23288">
                  <c:v>0.55494767921497112</c:v>
                </c:pt>
                <c:pt idx="23289">
                  <c:v>0.55490425947635802</c:v>
                </c:pt>
                <c:pt idx="23290">
                  <c:v>0.55490425947635802</c:v>
                </c:pt>
                <c:pt idx="23291">
                  <c:v>0.55490425947635802</c:v>
                </c:pt>
                <c:pt idx="23292">
                  <c:v>0.5548608397377448</c:v>
                </c:pt>
                <c:pt idx="23293">
                  <c:v>0.5548608397377448</c:v>
                </c:pt>
                <c:pt idx="23294">
                  <c:v>0.5548608397377448</c:v>
                </c:pt>
                <c:pt idx="23295">
                  <c:v>0.5548608397377448</c:v>
                </c:pt>
                <c:pt idx="23296">
                  <c:v>0.5548608397377448</c:v>
                </c:pt>
                <c:pt idx="23297">
                  <c:v>0.5548608397377448</c:v>
                </c:pt>
                <c:pt idx="23298">
                  <c:v>0.5548608397377448</c:v>
                </c:pt>
                <c:pt idx="23299">
                  <c:v>0.55481741999913159</c:v>
                </c:pt>
                <c:pt idx="23300">
                  <c:v>0.55477400026051837</c:v>
                </c:pt>
                <c:pt idx="23301">
                  <c:v>0.55473058052190527</c:v>
                </c:pt>
                <c:pt idx="23302">
                  <c:v>0.55468716078329217</c:v>
                </c:pt>
                <c:pt idx="23303">
                  <c:v>0.55468716078329217</c:v>
                </c:pt>
                <c:pt idx="23304">
                  <c:v>0.55468716078329217</c:v>
                </c:pt>
                <c:pt idx="23305">
                  <c:v>0.55464374104467895</c:v>
                </c:pt>
                <c:pt idx="23306">
                  <c:v>0.55464374104467895</c:v>
                </c:pt>
                <c:pt idx="23307">
                  <c:v>0.55460032130606574</c:v>
                </c:pt>
                <c:pt idx="23308">
                  <c:v>0.55455690156745252</c:v>
                </c:pt>
                <c:pt idx="23309">
                  <c:v>0.55455690156745252</c:v>
                </c:pt>
                <c:pt idx="23310">
                  <c:v>0.55451348182883942</c:v>
                </c:pt>
                <c:pt idx="23311">
                  <c:v>0.5544700620902262</c:v>
                </c:pt>
                <c:pt idx="23312">
                  <c:v>0.5544266423516131</c:v>
                </c:pt>
                <c:pt idx="23313">
                  <c:v>0.55438322261299988</c:v>
                </c:pt>
                <c:pt idx="23314">
                  <c:v>0.55438322261299988</c:v>
                </c:pt>
                <c:pt idx="23315">
                  <c:v>0.55433980287438667</c:v>
                </c:pt>
                <c:pt idx="23316">
                  <c:v>0.55429638313577345</c:v>
                </c:pt>
                <c:pt idx="23317">
                  <c:v>0.55425296339716035</c:v>
                </c:pt>
                <c:pt idx="23318">
                  <c:v>0.55420954365854724</c:v>
                </c:pt>
                <c:pt idx="23319">
                  <c:v>0.55420954365854724</c:v>
                </c:pt>
                <c:pt idx="23320">
                  <c:v>0.55420954365854724</c:v>
                </c:pt>
                <c:pt idx="23321">
                  <c:v>0.55416612391993403</c:v>
                </c:pt>
                <c:pt idx="23322">
                  <c:v>0.55416612391993403</c:v>
                </c:pt>
                <c:pt idx="23323">
                  <c:v>0.55412270418132081</c:v>
                </c:pt>
                <c:pt idx="23324">
                  <c:v>0.55412270418132081</c:v>
                </c:pt>
                <c:pt idx="23325">
                  <c:v>0.55412270418132081</c:v>
                </c:pt>
                <c:pt idx="23326">
                  <c:v>0.5540792844427076</c:v>
                </c:pt>
                <c:pt idx="23327">
                  <c:v>0.55403586470409449</c:v>
                </c:pt>
                <c:pt idx="23328">
                  <c:v>0.55403586470409449</c:v>
                </c:pt>
                <c:pt idx="23329">
                  <c:v>0.55399244496548139</c:v>
                </c:pt>
                <c:pt idx="23330">
                  <c:v>0.55394902522686817</c:v>
                </c:pt>
                <c:pt idx="23331">
                  <c:v>0.55390560548825496</c:v>
                </c:pt>
                <c:pt idx="23332">
                  <c:v>0.55386218574964174</c:v>
                </c:pt>
                <c:pt idx="23333">
                  <c:v>0.55381876601102864</c:v>
                </c:pt>
                <c:pt idx="23334">
                  <c:v>0.55377534627241543</c:v>
                </c:pt>
                <c:pt idx="23335">
                  <c:v>0.55373192653380232</c:v>
                </c:pt>
                <c:pt idx="23336">
                  <c:v>0.55368850679518911</c:v>
                </c:pt>
                <c:pt idx="23337">
                  <c:v>0.55368850679518911</c:v>
                </c:pt>
                <c:pt idx="23338">
                  <c:v>0.55364508705657589</c:v>
                </c:pt>
                <c:pt idx="23339">
                  <c:v>0.55360166731796268</c:v>
                </c:pt>
                <c:pt idx="23340">
                  <c:v>0.55355824757934957</c:v>
                </c:pt>
                <c:pt idx="23341">
                  <c:v>0.55355824757934957</c:v>
                </c:pt>
                <c:pt idx="23342">
                  <c:v>0.55351482784073647</c:v>
                </c:pt>
                <c:pt idx="23343">
                  <c:v>0.55351482784073647</c:v>
                </c:pt>
                <c:pt idx="23344">
                  <c:v>0.55347140810212325</c:v>
                </c:pt>
                <c:pt idx="23345">
                  <c:v>0.55342798836351004</c:v>
                </c:pt>
                <c:pt idx="23346">
                  <c:v>0.55338456862489682</c:v>
                </c:pt>
                <c:pt idx="23347">
                  <c:v>0.55334114888628372</c:v>
                </c:pt>
                <c:pt idx="23348">
                  <c:v>0.55329772914767061</c:v>
                </c:pt>
                <c:pt idx="23349">
                  <c:v>0.5532543094090574</c:v>
                </c:pt>
                <c:pt idx="23350">
                  <c:v>0.55321088967044418</c:v>
                </c:pt>
                <c:pt idx="23351">
                  <c:v>0.55316746993183097</c:v>
                </c:pt>
                <c:pt idx="23352">
                  <c:v>0.55312405019321786</c:v>
                </c:pt>
                <c:pt idx="23353">
                  <c:v>0.55308063045460465</c:v>
                </c:pt>
                <c:pt idx="23354">
                  <c:v>0.55308063045460465</c:v>
                </c:pt>
                <c:pt idx="23355">
                  <c:v>0.55303721071599155</c:v>
                </c:pt>
                <c:pt idx="23356">
                  <c:v>0.55303721071599155</c:v>
                </c:pt>
                <c:pt idx="23357">
                  <c:v>0.55299379097737833</c:v>
                </c:pt>
                <c:pt idx="23358">
                  <c:v>0.55299379097737833</c:v>
                </c:pt>
                <c:pt idx="23359">
                  <c:v>0.55299379097737833</c:v>
                </c:pt>
                <c:pt idx="23360">
                  <c:v>0.55295037123876511</c:v>
                </c:pt>
                <c:pt idx="23361">
                  <c:v>0.5529069515001519</c:v>
                </c:pt>
                <c:pt idx="23362">
                  <c:v>0.5529069515001519</c:v>
                </c:pt>
                <c:pt idx="23363">
                  <c:v>0.5528635317615388</c:v>
                </c:pt>
                <c:pt idx="23364">
                  <c:v>0.5528635317615388</c:v>
                </c:pt>
                <c:pt idx="23365">
                  <c:v>0.55282011202292569</c:v>
                </c:pt>
                <c:pt idx="23366">
                  <c:v>0.55277669228431248</c:v>
                </c:pt>
                <c:pt idx="23367">
                  <c:v>0.55273327254569926</c:v>
                </c:pt>
                <c:pt idx="23368">
                  <c:v>0.55268985280708605</c:v>
                </c:pt>
                <c:pt idx="23369">
                  <c:v>0.55268985280708605</c:v>
                </c:pt>
                <c:pt idx="23370">
                  <c:v>0.55268985280708605</c:v>
                </c:pt>
                <c:pt idx="23371">
                  <c:v>0.55264643306847294</c:v>
                </c:pt>
                <c:pt idx="23372">
                  <c:v>0.55260301332985973</c:v>
                </c:pt>
                <c:pt idx="23373">
                  <c:v>0.55260301332985973</c:v>
                </c:pt>
                <c:pt idx="23374">
                  <c:v>0.55255959359124662</c:v>
                </c:pt>
                <c:pt idx="23375">
                  <c:v>0.55251617385263341</c:v>
                </c:pt>
                <c:pt idx="23376">
                  <c:v>0.55251617385263341</c:v>
                </c:pt>
                <c:pt idx="23377">
                  <c:v>0.55247275411402019</c:v>
                </c:pt>
                <c:pt idx="23378">
                  <c:v>0.55247275411402019</c:v>
                </c:pt>
                <c:pt idx="23379">
                  <c:v>0.55247275411402019</c:v>
                </c:pt>
                <c:pt idx="23380">
                  <c:v>0.55247275411402019</c:v>
                </c:pt>
                <c:pt idx="23381">
                  <c:v>0.55242933437540698</c:v>
                </c:pt>
                <c:pt idx="23382">
                  <c:v>0.55242933437540698</c:v>
                </c:pt>
                <c:pt idx="23383">
                  <c:v>0.55242933437540698</c:v>
                </c:pt>
                <c:pt idx="23384">
                  <c:v>0.55238591463679387</c:v>
                </c:pt>
                <c:pt idx="23385">
                  <c:v>0.55234249489818077</c:v>
                </c:pt>
                <c:pt idx="23386">
                  <c:v>0.55234249489818077</c:v>
                </c:pt>
                <c:pt idx="23387">
                  <c:v>0.55229907515956755</c:v>
                </c:pt>
                <c:pt idx="23388">
                  <c:v>0.55229907515956755</c:v>
                </c:pt>
                <c:pt idx="23389">
                  <c:v>0.55225565542095434</c:v>
                </c:pt>
                <c:pt idx="23390">
                  <c:v>0.55221223568234112</c:v>
                </c:pt>
                <c:pt idx="23391">
                  <c:v>0.55216881594372802</c:v>
                </c:pt>
                <c:pt idx="23392">
                  <c:v>0.55212539620511492</c:v>
                </c:pt>
                <c:pt idx="23393">
                  <c:v>0.55212539620511492</c:v>
                </c:pt>
                <c:pt idx="23394">
                  <c:v>0.55212539620511492</c:v>
                </c:pt>
                <c:pt idx="23395">
                  <c:v>0.5520819764665017</c:v>
                </c:pt>
                <c:pt idx="23396">
                  <c:v>0.5520819764665017</c:v>
                </c:pt>
                <c:pt idx="23397">
                  <c:v>0.55203855672788849</c:v>
                </c:pt>
                <c:pt idx="23398">
                  <c:v>0.55203855672788849</c:v>
                </c:pt>
                <c:pt idx="23399">
                  <c:v>0.55199513698927527</c:v>
                </c:pt>
                <c:pt idx="23400">
                  <c:v>0.55199513698927527</c:v>
                </c:pt>
                <c:pt idx="23401">
                  <c:v>0.55199513698927527</c:v>
                </c:pt>
                <c:pt idx="23402">
                  <c:v>0.55199513698927527</c:v>
                </c:pt>
                <c:pt idx="23403">
                  <c:v>0.55199513698927527</c:v>
                </c:pt>
                <c:pt idx="23404">
                  <c:v>0.55195171725066217</c:v>
                </c:pt>
                <c:pt idx="23405">
                  <c:v>0.55190829751204895</c:v>
                </c:pt>
                <c:pt idx="23406">
                  <c:v>0.55190829751204895</c:v>
                </c:pt>
                <c:pt idx="23407">
                  <c:v>0.55190829751204895</c:v>
                </c:pt>
                <c:pt idx="23408">
                  <c:v>0.55190829751204895</c:v>
                </c:pt>
                <c:pt idx="23409">
                  <c:v>0.55190829751204895</c:v>
                </c:pt>
                <c:pt idx="23410">
                  <c:v>0.55186487777343585</c:v>
                </c:pt>
                <c:pt idx="23411">
                  <c:v>0.55182145803482263</c:v>
                </c:pt>
                <c:pt idx="23412">
                  <c:v>0.55182145803482263</c:v>
                </c:pt>
                <c:pt idx="23413">
                  <c:v>0.55177803829620942</c:v>
                </c:pt>
                <c:pt idx="23414">
                  <c:v>0.5517346185575962</c:v>
                </c:pt>
                <c:pt idx="23415">
                  <c:v>0.5516911988189831</c:v>
                </c:pt>
                <c:pt idx="23416">
                  <c:v>0.55164777908036999</c:v>
                </c:pt>
                <c:pt idx="23417">
                  <c:v>0.55160435934175678</c:v>
                </c:pt>
                <c:pt idx="23418">
                  <c:v>0.55156093960314356</c:v>
                </c:pt>
                <c:pt idx="23419">
                  <c:v>0.55151751986453035</c:v>
                </c:pt>
                <c:pt idx="23420">
                  <c:v>0.55151751986453035</c:v>
                </c:pt>
                <c:pt idx="23421">
                  <c:v>0.55147410012591724</c:v>
                </c:pt>
                <c:pt idx="23422">
                  <c:v>0.55143068038730414</c:v>
                </c:pt>
                <c:pt idx="23423">
                  <c:v>0.55138726064869092</c:v>
                </c:pt>
                <c:pt idx="23424">
                  <c:v>0.55134384091007771</c:v>
                </c:pt>
                <c:pt idx="23425">
                  <c:v>0.55130042117146449</c:v>
                </c:pt>
                <c:pt idx="23426">
                  <c:v>0.55125700143285139</c:v>
                </c:pt>
                <c:pt idx="23427">
                  <c:v>0.55125700143285139</c:v>
                </c:pt>
                <c:pt idx="23428">
                  <c:v>0.55125700143285139</c:v>
                </c:pt>
                <c:pt idx="23429">
                  <c:v>0.55125700143285139</c:v>
                </c:pt>
                <c:pt idx="23430">
                  <c:v>0.55121358169423817</c:v>
                </c:pt>
                <c:pt idx="23431">
                  <c:v>0.55117016195562507</c:v>
                </c:pt>
                <c:pt idx="23432">
                  <c:v>0.55112674221701186</c:v>
                </c:pt>
                <c:pt idx="23433">
                  <c:v>0.55108332247839864</c:v>
                </c:pt>
                <c:pt idx="23434">
                  <c:v>0.55103990273978543</c:v>
                </c:pt>
                <c:pt idx="23435">
                  <c:v>0.55099648300117232</c:v>
                </c:pt>
                <c:pt idx="23436">
                  <c:v>0.55095306326255922</c:v>
                </c:pt>
                <c:pt idx="23437">
                  <c:v>0.550909643523946</c:v>
                </c:pt>
                <c:pt idx="23438">
                  <c:v>0.55086622378533279</c:v>
                </c:pt>
                <c:pt idx="23439">
                  <c:v>0.55082280404671957</c:v>
                </c:pt>
                <c:pt idx="23440">
                  <c:v>0.55077938430810647</c:v>
                </c:pt>
                <c:pt idx="23441">
                  <c:v>0.55073596456949336</c:v>
                </c:pt>
                <c:pt idx="23442">
                  <c:v>0.55069254483088015</c:v>
                </c:pt>
                <c:pt idx="23443">
                  <c:v>0.55069254483088015</c:v>
                </c:pt>
                <c:pt idx="23444">
                  <c:v>0.55064912509226693</c:v>
                </c:pt>
                <c:pt idx="23445">
                  <c:v>0.55064912509226693</c:v>
                </c:pt>
                <c:pt idx="23446">
                  <c:v>0.55064912509226693</c:v>
                </c:pt>
                <c:pt idx="23447">
                  <c:v>0.55060570535365372</c:v>
                </c:pt>
                <c:pt idx="23448">
                  <c:v>0.55056228561504061</c:v>
                </c:pt>
                <c:pt idx="23449">
                  <c:v>0.5505188658764274</c:v>
                </c:pt>
                <c:pt idx="23450">
                  <c:v>0.55047544613781429</c:v>
                </c:pt>
                <c:pt idx="23451">
                  <c:v>0.55043202639920108</c:v>
                </c:pt>
                <c:pt idx="23452">
                  <c:v>0.55043202639920108</c:v>
                </c:pt>
                <c:pt idx="23453">
                  <c:v>0.55043202639920108</c:v>
                </c:pt>
                <c:pt idx="23454">
                  <c:v>0.55038860666058786</c:v>
                </c:pt>
                <c:pt idx="23455">
                  <c:v>0.55038860666058786</c:v>
                </c:pt>
                <c:pt idx="23456">
                  <c:v>0.55034518692197465</c:v>
                </c:pt>
                <c:pt idx="23457">
                  <c:v>0.55030176718336155</c:v>
                </c:pt>
                <c:pt idx="23458">
                  <c:v>0.55025834744474844</c:v>
                </c:pt>
                <c:pt idx="23459">
                  <c:v>0.55021492770613523</c:v>
                </c:pt>
                <c:pt idx="23460">
                  <c:v>0.55017150796752201</c:v>
                </c:pt>
                <c:pt idx="23461">
                  <c:v>0.55017150796752201</c:v>
                </c:pt>
                <c:pt idx="23462">
                  <c:v>0.5501280882289088</c:v>
                </c:pt>
                <c:pt idx="23463">
                  <c:v>0.5501280882289088</c:v>
                </c:pt>
                <c:pt idx="23464">
                  <c:v>0.5501280882289088</c:v>
                </c:pt>
                <c:pt idx="23465">
                  <c:v>0.5501280882289088</c:v>
                </c:pt>
                <c:pt idx="23466">
                  <c:v>0.55008466849029569</c:v>
                </c:pt>
                <c:pt idx="23467">
                  <c:v>0.55004124875168259</c:v>
                </c:pt>
                <c:pt idx="23468">
                  <c:v>0.55004124875168259</c:v>
                </c:pt>
                <c:pt idx="23469">
                  <c:v>0.54999782901306937</c:v>
                </c:pt>
                <c:pt idx="23470">
                  <c:v>0.54995440927445616</c:v>
                </c:pt>
                <c:pt idx="23471">
                  <c:v>0.54991098953584294</c:v>
                </c:pt>
                <c:pt idx="23472">
                  <c:v>0.54986756979722984</c:v>
                </c:pt>
                <c:pt idx="23473">
                  <c:v>0.54986756979722984</c:v>
                </c:pt>
                <c:pt idx="23474">
                  <c:v>0.54982415005861662</c:v>
                </c:pt>
                <c:pt idx="23475">
                  <c:v>0.54978073032000352</c:v>
                </c:pt>
                <c:pt idx="23476">
                  <c:v>0.5497373105813903</c:v>
                </c:pt>
                <c:pt idx="23477">
                  <c:v>0.54969389084277709</c:v>
                </c:pt>
                <c:pt idx="23478">
                  <c:v>0.54969389084277709</c:v>
                </c:pt>
                <c:pt idx="23479">
                  <c:v>0.54965047110416387</c:v>
                </c:pt>
                <c:pt idx="23480">
                  <c:v>0.54960705136555077</c:v>
                </c:pt>
                <c:pt idx="23481">
                  <c:v>0.54956363162693767</c:v>
                </c:pt>
                <c:pt idx="23482">
                  <c:v>0.54956363162693767</c:v>
                </c:pt>
                <c:pt idx="23483">
                  <c:v>0.54952021188832445</c:v>
                </c:pt>
                <c:pt idx="23484">
                  <c:v>0.54947679214971124</c:v>
                </c:pt>
                <c:pt idx="23485">
                  <c:v>0.54947679214971124</c:v>
                </c:pt>
                <c:pt idx="23486">
                  <c:v>0.54943337241109802</c:v>
                </c:pt>
                <c:pt idx="23487">
                  <c:v>0.54938995267248492</c:v>
                </c:pt>
                <c:pt idx="23488">
                  <c:v>0.54934653293387181</c:v>
                </c:pt>
                <c:pt idx="23489">
                  <c:v>0.5493031131952586</c:v>
                </c:pt>
                <c:pt idx="23490">
                  <c:v>0.54925969345664538</c:v>
                </c:pt>
                <c:pt idx="23491">
                  <c:v>0.54921627371803217</c:v>
                </c:pt>
                <c:pt idx="23492">
                  <c:v>0.54917285397941906</c:v>
                </c:pt>
                <c:pt idx="23493">
                  <c:v>0.54912943424080585</c:v>
                </c:pt>
                <c:pt idx="23494">
                  <c:v>0.54908601450219274</c:v>
                </c:pt>
                <c:pt idx="23495">
                  <c:v>0.54908601450219274</c:v>
                </c:pt>
                <c:pt idx="23496">
                  <c:v>0.54904259476357953</c:v>
                </c:pt>
                <c:pt idx="23497">
                  <c:v>0.54904259476357953</c:v>
                </c:pt>
                <c:pt idx="23498">
                  <c:v>0.54899917502496631</c:v>
                </c:pt>
                <c:pt idx="23499">
                  <c:v>0.5489557552863531</c:v>
                </c:pt>
                <c:pt idx="23500">
                  <c:v>0.54891233554773999</c:v>
                </c:pt>
                <c:pt idx="23501">
                  <c:v>0.54891233554773999</c:v>
                </c:pt>
                <c:pt idx="23502">
                  <c:v>0.54891233554773999</c:v>
                </c:pt>
                <c:pt idx="23503">
                  <c:v>0.54886891580912689</c:v>
                </c:pt>
                <c:pt idx="23504">
                  <c:v>0.54882549607051367</c:v>
                </c:pt>
                <c:pt idx="23505">
                  <c:v>0.54878207633190046</c:v>
                </c:pt>
                <c:pt idx="23506">
                  <c:v>0.54878207633190046</c:v>
                </c:pt>
                <c:pt idx="23507">
                  <c:v>0.54878207633190046</c:v>
                </c:pt>
                <c:pt idx="23508">
                  <c:v>0.54878207633190046</c:v>
                </c:pt>
                <c:pt idx="23509">
                  <c:v>0.54873865659328724</c:v>
                </c:pt>
                <c:pt idx="23510">
                  <c:v>0.54873865659328724</c:v>
                </c:pt>
                <c:pt idx="23511">
                  <c:v>0.54869523685467414</c:v>
                </c:pt>
                <c:pt idx="23512">
                  <c:v>0.54869523685467414</c:v>
                </c:pt>
                <c:pt idx="23513">
                  <c:v>0.54865181711606104</c:v>
                </c:pt>
                <c:pt idx="23514">
                  <c:v>0.54860839737744782</c:v>
                </c:pt>
                <c:pt idx="23515">
                  <c:v>0.54860839737744782</c:v>
                </c:pt>
                <c:pt idx="23516">
                  <c:v>0.54856497763883461</c:v>
                </c:pt>
                <c:pt idx="23517">
                  <c:v>0.54852155790022139</c:v>
                </c:pt>
                <c:pt idx="23518">
                  <c:v>0.54847813816160829</c:v>
                </c:pt>
                <c:pt idx="23519">
                  <c:v>0.54843471842299507</c:v>
                </c:pt>
                <c:pt idx="23520">
                  <c:v>0.54839129868438197</c:v>
                </c:pt>
                <c:pt idx="23521">
                  <c:v>0.54839129868438197</c:v>
                </c:pt>
                <c:pt idx="23522">
                  <c:v>0.54834787894576875</c:v>
                </c:pt>
                <c:pt idx="23523">
                  <c:v>0.54830445920715554</c:v>
                </c:pt>
                <c:pt idx="23524">
                  <c:v>0.54826103946854232</c:v>
                </c:pt>
                <c:pt idx="23525">
                  <c:v>0.54821761972992922</c:v>
                </c:pt>
                <c:pt idx="23526">
                  <c:v>0.54817419999131611</c:v>
                </c:pt>
                <c:pt idx="23527">
                  <c:v>0.54817419999131611</c:v>
                </c:pt>
                <c:pt idx="23528">
                  <c:v>0.54817419999131611</c:v>
                </c:pt>
                <c:pt idx="23529">
                  <c:v>0.54817419999131611</c:v>
                </c:pt>
                <c:pt idx="23530">
                  <c:v>0.54817419999131611</c:v>
                </c:pt>
                <c:pt idx="23531">
                  <c:v>0.5481307802527029</c:v>
                </c:pt>
                <c:pt idx="23532">
                  <c:v>0.5481307802527029</c:v>
                </c:pt>
                <c:pt idx="23533">
                  <c:v>0.5481307802527029</c:v>
                </c:pt>
                <c:pt idx="23534">
                  <c:v>0.54808736051408968</c:v>
                </c:pt>
                <c:pt idx="23535">
                  <c:v>0.54804394077547647</c:v>
                </c:pt>
                <c:pt idx="23536">
                  <c:v>0.54800052103686336</c:v>
                </c:pt>
                <c:pt idx="23537">
                  <c:v>0.54800052103686336</c:v>
                </c:pt>
                <c:pt idx="23538">
                  <c:v>0.54800052103686336</c:v>
                </c:pt>
                <c:pt idx="23539">
                  <c:v>0.54800052103686336</c:v>
                </c:pt>
                <c:pt idx="23540">
                  <c:v>0.54800052103686336</c:v>
                </c:pt>
                <c:pt idx="23541">
                  <c:v>0.54795710129825026</c:v>
                </c:pt>
                <c:pt idx="23542">
                  <c:v>0.54791368155963704</c:v>
                </c:pt>
                <c:pt idx="23543">
                  <c:v>0.54791368155963704</c:v>
                </c:pt>
                <c:pt idx="23544">
                  <c:v>0.54787026182102383</c:v>
                </c:pt>
                <c:pt idx="23545">
                  <c:v>0.54782684208241061</c:v>
                </c:pt>
                <c:pt idx="23546">
                  <c:v>0.54778342234379751</c:v>
                </c:pt>
                <c:pt idx="23547">
                  <c:v>0.5477400026051843</c:v>
                </c:pt>
                <c:pt idx="23548">
                  <c:v>0.54769658286657119</c:v>
                </c:pt>
                <c:pt idx="23549">
                  <c:v>0.54765316312795798</c:v>
                </c:pt>
                <c:pt idx="23550">
                  <c:v>0.54765316312795798</c:v>
                </c:pt>
                <c:pt idx="23551">
                  <c:v>0.54765316312795798</c:v>
                </c:pt>
                <c:pt idx="23552">
                  <c:v>0.54760974338934476</c:v>
                </c:pt>
                <c:pt idx="23553">
                  <c:v>0.54756632365073155</c:v>
                </c:pt>
                <c:pt idx="23554">
                  <c:v>0.54756632365073155</c:v>
                </c:pt>
                <c:pt idx="23555">
                  <c:v>0.54752290391211844</c:v>
                </c:pt>
                <c:pt idx="23556">
                  <c:v>0.54747948417350534</c:v>
                </c:pt>
                <c:pt idx="23557">
                  <c:v>0.54743606443489212</c:v>
                </c:pt>
                <c:pt idx="23558">
                  <c:v>0.54739264469627891</c:v>
                </c:pt>
                <c:pt idx="23559">
                  <c:v>0.54739264469627891</c:v>
                </c:pt>
                <c:pt idx="23560">
                  <c:v>0.54734922495766569</c:v>
                </c:pt>
                <c:pt idx="23561">
                  <c:v>0.54734922495766569</c:v>
                </c:pt>
                <c:pt idx="23562">
                  <c:v>0.54730580521905259</c:v>
                </c:pt>
                <c:pt idx="23563">
                  <c:v>0.54730580521905259</c:v>
                </c:pt>
                <c:pt idx="23564">
                  <c:v>0.54730580521905259</c:v>
                </c:pt>
                <c:pt idx="23565">
                  <c:v>0.54726238548043948</c:v>
                </c:pt>
                <c:pt idx="23566">
                  <c:v>0.54721896574182627</c:v>
                </c:pt>
                <c:pt idx="23567">
                  <c:v>0.54717554600321305</c:v>
                </c:pt>
                <c:pt idx="23568">
                  <c:v>0.54713212626459984</c:v>
                </c:pt>
                <c:pt idx="23569">
                  <c:v>0.54713212626459984</c:v>
                </c:pt>
                <c:pt idx="23570">
                  <c:v>0.54713212626459984</c:v>
                </c:pt>
                <c:pt idx="23571">
                  <c:v>0.54708870652598673</c:v>
                </c:pt>
                <c:pt idx="23572">
                  <c:v>0.54708870652598673</c:v>
                </c:pt>
                <c:pt idx="23573">
                  <c:v>0.54704528678737352</c:v>
                </c:pt>
                <c:pt idx="23574">
                  <c:v>0.54704528678737352</c:v>
                </c:pt>
                <c:pt idx="23575">
                  <c:v>0.54700186704876042</c:v>
                </c:pt>
                <c:pt idx="23576">
                  <c:v>0.5469584473101472</c:v>
                </c:pt>
                <c:pt idx="23577">
                  <c:v>0.54691502757153398</c:v>
                </c:pt>
                <c:pt idx="23578">
                  <c:v>0.54687160783292077</c:v>
                </c:pt>
                <c:pt idx="23579">
                  <c:v>0.54682818809430767</c:v>
                </c:pt>
                <c:pt idx="23580">
                  <c:v>0.54678476835569456</c:v>
                </c:pt>
                <c:pt idx="23581">
                  <c:v>0.54674134861708135</c:v>
                </c:pt>
                <c:pt idx="23582">
                  <c:v>0.54674134861708135</c:v>
                </c:pt>
                <c:pt idx="23583">
                  <c:v>0.54669792887846813</c:v>
                </c:pt>
                <c:pt idx="23584">
                  <c:v>0.54669792887846813</c:v>
                </c:pt>
                <c:pt idx="23585">
                  <c:v>0.54665450913985492</c:v>
                </c:pt>
                <c:pt idx="23586">
                  <c:v>0.54661108940124181</c:v>
                </c:pt>
                <c:pt idx="23587">
                  <c:v>0.54656766966262871</c:v>
                </c:pt>
                <c:pt idx="23588">
                  <c:v>0.54652424992401549</c:v>
                </c:pt>
                <c:pt idx="23589">
                  <c:v>0.54652424992401549</c:v>
                </c:pt>
                <c:pt idx="23590">
                  <c:v>0.54648083018540228</c:v>
                </c:pt>
                <c:pt idx="23591">
                  <c:v>0.54648083018540228</c:v>
                </c:pt>
                <c:pt idx="23592">
                  <c:v>0.54643741044678906</c:v>
                </c:pt>
                <c:pt idx="23593">
                  <c:v>0.54643741044678906</c:v>
                </c:pt>
                <c:pt idx="23594">
                  <c:v>0.54639399070817596</c:v>
                </c:pt>
                <c:pt idx="23595">
                  <c:v>0.54635057096956274</c:v>
                </c:pt>
                <c:pt idx="23596">
                  <c:v>0.54635057096956274</c:v>
                </c:pt>
                <c:pt idx="23597">
                  <c:v>0.54630715123094964</c:v>
                </c:pt>
                <c:pt idx="23598">
                  <c:v>0.54626373149233642</c:v>
                </c:pt>
                <c:pt idx="23599">
                  <c:v>0.54622031175372321</c:v>
                </c:pt>
                <c:pt idx="23600">
                  <c:v>0.54622031175372321</c:v>
                </c:pt>
                <c:pt idx="23601">
                  <c:v>0.54617689201510999</c:v>
                </c:pt>
                <c:pt idx="23602">
                  <c:v>0.54613347227649689</c:v>
                </c:pt>
                <c:pt idx="23603">
                  <c:v>0.54613347227649689</c:v>
                </c:pt>
                <c:pt idx="23604">
                  <c:v>0.54609005253788379</c:v>
                </c:pt>
                <c:pt idx="23605">
                  <c:v>0.54604663279927057</c:v>
                </c:pt>
                <c:pt idx="23606">
                  <c:v>0.54600321306065736</c:v>
                </c:pt>
                <c:pt idx="23607">
                  <c:v>0.54595979332204414</c:v>
                </c:pt>
                <c:pt idx="23608">
                  <c:v>0.54595979332204414</c:v>
                </c:pt>
                <c:pt idx="23609">
                  <c:v>0.54591637358343104</c:v>
                </c:pt>
                <c:pt idx="23610">
                  <c:v>0.54587295384481793</c:v>
                </c:pt>
                <c:pt idx="23611">
                  <c:v>0.54582953410620472</c:v>
                </c:pt>
                <c:pt idx="23612">
                  <c:v>0.5457861143675915</c:v>
                </c:pt>
                <c:pt idx="23613">
                  <c:v>0.5457861143675915</c:v>
                </c:pt>
                <c:pt idx="23614">
                  <c:v>0.54574269462897829</c:v>
                </c:pt>
                <c:pt idx="23615">
                  <c:v>0.54569927489036518</c:v>
                </c:pt>
                <c:pt idx="23616">
                  <c:v>0.54569927489036518</c:v>
                </c:pt>
                <c:pt idx="23617">
                  <c:v>0.54565585515175197</c:v>
                </c:pt>
                <c:pt idx="23618">
                  <c:v>0.54561243541313886</c:v>
                </c:pt>
                <c:pt idx="23619">
                  <c:v>0.54556901567452565</c:v>
                </c:pt>
                <c:pt idx="23620">
                  <c:v>0.54552559593591243</c:v>
                </c:pt>
                <c:pt idx="23621">
                  <c:v>0.54548217619729922</c:v>
                </c:pt>
                <c:pt idx="23622">
                  <c:v>0.54548217619729922</c:v>
                </c:pt>
                <c:pt idx="23623">
                  <c:v>0.54543875645868611</c:v>
                </c:pt>
                <c:pt idx="23624">
                  <c:v>0.54539533672007301</c:v>
                </c:pt>
                <c:pt idx="23625">
                  <c:v>0.54539533672007301</c:v>
                </c:pt>
                <c:pt idx="23626">
                  <c:v>0.54539533672007301</c:v>
                </c:pt>
                <c:pt idx="23627">
                  <c:v>0.54535191698145979</c:v>
                </c:pt>
                <c:pt idx="23628">
                  <c:v>0.54530849724284658</c:v>
                </c:pt>
                <c:pt idx="23629">
                  <c:v>0.54526507750423336</c:v>
                </c:pt>
                <c:pt idx="23630">
                  <c:v>0.54522165776562026</c:v>
                </c:pt>
                <c:pt idx="23631">
                  <c:v>0.54517823802700716</c:v>
                </c:pt>
                <c:pt idx="23632">
                  <c:v>0.54513481828839394</c:v>
                </c:pt>
                <c:pt idx="23633">
                  <c:v>0.54509139854978073</c:v>
                </c:pt>
                <c:pt idx="23634">
                  <c:v>0.54509139854978073</c:v>
                </c:pt>
                <c:pt idx="23635">
                  <c:v>0.54509139854978073</c:v>
                </c:pt>
                <c:pt idx="23636">
                  <c:v>0.54504797881116751</c:v>
                </c:pt>
                <c:pt idx="23637">
                  <c:v>0.54500455907255441</c:v>
                </c:pt>
                <c:pt idx="23638">
                  <c:v>0.54496113933394119</c:v>
                </c:pt>
                <c:pt idx="23639">
                  <c:v>0.54496113933394119</c:v>
                </c:pt>
                <c:pt idx="23640">
                  <c:v>0.54496113933394119</c:v>
                </c:pt>
                <c:pt idx="23641">
                  <c:v>0.54491771959532809</c:v>
                </c:pt>
                <c:pt idx="23642">
                  <c:v>0.54487429985671487</c:v>
                </c:pt>
                <c:pt idx="23643">
                  <c:v>0.54483088011810166</c:v>
                </c:pt>
                <c:pt idx="23644">
                  <c:v>0.54478746037948844</c:v>
                </c:pt>
                <c:pt idx="23645">
                  <c:v>0.54474404064087534</c:v>
                </c:pt>
                <c:pt idx="23646">
                  <c:v>0.54474404064087534</c:v>
                </c:pt>
                <c:pt idx="23647">
                  <c:v>0.54474404064087534</c:v>
                </c:pt>
                <c:pt idx="23648">
                  <c:v>0.54470062090226223</c:v>
                </c:pt>
                <c:pt idx="23649">
                  <c:v>0.54465720116364902</c:v>
                </c:pt>
                <c:pt idx="23650">
                  <c:v>0.54465720116364902</c:v>
                </c:pt>
                <c:pt idx="23651">
                  <c:v>0.5446137814250358</c:v>
                </c:pt>
                <c:pt idx="23652">
                  <c:v>0.54457036168642259</c:v>
                </c:pt>
                <c:pt idx="23653">
                  <c:v>0.54452694194780948</c:v>
                </c:pt>
                <c:pt idx="23654">
                  <c:v>0.54448352220919638</c:v>
                </c:pt>
                <c:pt idx="23655">
                  <c:v>0.54444010247058316</c:v>
                </c:pt>
                <c:pt idx="23656">
                  <c:v>0.54439668273196995</c:v>
                </c:pt>
                <c:pt idx="23657">
                  <c:v>0.54435326299335673</c:v>
                </c:pt>
                <c:pt idx="23658">
                  <c:v>0.54430984325474363</c:v>
                </c:pt>
                <c:pt idx="23659">
                  <c:v>0.54430984325474363</c:v>
                </c:pt>
                <c:pt idx="23660">
                  <c:v>0.54426642351613042</c:v>
                </c:pt>
                <c:pt idx="23661">
                  <c:v>0.54426642351613042</c:v>
                </c:pt>
                <c:pt idx="23662">
                  <c:v>0.54422300377751731</c:v>
                </c:pt>
                <c:pt idx="23663">
                  <c:v>0.5441795840389041</c:v>
                </c:pt>
                <c:pt idx="23664">
                  <c:v>0.5441795840389041</c:v>
                </c:pt>
                <c:pt idx="23665">
                  <c:v>0.54413616430029088</c:v>
                </c:pt>
                <c:pt idx="23666">
                  <c:v>0.54409274456167767</c:v>
                </c:pt>
                <c:pt idx="23667">
                  <c:v>0.54404932482306456</c:v>
                </c:pt>
                <c:pt idx="23668">
                  <c:v>0.54404932482306456</c:v>
                </c:pt>
                <c:pt idx="23669">
                  <c:v>0.54400590508445146</c:v>
                </c:pt>
                <c:pt idx="23670">
                  <c:v>0.54396248534583824</c:v>
                </c:pt>
                <c:pt idx="23671">
                  <c:v>0.54391906560722503</c:v>
                </c:pt>
                <c:pt idx="23672">
                  <c:v>0.54387564586861181</c:v>
                </c:pt>
                <c:pt idx="23673">
                  <c:v>0.54383222612999871</c:v>
                </c:pt>
                <c:pt idx="23674">
                  <c:v>0.5437888063913856</c:v>
                </c:pt>
                <c:pt idx="23675">
                  <c:v>0.5437888063913856</c:v>
                </c:pt>
                <c:pt idx="23676">
                  <c:v>0.54374538665277239</c:v>
                </c:pt>
                <c:pt idx="23677">
                  <c:v>0.54370196691415917</c:v>
                </c:pt>
                <c:pt idx="23678">
                  <c:v>0.54365854717554596</c:v>
                </c:pt>
                <c:pt idx="23679">
                  <c:v>0.54365854717554596</c:v>
                </c:pt>
                <c:pt idx="23680">
                  <c:v>0.54361512743693285</c:v>
                </c:pt>
                <c:pt idx="23681">
                  <c:v>0.54357170769831964</c:v>
                </c:pt>
                <c:pt idx="23682">
                  <c:v>0.54352828795970654</c:v>
                </c:pt>
                <c:pt idx="23683">
                  <c:v>0.54348486822109332</c:v>
                </c:pt>
                <c:pt idx="23684">
                  <c:v>0.54348486822109332</c:v>
                </c:pt>
                <c:pt idx="23685">
                  <c:v>0.54348486822109332</c:v>
                </c:pt>
                <c:pt idx="23686">
                  <c:v>0.54344144848248011</c:v>
                </c:pt>
                <c:pt idx="23687">
                  <c:v>0.54339802874386689</c:v>
                </c:pt>
                <c:pt idx="23688">
                  <c:v>0.54335460900525379</c:v>
                </c:pt>
                <c:pt idx="23689">
                  <c:v>0.54331118926664068</c:v>
                </c:pt>
                <c:pt idx="23690">
                  <c:v>0.54326776952802747</c:v>
                </c:pt>
                <c:pt idx="23691">
                  <c:v>0.54322434978941425</c:v>
                </c:pt>
                <c:pt idx="23692">
                  <c:v>0.54322434978941425</c:v>
                </c:pt>
                <c:pt idx="23693">
                  <c:v>0.54322434978941425</c:v>
                </c:pt>
                <c:pt idx="23694">
                  <c:v>0.54318093005080104</c:v>
                </c:pt>
                <c:pt idx="23695">
                  <c:v>0.54313751031218793</c:v>
                </c:pt>
                <c:pt idx="23696">
                  <c:v>0.54309409057357483</c:v>
                </c:pt>
                <c:pt idx="23697">
                  <c:v>0.54305067083496161</c:v>
                </c:pt>
                <c:pt idx="23698">
                  <c:v>0.5430072510963484</c:v>
                </c:pt>
                <c:pt idx="23699">
                  <c:v>0.54296383135773518</c:v>
                </c:pt>
                <c:pt idx="23700">
                  <c:v>0.54296383135773518</c:v>
                </c:pt>
                <c:pt idx="23701">
                  <c:v>0.54296383135773518</c:v>
                </c:pt>
                <c:pt idx="23702">
                  <c:v>0.54296383135773518</c:v>
                </c:pt>
                <c:pt idx="23703">
                  <c:v>0.54292041161912208</c:v>
                </c:pt>
                <c:pt idx="23704">
                  <c:v>0.54287699188050886</c:v>
                </c:pt>
                <c:pt idx="23705">
                  <c:v>0.54283357214189576</c:v>
                </c:pt>
                <c:pt idx="23706">
                  <c:v>0.54279015240328254</c:v>
                </c:pt>
                <c:pt idx="23707">
                  <c:v>0.54274673266466933</c:v>
                </c:pt>
                <c:pt idx="23708">
                  <c:v>0.54270331292605611</c:v>
                </c:pt>
                <c:pt idx="23709">
                  <c:v>0.54270331292605611</c:v>
                </c:pt>
                <c:pt idx="23710">
                  <c:v>0.54270331292605611</c:v>
                </c:pt>
                <c:pt idx="23711">
                  <c:v>0.54265989318744301</c:v>
                </c:pt>
                <c:pt idx="23712">
                  <c:v>0.54261647344882991</c:v>
                </c:pt>
                <c:pt idx="23713">
                  <c:v>0.54257305371021669</c:v>
                </c:pt>
                <c:pt idx="23714">
                  <c:v>0.54252963397160348</c:v>
                </c:pt>
                <c:pt idx="23715">
                  <c:v>0.54252963397160348</c:v>
                </c:pt>
                <c:pt idx="23716">
                  <c:v>0.54252963397160348</c:v>
                </c:pt>
                <c:pt idx="23717">
                  <c:v>0.54248621423299026</c:v>
                </c:pt>
                <c:pt idx="23718">
                  <c:v>0.54248621423299026</c:v>
                </c:pt>
                <c:pt idx="23719">
                  <c:v>0.54248621423299026</c:v>
                </c:pt>
                <c:pt idx="23720">
                  <c:v>0.54244279449437716</c:v>
                </c:pt>
                <c:pt idx="23721">
                  <c:v>0.54239937475576405</c:v>
                </c:pt>
                <c:pt idx="23722">
                  <c:v>0.54235595501715084</c:v>
                </c:pt>
                <c:pt idx="23723">
                  <c:v>0.54231253527853762</c:v>
                </c:pt>
                <c:pt idx="23724">
                  <c:v>0.54231253527853762</c:v>
                </c:pt>
                <c:pt idx="23725">
                  <c:v>0.54231253527853762</c:v>
                </c:pt>
                <c:pt idx="23726">
                  <c:v>0.54226911553992441</c:v>
                </c:pt>
                <c:pt idx="23727">
                  <c:v>0.5422256958013113</c:v>
                </c:pt>
                <c:pt idx="23728">
                  <c:v>0.5422256958013113</c:v>
                </c:pt>
                <c:pt idx="23729">
                  <c:v>0.54218227606269809</c:v>
                </c:pt>
                <c:pt idx="23730">
                  <c:v>0.54218227606269809</c:v>
                </c:pt>
                <c:pt idx="23731">
                  <c:v>0.54213885632408498</c:v>
                </c:pt>
                <c:pt idx="23732">
                  <c:v>0.54213885632408498</c:v>
                </c:pt>
                <c:pt idx="23733">
                  <c:v>0.54213885632408498</c:v>
                </c:pt>
                <c:pt idx="23734">
                  <c:v>0.54213885632408498</c:v>
                </c:pt>
                <c:pt idx="23735">
                  <c:v>0.54209543658547177</c:v>
                </c:pt>
                <c:pt idx="23736">
                  <c:v>0.54205201684685855</c:v>
                </c:pt>
                <c:pt idx="23737">
                  <c:v>0.54205201684685855</c:v>
                </c:pt>
                <c:pt idx="23738">
                  <c:v>0.54200859710824534</c:v>
                </c:pt>
                <c:pt idx="23739">
                  <c:v>0.54200859710824534</c:v>
                </c:pt>
                <c:pt idx="23740">
                  <c:v>0.54196517736963223</c:v>
                </c:pt>
                <c:pt idx="23741">
                  <c:v>0.54196517736963223</c:v>
                </c:pt>
                <c:pt idx="23742">
                  <c:v>0.54192175763101913</c:v>
                </c:pt>
                <c:pt idx="23743">
                  <c:v>0.54192175763101913</c:v>
                </c:pt>
                <c:pt idx="23744">
                  <c:v>0.54192175763101913</c:v>
                </c:pt>
                <c:pt idx="23745">
                  <c:v>0.54192175763101913</c:v>
                </c:pt>
                <c:pt idx="23746">
                  <c:v>0.54187833789240591</c:v>
                </c:pt>
                <c:pt idx="23747">
                  <c:v>0.5418349181537927</c:v>
                </c:pt>
                <c:pt idx="23748">
                  <c:v>0.54179149841517948</c:v>
                </c:pt>
                <c:pt idx="23749">
                  <c:v>0.54174807867656638</c:v>
                </c:pt>
                <c:pt idx="23750">
                  <c:v>0.54170465893795328</c:v>
                </c:pt>
                <c:pt idx="23751">
                  <c:v>0.54170465893795328</c:v>
                </c:pt>
                <c:pt idx="23752">
                  <c:v>0.54170465893795328</c:v>
                </c:pt>
                <c:pt idx="23753">
                  <c:v>0.54166123919934006</c:v>
                </c:pt>
                <c:pt idx="23754">
                  <c:v>0.54161781946072685</c:v>
                </c:pt>
                <c:pt idx="23755">
                  <c:v>0.54157439972211363</c:v>
                </c:pt>
                <c:pt idx="23756">
                  <c:v>0.54157439972211363</c:v>
                </c:pt>
                <c:pt idx="23757">
                  <c:v>0.54157439972211363</c:v>
                </c:pt>
                <c:pt idx="23758">
                  <c:v>0.54153097998350053</c:v>
                </c:pt>
                <c:pt idx="23759">
                  <c:v>0.54148756024488731</c:v>
                </c:pt>
                <c:pt idx="23760">
                  <c:v>0.54148756024488731</c:v>
                </c:pt>
                <c:pt idx="23761">
                  <c:v>0.54144414050627421</c:v>
                </c:pt>
                <c:pt idx="23762">
                  <c:v>0.54144414050627421</c:v>
                </c:pt>
                <c:pt idx="23763">
                  <c:v>0.54140072076766099</c:v>
                </c:pt>
                <c:pt idx="23764">
                  <c:v>0.54135730102904778</c:v>
                </c:pt>
                <c:pt idx="23765">
                  <c:v>0.54135730102904778</c:v>
                </c:pt>
                <c:pt idx="23766">
                  <c:v>0.54135730102904778</c:v>
                </c:pt>
                <c:pt idx="23767">
                  <c:v>0.54131388129043456</c:v>
                </c:pt>
                <c:pt idx="23768">
                  <c:v>0.54127046155182146</c:v>
                </c:pt>
                <c:pt idx="23769">
                  <c:v>0.54122704181320835</c:v>
                </c:pt>
                <c:pt idx="23770">
                  <c:v>0.54122704181320835</c:v>
                </c:pt>
                <c:pt idx="23771">
                  <c:v>0.54118362207459514</c:v>
                </c:pt>
                <c:pt idx="23772">
                  <c:v>0.54114020233598192</c:v>
                </c:pt>
                <c:pt idx="23773">
                  <c:v>0.54114020233598192</c:v>
                </c:pt>
                <c:pt idx="23774">
                  <c:v>0.54109678259736871</c:v>
                </c:pt>
                <c:pt idx="23775">
                  <c:v>0.5410533628587556</c:v>
                </c:pt>
                <c:pt idx="23776">
                  <c:v>0.54100994312014239</c:v>
                </c:pt>
                <c:pt idx="23777">
                  <c:v>0.54100994312014239</c:v>
                </c:pt>
                <c:pt idx="23778">
                  <c:v>0.54096652338152929</c:v>
                </c:pt>
                <c:pt idx="23779">
                  <c:v>0.54096652338152929</c:v>
                </c:pt>
                <c:pt idx="23780">
                  <c:v>0.54096652338152929</c:v>
                </c:pt>
                <c:pt idx="23781">
                  <c:v>0.54092310364291607</c:v>
                </c:pt>
                <c:pt idx="23782">
                  <c:v>0.54087968390430285</c:v>
                </c:pt>
                <c:pt idx="23783">
                  <c:v>0.54083626416568964</c:v>
                </c:pt>
                <c:pt idx="23784">
                  <c:v>0.54079284442707654</c:v>
                </c:pt>
                <c:pt idx="23785">
                  <c:v>0.54079284442707654</c:v>
                </c:pt>
                <c:pt idx="23786">
                  <c:v>0.54074942468846343</c:v>
                </c:pt>
                <c:pt idx="23787">
                  <c:v>0.54074942468846343</c:v>
                </c:pt>
                <c:pt idx="23788">
                  <c:v>0.54070600494985022</c:v>
                </c:pt>
                <c:pt idx="23789">
                  <c:v>0.54070600494985022</c:v>
                </c:pt>
                <c:pt idx="23790">
                  <c:v>0.540662585211237</c:v>
                </c:pt>
                <c:pt idx="23791">
                  <c:v>0.54061916547262379</c:v>
                </c:pt>
                <c:pt idx="23792">
                  <c:v>0.54057574573401068</c:v>
                </c:pt>
                <c:pt idx="23793">
                  <c:v>0.54053232599539758</c:v>
                </c:pt>
                <c:pt idx="23794">
                  <c:v>0.54048890625678436</c:v>
                </c:pt>
                <c:pt idx="23795">
                  <c:v>0.54044548651817115</c:v>
                </c:pt>
                <c:pt idx="23796">
                  <c:v>0.54044548651817115</c:v>
                </c:pt>
                <c:pt idx="23797">
                  <c:v>0.54044548651817115</c:v>
                </c:pt>
                <c:pt idx="23798">
                  <c:v>0.54044548651817115</c:v>
                </c:pt>
                <c:pt idx="23799">
                  <c:v>0.54044548651817115</c:v>
                </c:pt>
                <c:pt idx="23800">
                  <c:v>0.54040206677955793</c:v>
                </c:pt>
                <c:pt idx="23801">
                  <c:v>0.54035864704094483</c:v>
                </c:pt>
                <c:pt idx="23802">
                  <c:v>0.54031522730233161</c:v>
                </c:pt>
                <c:pt idx="23803">
                  <c:v>0.54027180756371851</c:v>
                </c:pt>
                <c:pt idx="23804">
                  <c:v>0.54022838782510529</c:v>
                </c:pt>
                <c:pt idx="23805">
                  <c:v>0.54022838782510529</c:v>
                </c:pt>
                <c:pt idx="23806">
                  <c:v>0.54018496808649208</c:v>
                </c:pt>
                <c:pt idx="23807">
                  <c:v>0.54014154834787886</c:v>
                </c:pt>
                <c:pt idx="23808">
                  <c:v>0.54009812860926576</c:v>
                </c:pt>
                <c:pt idx="23809">
                  <c:v>0.54005470887065266</c:v>
                </c:pt>
                <c:pt idx="23810">
                  <c:v>0.54005470887065266</c:v>
                </c:pt>
                <c:pt idx="23811">
                  <c:v>0.54005470887065266</c:v>
                </c:pt>
                <c:pt idx="23812">
                  <c:v>0.54001128913203944</c:v>
                </c:pt>
                <c:pt idx="23813">
                  <c:v>0.54001128913203944</c:v>
                </c:pt>
                <c:pt idx="23814">
                  <c:v>0.54001128913203944</c:v>
                </c:pt>
                <c:pt idx="23815">
                  <c:v>0.53996786939342623</c:v>
                </c:pt>
                <c:pt idx="23816">
                  <c:v>0.53992444965481301</c:v>
                </c:pt>
                <c:pt idx="23817">
                  <c:v>0.53992444965481301</c:v>
                </c:pt>
                <c:pt idx="23818">
                  <c:v>0.53988102991619991</c:v>
                </c:pt>
                <c:pt idx="23819">
                  <c:v>0.53988102991619991</c:v>
                </c:pt>
                <c:pt idx="23820">
                  <c:v>0.53988102991619991</c:v>
                </c:pt>
                <c:pt idx="23821">
                  <c:v>0.53988102991619991</c:v>
                </c:pt>
                <c:pt idx="23822">
                  <c:v>0.53988102991619991</c:v>
                </c:pt>
                <c:pt idx="23823">
                  <c:v>0.5398376101775868</c:v>
                </c:pt>
                <c:pt idx="23824">
                  <c:v>0.5398376101775868</c:v>
                </c:pt>
                <c:pt idx="23825">
                  <c:v>0.53979419043897359</c:v>
                </c:pt>
                <c:pt idx="23826">
                  <c:v>0.53979419043897359</c:v>
                </c:pt>
                <c:pt idx="23827">
                  <c:v>0.53979419043897359</c:v>
                </c:pt>
                <c:pt idx="23828">
                  <c:v>0.53975077070036037</c:v>
                </c:pt>
                <c:pt idx="23829">
                  <c:v>0.53970735096174716</c:v>
                </c:pt>
                <c:pt idx="23830">
                  <c:v>0.53970735096174716</c:v>
                </c:pt>
                <c:pt idx="23831">
                  <c:v>0.53966393122313405</c:v>
                </c:pt>
                <c:pt idx="23832">
                  <c:v>0.53962051148452084</c:v>
                </c:pt>
                <c:pt idx="23833">
                  <c:v>0.53957709174590773</c:v>
                </c:pt>
                <c:pt idx="23834">
                  <c:v>0.53957709174590773</c:v>
                </c:pt>
                <c:pt idx="23835">
                  <c:v>0.53957709174590773</c:v>
                </c:pt>
                <c:pt idx="23836">
                  <c:v>0.53953367200729452</c:v>
                </c:pt>
                <c:pt idx="23837">
                  <c:v>0.5394902522686813</c:v>
                </c:pt>
                <c:pt idx="23838">
                  <c:v>0.53944683253006809</c:v>
                </c:pt>
                <c:pt idx="23839">
                  <c:v>0.53944683253006809</c:v>
                </c:pt>
                <c:pt idx="23840">
                  <c:v>0.53940341279145498</c:v>
                </c:pt>
                <c:pt idx="23841">
                  <c:v>0.53935999305284188</c:v>
                </c:pt>
                <c:pt idx="23842">
                  <c:v>0.53935999305284188</c:v>
                </c:pt>
                <c:pt idx="23843">
                  <c:v>0.53931657331422866</c:v>
                </c:pt>
                <c:pt idx="23844">
                  <c:v>0.53931657331422866</c:v>
                </c:pt>
                <c:pt idx="23845">
                  <c:v>0.53927315357561545</c:v>
                </c:pt>
                <c:pt idx="23846">
                  <c:v>0.53922973383700223</c:v>
                </c:pt>
                <c:pt idx="23847">
                  <c:v>0.53922973383700223</c:v>
                </c:pt>
                <c:pt idx="23848">
                  <c:v>0.53918631409838913</c:v>
                </c:pt>
                <c:pt idx="23849">
                  <c:v>0.53914289435977603</c:v>
                </c:pt>
                <c:pt idx="23850">
                  <c:v>0.53909947462116281</c:v>
                </c:pt>
                <c:pt idx="23851">
                  <c:v>0.53909947462116281</c:v>
                </c:pt>
                <c:pt idx="23852">
                  <c:v>0.53909947462116281</c:v>
                </c:pt>
                <c:pt idx="23853">
                  <c:v>0.5390560548825496</c:v>
                </c:pt>
                <c:pt idx="23854">
                  <c:v>0.53901263514393638</c:v>
                </c:pt>
                <c:pt idx="23855">
                  <c:v>0.53901263514393638</c:v>
                </c:pt>
                <c:pt idx="23856">
                  <c:v>0.53896921540532328</c:v>
                </c:pt>
                <c:pt idx="23857">
                  <c:v>0.53892579566671006</c:v>
                </c:pt>
                <c:pt idx="23858">
                  <c:v>0.53888237592809696</c:v>
                </c:pt>
                <c:pt idx="23859">
                  <c:v>0.53888237592809696</c:v>
                </c:pt>
                <c:pt idx="23860">
                  <c:v>0.53888237592809696</c:v>
                </c:pt>
                <c:pt idx="23861">
                  <c:v>0.53883895618948374</c:v>
                </c:pt>
                <c:pt idx="23862">
                  <c:v>0.53883895618948374</c:v>
                </c:pt>
                <c:pt idx="23863">
                  <c:v>0.53879553645087053</c:v>
                </c:pt>
                <c:pt idx="23864">
                  <c:v>0.53879553645087053</c:v>
                </c:pt>
                <c:pt idx="23865">
                  <c:v>0.53875211671225731</c:v>
                </c:pt>
                <c:pt idx="23866">
                  <c:v>0.53870869697364421</c:v>
                </c:pt>
                <c:pt idx="23867">
                  <c:v>0.53870869697364421</c:v>
                </c:pt>
                <c:pt idx="23868">
                  <c:v>0.5386652772350311</c:v>
                </c:pt>
                <c:pt idx="23869">
                  <c:v>0.5386652772350311</c:v>
                </c:pt>
                <c:pt idx="23870">
                  <c:v>0.53862185749641789</c:v>
                </c:pt>
                <c:pt idx="23871">
                  <c:v>0.53857843775780467</c:v>
                </c:pt>
                <c:pt idx="23872">
                  <c:v>0.53857843775780467</c:v>
                </c:pt>
                <c:pt idx="23873">
                  <c:v>0.53853501801919146</c:v>
                </c:pt>
                <c:pt idx="23874">
                  <c:v>0.53853501801919146</c:v>
                </c:pt>
                <c:pt idx="23875">
                  <c:v>0.53849159828057835</c:v>
                </c:pt>
                <c:pt idx="23876">
                  <c:v>0.53844817854196525</c:v>
                </c:pt>
                <c:pt idx="23877">
                  <c:v>0.53844817854196525</c:v>
                </c:pt>
                <c:pt idx="23878">
                  <c:v>0.53840475880335203</c:v>
                </c:pt>
                <c:pt idx="23879">
                  <c:v>0.53836133906473882</c:v>
                </c:pt>
                <c:pt idx="23880">
                  <c:v>0.5383179193261256</c:v>
                </c:pt>
                <c:pt idx="23881">
                  <c:v>0.5382744995875125</c:v>
                </c:pt>
                <c:pt idx="23882">
                  <c:v>0.5382744995875125</c:v>
                </c:pt>
                <c:pt idx="23883">
                  <c:v>0.53823107984889929</c:v>
                </c:pt>
                <c:pt idx="23884">
                  <c:v>0.53823107984889929</c:v>
                </c:pt>
                <c:pt idx="23885">
                  <c:v>0.53818766011028618</c:v>
                </c:pt>
                <c:pt idx="23886">
                  <c:v>0.53814424037167297</c:v>
                </c:pt>
                <c:pt idx="23887">
                  <c:v>0.53810082063305975</c:v>
                </c:pt>
                <c:pt idx="23888">
                  <c:v>0.53810082063305975</c:v>
                </c:pt>
                <c:pt idx="23889">
                  <c:v>0.53810082063305975</c:v>
                </c:pt>
                <c:pt idx="23890">
                  <c:v>0.53805740089444654</c:v>
                </c:pt>
                <c:pt idx="23891">
                  <c:v>0.53801398115583343</c:v>
                </c:pt>
                <c:pt idx="23892">
                  <c:v>0.53801398115583343</c:v>
                </c:pt>
                <c:pt idx="23893">
                  <c:v>0.53797056141722033</c:v>
                </c:pt>
                <c:pt idx="23894">
                  <c:v>0.53792714167860711</c:v>
                </c:pt>
                <c:pt idx="23895">
                  <c:v>0.5378837219399939</c:v>
                </c:pt>
                <c:pt idx="23896">
                  <c:v>0.53784030220138068</c:v>
                </c:pt>
                <c:pt idx="23897">
                  <c:v>0.53779688246276758</c:v>
                </c:pt>
                <c:pt idx="23898">
                  <c:v>0.53779688246276758</c:v>
                </c:pt>
                <c:pt idx="23899">
                  <c:v>0.53775346272415447</c:v>
                </c:pt>
                <c:pt idx="23900">
                  <c:v>0.53775346272415447</c:v>
                </c:pt>
                <c:pt idx="23901">
                  <c:v>0.53775346272415447</c:v>
                </c:pt>
                <c:pt idx="23902">
                  <c:v>0.53771004298554126</c:v>
                </c:pt>
                <c:pt idx="23903">
                  <c:v>0.53771004298554126</c:v>
                </c:pt>
                <c:pt idx="23904">
                  <c:v>0.53766662324692804</c:v>
                </c:pt>
                <c:pt idx="23905">
                  <c:v>0.53762320350831483</c:v>
                </c:pt>
                <c:pt idx="23906">
                  <c:v>0.53757978376970172</c:v>
                </c:pt>
                <c:pt idx="23907">
                  <c:v>0.53753636403108851</c:v>
                </c:pt>
                <c:pt idx="23908">
                  <c:v>0.53749294429247541</c:v>
                </c:pt>
                <c:pt idx="23909">
                  <c:v>0.53744952455386219</c:v>
                </c:pt>
                <c:pt idx="23910">
                  <c:v>0.53740610481524898</c:v>
                </c:pt>
                <c:pt idx="23911">
                  <c:v>0.53740610481524898</c:v>
                </c:pt>
                <c:pt idx="23912">
                  <c:v>0.53740610481524898</c:v>
                </c:pt>
                <c:pt idx="23913">
                  <c:v>0.53736268507663576</c:v>
                </c:pt>
                <c:pt idx="23914">
                  <c:v>0.53731926533802266</c:v>
                </c:pt>
                <c:pt idx="23915">
                  <c:v>0.53727584559940955</c:v>
                </c:pt>
                <c:pt idx="23916">
                  <c:v>0.53723242586079634</c:v>
                </c:pt>
                <c:pt idx="23917">
                  <c:v>0.53723242586079634</c:v>
                </c:pt>
                <c:pt idx="23918">
                  <c:v>0.53723242586079634</c:v>
                </c:pt>
                <c:pt idx="23919">
                  <c:v>0.53723242586079634</c:v>
                </c:pt>
                <c:pt idx="23920">
                  <c:v>0.53723242586079634</c:v>
                </c:pt>
                <c:pt idx="23921">
                  <c:v>0.53718900612218312</c:v>
                </c:pt>
                <c:pt idx="23922">
                  <c:v>0.53718900612218312</c:v>
                </c:pt>
                <c:pt idx="23923">
                  <c:v>0.53714558638356991</c:v>
                </c:pt>
                <c:pt idx="23924">
                  <c:v>0.5371021666449568</c:v>
                </c:pt>
                <c:pt idx="23925">
                  <c:v>0.5371021666449568</c:v>
                </c:pt>
                <c:pt idx="23926">
                  <c:v>0.5370587469063437</c:v>
                </c:pt>
                <c:pt idx="23927">
                  <c:v>0.53701532716773048</c:v>
                </c:pt>
                <c:pt idx="23928">
                  <c:v>0.53697190742911727</c:v>
                </c:pt>
                <c:pt idx="23929">
                  <c:v>0.53697190742911727</c:v>
                </c:pt>
                <c:pt idx="23930">
                  <c:v>0.53692848769050405</c:v>
                </c:pt>
                <c:pt idx="23931">
                  <c:v>0.53688506795189095</c:v>
                </c:pt>
                <c:pt idx="23932">
                  <c:v>0.53684164821327773</c:v>
                </c:pt>
                <c:pt idx="23933">
                  <c:v>0.53679822847466463</c:v>
                </c:pt>
                <c:pt idx="23934">
                  <c:v>0.53675480873605141</c:v>
                </c:pt>
                <c:pt idx="23935">
                  <c:v>0.53675480873605141</c:v>
                </c:pt>
                <c:pt idx="23936">
                  <c:v>0.5367113889974382</c:v>
                </c:pt>
                <c:pt idx="23937">
                  <c:v>0.5367113889974382</c:v>
                </c:pt>
                <c:pt idx="23938">
                  <c:v>0.5367113889974382</c:v>
                </c:pt>
                <c:pt idx="23939">
                  <c:v>0.5367113889974382</c:v>
                </c:pt>
                <c:pt idx="23940">
                  <c:v>0.53666796925882498</c:v>
                </c:pt>
                <c:pt idx="23941">
                  <c:v>0.53666796925882498</c:v>
                </c:pt>
                <c:pt idx="23942">
                  <c:v>0.53662454952021188</c:v>
                </c:pt>
                <c:pt idx="23943">
                  <c:v>0.53658112978159878</c:v>
                </c:pt>
                <c:pt idx="23944">
                  <c:v>0.53653771004298556</c:v>
                </c:pt>
                <c:pt idx="23945">
                  <c:v>0.53649429030437235</c:v>
                </c:pt>
                <c:pt idx="23946">
                  <c:v>0.53645087056575913</c:v>
                </c:pt>
                <c:pt idx="23947">
                  <c:v>0.53640745082714603</c:v>
                </c:pt>
                <c:pt idx="23948">
                  <c:v>0.53640745082714603</c:v>
                </c:pt>
                <c:pt idx="23949">
                  <c:v>0.53636403108853292</c:v>
                </c:pt>
                <c:pt idx="23950">
                  <c:v>0.53632061134991971</c:v>
                </c:pt>
                <c:pt idx="23951">
                  <c:v>0.53627719161130649</c:v>
                </c:pt>
                <c:pt idx="23952">
                  <c:v>0.53627719161130649</c:v>
                </c:pt>
                <c:pt idx="23953">
                  <c:v>0.53623377187269328</c:v>
                </c:pt>
                <c:pt idx="23954">
                  <c:v>0.53619035213408017</c:v>
                </c:pt>
                <c:pt idx="23955">
                  <c:v>0.53619035213408017</c:v>
                </c:pt>
                <c:pt idx="23956">
                  <c:v>0.53614693239546696</c:v>
                </c:pt>
                <c:pt idx="23957">
                  <c:v>0.53610351265685385</c:v>
                </c:pt>
                <c:pt idx="23958">
                  <c:v>0.53610351265685385</c:v>
                </c:pt>
                <c:pt idx="23959">
                  <c:v>0.53610351265685385</c:v>
                </c:pt>
                <c:pt idx="23960">
                  <c:v>0.53606009291824064</c:v>
                </c:pt>
                <c:pt idx="23961">
                  <c:v>0.53601667317962742</c:v>
                </c:pt>
                <c:pt idx="23962">
                  <c:v>0.53597325344101421</c:v>
                </c:pt>
                <c:pt idx="23963">
                  <c:v>0.5359298337024011</c:v>
                </c:pt>
                <c:pt idx="23964">
                  <c:v>0.5359298337024011</c:v>
                </c:pt>
                <c:pt idx="23965">
                  <c:v>0.535886413963788</c:v>
                </c:pt>
                <c:pt idx="23966">
                  <c:v>0.535886413963788</c:v>
                </c:pt>
                <c:pt idx="23967">
                  <c:v>0.53584299422517478</c:v>
                </c:pt>
                <c:pt idx="23968">
                  <c:v>0.53579957448656157</c:v>
                </c:pt>
                <c:pt idx="23969">
                  <c:v>0.53575615474794835</c:v>
                </c:pt>
                <c:pt idx="23970">
                  <c:v>0.53575615474794835</c:v>
                </c:pt>
                <c:pt idx="23971">
                  <c:v>0.53571273500933525</c:v>
                </c:pt>
                <c:pt idx="23972">
                  <c:v>0.53571273500933525</c:v>
                </c:pt>
                <c:pt idx="23973">
                  <c:v>0.53566931527072215</c:v>
                </c:pt>
                <c:pt idx="23974">
                  <c:v>0.53562589553210893</c:v>
                </c:pt>
                <c:pt idx="23975">
                  <c:v>0.53558247579349572</c:v>
                </c:pt>
                <c:pt idx="23976">
                  <c:v>0.5355390560548825</c:v>
                </c:pt>
                <c:pt idx="23977">
                  <c:v>0.5354956363162694</c:v>
                </c:pt>
                <c:pt idx="23978">
                  <c:v>0.53545221657765618</c:v>
                </c:pt>
                <c:pt idx="23979">
                  <c:v>0.53540879683904308</c:v>
                </c:pt>
                <c:pt idx="23980">
                  <c:v>0.53540879683904308</c:v>
                </c:pt>
                <c:pt idx="23981">
                  <c:v>0.53540879683904308</c:v>
                </c:pt>
                <c:pt idx="23982">
                  <c:v>0.53540879683904308</c:v>
                </c:pt>
                <c:pt idx="23983">
                  <c:v>0.53540879683904308</c:v>
                </c:pt>
                <c:pt idx="23984">
                  <c:v>0.53536537710042986</c:v>
                </c:pt>
                <c:pt idx="23985">
                  <c:v>0.53532195736181665</c:v>
                </c:pt>
                <c:pt idx="23986">
                  <c:v>0.53527853762320343</c:v>
                </c:pt>
                <c:pt idx="23987">
                  <c:v>0.53523511788459033</c:v>
                </c:pt>
                <c:pt idx="23988">
                  <c:v>0.53523511788459033</c:v>
                </c:pt>
                <c:pt idx="23989">
                  <c:v>0.53519169814597722</c:v>
                </c:pt>
                <c:pt idx="23990">
                  <c:v>0.53519169814597722</c:v>
                </c:pt>
                <c:pt idx="23991">
                  <c:v>0.53514827840736401</c:v>
                </c:pt>
                <c:pt idx="23992">
                  <c:v>0.53510485866875079</c:v>
                </c:pt>
                <c:pt idx="23993">
                  <c:v>0.53510485866875079</c:v>
                </c:pt>
                <c:pt idx="23994">
                  <c:v>0.53506143893013758</c:v>
                </c:pt>
                <c:pt idx="23995">
                  <c:v>0.53501801919152447</c:v>
                </c:pt>
                <c:pt idx="23996">
                  <c:v>0.53497459945291137</c:v>
                </c:pt>
                <c:pt idx="23997">
                  <c:v>0.53493117971429816</c:v>
                </c:pt>
                <c:pt idx="23998">
                  <c:v>0.53488775997568494</c:v>
                </c:pt>
                <c:pt idx="23999">
                  <c:v>0.53484434023707172</c:v>
                </c:pt>
                <c:pt idx="24000">
                  <c:v>0.53480092049845862</c:v>
                </c:pt>
                <c:pt idx="24001">
                  <c:v>0.53480092049845862</c:v>
                </c:pt>
                <c:pt idx="24002">
                  <c:v>0.53475750075984541</c:v>
                </c:pt>
                <c:pt idx="24003">
                  <c:v>0.53475750075984541</c:v>
                </c:pt>
                <c:pt idx="24004">
                  <c:v>0.5347140810212323</c:v>
                </c:pt>
                <c:pt idx="24005">
                  <c:v>0.53467066128261909</c:v>
                </c:pt>
                <c:pt idx="24006">
                  <c:v>0.53462724154400587</c:v>
                </c:pt>
                <c:pt idx="24007">
                  <c:v>0.53458382180539266</c:v>
                </c:pt>
                <c:pt idx="24008">
                  <c:v>0.53458382180539266</c:v>
                </c:pt>
                <c:pt idx="24009">
                  <c:v>0.53454040206677955</c:v>
                </c:pt>
                <c:pt idx="24010">
                  <c:v>0.53454040206677955</c:v>
                </c:pt>
                <c:pt idx="24011">
                  <c:v>0.53449698232816645</c:v>
                </c:pt>
                <c:pt idx="24012">
                  <c:v>0.53449698232816645</c:v>
                </c:pt>
                <c:pt idx="24013">
                  <c:v>0.53445356258955323</c:v>
                </c:pt>
                <c:pt idx="24014">
                  <c:v>0.53441014285094002</c:v>
                </c:pt>
                <c:pt idx="24015">
                  <c:v>0.53441014285094002</c:v>
                </c:pt>
                <c:pt idx="24016">
                  <c:v>0.5343667231123268</c:v>
                </c:pt>
                <c:pt idx="24017">
                  <c:v>0.5343233033737137</c:v>
                </c:pt>
                <c:pt idx="24018">
                  <c:v>0.53427988363510059</c:v>
                </c:pt>
                <c:pt idx="24019">
                  <c:v>0.53427988363510059</c:v>
                </c:pt>
                <c:pt idx="24020">
                  <c:v>0.53427988363510059</c:v>
                </c:pt>
                <c:pt idx="24021">
                  <c:v>0.53427988363510059</c:v>
                </c:pt>
                <c:pt idx="24022">
                  <c:v>0.53427988363510059</c:v>
                </c:pt>
                <c:pt idx="24023">
                  <c:v>0.53423646389648738</c:v>
                </c:pt>
                <c:pt idx="24024">
                  <c:v>0.53419304415787416</c:v>
                </c:pt>
                <c:pt idx="24025">
                  <c:v>0.53414962441926095</c:v>
                </c:pt>
                <c:pt idx="24026">
                  <c:v>0.53410620468064784</c:v>
                </c:pt>
                <c:pt idx="24027">
                  <c:v>0.53406278494203463</c:v>
                </c:pt>
                <c:pt idx="24028">
                  <c:v>0.53401936520342153</c:v>
                </c:pt>
                <c:pt idx="24029">
                  <c:v>0.53397594546480831</c:v>
                </c:pt>
                <c:pt idx="24030">
                  <c:v>0.53397594546480831</c:v>
                </c:pt>
                <c:pt idx="24031">
                  <c:v>0.53397594546480831</c:v>
                </c:pt>
                <c:pt idx="24032">
                  <c:v>0.5339325257261951</c:v>
                </c:pt>
                <c:pt idx="24033">
                  <c:v>0.53388910598758188</c:v>
                </c:pt>
                <c:pt idx="24034">
                  <c:v>0.53388910598758188</c:v>
                </c:pt>
                <c:pt idx="24035">
                  <c:v>0.53388910598758188</c:v>
                </c:pt>
                <c:pt idx="24036">
                  <c:v>0.53384568624896878</c:v>
                </c:pt>
                <c:pt idx="24037">
                  <c:v>0.53384568624896878</c:v>
                </c:pt>
                <c:pt idx="24038">
                  <c:v>0.53380226651035567</c:v>
                </c:pt>
                <c:pt idx="24039">
                  <c:v>0.53375884677174246</c:v>
                </c:pt>
                <c:pt idx="24040">
                  <c:v>0.53371542703312924</c:v>
                </c:pt>
                <c:pt idx="24041">
                  <c:v>0.53367200729451603</c:v>
                </c:pt>
                <c:pt idx="24042">
                  <c:v>0.53367200729451603</c:v>
                </c:pt>
                <c:pt idx="24043">
                  <c:v>0.53367200729451603</c:v>
                </c:pt>
                <c:pt idx="24044">
                  <c:v>0.53362858755590292</c:v>
                </c:pt>
                <c:pt idx="24045">
                  <c:v>0.53358516781728982</c:v>
                </c:pt>
                <c:pt idx="24046">
                  <c:v>0.5335417480786766</c:v>
                </c:pt>
                <c:pt idx="24047">
                  <c:v>0.53349832834006339</c:v>
                </c:pt>
                <c:pt idx="24048">
                  <c:v>0.53349832834006339</c:v>
                </c:pt>
                <c:pt idx="24049">
                  <c:v>0.53345490860145017</c:v>
                </c:pt>
                <c:pt idx="24050">
                  <c:v>0.53341148886283707</c:v>
                </c:pt>
                <c:pt idx="24051">
                  <c:v>0.53336806912422385</c:v>
                </c:pt>
                <c:pt idx="24052">
                  <c:v>0.53332464938561075</c:v>
                </c:pt>
                <c:pt idx="24053">
                  <c:v>0.53332464938561075</c:v>
                </c:pt>
                <c:pt idx="24054">
                  <c:v>0.53332464938561075</c:v>
                </c:pt>
                <c:pt idx="24055">
                  <c:v>0.53328122964699753</c:v>
                </c:pt>
                <c:pt idx="24056">
                  <c:v>0.53323780990838432</c:v>
                </c:pt>
                <c:pt idx="24057">
                  <c:v>0.5331943901697711</c:v>
                </c:pt>
                <c:pt idx="24058">
                  <c:v>0.5331943901697711</c:v>
                </c:pt>
                <c:pt idx="24059">
                  <c:v>0.533150970431158</c:v>
                </c:pt>
                <c:pt idx="24060">
                  <c:v>0.5331075506925449</c:v>
                </c:pt>
                <c:pt idx="24061">
                  <c:v>0.5331075506925449</c:v>
                </c:pt>
                <c:pt idx="24062">
                  <c:v>0.5331075506925449</c:v>
                </c:pt>
                <c:pt idx="24063">
                  <c:v>0.53306413095393168</c:v>
                </c:pt>
                <c:pt idx="24064">
                  <c:v>0.53302071121531847</c:v>
                </c:pt>
                <c:pt idx="24065">
                  <c:v>0.53302071121531847</c:v>
                </c:pt>
                <c:pt idx="24066">
                  <c:v>0.53297729147670525</c:v>
                </c:pt>
                <c:pt idx="24067">
                  <c:v>0.53293387173809215</c:v>
                </c:pt>
                <c:pt idx="24068">
                  <c:v>0.53289045199947904</c:v>
                </c:pt>
                <c:pt idx="24069">
                  <c:v>0.53284703226086583</c:v>
                </c:pt>
                <c:pt idx="24070">
                  <c:v>0.53284703226086583</c:v>
                </c:pt>
                <c:pt idx="24071">
                  <c:v>0.53284703226086583</c:v>
                </c:pt>
                <c:pt idx="24072">
                  <c:v>0.53284703226086583</c:v>
                </c:pt>
                <c:pt idx="24073">
                  <c:v>0.53280361252225261</c:v>
                </c:pt>
                <c:pt idx="24074">
                  <c:v>0.5327601927836394</c:v>
                </c:pt>
                <c:pt idx="24075">
                  <c:v>0.5327601927836394</c:v>
                </c:pt>
                <c:pt idx="24076">
                  <c:v>0.5327601927836394</c:v>
                </c:pt>
                <c:pt idx="24077">
                  <c:v>0.53271677304502629</c:v>
                </c:pt>
                <c:pt idx="24078">
                  <c:v>0.53267335330641308</c:v>
                </c:pt>
                <c:pt idx="24079">
                  <c:v>0.53262993356779997</c:v>
                </c:pt>
                <c:pt idx="24080">
                  <c:v>0.53258651382918676</c:v>
                </c:pt>
                <c:pt idx="24081">
                  <c:v>0.53254309409057354</c:v>
                </c:pt>
                <c:pt idx="24082">
                  <c:v>0.53249967435196033</c:v>
                </c:pt>
                <c:pt idx="24083">
                  <c:v>0.53245625461334722</c:v>
                </c:pt>
                <c:pt idx="24084">
                  <c:v>0.53241283487473412</c:v>
                </c:pt>
                <c:pt idx="24085">
                  <c:v>0.53241283487473412</c:v>
                </c:pt>
                <c:pt idx="24086">
                  <c:v>0.53241283487473412</c:v>
                </c:pt>
                <c:pt idx="24087">
                  <c:v>0.5323694151361209</c:v>
                </c:pt>
                <c:pt idx="24088">
                  <c:v>0.53232599539750769</c:v>
                </c:pt>
                <c:pt idx="24089">
                  <c:v>0.53228257565889447</c:v>
                </c:pt>
                <c:pt idx="24090">
                  <c:v>0.53223915592028137</c:v>
                </c:pt>
                <c:pt idx="24091">
                  <c:v>0.53219573618166827</c:v>
                </c:pt>
                <c:pt idx="24092">
                  <c:v>0.53215231644305505</c:v>
                </c:pt>
                <c:pt idx="24093">
                  <c:v>0.53215231644305505</c:v>
                </c:pt>
                <c:pt idx="24094">
                  <c:v>0.53210889670444184</c:v>
                </c:pt>
                <c:pt idx="24095">
                  <c:v>0.53210889670444184</c:v>
                </c:pt>
                <c:pt idx="24096">
                  <c:v>0.53210889670444184</c:v>
                </c:pt>
                <c:pt idx="24097">
                  <c:v>0.53206547696582862</c:v>
                </c:pt>
                <c:pt idx="24098">
                  <c:v>0.53202205722721552</c:v>
                </c:pt>
                <c:pt idx="24099">
                  <c:v>0.5319786374886023</c:v>
                </c:pt>
                <c:pt idx="24100">
                  <c:v>0.5319352177499892</c:v>
                </c:pt>
                <c:pt idx="24101">
                  <c:v>0.5319352177499892</c:v>
                </c:pt>
                <c:pt idx="24102">
                  <c:v>0.53189179801137598</c:v>
                </c:pt>
                <c:pt idx="24103">
                  <c:v>0.53184837827276277</c:v>
                </c:pt>
                <c:pt idx="24104">
                  <c:v>0.53180495853414955</c:v>
                </c:pt>
                <c:pt idx="24105">
                  <c:v>0.53180495853414955</c:v>
                </c:pt>
                <c:pt idx="24106">
                  <c:v>0.53180495853414955</c:v>
                </c:pt>
                <c:pt idx="24107">
                  <c:v>0.53176153879553645</c:v>
                </c:pt>
                <c:pt idx="24108">
                  <c:v>0.53171811905692334</c:v>
                </c:pt>
                <c:pt idx="24109">
                  <c:v>0.53167469931831013</c:v>
                </c:pt>
                <c:pt idx="24110">
                  <c:v>0.53163127957969691</c:v>
                </c:pt>
                <c:pt idx="24111">
                  <c:v>0.5315878598410837</c:v>
                </c:pt>
                <c:pt idx="24112">
                  <c:v>0.5315878598410837</c:v>
                </c:pt>
                <c:pt idx="24113">
                  <c:v>0.5315878598410837</c:v>
                </c:pt>
                <c:pt idx="24114">
                  <c:v>0.53154444010247059</c:v>
                </c:pt>
                <c:pt idx="24115">
                  <c:v>0.53154444010247059</c:v>
                </c:pt>
                <c:pt idx="24116">
                  <c:v>0.53154444010247059</c:v>
                </c:pt>
                <c:pt idx="24117">
                  <c:v>0.53154444010247059</c:v>
                </c:pt>
                <c:pt idx="24118">
                  <c:v>0.53150102036385749</c:v>
                </c:pt>
                <c:pt idx="24119">
                  <c:v>0.53145760062524428</c:v>
                </c:pt>
                <c:pt idx="24120">
                  <c:v>0.53141418088663106</c:v>
                </c:pt>
                <c:pt idx="24121">
                  <c:v>0.53137076114801784</c:v>
                </c:pt>
                <c:pt idx="24122">
                  <c:v>0.53132734140940474</c:v>
                </c:pt>
                <c:pt idx="24123">
                  <c:v>0.53132734140940474</c:v>
                </c:pt>
                <c:pt idx="24124">
                  <c:v>0.53128392167079153</c:v>
                </c:pt>
                <c:pt idx="24125">
                  <c:v>0.53128392167079153</c:v>
                </c:pt>
                <c:pt idx="24126">
                  <c:v>0.53124050193217842</c:v>
                </c:pt>
                <c:pt idx="24127">
                  <c:v>0.53119708219356521</c:v>
                </c:pt>
                <c:pt idx="24128">
                  <c:v>0.53119708219356521</c:v>
                </c:pt>
                <c:pt idx="24129">
                  <c:v>0.53119708219356521</c:v>
                </c:pt>
                <c:pt idx="24130">
                  <c:v>0.53119708219356521</c:v>
                </c:pt>
                <c:pt idx="24131">
                  <c:v>0.53119708219356521</c:v>
                </c:pt>
                <c:pt idx="24132">
                  <c:v>0.53119708219356521</c:v>
                </c:pt>
                <c:pt idx="24133">
                  <c:v>0.53115366245495199</c:v>
                </c:pt>
                <c:pt idx="24134">
                  <c:v>0.53111024271633878</c:v>
                </c:pt>
                <c:pt idx="24135">
                  <c:v>0.53106682297772567</c:v>
                </c:pt>
                <c:pt idx="24136">
                  <c:v>0.53106682297772567</c:v>
                </c:pt>
                <c:pt idx="24137">
                  <c:v>0.53102340323911257</c:v>
                </c:pt>
                <c:pt idx="24138">
                  <c:v>0.53097998350049935</c:v>
                </c:pt>
                <c:pt idx="24139">
                  <c:v>0.53093656376188614</c:v>
                </c:pt>
                <c:pt idx="24140">
                  <c:v>0.53093656376188614</c:v>
                </c:pt>
                <c:pt idx="24141">
                  <c:v>0.53089314402327292</c:v>
                </c:pt>
                <c:pt idx="24142">
                  <c:v>0.53084972428465982</c:v>
                </c:pt>
                <c:pt idx="24143">
                  <c:v>0.53080630454604671</c:v>
                </c:pt>
                <c:pt idx="24144">
                  <c:v>0.5307628848074335</c:v>
                </c:pt>
                <c:pt idx="24145">
                  <c:v>0.53071946506882028</c:v>
                </c:pt>
                <c:pt idx="24146">
                  <c:v>0.53067604533020707</c:v>
                </c:pt>
                <c:pt idx="24147">
                  <c:v>0.53063262559159396</c:v>
                </c:pt>
                <c:pt idx="24148">
                  <c:v>0.53058920585298075</c:v>
                </c:pt>
                <c:pt idx="24149">
                  <c:v>0.53054578611436765</c:v>
                </c:pt>
                <c:pt idx="24150">
                  <c:v>0.53050236637575443</c:v>
                </c:pt>
                <c:pt idx="24151">
                  <c:v>0.53045894663714122</c:v>
                </c:pt>
                <c:pt idx="24152">
                  <c:v>0.530415526898528</c:v>
                </c:pt>
                <c:pt idx="24153">
                  <c:v>0.5303721071599149</c:v>
                </c:pt>
                <c:pt idx="24154">
                  <c:v>0.53032868742130179</c:v>
                </c:pt>
                <c:pt idx="24155">
                  <c:v>0.53032868742130179</c:v>
                </c:pt>
                <c:pt idx="24156">
                  <c:v>0.53028526768268858</c:v>
                </c:pt>
                <c:pt idx="24157">
                  <c:v>0.53028526768268858</c:v>
                </c:pt>
                <c:pt idx="24158">
                  <c:v>0.53028526768268858</c:v>
                </c:pt>
                <c:pt idx="24159">
                  <c:v>0.53024184794407536</c:v>
                </c:pt>
                <c:pt idx="24160">
                  <c:v>0.53019842820546215</c:v>
                </c:pt>
                <c:pt idx="24161">
                  <c:v>0.53019842820546215</c:v>
                </c:pt>
                <c:pt idx="24162">
                  <c:v>0.53015500846684904</c:v>
                </c:pt>
                <c:pt idx="24163">
                  <c:v>0.53015500846684904</c:v>
                </c:pt>
                <c:pt idx="24164">
                  <c:v>0.53015500846684904</c:v>
                </c:pt>
                <c:pt idx="24165">
                  <c:v>0.53015500846684904</c:v>
                </c:pt>
                <c:pt idx="24166">
                  <c:v>0.53011158872823594</c:v>
                </c:pt>
                <c:pt idx="24167">
                  <c:v>0.53011158872823594</c:v>
                </c:pt>
                <c:pt idx="24168">
                  <c:v>0.53006816898962272</c:v>
                </c:pt>
                <c:pt idx="24169">
                  <c:v>0.53002474925100951</c:v>
                </c:pt>
                <c:pt idx="24170">
                  <c:v>0.52998132951239629</c:v>
                </c:pt>
                <c:pt idx="24171">
                  <c:v>0.52998132951239629</c:v>
                </c:pt>
                <c:pt idx="24172">
                  <c:v>0.52993790977378319</c:v>
                </c:pt>
                <c:pt idx="24173">
                  <c:v>0.52989449003516997</c:v>
                </c:pt>
                <c:pt idx="24174">
                  <c:v>0.52985107029655687</c:v>
                </c:pt>
                <c:pt idx="24175">
                  <c:v>0.52980765055794365</c:v>
                </c:pt>
                <c:pt idx="24176">
                  <c:v>0.52976423081933044</c:v>
                </c:pt>
                <c:pt idx="24177">
                  <c:v>0.52972081108071722</c:v>
                </c:pt>
                <c:pt idx="24178">
                  <c:v>0.52967739134210412</c:v>
                </c:pt>
                <c:pt idx="24179">
                  <c:v>0.52967739134210412</c:v>
                </c:pt>
                <c:pt idx="24180">
                  <c:v>0.52963397160349102</c:v>
                </c:pt>
                <c:pt idx="24181">
                  <c:v>0.52963397160349102</c:v>
                </c:pt>
                <c:pt idx="24182">
                  <c:v>0.52963397160349102</c:v>
                </c:pt>
                <c:pt idx="24183">
                  <c:v>0.5295905518648778</c:v>
                </c:pt>
                <c:pt idx="24184">
                  <c:v>0.52954713212626459</c:v>
                </c:pt>
                <c:pt idx="24185">
                  <c:v>0.52954713212626459</c:v>
                </c:pt>
                <c:pt idx="24186">
                  <c:v>0.52950371238765137</c:v>
                </c:pt>
                <c:pt idx="24187">
                  <c:v>0.52946029264903827</c:v>
                </c:pt>
                <c:pt idx="24188">
                  <c:v>0.52946029264903827</c:v>
                </c:pt>
                <c:pt idx="24189">
                  <c:v>0.52941687291042505</c:v>
                </c:pt>
                <c:pt idx="24190">
                  <c:v>0.52941687291042505</c:v>
                </c:pt>
                <c:pt idx="24191">
                  <c:v>0.52941687291042505</c:v>
                </c:pt>
                <c:pt idx="24192">
                  <c:v>0.52937345317181195</c:v>
                </c:pt>
                <c:pt idx="24193">
                  <c:v>0.52933003343319873</c:v>
                </c:pt>
                <c:pt idx="24194">
                  <c:v>0.52928661369458552</c:v>
                </c:pt>
                <c:pt idx="24195">
                  <c:v>0.52928661369458552</c:v>
                </c:pt>
                <c:pt idx="24196">
                  <c:v>0.5292431939559723</c:v>
                </c:pt>
                <c:pt idx="24197">
                  <c:v>0.5291997742173592</c:v>
                </c:pt>
                <c:pt idx="24198">
                  <c:v>0.52915635447874609</c:v>
                </c:pt>
                <c:pt idx="24199">
                  <c:v>0.52911293474013288</c:v>
                </c:pt>
                <c:pt idx="24200">
                  <c:v>0.52911293474013288</c:v>
                </c:pt>
                <c:pt idx="24201">
                  <c:v>0.52906951500151966</c:v>
                </c:pt>
                <c:pt idx="24202">
                  <c:v>0.52902609526290645</c:v>
                </c:pt>
                <c:pt idx="24203">
                  <c:v>0.52898267552429334</c:v>
                </c:pt>
                <c:pt idx="24204">
                  <c:v>0.52898267552429334</c:v>
                </c:pt>
                <c:pt idx="24205">
                  <c:v>0.52893925578568024</c:v>
                </c:pt>
                <c:pt idx="24206">
                  <c:v>0.52889583604706703</c:v>
                </c:pt>
                <c:pt idx="24207">
                  <c:v>0.52885241630845381</c:v>
                </c:pt>
                <c:pt idx="24208">
                  <c:v>0.52880899656984059</c:v>
                </c:pt>
                <c:pt idx="24209">
                  <c:v>0.52880899656984059</c:v>
                </c:pt>
                <c:pt idx="24210">
                  <c:v>0.52876557683122749</c:v>
                </c:pt>
                <c:pt idx="24211">
                  <c:v>0.52872215709261428</c:v>
                </c:pt>
                <c:pt idx="24212">
                  <c:v>0.52867873735400117</c:v>
                </c:pt>
                <c:pt idx="24213">
                  <c:v>0.52863531761538796</c:v>
                </c:pt>
                <c:pt idx="24214">
                  <c:v>0.52863531761538796</c:v>
                </c:pt>
                <c:pt idx="24215">
                  <c:v>0.52863531761538796</c:v>
                </c:pt>
                <c:pt idx="24216">
                  <c:v>0.52859189787677474</c:v>
                </c:pt>
                <c:pt idx="24217">
                  <c:v>0.52859189787677474</c:v>
                </c:pt>
                <c:pt idx="24218">
                  <c:v>0.52859189787677474</c:v>
                </c:pt>
                <c:pt idx="24219">
                  <c:v>0.52854847813816153</c:v>
                </c:pt>
                <c:pt idx="24220">
                  <c:v>0.52850505839954842</c:v>
                </c:pt>
                <c:pt idx="24221">
                  <c:v>0.52846163866093532</c:v>
                </c:pt>
                <c:pt idx="24222">
                  <c:v>0.5284182189223221</c:v>
                </c:pt>
                <c:pt idx="24223">
                  <c:v>0.52837479918370889</c:v>
                </c:pt>
                <c:pt idx="24224">
                  <c:v>0.52833137944509567</c:v>
                </c:pt>
                <c:pt idx="24225">
                  <c:v>0.52833137944509567</c:v>
                </c:pt>
                <c:pt idx="24226">
                  <c:v>0.52828795970648257</c:v>
                </c:pt>
                <c:pt idx="24227">
                  <c:v>0.52828795970648257</c:v>
                </c:pt>
                <c:pt idx="24228">
                  <c:v>0.52824453996786946</c:v>
                </c:pt>
                <c:pt idx="24229">
                  <c:v>0.52820112022925625</c:v>
                </c:pt>
                <c:pt idx="24230">
                  <c:v>0.52815770049064303</c:v>
                </c:pt>
                <c:pt idx="24231">
                  <c:v>0.52811428075202982</c:v>
                </c:pt>
                <c:pt idx="24232">
                  <c:v>0.52807086101341671</c:v>
                </c:pt>
                <c:pt idx="24233">
                  <c:v>0.5280274412748035</c:v>
                </c:pt>
                <c:pt idx="24234">
                  <c:v>0.5280274412748035</c:v>
                </c:pt>
                <c:pt idx="24235">
                  <c:v>0.5279840215361904</c:v>
                </c:pt>
                <c:pt idx="24236">
                  <c:v>0.5279840215361904</c:v>
                </c:pt>
                <c:pt idx="24237">
                  <c:v>0.52794060179757718</c:v>
                </c:pt>
                <c:pt idx="24238">
                  <c:v>0.52789718205896397</c:v>
                </c:pt>
                <c:pt idx="24239">
                  <c:v>0.52785376232035075</c:v>
                </c:pt>
                <c:pt idx="24240">
                  <c:v>0.52781034258173765</c:v>
                </c:pt>
                <c:pt idx="24241">
                  <c:v>0.52776692284312454</c:v>
                </c:pt>
                <c:pt idx="24242">
                  <c:v>0.52772350310451133</c:v>
                </c:pt>
                <c:pt idx="24243">
                  <c:v>0.52768008336589811</c:v>
                </c:pt>
                <c:pt idx="24244">
                  <c:v>0.52768008336589811</c:v>
                </c:pt>
                <c:pt idx="24245">
                  <c:v>0.5276366636272849</c:v>
                </c:pt>
                <c:pt idx="24246">
                  <c:v>0.52759324388867179</c:v>
                </c:pt>
                <c:pt idx="24247">
                  <c:v>0.52759324388867179</c:v>
                </c:pt>
                <c:pt idx="24248">
                  <c:v>0.52759324388867179</c:v>
                </c:pt>
                <c:pt idx="24249">
                  <c:v>0.52754982415005869</c:v>
                </c:pt>
                <c:pt idx="24250">
                  <c:v>0.52750640441144547</c:v>
                </c:pt>
                <c:pt idx="24251">
                  <c:v>0.52746298467283226</c:v>
                </c:pt>
                <c:pt idx="24252">
                  <c:v>0.52741956493421904</c:v>
                </c:pt>
                <c:pt idx="24253">
                  <c:v>0.52741956493421904</c:v>
                </c:pt>
                <c:pt idx="24254">
                  <c:v>0.52741956493421904</c:v>
                </c:pt>
                <c:pt idx="24255">
                  <c:v>0.52737614519560594</c:v>
                </c:pt>
                <c:pt idx="24256">
                  <c:v>0.52733272545699272</c:v>
                </c:pt>
                <c:pt idx="24257">
                  <c:v>0.52728930571837962</c:v>
                </c:pt>
                <c:pt idx="24258">
                  <c:v>0.52728930571837962</c:v>
                </c:pt>
                <c:pt idx="24259">
                  <c:v>0.5272458859797664</c:v>
                </c:pt>
                <c:pt idx="24260">
                  <c:v>0.52720246624115319</c:v>
                </c:pt>
                <c:pt idx="24261">
                  <c:v>0.52715904650253997</c:v>
                </c:pt>
                <c:pt idx="24262">
                  <c:v>0.52711562676392687</c:v>
                </c:pt>
                <c:pt idx="24263">
                  <c:v>0.52707220702531377</c:v>
                </c:pt>
                <c:pt idx="24264">
                  <c:v>0.52702878728670055</c:v>
                </c:pt>
                <c:pt idx="24265">
                  <c:v>0.52698536754808734</c:v>
                </c:pt>
                <c:pt idx="24266">
                  <c:v>0.52694194780947412</c:v>
                </c:pt>
                <c:pt idx="24267">
                  <c:v>0.52694194780947412</c:v>
                </c:pt>
                <c:pt idx="24268">
                  <c:v>0.52689852807086102</c:v>
                </c:pt>
                <c:pt idx="24269">
                  <c:v>0.52685510833224791</c:v>
                </c:pt>
                <c:pt idx="24270">
                  <c:v>0.5268116885936347</c:v>
                </c:pt>
                <c:pt idx="24271">
                  <c:v>0.5268116885936347</c:v>
                </c:pt>
                <c:pt idx="24272">
                  <c:v>0.5268116885936347</c:v>
                </c:pt>
                <c:pt idx="24273">
                  <c:v>0.52676826885502148</c:v>
                </c:pt>
                <c:pt idx="24274">
                  <c:v>0.52676826885502148</c:v>
                </c:pt>
                <c:pt idx="24275">
                  <c:v>0.52672484911640827</c:v>
                </c:pt>
                <c:pt idx="24276">
                  <c:v>0.52668142937779516</c:v>
                </c:pt>
                <c:pt idx="24277">
                  <c:v>0.52663800963918195</c:v>
                </c:pt>
                <c:pt idx="24278">
                  <c:v>0.52663800963918195</c:v>
                </c:pt>
                <c:pt idx="24279">
                  <c:v>0.52659458990056884</c:v>
                </c:pt>
                <c:pt idx="24280">
                  <c:v>0.52655117016195563</c:v>
                </c:pt>
                <c:pt idx="24281">
                  <c:v>0.52650775042334241</c:v>
                </c:pt>
                <c:pt idx="24282">
                  <c:v>0.5264643306847292</c:v>
                </c:pt>
                <c:pt idx="24283">
                  <c:v>0.5264643306847292</c:v>
                </c:pt>
                <c:pt idx="24284">
                  <c:v>0.52642091094611609</c:v>
                </c:pt>
                <c:pt idx="24285">
                  <c:v>0.52642091094611609</c:v>
                </c:pt>
                <c:pt idx="24286">
                  <c:v>0.52642091094611609</c:v>
                </c:pt>
                <c:pt idx="24287">
                  <c:v>0.52642091094611609</c:v>
                </c:pt>
                <c:pt idx="24288">
                  <c:v>0.52637749120750299</c:v>
                </c:pt>
                <c:pt idx="24289">
                  <c:v>0.52633407146888977</c:v>
                </c:pt>
                <c:pt idx="24290">
                  <c:v>0.52629065173027656</c:v>
                </c:pt>
                <c:pt idx="24291">
                  <c:v>0.52624723199166334</c:v>
                </c:pt>
                <c:pt idx="24292">
                  <c:v>0.52624723199166334</c:v>
                </c:pt>
                <c:pt idx="24293">
                  <c:v>0.52620381225305024</c:v>
                </c:pt>
                <c:pt idx="24294">
                  <c:v>0.52620381225305024</c:v>
                </c:pt>
                <c:pt idx="24295">
                  <c:v>0.52616039251443714</c:v>
                </c:pt>
                <c:pt idx="24296">
                  <c:v>0.52611697277582392</c:v>
                </c:pt>
                <c:pt idx="24297">
                  <c:v>0.52611697277582392</c:v>
                </c:pt>
                <c:pt idx="24298">
                  <c:v>0.52611697277582392</c:v>
                </c:pt>
                <c:pt idx="24299">
                  <c:v>0.52607355303721071</c:v>
                </c:pt>
                <c:pt idx="24300">
                  <c:v>0.52603013329859749</c:v>
                </c:pt>
                <c:pt idx="24301">
                  <c:v>0.52603013329859749</c:v>
                </c:pt>
                <c:pt idx="24302">
                  <c:v>0.52603013329859749</c:v>
                </c:pt>
                <c:pt idx="24303">
                  <c:v>0.52598671355998439</c:v>
                </c:pt>
                <c:pt idx="24304">
                  <c:v>0.52594329382137117</c:v>
                </c:pt>
                <c:pt idx="24305">
                  <c:v>0.52594329382137117</c:v>
                </c:pt>
                <c:pt idx="24306">
                  <c:v>0.52594329382137117</c:v>
                </c:pt>
                <c:pt idx="24307">
                  <c:v>0.52594329382137117</c:v>
                </c:pt>
                <c:pt idx="24308">
                  <c:v>0.52589987408275807</c:v>
                </c:pt>
                <c:pt idx="24309">
                  <c:v>0.52585645434414485</c:v>
                </c:pt>
                <c:pt idx="24310">
                  <c:v>0.52585645434414485</c:v>
                </c:pt>
                <c:pt idx="24311">
                  <c:v>0.52581303460553164</c:v>
                </c:pt>
                <c:pt idx="24312">
                  <c:v>0.52581303460553164</c:v>
                </c:pt>
                <c:pt idx="24313">
                  <c:v>0.52576961486691842</c:v>
                </c:pt>
                <c:pt idx="24314">
                  <c:v>0.52572619512830532</c:v>
                </c:pt>
                <c:pt idx="24315">
                  <c:v>0.52568277538969221</c:v>
                </c:pt>
                <c:pt idx="24316">
                  <c:v>0.525639355651079</c:v>
                </c:pt>
                <c:pt idx="24317">
                  <c:v>0.52559593591246578</c:v>
                </c:pt>
                <c:pt idx="24318">
                  <c:v>0.52555251617385257</c:v>
                </c:pt>
                <c:pt idx="24319">
                  <c:v>0.52550909643523946</c:v>
                </c:pt>
                <c:pt idx="24320">
                  <c:v>0.52546567669662636</c:v>
                </c:pt>
                <c:pt idx="24321">
                  <c:v>0.52542225695801315</c:v>
                </c:pt>
                <c:pt idx="24322">
                  <c:v>0.52537883721939993</c:v>
                </c:pt>
                <c:pt idx="24323">
                  <c:v>0.52533541748078671</c:v>
                </c:pt>
                <c:pt idx="24324">
                  <c:v>0.52529199774217361</c:v>
                </c:pt>
                <c:pt idx="24325">
                  <c:v>0.5252485780035604</c:v>
                </c:pt>
                <c:pt idx="24326">
                  <c:v>0.52520515826494729</c:v>
                </c:pt>
                <c:pt idx="24327">
                  <c:v>0.52516173852633408</c:v>
                </c:pt>
                <c:pt idx="24328">
                  <c:v>0.52511831878772086</c:v>
                </c:pt>
                <c:pt idx="24329">
                  <c:v>0.52507489904910765</c:v>
                </c:pt>
                <c:pt idx="24330">
                  <c:v>0.52503147931049454</c:v>
                </c:pt>
                <c:pt idx="24331">
                  <c:v>0.52498805957188144</c:v>
                </c:pt>
                <c:pt idx="24332">
                  <c:v>0.52494463983326822</c:v>
                </c:pt>
                <c:pt idx="24333">
                  <c:v>0.52494463983326822</c:v>
                </c:pt>
                <c:pt idx="24334">
                  <c:v>0.52494463983326822</c:v>
                </c:pt>
                <c:pt idx="24335">
                  <c:v>0.52490122009465501</c:v>
                </c:pt>
                <c:pt idx="24336">
                  <c:v>0.52485780035604179</c:v>
                </c:pt>
                <c:pt idx="24337">
                  <c:v>0.52481438061742869</c:v>
                </c:pt>
                <c:pt idx="24338">
                  <c:v>0.52481438061742869</c:v>
                </c:pt>
                <c:pt idx="24339">
                  <c:v>0.52477096087881558</c:v>
                </c:pt>
                <c:pt idx="24340">
                  <c:v>0.52472754114020237</c:v>
                </c:pt>
                <c:pt idx="24341">
                  <c:v>0.52468412140158915</c:v>
                </c:pt>
                <c:pt idx="24342">
                  <c:v>0.52468412140158915</c:v>
                </c:pt>
                <c:pt idx="24343">
                  <c:v>0.52464070166297594</c:v>
                </c:pt>
                <c:pt idx="24344">
                  <c:v>0.52459728192436283</c:v>
                </c:pt>
                <c:pt idx="24345">
                  <c:v>0.52455386218574962</c:v>
                </c:pt>
                <c:pt idx="24346">
                  <c:v>0.52451044244713652</c:v>
                </c:pt>
                <c:pt idx="24347">
                  <c:v>0.5244670227085233</c:v>
                </c:pt>
                <c:pt idx="24348">
                  <c:v>0.52442360296991009</c:v>
                </c:pt>
                <c:pt idx="24349">
                  <c:v>0.52438018323129687</c:v>
                </c:pt>
                <c:pt idx="24350">
                  <c:v>0.52438018323129687</c:v>
                </c:pt>
                <c:pt idx="24351">
                  <c:v>0.52433676349268377</c:v>
                </c:pt>
                <c:pt idx="24352">
                  <c:v>0.52429334375407066</c:v>
                </c:pt>
                <c:pt idx="24353">
                  <c:v>0.52424992401545745</c:v>
                </c:pt>
                <c:pt idx="24354">
                  <c:v>0.52420650427684423</c:v>
                </c:pt>
                <c:pt idx="24355">
                  <c:v>0.52420650427684423</c:v>
                </c:pt>
                <c:pt idx="24356">
                  <c:v>0.52416308453823102</c:v>
                </c:pt>
                <c:pt idx="24357">
                  <c:v>0.52411966479961791</c:v>
                </c:pt>
                <c:pt idx="24358">
                  <c:v>0.52407624506100481</c:v>
                </c:pt>
                <c:pt idx="24359">
                  <c:v>0.52403282532239159</c:v>
                </c:pt>
                <c:pt idx="24360">
                  <c:v>0.52403282532239159</c:v>
                </c:pt>
                <c:pt idx="24361">
                  <c:v>0.52398940558377838</c:v>
                </c:pt>
                <c:pt idx="24362">
                  <c:v>0.52394598584516516</c:v>
                </c:pt>
                <c:pt idx="24363">
                  <c:v>0.52390256610655206</c:v>
                </c:pt>
                <c:pt idx="24364">
                  <c:v>0.52385914636793884</c:v>
                </c:pt>
                <c:pt idx="24365">
                  <c:v>0.52381572662932574</c:v>
                </c:pt>
                <c:pt idx="24366">
                  <c:v>0.52381572662932574</c:v>
                </c:pt>
                <c:pt idx="24367">
                  <c:v>0.52377230689071252</c:v>
                </c:pt>
                <c:pt idx="24368">
                  <c:v>0.52377230689071252</c:v>
                </c:pt>
                <c:pt idx="24369">
                  <c:v>0.52372888715209931</c:v>
                </c:pt>
                <c:pt idx="24370">
                  <c:v>0.52372888715209931</c:v>
                </c:pt>
                <c:pt idx="24371">
                  <c:v>0.52368546741348609</c:v>
                </c:pt>
                <c:pt idx="24372">
                  <c:v>0.52368546741348609</c:v>
                </c:pt>
                <c:pt idx="24373">
                  <c:v>0.52368546741348609</c:v>
                </c:pt>
                <c:pt idx="24374">
                  <c:v>0.52364204767487299</c:v>
                </c:pt>
                <c:pt idx="24375">
                  <c:v>0.52359862793625989</c:v>
                </c:pt>
                <c:pt idx="24376">
                  <c:v>0.52359862793625989</c:v>
                </c:pt>
                <c:pt idx="24377">
                  <c:v>0.52355520819764667</c:v>
                </c:pt>
                <c:pt idx="24378">
                  <c:v>0.52351178845903346</c:v>
                </c:pt>
                <c:pt idx="24379">
                  <c:v>0.52351178845903346</c:v>
                </c:pt>
                <c:pt idx="24380">
                  <c:v>0.52346836872042024</c:v>
                </c:pt>
                <c:pt idx="24381">
                  <c:v>0.52342494898180714</c:v>
                </c:pt>
                <c:pt idx="24382">
                  <c:v>0.52338152924319403</c:v>
                </c:pt>
                <c:pt idx="24383">
                  <c:v>0.52333810950458082</c:v>
                </c:pt>
                <c:pt idx="24384">
                  <c:v>0.5232946897659676</c:v>
                </c:pt>
                <c:pt idx="24385">
                  <c:v>0.52325127002735439</c:v>
                </c:pt>
                <c:pt idx="24386">
                  <c:v>0.52320785028874128</c:v>
                </c:pt>
                <c:pt idx="24387">
                  <c:v>0.52316443055012807</c:v>
                </c:pt>
                <c:pt idx="24388">
                  <c:v>0.52312101081151496</c:v>
                </c:pt>
                <c:pt idx="24389">
                  <c:v>0.52307759107290175</c:v>
                </c:pt>
                <c:pt idx="24390">
                  <c:v>0.52307759107290175</c:v>
                </c:pt>
                <c:pt idx="24391">
                  <c:v>0.52307759107290175</c:v>
                </c:pt>
                <c:pt idx="24392">
                  <c:v>0.52303417133428853</c:v>
                </c:pt>
                <c:pt idx="24393">
                  <c:v>0.52299075159567532</c:v>
                </c:pt>
                <c:pt idx="24394">
                  <c:v>0.52299075159567532</c:v>
                </c:pt>
                <c:pt idx="24395">
                  <c:v>0.52294733185706221</c:v>
                </c:pt>
                <c:pt idx="24396">
                  <c:v>0.52294733185706221</c:v>
                </c:pt>
                <c:pt idx="24397">
                  <c:v>0.52290391211844911</c:v>
                </c:pt>
                <c:pt idx="24398">
                  <c:v>0.52290391211844911</c:v>
                </c:pt>
                <c:pt idx="24399">
                  <c:v>0.52286049237983589</c:v>
                </c:pt>
                <c:pt idx="24400">
                  <c:v>0.52286049237983589</c:v>
                </c:pt>
                <c:pt idx="24401">
                  <c:v>0.52286049237983589</c:v>
                </c:pt>
                <c:pt idx="24402">
                  <c:v>0.52286049237983589</c:v>
                </c:pt>
                <c:pt idx="24403">
                  <c:v>0.52281707264122268</c:v>
                </c:pt>
                <c:pt idx="24404">
                  <c:v>0.52277365290260946</c:v>
                </c:pt>
                <c:pt idx="24405">
                  <c:v>0.52277365290260946</c:v>
                </c:pt>
                <c:pt idx="24406">
                  <c:v>0.52273023316399636</c:v>
                </c:pt>
                <c:pt idx="24407">
                  <c:v>0.52268681342538326</c:v>
                </c:pt>
                <c:pt idx="24408">
                  <c:v>0.52264339368677004</c:v>
                </c:pt>
                <c:pt idx="24409">
                  <c:v>0.52259997394815683</c:v>
                </c:pt>
                <c:pt idx="24410">
                  <c:v>0.52255655420954361</c:v>
                </c:pt>
                <c:pt idx="24411">
                  <c:v>0.52251313447093051</c:v>
                </c:pt>
                <c:pt idx="24412">
                  <c:v>0.52246971473231729</c:v>
                </c:pt>
                <c:pt idx="24413">
                  <c:v>0.52242629499370419</c:v>
                </c:pt>
                <c:pt idx="24414">
                  <c:v>0.52238287525509097</c:v>
                </c:pt>
                <c:pt idx="24415">
                  <c:v>0.52233945551647776</c:v>
                </c:pt>
                <c:pt idx="24416">
                  <c:v>0.52233945551647776</c:v>
                </c:pt>
                <c:pt idx="24417">
                  <c:v>0.52229603577786454</c:v>
                </c:pt>
                <c:pt idx="24418">
                  <c:v>0.52229603577786454</c:v>
                </c:pt>
                <c:pt idx="24419">
                  <c:v>0.52225261603925144</c:v>
                </c:pt>
                <c:pt idx="24420">
                  <c:v>0.52220919630063833</c:v>
                </c:pt>
                <c:pt idx="24421">
                  <c:v>0.52220919630063833</c:v>
                </c:pt>
                <c:pt idx="24422">
                  <c:v>0.52216577656202512</c:v>
                </c:pt>
                <c:pt idx="24423">
                  <c:v>0.52216577656202512</c:v>
                </c:pt>
                <c:pt idx="24424">
                  <c:v>0.5221223568234119</c:v>
                </c:pt>
                <c:pt idx="24425">
                  <c:v>0.52207893708479869</c:v>
                </c:pt>
                <c:pt idx="24426">
                  <c:v>0.52203551734618558</c:v>
                </c:pt>
                <c:pt idx="24427">
                  <c:v>0.52199209760757248</c:v>
                </c:pt>
                <c:pt idx="24428">
                  <c:v>0.52194867786895927</c:v>
                </c:pt>
                <c:pt idx="24429">
                  <c:v>0.52190525813034605</c:v>
                </c:pt>
                <c:pt idx="24430">
                  <c:v>0.52186183839173284</c:v>
                </c:pt>
                <c:pt idx="24431">
                  <c:v>0.52186183839173284</c:v>
                </c:pt>
                <c:pt idx="24432">
                  <c:v>0.52181841865311973</c:v>
                </c:pt>
                <c:pt idx="24433">
                  <c:v>0.52177499891450652</c:v>
                </c:pt>
                <c:pt idx="24434">
                  <c:v>0.52177499891450652</c:v>
                </c:pt>
                <c:pt idx="24435">
                  <c:v>0.52173157917589341</c:v>
                </c:pt>
                <c:pt idx="24436">
                  <c:v>0.5216881594372802</c:v>
                </c:pt>
                <c:pt idx="24437">
                  <c:v>0.52164473969866698</c:v>
                </c:pt>
                <c:pt idx="24438">
                  <c:v>0.52160131996005377</c:v>
                </c:pt>
                <c:pt idx="24439">
                  <c:v>0.52155790022144066</c:v>
                </c:pt>
                <c:pt idx="24440">
                  <c:v>0.52151448048282756</c:v>
                </c:pt>
                <c:pt idx="24441">
                  <c:v>0.52147106074421434</c:v>
                </c:pt>
                <c:pt idx="24442">
                  <c:v>0.52142764100560113</c:v>
                </c:pt>
                <c:pt idx="24443">
                  <c:v>0.52138422126698791</c:v>
                </c:pt>
                <c:pt idx="24444">
                  <c:v>0.52138422126698791</c:v>
                </c:pt>
                <c:pt idx="24445">
                  <c:v>0.52134080152837481</c:v>
                </c:pt>
                <c:pt idx="24446">
                  <c:v>0.5212973817897617</c:v>
                </c:pt>
                <c:pt idx="24447">
                  <c:v>0.52125396205114849</c:v>
                </c:pt>
                <c:pt idx="24448">
                  <c:v>0.52121054231253527</c:v>
                </c:pt>
                <c:pt idx="24449">
                  <c:v>0.52121054231253527</c:v>
                </c:pt>
                <c:pt idx="24450">
                  <c:v>0.52121054231253527</c:v>
                </c:pt>
                <c:pt idx="24451">
                  <c:v>0.52121054231253527</c:v>
                </c:pt>
                <c:pt idx="24452">
                  <c:v>0.52121054231253527</c:v>
                </c:pt>
                <c:pt idx="24453">
                  <c:v>0.52121054231253527</c:v>
                </c:pt>
                <c:pt idx="24454">
                  <c:v>0.52116712257392206</c:v>
                </c:pt>
                <c:pt idx="24455">
                  <c:v>0.52116712257392206</c:v>
                </c:pt>
                <c:pt idx="24456">
                  <c:v>0.52112370283530896</c:v>
                </c:pt>
                <c:pt idx="24457">
                  <c:v>0.52108028309669574</c:v>
                </c:pt>
                <c:pt idx="24458">
                  <c:v>0.52103686335808264</c:v>
                </c:pt>
                <c:pt idx="24459">
                  <c:v>0.52099344361946942</c:v>
                </c:pt>
                <c:pt idx="24460">
                  <c:v>0.52099344361946942</c:v>
                </c:pt>
                <c:pt idx="24461">
                  <c:v>0.52095002388085621</c:v>
                </c:pt>
                <c:pt idx="24462">
                  <c:v>0.52090660414224299</c:v>
                </c:pt>
                <c:pt idx="24463">
                  <c:v>0.52090660414224299</c:v>
                </c:pt>
                <c:pt idx="24464">
                  <c:v>0.52086318440362989</c:v>
                </c:pt>
                <c:pt idx="24465">
                  <c:v>0.52086318440362989</c:v>
                </c:pt>
                <c:pt idx="24466">
                  <c:v>0.52081976466501678</c:v>
                </c:pt>
                <c:pt idx="24467">
                  <c:v>0.52077634492640357</c:v>
                </c:pt>
                <c:pt idx="24468">
                  <c:v>0.52073292518779035</c:v>
                </c:pt>
                <c:pt idx="24469">
                  <c:v>0.52068950544917714</c:v>
                </c:pt>
                <c:pt idx="24470">
                  <c:v>0.52064608571056403</c:v>
                </c:pt>
                <c:pt idx="24471">
                  <c:v>0.52064608571056403</c:v>
                </c:pt>
                <c:pt idx="24472">
                  <c:v>0.52060266597195093</c:v>
                </c:pt>
                <c:pt idx="24473">
                  <c:v>0.52055924623333771</c:v>
                </c:pt>
                <c:pt idx="24474">
                  <c:v>0.5205158264947245</c:v>
                </c:pt>
                <c:pt idx="24475">
                  <c:v>0.52047240675611128</c:v>
                </c:pt>
                <c:pt idx="24476">
                  <c:v>0.52047240675611128</c:v>
                </c:pt>
                <c:pt idx="24477">
                  <c:v>0.52042898701749818</c:v>
                </c:pt>
                <c:pt idx="24478">
                  <c:v>0.52038556727888496</c:v>
                </c:pt>
                <c:pt idx="24479">
                  <c:v>0.52038556727888496</c:v>
                </c:pt>
                <c:pt idx="24480">
                  <c:v>0.52034214754027186</c:v>
                </c:pt>
                <c:pt idx="24481">
                  <c:v>0.52029872780165864</c:v>
                </c:pt>
                <c:pt idx="24482">
                  <c:v>0.52025530806304543</c:v>
                </c:pt>
                <c:pt idx="24483">
                  <c:v>0.52025530806304543</c:v>
                </c:pt>
                <c:pt idx="24484">
                  <c:v>0.52021188832443221</c:v>
                </c:pt>
                <c:pt idx="24485">
                  <c:v>0.52016846858581911</c:v>
                </c:pt>
                <c:pt idx="24486">
                  <c:v>0.52012504884720601</c:v>
                </c:pt>
                <c:pt idx="24487">
                  <c:v>0.52012504884720601</c:v>
                </c:pt>
                <c:pt idx="24488">
                  <c:v>0.52008162910859279</c:v>
                </c:pt>
                <c:pt idx="24489">
                  <c:v>0.52003820936997958</c:v>
                </c:pt>
                <c:pt idx="24490">
                  <c:v>0.52003820936997958</c:v>
                </c:pt>
                <c:pt idx="24491">
                  <c:v>0.51999478963136636</c:v>
                </c:pt>
                <c:pt idx="24492">
                  <c:v>0.51995136989275326</c:v>
                </c:pt>
                <c:pt idx="24493">
                  <c:v>0.51990795015414015</c:v>
                </c:pt>
                <c:pt idx="24494">
                  <c:v>0.51986453041552694</c:v>
                </c:pt>
                <c:pt idx="24495">
                  <c:v>0.51982111067691372</c:v>
                </c:pt>
                <c:pt idx="24496">
                  <c:v>0.51977769093830051</c:v>
                </c:pt>
                <c:pt idx="24497">
                  <c:v>0.5197342711996874</c:v>
                </c:pt>
                <c:pt idx="24498">
                  <c:v>0.5197342711996874</c:v>
                </c:pt>
                <c:pt idx="24499">
                  <c:v>0.51969085146107419</c:v>
                </c:pt>
                <c:pt idx="24500">
                  <c:v>0.51969085146107419</c:v>
                </c:pt>
                <c:pt idx="24501">
                  <c:v>0.51964743172246108</c:v>
                </c:pt>
                <c:pt idx="24502">
                  <c:v>0.51964743172246108</c:v>
                </c:pt>
                <c:pt idx="24503">
                  <c:v>0.51960401198384787</c:v>
                </c:pt>
                <c:pt idx="24504">
                  <c:v>0.51960401198384787</c:v>
                </c:pt>
                <c:pt idx="24505">
                  <c:v>0.51956059224523465</c:v>
                </c:pt>
                <c:pt idx="24506">
                  <c:v>0.51951717250662144</c:v>
                </c:pt>
                <c:pt idx="24507">
                  <c:v>0.51947375276800833</c:v>
                </c:pt>
                <c:pt idx="24508">
                  <c:v>0.51943033302939523</c:v>
                </c:pt>
                <c:pt idx="24509">
                  <c:v>0.51938691329078202</c:v>
                </c:pt>
                <c:pt idx="24510">
                  <c:v>0.5193434935521688</c:v>
                </c:pt>
                <c:pt idx="24511">
                  <c:v>0.5193434935521688</c:v>
                </c:pt>
                <c:pt idx="24512">
                  <c:v>0.51930007381355558</c:v>
                </c:pt>
                <c:pt idx="24513">
                  <c:v>0.51930007381355558</c:v>
                </c:pt>
                <c:pt idx="24514">
                  <c:v>0.51930007381355558</c:v>
                </c:pt>
                <c:pt idx="24515">
                  <c:v>0.51925665407494248</c:v>
                </c:pt>
                <c:pt idx="24516">
                  <c:v>0.51925665407494248</c:v>
                </c:pt>
                <c:pt idx="24517">
                  <c:v>0.51921323433632938</c:v>
                </c:pt>
                <c:pt idx="24518">
                  <c:v>0.51921323433632938</c:v>
                </c:pt>
                <c:pt idx="24519">
                  <c:v>0.51921323433632938</c:v>
                </c:pt>
                <c:pt idx="24520">
                  <c:v>0.51916981459771616</c:v>
                </c:pt>
                <c:pt idx="24521">
                  <c:v>0.51912639485910295</c:v>
                </c:pt>
                <c:pt idx="24522">
                  <c:v>0.51912639485910295</c:v>
                </c:pt>
                <c:pt idx="24523">
                  <c:v>0.51912639485910295</c:v>
                </c:pt>
                <c:pt idx="24524">
                  <c:v>0.51908297512048973</c:v>
                </c:pt>
                <c:pt idx="24525">
                  <c:v>0.51903955538187663</c:v>
                </c:pt>
                <c:pt idx="24526">
                  <c:v>0.51899613564326341</c:v>
                </c:pt>
                <c:pt idx="24527">
                  <c:v>0.51895271590465031</c:v>
                </c:pt>
                <c:pt idx="24528">
                  <c:v>0.51890929616603709</c:v>
                </c:pt>
                <c:pt idx="24529">
                  <c:v>0.51890929616603709</c:v>
                </c:pt>
                <c:pt idx="24530">
                  <c:v>0.51890929616603709</c:v>
                </c:pt>
                <c:pt idx="24531">
                  <c:v>0.51886587642742388</c:v>
                </c:pt>
                <c:pt idx="24532">
                  <c:v>0.51882245668881066</c:v>
                </c:pt>
                <c:pt idx="24533">
                  <c:v>0.51877903695019756</c:v>
                </c:pt>
                <c:pt idx="24534">
                  <c:v>0.51877903695019756</c:v>
                </c:pt>
                <c:pt idx="24535">
                  <c:v>0.51877903695019756</c:v>
                </c:pt>
                <c:pt idx="24536">
                  <c:v>0.51873561721158445</c:v>
                </c:pt>
                <c:pt idx="24537">
                  <c:v>0.51873561721158445</c:v>
                </c:pt>
                <c:pt idx="24538">
                  <c:v>0.51869219747297124</c:v>
                </c:pt>
                <c:pt idx="24539">
                  <c:v>0.51864877773435802</c:v>
                </c:pt>
                <c:pt idx="24540">
                  <c:v>0.51864877773435802</c:v>
                </c:pt>
                <c:pt idx="24541">
                  <c:v>0.51864877773435802</c:v>
                </c:pt>
                <c:pt idx="24542">
                  <c:v>0.51860535799574481</c:v>
                </c:pt>
                <c:pt idx="24543">
                  <c:v>0.51860535799574481</c:v>
                </c:pt>
                <c:pt idx="24544">
                  <c:v>0.5185619382571317</c:v>
                </c:pt>
                <c:pt idx="24545">
                  <c:v>0.5185185185185186</c:v>
                </c:pt>
                <c:pt idx="24546">
                  <c:v>0.51847509877990539</c:v>
                </c:pt>
                <c:pt idx="24547">
                  <c:v>0.51847509877990539</c:v>
                </c:pt>
                <c:pt idx="24548">
                  <c:v>0.51847509877990539</c:v>
                </c:pt>
                <c:pt idx="24549">
                  <c:v>0.51843167904129217</c:v>
                </c:pt>
                <c:pt idx="24550">
                  <c:v>0.51838825930267896</c:v>
                </c:pt>
                <c:pt idx="24551">
                  <c:v>0.51838825930267896</c:v>
                </c:pt>
                <c:pt idx="24552">
                  <c:v>0.51834483956406585</c:v>
                </c:pt>
                <c:pt idx="24553">
                  <c:v>0.51830141982545264</c:v>
                </c:pt>
                <c:pt idx="24554">
                  <c:v>0.51830141982545264</c:v>
                </c:pt>
                <c:pt idx="24555">
                  <c:v>0.51830141982545264</c:v>
                </c:pt>
                <c:pt idx="24556">
                  <c:v>0.51825800008683953</c:v>
                </c:pt>
                <c:pt idx="24557">
                  <c:v>0.51825800008683953</c:v>
                </c:pt>
                <c:pt idx="24558">
                  <c:v>0.51821458034822632</c:v>
                </c:pt>
                <c:pt idx="24559">
                  <c:v>0.51821458034822632</c:v>
                </c:pt>
                <c:pt idx="24560">
                  <c:v>0.5181711606096131</c:v>
                </c:pt>
                <c:pt idx="24561">
                  <c:v>0.51812774087099989</c:v>
                </c:pt>
                <c:pt idx="24562">
                  <c:v>0.51808432113238678</c:v>
                </c:pt>
                <c:pt idx="24563">
                  <c:v>0.51804090139377368</c:v>
                </c:pt>
                <c:pt idx="24564">
                  <c:v>0.51804090139377368</c:v>
                </c:pt>
                <c:pt idx="24565">
                  <c:v>0.51799748165516046</c:v>
                </c:pt>
                <c:pt idx="24566">
                  <c:v>0.51799748165516046</c:v>
                </c:pt>
                <c:pt idx="24567">
                  <c:v>0.51799748165516046</c:v>
                </c:pt>
                <c:pt idx="24568">
                  <c:v>0.51795406191654725</c:v>
                </c:pt>
                <c:pt idx="24569">
                  <c:v>0.51791064217793403</c:v>
                </c:pt>
                <c:pt idx="24570">
                  <c:v>0.51791064217793403</c:v>
                </c:pt>
                <c:pt idx="24571">
                  <c:v>0.51786722243932093</c:v>
                </c:pt>
                <c:pt idx="24572">
                  <c:v>0.51782380270070782</c:v>
                </c:pt>
                <c:pt idx="24573">
                  <c:v>0.51782380270070782</c:v>
                </c:pt>
                <c:pt idx="24574">
                  <c:v>0.51778038296209461</c:v>
                </c:pt>
                <c:pt idx="24575">
                  <c:v>0.51778038296209461</c:v>
                </c:pt>
                <c:pt idx="24576">
                  <c:v>0.51773696322348139</c:v>
                </c:pt>
                <c:pt idx="24577">
                  <c:v>0.51773696322348139</c:v>
                </c:pt>
                <c:pt idx="24578">
                  <c:v>0.51769354348486818</c:v>
                </c:pt>
                <c:pt idx="24579">
                  <c:v>0.51765012374625508</c:v>
                </c:pt>
                <c:pt idx="24580">
                  <c:v>0.51760670400764186</c:v>
                </c:pt>
                <c:pt idx="24581">
                  <c:v>0.51756328426902876</c:v>
                </c:pt>
                <c:pt idx="24582">
                  <c:v>0.51751986453041554</c:v>
                </c:pt>
                <c:pt idx="24583">
                  <c:v>0.51751986453041554</c:v>
                </c:pt>
                <c:pt idx="24584">
                  <c:v>0.51747644479180233</c:v>
                </c:pt>
                <c:pt idx="24585">
                  <c:v>0.51747644479180233</c:v>
                </c:pt>
                <c:pt idx="24586">
                  <c:v>0.51743302505318911</c:v>
                </c:pt>
                <c:pt idx="24587">
                  <c:v>0.51738960531457601</c:v>
                </c:pt>
                <c:pt idx="24588">
                  <c:v>0.51738960531457601</c:v>
                </c:pt>
                <c:pt idx="24589">
                  <c:v>0.51738960531457601</c:v>
                </c:pt>
                <c:pt idx="24590">
                  <c:v>0.51738960531457601</c:v>
                </c:pt>
                <c:pt idx="24591">
                  <c:v>0.5173461855759629</c:v>
                </c:pt>
                <c:pt idx="24592">
                  <c:v>0.51730276583734969</c:v>
                </c:pt>
                <c:pt idx="24593">
                  <c:v>0.51725934609873647</c:v>
                </c:pt>
                <c:pt idx="24594">
                  <c:v>0.51725934609873647</c:v>
                </c:pt>
                <c:pt idx="24595">
                  <c:v>0.51721592636012326</c:v>
                </c:pt>
                <c:pt idx="24596">
                  <c:v>0.51721592636012326</c:v>
                </c:pt>
                <c:pt idx="24597">
                  <c:v>0.51717250662151015</c:v>
                </c:pt>
                <c:pt idx="24598">
                  <c:v>0.51712908688289694</c:v>
                </c:pt>
                <c:pt idx="24599">
                  <c:v>0.51712908688289694</c:v>
                </c:pt>
                <c:pt idx="24600">
                  <c:v>0.51708566714428383</c:v>
                </c:pt>
                <c:pt idx="24601">
                  <c:v>0.51704224740567062</c:v>
                </c:pt>
                <c:pt idx="24602">
                  <c:v>0.5169988276670574</c:v>
                </c:pt>
                <c:pt idx="24603">
                  <c:v>0.5169988276670574</c:v>
                </c:pt>
                <c:pt idx="24604">
                  <c:v>0.5169988276670574</c:v>
                </c:pt>
                <c:pt idx="24605">
                  <c:v>0.51695540792844419</c:v>
                </c:pt>
                <c:pt idx="24606">
                  <c:v>0.51691198818983108</c:v>
                </c:pt>
                <c:pt idx="24607">
                  <c:v>0.51686856845121798</c:v>
                </c:pt>
                <c:pt idx="24608">
                  <c:v>0.51682514871260476</c:v>
                </c:pt>
                <c:pt idx="24609">
                  <c:v>0.51682514871260476</c:v>
                </c:pt>
                <c:pt idx="24610">
                  <c:v>0.51682514871260476</c:v>
                </c:pt>
                <c:pt idx="24611">
                  <c:v>0.51678172897399155</c:v>
                </c:pt>
                <c:pt idx="24612">
                  <c:v>0.51673830923537833</c:v>
                </c:pt>
                <c:pt idx="24613">
                  <c:v>0.51669488949676523</c:v>
                </c:pt>
                <c:pt idx="24614">
                  <c:v>0.51665146975815213</c:v>
                </c:pt>
                <c:pt idx="24615">
                  <c:v>0.51665146975815213</c:v>
                </c:pt>
                <c:pt idx="24616">
                  <c:v>0.51660805001953891</c:v>
                </c:pt>
                <c:pt idx="24617">
                  <c:v>0.51660805001953891</c:v>
                </c:pt>
                <c:pt idx="24618">
                  <c:v>0.5165646302809257</c:v>
                </c:pt>
                <c:pt idx="24619">
                  <c:v>0.51652121054231248</c:v>
                </c:pt>
                <c:pt idx="24620">
                  <c:v>0.51647779080369938</c:v>
                </c:pt>
                <c:pt idx="24621">
                  <c:v>0.51643437106508616</c:v>
                </c:pt>
                <c:pt idx="24622">
                  <c:v>0.51639095132647306</c:v>
                </c:pt>
                <c:pt idx="24623">
                  <c:v>0.51639095132647306</c:v>
                </c:pt>
                <c:pt idx="24624">
                  <c:v>0.51634753158785984</c:v>
                </c:pt>
                <c:pt idx="24625">
                  <c:v>0.51630411184924663</c:v>
                </c:pt>
                <c:pt idx="24626">
                  <c:v>0.51626069211063341</c:v>
                </c:pt>
                <c:pt idx="24627">
                  <c:v>0.51621727237202031</c:v>
                </c:pt>
                <c:pt idx="24628">
                  <c:v>0.51621727237202031</c:v>
                </c:pt>
                <c:pt idx="24629">
                  <c:v>0.5161738526334072</c:v>
                </c:pt>
                <c:pt idx="24630">
                  <c:v>0.51613043289479399</c:v>
                </c:pt>
                <c:pt idx="24631">
                  <c:v>0.51608701315618077</c:v>
                </c:pt>
                <c:pt idx="24632">
                  <c:v>0.51604359341756756</c:v>
                </c:pt>
                <c:pt idx="24633">
                  <c:v>0.51600017367895445</c:v>
                </c:pt>
                <c:pt idx="24634">
                  <c:v>0.51595675394034135</c:v>
                </c:pt>
                <c:pt idx="24635">
                  <c:v>0.51595675394034135</c:v>
                </c:pt>
                <c:pt idx="24636">
                  <c:v>0.51591333420172814</c:v>
                </c:pt>
                <c:pt idx="24637">
                  <c:v>0.51586991446311492</c:v>
                </c:pt>
                <c:pt idx="24638">
                  <c:v>0.51582649472450171</c:v>
                </c:pt>
                <c:pt idx="24639">
                  <c:v>0.5157830749858886</c:v>
                </c:pt>
                <c:pt idx="24640">
                  <c:v>0.5157830749858886</c:v>
                </c:pt>
                <c:pt idx="24641">
                  <c:v>0.5157830749858886</c:v>
                </c:pt>
                <c:pt idx="24642">
                  <c:v>0.51573965524727539</c:v>
                </c:pt>
                <c:pt idx="24643">
                  <c:v>0.51573965524727539</c:v>
                </c:pt>
                <c:pt idx="24644">
                  <c:v>0.51573965524727539</c:v>
                </c:pt>
                <c:pt idx="24645">
                  <c:v>0.51569623550866228</c:v>
                </c:pt>
                <c:pt idx="24646">
                  <c:v>0.51565281577004907</c:v>
                </c:pt>
                <c:pt idx="24647">
                  <c:v>0.51560939603143585</c:v>
                </c:pt>
                <c:pt idx="24648">
                  <c:v>0.51556597629282264</c:v>
                </c:pt>
                <c:pt idx="24649">
                  <c:v>0.51552255655420953</c:v>
                </c:pt>
                <c:pt idx="24650">
                  <c:v>0.51552255655420953</c:v>
                </c:pt>
                <c:pt idx="24651">
                  <c:v>0.51552255655420953</c:v>
                </c:pt>
                <c:pt idx="24652">
                  <c:v>0.51547913681559643</c:v>
                </c:pt>
                <c:pt idx="24653">
                  <c:v>0.51543571707698321</c:v>
                </c:pt>
                <c:pt idx="24654">
                  <c:v>0.51543571707698321</c:v>
                </c:pt>
                <c:pt idx="24655">
                  <c:v>0.51539229733837</c:v>
                </c:pt>
                <c:pt idx="24656">
                  <c:v>0.51534887759975678</c:v>
                </c:pt>
                <c:pt idx="24657">
                  <c:v>0.51530545786114368</c:v>
                </c:pt>
                <c:pt idx="24658">
                  <c:v>0.51526203812253057</c:v>
                </c:pt>
                <c:pt idx="24659">
                  <c:v>0.51526203812253057</c:v>
                </c:pt>
                <c:pt idx="24660">
                  <c:v>0.51521861838391736</c:v>
                </c:pt>
                <c:pt idx="24661">
                  <c:v>0.51517519864530414</c:v>
                </c:pt>
                <c:pt idx="24662">
                  <c:v>0.51513177890669093</c:v>
                </c:pt>
                <c:pt idx="24663">
                  <c:v>0.51508835916807783</c:v>
                </c:pt>
                <c:pt idx="24664">
                  <c:v>0.51508835916807783</c:v>
                </c:pt>
                <c:pt idx="24665">
                  <c:v>0.51504493942946461</c:v>
                </c:pt>
                <c:pt idx="24666">
                  <c:v>0.51504493942946461</c:v>
                </c:pt>
                <c:pt idx="24667">
                  <c:v>0.51500151969085151</c:v>
                </c:pt>
                <c:pt idx="24668">
                  <c:v>0.51495809995223829</c:v>
                </c:pt>
                <c:pt idx="24669">
                  <c:v>0.51491468021362508</c:v>
                </c:pt>
                <c:pt idx="24670">
                  <c:v>0.51487126047501186</c:v>
                </c:pt>
                <c:pt idx="24671">
                  <c:v>0.51482784073639876</c:v>
                </c:pt>
                <c:pt idx="24672">
                  <c:v>0.51478442099778565</c:v>
                </c:pt>
                <c:pt idx="24673">
                  <c:v>0.51474100125917244</c:v>
                </c:pt>
                <c:pt idx="24674">
                  <c:v>0.51469758152055922</c:v>
                </c:pt>
                <c:pt idx="24675">
                  <c:v>0.51469758152055922</c:v>
                </c:pt>
                <c:pt idx="24676">
                  <c:v>0.51465416178194601</c:v>
                </c:pt>
                <c:pt idx="24677">
                  <c:v>0.5146107420433329</c:v>
                </c:pt>
                <c:pt idx="24678">
                  <c:v>0.5145673223047198</c:v>
                </c:pt>
                <c:pt idx="24679">
                  <c:v>0.51452390256610658</c:v>
                </c:pt>
                <c:pt idx="24680">
                  <c:v>0.51448048282749337</c:v>
                </c:pt>
                <c:pt idx="24681">
                  <c:v>0.51448048282749337</c:v>
                </c:pt>
                <c:pt idx="24682">
                  <c:v>0.51443706308888015</c:v>
                </c:pt>
                <c:pt idx="24683">
                  <c:v>0.51439364335026705</c:v>
                </c:pt>
                <c:pt idx="24684">
                  <c:v>0.51439364335026705</c:v>
                </c:pt>
                <c:pt idx="24685">
                  <c:v>0.51435022361165383</c:v>
                </c:pt>
                <c:pt idx="24686">
                  <c:v>0.51435022361165383</c:v>
                </c:pt>
                <c:pt idx="24687">
                  <c:v>0.51430680387304073</c:v>
                </c:pt>
                <c:pt idx="24688">
                  <c:v>0.51426338413442751</c:v>
                </c:pt>
                <c:pt idx="24689">
                  <c:v>0.5142199643958143</c:v>
                </c:pt>
                <c:pt idx="24690">
                  <c:v>0.51417654465720108</c:v>
                </c:pt>
                <c:pt idx="24691">
                  <c:v>0.51413312491858798</c:v>
                </c:pt>
                <c:pt idx="24692">
                  <c:v>0.51413312491858798</c:v>
                </c:pt>
                <c:pt idx="24693">
                  <c:v>0.51408970517997488</c:v>
                </c:pt>
                <c:pt idx="24694">
                  <c:v>0.51404628544136166</c:v>
                </c:pt>
                <c:pt idx="24695">
                  <c:v>0.51400286570274845</c:v>
                </c:pt>
                <c:pt idx="24696">
                  <c:v>0.51395944596413523</c:v>
                </c:pt>
                <c:pt idx="24697">
                  <c:v>0.51395944596413523</c:v>
                </c:pt>
                <c:pt idx="24698">
                  <c:v>0.51391602622552213</c:v>
                </c:pt>
                <c:pt idx="24699">
                  <c:v>0.51387260648690902</c:v>
                </c:pt>
                <c:pt idx="24700">
                  <c:v>0.51382918674829581</c:v>
                </c:pt>
                <c:pt idx="24701">
                  <c:v>0.51378576700968259</c:v>
                </c:pt>
                <c:pt idx="24702">
                  <c:v>0.51378576700968259</c:v>
                </c:pt>
                <c:pt idx="24703">
                  <c:v>0.51374234727106938</c:v>
                </c:pt>
                <c:pt idx="24704">
                  <c:v>0.51369892753245627</c:v>
                </c:pt>
                <c:pt idx="24705">
                  <c:v>0.51365550779384306</c:v>
                </c:pt>
                <c:pt idx="24706">
                  <c:v>0.51361208805522995</c:v>
                </c:pt>
                <c:pt idx="24707">
                  <c:v>0.51356866831661674</c:v>
                </c:pt>
                <c:pt idx="24708">
                  <c:v>0.51356866831661674</c:v>
                </c:pt>
                <c:pt idx="24709">
                  <c:v>0.51356866831661674</c:v>
                </c:pt>
                <c:pt idx="24710">
                  <c:v>0.51356866831661674</c:v>
                </c:pt>
                <c:pt idx="24711">
                  <c:v>0.51352524857800352</c:v>
                </c:pt>
                <c:pt idx="24712">
                  <c:v>0.51352524857800352</c:v>
                </c:pt>
                <c:pt idx="24713">
                  <c:v>0.51352524857800352</c:v>
                </c:pt>
                <c:pt idx="24714">
                  <c:v>0.51352524857800352</c:v>
                </c:pt>
                <c:pt idx="24715">
                  <c:v>0.51348182883939031</c:v>
                </c:pt>
                <c:pt idx="24716">
                  <c:v>0.51348182883939031</c:v>
                </c:pt>
                <c:pt idx="24717">
                  <c:v>0.51348182883939031</c:v>
                </c:pt>
                <c:pt idx="24718">
                  <c:v>0.5134384091007772</c:v>
                </c:pt>
                <c:pt idx="24719">
                  <c:v>0.5134384091007772</c:v>
                </c:pt>
                <c:pt idx="24720">
                  <c:v>0.5133949893621641</c:v>
                </c:pt>
                <c:pt idx="24721">
                  <c:v>0.51335156962355089</c:v>
                </c:pt>
                <c:pt idx="24722">
                  <c:v>0.51330814988493767</c:v>
                </c:pt>
                <c:pt idx="24723">
                  <c:v>0.51326473014632445</c:v>
                </c:pt>
                <c:pt idx="24724">
                  <c:v>0.51322131040771135</c:v>
                </c:pt>
                <c:pt idx="24725">
                  <c:v>0.51317789066909825</c:v>
                </c:pt>
                <c:pt idx="24726">
                  <c:v>0.51313447093048503</c:v>
                </c:pt>
                <c:pt idx="24727">
                  <c:v>0.51309105119187182</c:v>
                </c:pt>
                <c:pt idx="24728">
                  <c:v>0.5130476314532586</c:v>
                </c:pt>
                <c:pt idx="24729">
                  <c:v>0.5130042117146455</c:v>
                </c:pt>
                <c:pt idx="24730">
                  <c:v>0.51296079197603228</c:v>
                </c:pt>
                <c:pt idx="24731">
                  <c:v>0.51291737223741918</c:v>
                </c:pt>
                <c:pt idx="24732">
                  <c:v>0.51287395249880596</c:v>
                </c:pt>
                <c:pt idx="24733">
                  <c:v>0.51287395249880596</c:v>
                </c:pt>
                <c:pt idx="24734">
                  <c:v>0.51283053276019275</c:v>
                </c:pt>
                <c:pt idx="24735">
                  <c:v>0.51283053276019275</c:v>
                </c:pt>
                <c:pt idx="24736">
                  <c:v>0.51283053276019275</c:v>
                </c:pt>
                <c:pt idx="24737">
                  <c:v>0.51278711302157953</c:v>
                </c:pt>
                <c:pt idx="24738">
                  <c:v>0.51274369328296643</c:v>
                </c:pt>
                <c:pt idx="24739">
                  <c:v>0.51274369328296643</c:v>
                </c:pt>
                <c:pt idx="24740">
                  <c:v>0.51270027354435332</c:v>
                </c:pt>
                <c:pt idx="24741">
                  <c:v>0.51265685380574011</c:v>
                </c:pt>
                <c:pt idx="24742">
                  <c:v>0.51261343406712689</c:v>
                </c:pt>
                <c:pt idx="24743">
                  <c:v>0.51257001432851368</c:v>
                </c:pt>
                <c:pt idx="24744">
                  <c:v>0.51257001432851368</c:v>
                </c:pt>
                <c:pt idx="24745">
                  <c:v>0.51252659458990057</c:v>
                </c:pt>
                <c:pt idx="24746">
                  <c:v>0.51248317485128747</c:v>
                </c:pt>
                <c:pt idx="24747">
                  <c:v>0.51243975511267426</c:v>
                </c:pt>
                <c:pt idx="24748">
                  <c:v>0.51239633537406104</c:v>
                </c:pt>
                <c:pt idx="24749">
                  <c:v>0.51239633537406104</c:v>
                </c:pt>
                <c:pt idx="24750">
                  <c:v>0.51239633537406104</c:v>
                </c:pt>
                <c:pt idx="24751">
                  <c:v>0.51235291563544783</c:v>
                </c:pt>
                <c:pt idx="24752">
                  <c:v>0.51230949589683472</c:v>
                </c:pt>
                <c:pt idx="24753">
                  <c:v>0.51230949589683472</c:v>
                </c:pt>
                <c:pt idx="24754">
                  <c:v>0.51226607615822151</c:v>
                </c:pt>
                <c:pt idx="24755">
                  <c:v>0.51226607615822151</c:v>
                </c:pt>
                <c:pt idx="24756">
                  <c:v>0.51226607615822151</c:v>
                </c:pt>
                <c:pt idx="24757">
                  <c:v>0.51226607615822151</c:v>
                </c:pt>
                <c:pt idx="24758">
                  <c:v>0.5122226564196084</c:v>
                </c:pt>
                <c:pt idx="24759">
                  <c:v>0.51217923668099519</c:v>
                </c:pt>
                <c:pt idx="24760">
                  <c:v>0.51213581694238197</c:v>
                </c:pt>
                <c:pt idx="24761">
                  <c:v>0.51209239720376876</c:v>
                </c:pt>
                <c:pt idx="24762">
                  <c:v>0.51204897746515565</c:v>
                </c:pt>
                <c:pt idx="24763">
                  <c:v>0.51204897746515565</c:v>
                </c:pt>
                <c:pt idx="24764">
                  <c:v>0.51200555772654255</c:v>
                </c:pt>
                <c:pt idx="24765">
                  <c:v>0.51200555772654255</c:v>
                </c:pt>
                <c:pt idx="24766">
                  <c:v>0.51200555772654255</c:v>
                </c:pt>
                <c:pt idx="24767">
                  <c:v>0.51196213798792933</c:v>
                </c:pt>
                <c:pt idx="24768">
                  <c:v>0.51191871824931612</c:v>
                </c:pt>
                <c:pt idx="24769">
                  <c:v>0.51191871824931612</c:v>
                </c:pt>
                <c:pt idx="24770">
                  <c:v>0.5118752985107029</c:v>
                </c:pt>
                <c:pt idx="24771">
                  <c:v>0.5118318787720898</c:v>
                </c:pt>
                <c:pt idx="24772">
                  <c:v>0.5118318787720898</c:v>
                </c:pt>
                <c:pt idx="24773">
                  <c:v>0.51178845903347669</c:v>
                </c:pt>
                <c:pt idx="24774">
                  <c:v>0.51178845903347669</c:v>
                </c:pt>
                <c:pt idx="24775">
                  <c:v>0.51178845903347669</c:v>
                </c:pt>
                <c:pt idx="24776">
                  <c:v>0.51174503929486348</c:v>
                </c:pt>
                <c:pt idx="24777">
                  <c:v>0.51170161955625026</c:v>
                </c:pt>
                <c:pt idx="24778">
                  <c:v>0.51165819981763705</c:v>
                </c:pt>
                <c:pt idx="24779">
                  <c:v>0.51161478007902395</c:v>
                </c:pt>
                <c:pt idx="24780">
                  <c:v>0.51161478007902395</c:v>
                </c:pt>
                <c:pt idx="24781">
                  <c:v>0.51161478007902395</c:v>
                </c:pt>
                <c:pt idx="24782">
                  <c:v>0.51161478007902395</c:v>
                </c:pt>
                <c:pt idx="24783">
                  <c:v>0.51161478007902395</c:v>
                </c:pt>
                <c:pt idx="24784">
                  <c:v>0.51157136034041073</c:v>
                </c:pt>
                <c:pt idx="24785">
                  <c:v>0.51152794060179763</c:v>
                </c:pt>
                <c:pt idx="24786">
                  <c:v>0.51148452086318441</c:v>
                </c:pt>
                <c:pt idx="24787">
                  <c:v>0.5114411011245712</c:v>
                </c:pt>
                <c:pt idx="24788">
                  <c:v>0.51139768138595798</c:v>
                </c:pt>
                <c:pt idx="24789">
                  <c:v>0.51139768138595798</c:v>
                </c:pt>
                <c:pt idx="24790">
                  <c:v>0.51135426164734488</c:v>
                </c:pt>
                <c:pt idx="24791">
                  <c:v>0.51131084190873177</c:v>
                </c:pt>
                <c:pt idx="24792">
                  <c:v>0.51126742217011856</c:v>
                </c:pt>
                <c:pt idx="24793">
                  <c:v>0.51122400243150534</c:v>
                </c:pt>
                <c:pt idx="24794">
                  <c:v>0.51122400243150534</c:v>
                </c:pt>
                <c:pt idx="24795">
                  <c:v>0.51118058269289213</c:v>
                </c:pt>
                <c:pt idx="24796">
                  <c:v>0.51113716295427902</c:v>
                </c:pt>
                <c:pt idx="24797">
                  <c:v>0.51113716295427902</c:v>
                </c:pt>
                <c:pt idx="24798">
                  <c:v>0.51109374321566592</c:v>
                </c:pt>
                <c:pt idx="24799">
                  <c:v>0.51109374321566592</c:v>
                </c:pt>
                <c:pt idx="24800">
                  <c:v>0.5110503234770527</c:v>
                </c:pt>
                <c:pt idx="24801">
                  <c:v>0.51100690373843949</c:v>
                </c:pt>
                <c:pt idx="24802">
                  <c:v>0.51096348399982627</c:v>
                </c:pt>
                <c:pt idx="24803">
                  <c:v>0.51092006426121317</c:v>
                </c:pt>
                <c:pt idx="24804">
                  <c:v>0.51092006426121317</c:v>
                </c:pt>
                <c:pt idx="24805">
                  <c:v>0.51087664452259995</c:v>
                </c:pt>
                <c:pt idx="24806">
                  <c:v>0.51087664452259995</c:v>
                </c:pt>
                <c:pt idx="24807">
                  <c:v>0.51083322478398685</c:v>
                </c:pt>
                <c:pt idx="24808">
                  <c:v>0.51083322478398685</c:v>
                </c:pt>
                <c:pt idx="24809">
                  <c:v>0.51078980504537363</c:v>
                </c:pt>
                <c:pt idx="24810">
                  <c:v>0.51074638530676042</c:v>
                </c:pt>
                <c:pt idx="24811">
                  <c:v>0.5107029655681472</c:v>
                </c:pt>
                <c:pt idx="24812">
                  <c:v>0.5106595458295341</c:v>
                </c:pt>
                <c:pt idx="24813">
                  <c:v>0.510616126090921</c:v>
                </c:pt>
                <c:pt idx="24814">
                  <c:v>0.51057270635230778</c:v>
                </c:pt>
                <c:pt idx="24815">
                  <c:v>0.51057270635230778</c:v>
                </c:pt>
                <c:pt idx="24816">
                  <c:v>0.51052928661369457</c:v>
                </c:pt>
                <c:pt idx="24817">
                  <c:v>0.51048586687508135</c:v>
                </c:pt>
                <c:pt idx="24818">
                  <c:v>0.51044244713646825</c:v>
                </c:pt>
                <c:pt idx="24819">
                  <c:v>0.51039902739785514</c:v>
                </c:pt>
                <c:pt idx="24820">
                  <c:v>0.51039902739785514</c:v>
                </c:pt>
                <c:pt idx="24821">
                  <c:v>0.51035560765924193</c:v>
                </c:pt>
                <c:pt idx="24822">
                  <c:v>0.51035560765924193</c:v>
                </c:pt>
                <c:pt idx="24823">
                  <c:v>0.51031218792062871</c:v>
                </c:pt>
                <c:pt idx="24824">
                  <c:v>0.5102687681820155</c:v>
                </c:pt>
                <c:pt idx="24825">
                  <c:v>0.5102687681820155</c:v>
                </c:pt>
                <c:pt idx="24826">
                  <c:v>0.51022534844340239</c:v>
                </c:pt>
                <c:pt idx="24827">
                  <c:v>0.51022534844340239</c:v>
                </c:pt>
                <c:pt idx="24828">
                  <c:v>0.51018192870478918</c:v>
                </c:pt>
                <c:pt idx="24829">
                  <c:v>0.51013850896617607</c:v>
                </c:pt>
                <c:pt idx="24830">
                  <c:v>0.51009508922756286</c:v>
                </c:pt>
                <c:pt idx="24831">
                  <c:v>0.51005166948894964</c:v>
                </c:pt>
                <c:pt idx="24832">
                  <c:v>0.51005166948894964</c:v>
                </c:pt>
                <c:pt idx="24833">
                  <c:v>0.51000824975033643</c:v>
                </c:pt>
                <c:pt idx="24834">
                  <c:v>0.50996483001172332</c:v>
                </c:pt>
                <c:pt idx="24835">
                  <c:v>0.50996483001172332</c:v>
                </c:pt>
                <c:pt idx="24836">
                  <c:v>0.50992141027311022</c:v>
                </c:pt>
                <c:pt idx="24837">
                  <c:v>0.50987799053449701</c:v>
                </c:pt>
                <c:pt idx="24838">
                  <c:v>0.50983457079588379</c:v>
                </c:pt>
                <c:pt idx="24839">
                  <c:v>0.50983457079588379</c:v>
                </c:pt>
                <c:pt idx="24840">
                  <c:v>0.50983457079588379</c:v>
                </c:pt>
                <c:pt idx="24841">
                  <c:v>0.50983457079588379</c:v>
                </c:pt>
                <c:pt idx="24842">
                  <c:v>0.50983457079588379</c:v>
                </c:pt>
                <c:pt idx="24843">
                  <c:v>0.50979115105727058</c:v>
                </c:pt>
                <c:pt idx="24844">
                  <c:v>0.50974773131865747</c:v>
                </c:pt>
                <c:pt idx="24845">
                  <c:v>0.50970431158004437</c:v>
                </c:pt>
                <c:pt idx="24846">
                  <c:v>0.50966089184143115</c:v>
                </c:pt>
                <c:pt idx="24847">
                  <c:v>0.50961747210281794</c:v>
                </c:pt>
                <c:pt idx="24848">
                  <c:v>0.50957405236420472</c:v>
                </c:pt>
                <c:pt idx="24849">
                  <c:v>0.50953063262559162</c:v>
                </c:pt>
                <c:pt idx="24850">
                  <c:v>0.50953063262559162</c:v>
                </c:pt>
                <c:pt idx="24851">
                  <c:v>0.5094872128869784</c:v>
                </c:pt>
                <c:pt idx="24852">
                  <c:v>0.5094872128869784</c:v>
                </c:pt>
                <c:pt idx="24853">
                  <c:v>0.5094872128869784</c:v>
                </c:pt>
                <c:pt idx="24854">
                  <c:v>0.5094872128869784</c:v>
                </c:pt>
                <c:pt idx="24855">
                  <c:v>0.5094437931483653</c:v>
                </c:pt>
                <c:pt idx="24856">
                  <c:v>0.5094437931483653</c:v>
                </c:pt>
                <c:pt idx="24857">
                  <c:v>0.50940037340975208</c:v>
                </c:pt>
                <c:pt idx="24858">
                  <c:v>0.50935695367113887</c:v>
                </c:pt>
                <c:pt idx="24859">
                  <c:v>0.50935695367113887</c:v>
                </c:pt>
                <c:pt idx="24860">
                  <c:v>0.50935695367113887</c:v>
                </c:pt>
                <c:pt idx="24861">
                  <c:v>0.50931353393252565</c:v>
                </c:pt>
                <c:pt idx="24862">
                  <c:v>0.50927011419391255</c:v>
                </c:pt>
                <c:pt idx="24863">
                  <c:v>0.50922669445529944</c:v>
                </c:pt>
                <c:pt idx="24864">
                  <c:v>0.50918327471668623</c:v>
                </c:pt>
                <c:pt idx="24865">
                  <c:v>0.50913985497807301</c:v>
                </c:pt>
                <c:pt idx="24866">
                  <c:v>0.50913985497807301</c:v>
                </c:pt>
                <c:pt idx="24867">
                  <c:v>0.5090964352394598</c:v>
                </c:pt>
                <c:pt idx="24868">
                  <c:v>0.5090964352394598</c:v>
                </c:pt>
                <c:pt idx="24869">
                  <c:v>0.5090964352394598</c:v>
                </c:pt>
                <c:pt idx="24870">
                  <c:v>0.5090530155008467</c:v>
                </c:pt>
                <c:pt idx="24871">
                  <c:v>0.50900959576223359</c:v>
                </c:pt>
                <c:pt idx="24872">
                  <c:v>0.50896617602362038</c:v>
                </c:pt>
                <c:pt idx="24873">
                  <c:v>0.50892275628500716</c:v>
                </c:pt>
                <c:pt idx="24874">
                  <c:v>0.50887933654639395</c:v>
                </c:pt>
                <c:pt idx="24875">
                  <c:v>0.50887933654639395</c:v>
                </c:pt>
                <c:pt idx="24876">
                  <c:v>0.50887933654639395</c:v>
                </c:pt>
                <c:pt idx="24877">
                  <c:v>0.50887933654639395</c:v>
                </c:pt>
                <c:pt idx="24878">
                  <c:v>0.50887933654639395</c:v>
                </c:pt>
                <c:pt idx="24879">
                  <c:v>0.50887933654639395</c:v>
                </c:pt>
                <c:pt idx="24880">
                  <c:v>0.50887933654639395</c:v>
                </c:pt>
                <c:pt idx="24881">
                  <c:v>0.50887933654639395</c:v>
                </c:pt>
                <c:pt idx="24882">
                  <c:v>0.50883591680778084</c:v>
                </c:pt>
                <c:pt idx="24883">
                  <c:v>0.50883591680778084</c:v>
                </c:pt>
                <c:pt idx="24884">
                  <c:v>0.50883591680778084</c:v>
                </c:pt>
                <c:pt idx="24885">
                  <c:v>0.50883591680778084</c:v>
                </c:pt>
                <c:pt idx="24886">
                  <c:v>0.50879249706916763</c:v>
                </c:pt>
                <c:pt idx="24887">
                  <c:v>0.50879249706916763</c:v>
                </c:pt>
                <c:pt idx="24888">
                  <c:v>0.50879249706916763</c:v>
                </c:pt>
                <c:pt idx="24889">
                  <c:v>0.50879249706916763</c:v>
                </c:pt>
                <c:pt idx="24890">
                  <c:v>0.50879249706916763</c:v>
                </c:pt>
                <c:pt idx="24891">
                  <c:v>0.50874907733055452</c:v>
                </c:pt>
                <c:pt idx="24892">
                  <c:v>0.50874907733055452</c:v>
                </c:pt>
                <c:pt idx="24893">
                  <c:v>0.50870565759194131</c:v>
                </c:pt>
                <c:pt idx="24894">
                  <c:v>0.50866223785332809</c:v>
                </c:pt>
                <c:pt idx="24895">
                  <c:v>0.50861881811471488</c:v>
                </c:pt>
                <c:pt idx="24896">
                  <c:v>0.50857539837610177</c:v>
                </c:pt>
                <c:pt idx="24897">
                  <c:v>0.50853197863748867</c:v>
                </c:pt>
                <c:pt idx="24898">
                  <c:v>0.50853197863748867</c:v>
                </c:pt>
                <c:pt idx="24899">
                  <c:v>0.50848855889887545</c:v>
                </c:pt>
                <c:pt idx="24900">
                  <c:v>0.50848855889887545</c:v>
                </c:pt>
                <c:pt idx="24901">
                  <c:v>0.50844513916026224</c:v>
                </c:pt>
                <c:pt idx="24902">
                  <c:v>0.50844513916026224</c:v>
                </c:pt>
                <c:pt idx="24903">
                  <c:v>0.50840171942164902</c:v>
                </c:pt>
                <c:pt idx="24904">
                  <c:v>0.50835829968303592</c:v>
                </c:pt>
                <c:pt idx="24905">
                  <c:v>0.50831487994442281</c:v>
                </c:pt>
                <c:pt idx="24906">
                  <c:v>0.50831487994442281</c:v>
                </c:pt>
                <c:pt idx="24907">
                  <c:v>0.50831487994442281</c:v>
                </c:pt>
                <c:pt idx="24908">
                  <c:v>0.5082714602058096</c:v>
                </c:pt>
                <c:pt idx="24909">
                  <c:v>0.50822804046719638</c:v>
                </c:pt>
                <c:pt idx="24910">
                  <c:v>0.50818462072858317</c:v>
                </c:pt>
                <c:pt idx="24911">
                  <c:v>0.50814120098997007</c:v>
                </c:pt>
                <c:pt idx="24912">
                  <c:v>0.50814120098997007</c:v>
                </c:pt>
                <c:pt idx="24913">
                  <c:v>0.50809778125135685</c:v>
                </c:pt>
                <c:pt idx="24914">
                  <c:v>0.50805436151274375</c:v>
                </c:pt>
                <c:pt idx="24915">
                  <c:v>0.50801094177413053</c:v>
                </c:pt>
                <c:pt idx="24916">
                  <c:v>0.50796752203551732</c:v>
                </c:pt>
                <c:pt idx="24917">
                  <c:v>0.5079241022969041</c:v>
                </c:pt>
                <c:pt idx="24918">
                  <c:v>0.5079241022969041</c:v>
                </c:pt>
                <c:pt idx="24919">
                  <c:v>0.5079241022969041</c:v>
                </c:pt>
                <c:pt idx="24920">
                  <c:v>0.507880682558291</c:v>
                </c:pt>
                <c:pt idx="24921">
                  <c:v>0.50783726281967789</c:v>
                </c:pt>
                <c:pt idx="24922">
                  <c:v>0.50779384308106468</c:v>
                </c:pt>
                <c:pt idx="24923">
                  <c:v>0.50779384308106468</c:v>
                </c:pt>
                <c:pt idx="24924">
                  <c:v>0.50775042334245146</c:v>
                </c:pt>
                <c:pt idx="24925">
                  <c:v>0.50770700360383825</c:v>
                </c:pt>
                <c:pt idx="24926">
                  <c:v>0.50770700360383825</c:v>
                </c:pt>
                <c:pt idx="24927">
                  <c:v>0.50766358386522514</c:v>
                </c:pt>
                <c:pt idx="24928">
                  <c:v>0.50762016412661204</c:v>
                </c:pt>
                <c:pt idx="24929">
                  <c:v>0.50757674438799882</c:v>
                </c:pt>
                <c:pt idx="24930">
                  <c:v>0.50753332464938561</c:v>
                </c:pt>
                <c:pt idx="24931">
                  <c:v>0.50748990491077239</c:v>
                </c:pt>
                <c:pt idx="24932">
                  <c:v>0.50744648517215929</c:v>
                </c:pt>
                <c:pt idx="24933">
                  <c:v>0.50744648517215929</c:v>
                </c:pt>
                <c:pt idx="24934">
                  <c:v>0.50744648517215929</c:v>
                </c:pt>
                <c:pt idx="24935">
                  <c:v>0.50740306543354607</c:v>
                </c:pt>
                <c:pt idx="24936">
                  <c:v>0.50740306543354607</c:v>
                </c:pt>
                <c:pt idx="24937">
                  <c:v>0.50735964569493297</c:v>
                </c:pt>
                <c:pt idx="24938">
                  <c:v>0.50731622595631976</c:v>
                </c:pt>
                <c:pt idx="24939">
                  <c:v>0.50727280621770654</c:v>
                </c:pt>
                <c:pt idx="24940">
                  <c:v>0.50722938647909332</c:v>
                </c:pt>
                <c:pt idx="24941">
                  <c:v>0.50718596674048022</c:v>
                </c:pt>
                <c:pt idx="24942">
                  <c:v>0.50714254700186712</c:v>
                </c:pt>
                <c:pt idx="24943">
                  <c:v>0.5070991272632539</c:v>
                </c:pt>
                <c:pt idx="24944">
                  <c:v>0.50705570752464069</c:v>
                </c:pt>
                <c:pt idx="24945">
                  <c:v>0.50701228778602747</c:v>
                </c:pt>
                <c:pt idx="24946">
                  <c:v>0.50696886804741437</c:v>
                </c:pt>
                <c:pt idx="24947">
                  <c:v>0.50692544830880126</c:v>
                </c:pt>
                <c:pt idx="24948">
                  <c:v>0.50688202857018805</c:v>
                </c:pt>
                <c:pt idx="24949">
                  <c:v>0.50683860883157483</c:v>
                </c:pt>
                <c:pt idx="24950">
                  <c:v>0.50679518909296162</c:v>
                </c:pt>
                <c:pt idx="24951">
                  <c:v>0.50675176935434851</c:v>
                </c:pt>
                <c:pt idx="24952">
                  <c:v>0.5067083496157353</c:v>
                </c:pt>
                <c:pt idx="24953">
                  <c:v>0.50666492987712219</c:v>
                </c:pt>
                <c:pt idx="24954">
                  <c:v>0.50666492987712219</c:v>
                </c:pt>
                <c:pt idx="24955">
                  <c:v>0.50666492987712219</c:v>
                </c:pt>
                <c:pt idx="24956">
                  <c:v>0.50662151013850898</c:v>
                </c:pt>
                <c:pt idx="24957">
                  <c:v>0.50657809039989576</c:v>
                </c:pt>
                <c:pt idx="24958">
                  <c:v>0.50657809039989576</c:v>
                </c:pt>
                <c:pt idx="24959">
                  <c:v>0.50653467066128255</c:v>
                </c:pt>
                <c:pt idx="24960">
                  <c:v>0.50649125092266944</c:v>
                </c:pt>
                <c:pt idx="24961">
                  <c:v>0.50644783118405634</c:v>
                </c:pt>
                <c:pt idx="24962">
                  <c:v>0.50640441144544313</c:v>
                </c:pt>
                <c:pt idx="24963">
                  <c:v>0.50636099170682991</c:v>
                </c:pt>
                <c:pt idx="24964">
                  <c:v>0.50636099170682991</c:v>
                </c:pt>
                <c:pt idx="24965">
                  <c:v>0.5063175719682167</c:v>
                </c:pt>
                <c:pt idx="24966">
                  <c:v>0.50627415222960359</c:v>
                </c:pt>
                <c:pt idx="24967">
                  <c:v>0.50623073249099049</c:v>
                </c:pt>
                <c:pt idx="24968">
                  <c:v>0.50618731275237727</c:v>
                </c:pt>
                <c:pt idx="24969">
                  <c:v>0.50614389301376406</c:v>
                </c:pt>
                <c:pt idx="24970">
                  <c:v>0.50610047327515084</c:v>
                </c:pt>
                <c:pt idx="24971">
                  <c:v>0.50610047327515084</c:v>
                </c:pt>
                <c:pt idx="24972">
                  <c:v>0.50605705353653774</c:v>
                </c:pt>
                <c:pt idx="24973">
                  <c:v>0.50605705353653774</c:v>
                </c:pt>
                <c:pt idx="24974">
                  <c:v>0.50605705353653774</c:v>
                </c:pt>
                <c:pt idx="24975">
                  <c:v>0.50601363379792452</c:v>
                </c:pt>
                <c:pt idx="24976">
                  <c:v>0.50597021405931142</c:v>
                </c:pt>
                <c:pt idx="24977">
                  <c:v>0.5059267943206982</c:v>
                </c:pt>
                <c:pt idx="24978">
                  <c:v>0.5059267943206982</c:v>
                </c:pt>
                <c:pt idx="24979">
                  <c:v>0.50588337458208499</c:v>
                </c:pt>
                <c:pt idx="24980">
                  <c:v>0.50588337458208499</c:v>
                </c:pt>
                <c:pt idx="24981">
                  <c:v>0.50583995484347177</c:v>
                </c:pt>
                <c:pt idx="24982">
                  <c:v>0.50579653510485867</c:v>
                </c:pt>
                <c:pt idx="24983">
                  <c:v>0.50575311536624556</c:v>
                </c:pt>
                <c:pt idx="24984">
                  <c:v>0.50575311536624556</c:v>
                </c:pt>
                <c:pt idx="24985">
                  <c:v>0.50575311536624556</c:v>
                </c:pt>
                <c:pt idx="24986">
                  <c:v>0.50570969562763235</c:v>
                </c:pt>
                <c:pt idx="24987">
                  <c:v>0.50570969562763235</c:v>
                </c:pt>
                <c:pt idx="24988">
                  <c:v>0.50566627588901913</c:v>
                </c:pt>
                <c:pt idx="24989">
                  <c:v>0.50562285615040592</c:v>
                </c:pt>
                <c:pt idx="24990">
                  <c:v>0.50557943641179282</c:v>
                </c:pt>
                <c:pt idx="24991">
                  <c:v>0.5055360166731796</c:v>
                </c:pt>
                <c:pt idx="24992">
                  <c:v>0.5054925969345665</c:v>
                </c:pt>
                <c:pt idx="24993">
                  <c:v>0.5054925969345665</c:v>
                </c:pt>
                <c:pt idx="24994">
                  <c:v>0.50544917719595328</c:v>
                </c:pt>
                <c:pt idx="24995">
                  <c:v>0.50540575745734007</c:v>
                </c:pt>
                <c:pt idx="24996">
                  <c:v>0.50540575745734007</c:v>
                </c:pt>
                <c:pt idx="24997">
                  <c:v>0.50540575745734007</c:v>
                </c:pt>
                <c:pt idx="24998">
                  <c:v>0.50536233771872685</c:v>
                </c:pt>
                <c:pt idx="24999">
                  <c:v>0.50531891798011375</c:v>
                </c:pt>
                <c:pt idx="25000">
                  <c:v>0.50531891798011375</c:v>
                </c:pt>
                <c:pt idx="25001">
                  <c:v>0.50531891798011375</c:v>
                </c:pt>
                <c:pt idx="25002">
                  <c:v>0.50527549824150064</c:v>
                </c:pt>
                <c:pt idx="25003">
                  <c:v>0.50523207850288743</c:v>
                </c:pt>
                <c:pt idx="25004">
                  <c:v>0.50518865876427421</c:v>
                </c:pt>
                <c:pt idx="25005">
                  <c:v>0.505145239025661</c:v>
                </c:pt>
                <c:pt idx="25006">
                  <c:v>0.50510181928704789</c:v>
                </c:pt>
                <c:pt idx="25007">
                  <c:v>0.50505839954843479</c:v>
                </c:pt>
                <c:pt idx="25008">
                  <c:v>0.50505839954843479</c:v>
                </c:pt>
                <c:pt idx="25009">
                  <c:v>0.50501497980982157</c:v>
                </c:pt>
                <c:pt idx="25010">
                  <c:v>0.50501497980982157</c:v>
                </c:pt>
                <c:pt idx="25011">
                  <c:v>0.50497156007120836</c:v>
                </c:pt>
                <c:pt idx="25012">
                  <c:v>0.50492814033259514</c:v>
                </c:pt>
                <c:pt idx="25013">
                  <c:v>0.50492814033259514</c:v>
                </c:pt>
                <c:pt idx="25014">
                  <c:v>0.50492814033259514</c:v>
                </c:pt>
                <c:pt idx="25015">
                  <c:v>0.50488472059398204</c:v>
                </c:pt>
                <c:pt idx="25016">
                  <c:v>0.50484130085536882</c:v>
                </c:pt>
                <c:pt idx="25017">
                  <c:v>0.50484130085536882</c:v>
                </c:pt>
                <c:pt idx="25018">
                  <c:v>0.50479788111675572</c:v>
                </c:pt>
                <c:pt idx="25019">
                  <c:v>0.5047544613781425</c:v>
                </c:pt>
                <c:pt idx="25020">
                  <c:v>0.50471104163952929</c:v>
                </c:pt>
                <c:pt idx="25021">
                  <c:v>0.50466762190091607</c:v>
                </c:pt>
                <c:pt idx="25022">
                  <c:v>0.50462420216230297</c:v>
                </c:pt>
                <c:pt idx="25023">
                  <c:v>0.50462420216230297</c:v>
                </c:pt>
                <c:pt idx="25024">
                  <c:v>0.50462420216230297</c:v>
                </c:pt>
                <c:pt idx="25025">
                  <c:v>0.50462420216230297</c:v>
                </c:pt>
                <c:pt idx="25026">
                  <c:v>0.50458078242368987</c:v>
                </c:pt>
                <c:pt idx="25027">
                  <c:v>0.50453736268507665</c:v>
                </c:pt>
                <c:pt idx="25028">
                  <c:v>0.50449394294646344</c:v>
                </c:pt>
                <c:pt idx="25029">
                  <c:v>0.50445052320785022</c:v>
                </c:pt>
                <c:pt idx="25030">
                  <c:v>0.50440710346923712</c:v>
                </c:pt>
                <c:pt idx="25031">
                  <c:v>0.50436368373062401</c:v>
                </c:pt>
                <c:pt idx="25032">
                  <c:v>0.5043202639920108</c:v>
                </c:pt>
                <c:pt idx="25033">
                  <c:v>0.50427684425339758</c:v>
                </c:pt>
                <c:pt idx="25034">
                  <c:v>0.50423342451478437</c:v>
                </c:pt>
                <c:pt idx="25035">
                  <c:v>0.50423342451478437</c:v>
                </c:pt>
                <c:pt idx="25036">
                  <c:v>0.50419000477617126</c:v>
                </c:pt>
                <c:pt idx="25037">
                  <c:v>0.50414658503755805</c:v>
                </c:pt>
                <c:pt idx="25038">
                  <c:v>0.50410316529894494</c:v>
                </c:pt>
                <c:pt idx="25039">
                  <c:v>0.50410316529894494</c:v>
                </c:pt>
                <c:pt idx="25040">
                  <c:v>0.50410316529894494</c:v>
                </c:pt>
                <c:pt idx="25041">
                  <c:v>0.50410316529894494</c:v>
                </c:pt>
                <c:pt idx="25042">
                  <c:v>0.50405974556033173</c:v>
                </c:pt>
                <c:pt idx="25043">
                  <c:v>0.50405974556033173</c:v>
                </c:pt>
                <c:pt idx="25044">
                  <c:v>0.50405974556033173</c:v>
                </c:pt>
                <c:pt idx="25045">
                  <c:v>0.50405974556033173</c:v>
                </c:pt>
                <c:pt idx="25046">
                  <c:v>0.50405974556033173</c:v>
                </c:pt>
                <c:pt idx="25047">
                  <c:v>0.50405974556033173</c:v>
                </c:pt>
                <c:pt idx="25048">
                  <c:v>0.50405974556033173</c:v>
                </c:pt>
                <c:pt idx="25049">
                  <c:v>0.50405974556033173</c:v>
                </c:pt>
                <c:pt idx="25050">
                  <c:v>0.50401632582171851</c:v>
                </c:pt>
                <c:pt idx="25051">
                  <c:v>0.5039729060831053</c:v>
                </c:pt>
                <c:pt idx="25052">
                  <c:v>0.50392948634449219</c:v>
                </c:pt>
                <c:pt idx="25053">
                  <c:v>0.50392948634449219</c:v>
                </c:pt>
                <c:pt idx="25054">
                  <c:v>0.50388606660587909</c:v>
                </c:pt>
                <c:pt idx="25055">
                  <c:v>0.50384264686726588</c:v>
                </c:pt>
                <c:pt idx="25056">
                  <c:v>0.50379922712865266</c:v>
                </c:pt>
                <c:pt idx="25057">
                  <c:v>0.50379922712865266</c:v>
                </c:pt>
                <c:pt idx="25058">
                  <c:v>0.50379922712865266</c:v>
                </c:pt>
                <c:pt idx="25059">
                  <c:v>0.50375580739003945</c:v>
                </c:pt>
                <c:pt idx="25060">
                  <c:v>0.50371238765142634</c:v>
                </c:pt>
                <c:pt idx="25061">
                  <c:v>0.50371238765142634</c:v>
                </c:pt>
                <c:pt idx="25062">
                  <c:v>0.50366896791281324</c:v>
                </c:pt>
                <c:pt idx="25063">
                  <c:v>0.50362554817420002</c:v>
                </c:pt>
                <c:pt idx="25064">
                  <c:v>0.50358212843558681</c:v>
                </c:pt>
                <c:pt idx="25065">
                  <c:v>0.50353870869697359</c:v>
                </c:pt>
                <c:pt idx="25066">
                  <c:v>0.50349528895836049</c:v>
                </c:pt>
                <c:pt idx="25067">
                  <c:v>0.50349528895836049</c:v>
                </c:pt>
                <c:pt idx="25068">
                  <c:v>0.50349528895836049</c:v>
                </c:pt>
                <c:pt idx="25069">
                  <c:v>0.50349528895836049</c:v>
                </c:pt>
                <c:pt idx="25070">
                  <c:v>0.50349528895836049</c:v>
                </c:pt>
                <c:pt idx="25071">
                  <c:v>0.50345186921974727</c:v>
                </c:pt>
                <c:pt idx="25072">
                  <c:v>0.50340844948113417</c:v>
                </c:pt>
                <c:pt idx="25073">
                  <c:v>0.50340844948113417</c:v>
                </c:pt>
                <c:pt idx="25074">
                  <c:v>0.50340844948113417</c:v>
                </c:pt>
                <c:pt idx="25075">
                  <c:v>0.50336502974252095</c:v>
                </c:pt>
                <c:pt idx="25076">
                  <c:v>0.50336502974252095</c:v>
                </c:pt>
                <c:pt idx="25077">
                  <c:v>0.50336502974252095</c:v>
                </c:pt>
                <c:pt idx="25078">
                  <c:v>0.50332161000390774</c:v>
                </c:pt>
                <c:pt idx="25079">
                  <c:v>0.50332161000390774</c:v>
                </c:pt>
                <c:pt idx="25080">
                  <c:v>0.50327819026529452</c:v>
                </c:pt>
                <c:pt idx="25081">
                  <c:v>0.50323477052668142</c:v>
                </c:pt>
                <c:pt idx="25082">
                  <c:v>0.50319135078806831</c:v>
                </c:pt>
                <c:pt idx="25083">
                  <c:v>0.5031479310494551</c:v>
                </c:pt>
                <c:pt idx="25084">
                  <c:v>0.5031479310494551</c:v>
                </c:pt>
                <c:pt idx="25085">
                  <c:v>0.50310451131084188</c:v>
                </c:pt>
                <c:pt idx="25086">
                  <c:v>0.50310451131084188</c:v>
                </c:pt>
                <c:pt idx="25087">
                  <c:v>0.50306109157222867</c:v>
                </c:pt>
                <c:pt idx="25088">
                  <c:v>0.50301767183361557</c:v>
                </c:pt>
                <c:pt idx="25089">
                  <c:v>0.50297425209500246</c:v>
                </c:pt>
                <c:pt idx="25090">
                  <c:v>0.50293083235638925</c:v>
                </c:pt>
                <c:pt idx="25091">
                  <c:v>0.50288741261777603</c:v>
                </c:pt>
                <c:pt idx="25092">
                  <c:v>0.50284399287916282</c:v>
                </c:pt>
                <c:pt idx="25093">
                  <c:v>0.50280057314054971</c:v>
                </c:pt>
                <c:pt idx="25094">
                  <c:v>0.5027571534019365</c:v>
                </c:pt>
                <c:pt idx="25095">
                  <c:v>0.5027571534019365</c:v>
                </c:pt>
                <c:pt idx="25096">
                  <c:v>0.50271373366332339</c:v>
                </c:pt>
                <c:pt idx="25097">
                  <c:v>0.50267031392471018</c:v>
                </c:pt>
                <c:pt idx="25098">
                  <c:v>0.50262689418609696</c:v>
                </c:pt>
                <c:pt idx="25099">
                  <c:v>0.50258347444748375</c:v>
                </c:pt>
                <c:pt idx="25100">
                  <c:v>0.50254005470887064</c:v>
                </c:pt>
                <c:pt idx="25101">
                  <c:v>0.50249663497025754</c:v>
                </c:pt>
                <c:pt idx="25102">
                  <c:v>0.50249663497025754</c:v>
                </c:pt>
                <c:pt idx="25103">
                  <c:v>0.50245321523164432</c:v>
                </c:pt>
                <c:pt idx="25104">
                  <c:v>0.50240979549303111</c:v>
                </c:pt>
                <c:pt idx="25105">
                  <c:v>0.50236637575441789</c:v>
                </c:pt>
                <c:pt idx="25106">
                  <c:v>0.50232295601580479</c:v>
                </c:pt>
                <c:pt idx="25107">
                  <c:v>0.50227953627719168</c:v>
                </c:pt>
                <c:pt idx="25108">
                  <c:v>0.50223611653857847</c:v>
                </c:pt>
                <c:pt idx="25109">
                  <c:v>0.50223611653857847</c:v>
                </c:pt>
                <c:pt idx="25110">
                  <c:v>0.50219269679996525</c:v>
                </c:pt>
                <c:pt idx="25111">
                  <c:v>0.50214927706135204</c:v>
                </c:pt>
                <c:pt idx="25112">
                  <c:v>0.50210585732273894</c:v>
                </c:pt>
                <c:pt idx="25113">
                  <c:v>0.50206243758412572</c:v>
                </c:pt>
                <c:pt idx="25114">
                  <c:v>0.50206243758412572</c:v>
                </c:pt>
                <c:pt idx="25115">
                  <c:v>0.50201901784551262</c:v>
                </c:pt>
                <c:pt idx="25116">
                  <c:v>0.5019755981068994</c:v>
                </c:pt>
                <c:pt idx="25117">
                  <c:v>0.50193217836828619</c:v>
                </c:pt>
                <c:pt idx="25118">
                  <c:v>0.50188875862967297</c:v>
                </c:pt>
                <c:pt idx="25119">
                  <c:v>0.50184533889105987</c:v>
                </c:pt>
                <c:pt idx="25120">
                  <c:v>0.50184533889105987</c:v>
                </c:pt>
                <c:pt idx="25121">
                  <c:v>0.50180191915244676</c:v>
                </c:pt>
                <c:pt idx="25122">
                  <c:v>0.50175849941383355</c:v>
                </c:pt>
                <c:pt idx="25123">
                  <c:v>0.50175849941383355</c:v>
                </c:pt>
                <c:pt idx="25124">
                  <c:v>0.50171507967522033</c:v>
                </c:pt>
                <c:pt idx="25125">
                  <c:v>0.50167165993660712</c:v>
                </c:pt>
                <c:pt idx="25126">
                  <c:v>0.50167165993660712</c:v>
                </c:pt>
                <c:pt idx="25127">
                  <c:v>0.50162824019799401</c:v>
                </c:pt>
                <c:pt idx="25128">
                  <c:v>0.50158482045938091</c:v>
                </c:pt>
                <c:pt idx="25129">
                  <c:v>0.50158482045938091</c:v>
                </c:pt>
                <c:pt idx="25130">
                  <c:v>0.50158482045938091</c:v>
                </c:pt>
                <c:pt idx="25131">
                  <c:v>0.50154140072076769</c:v>
                </c:pt>
                <c:pt idx="25132">
                  <c:v>0.50154140072076769</c:v>
                </c:pt>
                <c:pt idx="25133">
                  <c:v>0.50154140072076769</c:v>
                </c:pt>
                <c:pt idx="25134">
                  <c:v>0.50149798098215448</c:v>
                </c:pt>
                <c:pt idx="25135">
                  <c:v>0.50145456124354126</c:v>
                </c:pt>
                <c:pt idx="25136">
                  <c:v>0.50141114150492816</c:v>
                </c:pt>
                <c:pt idx="25137">
                  <c:v>0.50136772176631494</c:v>
                </c:pt>
                <c:pt idx="25138">
                  <c:v>0.50132430202770184</c:v>
                </c:pt>
                <c:pt idx="25139">
                  <c:v>0.50132430202770184</c:v>
                </c:pt>
                <c:pt idx="25140">
                  <c:v>0.50132430202770184</c:v>
                </c:pt>
                <c:pt idx="25141">
                  <c:v>0.50132430202770184</c:v>
                </c:pt>
                <c:pt idx="25142">
                  <c:v>0.50128088228908863</c:v>
                </c:pt>
                <c:pt idx="25143">
                  <c:v>0.50123746255047541</c:v>
                </c:pt>
                <c:pt idx="25144">
                  <c:v>0.50119404281186219</c:v>
                </c:pt>
                <c:pt idx="25145">
                  <c:v>0.50115062307324909</c:v>
                </c:pt>
                <c:pt idx="25146">
                  <c:v>0.50115062307324909</c:v>
                </c:pt>
                <c:pt idx="25147">
                  <c:v>0.50110720333463599</c:v>
                </c:pt>
                <c:pt idx="25148">
                  <c:v>0.50106378359602277</c:v>
                </c:pt>
                <c:pt idx="25149">
                  <c:v>0.50102036385740956</c:v>
                </c:pt>
                <c:pt idx="25150">
                  <c:v>0.50097694411879634</c:v>
                </c:pt>
                <c:pt idx="25151">
                  <c:v>0.50097694411879634</c:v>
                </c:pt>
                <c:pt idx="25152">
                  <c:v>0.50093352438018324</c:v>
                </c:pt>
                <c:pt idx="25153">
                  <c:v>0.50089010464157013</c:v>
                </c:pt>
                <c:pt idx="25154">
                  <c:v>0.50084668490295692</c:v>
                </c:pt>
                <c:pt idx="25155">
                  <c:v>0.5008032651643437</c:v>
                </c:pt>
                <c:pt idx="25156">
                  <c:v>0.5008032651643437</c:v>
                </c:pt>
                <c:pt idx="25157">
                  <c:v>0.50075984542573049</c:v>
                </c:pt>
                <c:pt idx="25158">
                  <c:v>0.50071642568711738</c:v>
                </c:pt>
                <c:pt idx="25159">
                  <c:v>0.50067300594850417</c:v>
                </c:pt>
                <c:pt idx="25160">
                  <c:v>0.50062958620989106</c:v>
                </c:pt>
                <c:pt idx="25161">
                  <c:v>0.50058616647127785</c:v>
                </c:pt>
                <c:pt idx="25162">
                  <c:v>0.50058616647127785</c:v>
                </c:pt>
                <c:pt idx="25163">
                  <c:v>0.50058616647127785</c:v>
                </c:pt>
                <c:pt idx="25164">
                  <c:v>0.50058616647127785</c:v>
                </c:pt>
                <c:pt idx="25165">
                  <c:v>0.50054274673266463</c:v>
                </c:pt>
                <c:pt idx="25166">
                  <c:v>0.50049932699405142</c:v>
                </c:pt>
                <c:pt idx="25167">
                  <c:v>0.50045590725543831</c:v>
                </c:pt>
                <c:pt idx="25168">
                  <c:v>0.50041248751682521</c:v>
                </c:pt>
                <c:pt idx="25169">
                  <c:v>0.500369067778212</c:v>
                </c:pt>
                <c:pt idx="25170">
                  <c:v>0.50032564803959878</c:v>
                </c:pt>
                <c:pt idx="25171">
                  <c:v>0.50028222830098557</c:v>
                </c:pt>
                <c:pt idx="25172">
                  <c:v>0.50028222830098557</c:v>
                </c:pt>
                <c:pt idx="25173">
                  <c:v>0.50023880856237246</c:v>
                </c:pt>
                <c:pt idx="25174">
                  <c:v>0.50023880856237246</c:v>
                </c:pt>
                <c:pt idx="25175">
                  <c:v>0.50019538882375936</c:v>
                </c:pt>
                <c:pt idx="25176">
                  <c:v>0.50019538882375936</c:v>
                </c:pt>
                <c:pt idx="25177">
                  <c:v>0.50015196908514614</c:v>
                </c:pt>
                <c:pt idx="25178">
                  <c:v>0.50010854934653293</c:v>
                </c:pt>
                <c:pt idx="25179">
                  <c:v>0.50010854934653293</c:v>
                </c:pt>
                <c:pt idx="25180">
                  <c:v>0.50010854934653293</c:v>
                </c:pt>
                <c:pt idx="25181">
                  <c:v>0.50010854934653293</c:v>
                </c:pt>
                <c:pt idx="25182">
                  <c:v>0.50006512960791971</c:v>
                </c:pt>
                <c:pt idx="25183">
                  <c:v>0.50002170986930661</c:v>
                </c:pt>
                <c:pt idx="25184">
                  <c:v>0.49997829013069339</c:v>
                </c:pt>
                <c:pt idx="25185">
                  <c:v>0.49997829013069339</c:v>
                </c:pt>
                <c:pt idx="25186">
                  <c:v>0.49993487039208029</c:v>
                </c:pt>
                <c:pt idx="25187">
                  <c:v>0.49989145065346707</c:v>
                </c:pt>
                <c:pt idx="25188">
                  <c:v>0.49984803091485386</c:v>
                </c:pt>
                <c:pt idx="25189">
                  <c:v>0.49980461117624075</c:v>
                </c:pt>
                <c:pt idx="25190">
                  <c:v>0.49980461117624075</c:v>
                </c:pt>
                <c:pt idx="25191">
                  <c:v>0.49976119143762754</c:v>
                </c:pt>
                <c:pt idx="25192">
                  <c:v>0.49976119143762754</c:v>
                </c:pt>
                <c:pt idx="25193">
                  <c:v>0.49971777169901432</c:v>
                </c:pt>
                <c:pt idx="25194">
                  <c:v>0.49967435196040122</c:v>
                </c:pt>
                <c:pt idx="25195">
                  <c:v>0.49967435196040122</c:v>
                </c:pt>
                <c:pt idx="25196">
                  <c:v>0.49967435196040122</c:v>
                </c:pt>
                <c:pt idx="25197">
                  <c:v>0.49967435196040122</c:v>
                </c:pt>
                <c:pt idx="25198">
                  <c:v>0.499630932221788</c:v>
                </c:pt>
                <c:pt idx="25199">
                  <c:v>0.4995875124831749</c:v>
                </c:pt>
                <c:pt idx="25200">
                  <c:v>0.49954409274456169</c:v>
                </c:pt>
                <c:pt idx="25201">
                  <c:v>0.49950067300594847</c:v>
                </c:pt>
                <c:pt idx="25202">
                  <c:v>0.49950067300594847</c:v>
                </c:pt>
                <c:pt idx="25203">
                  <c:v>0.49945725326733537</c:v>
                </c:pt>
                <c:pt idx="25204">
                  <c:v>0.49941383352872215</c:v>
                </c:pt>
                <c:pt idx="25205">
                  <c:v>0.49941383352872215</c:v>
                </c:pt>
                <c:pt idx="25206">
                  <c:v>0.49937041379010894</c:v>
                </c:pt>
                <c:pt idx="25207">
                  <c:v>0.49932699405149583</c:v>
                </c:pt>
                <c:pt idx="25208">
                  <c:v>0.49932699405149583</c:v>
                </c:pt>
                <c:pt idx="25209">
                  <c:v>0.49928357431288262</c:v>
                </c:pt>
                <c:pt idx="25210">
                  <c:v>0.49928357431288262</c:v>
                </c:pt>
                <c:pt idx="25211">
                  <c:v>0.49924015457426951</c:v>
                </c:pt>
                <c:pt idx="25212">
                  <c:v>0.4991967348356563</c:v>
                </c:pt>
                <c:pt idx="25213">
                  <c:v>0.49915331509704308</c:v>
                </c:pt>
                <c:pt idx="25214">
                  <c:v>0.49910989535842998</c:v>
                </c:pt>
                <c:pt idx="25215">
                  <c:v>0.49910989535842998</c:v>
                </c:pt>
                <c:pt idx="25216">
                  <c:v>0.49906647561981676</c:v>
                </c:pt>
                <c:pt idx="25217">
                  <c:v>0.49906647561981676</c:v>
                </c:pt>
                <c:pt idx="25218">
                  <c:v>0.49906647561981676</c:v>
                </c:pt>
                <c:pt idx="25219">
                  <c:v>0.49906647561981676</c:v>
                </c:pt>
                <c:pt idx="25220">
                  <c:v>0.49902305588120355</c:v>
                </c:pt>
                <c:pt idx="25221">
                  <c:v>0.49897963614259044</c:v>
                </c:pt>
                <c:pt idx="25222">
                  <c:v>0.49893621640397723</c:v>
                </c:pt>
                <c:pt idx="25223">
                  <c:v>0.49893621640397723</c:v>
                </c:pt>
                <c:pt idx="25224">
                  <c:v>0.49893621640397723</c:v>
                </c:pt>
                <c:pt idx="25225">
                  <c:v>0.49889279666536412</c:v>
                </c:pt>
                <c:pt idx="25226">
                  <c:v>0.49889279666536412</c:v>
                </c:pt>
                <c:pt idx="25227">
                  <c:v>0.49884937692675091</c:v>
                </c:pt>
                <c:pt idx="25228">
                  <c:v>0.49884937692675091</c:v>
                </c:pt>
                <c:pt idx="25229">
                  <c:v>0.49880595718813769</c:v>
                </c:pt>
                <c:pt idx="25230">
                  <c:v>0.49876253744952459</c:v>
                </c:pt>
                <c:pt idx="25231">
                  <c:v>0.49871911771091137</c:v>
                </c:pt>
                <c:pt idx="25232">
                  <c:v>0.49867569797229816</c:v>
                </c:pt>
                <c:pt idx="25233">
                  <c:v>0.49863227823368506</c:v>
                </c:pt>
                <c:pt idx="25234">
                  <c:v>0.49863227823368506</c:v>
                </c:pt>
                <c:pt idx="25235">
                  <c:v>0.49858885849507184</c:v>
                </c:pt>
                <c:pt idx="25236">
                  <c:v>0.49854543875645874</c:v>
                </c:pt>
                <c:pt idx="25237">
                  <c:v>0.49850201901784552</c:v>
                </c:pt>
                <c:pt idx="25238">
                  <c:v>0.49845859927923231</c:v>
                </c:pt>
                <c:pt idx="25239">
                  <c:v>0.49845859927923231</c:v>
                </c:pt>
                <c:pt idx="25240">
                  <c:v>0.4984151795406192</c:v>
                </c:pt>
                <c:pt idx="25241">
                  <c:v>0.4984151795406192</c:v>
                </c:pt>
                <c:pt idx="25242">
                  <c:v>0.49837175980200599</c:v>
                </c:pt>
                <c:pt idx="25243">
                  <c:v>0.49837175980200599</c:v>
                </c:pt>
                <c:pt idx="25244">
                  <c:v>0.49832834006339277</c:v>
                </c:pt>
                <c:pt idx="25245">
                  <c:v>0.49832834006339277</c:v>
                </c:pt>
                <c:pt idx="25246">
                  <c:v>0.49828492032477967</c:v>
                </c:pt>
                <c:pt idx="25247">
                  <c:v>0.49824150058616645</c:v>
                </c:pt>
                <c:pt idx="25248">
                  <c:v>0.49819808084755335</c:v>
                </c:pt>
                <c:pt idx="25249">
                  <c:v>0.49815466110894013</c:v>
                </c:pt>
                <c:pt idx="25250">
                  <c:v>0.49811124137032692</c:v>
                </c:pt>
                <c:pt idx="25251">
                  <c:v>0.49806782163171381</c:v>
                </c:pt>
                <c:pt idx="25252">
                  <c:v>0.49806782163171381</c:v>
                </c:pt>
                <c:pt idx="25253">
                  <c:v>0.4980244018931006</c:v>
                </c:pt>
                <c:pt idx="25254">
                  <c:v>0.49798098215448738</c:v>
                </c:pt>
                <c:pt idx="25255">
                  <c:v>0.49793756241587428</c:v>
                </c:pt>
                <c:pt idx="25256">
                  <c:v>0.49789414267726106</c:v>
                </c:pt>
                <c:pt idx="25257">
                  <c:v>0.49789414267726106</c:v>
                </c:pt>
                <c:pt idx="25258">
                  <c:v>0.49789414267726106</c:v>
                </c:pt>
                <c:pt idx="25259">
                  <c:v>0.49785072293864796</c:v>
                </c:pt>
                <c:pt idx="25260">
                  <c:v>0.49780730320003475</c:v>
                </c:pt>
                <c:pt idx="25261">
                  <c:v>0.49780730320003475</c:v>
                </c:pt>
                <c:pt idx="25262">
                  <c:v>0.49780730320003475</c:v>
                </c:pt>
                <c:pt idx="25263">
                  <c:v>0.49780730320003475</c:v>
                </c:pt>
                <c:pt idx="25264">
                  <c:v>0.49776388346142153</c:v>
                </c:pt>
                <c:pt idx="25265">
                  <c:v>0.49776388346142153</c:v>
                </c:pt>
                <c:pt idx="25266">
                  <c:v>0.49772046372280843</c:v>
                </c:pt>
                <c:pt idx="25267">
                  <c:v>0.49772046372280843</c:v>
                </c:pt>
                <c:pt idx="25268">
                  <c:v>0.49767704398419521</c:v>
                </c:pt>
                <c:pt idx="25269">
                  <c:v>0.49767704398419521</c:v>
                </c:pt>
                <c:pt idx="25270">
                  <c:v>0.497633624245582</c:v>
                </c:pt>
                <c:pt idx="25271">
                  <c:v>0.49759020450696889</c:v>
                </c:pt>
                <c:pt idx="25272">
                  <c:v>0.49754678476835568</c:v>
                </c:pt>
                <c:pt idx="25273">
                  <c:v>0.49754678476835568</c:v>
                </c:pt>
                <c:pt idx="25274">
                  <c:v>0.49750336502974257</c:v>
                </c:pt>
                <c:pt idx="25275">
                  <c:v>0.49745994529112936</c:v>
                </c:pt>
                <c:pt idx="25276">
                  <c:v>0.49745994529112936</c:v>
                </c:pt>
                <c:pt idx="25277">
                  <c:v>0.49741652555251614</c:v>
                </c:pt>
                <c:pt idx="25278">
                  <c:v>0.49741652555251614</c:v>
                </c:pt>
                <c:pt idx="25279">
                  <c:v>0.49741652555251614</c:v>
                </c:pt>
                <c:pt idx="25280">
                  <c:v>0.49737310581390304</c:v>
                </c:pt>
                <c:pt idx="25281">
                  <c:v>0.49732968607528982</c:v>
                </c:pt>
                <c:pt idx="25282">
                  <c:v>0.49728626633667661</c:v>
                </c:pt>
                <c:pt idx="25283">
                  <c:v>0.49728626633667661</c:v>
                </c:pt>
                <c:pt idx="25284">
                  <c:v>0.4972428465980635</c:v>
                </c:pt>
                <c:pt idx="25285">
                  <c:v>0.49719942685945029</c:v>
                </c:pt>
                <c:pt idx="25286">
                  <c:v>0.49715600712083718</c:v>
                </c:pt>
                <c:pt idx="25287">
                  <c:v>0.49711258738222397</c:v>
                </c:pt>
                <c:pt idx="25288">
                  <c:v>0.49706916764361075</c:v>
                </c:pt>
                <c:pt idx="25289">
                  <c:v>0.49702574790499765</c:v>
                </c:pt>
                <c:pt idx="25290">
                  <c:v>0.49698232816638443</c:v>
                </c:pt>
                <c:pt idx="25291">
                  <c:v>0.49693890842777122</c:v>
                </c:pt>
                <c:pt idx="25292">
                  <c:v>0.49689548868915812</c:v>
                </c:pt>
                <c:pt idx="25293">
                  <c:v>0.4968520689505449</c:v>
                </c:pt>
                <c:pt idx="25294">
                  <c:v>0.4968086492119318</c:v>
                </c:pt>
                <c:pt idx="25295">
                  <c:v>0.49676522947331858</c:v>
                </c:pt>
                <c:pt idx="25296">
                  <c:v>0.49672180973470537</c:v>
                </c:pt>
                <c:pt idx="25297">
                  <c:v>0.49667838999609226</c:v>
                </c:pt>
                <c:pt idx="25298">
                  <c:v>0.49667838999609226</c:v>
                </c:pt>
                <c:pt idx="25299">
                  <c:v>0.49663497025747905</c:v>
                </c:pt>
                <c:pt idx="25300">
                  <c:v>0.49663497025747905</c:v>
                </c:pt>
                <c:pt idx="25301">
                  <c:v>0.49659155051886583</c:v>
                </c:pt>
                <c:pt idx="25302">
                  <c:v>0.49659155051886583</c:v>
                </c:pt>
                <c:pt idx="25303">
                  <c:v>0.49654813078025273</c:v>
                </c:pt>
                <c:pt idx="25304">
                  <c:v>0.49650471104163951</c:v>
                </c:pt>
                <c:pt idx="25305">
                  <c:v>0.49646129130302641</c:v>
                </c:pt>
                <c:pt idx="25306">
                  <c:v>0.49641787156441319</c:v>
                </c:pt>
                <c:pt idx="25307">
                  <c:v>0.49637445182579998</c:v>
                </c:pt>
                <c:pt idx="25308">
                  <c:v>0.49633103208718687</c:v>
                </c:pt>
                <c:pt idx="25309">
                  <c:v>0.49633103208718687</c:v>
                </c:pt>
                <c:pt idx="25310">
                  <c:v>0.49633103208718687</c:v>
                </c:pt>
                <c:pt idx="25311">
                  <c:v>0.49633103208718687</c:v>
                </c:pt>
                <c:pt idx="25312">
                  <c:v>0.49633103208718687</c:v>
                </c:pt>
                <c:pt idx="25313">
                  <c:v>0.49628761234857366</c:v>
                </c:pt>
                <c:pt idx="25314">
                  <c:v>0.49624419260996044</c:v>
                </c:pt>
                <c:pt idx="25315">
                  <c:v>0.49620077287134734</c:v>
                </c:pt>
                <c:pt idx="25316">
                  <c:v>0.49615735313273412</c:v>
                </c:pt>
                <c:pt idx="25317">
                  <c:v>0.49611393339412102</c:v>
                </c:pt>
                <c:pt idx="25318">
                  <c:v>0.49607051365550781</c:v>
                </c:pt>
                <c:pt idx="25319">
                  <c:v>0.49602709391689459</c:v>
                </c:pt>
                <c:pt idx="25320">
                  <c:v>0.49602709391689459</c:v>
                </c:pt>
                <c:pt idx="25321">
                  <c:v>0.49598367417828149</c:v>
                </c:pt>
                <c:pt idx="25322">
                  <c:v>0.49594025443966827</c:v>
                </c:pt>
                <c:pt idx="25323">
                  <c:v>0.49589683470105506</c:v>
                </c:pt>
                <c:pt idx="25324">
                  <c:v>0.49585341496244195</c:v>
                </c:pt>
                <c:pt idx="25325">
                  <c:v>0.49580999522382874</c:v>
                </c:pt>
                <c:pt idx="25326">
                  <c:v>0.49576657548521563</c:v>
                </c:pt>
                <c:pt idx="25327">
                  <c:v>0.49572315574660242</c:v>
                </c:pt>
                <c:pt idx="25328">
                  <c:v>0.49572315574660242</c:v>
                </c:pt>
                <c:pt idx="25329">
                  <c:v>0.4956797360079892</c:v>
                </c:pt>
                <c:pt idx="25330">
                  <c:v>0.4956363162693761</c:v>
                </c:pt>
                <c:pt idx="25331">
                  <c:v>0.49559289653076288</c:v>
                </c:pt>
                <c:pt idx="25332">
                  <c:v>0.49559289653076288</c:v>
                </c:pt>
                <c:pt idx="25333">
                  <c:v>0.49554947679214967</c:v>
                </c:pt>
                <c:pt idx="25334">
                  <c:v>0.49550605705353656</c:v>
                </c:pt>
                <c:pt idx="25335">
                  <c:v>0.49546263731492335</c:v>
                </c:pt>
                <c:pt idx="25336">
                  <c:v>0.49546263731492335</c:v>
                </c:pt>
                <c:pt idx="25337">
                  <c:v>0.49541921757631024</c:v>
                </c:pt>
                <c:pt idx="25338">
                  <c:v>0.49541921757631024</c:v>
                </c:pt>
                <c:pt idx="25339">
                  <c:v>0.49541921757631024</c:v>
                </c:pt>
                <c:pt idx="25340">
                  <c:v>0.49541921757631024</c:v>
                </c:pt>
                <c:pt idx="25341">
                  <c:v>0.49541921757631024</c:v>
                </c:pt>
                <c:pt idx="25342">
                  <c:v>0.49537579783769703</c:v>
                </c:pt>
                <c:pt idx="25343">
                  <c:v>0.49533237809908381</c:v>
                </c:pt>
                <c:pt idx="25344">
                  <c:v>0.49533237809908381</c:v>
                </c:pt>
                <c:pt idx="25345">
                  <c:v>0.49533237809908381</c:v>
                </c:pt>
                <c:pt idx="25346">
                  <c:v>0.49528895836047071</c:v>
                </c:pt>
                <c:pt idx="25347">
                  <c:v>0.49528895836047071</c:v>
                </c:pt>
                <c:pt idx="25348">
                  <c:v>0.4952455386218575</c:v>
                </c:pt>
                <c:pt idx="25349">
                  <c:v>0.4952455386218575</c:v>
                </c:pt>
                <c:pt idx="25350">
                  <c:v>0.4952455386218575</c:v>
                </c:pt>
                <c:pt idx="25351">
                  <c:v>0.49520211888324428</c:v>
                </c:pt>
                <c:pt idx="25352">
                  <c:v>0.49520211888324428</c:v>
                </c:pt>
                <c:pt idx="25353">
                  <c:v>0.49520211888324428</c:v>
                </c:pt>
                <c:pt idx="25354">
                  <c:v>0.49515869914463118</c:v>
                </c:pt>
                <c:pt idx="25355">
                  <c:v>0.49511527940601796</c:v>
                </c:pt>
                <c:pt idx="25356">
                  <c:v>0.49507185966740486</c:v>
                </c:pt>
                <c:pt idx="25357">
                  <c:v>0.49502843992879164</c:v>
                </c:pt>
                <c:pt idx="25358">
                  <c:v>0.49498502019017843</c:v>
                </c:pt>
                <c:pt idx="25359">
                  <c:v>0.49494160045156532</c:v>
                </c:pt>
                <c:pt idx="25360">
                  <c:v>0.49489818071295211</c:v>
                </c:pt>
                <c:pt idx="25361">
                  <c:v>0.49485476097433889</c:v>
                </c:pt>
                <c:pt idx="25362">
                  <c:v>0.49485476097433889</c:v>
                </c:pt>
                <c:pt idx="25363">
                  <c:v>0.49481134123572579</c:v>
                </c:pt>
                <c:pt idx="25364">
                  <c:v>0.49481134123572579</c:v>
                </c:pt>
                <c:pt idx="25365">
                  <c:v>0.49476792149711257</c:v>
                </c:pt>
                <c:pt idx="25366">
                  <c:v>0.49472450175849947</c:v>
                </c:pt>
                <c:pt idx="25367">
                  <c:v>0.49468108201988625</c:v>
                </c:pt>
                <c:pt idx="25368">
                  <c:v>0.49468108201988625</c:v>
                </c:pt>
                <c:pt idx="25369">
                  <c:v>0.49468108201988625</c:v>
                </c:pt>
                <c:pt idx="25370">
                  <c:v>0.49468108201988625</c:v>
                </c:pt>
                <c:pt idx="25371">
                  <c:v>0.49468108201988625</c:v>
                </c:pt>
                <c:pt idx="25372">
                  <c:v>0.49468108201988625</c:v>
                </c:pt>
                <c:pt idx="25373">
                  <c:v>0.49468108201988625</c:v>
                </c:pt>
                <c:pt idx="25374">
                  <c:v>0.49463766228127304</c:v>
                </c:pt>
                <c:pt idx="25375">
                  <c:v>0.49459424254265993</c:v>
                </c:pt>
                <c:pt idx="25376">
                  <c:v>0.49459424254265993</c:v>
                </c:pt>
                <c:pt idx="25377">
                  <c:v>0.49459424254265993</c:v>
                </c:pt>
                <c:pt idx="25378">
                  <c:v>0.49455082280404672</c:v>
                </c:pt>
                <c:pt idx="25379">
                  <c:v>0.4945074030654335</c:v>
                </c:pt>
                <c:pt idx="25380">
                  <c:v>0.4944639833268204</c:v>
                </c:pt>
                <c:pt idx="25381">
                  <c:v>0.4944639833268204</c:v>
                </c:pt>
                <c:pt idx="25382">
                  <c:v>0.49442056358820718</c:v>
                </c:pt>
                <c:pt idx="25383">
                  <c:v>0.49437714384959408</c:v>
                </c:pt>
                <c:pt idx="25384">
                  <c:v>0.49437714384959408</c:v>
                </c:pt>
                <c:pt idx="25385">
                  <c:v>0.49433372411098087</c:v>
                </c:pt>
                <c:pt idx="25386">
                  <c:v>0.49429030437236765</c:v>
                </c:pt>
                <c:pt idx="25387">
                  <c:v>0.49424688463375455</c:v>
                </c:pt>
                <c:pt idx="25388">
                  <c:v>0.49420346489514133</c:v>
                </c:pt>
                <c:pt idx="25389">
                  <c:v>0.49420346489514133</c:v>
                </c:pt>
                <c:pt idx="25390">
                  <c:v>0.49416004515652812</c:v>
                </c:pt>
                <c:pt idx="25391">
                  <c:v>0.49411662541791501</c:v>
                </c:pt>
                <c:pt idx="25392">
                  <c:v>0.4940732056793018</c:v>
                </c:pt>
                <c:pt idx="25393">
                  <c:v>0.49402978594068858</c:v>
                </c:pt>
                <c:pt idx="25394">
                  <c:v>0.49398636620207548</c:v>
                </c:pt>
                <c:pt idx="25395">
                  <c:v>0.49394294646346226</c:v>
                </c:pt>
                <c:pt idx="25396">
                  <c:v>0.49394294646346226</c:v>
                </c:pt>
                <c:pt idx="25397">
                  <c:v>0.49394294646346226</c:v>
                </c:pt>
                <c:pt idx="25398">
                  <c:v>0.49394294646346226</c:v>
                </c:pt>
                <c:pt idx="25399">
                  <c:v>0.49389952672484916</c:v>
                </c:pt>
                <c:pt idx="25400">
                  <c:v>0.49389952672484916</c:v>
                </c:pt>
                <c:pt idx="25401">
                  <c:v>0.49389952672484916</c:v>
                </c:pt>
                <c:pt idx="25402">
                  <c:v>0.49385610698623594</c:v>
                </c:pt>
                <c:pt idx="25403">
                  <c:v>0.49381268724762273</c:v>
                </c:pt>
                <c:pt idx="25404">
                  <c:v>0.49376926750900962</c:v>
                </c:pt>
                <c:pt idx="25405">
                  <c:v>0.49372584777039641</c:v>
                </c:pt>
                <c:pt idx="25406">
                  <c:v>0.49368242803178319</c:v>
                </c:pt>
                <c:pt idx="25407">
                  <c:v>0.49363900829317009</c:v>
                </c:pt>
                <c:pt idx="25408">
                  <c:v>0.49359558855455687</c:v>
                </c:pt>
                <c:pt idx="25409">
                  <c:v>0.49355216881594377</c:v>
                </c:pt>
                <c:pt idx="25410">
                  <c:v>0.49350874907733056</c:v>
                </c:pt>
                <c:pt idx="25411">
                  <c:v>0.49346532933871734</c:v>
                </c:pt>
                <c:pt idx="25412">
                  <c:v>0.49346532933871734</c:v>
                </c:pt>
                <c:pt idx="25413">
                  <c:v>0.49342190960010424</c:v>
                </c:pt>
                <c:pt idx="25414">
                  <c:v>0.49342190960010424</c:v>
                </c:pt>
                <c:pt idx="25415">
                  <c:v>0.49337848986149102</c:v>
                </c:pt>
                <c:pt idx="25416">
                  <c:v>0.49337848986149102</c:v>
                </c:pt>
                <c:pt idx="25417">
                  <c:v>0.49337848986149102</c:v>
                </c:pt>
                <c:pt idx="25418">
                  <c:v>0.49333507012287781</c:v>
                </c:pt>
                <c:pt idx="25419">
                  <c:v>0.49333507012287781</c:v>
                </c:pt>
                <c:pt idx="25420">
                  <c:v>0.4932916503842647</c:v>
                </c:pt>
                <c:pt idx="25421">
                  <c:v>0.4932916503842647</c:v>
                </c:pt>
                <c:pt idx="25422">
                  <c:v>0.4932916503842647</c:v>
                </c:pt>
                <c:pt idx="25423">
                  <c:v>0.4932916503842647</c:v>
                </c:pt>
                <c:pt idx="25424">
                  <c:v>0.4932916503842647</c:v>
                </c:pt>
                <c:pt idx="25425">
                  <c:v>0.4932916503842647</c:v>
                </c:pt>
                <c:pt idx="25426">
                  <c:v>0.4932916503842647</c:v>
                </c:pt>
                <c:pt idx="25427">
                  <c:v>0.49324823064565149</c:v>
                </c:pt>
                <c:pt idx="25428">
                  <c:v>0.49324823064565149</c:v>
                </c:pt>
                <c:pt idx="25429">
                  <c:v>0.49320481090703838</c:v>
                </c:pt>
                <c:pt idx="25430">
                  <c:v>0.49316139116842517</c:v>
                </c:pt>
                <c:pt idx="25431">
                  <c:v>0.49316139116842517</c:v>
                </c:pt>
                <c:pt idx="25432">
                  <c:v>0.49311797142981195</c:v>
                </c:pt>
                <c:pt idx="25433">
                  <c:v>0.49311797142981195</c:v>
                </c:pt>
                <c:pt idx="25434">
                  <c:v>0.49307455169119885</c:v>
                </c:pt>
                <c:pt idx="25435">
                  <c:v>0.49303113195258563</c:v>
                </c:pt>
                <c:pt idx="25436">
                  <c:v>0.49298771221397242</c:v>
                </c:pt>
                <c:pt idx="25437">
                  <c:v>0.49294429247535931</c:v>
                </c:pt>
                <c:pt idx="25438">
                  <c:v>0.4929008727367461</c:v>
                </c:pt>
                <c:pt idx="25439">
                  <c:v>0.49285745299813299</c:v>
                </c:pt>
                <c:pt idx="25440">
                  <c:v>0.49281403325951978</c:v>
                </c:pt>
                <c:pt idx="25441">
                  <c:v>0.49277061352090656</c:v>
                </c:pt>
                <c:pt idx="25442">
                  <c:v>0.49277061352090656</c:v>
                </c:pt>
                <c:pt idx="25443">
                  <c:v>0.49272719378229346</c:v>
                </c:pt>
                <c:pt idx="25444">
                  <c:v>0.49268377404368024</c:v>
                </c:pt>
                <c:pt idx="25445">
                  <c:v>0.49264035430506703</c:v>
                </c:pt>
                <c:pt idx="25446">
                  <c:v>0.49259693456645393</c:v>
                </c:pt>
                <c:pt idx="25447">
                  <c:v>0.49255351482784071</c:v>
                </c:pt>
                <c:pt idx="25448">
                  <c:v>0.49251009508922761</c:v>
                </c:pt>
                <c:pt idx="25449">
                  <c:v>0.49246667535061439</c:v>
                </c:pt>
                <c:pt idx="25450">
                  <c:v>0.49246667535061439</c:v>
                </c:pt>
                <c:pt idx="25451">
                  <c:v>0.49242325561200118</c:v>
                </c:pt>
                <c:pt idx="25452">
                  <c:v>0.49237983587338807</c:v>
                </c:pt>
                <c:pt idx="25453">
                  <c:v>0.49233641613477486</c:v>
                </c:pt>
                <c:pt idx="25454">
                  <c:v>0.49233641613477486</c:v>
                </c:pt>
                <c:pt idx="25455">
                  <c:v>0.49229299639616164</c:v>
                </c:pt>
                <c:pt idx="25456">
                  <c:v>0.49224957665754854</c:v>
                </c:pt>
                <c:pt idx="25457">
                  <c:v>0.49220615691893532</c:v>
                </c:pt>
                <c:pt idx="25458">
                  <c:v>0.49216273718032222</c:v>
                </c:pt>
                <c:pt idx="25459">
                  <c:v>0.492119317441709</c:v>
                </c:pt>
                <c:pt idx="25460">
                  <c:v>0.49207589770309579</c:v>
                </c:pt>
                <c:pt idx="25461">
                  <c:v>0.49203247796448268</c:v>
                </c:pt>
                <c:pt idx="25462">
                  <c:v>0.49198905822586947</c:v>
                </c:pt>
                <c:pt idx="25463">
                  <c:v>0.49194563848725625</c:v>
                </c:pt>
                <c:pt idx="25464">
                  <c:v>0.49190221874864315</c:v>
                </c:pt>
                <c:pt idx="25465">
                  <c:v>0.49185879901002993</c:v>
                </c:pt>
                <c:pt idx="25466">
                  <c:v>0.49181537927141683</c:v>
                </c:pt>
                <c:pt idx="25467">
                  <c:v>0.49177195953280362</c:v>
                </c:pt>
                <c:pt idx="25468">
                  <c:v>0.4917285397941904</c:v>
                </c:pt>
                <c:pt idx="25469">
                  <c:v>0.4917285397941904</c:v>
                </c:pt>
                <c:pt idx="25470">
                  <c:v>0.4917285397941904</c:v>
                </c:pt>
                <c:pt idx="25471">
                  <c:v>0.4917285397941904</c:v>
                </c:pt>
                <c:pt idx="25472">
                  <c:v>0.4916851200555773</c:v>
                </c:pt>
                <c:pt idx="25473">
                  <c:v>0.49164170031696408</c:v>
                </c:pt>
                <c:pt idx="25474">
                  <c:v>0.49159828057835087</c:v>
                </c:pt>
                <c:pt idx="25475">
                  <c:v>0.49155486083973776</c:v>
                </c:pt>
                <c:pt idx="25476">
                  <c:v>0.49155486083973776</c:v>
                </c:pt>
                <c:pt idx="25477">
                  <c:v>0.49151144110112455</c:v>
                </c:pt>
                <c:pt idx="25478">
                  <c:v>0.49146802136251144</c:v>
                </c:pt>
                <c:pt idx="25479">
                  <c:v>0.49142460162389823</c:v>
                </c:pt>
                <c:pt idx="25480">
                  <c:v>0.49138118188528501</c:v>
                </c:pt>
                <c:pt idx="25481">
                  <c:v>0.49138118188528501</c:v>
                </c:pt>
                <c:pt idx="25482">
                  <c:v>0.49138118188528501</c:v>
                </c:pt>
                <c:pt idx="25483">
                  <c:v>0.49133776214667191</c:v>
                </c:pt>
                <c:pt idx="25484">
                  <c:v>0.49129434240805869</c:v>
                </c:pt>
                <c:pt idx="25485">
                  <c:v>0.49129434240805869</c:v>
                </c:pt>
                <c:pt idx="25486">
                  <c:v>0.49125092266944548</c:v>
                </c:pt>
                <c:pt idx="25487">
                  <c:v>0.49125092266944548</c:v>
                </c:pt>
                <c:pt idx="25488">
                  <c:v>0.49125092266944548</c:v>
                </c:pt>
                <c:pt idx="25489">
                  <c:v>0.49120750293083237</c:v>
                </c:pt>
                <c:pt idx="25490">
                  <c:v>0.49116408319221916</c:v>
                </c:pt>
                <c:pt idx="25491">
                  <c:v>0.49112066345360605</c:v>
                </c:pt>
                <c:pt idx="25492">
                  <c:v>0.49107724371499284</c:v>
                </c:pt>
                <c:pt idx="25493">
                  <c:v>0.49103382397637962</c:v>
                </c:pt>
                <c:pt idx="25494">
                  <c:v>0.49099040423776652</c:v>
                </c:pt>
                <c:pt idx="25495">
                  <c:v>0.4909469844991533</c:v>
                </c:pt>
                <c:pt idx="25496">
                  <c:v>0.49090356476054009</c:v>
                </c:pt>
                <c:pt idx="25497">
                  <c:v>0.49086014502192699</c:v>
                </c:pt>
                <c:pt idx="25498">
                  <c:v>0.49086014502192699</c:v>
                </c:pt>
                <c:pt idx="25499">
                  <c:v>0.49086014502192699</c:v>
                </c:pt>
                <c:pt idx="25500">
                  <c:v>0.49081672528331377</c:v>
                </c:pt>
                <c:pt idx="25501">
                  <c:v>0.49081672528331377</c:v>
                </c:pt>
                <c:pt idx="25502">
                  <c:v>0.49077330554470067</c:v>
                </c:pt>
                <c:pt idx="25503">
                  <c:v>0.49072988580608745</c:v>
                </c:pt>
                <c:pt idx="25504">
                  <c:v>0.49068646606747424</c:v>
                </c:pt>
                <c:pt idx="25505">
                  <c:v>0.49064304632886113</c:v>
                </c:pt>
                <c:pt idx="25506">
                  <c:v>0.49059962659024792</c:v>
                </c:pt>
                <c:pt idx="25507">
                  <c:v>0.4905562068516347</c:v>
                </c:pt>
                <c:pt idx="25508">
                  <c:v>0.4905562068516347</c:v>
                </c:pt>
                <c:pt idx="25509">
                  <c:v>0.4905127871130216</c:v>
                </c:pt>
                <c:pt idx="25510">
                  <c:v>0.49046936737440838</c:v>
                </c:pt>
                <c:pt idx="25511">
                  <c:v>0.49042594763579528</c:v>
                </c:pt>
                <c:pt idx="25512">
                  <c:v>0.49038252789718206</c:v>
                </c:pt>
                <c:pt idx="25513">
                  <c:v>0.49038252789718206</c:v>
                </c:pt>
                <c:pt idx="25514">
                  <c:v>0.49038252789718206</c:v>
                </c:pt>
                <c:pt idx="25515">
                  <c:v>0.49033910815856885</c:v>
                </c:pt>
                <c:pt idx="25516">
                  <c:v>0.49029568841995574</c:v>
                </c:pt>
                <c:pt idx="25517">
                  <c:v>0.49025226868134253</c:v>
                </c:pt>
                <c:pt idx="25518">
                  <c:v>0.49020884894272931</c:v>
                </c:pt>
                <c:pt idx="25519">
                  <c:v>0.49020884894272931</c:v>
                </c:pt>
                <c:pt idx="25520">
                  <c:v>0.49016542920411621</c:v>
                </c:pt>
                <c:pt idx="25521">
                  <c:v>0.49016542920411621</c:v>
                </c:pt>
                <c:pt idx="25522">
                  <c:v>0.49012200946550299</c:v>
                </c:pt>
                <c:pt idx="25523">
                  <c:v>0.49012200946550299</c:v>
                </c:pt>
                <c:pt idx="25524">
                  <c:v>0.49007858972688989</c:v>
                </c:pt>
                <c:pt idx="25525">
                  <c:v>0.49003516998827668</c:v>
                </c:pt>
                <c:pt idx="25526">
                  <c:v>0.49003516998827668</c:v>
                </c:pt>
                <c:pt idx="25527">
                  <c:v>0.48999175024966346</c:v>
                </c:pt>
                <c:pt idx="25528">
                  <c:v>0.48999175024966346</c:v>
                </c:pt>
                <c:pt idx="25529">
                  <c:v>0.48994833051105036</c:v>
                </c:pt>
                <c:pt idx="25530">
                  <c:v>0.48990491077243714</c:v>
                </c:pt>
                <c:pt idx="25531">
                  <c:v>0.48986149103382393</c:v>
                </c:pt>
                <c:pt idx="25532">
                  <c:v>0.48981807129521082</c:v>
                </c:pt>
                <c:pt idx="25533">
                  <c:v>0.48977465155659761</c:v>
                </c:pt>
                <c:pt idx="25534">
                  <c:v>0.4897312318179845</c:v>
                </c:pt>
                <c:pt idx="25535">
                  <c:v>0.48968781207937129</c:v>
                </c:pt>
                <c:pt idx="25536">
                  <c:v>0.48964439234075807</c:v>
                </c:pt>
                <c:pt idx="25537">
                  <c:v>0.48964439234075807</c:v>
                </c:pt>
                <c:pt idx="25538">
                  <c:v>0.48964439234075807</c:v>
                </c:pt>
                <c:pt idx="25539">
                  <c:v>0.48964439234075807</c:v>
                </c:pt>
                <c:pt idx="25540">
                  <c:v>0.48960097260214497</c:v>
                </c:pt>
                <c:pt idx="25541">
                  <c:v>0.48960097260214497</c:v>
                </c:pt>
                <c:pt idx="25542">
                  <c:v>0.48960097260214497</c:v>
                </c:pt>
                <c:pt idx="25543">
                  <c:v>0.48955755286353175</c:v>
                </c:pt>
                <c:pt idx="25544">
                  <c:v>0.48951413312491854</c:v>
                </c:pt>
                <c:pt idx="25545">
                  <c:v>0.48947071338630543</c:v>
                </c:pt>
                <c:pt idx="25546">
                  <c:v>0.48942729364769222</c:v>
                </c:pt>
                <c:pt idx="25547">
                  <c:v>0.48938387390907911</c:v>
                </c:pt>
                <c:pt idx="25548">
                  <c:v>0.4893404541704659</c:v>
                </c:pt>
                <c:pt idx="25549">
                  <c:v>0.4893404541704659</c:v>
                </c:pt>
                <c:pt idx="25550">
                  <c:v>0.48929703443185268</c:v>
                </c:pt>
                <c:pt idx="25551">
                  <c:v>0.48925361469323958</c:v>
                </c:pt>
                <c:pt idx="25552">
                  <c:v>0.48921019495462637</c:v>
                </c:pt>
                <c:pt idx="25553">
                  <c:v>0.48916677521601315</c:v>
                </c:pt>
                <c:pt idx="25554">
                  <c:v>0.48912335547740005</c:v>
                </c:pt>
                <c:pt idx="25555">
                  <c:v>0.48907993573878683</c:v>
                </c:pt>
                <c:pt idx="25556">
                  <c:v>0.48903651600017373</c:v>
                </c:pt>
                <c:pt idx="25557">
                  <c:v>0.48899309626156051</c:v>
                </c:pt>
                <c:pt idx="25558">
                  <c:v>0.4889496765229473</c:v>
                </c:pt>
                <c:pt idx="25559">
                  <c:v>0.48890625678433419</c:v>
                </c:pt>
                <c:pt idx="25560">
                  <c:v>0.48890625678433419</c:v>
                </c:pt>
                <c:pt idx="25561">
                  <c:v>0.48886283704572098</c:v>
                </c:pt>
                <c:pt idx="25562">
                  <c:v>0.48881941730710776</c:v>
                </c:pt>
                <c:pt idx="25563">
                  <c:v>0.48881941730710776</c:v>
                </c:pt>
                <c:pt idx="25564">
                  <c:v>0.48877599756849466</c:v>
                </c:pt>
                <c:pt idx="25565">
                  <c:v>0.48873257782988144</c:v>
                </c:pt>
                <c:pt idx="25566">
                  <c:v>0.48868915809126834</c:v>
                </c:pt>
                <c:pt idx="25567">
                  <c:v>0.48868915809126834</c:v>
                </c:pt>
                <c:pt idx="25568">
                  <c:v>0.48868915809126834</c:v>
                </c:pt>
                <c:pt idx="25569">
                  <c:v>0.48868915809126834</c:v>
                </c:pt>
                <c:pt idx="25570">
                  <c:v>0.48864573835265512</c:v>
                </c:pt>
                <c:pt idx="25571">
                  <c:v>0.48860231861404191</c:v>
                </c:pt>
                <c:pt idx="25572">
                  <c:v>0.4885588988754288</c:v>
                </c:pt>
                <c:pt idx="25573">
                  <c:v>0.48851547913681559</c:v>
                </c:pt>
                <c:pt idx="25574">
                  <c:v>0.48847205939820237</c:v>
                </c:pt>
                <c:pt idx="25575">
                  <c:v>0.48847205939820237</c:v>
                </c:pt>
                <c:pt idx="25576">
                  <c:v>0.48842863965958927</c:v>
                </c:pt>
                <c:pt idx="25577">
                  <c:v>0.48838521992097605</c:v>
                </c:pt>
                <c:pt idx="25578">
                  <c:v>0.48838521992097605</c:v>
                </c:pt>
                <c:pt idx="25579">
                  <c:v>0.48834180018236295</c:v>
                </c:pt>
                <c:pt idx="25580">
                  <c:v>0.48834180018236295</c:v>
                </c:pt>
                <c:pt idx="25581">
                  <c:v>0.48829838044374974</c:v>
                </c:pt>
                <c:pt idx="25582">
                  <c:v>0.48825496070513652</c:v>
                </c:pt>
                <c:pt idx="25583">
                  <c:v>0.48825496070513652</c:v>
                </c:pt>
                <c:pt idx="25584">
                  <c:v>0.48825496070513652</c:v>
                </c:pt>
                <c:pt idx="25585">
                  <c:v>0.48825496070513652</c:v>
                </c:pt>
                <c:pt idx="25586">
                  <c:v>0.48825496070513652</c:v>
                </c:pt>
                <c:pt idx="25587">
                  <c:v>0.48821154096652342</c:v>
                </c:pt>
                <c:pt idx="25588">
                  <c:v>0.48821154096652342</c:v>
                </c:pt>
                <c:pt idx="25589">
                  <c:v>0.4881681212279102</c:v>
                </c:pt>
                <c:pt idx="25590">
                  <c:v>0.48812470148929699</c:v>
                </c:pt>
                <c:pt idx="25591">
                  <c:v>0.48808128175068388</c:v>
                </c:pt>
                <c:pt idx="25592">
                  <c:v>0.48808128175068388</c:v>
                </c:pt>
                <c:pt idx="25593">
                  <c:v>0.48808128175068388</c:v>
                </c:pt>
                <c:pt idx="25594">
                  <c:v>0.48803786201207067</c:v>
                </c:pt>
                <c:pt idx="25595">
                  <c:v>0.48799444227345756</c:v>
                </c:pt>
                <c:pt idx="25596">
                  <c:v>0.48795102253484435</c:v>
                </c:pt>
                <c:pt idx="25597">
                  <c:v>0.48795102253484435</c:v>
                </c:pt>
                <c:pt idx="25598">
                  <c:v>0.48795102253484435</c:v>
                </c:pt>
                <c:pt idx="25599">
                  <c:v>0.48790760279623113</c:v>
                </c:pt>
                <c:pt idx="25600">
                  <c:v>0.48786418305761803</c:v>
                </c:pt>
                <c:pt idx="25601">
                  <c:v>0.48782076331900481</c:v>
                </c:pt>
                <c:pt idx="25602">
                  <c:v>0.4877773435803916</c:v>
                </c:pt>
                <c:pt idx="25603">
                  <c:v>0.48773392384177849</c:v>
                </c:pt>
                <c:pt idx="25604">
                  <c:v>0.48769050410316528</c:v>
                </c:pt>
                <c:pt idx="25605">
                  <c:v>0.48769050410316528</c:v>
                </c:pt>
                <c:pt idx="25606">
                  <c:v>0.48764708436455217</c:v>
                </c:pt>
                <c:pt idx="25607">
                  <c:v>0.48760366462593896</c:v>
                </c:pt>
                <c:pt idx="25608">
                  <c:v>0.48756024488732574</c:v>
                </c:pt>
                <c:pt idx="25609">
                  <c:v>0.48751682514871264</c:v>
                </c:pt>
                <c:pt idx="25610">
                  <c:v>0.48747340541009943</c:v>
                </c:pt>
                <c:pt idx="25611">
                  <c:v>0.48742998567148621</c:v>
                </c:pt>
                <c:pt idx="25612">
                  <c:v>0.48742998567148621</c:v>
                </c:pt>
                <c:pt idx="25613">
                  <c:v>0.48742998567148621</c:v>
                </c:pt>
                <c:pt idx="25614">
                  <c:v>0.48742998567148621</c:v>
                </c:pt>
                <c:pt idx="25615">
                  <c:v>0.48738656593287311</c:v>
                </c:pt>
                <c:pt idx="25616">
                  <c:v>0.48734314619425989</c:v>
                </c:pt>
                <c:pt idx="25617">
                  <c:v>0.48734314619425989</c:v>
                </c:pt>
                <c:pt idx="25618">
                  <c:v>0.48729972645564679</c:v>
                </c:pt>
                <c:pt idx="25619">
                  <c:v>0.48725630671703357</c:v>
                </c:pt>
                <c:pt idx="25620">
                  <c:v>0.48721288697842036</c:v>
                </c:pt>
                <c:pt idx="25621">
                  <c:v>0.48721288697842036</c:v>
                </c:pt>
                <c:pt idx="25622">
                  <c:v>0.48716946723980725</c:v>
                </c:pt>
                <c:pt idx="25623">
                  <c:v>0.48712604750119404</c:v>
                </c:pt>
                <c:pt idx="25624">
                  <c:v>0.48712604750119404</c:v>
                </c:pt>
                <c:pt idx="25625">
                  <c:v>0.48708262776258082</c:v>
                </c:pt>
                <c:pt idx="25626">
                  <c:v>0.48703920802396772</c:v>
                </c:pt>
                <c:pt idx="25627">
                  <c:v>0.4869957882853545</c:v>
                </c:pt>
                <c:pt idx="25628">
                  <c:v>0.4869523685467414</c:v>
                </c:pt>
                <c:pt idx="25629">
                  <c:v>0.4869523685467414</c:v>
                </c:pt>
                <c:pt idx="25630">
                  <c:v>0.4869523685467414</c:v>
                </c:pt>
                <c:pt idx="25631">
                  <c:v>0.48690894880812818</c:v>
                </c:pt>
                <c:pt idx="25632">
                  <c:v>0.48686552906951497</c:v>
                </c:pt>
                <c:pt idx="25633">
                  <c:v>0.48682210933090186</c:v>
                </c:pt>
                <c:pt idx="25634">
                  <c:v>0.48677868959228865</c:v>
                </c:pt>
                <c:pt idx="25635">
                  <c:v>0.48673526985367543</c:v>
                </c:pt>
                <c:pt idx="25636">
                  <c:v>0.48673526985367543</c:v>
                </c:pt>
                <c:pt idx="25637">
                  <c:v>0.48669185011506233</c:v>
                </c:pt>
                <c:pt idx="25638">
                  <c:v>0.48669185011506233</c:v>
                </c:pt>
                <c:pt idx="25639">
                  <c:v>0.48664843037644911</c:v>
                </c:pt>
                <c:pt idx="25640">
                  <c:v>0.48664843037644911</c:v>
                </c:pt>
                <c:pt idx="25641">
                  <c:v>0.48664843037644911</c:v>
                </c:pt>
                <c:pt idx="25642">
                  <c:v>0.48660501063783601</c:v>
                </c:pt>
                <c:pt idx="25643">
                  <c:v>0.48660501063783601</c:v>
                </c:pt>
                <c:pt idx="25644">
                  <c:v>0.4865615908992228</c:v>
                </c:pt>
                <c:pt idx="25645">
                  <c:v>0.48651817116060958</c:v>
                </c:pt>
                <c:pt idx="25646">
                  <c:v>0.48647475142199648</c:v>
                </c:pt>
                <c:pt idx="25647">
                  <c:v>0.48643133168338326</c:v>
                </c:pt>
                <c:pt idx="25648">
                  <c:v>0.48638791194477005</c:v>
                </c:pt>
                <c:pt idx="25649">
                  <c:v>0.48638791194477005</c:v>
                </c:pt>
                <c:pt idx="25650">
                  <c:v>0.48634449220615694</c:v>
                </c:pt>
                <c:pt idx="25651">
                  <c:v>0.48630107246754373</c:v>
                </c:pt>
                <c:pt idx="25652">
                  <c:v>0.48625765272893062</c:v>
                </c:pt>
                <c:pt idx="25653">
                  <c:v>0.48621423299031741</c:v>
                </c:pt>
                <c:pt idx="25654">
                  <c:v>0.48617081325170419</c:v>
                </c:pt>
                <c:pt idx="25655">
                  <c:v>0.48617081325170419</c:v>
                </c:pt>
                <c:pt idx="25656">
                  <c:v>0.48617081325170419</c:v>
                </c:pt>
                <c:pt idx="25657">
                  <c:v>0.48612739351309109</c:v>
                </c:pt>
                <c:pt idx="25658">
                  <c:v>0.48612739351309109</c:v>
                </c:pt>
                <c:pt idx="25659">
                  <c:v>0.48608397377447787</c:v>
                </c:pt>
                <c:pt idx="25660">
                  <c:v>0.48604055403586466</c:v>
                </c:pt>
                <c:pt idx="25661">
                  <c:v>0.48604055403586466</c:v>
                </c:pt>
                <c:pt idx="25662">
                  <c:v>0.48604055403586466</c:v>
                </c:pt>
                <c:pt idx="25663">
                  <c:v>0.48599713429725155</c:v>
                </c:pt>
                <c:pt idx="25664">
                  <c:v>0.48599713429725155</c:v>
                </c:pt>
                <c:pt idx="25665">
                  <c:v>0.48595371455863834</c:v>
                </c:pt>
                <c:pt idx="25666">
                  <c:v>0.48591029482002523</c:v>
                </c:pt>
                <c:pt idx="25667">
                  <c:v>0.48591029482002523</c:v>
                </c:pt>
                <c:pt idx="25668">
                  <c:v>0.48586687508141202</c:v>
                </c:pt>
                <c:pt idx="25669">
                  <c:v>0.48586687508141202</c:v>
                </c:pt>
                <c:pt idx="25670">
                  <c:v>0.4858234553427988</c:v>
                </c:pt>
                <c:pt idx="25671">
                  <c:v>0.4858234553427988</c:v>
                </c:pt>
                <c:pt idx="25672">
                  <c:v>0.4857800356041857</c:v>
                </c:pt>
                <c:pt idx="25673">
                  <c:v>0.48573661586557249</c:v>
                </c:pt>
                <c:pt idx="25674">
                  <c:v>0.48569319612695927</c:v>
                </c:pt>
                <c:pt idx="25675">
                  <c:v>0.48564977638834617</c:v>
                </c:pt>
                <c:pt idx="25676">
                  <c:v>0.48560635664973295</c:v>
                </c:pt>
                <c:pt idx="25677">
                  <c:v>0.48556293691111985</c:v>
                </c:pt>
                <c:pt idx="25678">
                  <c:v>0.48551951717250663</c:v>
                </c:pt>
                <c:pt idx="25679">
                  <c:v>0.48547609743389342</c:v>
                </c:pt>
                <c:pt idx="25680">
                  <c:v>0.48547609743389342</c:v>
                </c:pt>
                <c:pt idx="25681">
                  <c:v>0.48543267769528031</c:v>
                </c:pt>
                <c:pt idx="25682">
                  <c:v>0.4853892579566671</c:v>
                </c:pt>
                <c:pt idx="25683">
                  <c:v>0.48534583821805388</c:v>
                </c:pt>
                <c:pt idx="25684">
                  <c:v>0.48534583821805388</c:v>
                </c:pt>
                <c:pt idx="25685">
                  <c:v>0.48530241847944078</c:v>
                </c:pt>
                <c:pt idx="25686">
                  <c:v>0.48525899874082756</c:v>
                </c:pt>
                <c:pt idx="25687">
                  <c:v>0.48521557900221446</c:v>
                </c:pt>
                <c:pt idx="25688">
                  <c:v>0.48517215926360124</c:v>
                </c:pt>
                <c:pt idx="25689">
                  <c:v>0.48517215926360124</c:v>
                </c:pt>
                <c:pt idx="25690">
                  <c:v>0.48512873952498803</c:v>
                </c:pt>
                <c:pt idx="25691">
                  <c:v>0.48508531978637492</c:v>
                </c:pt>
                <c:pt idx="25692">
                  <c:v>0.48508531978637492</c:v>
                </c:pt>
                <c:pt idx="25693">
                  <c:v>0.48504190004776171</c:v>
                </c:pt>
                <c:pt idx="25694">
                  <c:v>0.48499848030914849</c:v>
                </c:pt>
                <c:pt idx="25695">
                  <c:v>0.48495506057053539</c:v>
                </c:pt>
                <c:pt idx="25696">
                  <c:v>0.48495506057053539</c:v>
                </c:pt>
                <c:pt idx="25697">
                  <c:v>0.48491164083192217</c:v>
                </c:pt>
                <c:pt idx="25698">
                  <c:v>0.48486822109330907</c:v>
                </c:pt>
                <c:pt idx="25699">
                  <c:v>0.48482480135469586</c:v>
                </c:pt>
                <c:pt idx="25700">
                  <c:v>0.48478138161608264</c:v>
                </c:pt>
                <c:pt idx="25701">
                  <c:v>0.48473796187746954</c:v>
                </c:pt>
                <c:pt idx="25702">
                  <c:v>0.48473796187746954</c:v>
                </c:pt>
                <c:pt idx="25703">
                  <c:v>0.48469454213885632</c:v>
                </c:pt>
                <c:pt idx="25704">
                  <c:v>0.48469454213885632</c:v>
                </c:pt>
                <c:pt idx="25705">
                  <c:v>0.48465112240024311</c:v>
                </c:pt>
                <c:pt idx="25706">
                  <c:v>0.48465112240024311</c:v>
                </c:pt>
                <c:pt idx="25707">
                  <c:v>0.48465112240024311</c:v>
                </c:pt>
                <c:pt idx="25708">
                  <c:v>0.48460770266163</c:v>
                </c:pt>
                <c:pt idx="25709">
                  <c:v>0.48456428292301679</c:v>
                </c:pt>
                <c:pt idx="25710">
                  <c:v>0.48456428292301679</c:v>
                </c:pt>
                <c:pt idx="25711">
                  <c:v>0.48452086318440368</c:v>
                </c:pt>
                <c:pt idx="25712">
                  <c:v>0.48447744344579047</c:v>
                </c:pt>
                <c:pt idx="25713">
                  <c:v>0.48447744344579047</c:v>
                </c:pt>
                <c:pt idx="25714">
                  <c:v>0.48443402370717725</c:v>
                </c:pt>
                <c:pt idx="25715">
                  <c:v>0.48439060396856415</c:v>
                </c:pt>
                <c:pt idx="25716">
                  <c:v>0.48439060396856415</c:v>
                </c:pt>
                <c:pt idx="25717">
                  <c:v>0.48434718422995093</c:v>
                </c:pt>
                <c:pt idx="25718">
                  <c:v>0.48430376449133772</c:v>
                </c:pt>
                <c:pt idx="25719">
                  <c:v>0.48426034475272461</c:v>
                </c:pt>
                <c:pt idx="25720">
                  <c:v>0.4842169250141114</c:v>
                </c:pt>
                <c:pt idx="25721">
                  <c:v>0.4842169250141114</c:v>
                </c:pt>
                <c:pt idx="25722">
                  <c:v>0.48417350527549829</c:v>
                </c:pt>
                <c:pt idx="25723">
                  <c:v>0.48417350527549829</c:v>
                </c:pt>
                <c:pt idx="25724">
                  <c:v>0.48417350527549829</c:v>
                </c:pt>
                <c:pt idx="25725">
                  <c:v>0.48417350527549829</c:v>
                </c:pt>
                <c:pt idx="25726">
                  <c:v>0.48417350527549829</c:v>
                </c:pt>
                <c:pt idx="25727">
                  <c:v>0.48413008553688508</c:v>
                </c:pt>
                <c:pt idx="25728">
                  <c:v>0.48408666579827186</c:v>
                </c:pt>
                <c:pt idx="25729">
                  <c:v>0.48408666579827186</c:v>
                </c:pt>
                <c:pt idx="25730">
                  <c:v>0.48408666579827186</c:v>
                </c:pt>
                <c:pt idx="25731">
                  <c:v>0.48404324605965876</c:v>
                </c:pt>
                <c:pt idx="25732">
                  <c:v>0.48404324605965876</c:v>
                </c:pt>
                <c:pt idx="25733">
                  <c:v>0.48404324605965876</c:v>
                </c:pt>
                <c:pt idx="25734">
                  <c:v>0.48399982632104555</c:v>
                </c:pt>
                <c:pt idx="25735">
                  <c:v>0.48395640658243233</c:v>
                </c:pt>
                <c:pt idx="25736">
                  <c:v>0.48395640658243233</c:v>
                </c:pt>
                <c:pt idx="25737">
                  <c:v>0.48395640658243233</c:v>
                </c:pt>
                <c:pt idx="25738">
                  <c:v>0.48395640658243233</c:v>
                </c:pt>
                <c:pt idx="25739">
                  <c:v>0.48391298684381923</c:v>
                </c:pt>
                <c:pt idx="25740">
                  <c:v>0.48391298684381923</c:v>
                </c:pt>
                <c:pt idx="25741">
                  <c:v>0.48386956710520601</c:v>
                </c:pt>
                <c:pt idx="25742">
                  <c:v>0.48386956710520601</c:v>
                </c:pt>
                <c:pt idx="25743">
                  <c:v>0.48382614736659291</c:v>
                </c:pt>
                <c:pt idx="25744">
                  <c:v>0.48378272762797969</c:v>
                </c:pt>
                <c:pt idx="25745">
                  <c:v>0.48373930788936648</c:v>
                </c:pt>
                <c:pt idx="25746">
                  <c:v>0.48373930788936648</c:v>
                </c:pt>
                <c:pt idx="25747">
                  <c:v>0.48373930788936648</c:v>
                </c:pt>
                <c:pt idx="25748">
                  <c:v>0.48369588815075337</c:v>
                </c:pt>
                <c:pt idx="25749">
                  <c:v>0.48365246841214016</c:v>
                </c:pt>
                <c:pt idx="25750">
                  <c:v>0.48360904867352694</c:v>
                </c:pt>
                <c:pt idx="25751">
                  <c:v>0.48360904867352694</c:v>
                </c:pt>
                <c:pt idx="25752">
                  <c:v>0.48356562893491384</c:v>
                </c:pt>
                <c:pt idx="25753">
                  <c:v>0.48356562893491384</c:v>
                </c:pt>
                <c:pt idx="25754">
                  <c:v>0.48352220919630062</c:v>
                </c:pt>
                <c:pt idx="25755">
                  <c:v>0.48347878945768752</c:v>
                </c:pt>
                <c:pt idx="25756">
                  <c:v>0.48347878945768752</c:v>
                </c:pt>
                <c:pt idx="25757">
                  <c:v>0.48347878945768752</c:v>
                </c:pt>
                <c:pt idx="25758">
                  <c:v>0.4834353697190743</c:v>
                </c:pt>
                <c:pt idx="25759">
                  <c:v>0.48339194998046109</c:v>
                </c:pt>
                <c:pt idx="25760">
                  <c:v>0.48334853024184798</c:v>
                </c:pt>
                <c:pt idx="25761">
                  <c:v>0.48330511050323477</c:v>
                </c:pt>
                <c:pt idx="25762">
                  <c:v>0.48326169076462155</c:v>
                </c:pt>
                <c:pt idx="25763">
                  <c:v>0.48321827102600845</c:v>
                </c:pt>
                <c:pt idx="25764">
                  <c:v>0.48317485128739524</c:v>
                </c:pt>
                <c:pt idx="25765">
                  <c:v>0.48317485128739524</c:v>
                </c:pt>
                <c:pt idx="25766">
                  <c:v>0.48317485128739524</c:v>
                </c:pt>
                <c:pt idx="25767">
                  <c:v>0.48317485128739524</c:v>
                </c:pt>
                <c:pt idx="25768">
                  <c:v>0.48317485128739524</c:v>
                </c:pt>
                <c:pt idx="25769">
                  <c:v>0.48317485128739524</c:v>
                </c:pt>
                <c:pt idx="25770">
                  <c:v>0.48317485128739524</c:v>
                </c:pt>
                <c:pt idx="25771">
                  <c:v>0.48313143154878213</c:v>
                </c:pt>
                <c:pt idx="25772">
                  <c:v>0.48308801181016892</c:v>
                </c:pt>
                <c:pt idx="25773">
                  <c:v>0.48308801181016892</c:v>
                </c:pt>
                <c:pt idx="25774">
                  <c:v>0.48308801181016892</c:v>
                </c:pt>
                <c:pt idx="25775">
                  <c:v>0.4830445920715557</c:v>
                </c:pt>
                <c:pt idx="25776">
                  <c:v>0.4830011723329426</c:v>
                </c:pt>
                <c:pt idx="25777">
                  <c:v>0.4830011723329426</c:v>
                </c:pt>
                <c:pt idx="25778">
                  <c:v>0.48295775259432938</c:v>
                </c:pt>
                <c:pt idx="25779">
                  <c:v>0.48295775259432938</c:v>
                </c:pt>
                <c:pt idx="25780">
                  <c:v>0.48291433285571617</c:v>
                </c:pt>
                <c:pt idx="25781">
                  <c:v>0.48291433285571617</c:v>
                </c:pt>
                <c:pt idx="25782">
                  <c:v>0.48287091311710306</c:v>
                </c:pt>
                <c:pt idx="25783">
                  <c:v>0.48282749337848985</c:v>
                </c:pt>
                <c:pt idx="25784">
                  <c:v>0.48282749337848985</c:v>
                </c:pt>
                <c:pt idx="25785">
                  <c:v>0.48278407363987674</c:v>
                </c:pt>
                <c:pt idx="25786">
                  <c:v>0.48278407363987674</c:v>
                </c:pt>
                <c:pt idx="25787">
                  <c:v>0.48278407363987674</c:v>
                </c:pt>
                <c:pt idx="25788">
                  <c:v>0.48278407363987674</c:v>
                </c:pt>
                <c:pt idx="25789">
                  <c:v>0.48274065390126353</c:v>
                </c:pt>
                <c:pt idx="25790">
                  <c:v>0.48274065390126353</c:v>
                </c:pt>
                <c:pt idx="25791">
                  <c:v>0.48269723416265031</c:v>
                </c:pt>
                <c:pt idx="25792">
                  <c:v>0.48269723416265031</c:v>
                </c:pt>
                <c:pt idx="25793">
                  <c:v>0.48269723416265031</c:v>
                </c:pt>
                <c:pt idx="25794">
                  <c:v>0.48269723416265031</c:v>
                </c:pt>
                <c:pt idx="25795">
                  <c:v>0.48269723416265031</c:v>
                </c:pt>
                <c:pt idx="25796">
                  <c:v>0.48265381442403721</c:v>
                </c:pt>
                <c:pt idx="25797">
                  <c:v>0.48261039468542399</c:v>
                </c:pt>
                <c:pt idx="25798">
                  <c:v>0.48256697494681078</c:v>
                </c:pt>
                <c:pt idx="25799">
                  <c:v>0.48252355520819767</c:v>
                </c:pt>
                <c:pt idx="25800">
                  <c:v>0.48248013546958446</c:v>
                </c:pt>
                <c:pt idx="25801">
                  <c:v>0.48243671573097135</c:v>
                </c:pt>
                <c:pt idx="25802">
                  <c:v>0.48243671573097135</c:v>
                </c:pt>
                <c:pt idx="25803">
                  <c:v>0.48239329599235814</c:v>
                </c:pt>
                <c:pt idx="25804">
                  <c:v>0.48239329599235814</c:v>
                </c:pt>
                <c:pt idx="25805">
                  <c:v>0.48234987625374492</c:v>
                </c:pt>
                <c:pt idx="25806">
                  <c:v>0.48230645651513182</c:v>
                </c:pt>
                <c:pt idx="25807">
                  <c:v>0.48230645651513182</c:v>
                </c:pt>
                <c:pt idx="25808">
                  <c:v>0.48226303677651861</c:v>
                </c:pt>
                <c:pt idx="25809">
                  <c:v>0.48226303677651861</c:v>
                </c:pt>
                <c:pt idx="25810">
                  <c:v>0.48221961703790539</c:v>
                </c:pt>
                <c:pt idx="25811">
                  <c:v>0.48217619729929229</c:v>
                </c:pt>
                <c:pt idx="25812">
                  <c:v>0.48213277756067907</c:v>
                </c:pt>
                <c:pt idx="25813">
                  <c:v>0.48208935782206586</c:v>
                </c:pt>
                <c:pt idx="25814">
                  <c:v>0.48204593808345275</c:v>
                </c:pt>
                <c:pt idx="25815">
                  <c:v>0.48200251834483954</c:v>
                </c:pt>
                <c:pt idx="25816">
                  <c:v>0.48195909860622643</c:v>
                </c:pt>
                <c:pt idx="25817">
                  <c:v>0.48191567886761322</c:v>
                </c:pt>
                <c:pt idx="25818">
                  <c:v>0.48191567886761322</c:v>
                </c:pt>
                <c:pt idx="25819">
                  <c:v>0.481872259129</c:v>
                </c:pt>
                <c:pt idx="25820">
                  <c:v>0.4818288393903869</c:v>
                </c:pt>
                <c:pt idx="25821">
                  <c:v>0.48178541965177368</c:v>
                </c:pt>
                <c:pt idx="25822">
                  <c:v>0.48174199991316047</c:v>
                </c:pt>
                <c:pt idx="25823">
                  <c:v>0.48169858017454736</c:v>
                </c:pt>
                <c:pt idx="25824">
                  <c:v>0.48165516043593415</c:v>
                </c:pt>
                <c:pt idx="25825">
                  <c:v>0.48165516043593415</c:v>
                </c:pt>
                <c:pt idx="25826">
                  <c:v>0.48165516043593415</c:v>
                </c:pt>
                <c:pt idx="25827">
                  <c:v>0.48161174069732104</c:v>
                </c:pt>
                <c:pt idx="25828">
                  <c:v>0.48156832095870783</c:v>
                </c:pt>
                <c:pt idx="25829">
                  <c:v>0.48156832095870783</c:v>
                </c:pt>
                <c:pt idx="25830">
                  <c:v>0.48156832095870783</c:v>
                </c:pt>
                <c:pt idx="25831">
                  <c:v>0.48156832095870783</c:v>
                </c:pt>
                <c:pt idx="25832">
                  <c:v>0.48156832095870783</c:v>
                </c:pt>
                <c:pt idx="25833">
                  <c:v>0.48152490122009461</c:v>
                </c:pt>
                <c:pt idx="25834">
                  <c:v>0.48152490122009461</c:v>
                </c:pt>
                <c:pt idx="25835">
                  <c:v>0.48152490122009461</c:v>
                </c:pt>
                <c:pt idx="25836">
                  <c:v>0.48148148148148151</c:v>
                </c:pt>
                <c:pt idx="25837">
                  <c:v>0.4814380617428683</c:v>
                </c:pt>
                <c:pt idx="25838">
                  <c:v>0.48139464200425508</c:v>
                </c:pt>
                <c:pt idx="25839">
                  <c:v>0.48139464200425508</c:v>
                </c:pt>
                <c:pt idx="25840">
                  <c:v>0.48135122226564198</c:v>
                </c:pt>
                <c:pt idx="25841">
                  <c:v>0.48130780252702876</c:v>
                </c:pt>
                <c:pt idx="25842">
                  <c:v>0.48130780252702876</c:v>
                </c:pt>
                <c:pt idx="25843">
                  <c:v>0.48130780252702876</c:v>
                </c:pt>
                <c:pt idx="25844">
                  <c:v>0.48126438278841566</c:v>
                </c:pt>
                <c:pt idx="25845">
                  <c:v>0.48122096304980244</c:v>
                </c:pt>
                <c:pt idx="25846">
                  <c:v>0.48117754331118923</c:v>
                </c:pt>
                <c:pt idx="25847">
                  <c:v>0.48113412357257612</c:v>
                </c:pt>
                <c:pt idx="25848">
                  <c:v>0.48113412357257612</c:v>
                </c:pt>
                <c:pt idx="25849">
                  <c:v>0.48113412357257612</c:v>
                </c:pt>
                <c:pt idx="25850">
                  <c:v>0.48109070383396291</c:v>
                </c:pt>
                <c:pt idx="25851">
                  <c:v>0.48109070383396291</c:v>
                </c:pt>
                <c:pt idx="25852">
                  <c:v>0.48109070383396291</c:v>
                </c:pt>
                <c:pt idx="25853">
                  <c:v>0.48109070383396291</c:v>
                </c:pt>
                <c:pt idx="25854">
                  <c:v>0.48109070383396291</c:v>
                </c:pt>
                <c:pt idx="25855">
                  <c:v>0.48104728409534969</c:v>
                </c:pt>
                <c:pt idx="25856">
                  <c:v>0.48104728409534969</c:v>
                </c:pt>
                <c:pt idx="25857">
                  <c:v>0.48100386435673659</c:v>
                </c:pt>
                <c:pt idx="25858">
                  <c:v>0.48096044461812337</c:v>
                </c:pt>
                <c:pt idx="25859">
                  <c:v>0.48091702487951027</c:v>
                </c:pt>
                <c:pt idx="25860">
                  <c:v>0.48087360514089705</c:v>
                </c:pt>
                <c:pt idx="25861">
                  <c:v>0.48087360514089705</c:v>
                </c:pt>
                <c:pt idx="25862">
                  <c:v>0.48083018540228384</c:v>
                </c:pt>
                <c:pt idx="25863">
                  <c:v>0.48078676566367073</c:v>
                </c:pt>
                <c:pt idx="25864">
                  <c:v>0.48074334592505752</c:v>
                </c:pt>
                <c:pt idx="25865">
                  <c:v>0.4806999261864443</c:v>
                </c:pt>
                <c:pt idx="25866">
                  <c:v>0.4806565064478312</c:v>
                </c:pt>
                <c:pt idx="25867">
                  <c:v>0.48061308670921798</c:v>
                </c:pt>
                <c:pt idx="25868">
                  <c:v>0.48056966697060488</c:v>
                </c:pt>
                <c:pt idx="25869">
                  <c:v>0.48052624723199167</c:v>
                </c:pt>
                <c:pt idx="25870">
                  <c:v>0.48048282749337845</c:v>
                </c:pt>
                <c:pt idx="25871">
                  <c:v>0.48043940775476535</c:v>
                </c:pt>
                <c:pt idx="25872">
                  <c:v>0.48039598801615213</c:v>
                </c:pt>
                <c:pt idx="25873">
                  <c:v>0.48035256827753892</c:v>
                </c:pt>
                <c:pt idx="25874">
                  <c:v>0.48030914853892581</c:v>
                </c:pt>
                <c:pt idx="25875">
                  <c:v>0.4802657288003126</c:v>
                </c:pt>
                <c:pt idx="25876">
                  <c:v>0.4802657288003126</c:v>
                </c:pt>
                <c:pt idx="25877">
                  <c:v>0.48022230906169949</c:v>
                </c:pt>
                <c:pt idx="25878">
                  <c:v>0.48022230906169949</c:v>
                </c:pt>
                <c:pt idx="25879">
                  <c:v>0.48022230906169949</c:v>
                </c:pt>
                <c:pt idx="25880">
                  <c:v>0.48017888932308628</c:v>
                </c:pt>
                <c:pt idx="25881">
                  <c:v>0.48017888932308628</c:v>
                </c:pt>
                <c:pt idx="25882">
                  <c:v>0.48013546958447306</c:v>
                </c:pt>
                <c:pt idx="25883">
                  <c:v>0.48013546958447306</c:v>
                </c:pt>
                <c:pt idx="25884">
                  <c:v>0.48013546958447306</c:v>
                </c:pt>
                <c:pt idx="25885">
                  <c:v>0.48009204984585996</c:v>
                </c:pt>
                <c:pt idx="25886">
                  <c:v>0.48009204984585996</c:v>
                </c:pt>
                <c:pt idx="25887">
                  <c:v>0.48004863010724674</c:v>
                </c:pt>
                <c:pt idx="25888">
                  <c:v>0.48004863010724674</c:v>
                </c:pt>
                <c:pt idx="25889">
                  <c:v>0.48000521036863353</c:v>
                </c:pt>
                <c:pt idx="25890">
                  <c:v>0.48000521036863353</c:v>
                </c:pt>
                <c:pt idx="25891">
                  <c:v>0.47996179063002042</c:v>
                </c:pt>
                <c:pt idx="25892">
                  <c:v>0.47991837089140721</c:v>
                </c:pt>
                <c:pt idx="25893">
                  <c:v>0.4798749511527941</c:v>
                </c:pt>
                <c:pt idx="25894">
                  <c:v>0.47983153141418089</c:v>
                </c:pt>
                <c:pt idx="25895">
                  <c:v>0.47978811167556767</c:v>
                </c:pt>
                <c:pt idx="25896">
                  <c:v>0.47974469193695457</c:v>
                </c:pt>
                <c:pt idx="25897">
                  <c:v>0.47970127219834136</c:v>
                </c:pt>
                <c:pt idx="25898">
                  <c:v>0.47965785245972814</c:v>
                </c:pt>
                <c:pt idx="25899">
                  <c:v>0.47961443272111504</c:v>
                </c:pt>
                <c:pt idx="25900">
                  <c:v>0.47961443272111504</c:v>
                </c:pt>
                <c:pt idx="25901">
                  <c:v>0.47957101298250182</c:v>
                </c:pt>
                <c:pt idx="25902">
                  <c:v>0.47957101298250182</c:v>
                </c:pt>
                <c:pt idx="25903">
                  <c:v>0.47957101298250182</c:v>
                </c:pt>
                <c:pt idx="25904">
                  <c:v>0.47957101298250182</c:v>
                </c:pt>
                <c:pt idx="25905">
                  <c:v>0.47952759324388872</c:v>
                </c:pt>
                <c:pt idx="25906">
                  <c:v>0.4794841735052755</c:v>
                </c:pt>
                <c:pt idx="25907">
                  <c:v>0.47944075376666229</c:v>
                </c:pt>
                <c:pt idx="25908">
                  <c:v>0.47944075376666229</c:v>
                </c:pt>
                <c:pt idx="25909">
                  <c:v>0.47939733402804918</c:v>
                </c:pt>
                <c:pt idx="25910">
                  <c:v>0.47935391428943597</c:v>
                </c:pt>
                <c:pt idx="25911">
                  <c:v>0.47931049455082275</c:v>
                </c:pt>
                <c:pt idx="25912">
                  <c:v>0.47931049455082275</c:v>
                </c:pt>
                <c:pt idx="25913">
                  <c:v>0.47931049455082275</c:v>
                </c:pt>
                <c:pt idx="25914">
                  <c:v>0.47926707481220965</c:v>
                </c:pt>
                <c:pt idx="25915">
                  <c:v>0.47922365507359643</c:v>
                </c:pt>
                <c:pt idx="25916">
                  <c:v>0.47918023533498333</c:v>
                </c:pt>
                <c:pt idx="25917">
                  <c:v>0.47918023533498333</c:v>
                </c:pt>
                <c:pt idx="25918">
                  <c:v>0.47913681559637011</c:v>
                </c:pt>
                <c:pt idx="25919">
                  <c:v>0.4790933958577569</c:v>
                </c:pt>
                <c:pt idx="25920">
                  <c:v>0.4790933958577569</c:v>
                </c:pt>
                <c:pt idx="25921">
                  <c:v>0.4790933958577569</c:v>
                </c:pt>
                <c:pt idx="25922">
                  <c:v>0.47904997611914379</c:v>
                </c:pt>
                <c:pt idx="25923">
                  <c:v>0.47900655638053058</c:v>
                </c:pt>
                <c:pt idx="25924">
                  <c:v>0.47896313664191736</c:v>
                </c:pt>
                <c:pt idx="25925">
                  <c:v>0.47891971690330426</c:v>
                </c:pt>
                <c:pt idx="25926">
                  <c:v>0.47887629716469104</c:v>
                </c:pt>
                <c:pt idx="25927">
                  <c:v>0.47883287742607794</c:v>
                </c:pt>
                <c:pt idx="25928">
                  <c:v>0.47878945768746473</c:v>
                </c:pt>
                <c:pt idx="25929">
                  <c:v>0.47874603794885151</c:v>
                </c:pt>
                <c:pt idx="25930">
                  <c:v>0.47870261821023841</c:v>
                </c:pt>
                <c:pt idx="25931">
                  <c:v>0.47870261821023841</c:v>
                </c:pt>
                <c:pt idx="25932">
                  <c:v>0.47865919847162519</c:v>
                </c:pt>
                <c:pt idx="25933">
                  <c:v>0.47861577873301198</c:v>
                </c:pt>
                <c:pt idx="25934">
                  <c:v>0.47857235899439887</c:v>
                </c:pt>
                <c:pt idx="25935">
                  <c:v>0.47852893925578566</c:v>
                </c:pt>
                <c:pt idx="25936">
                  <c:v>0.47848551951717255</c:v>
                </c:pt>
                <c:pt idx="25937">
                  <c:v>0.47844209977855934</c:v>
                </c:pt>
                <c:pt idx="25938">
                  <c:v>0.47839868003994612</c:v>
                </c:pt>
                <c:pt idx="25939">
                  <c:v>0.47835526030133302</c:v>
                </c:pt>
                <c:pt idx="25940">
                  <c:v>0.4783118405627198</c:v>
                </c:pt>
                <c:pt idx="25941">
                  <c:v>0.47826842082410659</c:v>
                </c:pt>
                <c:pt idx="25942">
                  <c:v>0.47826842082410659</c:v>
                </c:pt>
                <c:pt idx="25943">
                  <c:v>0.47822500108549348</c:v>
                </c:pt>
                <c:pt idx="25944">
                  <c:v>0.47822500108549348</c:v>
                </c:pt>
                <c:pt idx="25945">
                  <c:v>0.47818158134688027</c:v>
                </c:pt>
                <c:pt idx="25946">
                  <c:v>0.47813816160826716</c:v>
                </c:pt>
                <c:pt idx="25947">
                  <c:v>0.47809474186965395</c:v>
                </c:pt>
                <c:pt idx="25948">
                  <c:v>0.47805132213104073</c:v>
                </c:pt>
                <c:pt idx="25949">
                  <c:v>0.47805132213104073</c:v>
                </c:pt>
                <c:pt idx="25950">
                  <c:v>0.47805132213104073</c:v>
                </c:pt>
                <c:pt idx="25951">
                  <c:v>0.47800790239242763</c:v>
                </c:pt>
                <c:pt idx="25952">
                  <c:v>0.47796448265381442</c:v>
                </c:pt>
                <c:pt idx="25953">
                  <c:v>0.4779210629152012</c:v>
                </c:pt>
                <c:pt idx="25954">
                  <c:v>0.4778776431765881</c:v>
                </c:pt>
                <c:pt idx="25955">
                  <c:v>0.4778776431765881</c:v>
                </c:pt>
                <c:pt idx="25956">
                  <c:v>0.47783422343797488</c:v>
                </c:pt>
                <c:pt idx="25957">
                  <c:v>0.47783422343797488</c:v>
                </c:pt>
                <c:pt idx="25958">
                  <c:v>0.47779080369936178</c:v>
                </c:pt>
                <c:pt idx="25959">
                  <c:v>0.47774738396074856</c:v>
                </c:pt>
                <c:pt idx="25960">
                  <c:v>0.47774738396074856</c:v>
                </c:pt>
                <c:pt idx="25961">
                  <c:v>0.47774738396074856</c:v>
                </c:pt>
                <c:pt idx="25962">
                  <c:v>0.47774738396074856</c:v>
                </c:pt>
                <c:pt idx="25963">
                  <c:v>0.47770396422213535</c:v>
                </c:pt>
                <c:pt idx="25964">
                  <c:v>0.47766054448352224</c:v>
                </c:pt>
                <c:pt idx="25965">
                  <c:v>0.47761712474490903</c:v>
                </c:pt>
                <c:pt idx="25966">
                  <c:v>0.47757370500629581</c:v>
                </c:pt>
                <c:pt idx="25967">
                  <c:v>0.47753028526768271</c:v>
                </c:pt>
                <c:pt idx="25968">
                  <c:v>0.47748686552906949</c:v>
                </c:pt>
                <c:pt idx="25969">
                  <c:v>0.47748686552906949</c:v>
                </c:pt>
                <c:pt idx="25970">
                  <c:v>0.47748686552906949</c:v>
                </c:pt>
                <c:pt idx="25971">
                  <c:v>0.47744344579045639</c:v>
                </c:pt>
                <c:pt idx="25972">
                  <c:v>0.47744344579045639</c:v>
                </c:pt>
                <c:pt idx="25973">
                  <c:v>0.47740002605184317</c:v>
                </c:pt>
                <c:pt idx="25974">
                  <c:v>0.47740002605184317</c:v>
                </c:pt>
                <c:pt idx="25975">
                  <c:v>0.47740002605184317</c:v>
                </c:pt>
                <c:pt idx="25976">
                  <c:v>0.47735660631322996</c:v>
                </c:pt>
                <c:pt idx="25977">
                  <c:v>0.47731318657461685</c:v>
                </c:pt>
                <c:pt idx="25978">
                  <c:v>0.47726976683600364</c:v>
                </c:pt>
                <c:pt idx="25979">
                  <c:v>0.47726976683600364</c:v>
                </c:pt>
                <c:pt idx="25980">
                  <c:v>0.47722634709739042</c:v>
                </c:pt>
                <c:pt idx="25981">
                  <c:v>0.47718292735877732</c:v>
                </c:pt>
                <c:pt idx="25982">
                  <c:v>0.47713950762016411</c:v>
                </c:pt>
                <c:pt idx="25983">
                  <c:v>0.477096087881551</c:v>
                </c:pt>
                <c:pt idx="25984">
                  <c:v>0.47705266814293779</c:v>
                </c:pt>
                <c:pt idx="25985">
                  <c:v>0.47705266814293779</c:v>
                </c:pt>
                <c:pt idx="25986">
                  <c:v>0.47700924840432457</c:v>
                </c:pt>
                <c:pt idx="25987">
                  <c:v>0.47696582866571147</c:v>
                </c:pt>
                <c:pt idx="25988">
                  <c:v>0.47692240892709825</c:v>
                </c:pt>
                <c:pt idx="25989">
                  <c:v>0.47692240892709825</c:v>
                </c:pt>
                <c:pt idx="25990">
                  <c:v>0.47687898918848504</c:v>
                </c:pt>
                <c:pt idx="25991">
                  <c:v>0.47687898918848504</c:v>
                </c:pt>
                <c:pt idx="25992">
                  <c:v>0.47683556944987193</c:v>
                </c:pt>
                <c:pt idx="25993">
                  <c:v>0.47679214971125872</c:v>
                </c:pt>
                <c:pt idx="25994">
                  <c:v>0.47674872997264561</c:v>
                </c:pt>
                <c:pt idx="25995">
                  <c:v>0.4767053102340324</c:v>
                </c:pt>
                <c:pt idx="25996">
                  <c:v>0.4767053102340324</c:v>
                </c:pt>
                <c:pt idx="25997">
                  <c:v>0.4767053102340324</c:v>
                </c:pt>
                <c:pt idx="25998">
                  <c:v>0.4767053102340324</c:v>
                </c:pt>
                <c:pt idx="25999">
                  <c:v>0.47666189049541918</c:v>
                </c:pt>
                <c:pt idx="26000">
                  <c:v>0.47666189049541918</c:v>
                </c:pt>
                <c:pt idx="26001">
                  <c:v>0.47661847075680608</c:v>
                </c:pt>
                <c:pt idx="26002">
                  <c:v>0.47657505101819286</c:v>
                </c:pt>
                <c:pt idx="26003">
                  <c:v>0.47657505101819286</c:v>
                </c:pt>
                <c:pt idx="26004">
                  <c:v>0.47653163127957965</c:v>
                </c:pt>
                <c:pt idx="26005">
                  <c:v>0.47648821154096654</c:v>
                </c:pt>
                <c:pt idx="26006">
                  <c:v>0.47648821154096654</c:v>
                </c:pt>
                <c:pt idx="26007">
                  <c:v>0.47648821154096654</c:v>
                </c:pt>
                <c:pt idx="26008">
                  <c:v>0.47644479180235333</c:v>
                </c:pt>
                <c:pt idx="26009">
                  <c:v>0.47640137206374022</c:v>
                </c:pt>
                <c:pt idx="26010">
                  <c:v>0.47635795232512701</c:v>
                </c:pt>
                <c:pt idx="26011">
                  <c:v>0.47631453258651379</c:v>
                </c:pt>
                <c:pt idx="26012">
                  <c:v>0.47627111284790069</c:v>
                </c:pt>
                <c:pt idx="26013">
                  <c:v>0.47622769310928748</c:v>
                </c:pt>
                <c:pt idx="26014">
                  <c:v>0.47618427337067426</c:v>
                </c:pt>
                <c:pt idx="26015">
                  <c:v>0.47614085363206116</c:v>
                </c:pt>
                <c:pt idx="26016">
                  <c:v>0.47609743389344794</c:v>
                </c:pt>
                <c:pt idx="26017">
                  <c:v>0.47605401415483484</c:v>
                </c:pt>
                <c:pt idx="26018">
                  <c:v>0.47605401415483484</c:v>
                </c:pt>
                <c:pt idx="26019">
                  <c:v>0.47605401415483484</c:v>
                </c:pt>
                <c:pt idx="26020">
                  <c:v>0.47601059441622162</c:v>
                </c:pt>
                <c:pt idx="26021">
                  <c:v>0.47596717467760841</c:v>
                </c:pt>
                <c:pt idx="26022">
                  <c:v>0.47596717467760841</c:v>
                </c:pt>
                <c:pt idx="26023">
                  <c:v>0.47596717467760841</c:v>
                </c:pt>
                <c:pt idx="26024">
                  <c:v>0.4759237549389953</c:v>
                </c:pt>
                <c:pt idx="26025">
                  <c:v>0.47588033520038209</c:v>
                </c:pt>
                <c:pt idx="26026">
                  <c:v>0.47588033520038209</c:v>
                </c:pt>
                <c:pt idx="26027">
                  <c:v>0.47588033520038209</c:v>
                </c:pt>
                <c:pt idx="26028">
                  <c:v>0.47588033520038209</c:v>
                </c:pt>
                <c:pt idx="26029">
                  <c:v>0.47588033520038209</c:v>
                </c:pt>
                <c:pt idx="26030">
                  <c:v>0.47588033520038209</c:v>
                </c:pt>
                <c:pt idx="26031">
                  <c:v>0.47583691546176887</c:v>
                </c:pt>
                <c:pt idx="26032">
                  <c:v>0.47583691546176887</c:v>
                </c:pt>
                <c:pt idx="26033">
                  <c:v>0.47583691546176887</c:v>
                </c:pt>
                <c:pt idx="26034">
                  <c:v>0.47583691546176887</c:v>
                </c:pt>
                <c:pt idx="26035">
                  <c:v>0.47579349572315577</c:v>
                </c:pt>
                <c:pt idx="26036">
                  <c:v>0.47575007598454255</c:v>
                </c:pt>
                <c:pt idx="26037">
                  <c:v>0.47570665624592945</c:v>
                </c:pt>
                <c:pt idx="26038">
                  <c:v>0.47570665624592945</c:v>
                </c:pt>
                <c:pt idx="26039">
                  <c:v>0.47570665624592945</c:v>
                </c:pt>
                <c:pt idx="26040">
                  <c:v>0.47566323650731623</c:v>
                </c:pt>
                <c:pt idx="26041">
                  <c:v>0.47561981676870302</c:v>
                </c:pt>
                <c:pt idx="26042">
                  <c:v>0.47557639703008991</c:v>
                </c:pt>
                <c:pt idx="26043">
                  <c:v>0.4755329772914767</c:v>
                </c:pt>
                <c:pt idx="26044">
                  <c:v>0.4755329772914767</c:v>
                </c:pt>
                <c:pt idx="26045">
                  <c:v>0.4755329772914767</c:v>
                </c:pt>
                <c:pt idx="26046">
                  <c:v>0.47548955755286348</c:v>
                </c:pt>
                <c:pt idx="26047">
                  <c:v>0.47544613781425038</c:v>
                </c:pt>
                <c:pt idx="26048">
                  <c:v>0.47544613781425038</c:v>
                </c:pt>
                <c:pt idx="26049">
                  <c:v>0.47540271807563717</c:v>
                </c:pt>
                <c:pt idx="26050">
                  <c:v>0.47535929833702406</c:v>
                </c:pt>
                <c:pt idx="26051">
                  <c:v>0.47531587859841085</c:v>
                </c:pt>
                <c:pt idx="26052">
                  <c:v>0.47527245885979763</c:v>
                </c:pt>
                <c:pt idx="26053">
                  <c:v>0.47527245885979763</c:v>
                </c:pt>
                <c:pt idx="26054">
                  <c:v>0.47522903912118453</c:v>
                </c:pt>
                <c:pt idx="26055">
                  <c:v>0.47522903912118453</c:v>
                </c:pt>
                <c:pt idx="26056">
                  <c:v>0.47522903912118453</c:v>
                </c:pt>
                <c:pt idx="26057">
                  <c:v>0.47518561938257131</c:v>
                </c:pt>
                <c:pt idx="26058">
                  <c:v>0.4751421996439581</c:v>
                </c:pt>
                <c:pt idx="26059">
                  <c:v>0.47509877990534499</c:v>
                </c:pt>
                <c:pt idx="26060">
                  <c:v>0.47505536016673178</c:v>
                </c:pt>
                <c:pt idx="26061">
                  <c:v>0.47505536016673178</c:v>
                </c:pt>
                <c:pt idx="26062">
                  <c:v>0.47501194042811867</c:v>
                </c:pt>
                <c:pt idx="26063">
                  <c:v>0.47501194042811867</c:v>
                </c:pt>
                <c:pt idx="26064">
                  <c:v>0.47501194042811867</c:v>
                </c:pt>
                <c:pt idx="26065">
                  <c:v>0.47501194042811867</c:v>
                </c:pt>
                <c:pt idx="26066">
                  <c:v>0.47496852068950546</c:v>
                </c:pt>
                <c:pt idx="26067">
                  <c:v>0.47496852068950546</c:v>
                </c:pt>
                <c:pt idx="26068">
                  <c:v>0.47496852068950546</c:v>
                </c:pt>
                <c:pt idx="26069">
                  <c:v>0.47492510095089224</c:v>
                </c:pt>
                <c:pt idx="26070">
                  <c:v>0.47488168121227914</c:v>
                </c:pt>
                <c:pt idx="26071">
                  <c:v>0.47488168121227914</c:v>
                </c:pt>
                <c:pt idx="26072">
                  <c:v>0.47488168121227914</c:v>
                </c:pt>
                <c:pt idx="26073">
                  <c:v>0.47483826147366592</c:v>
                </c:pt>
                <c:pt idx="26074">
                  <c:v>0.47479484173505271</c:v>
                </c:pt>
                <c:pt idx="26075">
                  <c:v>0.47479484173505271</c:v>
                </c:pt>
                <c:pt idx="26076">
                  <c:v>0.47479484173505271</c:v>
                </c:pt>
                <c:pt idx="26077">
                  <c:v>0.47479484173505271</c:v>
                </c:pt>
                <c:pt idx="26078">
                  <c:v>0.4747514219964396</c:v>
                </c:pt>
                <c:pt idx="26079">
                  <c:v>0.4747514219964396</c:v>
                </c:pt>
                <c:pt idx="26080">
                  <c:v>0.4747514219964396</c:v>
                </c:pt>
                <c:pt idx="26081">
                  <c:v>0.47470800225782639</c:v>
                </c:pt>
                <c:pt idx="26082">
                  <c:v>0.47470800225782639</c:v>
                </c:pt>
                <c:pt idx="26083">
                  <c:v>0.47466458251921329</c:v>
                </c:pt>
                <c:pt idx="26084">
                  <c:v>0.47462116278060007</c:v>
                </c:pt>
                <c:pt idx="26085">
                  <c:v>0.47457774304198685</c:v>
                </c:pt>
                <c:pt idx="26086">
                  <c:v>0.47453432330337375</c:v>
                </c:pt>
                <c:pt idx="26087">
                  <c:v>0.47453432330337375</c:v>
                </c:pt>
                <c:pt idx="26088">
                  <c:v>0.47449090356476054</c:v>
                </c:pt>
                <c:pt idx="26089">
                  <c:v>0.47444748382614732</c:v>
                </c:pt>
                <c:pt idx="26090">
                  <c:v>0.47440406408753422</c:v>
                </c:pt>
                <c:pt idx="26091">
                  <c:v>0.47440406408753422</c:v>
                </c:pt>
                <c:pt idx="26092">
                  <c:v>0.474360644348921</c:v>
                </c:pt>
                <c:pt idx="26093">
                  <c:v>0.4743172246103079</c:v>
                </c:pt>
                <c:pt idx="26094">
                  <c:v>0.47427380487169468</c:v>
                </c:pt>
                <c:pt idx="26095">
                  <c:v>0.47423038513308147</c:v>
                </c:pt>
                <c:pt idx="26096">
                  <c:v>0.47418696539446836</c:v>
                </c:pt>
                <c:pt idx="26097">
                  <c:v>0.47414354565585515</c:v>
                </c:pt>
                <c:pt idx="26098">
                  <c:v>0.47410012591724193</c:v>
                </c:pt>
                <c:pt idx="26099">
                  <c:v>0.47405670617862883</c:v>
                </c:pt>
                <c:pt idx="26100">
                  <c:v>0.47401328644001561</c:v>
                </c:pt>
                <c:pt idx="26101">
                  <c:v>0.47396986670140251</c:v>
                </c:pt>
                <c:pt idx="26102">
                  <c:v>0.47392644696278929</c:v>
                </c:pt>
                <c:pt idx="26103">
                  <c:v>0.47388302722417608</c:v>
                </c:pt>
                <c:pt idx="26104">
                  <c:v>0.47388302722417608</c:v>
                </c:pt>
                <c:pt idx="26105">
                  <c:v>0.47383960748556297</c:v>
                </c:pt>
                <c:pt idx="26106">
                  <c:v>0.47379618774694976</c:v>
                </c:pt>
                <c:pt idx="26107">
                  <c:v>0.47375276800833654</c:v>
                </c:pt>
                <c:pt idx="26108">
                  <c:v>0.47370934826972344</c:v>
                </c:pt>
                <c:pt idx="26109">
                  <c:v>0.47366592853111023</c:v>
                </c:pt>
                <c:pt idx="26110">
                  <c:v>0.47362250879249712</c:v>
                </c:pt>
                <c:pt idx="26111">
                  <c:v>0.47357908905388391</c:v>
                </c:pt>
                <c:pt idx="26112">
                  <c:v>0.47353566931527069</c:v>
                </c:pt>
                <c:pt idx="26113">
                  <c:v>0.47353566931527069</c:v>
                </c:pt>
                <c:pt idx="26114">
                  <c:v>0.47349224957665759</c:v>
                </c:pt>
                <c:pt idx="26115">
                  <c:v>0.47344882983804437</c:v>
                </c:pt>
                <c:pt idx="26116">
                  <c:v>0.47340541009943116</c:v>
                </c:pt>
                <c:pt idx="26117">
                  <c:v>0.47340541009943116</c:v>
                </c:pt>
                <c:pt idx="26118">
                  <c:v>0.47336199036081805</c:v>
                </c:pt>
                <c:pt idx="26119">
                  <c:v>0.47336199036081805</c:v>
                </c:pt>
                <c:pt idx="26120">
                  <c:v>0.47336199036081805</c:v>
                </c:pt>
                <c:pt idx="26121">
                  <c:v>0.47336199036081805</c:v>
                </c:pt>
                <c:pt idx="26122">
                  <c:v>0.47336199036081805</c:v>
                </c:pt>
                <c:pt idx="26123">
                  <c:v>0.47331857062220484</c:v>
                </c:pt>
                <c:pt idx="26124">
                  <c:v>0.47331857062220484</c:v>
                </c:pt>
                <c:pt idx="26125">
                  <c:v>0.47331857062220484</c:v>
                </c:pt>
                <c:pt idx="26126">
                  <c:v>0.47327515088359173</c:v>
                </c:pt>
                <c:pt idx="26127">
                  <c:v>0.47323173114497852</c:v>
                </c:pt>
                <c:pt idx="26128">
                  <c:v>0.47323173114497852</c:v>
                </c:pt>
                <c:pt idx="26129">
                  <c:v>0.4731883114063653</c:v>
                </c:pt>
                <c:pt idx="26130">
                  <c:v>0.4731883114063653</c:v>
                </c:pt>
                <c:pt idx="26131">
                  <c:v>0.4731883114063653</c:v>
                </c:pt>
                <c:pt idx="26132">
                  <c:v>0.4731883114063653</c:v>
                </c:pt>
                <c:pt idx="26133">
                  <c:v>0.4731448916677522</c:v>
                </c:pt>
                <c:pt idx="26134">
                  <c:v>0.47310147192913898</c:v>
                </c:pt>
                <c:pt idx="26135">
                  <c:v>0.47305805219052577</c:v>
                </c:pt>
                <c:pt idx="26136">
                  <c:v>0.47301463245191266</c:v>
                </c:pt>
                <c:pt idx="26137">
                  <c:v>0.47297121271329945</c:v>
                </c:pt>
                <c:pt idx="26138">
                  <c:v>0.47297121271329945</c:v>
                </c:pt>
                <c:pt idx="26139">
                  <c:v>0.47292779297468635</c:v>
                </c:pt>
                <c:pt idx="26140">
                  <c:v>0.47292779297468635</c:v>
                </c:pt>
                <c:pt idx="26141">
                  <c:v>0.47288437323607313</c:v>
                </c:pt>
                <c:pt idx="26142">
                  <c:v>0.47288437323607313</c:v>
                </c:pt>
                <c:pt idx="26143">
                  <c:v>0.47284095349745991</c:v>
                </c:pt>
                <c:pt idx="26144">
                  <c:v>0.47279753375884681</c:v>
                </c:pt>
                <c:pt idx="26145">
                  <c:v>0.4727541140202336</c:v>
                </c:pt>
                <c:pt idx="26146">
                  <c:v>0.4727541140202336</c:v>
                </c:pt>
                <c:pt idx="26147">
                  <c:v>0.4727541140202336</c:v>
                </c:pt>
                <c:pt idx="26148">
                  <c:v>0.47271069428162038</c:v>
                </c:pt>
                <c:pt idx="26149">
                  <c:v>0.47266727454300728</c:v>
                </c:pt>
                <c:pt idx="26150">
                  <c:v>0.47262385480439406</c:v>
                </c:pt>
                <c:pt idx="26151">
                  <c:v>0.47258043506578096</c:v>
                </c:pt>
                <c:pt idx="26152">
                  <c:v>0.47258043506578096</c:v>
                </c:pt>
                <c:pt idx="26153">
                  <c:v>0.47258043506578096</c:v>
                </c:pt>
                <c:pt idx="26154">
                  <c:v>0.47258043506578096</c:v>
                </c:pt>
                <c:pt idx="26155">
                  <c:v>0.47253701532716774</c:v>
                </c:pt>
                <c:pt idx="26156">
                  <c:v>0.47249359558855453</c:v>
                </c:pt>
                <c:pt idx="26157">
                  <c:v>0.47249359558855453</c:v>
                </c:pt>
                <c:pt idx="26158">
                  <c:v>0.47245017584994142</c:v>
                </c:pt>
                <c:pt idx="26159">
                  <c:v>0.47240675611132821</c:v>
                </c:pt>
                <c:pt idx="26160">
                  <c:v>0.47240675611132821</c:v>
                </c:pt>
                <c:pt idx="26161">
                  <c:v>0.47236333637271499</c:v>
                </c:pt>
                <c:pt idx="26162">
                  <c:v>0.47231991663410189</c:v>
                </c:pt>
                <c:pt idx="26163">
                  <c:v>0.47227649689548867</c:v>
                </c:pt>
                <c:pt idx="26164">
                  <c:v>0.47223307715687557</c:v>
                </c:pt>
                <c:pt idx="26165">
                  <c:v>0.47223307715687557</c:v>
                </c:pt>
                <c:pt idx="26166">
                  <c:v>0.47218965741826235</c:v>
                </c:pt>
                <c:pt idx="26167">
                  <c:v>0.47214623767964914</c:v>
                </c:pt>
                <c:pt idx="26168">
                  <c:v>0.47210281794103603</c:v>
                </c:pt>
                <c:pt idx="26169">
                  <c:v>0.47205939820242282</c:v>
                </c:pt>
                <c:pt idx="26170">
                  <c:v>0.4720159784638096</c:v>
                </c:pt>
                <c:pt idx="26171">
                  <c:v>0.4719725587251965</c:v>
                </c:pt>
                <c:pt idx="26172">
                  <c:v>0.4719725587251965</c:v>
                </c:pt>
                <c:pt idx="26173">
                  <c:v>0.47192913898658329</c:v>
                </c:pt>
                <c:pt idx="26174">
                  <c:v>0.47188571924797018</c:v>
                </c:pt>
                <c:pt idx="26175">
                  <c:v>0.47184229950935697</c:v>
                </c:pt>
                <c:pt idx="26176">
                  <c:v>0.47179887977074375</c:v>
                </c:pt>
                <c:pt idx="26177">
                  <c:v>0.47175546003213065</c:v>
                </c:pt>
                <c:pt idx="26178">
                  <c:v>0.47175546003213065</c:v>
                </c:pt>
                <c:pt idx="26179">
                  <c:v>0.47175546003213065</c:v>
                </c:pt>
                <c:pt idx="26180">
                  <c:v>0.47171204029351743</c:v>
                </c:pt>
                <c:pt idx="26181">
                  <c:v>0.47166862055490422</c:v>
                </c:pt>
                <c:pt idx="26182">
                  <c:v>0.47162520081629111</c:v>
                </c:pt>
                <c:pt idx="26183">
                  <c:v>0.47162520081629111</c:v>
                </c:pt>
                <c:pt idx="26184">
                  <c:v>0.4715817810776779</c:v>
                </c:pt>
                <c:pt idx="26185">
                  <c:v>0.47153836133906479</c:v>
                </c:pt>
                <c:pt idx="26186">
                  <c:v>0.47153836133906479</c:v>
                </c:pt>
                <c:pt idx="26187">
                  <c:v>0.47149494160045158</c:v>
                </c:pt>
                <c:pt idx="26188">
                  <c:v>0.47145152186183836</c:v>
                </c:pt>
                <c:pt idx="26189">
                  <c:v>0.47145152186183836</c:v>
                </c:pt>
                <c:pt idx="26190">
                  <c:v>0.47140810212322526</c:v>
                </c:pt>
                <c:pt idx="26191">
                  <c:v>0.47140810212322526</c:v>
                </c:pt>
                <c:pt idx="26192">
                  <c:v>0.47136468238461204</c:v>
                </c:pt>
                <c:pt idx="26193">
                  <c:v>0.47132126264599883</c:v>
                </c:pt>
                <c:pt idx="26194">
                  <c:v>0.47132126264599883</c:v>
                </c:pt>
                <c:pt idx="26195">
                  <c:v>0.47127784290738572</c:v>
                </c:pt>
                <c:pt idx="26196">
                  <c:v>0.47123442316877251</c:v>
                </c:pt>
                <c:pt idx="26197">
                  <c:v>0.47119100343015941</c:v>
                </c:pt>
                <c:pt idx="26198">
                  <c:v>0.47114758369154619</c:v>
                </c:pt>
                <c:pt idx="26199">
                  <c:v>0.47110416395293297</c:v>
                </c:pt>
                <c:pt idx="26200">
                  <c:v>0.47106074421431987</c:v>
                </c:pt>
                <c:pt idx="26201">
                  <c:v>0.47106074421431987</c:v>
                </c:pt>
                <c:pt idx="26202">
                  <c:v>0.47101732447570666</c:v>
                </c:pt>
                <c:pt idx="26203">
                  <c:v>0.47097390473709344</c:v>
                </c:pt>
                <c:pt idx="26204">
                  <c:v>0.47093048499848034</c:v>
                </c:pt>
                <c:pt idx="26205">
                  <c:v>0.47088706525986712</c:v>
                </c:pt>
                <c:pt idx="26206">
                  <c:v>0.47084364552125402</c:v>
                </c:pt>
                <c:pt idx="26207">
                  <c:v>0.47084364552125402</c:v>
                </c:pt>
                <c:pt idx="26208">
                  <c:v>0.4708002257826408</c:v>
                </c:pt>
                <c:pt idx="26209">
                  <c:v>0.47075680604402759</c:v>
                </c:pt>
                <c:pt idx="26210">
                  <c:v>0.47071338630541448</c:v>
                </c:pt>
                <c:pt idx="26211">
                  <c:v>0.47071338630541448</c:v>
                </c:pt>
                <c:pt idx="26212">
                  <c:v>0.47066996656680127</c:v>
                </c:pt>
                <c:pt idx="26213">
                  <c:v>0.47062654682818805</c:v>
                </c:pt>
                <c:pt idx="26214">
                  <c:v>0.47062654682818805</c:v>
                </c:pt>
                <c:pt idx="26215">
                  <c:v>0.47058312708957495</c:v>
                </c:pt>
                <c:pt idx="26216">
                  <c:v>0.47053970735096173</c:v>
                </c:pt>
                <c:pt idx="26217">
                  <c:v>0.47049628761234852</c:v>
                </c:pt>
                <c:pt idx="26218">
                  <c:v>0.47045286787373541</c:v>
                </c:pt>
                <c:pt idx="26219">
                  <c:v>0.47045286787373541</c:v>
                </c:pt>
                <c:pt idx="26220">
                  <c:v>0.4704094481351222</c:v>
                </c:pt>
                <c:pt idx="26221">
                  <c:v>0.47036602839650909</c:v>
                </c:pt>
                <c:pt idx="26222">
                  <c:v>0.47032260865789588</c:v>
                </c:pt>
                <c:pt idx="26223">
                  <c:v>0.47027918891928266</c:v>
                </c:pt>
                <c:pt idx="26224">
                  <c:v>0.47023576918066956</c:v>
                </c:pt>
                <c:pt idx="26225">
                  <c:v>0.47019234944205635</c:v>
                </c:pt>
                <c:pt idx="26226">
                  <c:v>0.47014892970344313</c:v>
                </c:pt>
                <c:pt idx="26227">
                  <c:v>0.47014892970344313</c:v>
                </c:pt>
                <c:pt idx="26228">
                  <c:v>0.47014892970344313</c:v>
                </c:pt>
                <c:pt idx="26229">
                  <c:v>0.47010550996483003</c:v>
                </c:pt>
                <c:pt idx="26230">
                  <c:v>0.47006209022621681</c:v>
                </c:pt>
                <c:pt idx="26231">
                  <c:v>0.47001867048760371</c:v>
                </c:pt>
                <c:pt idx="26232">
                  <c:v>0.46997525074899049</c:v>
                </c:pt>
                <c:pt idx="26233">
                  <c:v>0.46993183101037728</c:v>
                </c:pt>
                <c:pt idx="26234">
                  <c:v>0.46988841127176417</c:v>
                </c:pt>
                <c:pt idx="26235">
                  <c:v>0.46988841127176417</c:v>
                </c:pt>
                <c:pt idx="26236">
                  <c:v>0.46988841127176417</c:v>
                </c:pt>
                <c:pt idx="26237">
                  <c:v>0.46988841127176417</c:v>
                </c:pt>
                <c:pt idx="26238">
                  <c:v>0.46984499153315096</c:v>
                </c:pt>
                <c:pt idx="26239">
                  <c:v>0.46980157179453774</c:v>
                </c:pt>
                <c:pt idx="26240">
                  <c:v>0.46975815205592464</c:v>
                </c:pt>
                <c:pt idx="26241">
                  <c:v>0.46971473231731142</c:v>
                </c:pt>
                <c:pt idx="26242">
                  <c:v>0.46967131257869832</c:v>
                </c:pt>
                <c:pt idx="26243">
                  <c:v>0.4696278928400851</c:v>
                </c:pt>
                <c:pt idx="26244">
                  <c:v>0.4696278928400851</c:v>
                </c:pt>
                <c:pt idx="26245">
                  <c:v>0.46958447310147189</c:v>
                </c:pt>
                <c:pt idx="26246">
                  <c:v>0.46954105336285878</c:v>
                </c:pt>
                <c:pt idx="26247">
                  <c:v>0.46949763362424557</c:v>
                </c:pt>
                <c:pt idx="26248">
                  <c:v>0.46945421388563235</c:v>
                </c:pt>
                <c:pt idx="26249">
                  <c:v>0.46941079414701925</c:v>
                </c:pt>
                <c:pt idx="26250">
                  <c:v>0.46936737440840604</c:v>
                </c:pt>
                <c:pt idx="26251">
                  <c:v>0.46936737440840604</c:v>
                </c:pt>
                <c:pt idx="26252">
                  <c:v>0.46932395466979293</c:v>
                </c:pt>
                <c:pt idx="26253">
                  <c:v>0.46928053493117972</c:v>
                </c:pt>
                <c:pt idx="26254">
                  <c:v>0.4692371151925665</c:v>
                </c:pt>
                <c:pt idx="26255">
                  <c:v>0.4691936954539534</c:v>
                </c:pt>
                <c:pt idx="26256">
                  <c:v>0.46915027571534018</c:v>
                </c:pt>
                <c:pt idx="26257">
                  <c:v>0.46910685597672697</c:v>
                </c:pt>
                <c:pt idx="26258">
                  <c:v>0.46910685597672697</c:v>
                </c:pt>
                <c:pt idx="26259">
                  <c:v>0.46906343623811386</c:v>
                </c:pt>
                <c:pt idx="26260">
                  <c:v>0.46902001649950065</c:v>
                </c:pt>
                <c:pt idx="26261">
                  <c:v>0.46902001649950065</c:v>
                </c:pt>
                <c:pt idx="26262">
                  <c:v>0.46897659676088754</c:v>
                </c:pt>
                <c:pt idx="26263">
                  <c:v>0.46893317702227433</c:v>
                </c:pt>
                <c:pt idx="26264">
                  <c:v>0.46888975728366111</c:v>
                </c:pt>
                <c:pt idx="26265">
                  <c:v>0.46884633754504801</c:v>
                </c:pt>
                <c:pt idx="26266">
                  <c:v>0.46880291780643479</c:v>
                </c:pt>
                <c:pt idx="26267">
                  <c:v>0.46875949806782158</c:v>
                </c:pt>
                <c:pt idx="26268">
                  <c:v>0.46871607832920847</c:v>
                </c:pt>
                <c:pt idx="26269">
                  <c:v>0.46867265859059526</c:v>
                </c:pt>
                <c:pt idx="26270">
                  <c:v>0.46862923885198216</c:v>
                </c:pt>
                <c:pt idx="26271">
                  <c:v>0.46858581911336894</c:v>
                </c:pt>
                <c:pt idx="26272">
                  <c:v>0.46854239937475572</c:v>
                </c:pt>
                <c:pt idx="26273">
                  <c:v>0.46849897963614262</c:v>
                </c:pt>
                <c:pt idx="26274">
                  <c:v>0.46845555989752941</c:v>
                </c:pt>
                <c:pt idx="26275">
                  <c:v>0.46841214015891619</c:v>
                </c:pt>
                <c:pt idx="26276">
                  <c:v>0.46836872042030309</c:v>
                </c:pt>
                <c:pt idx="26277">
                  <c:v>0.46832530068168987</c:v>
                </c:pt>
                <c:pt idx="26278">
                  <c:v>0.46832530068168987</c:v>
                </c:pt>
                <c:pt idx="26279">
                  <c:v>0.46828188094307677</c:v>
                </c:pt>
                <c:pt idx="26280">
                  <c:v>0.46828188094307677</c:v>
                </c:pt>
                <c:pt idx="26281">
                  <c:v>0.46823846120446355</c:v>
                </c:pt>
                <c:pt idx="26282">
                  <c:v>0.46819504146585034</c:v>
                </c:pt>
                <c:pt idx="26283">
                  <c:v>0.46815162172723723</c:v>
                </c:pt>
                <c:pt idx="26284">
                  <c:v>0.46815162172723723</c:v>
                </c:pt>
                <c:pt idx="26285">
                  <c:v>0.46815162172723723</c:v>
                </c:pt>
                <c:pt idx="26286">
                  <c:v>0.46810820198862402</c:v>
                </c:pt>
                <c:pt idx="26287">
                  <c:v>0.4680647822500108</c:v>
                </c:pt>
                <c:pt idx="26288">
                  <c:v>0.4680647822500108</c:v>
                </c:pt>
                <c:pt idx="26289">
                  <c:v>0.4680647822500108</c:v>
                </c:pt>
                <c:pt idx="26290">
                  <c:v>0.4680213625113977</c:v>
                </c:pt>
                <c:pt idx="26291">
                  <c:v>0.4680213625113977</c:v>
                </c:pt>
                <c:pt idx="26292">
                  <c:v>0.4680213625113977</c:v>
                </c:pt>
                <c:pt idx="26293">
                  <c:v>0.46797794277278448</c:v>
                </c:pt>
                <c:pt idx="26294">
                  <c:v>0.46793452303417138</c:v>
                </c:pt>
                <c:pt idx="26295">
                  <c:v>0.46789110329555816</c:v>
                </c:pt>
                <c:pt idx="26296">
                  <c:v>0.46784768355694495</c:v>
                </c:pt>
                <c:pt idx="26297">
                  <c:v>0.46780426381833184</c:v>
                </c:pt>
                <c:pt idx="26298">
                  <c:v>0.46776084407971863</c:v>
                </c:pt>
                <c:pt idx="26299">
                  <c:v>0.46776084407971863</c:v>
                </c:pt>
                <c:pt idx="26300">
                  <c:v>0.46771742434110541</c:v>
                </c:pt>
                <c:pt idx="26301">
                  <c:v>0.46767400460249231</c:v>
                </c:pt>
                <c:pt idx="26302">
                  <c:v>0.4676305848638791</c:v>
                </c:pt>
                <c:pt idx="26303">
                  <c:v>0.4676305848638791</c:v>
                </c:pt>
                <c:pt idx="26304">
                  <c:v>0.46758716512526599</c:v>
                </c:pt>
                <c:pt idx="26305">
                  <c:v>0.46754374538665278</c:v>
                </c:pt>
                <c:pt idx="26306">
                  <c:v>0.46750032564803956</c:v>
                </c:pt>
                <c:pt idx="26307">
                  <c:v>0.46750032564803956</c:v>
                </c:pt>
                <c:pt idx="26308">
                  <c:v>0.46745690590942646</c:v>
                </c:pt>
                <c:pt idx="26309">
                  <c:v>0.46745690590942646</c:v>
                </c:pt>
                <c:pt idx="26310">
                  <c:v>0.46741348617081324</c:v>
                </c:pt>
                <c:pt idx="26311">
                  <c:v>0.46737006643220003</c:v>
                </c:pt>
                <c:pt idx="26312">
                  <c:v>0.46732664669358692</c:v>
                </c:pt>
                <c:pt idx="26313">
                  <c:v>0.46728322695497371</c:v>
                </c:pt>
                <c:pt idx="26314">
                  <c:v>0.4672398072163606</c:v>
                </c:pt>
                <c:pt idx="26315">
                  <c:v>0.4672398072163606</c:v>
                </c:pt>
                <c:pt idx="26316">
                  <c:v>0.46719638747774739</c:v>
                </c:pt>
                <c:pt idx="26317">
                  <c:v>0.46715296773913417</c:v>
                </c:pt>
                <c:pt idx="26318">
                  <c:v>0.46710954800052107</c:v>
                </c:pt>
                <c:pt idx="26319">
                  <c:v>0.46710954800052107</c:v>
                </c:pt>
                <c:pt idx="26320">
                  <c:v>0.46706612826190785</c:v>
                </c:pt>
                <c:pt idx="26321">
                  <c:v>0.46702270852329464</c:v>
                </c:pt>
                <c:pt idx="26322">
                  <c:v>0.46697928878468153</c:v>
                </c:pt>
                <c:pt idx="26323">
                  <c:v>0.46693586904606832</c:v>
                </c:pt>
                <c:pt idx="26324">
                  <c:v>0.46689244930745522</c:v>
                </c:pt>
                <c:pt idx="26325">
                  <c:v>0.466849029568842</c:v>
                </c:pt>
                <c:pt idx="26326">
                  <c:v>0.466849029568842</c:v>
                </c:pt>
                <c:pt idx="26327">
                  <c:v>0.46680560983022878</c:v>
                </c:pt>
                <c:pt idx="26328">
                  <c:v>0.46676219009161568</c:v>
                </c:pt>
                <c:pt idx="26329">
                  <c:v>0.46676219009161568</c:v>
                </c:pt>
                <c:pt idx="26330">
                  <c:v>0.46671877035300247</c:v>
                </c:pt>
                <c:pt idx="26331">
                  <c:v>0.46667535061438925</c:v>
                </c:pt>
                <c:pt idx="26332">
                  <c:v>0.46663193087577615</c:v>
                </c:pt>
                <c:pt idx="26333">
                  <c:v>0.46663193087577615</c:v>
                </c:pt>
                <c:pt idx="26334">
                  <c:v>0.46658851113716293</c:v>
                </c:pt>
                <c:pt idx="26335">
                  <c:v>0.46654509139854983</c:v>
                </c:pt>
                <c:pt idx="26336">
                  <c:v>0.46650167165993661</c:v>
                </c:pt>
                <c:pt idx="26337">
                  <c:v>0.46650167165993661</c:v>
                </c:pt>
                <c:pt idx="26338">
                  <c:v>0.4664582519213234</c:v>
                </c:pt>
                <c:pt idx="26339">
                  <c:v>0.4664582519213234</c:v>
                </c:pt>
                <c:pt idx="26340">
                  <c:v>0.46641483218271029</c:v>
                </c:pt>
                <c:pt idx="26341">
                  <c:v>0.46637141244409708</c:v>
                </c:pt>
                <c:pt idx="26342">
                  <c:v>0.46632799270548386</c:v>
                </c:pt>
                <c:pt idx="26343">
                  <c:v>0.46632799270548386</c:v>
                </c:pt>
                <c:pt idx="26344">
                  <c:v>0.46632799270548386</c:v>
                </c:pt>
                <c:pt idx="26345">
                  <c:v>0.46628457296687076</c:v>
                </c:pt>
                <c:pt idx="26346">
                  <c:v>0.46628457296687076</c:v>
                </c:pt>
                <c:pt idx="26347">
                  <c:v>0.46624115322825754</c:v>
                </c:pt>
                <c:pt idx="26348">
                  <c:v>0.46619773348964444</c:v>
                </c:pt>
                <c:pt idx="26349">
                  <c:v>0.46615431375103122</c:v>
                </c:pt>
                <c:pt idx="26350">
                  <c:v>0.46615431375103122</c:v>
                </c:pt>
                <c:pt idx="26351">
                  <c:v>0.46611089401241801</c:v>
                </c:pt>
                <c:pt idx="26352">
                  <c:v>0.46611089401241801</c:v>
                </c:pt>
                <c:pt idx="26353">
                  <c:v>0.46611089401241801</c:v>
                </c:pt>
                <c:pt idx="26354">
                  <c:v>0.46611089401241801</c:v>
                </c:pt>
                <c:pt idx="26355">
                  <c:v>0.46611089401241801</c:v>
                </c:pt>
                <c:pt idx="26356">
                  <c:v>0.4660674742738049</c:v>
                </c:pt>
                <c:pt idx="26357">
                  <c:v>0.4660674742738049</c:v>
                </c:pt>
                <c:pt idx="26358">
                  <c:v>0.4660674742738049</c:v>
                </c:pt>
                <c:pt idx="26359">
                  <c:v>0.4660674742738049</c:v>
                </c:pt>
                <c:pt idx="26360">
                  <c:v>0.4660674742738049</c:v>
                </c:pt>
                <c:pt idx="26361">
                  <c:v>0.46602405453519169</c:v>
                </c:pt>
                <c:pt idx="26362">
                  <c:v>0.46598063479657847</c:v>
                </c:pt>
                <c:pt idx="26363">
                  <c:v>0.46593721505796537</c:v>
                </c:pt>
                <c:pt idx="26364">
                  <c:v>0.46589379531935216</c:v>
                </c:pt>
                <c:pt idx="26365">
                  <c:v>0.46589379531935216</c:v>
                </c:pt>
                <c:pt idx="26366">
                  <c:v>0.46585037558073905</c:v>
                </c:pt>
                <c:pt idx="26367">
                  <c:v>0.46585037558073905</c:v>
                </c:pt>
                <c:pt idx="26368">
                  <c:v>0.46585037558073905</c:v>
                </c:pt>
                <c:pt idx="26369">
                  <c:v>0.46580695584212584</c:v>
                </c:pt>
                <c:pt idx="26370">
                  <c:v>0.46580695584212584</c:v>
                </c:pt>
                <c:pt idx="26371">
                  <c:v>0.46580695584212584</c:v>
                </c:pt>
                <c:pt idx="26372">
                  <c:v>0.46576353610351262</c:v>
                </c:pt>
                <c:pt idx="26373">
                  <c:v>0.46572011636489952</c:v>
                </c:pt>
                <c:pt idx="26374">
                  <c:v>0.4656766966262863</c:v>
                </c:pt>
                <c:pt idx="26375">
                  <c:v>0.46563327688767309</c:v>
                </c:pt>
                <c:pt idx="26376">
                  <c:v>0.46563327688767309</c:v>
                </c:pt>
                <c:pt idx="26377">
                  <c:v>0.46558985714905998</c:v>
                </c:pt>
                <c:pt idx="26378">
                  <c:v>0.46554643741044677</c:v>
                </c:pt>
                <c:pt idx="26379">
                  <c:v>0.46550301767183366</c:v>
                </c:pt>
                <c:pt idx="26380">
                  <c:v>0.46545959793322045</c:v>
                </c:pt>
                <c:pt idx="26381">
                  <c:v>0.46541617819460723</c:v>
                </c:pt>
                <c:pt idx="26382">
                  <c:v>0.46537275845599413</c:v>
                </c:pt>
                <c:pt idx="26383">
                  <c:v>0.46532933871738091</c:v>
                </c:pt>
                <c:pt idx="26384">
                  <c:v>0.4652859189787677</c:v>
                </c:pt>
                <c:pt idx="26385">
                  <c:v>0.46524249924015459</c:v>
                </c:pt>
                <c:pt idx="26386">
                  <c:v>0.46524249924015459</c:v>
                </c:pt>
                <c:pt idx="26387">
                  <c:v>0.46519907950154138</c:v>
                </c:pt>
                <c:pt idx="26388">
                  <c:v>0.46515565976292828</c:v>
                </c:pt>
                <c:pt idx="26389">
                  <c:v>0.46515565976292828</c:v>
                </c:pt>
                <c:pt idx="26390">
                  <c:v>0.46511224002431506</c:v>
                </c:pt>
                <c:pt idx="26391">
                  <c:v>0.46511224002431506</c:v>
                </c:pt>
                <c:pt idx="26392">
                  <c:v>0.46506882028570184</c:v>
                </c:pt>
                <c:pt idx="26393">
                  <c:v>0.46502540054708874</c:v>
                </c:pt>
                <c:pt idx="26394">
                  <c:v>0.46498198080847553</c:v>
                </c:pt>
                <c:pt idx="26395">
                  <c:v>0.46493856106986231</c:v>
                </c:pt>
                <c:pt idx="26396">
                  <c:v>0.46489514133124921</c:v>
                </c:pt>
                <c:pt idx="26397">
                  <c:v>0.46485172159263599</c:v>
                </c:pt>
                <c:pt idx="26398">
                  <c:v>0.46485172159263599</c:v>
                </c:pt>
                <c:pt idx="26399">
                  <c:v>0.46480830185402289</c:v>
                </c:pt>
                <c:pt idx="26400">
                  <c:v>0.46480830185402289</c:v>
                </c:pt>
                <c:pt idx="26401">
                  <c:v>0.46476488211540967</c:v>
                </c:pt>
                <c:pt idx="26402">
                  <c:v>0.46472146237679646</c:v>
                </c:pt>
                <c:pt idx="26403">
                  <c:v>0.46467804263818335</c:v>
                </c:pt>
                <c:pt idx="26404">
                  <c:v>0.46467804263818335</c:v>
                </c:pt>
                <c:pt idx="26405">
                  <c:v>0.46463462289957014</c:v>
                </c:pt>
                <c:pt idx="26406">
                  <c:v>0.46459120316095692</c:v>
                </c:pt>
                <c:pt idx="26407">
                  <c:v>0.46454778342234382</c:v>
                </c:pt>
                <c:pt idx="26408">
                  <c:v>0.4645043636837306</c:v>
                </c:pt>
                <c:pt idx="26409">
                  <c:v>0.4644609439451175</c:v>
                </c:pt>
                <c:pt idx="26410">
                  <c:v>0.4644609439451175</c:v>
                </c:pt>
                <c:pt idx="26411">
                  <c:v>0.46441752420650428</c:v>
                </c:pt>
                <c:pt idx="26412">
                  <c:v>0.46441752420650428</c:v>
                </c:pt>
                <c:pt idx="26413">
                  <c:v>0.46441752420650428</c:v>
                </c:pt>
                <c:pt idx="26414">
                  <c:v>0.46437410446789107</c:v>
                </c:pt>
                <c:pt idx="26415">
                  <c:v>0.46437410446789107</c:v>
                </c:pt>
                <c:pt idx="26416">
                  <c:v>0.46433068472927796</c:v>
                </c:pt>
                <c:pt idx="26417">
                  <c:v>0.46428726499066475</c:v>
                </c:pt>
                <c:pt idx="26418">
                  <c:v>0.46424384525205153</c:v>
                </c:pt>
                <c:pt idx="26419">
                  <c:v>0.46420042551343843</c:v>
                </c:pt>
                <c:pt idx="26420">
                  <c:v>0.46415700577482522</c:v>
                </c:pt>
                <c:pt idx="26421">
                  <c:v>0.46411358603621211</c:v>
                </c:pt>
                <c:pt idx="26422">
                  <c:v>0.4640701662975989</c:v>
                </c:pt>
                <c:pt idx="26423">
                  <c:v>0.4640701662975989</c:v>
                </c:pt>
                <c:pt idx="26424">
                  <c:v>0.46402674655898568</c:v>
                </c:pt>
                <c:pt idx="26425">
                  <c:v>0.46398332682037258</c:v>
                </c:pt>
                <c:pt idx="26426">
                  <c:v>0.46393990708175936</c:v>
                </c:pt>
                <c:pt idx="26427">
                  <c:v>0.46393990708175936</c:v>
                </c:pt>
                <c:pt idx="26428">
                  <c:v>0.46389648734314615</c:v>
                </c:pt>
                <c:pt idx="26429">
                  <c:v>0.46385306760453304</c:v>
                </c:pt>
                <c:pt idx="26430">
                  <c:v>0.46385306760453304</c:v>
                </c:pt>
                <c:pt idx="26431">
                  <c:v>0.46380964786591983</c:v>
                </c:pt>
                <c:pt idx="26432">
                  <c:v>0.46376622812730672</c:v>
                </c:pt>
                <c:pt idx="26433">
                  <c:v>0.46372280838869351</c:v>
                </c:pt>
                <c:pt idx="26434">
                  <c:v>0.46367938865008029</c:v>
                </c:pt>
                <c:pt idx="26435">
                  <c:v>0.46367938865008029</c:v>
                </c:pt>
                <c:pt idx="26436">
                  <c:v>0.46367938865008029</c:v>
                </c:pt>
                <c:pt idx="26437">
                  <c:v>0.46367938865008029</c:v>
                </c:pt>
                <c:pt idx="26438">
                  <c:v>0.46367938865008029</c:v>
                </c:pt>
                <c:pt idx="26439">
                  <c:v>0.46367938865008029</c:v>
                </c:pt>
                <c:pt idx="26440">
                  <c:v>0.46363596891146719</c:v>
                </c:pt>
                <c:pt idx="26441">
                  <c:v>0.46359254917285397</c:v>
                </c:pt>
                <c:pt idx="26442">
                  <c:v>0.46359254917285397</c:v>
                </c:pt>
                <c:pt idx="26443">
                  <c:v>0.46354912943424076</c:v>
                </c:pt>
                <c:pt idx="26444">
                  <c:v>0.46354912943424076</c:v>
                </c:pt>
                <c:pt idx="26445">
                  <c:v>0.46350570969562765</c:v>
                </c:pt>
                <c:pt idx="26446">
                  <c:v>0.46350570969562765</c:v>
                </c:pt>
                <c:pt idx="26447">
                  <c:v>0.46346228995701444</c:v>
                </c:pt>
                <c:pt idx="26448">
                  <c:v>0.46346228995701444</c:v>
                </c:pt>
                <c:pt idx="26449">
                  <c:v>0.46341887021840134</c:v>
                </c:pt>
                <c:pt idx="26450">
                  <c:v>0.46337545047978812</c:v>
                </c:pt>
                <c:pt idx="26451">
                  <c:v>0.46333203074117491</c:v>
                </c:pt>
                <c:pt idx="26452">
                  <c:v>0.46333203074117491</c:v>
                </c:pt>
                <c:pt idx="26453">
                  <c:v>0.46333203074117491</c:v>
                </c:pt>
                <c:pt idx="26454">
                  <c:v>0.4632886110025618</c:v>
                </c:pt>
                <c:pt idx="26455">
                  <c:v>0.4632886110025618</c:v>
                </c:pt>
                <c:pt idx="26456">
                  <c:v>0.46324519126394859</c:v>
                </c:pt>
                <c:pt idx="26457">
                  <c:v>0.46320177152533537</c:v>
                </c:pt>
                <c:pt idx="26458">
                  <c:v>0.46315835178672227</c:v>
                </c:pt>
                <c:pt idx="26459">
                  <c:v>0.46311493204810905</c:v>
                </c:pt>
                <c:pt idx="26460">
                  <c:v>0.46311493204810905</c:v>
                </c:pt>
                <c:pt idx="26461">
                  <c:v>0.46311493204810905</c:v>
                </c:pt>
                <c:pt idx="26462">
                  <c:v>0.46307151230949595</c:v>
                </c:pt>
                <c:pt idx="26463">
                  <c:v>0.46302809257088273</c:v>
                </c:pt>
                <c:pt idx="26464">
                  <c:v>0.46298467283226952</c:v>
                </c:pt>
                <c:pt idx="26465">
                  <c:v>0.46294125309365641</c:v>
                </c:pt>
                <c:pt idx="26466">
                  <c:v>0.46294125309365641</c:v>
                </c:pt>
                <c:pt idx="26467">
                  <c:v>0.4628978333550432</c:v>
                </c:pt>
                <c:pt idx="26468">
                  <c:v>0.46285441361642998</c:v>
                </c:pt>
                <c:pt idx="26469">
                  <c:v>0.46281099387781688</c:v>
                </c:pt>
                <c:pt idx="26470">
                  <c:v>0.46276757413920366</c:v>
                </c:pt>
                <c:pt idx="26471">
                  <c:v>0.46276757413920366</c:v>
                </c:pt>
                <c:pt idx="26472">
                  <c:v>0.46272415440059056</c:v>
                </c:pt>
                <c:pt idx="26473">
                  <c:v>0.46268073466197734</c:v>
                </c:pt>
                <c:pt idx="26474">
                  <c:v>0.46263731492336413</c:v>
                </c:pt>
                <c:pt idx="26475">
                  <c:v>0.46259389518475102</c:v>
                </c:pt>
                <c:pt idx="26476">
                  <c:v>0.46259389518475102</c:v>
                </c:pt>
                <c:pt idx="26477">
                  <c:v>0.46255047544613781</c:v>
                </c:pt>
                <c:pt idx="26478">
                  <c:v>0.46250705570752459</c:v>
                </c:pt>
                <c:pt idx="26479">
                  <c:v>0.46246363596891149</c:v>
                </c:pt>
                <c:pt idx="26480">
                  <c:v>0.46242021623029828</c:v>
                </c:pt>
                <c:pt idx="26481">
                  <c:v>0.46242021623029828</c:v>
                </c:pt>
                <c:pt idx="26482">
                  <c:v>0.46242021623029828</c:v>
                </c:pt>
                <c:pt idx="26483">
                  <c:v>0.46237679649168517</c:v>
                </c:pt>
                <c:pt idx="26484">
                  <c:v>0.46237679649168517</c:v>
                </c:pt>
                <c:pt idx="26485">
                  <c:v>0.46237679649168517</c:v>
                </c:pt>
                <c:pt idx="26486">
                  <c:v>0.46233337675307196</c:v>
                </c:pt>
                <c:pt idx="26487">
                  <c:v>0.46228995701445874</c:v>
                </c:pt>
                <c:pt idx="26488">
                  <c:v>0.46224653727584564</c:v>
                </c:pt>
                <c:pt idx="26489">
                  <c:v>0.46224653727584564</c:v>
                </c:pt>
                <c:pt idx="26490">
                  <c:v>0.46220311753723242</c:v>
                </c:pt>
                <c:pt idx="26491">
                  <c:v>0.46215969779861921</c:v>
                </c:pt>
                <c:pt idx="26492">
                  <c:v>0.4621162780600061</c:v>
                </c:pt>
                <c:pt idx="26493">
                  <c:v>0.46207285832139289</c:v>
                </c:pt>
                <c:pt idx="26494">
                  <c:v>0.46202943858277978</c:v>
                </c:pt>
                <c:pt idx="26495">
                  <c:v>0.46198601884416657</c:v>
                </c:pt>
                <c:pt idx="26496">
                  <c:v>0.46194259910555335</c:v>
                </c:pt>
                <c:pt idx="26497">
                  <c:v>0.46189917936694025</c:v>
                </c:pt>
                <c:pt idx="26498">
                  <c:v>0.46189917936694025</c:v>
                </c:pt>
                <c:pt idx="26499">
                  <c:v>0.46185575962832703</c:v>
                </c:pt>
                <c:pt idx="26500">
                  <c:v>0.46185575962832703</c:v>
                </c:pt>
                <c:pt idx="26501">
                  <c:v>0.46181233988971382</c:v>
                </c:pt>
                <c:pt idx="26502">
                  <c:v>0.46176892015110071</c:v>
                </c:pt>
                <c:pt idx="26503">
                  <c:v>0.4617255004124875</c:v>
                </c:pt>
                <c:pt idx="26504">
                  <c:v>0.4616820806738744</c:v>
                </c:pt>
                <c:pt idx="26505">
                  <c:v>0.46163866093526118</c:v>
                </c:pt>
                <c:pt idx="26506">
                  <c:v>0.46159524119664797</c:v>
                </c:pt>
                <c:pt idx="26507">
                  <c:v>0.46155182145803486</c:v>
                </c:pt>
                <c:pt idx="26508">
                  <c:v>0.46155182145803486</c:v>
                </c:pt>
                <c:pt idx="26509">
                  <c:v>0.46150840171942165</c:v>
                </c:pt>
                <c:pt idx="26510">
                  <c:v>0.46146498198080843</c:v>
                </c:pt>
                <c:pt idx="26511">
                  <c:v>0.46142156224219533</c:v>
                </c:pt>
                <c:pt idx="26512">
                  <c:v>0.46137814250358211</c:v>
                </c:pt>
                <c:pt idx="26513">
                  <c:v>0.46137814250358211</c:v>
                </c:pt>
                <c:pt idx="26514">
                  <c:v>0.46133472276496901</c:v>
                </c:pt>
                <c:pt idx="26515">
                  <c:v>0.46129130302635579</c:v>
                </c:pt>
                <c:pt idx="26516">
                  <c:v>0.46124788328774258</c:v>
                </c:pt>
                <c:pt idx="26517">
                  <c:v>0.46124788328774258</c:v>
                </c:pt>
                <c:pt idx="26518">
                  <c:v>0.46124788328774258</c:v>
                </c:pt>
                <c:pt idx="26519">
                  <c:v>0.46120446354912947</c:v>
                </c:pt>
                <c:pt idx="26520">
                  <c:v>0.46116104381051626</c:v>
                </c:pt>
                <c:pt idx="26521">
                  <c:v>0.46116104381051626</c:v>
                </c:pt>
                <c:pt idx="26522">
                  <c:v>0.46111762407190304</c:v>
                </c:pt>
                <c:pt idx="26523">
                  <c:v>0.46107420433328994</c:v>
                </c:pt>
                <c:pt idx="26524">
                  <c:v>0.46103078459467672</c:v>
                </c:pt>
                <c:pt idx="26525">
                  <c:v>0.46098736485606362</c:v>
                </c:pt>
                <c:pt idx="26526">
                  <c:v>0.46098736485606362</c:v>
                </c:pt>
                <c:pt idx="26527">
                  <c:v>0.46098736485606362</c:v>
                </c:pt>
                <c:pt idx="26528">
                  <c:v>0.46098736485606362</c:v>
                </c:pt>
                <c:pt idx="26529">
                  <c:v>0.46098736485606362</c:v>
                </c:pt>
                <c:pt idx="26530">
                  <c:v>0.4609439451174504</c:v>
                </c:pt>
                <c:pt idx="26531">
                  <c:v>0.4609439451174504</c:v>
                </c:pt>
                <c:pt idx="26532">
                  <c:v>0.46090052537883719</c:v>
                </c:pt>
                <c:pt idx="26533">
                  <c:v>0.46085710564022409</c:v>
                </c:pt>
                <c:pt idx="26534">
                  <c:v>0.46081368590161087</c:v>
                </c:pt>
                <c:pt idx="26535">
                  <c:v>0.46077026616299765</c:v>
                </c:pt>
                <c:pt idx="26536">
                  <c:v>0.46072684642438455</c:v>
                </c:pt>
                <c:pt idx="26537">
                  <c:v>0.46068342668577134</c:v>
                </c:pt>
                <c:pt idx="26538">
                  <c:v>0.46068342668577134</c:v>
                </c:pt>
                <c:pt idx="26539">
                  <c:v>0.46064000694715823</c:v>
                </c:pt>
                <c:pt idx="26540">
                  <c:v>0.46064000694715823</c:v>
                </c:pt>
                <c:pt idx="26541">
                  <c:v>0.46059658720854502</c:v>
                </c:pt>
                <c:pt idx="26542">
                  <c:v>0.4605531674699318</c:v>
                </c:pt>
                <c:pt idx="26543">
                  <c:v>0.4605097477313187</c:v>
                </c:pt>
                <c:pt idx="26544">
                  <c:v>0.46046632799270548</c:v>
                </c:pt>
                <c:pt idx="26545">
                  <c:v>0.46046632799270548</c:v>
                </c:pt>
                <c:pt idx="26546">
                  <c:v>0.46042290825409227</c:v>
                </c:pt>
                <c:pt idx="26547">
                  <c:v>0.46037948851547916</c:v>
                </c:pt>
                <c:pt idx="26548">
                  <c:v>0.46033606877686595</c:v>
                </c:pt>
                <c:pt idx="26549">
                  <c:v>0.46033606877686595</c:v>
                </c:pt>
                <c:pt idx="26550">
                  <c:v>0.46029264903825284</c:v>
                </c:pt>
                <c:pt idx="26551">
                  <c:v>0.46029264903825284</c:v>
                </c:pt>
                <c:pt idx="26552">
                  <c:v>0.46024922929963963</c:v>
                </c:pt>
                <c:pt idx="26553">
                  <c:v>0.46024922929963963</c:v>
                </c:pt>
                <c:pt idx="26554">
                  <c:v>0.46020580956102641</c:v>
                </c:pt>
                <c:pt idx="26555">
                  <c:v>0.46020580956102641</c:v>
                </c:pt>
                <c:pt idx="26556">
                  <c:v>0.46020580956102641</c:v>
                </c:pt>
                <c:pt idx="26557">
                  <c:v>0.46020580956102641</c:v>
                </c:pt>
                <c:pt idx="26558">
                  <c:v>0.46016238982241331</c:v>
                </c:pt>
                <c:pt idx="26559">
                  <c:v>0.46011897008380009</c:v>
                </c:pt>
                <c:pt idx="26560">
                  <c:v>0.46011897008380009</c:v>
                </c:pt>
                <c:pt idx="26561">
                  <c:v>0.46007555034518688</c:v>
                </c:pt>
                <c:pt idx="26562">
                  <c:v>0.46007555034518688</c:v>
                </c:pt>
                <c:pt idx="26563">
                  <c:v>0.46007555034518688</c:v>
                </c:pt>
                <c:pt idx="26564">
                  <c:v>0.46003213060657377</c:v>
                </c:pt>
                <c:pt idx="26565">
                  <c:v>0.45998871086796056</c:v>
                </c:pt>
                <c:pt idx="26566">
                  <c:v>0.45998871086796056</c:v>
                </c:pt>
                <c:pt idx="26567">
                  <c:v>0.45994529112934746</c:v>
                </c:pt>
                <c:pt idx="26568">
                  <c:v>0.45990187139073424</c:v>
                </c:pt>
                <c:pt idx="26569">
                  <c:v>0.45985845165212103</c:v>
                </c:pt>
                <c:pt idx="26570">
                  <c:v>0.45985845165212103</c:v>
                </c:pt>
                <c:pt idx="26571">
                  <c:v>0.45985845165212103</c:v>
                </c:pt>
                <c:pt idx="26572">
                  <c:v>0.45981503191350792</c:v>
                </c:pt>
                <c:pt idx="26573">
                  <c:v>0.45981503191350792</c:v>
                </c:pt>
                <c:pt idx="26574">
                  <c:v>0.45977161217489471</c:v>
                </c:pt>
                <c:pt idx="26575">
                  <c:v>0.45972819243628149</c:v>
                </c:pt>
                <c:pt idx="26576">
                  <c:v>0.45968477269766839</c:v>
                </c:pt>
                <c:pt idx="26577">
                  <c:v>0.45964135295905517</c:v>
                </c:pt>
                <c:pt idx="26578">
                  <c:v>0.45959793322044207</c:v>
                </c:pt>
                <c:pt idx="26579">
                  <c:v>0.45955451348182885</c:v>
                </c:pt>
                <c:pt idx="26580">
                  <c:v>0.45951109374321564</c:v>
                </c:pt>
                <c:pt idx="26581">
                  <c:v>0.45946767400460253</c:v>
                </c:pt>
                <c:pt idx="26582">
                  <c:v>0.45946767400460253</c:v>
                </c:pt>
                <c:pt idx="26583">
                  <c:v>0.45942425426598932</c:v>
                </c:pt>
                <c:pt idx="26584">
                  <c:v>0.4593808345273761</c:v>
                </c:pt>
                <c:pt idx="26585">
                  <c:v>0.4593808345273761</c:v>
                </c:pt>
                <c:pt idx="26586">
                  <c:v>0.459337414788763</c:v>
                </c:pt>
                <c:pt idx="26587">
                  <c:v>0.45929399505014978</c:v>
                </c:pt>
                <c:pt idx="26588">
                  <c:v>0.45925057531153668</c:v>
                </c:pt>
                <c:pt idx="26589">
                  <c:v>0.45920715557292346</c:v>
                </c:pt>
                <c:pt idx="26590">
                  <c:v>0.45916373583431025</c:v>
                </c:pt>
                <c:pt idx="26591">
                  <c:v>0.45912031609569715</c:v>
                </c:pt>
                <c:pt idx="26592">
                  <c:v>0.45907689635708393</c:v>
                </c:pt>
                <c:pt idx="26593">
                  <c:v>0.45903347661847071</c:v>
                </c:pt>
                <c:pt idx="26594">
                  <c:v>0.45899005687985761</c:v>
                </c:pt>
                <c:pt idx="26595">
                  <c:v>0.4589466371412444</c:v>
                </c:pt>
                <c:pt idx="26596">
                  <c:v>0.45890321740263129</c:v>
                </c:pt>
                <c:pt idx="26597">
                  <c:v>0.45885979766401808</c:v>
                </c:pt>
                <c:pt idx="26598">
                  <c:v>0.45881637792540486</c:v>
                </c:pt>
                <c:pt idx="26599">
                  <c:v>0.45877295818679176</c:v>
                </c:pt>
                <c:pt idx="26600">
                  <c:v>0.45877295818679176</c:v>
                </c:pt>
                <c:pt idx="26601">
                  <c:v>0.45872953844817854</c:v>
                </c:pt>
                <c:pt idx="26602">
                  <c:v>0.45872953844817854</c:v>
                </c:pt>
                <c:pt idx="26603">
                  <c:v>0.45868611870956533</c:v>
                </c:pt>
                <c:pt idx="26604">
                  <c:v>0.45864269897095222</c:v>
                </c:pt>
                <c:pt idx="26605">
                  <c:v>0.45864269897095222</c:v>
                </c:pt>
                <c:pt idx="26606">
                  <c:v>0.45859927923233901</c:v>
                </c:pt>
                <c:pt idx="26607">
                  <c:v>0.45855585949372579</c:v>
                </c:pt>
                <c:pt idx="26608">
                  <c:v>0.45851243975511269</c:v>
                </c:pt>
                <c:pt idx="26609">
                  <c:v>0.45851243975511269</c:v>
                </c:pt>
                <c:pt idx="26610">
                  <c:v>0.45846902001649947</c:v>
                </c:pt>
                <c:pt idx="26611">
                  <c:v>0.45846902001649947</c:v>
                </c:pt>
                <c:pt idx="26612">
                  <c:v>0.45842560027788637</c:v>
                </c:pt>
                <c:pt idx="26613">
                  <c:v>0.45838218053927315</c:v>
                </c:pt>
                <c:pt idx="26614">
                  <c:v>0.45833876080065994</c:v>
                </c:pt>
                <c:pt idx="26615">
                  <c:v>0.45833876080065994</c:v>
                </c:pt>
                <c:pt idx="26616">
                  <c:v>0.45833876080065994</c:v>
                </c:pt>
                <c:pt idx="26617">
                  <c:v>0.45829534106204683</c:v>
                </c:pt>
                <c:pt idx="26618">
                  <c:v>0.45829534106204683</c:v>
                </c:pt>
                <c:pt idx="26619">
                  <c:v>0.45825192132343362</c:v>
                </c:pt>
                <c:pt idx="26620">
                  <c:v>0.45825192132343362</c:v>
                </c:pt>
                <c:pt idx="26621">
                  <c:v>0.4582085015848204</c:v>
                </c:pt>
                <c:pt idx="26622">
                  <c:v>0.4582085015848204</c:v>
                </c:pt>
                <c:pt idx="26623">
                  <c:v>0.4581650818462073</c:v>
                </c:pt>
                <c:pt idx="26624">
                  <c:v>0.45812166210759409</c:v>
                </c:pt>
                <c:pt idx="26625">
                  <c:v>0.45807824236898098</c:v>
                </c:pt>
                <c:pt idx="26626">
                  <c:v>0.45803482263036777</c:v>
                </c:pt>
                <c:pt idx="26627">
                  <c:v>0.45803482263036777</c:v>
                </c:pt>
                <c:pt idx="26628">
                  <c:v>0.45803482263036777</c:v>
                </c:pt>
                <c:pt idx="26629">
                  <c:v>0.45803482263036777</c:v>
                </c:pt>
                <c:pt idx="26630">
                  <c:v>0.45799140289175455</c:v>
                </c:pt>
                <c:pt idx="26631">
                  <c:v>0.45799140289175455</c:v>
                </c:pt>
                <c:pt idx="26632">
                  <c:v>0.45794798315314145</c:v>
                </c:pt>
                <c:pt idx="26633">
                  <c:v>0.45790456341452823</c:v>
                </c:pt>
                <c:pt idx="26634">
                  <c:v>0.45786114367591502</c:v>
                </c:pt>
                <c:pt idx="26635">
                  <c:v>0.45781772393730191</c:v>
                </c:pt>
                <c:pt idx="26636">
                  <c:v>0.4577743041986887</c:v>
                </c:pt>
                <c:pt idx="26637">
                  <c:v>0.4577743041986887</c:v>
                </c:pt>
                <c:pt idx="26638">
                  <c:v>0.45773088446007559</c:v>
                </c:pt>
                <c:pt idx="26639">
                  <c:v>0.45768746472146238</c:v>
                </c:pt>
                <c:pt idx="26640">
                  <c:v>0.45768746472146238</c:v>
                </c:pt>
                <c:pt idx="26641">
                  <c:v>0.45764404498284916</c:v>
                </c:pt>
                <c:pt idx="26642">
                  <c:v>0.45764404498284916</c:v>
                </c:pt>
                <c:pt idx="26643">
                  <c:v>0.45764404498284916</c:v>
                </c:pt>
                <c:pt idx="26644">
                  <c:v>0.45764404498284916</c:v>
                </c:pt>
                <c:pt idx="26645">
                  <c:v>0.45760062524423606</c:v>
                </c:pt>
                <c:pt idx="26646">
                  <c:v>0.45760062524423606</c:v>
                </c:pt>
                <c:pt idx="26647">
                  <c:v>0.45760062524423606</c:v>
                </c:pt>
                <c:pt idx="26648">
                  <c:v>0.45755720550562284</c:v>
                </c:pt>
                <c:pt idx="26649">
                  <c:v>0.45751378576700963</c:v>
                </c:pt>
                <c:pt idx="26650">
                  <c:v>0.45751378576700963</c:v>
                </c:pt>
                <c:pt idx="26651">
                  <c:v>0.45751378576700963</c:v>
                </c:pt>
                <c:pt idx="26652">
                  <c:v>0.45747036602839652</c:v>
                </c:pt>
                <c:pt idx="26653">
                  <c:v>0.45747036602839652</c:v>
                </c:pt>
                <c:pt idx="26654">
                  <c:v>0.45742694628978331</c:v>
                </c:pt>
                <c:pt idx="26655">
                  <c:v>0.45742694628978331</c:v>
                </c:pt>
                <c:pt idx="26656">
                  <c:v>0.45738352655117021</c:v>
                </c:pt>
                <c:pt idx="26657">
                  <c:v>0.45734010681255699</c:v>
                </c:pt>
                <c:pt idx="26658">
                  <c:v>0.45729668707394378</c:v>
                </c:pt>
                <c:pt idx="26659">
                  <c:v>0.45729668707394378</c:v>
                </c:pt>
                <c:pt idx="26660">
                  <c:v>0.45725326733533067</c:v>
                </c:pt>
                <c:pt idx="26661">
                  <c:v>0.45720984759671746</c:v>
                </c:pt>
                <c:pt idx="26662">
                  <c:v>0.45716642785810424</c:v>
                </c:pt>
                <c:pt idx="26663">
                  <c:v>0.45712300811949114</c:v>
                </c:pt>
                <c:pt idx="26664">
                  <c:v>0.45707958838087792</c:v>
                </c:pt>
                <c:pt idx="26665">
                  <c:v>0.45703616864226482</c:v>
                </c:pt>
                <c:pt idx="26666">
                  <c:v>0.45703616864226482</c:v>
                </c:pt>
                <c:pt idx="26667">
                  <c:v>0.4569927489036516</c:v>
                </c:pt>
                <c:pt idx="26668">
                  <c:v>0.45694932916503839</c:v>
                </c:pt>
                <c:pt idx="26669">
                  <c:v>0.45690590942642528</c:v>
                </c:pt>
                <c:pt idx="26670">
                  <c:v>0.45690590942642528</c:v>
                </c:pt>
                <c:pt idx="26671">
                  <c:v>0.45690590942642528</c:v>
                </c:pt>
                <c:pt idx="26672">
                  <c:v>0.45686248968781207</c:v>
                </c:pt>
                <c:pt idx="26673">
                  <c:v>0.45686248968781207</c:v>
                </c:pt>
                <c:pt idx="26674">
                  <c:v>0.45681906994919885</c:v>
                </c:pt>
                <c:pt idx="26675">
                  <c:v>0.45681906994919885</c:v>
                </c:pt>
                <c:pt idx="26676">
                  <c:v>0.45681906994919885</c:v>
                </c:pt>
                <c:pt idx="26677">
                  <c:v>0.45677565021058575</c:v>
                </c:pt>
                <c:pt idx="26678">
                  <c:v>0.45673223047197253</c:v>
                </c:pt>
                <c:pt idx="26679">
                  <c:v>0.45673223047197253</c:v>
                </c:pt>
                <c:pt idx="26680">
                  <c:v>0.45668881073335943</c:v>
                </c:pt>
                <c:pt idx="26681">
                  <c:v>0.45664539099474621</c:v>
                </c:pt>
                <c:pt idx="26682">
                  <c:v>0.456601971256133</c:v>
                </c:pt>
                <c:pt idx="26683">
                  <c:v>0.456601971256133</c:v>
                </c:pt>
                <c:pt idx="26684">
                  <c:v>0.45655855151751989</c:v>
                </c:pt>
                <c:pt idx="26685">
                  <c:v>0.45651513177890668</c:v>
                </c:pt>
                <c:pt idx="26686">
                  <c:v>0.45647171204029346</c:v>
                </c:pt>
                <c:pt idx="26687">
                  <c:v>0.45647171204029346</c:v>
                </c:pt>
                <c:pt idx="26688">
                  <c:v>0.45642829230168036</c:v>
                </c:pt>
                <c:pt idx="26689">
                  <c:v>0.45638487256306715</c:v>
                </c:pt>
                <c:pt idx="26690">
                  <c:v>0.45638487256306715</c:v>
                </c:pt>
                <c:pt idx="26691">
                  <c:v>0.45634145282445404</c:v>
                </c:pt>
                <c:pt idx="26692">
                  <c:v>0.45634145282445404</c:v>
                </c:pt>
                <c:pt idx="26693">
                  <c:v>0.45634145282445404</c:v>
                </c:pt>
                <c:pt idx="26694">
                  <c:v>0.45629803308584083</c:v>
                </c:pt>
                <c:pt idx="26695">
                  <c:v>0.45629803308584083</c:v>
                </c:pt>
                <c:pt idx="26696">
                  <c:v>0.45625461334722761</c:v>
                </c:pt>
                <c:pt idx="26697">
                  <c:v>0.45621119360861451</c:v>
                </c:pt>
                <c:pt idx="26698">
                  <c:v>0.45621119360861451</c:v>
                </c:pt>
                <c:pt idx="26699">
                  <c:v>0.45616777387000129</c:v>
                </c:pt>
                <c:pt idx="26700">
                  <c:v>0.45616777387000129</c:v>
                </c:pt>
                <c:pt idx="26701">
                  <c:v>0.45612435413138808</c:v>
                </c:pt>
                <c:pt idx="26702">
                  <c:v>0.45612435413138808</c:v>
                </c:pt>
                <c:pt idx="26703">
                  <c:v>0.45608093439277497</c:v>
                </c:pt>
                <c:pt idx="26704">
                  <c:v>0.45603751465416176</c:v>
                </c:pt>
                <c:pt idx="26705">
                  <c:v>0.45599409491554865</c:v>
                </c:pt>
                <c:pt idx="26706">
                  <c:v>0.45595067517693544</c:v>
                </c:pt>
                <c:pt idx="26707">
                  <c:v>0.45595067517693544</c:v>
                </c:pt>
                <c:pt idx="26708">
                  <c:v>0.45590725543832222</c:v>
                </c:pt>
                <c:pt idx="26709">
                  <c:v>0.45586383569970912</c:v>
                </c:pt>
                <c:pt idx="26710">
                  <c:v>0.4558204159610959</c:v>
                </c:pt>
                <c:pt idx="26711">
                  <c:v>0.4558204159610959</c:v>
                </c:pt>
                <c:pt idx="26712">
                  <c:v>0.45577699622248269</c:v>
                </c:pt>
                <c:pt idx="26713">
                  <c:v>0.45577699622248269</c:v>
                </c:pt>
                <c:pt idx="26714">
                  <c:v>0.45573357648386958</c:v>
                </c:pt>
                <c:pt idx="26715">
                  <c:v>0.45569015674525637</c:v>
                </c:pt>
                <c:pt idx="26716">
                  <c:v>0.45564673700664327</c:v>
                </c:pt>
                <c:pt idx="26717">
                  <c:v>0.45564673700664327</c:v>
                </c:pt>
                <c:pt idx="26718">
                  <c:v>0.45560331726803005</c:v>
                </c:pt>
                <c:pt idx="26719">
                  <c:v>0.45555989752941684</c:v>
                </c:pt>
                <c:pt idx="26720">
                  <c:v>0.45551647779080373</c:v>
                </c:pt>
                <c:pt idx="26721">
                  <c:v>0.45547305805219052</c:v>
                </c:pt>
                <c:pt idx="26722">
                  <c:v>0.45547305805219052</c:v>
                </c:pt>
                <c:pt idx="26723">
                  <c:v>0.45547305805219052</c:v>
                </c:pt>
                <c:pt idx="26724">
                  <c:v>0.4554296383135773</c:v>
                </c:pt>
                <c:pt idx="26725">
                  <c:v>0.4553862185749642</c:v>
                </c:pt>
                <c:pt idx="26726">
                  <c:v>0.45534279883635098</c:v>
                </c:pt>
                <c:pt idx="26727">
                  <c:v>0.45529937909773788</c:v>
                </c:pt>
                <c:pt idx="26728">
                  <c:v>0.45525595935912466</c:v>
                </c:pt>
                <c:pt idx="26729">
                  <c:v>0.45521253962051145</c:v>
                </c:pt>
                <c:pt idx="26730">
                  <c:v>0.45516911988189834</c:v>
                </c:pt>
                <c:pt idx="26731">
                  <c:v>0.45512570014328513</c:v>
                </c:pt>
                <c:pt idx="26732">
                  <c:v>0.45508228040467191</c:v>
                </c:pt>
                <c:pt idx="26733">
                  <c:v>0.45508228040467191</c:v>
                </c:pt>
                <c:pt idx="26734">
                  <c:v>0.45508228040467191</c:v>
                </c:pt>
                <c:pt idx="26735">
                  <c:v>0.45503886066605881</c:v>
                </c:pt>
                <c:pt idx="26736">
                  <c:v>0.45499544092744559</c:v>
                </c:pt>
                <c:pt idx="26737">
                  <c:v>0.45495202118883249</c:v>
                </c:pt>
                <c:pt idx="26738">
                  <c:v>0.45495202118883249</c:v>
                </c:pt>
                <c:pt idx="26739">
                  <c:v>0.45490860145021927</c:v>
                </c:pt>
                <c:pt idx="26740">
                  <c:v>0.45486518171160606</c:v>
                </c:pt>
                <c:pt idx="26741">
                  <c:v>0.45482176197299296</c:v>
                </c:pt>
                <c:pt idx="26742">
                  <c:v>0.45477834223437974</c:v>
                </c:pt>
                <c:pt idx="26743">
                  <c:v>0.45473492249576652</c:v>
                </c:pt>
                <c:pt idx="26744">
                  <c:v>0.45469150275715342</c:v>
                </c:pt>
                <c:pt idx="26745">
                  <c:v>0.45464808301854021</c:v>
                </c:pt>
                <c:pt idx="26746">
                  <c:v>0.4546046632799271</c:v>
                </c:pt>
                <c:pt idx="26747">
                  <c:v>0.45456124354131389</c:v>
                </c:pt>
                <c:pt idx="26748">
                  <c:v>0.45451782380270067</c:v>
                </c:pt>
                <c:pt idx="26749">
                  <c:v>0.45447440406408757</c:v>
                </c:pt>
                <c:pt idx="26750">
                  <c:v>0.45443098432547435</c:v>
                </c:pt>
                <c:pt idx="26751">
                  <c:v>0.45438756458686114</c:v>
                </c:pt>
                <c:pt idx="26752">
                  <c:v>0.45434414484824803</c:v>
                </c:pt>
                <c:pt idx="26753">
                  <c:v>0.45430072510963482</c:v>
                </c:pt>
                <c:pt idx="26754">
                  <c:v>0.45425730537102171</c:v>
                </c:pt>
                <c:pt idx="26755">
                  <c:v>0.4542138856324085</c:v>
                </c:pt>
                <c:pt idx="26756">
                  <c:v>0.45417046589379528</c:v>
                </c:pt>
                <c:pt idx="26757">
                  <c:v>0.45412704615518218</c:v>
                </c:pt>
                <c:pt idx="26758">
                  <c:v>0.45408362641656896</c:v>
                </c:pt>
                <c:pt idx="26759">
                  <c:v>0.45408362641656896</c:v>
                </c:pt>
                <c:pt idx="26760">
                  <c:v>0.45404020667795575</c:v>
                </c:pt>
                <c:pt idx="26761">
                  <c:v>0.45404020667795575</c:v>
                </c:pt>
                <c:pt idx="26762">
                  <c:v>0.45404020667795575</c:v>
                </c:pt>
                <c:pt idx="26763">
                  <c:v>0.45399678693934264</c:v>
                </c:pt>
                <c:pt idx="26764">
                  <c:v>0.45399678693934264</c:v>
                </c:pt>
                <c:pt idx="26765">
                  <c:v>0.45395336720072943</c:v>
                </c:pt>
                <c:pt idx="26766">
                  <c:v>0.45390994746211633</c:v>
                </c:pt>
                <c:pt idx="26767">
                  <c:v>0.45386652772350311</c:v>
                </c:pt>
                <c:pt idx="26768">
                  <c:v>0.4538231079848899</c:v>
                </c:pt>
                <c:pt idx="26769">
                  <c:v>0.4538231079848899</c:v>
                </c:pt>
                <c:pt idx="26770">
                  <c:v>0.4538231079848899</c:v>
                </c:pt>
                <c:pt idx="26771">
                  <c:v>0.4538231079848899</c:v>
                </c:pt>
                <c:pt idx="26772">
                  <c:v>0.45377968824627679</c:v>
                </c:pt>
                <c:pt idx="26773">
                  <c:v>0.45373626850766358</c:v>
                </c:pt>
                <c:pt idx="26774">
                  <c:v>0.45373626850766358</c:v>
                </c:pt>
                <c:pt idx="26775">
                  <c:v>0.45369284876905036</c:v>
                </c:pt>
                <c:pt idx="26776">
                  <c:v>0.45369284876905036</c:v>
                </c:pt>
                <c:pt idx="26777">
                  <c:v>0.45364942903043726</c:v>
                </c:pt>
                <c:pt idx="26778">
                  <c:v>0.45360600929182404</c:v>
                </c:pt>
                <c:pt idx="26779">
                  <c:v>0.45356258955321094</c:v>
                </c:pt>
                <c:pt idx="26780">
                  <c:v>0.45351916981459772</c:v>
                </c:pt>
                <c:pt idx="26781">
                  <c:v>0.45347575007598451</c:v>
                </c:pt>
                <c:pt idx="26782">
                  <c:v>0.4534323303373714</c:v>
                </c:pt>
                <c:pt idx="26783">
                  <c:v>0.4534323303373714</c:v>
                </c:pt>
                <c:pt idx="26784">
                  <c:v>0.45338891059875819</c:v>
                </c:pt>
                <c:pt idx="26785">
                  <c:v>0.45338891059875819</c:v>
                </c:pt>
                <c:pt idx="26786">
                  <c:v>0.45338891059875819</c:v>
                </c:pt>
                <c:pt idx="26787">
                  <c:v>0.45334549086014497</c:v>
                </c:pt>
                <c:pt idx="26788">
                  <c:v>0.45334549086014497</c:v>
                </c:pt>
                <c:pt idx="26789">
                  <c:v>0.45330207112153187</c:v>
                </c:pt>
                <c:pt idx="26790">
                  <c:v>0.45325865138291865</c:v>
                </c:pt>
                <c:pt idx="26791">
                  <c:v>0.45325865138291865</c:v>
                </c:pt>
                <c:pt idx="26792">
                  <c:v>0.45321523164430555</c:v>
                </c:pt>
                <c:pt idx="26793">
                  <c:v>0.45317181190569233</c:v>
                </c:pt>
                <c:pt idx="26794">
                  <c:v>0.45312839216707912</c:v>
                </c:pt>
                <c:pt idx="26795">
                  <c:v>0.45308497242846602</c:v>
                </c:pt>
                <c:pt idx="26796">
                  <c:v>0.45308497242846602</c:v>
                </c:pt>
                <c:pt idx="26797">
                  <c:v>0.4530415526898528</c:v>
                </c:pt>
                <c:pt idx="26798">
                  <c:v>0.45299813295123958</c:v>
                </c:pt>
                <c:pt idx="26799">
                  <c:v>0.45295471321262648</c:v>
                </c:pt>
                <c:pt idx="26800">
                  <c:v>0.45291129347401327</c:v>
                </c:pt>
                <c:pt idx="26801">
                  <c:v>0.45286787373540016</c:v>
                </c:pt>
                <c:pt idx="26802">
                  <c:v>0.45282445399678695</c:v>
                </c:pt>
                <c:pt idx="26803">
                  <c:v>0.45282445399678695</c:v>
                </c:pt>
                <c:pt idx="26804">
                  <c:v>0.45282445399678695</c:v>
                </c:pt>
                <c:pt idx="26805">
                  <c:v>0.45278103425817373</c:v>
                </c:pt>
                <c:pt idx="26806">
                  <c:v>0.45273761451956063</c:v>
                </c:pt>
                <c:pt idx="26807">
                  <c:v>0.45269419478094741</c:v>
                </c:pt>
                <c:pt idx="26808">
                  <c:v>0.4526507750423342</c:v>
                </c:pt>
                <c:pt idx="26809">
                  <c:v>0.4526507750423342</c:v>
                </c:pt>
                <c:pt idx="26810">
                  <c:v>0.45260735530372109</c:v>
                </c:pt>
                <c:pt idx="26811">
                  <c:v>0.45256393556510788</c:v>
                </c:pt>
                <c:pt idx="26812">
                  <c:v>0.45256393556510788</c:v>
                </c:pt>
                <c:pt idx="26813">
                  <c:v>0.45256393556510788</c:v>
                </c:pt>
                <c:pt idx="26814">
                  <c:v>0.45252051582649477</c:v>
                </c:pt>
                <c:pt idx="26815">
                  <c:v>0.45247709608788156</c:v>
                </c:pt>
                <c:pt idx="26816">
                  <c:v>0.45243367634926834</c:v>
                </c:pt>
                <c:pt idx="26817">
                  <c:v>0.45243367634926834</c:v>
                </c:pt>
                <c:pt idx="26818">
                  <c:v>0.45239025661065524</c:v>
                </c:pt>
                <c:pt idx="26819">
                  <c:v>0.45239025661065524</c:v>
                </c:pt>
                <c:pt idx="26820">
                  <c:v>0.45239025661065524</c:v>
                </c:pt>
                <c:pt idx="26821">
                  <c:v>0.45234683687204202</c:v>
                </c:pt>
                <c:pt idx="26822">
                  <c:v>0.45230341713342881</c:v>
                </c:pt>
                <c:pt idx="26823">
                  <c:v>0.4522599973948157</c:v>
                </c:pt>
                <c:pt idx="26824">
                  <c:v>0.4522599973948157</c:v>
                </c:pt>
                <c:pt idx="26825">
                  <c:v>0.4522599973948157</c:v>
                </c:pt>
                <c:pt idx="26826">
                  <c:v>0.45221657765620249</c:v>
                </c:pt>
                <c:pt idx="26827">
                  <c:v>0.45221657765620249</c:v>
                </c:pt>
                <c:pt idx="26828">
                  <c:v>0.45221657765620249</c:v>
                </c:pt>
                <c:pt idx="26829">
                  <c:v>0.45221657765620249</c:v>
                </c:pt>
                <c:pt idx="26830">
                  <c:v>0.45221657765620249</c:v>
                </c:pt>
                <c:pt idx="26831">
                  <c:v>0.45217315791758939</c:v>
                </c:pt>
                <c:pt idx="26832">
                  <c:v>0.45217315791758939</c:v>
                </c:pt>
                <c:pt idx="26833">
                  <c:v>0.45217315791758939</c:v>
                </c:pt>
                <c:pt idx="26834">
                  <c:v>0.45217315791758939</c:v>
                </c:pt>
                <c:pt idx="26835">
                  <c:v>0.45212973817897617</c:v>
                </c:pt>
                <c:pt idx="26836">
                  <c:v>0.45212973817897617</c:v>
                </c:pt>
                <c:pt idx="26837">
                  <c:v>0.45212973817897617</c:v>
                </c:pt>
                <c:pt idx="26838">
                  <c:v>0.45208631844036296</c:v>
                </c:pt>
                <c:pt idx="26839">
                  <c:v>0.45204289870174985</c:v>
                </c:pt>
                <c:pt idx="26840">
                  <c:v>0.45199947896313664</c:v>
                </c:pt>
                <c:pt idx="26841">
                  <c:v>0.45199947896313664</c:v>
                </c:pt>
                <c:pt idx="26842">
                  <c:v>0.45195605922452342</c:v>
                </c:pt>
                <c:pt idx="26843">
                  <c:v>0.45191263948591032</c:v>
                </c:pt>
                <c:pt idx="26844">
                  <c:v>0.4518692197472971</c:v>
                </c:pt>
                <c:pt idx="26845">
                  <c:v>0.451825800008684</c:v>
                </c:pt>
                <c:pt idx="26846">
                  <c:v>0.451825800008684</c:v>
                </c:pt>
                <c:pt idx="26847">
                  <c:v>0.45178238027007078</c:v>
                </c:pt>
                <c:pt idx="26848">
                  <c:v>0.45173896053145757</c:v>
                </c:pt>
                <c:pt idx="26849">
                  <c:v>0.45173896053145757</c:v>
                </c:pt>
                <c:pt idx="26850">
                  <c:v>0.45173896053145757</c:v>
                </c:pt>
                <c:pt idx="26851">
                  <c:v>0.45173896053145757</c:v>
                </c:pt>
                <c:pt idx="26852">
                  <c:v>0.45169554079284446</c:v>
                </c:pt>
                <c:pt idx="26853">
                  <c:v>0.45169554079284446</c:v>
                </c:pt>
                <c:pt idx="26854">
                  <c:v>0.45169554079284446</c:v>
                </c:pt>
                <c:pt idx="26855">
                  <c:v>0.45165212105423125</c:v>
                </c:pt>
                <c:pt idx="26856">
                  <c:v>0.45160870131561803</c:v>
                </c:pt>
                <c:pt idx="26857">
                  <c:v>0.45156528157700493</c:v>
                </c:pt>
                <c:pt idx="26858">
                  <c:v>0.45156528157700493</c:v>
                </c:pt>
                <c:pt idx="26859">
                  <c:v>0.45152186183839171</c:v>
                </c:pt>
                <c:pt idx="26860">
                  <c:v>0.45147844209977861</c:v>
                </c:pt>
                <c:pt idx="26861">
                  <c:v>0.45143502236116539</c:v>
                </c:pt>
                <c:pt idx="26862">
                  <c:v>0.45143502236116539</c:v>
                </c:pt>
                <c:pt idx="26863">
                  <c:v>0.45139160262255218</c:v>
                </c:pt>
                <c:pt idx="26864">
                  <c:v>0.45134818288393908</c:v>
                </c:pt>
                <c:pt idx="26865">
                  <c:v>0.45130476314532586</c:v>
                </c:pt>
                <c:pt idx="26866">
                  <c:v>0.45130476314532586</c:v>
                </c:pt>
                <c:pt idx="26867">
                  <c:v>0.45126134340671264</c:v>
                </c:pt>
                <c:pt idx="26868">
                  <c:v>0.45121792366809954</c:v>
                </c:pt>
                <c:pt idx="26869">
                  <c:v>0.45121792366809954</c:v>
                </c:pt>
                <c:pt idx="26870">
                  <c:v>0.45117450392948633</c:v>
                </c:pt>
                <c:pt idx="26871">
                  <c:v>0.45113108419087322</c:v>
                </c:pt>
                <c:pt idx="26872">
                  <c:v>0.45113108419087322</c:v>
                </c:pt>
                <c:pt idx="26873">
                  <c:v>0.45108766445226001</c:v>
                </c:pt>
                <c:pt idx="26874">
                  <c:v>0.45108766445226001</c:v>
                </c:pt>
                <c:pt idx="26875">
                  <c:v>0.45108766445226001</c:v>
                </c:pt>
                <c:pt idx="26876">
                  <c:v>0.45104424471364679</c:v>
                </c:pt>
                <c:pt idx="26877">
                  <c:v>0.45100082497503369</c:v>
                </c:pt>
                <c:pt idx="26878">
                  <c:v>0.45095740523642047</c:v>
                </c:pt>
                <c:pt idx="26879">
                  <c:v>0.45095740523642047</c:v>
                </c:pt>
                <c:pt idx="26880">
                  <c:v>0.45091398549780726</c:v>
                </c:pt>
                <c:pt idx="26881">
                  <c:v>0.45087056575919415</c:v>
                </c:pt>
                <c:pt idx="26882">
                  <c:v>0.45087056575919415</c:v>
                </c:pt>
                <c:pt idx="26883">
                  <c:v>0.45082714602058094</c:v>
                </c:pt>
                <c:pt idx="26884">
                  <c:v>0.45078372628196783</c:v>
                </c:pt>
                <c:pt idx="26885">
                  <c:v>0.45078372628196783</c:v>
                </c:pt>
                <c:pt idx="26886">
                  <c:v>0.45074030654335462</c:v>
                </c:pt>
                <c:pt idx="26887">
                  <c:v>0.4506968868047414</c:v>
                </c:pt>
                <c:pt idx="26888">
                  <c:v>0.4506534670661283</c:v>
                </c:pt>
                <c:pt idx="26889">
                  <c:v>0.4506534670661283</c:v>
                </c:pt>
                <c:pt idx="26890">
                  <c:v>0.45061004732751508</c:v>
                </c:pt>
                <c:pt idx="26891">
                  <c:v>0.45056662758890187</c:v>
                </c:pt>
                <c:pt idx="26892">
                  <c:v>0.45052320785028876</c:v>
                </c:pt>
                <c:pt idx="26893">
                  <c:v>0.45052320785028876</c:v>
                </c:pt>
                <c:pt idx="26894">
                  <c:v>0.45047978811167555</c:v>
                </c:pt>
                <c:pt idx="26895">
                  <c:v>0.45047978811167555</c:v>
                </c:pt>
                <c:pt idx="26896">
                  <c:v>0.45043636837306245</c:v>
                </c:pt>
                <c:pt idx="26897">
                  <c:v>0.45043636837306245</c:v>
                </c:pt>
                <c:pt idx="26898">
                  <c:v>0.45039294863444923</c:v>
                </c:pt>
                <c:pt idx="26899">
                  <c:v>0.45034952889583602</c:v>
                </c:pt>
                <c:pt idx="26900">
                  <c:v>0.45030610915722291</c:v>
                </c:pt>
                <c:pt idx="26901">
                  <c:v>0.4502626894186097</c:v>
                </c:pt>
                <c:pt idx="26902">
                  <c:v>0.45021926967999648</c:v>
                </c:pt>
                <c:pt idx="26903">
                  <c:v>0.45021926967999648</c:v>
                </c:pt>
                <c:pt idx="26904">
                  <c:v>0.45017584994138338</c:v>
                </c:pt>
                <c:pt idx="26905">
                  <c:v>0.45013243020277016</c:v>
                </c:pt>
                <c:pt idx="26906">
                  <c:v>0.45008901046415706</c:v>
                </c:pt>
                <c:pt idx="26907">
                  <c:v>0.45004559072554384</c:v>
                </c:pt>
                <c:pt idx="26908">
                  <c:v>0.45004559072554384</c:v>
                </c:pt>
                <c:pt idx="26909">
                  <c:v>0.45000217098693063</c:v>
                </c:pt>
                <c:pt idx="26910">
                  <c:v>0.44995875124831752</c:v>
                </c:pt>
                <c:pt idx="26911">
                  <c:v>0.44991533150970431</c:v>
                </c:pt>
                <c:pt idx="26912">
                  <c:v>0.44987191177109109</c:v>
                </c:pt>
                <c:pt idx="26913">
                  <c:v>0.44982849203247799</c:v>
                </c:pt>
                <c:pt idx="26914">
                  <c:v>0.44978507229386477</c:v>
                </c:pt>
                <c:pt idx="26915">
                  <c:v>0.44974165255525167</c:v>
                </c:pt>
                <c:pt idx="26916">
                  <c:v>0.44974165255525167</c:v>
                </c:pt>
                <c:pt idx="26917">
                  <c:v>0.44969823281663845</c:v>
                </c:pt>
                <c:pt idx="26918">
                  <c:v>0.44969823281663845</c:v>
                </c:pt>
                <c:pt idx="26919">
                  <c:v>0.44969823281663845</c:v>
                </c:pt>
                <c:pt idx="26920">
                  <c:v>0.44969823281663845</c:v>
                </c:pt>
                <c:pt idx="26921">
                  <c:v>0.44965481307802524</c:v>
                </c:pt>
                <c:pt idx="26922">
                  <c:v>0.44965481307802524</c:v>
                </c:pt>
                <c:pt idx="26923">
                  <c:v>0.44961139333941214</c:v>
                </c:pt>
                <c:pt idx="26924">
                  <c:v>0.44956797360079892</c:v>
                </c:pt>
                <c:pt idx="26925">
                  <c:v>0.44952455386218571</c:v>
                </c:pt>
                <c:pt idx="26926">
                  <c:v>0.4494811341235726</c:v>
                </c:pt>
                <c:pt idx="26927">
                  <c:v>0.4494811341235726</c:v>
                </c:pt>
                <c:pt idx="26928">
                  <c:v>0.44943771438495939</c:v>
                </c:pt>
                <c:pt idx="26929">
                  <c:v>0.44939429464634628</c:v>
                </c:pt>
                <c:pt idx="26930">
                  <c:v>0.44935087490773307</c:v>
                </c:pt>
                <c:pt idx="26931">
                  <c:v>0.44930745516911985</c:v>
                </c:pt>
                <c:pt idx="26932">
                  <c:v>0.44926403543050675</c:v>
                </c:pt>
                <c:pt idx="26933">
                  <c:v>0.44922061569189353</c:v>
                </c:pt>
                <c:pt idx="26934">
                  <c:v>0.44917719595328032</c:v>
                </c:pt>
                <c:pt idx="26935">
                  <c:v>0.44913377621466721</c:v>
                </c:pt>
                <c:pt idx="26936">
                  <c:v>0.449090356476054</c:v>
                </c:pt>
                <c:pt idx="26937">
                  <c:v>0.44904693673744089</c:v>
                </c:pt>
                <c:pt idx="26938">
                  <c:v>0.44900351699882768</c:v>
                </c:pt>
                <c:pt idx="26939">
                  <c:v>0.44900351699882768</c:v>
                </c:pt>
                <c:pt idx="26940">
                  <c:v>0.44896009726021446</c:v>
                </c:pt>
                <c:pt idx="26941">
                  <c:v>0.44891667752160136</c:v>
                </c:pt>
                <c:pt idx="26942">
                  <c:v>0.44891667752160136</c:v>
                </c:pt>
                <c:pt idx="26943">
                  <c:v>0.44887325778298814</c:v>
                </c:pt>
                <c:pt idx="26944">
                  <c:v>0.44887325778298814</c:v>
                </c:pt>
                <c:pt idx="26945">
                  <c:v>0.44882983804437493</c:v>
                </c:pt>
                <c:pt idx="26946">
                  <c:v>0.44878641830576183</c:v>
                </c:pt>
                <c:pt idx="26947">
                  <c:v>0.44874299856714861</c:v>
                </c:pt>
                <c:pt idx="26948">
                  <c:v>0.44869957882853551</c:v>
                </c:pt>
                <c:pt idx="26949">
                  <c:v>0.44865615908992229</c:v>
                </c:pt>
                <c:pt idx="26950">
                  <c:v>0.44861273935130908</c:v>
                </c:pt>
                <c:pt idx="26951">
                  <c:v>0.44856931961269597</c:v>
                </c:pt>
                <c:pt idx="26952">
                  <c:v>0.44852589987408276</c:v>
                </c:pt>
                <c:pt idx="26953">
                  <c:v>0.44848248013546954</c:v>
                </c:pt>
                <c:pt idx="26954">
                  <c:v>0.44843906039685644</c:v>
                </c:pt>
                <c:pt idx="26955">
                  <c:v>0.44843906039685644</c:v>
                </c:pt>
                <c:pt idx="26956">
                  <c:v>0.44839564065824322</c:v>
                </c:pt>
                <c:pt idx="26957">
                  <c:v>0.44839564065824322</c:v>
                </c:pt>
                <c:pt idx="26958">
                  <c:v>0.44835222091963012</c:v>
                </c:pt>
                <c:pt idx="26959">
                  <c:v>0.44835222091963012</c:v>
                </c:pt>
                <c:pt idx="26960">
                  <c:v>0.44835222091963012</c:v>
                </c:pt>
                <c:pt idx="26961">
                  <c:v>0.44835222091963012</c:v>
                </c:pt>
                <c:pt idx="26962">
                  <c:v>0.4483088011810169</c:v>
                </c:pt>
                <c:pt idx="26963">
                  <c:v>0.44826538144240369</c:v>
                </c:pt>
                <c:pt idx="26964">
                  <c:v>0.44826538144240369</c:v>
                </c:pt>
                <c:pt idx="26965">
                  <c:v>0.44822196170379058</c:v>
                </c:pt>
                <c:pt idx="26966">
                  <c:v>0.44817854196517737</c:v>
                </c:pt>
                <c:pt idx="26967">
                  <c:v>0.44813512222656415</c:v>
                </c:pt>
                <c:pt idx="26968">
                  <c:v>0.44809170248795105</c:v>
                </c:pt>
                <c:pt idx="26969">
                  <c:v>0.44804828274933783</c:v>
                </c:pt>
                <c:pt idx="26970">
                  <c:v>0.44800486301072473</c:v>
                </c:pt>
                <c:pt idx="26971">
                  <c:v>0.44800486301072473</c:v>
                </c:pt>
                <c:pt idx="26972">
                  <c:v>0.44796144327211151</c:v>
                </c:pt>
                <c:pt idx="26973">
                  <c:v>0.44796144327211151</c:v>
                </c:pt>
                <c:pt idx="26974">
                  <c:v>0.44796144327211151</c:v>
                </c:pt>
                <c:pt idx="26975">
                  <c:v>0.44796144327211151</c:v>
                </c:pt>
                <c:pt idx="26976">
                  <c:v>0.44796144327211151</c:v>
                </c:pt>
                <c:pt idx="26977">
                  <c:v>0.4479180235334983</c:v>
                </c:pt>
                <c:pt idx="26978">
                  <c:v>0.4478746037948852</c:v>
                </c:pt>
                <c:pt idx="26979">
                  <c:v>0.44783118405627198</c:v>
                </c:pt>
                <c:pt idx="26980">
                  <c:v>0.44783118405627198</c:v>
                </c:pt>
                <c:pt idx="26981">
                  <c:v>0.44783118405627198</c:v>
                </c:pt>
                <c:pt idx="26982">
                  <c:v>0.44778776431765877</c:v>
                </c:pt>
                <c:pt idx="26983">
                  <c:v>0.44774434457904566</c:v>
                </c:pt>
                <c:pt idx="26984">
                  <c:v>0.44774434457904566</c:v>
                </c:pt>
                <c:pt idx="26985">
                  <c:v>0.44770092484043245</c:v>
                </c:pt>
                <c:pt idx="26986">
                  <c:v>0.44765750510181934</c:v>
                </c:pt>
                <c:pt idx="26987">
                  <c:v>0.44761408536320613</c:v>
                </c:pt>
                <c:pt idx="26988">
                  <c:v>0.44757066562459291</c:v>
                </c:pt>
                <c:pt idx="26989">
                  <c:v>0.44757066562459291</c:v>
                </c:pt>
                <c:pt idx="26990">
                  <c:v>0.44752724588597981</c:v>
                </c:pt>
                <c:pt idx="26991">
                  <c:v>0.44752724588597981</c:v>
                </c:pt>
                <c:pt idx="26992">
                  <c:v>0.44752724588597981</c:v>
                </c:pt>
                <c:pt idx="26993">
                  <c:v>0.44748382614736659</c:v>
                </c:pt>
                <c:pt idx="26994">
                  <c:v>0.44744040640875338</c:v>
                </c:pt>
                <c:pt idx="26995">
                  <c:v>0.44744040640875338</c:v>
                </c:pt>
                <c:pt idx="26996">
                  <c:v>0.44739698667014027</c:v>
                </c:pt>
                <c:pt idx="26997">
                  <c:v>0.44739698667014027</c:v>
                </c:pt>
                <c:pt idx="26998">
                  <c:v>0.44735356693152706</c:v>
                </c:pt>
                <c:pt idx="26999">
                  <c:v>0.44731014719291395</c:v>
                </c:pt>
                <c:pt idx="27000">
                  <c:v>0.44726672745430074</c:v>
                </c:pt>
                <c:pt idx="27001">
                  <c:v>0.44726672745430074</c:v>
                </c:pt>
                <c:pt idx="27002">
                  <c:v>0.44722330771568752</c:v>
                </c:pt>
                <c:pt idx="27003">
                  <c:v>0.44717988797707442</c:v>
                </c:pt>
                <c:pt idx="27004">
                  <c:v>0.4471364682384612</c:v>
                </c:pt>
                <c:pt idx="27005">
                  <c:v>0.44709304849984799</c:v>
                </c:pt>
                <c:pt idx="27006">
                  <c:v>0.44709304849984799</c:v>
                </c:pt>
                <c:pt idx="27007">
                  <c:v>0.44704962876123489</c:v>
                </c:pt>
                <c:pt idx="27008">
                  <c:v>0.44704962876123489</c:v>
                </c:pt>
                <c:pt idx="27009">
                  <c:v>0.44704962876123489</c:v>
                </c:pt>
                <c:pt idx="27010">
                  <c:v>0.44700620902262167</c:v>
                </c:pt>
                <c:pt idx="27011">
                  <c:v>0.44696278928400845</c:v>
                </c:pt>
                <c:pt idx="27012">
                  <c:v>0.44691936954539535</c:v>
                </c:pt>
                <c:pt idx="27013">
                  <c:v>0.44691936954539535</c:v>
                </c:pt>
                <c:pt idx="27014">
                  <c:v>0.44691936954539535</c:v>
                </c:pt>
                <c:pt idx="27015">
                  <c:v>0.44687594980678214</c:v>
                </c:pt>
                <c:pt idx="27016">
                  <c:v>0.44683253006816903</c:v>
                </c:pt>
                <c:pt idx="27017">
                  <c:v>0.44678911032955582</c:v>
                </c:pt>
                <c:pt idx="27018">
                  <c:v>0.4467456905909426</c:v>
                </c:pt>
                <c:pt idx="27019">
                  <c:v>0.4467022708523295</c:v>
                </c:pt>
                <c:pt idx="27020">
                  <c:v>0.44665885111371628</c:v>
                </c:pt>
                <c:pt idx="27021">
                  <c:v>0.44661543137510307</c:v>
                </c:pt>
                <c:pt idx="27022">
                  <c:v>0.44657201163648996</c:v>
                </c:pt>
                <c:pt idx="27023">
                  <c:v>0.44657201163648996</c:v>
                </c:pt>
                <c:pt idx="27024">
                  <c:v>0.44652859189787675</c:v>
                </c:pt>
                <c:pt idx="27025">
                  <c:v>0.44648517215926364</c:v>
                </c:pt>
                <c:pt idx="27026">
                  <c:v>0.44644175242065043</c:v>
                </c:pt>
                <c:pt idx="27027">
                  <c:v>0.44644175242065043</c:v>
                </c:pt>
                <c:pt idx="27028">
                  <c:v>0.44639833268203721</c:v>
                </c:pt>
                <c:pt idx="27029">
                  <c:v>0.44635491294342411</c:v>
                </c:pt>
                <c:pt idx="27030">
                  <c:v>0.44631149320481089</c:v>
                </c:pt>
                <c:pt idx="27031">
                  <c:v>0.44626807346619768</c:v>
                </c:pt>
                <c:pt idx="27032">
                  <c:v>0.44626807346619768</c:v>
                </c:pt>
                <c:pt idx="27033">
                  <c:v>0.44622465372758457</c:v>
                </c:pt>
                <c:pt idx="27034">
                  <c:v>0.44618123398897136</c:v>
                </c:pt>
                <c:pt idx="27035">
                  <c:v>0.44613781425035826</c:v>
                </c:pt>
                <c:pt idx="27036">
                  <c:v>0.44613781425035826</c:v>
                </c:pt>
                <c:pt idx="27037">
                  <c:v>0.44609439451174504</c:v>
                </c:pt>
                <c:pt idx="27038">
                  <c:v>0.44609439451174504</c:v>
                </c:pt>
                <c:pt idx="27039">
                  <c:v>0.44605097477313183</c:v>
                </c:pt>
                <c:pt idx="27040">
                  <c:v>0.44600755503451872</c:v>
                </c:pt>
                <c:pt idx="27041">
                  <c:v>0.44600755503451872</c:v>
                </c:pt>
                <c:pt idx="27042">
                  <c:v>0.44596413529590551</c:v>
                </c:pt>
                <c:pt idx="27043">
                  <c:v>0.44596413529590551</c:v>
                </c:pt>
                <c:pt idx="27044">
                  <c:v>0.44592071555729229</c:v>
                </c:pt>
                <c:pt idx="27045">
                  <c:v>0.44587729581867919</c:v>
                </c:pt>
                <c:pt idx="27046">
                  <c:v>0.44583387608006597</c:v>
                </c:pt>
                <c:pt idx="27047">
                  <c:v>0.44579045634145287</c:v>
                </c:pt>
                <c:pt idx="27048">
                  <c:v>0.44579045634145287</c:v>
                </c:pt>
                <c:pt idx="27049">
                  <c:v>0.44579045634145287</c:v>
                </c:pt>
                <c:pt idx="27050">
                  <c:v>0.44574703660283965</c:v>
                </c:pt>
                <c:pt idx="27051">
                  <c:v>0.44570361686422644</c:v>
                </c:pt>
                <c:pt idx="27052">
                  <c:v>0.44566019712561333</c:v>
                </c:pt>
                <c:pt idx="27053">
                  <c:v>0.44566019712561333</c:v>
                </c:pt>
                <c:pt idx="27054">
                  <c:v>0.44561677738700012</c:v>
                </c:pt>
                <c:pt idx="27055">
                  <c:v>0.4455733576483869</c:v>
                </c:pt>
                <c:pt idx="27056">
                  <c:v>0.4455733576483869</c:v>
                </c:pt>
                <c:pt idx="27057">
                  <c:v>0.4455299379097738</c:v>
                </c:pt>
                <c:pt idx="27058">
                  <c:v>0.44548651817116058</c:v>
                </c:pt>
                <c:pt idx="27059">
                  <c:v>0.44548651817116058</c:v>
                </c:pt>
                <c:pt idx="27060">
                  <c:v>0.44544309843254748</c:v>
                </c:pt>
                <c:pt idx="27061">
                  <c:v>0.44539967869393426</c:v>
                </c:pt>
                <c:pt idx="27062">
                  <c:v>0.44539967869393426</c:v>
                </c:pt>
                <c:pt idx="27063">
                  <c:v>0.44535625895532105</c:v>
                </c:pt>
                <c:pt idx="27064">
                  <c:v>0.44535625895532105</c:v>
                </c:pt>
                <c:pt idx="27065">
                  <c:v>0.44531283921670795</c:v>
                </c:pt>
                <c:pt idx="27066">
                  <c:v>0.44526941947809473</c:v>
                </c:pt>
                <c:pt idx="27067">
                  <c:v>0.44522599973948151</c:v>
                </c:pt>
                <c:pt idx="27068">
                  <c:v>0.44518258000086841</c:v>
                </c:pt>
                <c:pt idx="27069">
                  <c:v>0.4451391602622552</c:v>
                </c:pt>
                <c:pt idx="27070">
                  <c:v>0.44509574052364209</c:v>
                </c:pt>
                <c:pt idx="27071">
                  <c:v>0.44509574052364209</c:v>
                </c:pt>
                <c:pt idx="27072">
                  <c:v>0.44509574052364209</c:v>
                </c:pt>
                <c:pt idx="27073">
                  <c:v>0.44505232078502888</c:v>
                </c:pt>
                <c:pt idx="27074">
                  <c:v>0.44505232078502888</c:v>
                </c:pt>
                <c:pt idx="27075">
                  <c:v>0.44500890104641566</c:v>
                </c:pt>
                <c:pt idx="27076">
                  <c:v>0.44496548130780256</c:v>
                </c:pt>
                <c:pt idx="27077">
                  <c:v>0.44492206156918934</c:v>
                </c:pt>
                <c:pt idx="27078">
                  <c:v>0.44487864183057613</c:v>
                </c:pt>
                <c:pt idx="27079">
                  <c:v>0.44487864183057613</c:v>
                </c:pt>
                <c:pt idx="27080">
                  <c:v>0.44483522209196302</c:v>
                </c:pt>
                <c:pt idx="27081">
                  <c:v>0.44479180235334981</c:v>
                </c:pt>
                <c:pt idx="27082">
                  <c:v>0.4447483826147367</c:v>
                </c:pt>
                <c:pt idx="27083">
                  <c:v>0.44470496287612349</c:v>
                </c:pt>
                <c:pt idx="27084">
                  <c:v>0.44466154313751027</c:v>
                </c:pt>
                <c:pt idx="27085">
                  <c:v>0.44461812339889717</c:v>
                </c:pt>
                <c:pt idx="27086">
                  <c:v>0.44457470366028395</c:v>
                </c:pt>
                <c:pt idx="27087">
                  <c:v>0.44457470366028395</c:v>
                </c:pt>
                <c:pt idx="27088">
                  <c:v>0.44453128392167074</c:v>
                </c:pt>
                <c:pt idx="27089">
                  <c:v>0.44448786418305763</c:v>
                </c:pt>
                <c:pt idx="27090">
                  <c:v>0.44448786418305763</c:v>
                </c:pt>
                <c:pt idx="27091">
                  <c:v>0.44444444444444442</c:v>
                </c:pt>
                <c:pt idx="27092">
                  <c:v>0.44440102470583132</c:v>
                </c:pt>
                <c:pt idx="27093">
                  <c:v>0.44440102470583132</c:v>
                </c:pt>
                <c:pt idx="27094">
                  <c:v>0.44440102470583132</c:v>
                </c:pt>
                <c:pt idx="27095">
                  <c:v>0.44440102470583132</c:v>
                </c:pt>
                <c:pt idx="27096">
                  <c:v>0.4443576049672181</c:v>
                </c:pt>
                <c:pt idx="27097">
                  <c:v>0.44431418522860489</c:v>
                </c:pt>
                <c:pt idx="27098">
                  <c:v>0.44431418522860489</c:v>
                </c:pt>
                <c:pt idx="27099">
                  <c:v>0.44427076548999178</c:v>
                </c:pt>
                <c:pt idx="27100">
                  <c:v>0.44422734575137857</c:v>
                </c:pt>
                <c:pt idx="27101">
                  <c:v>0.44418392601276535</c:v>
                </c:pt>
                <c:pt idx="27102">
                  <c:v>0.44414050627415225</c:v>
                </c:pt>
                <c:pt idx="27103">
                  <c:v>0.44409708653553903</c:v>
                </c:pt>
                <c:pt idx="27104">
                  <c:v>0.44405366679692593</c:v>
                </c:pt>
                <c:pt idx="27105">
                  <c:v>0.44405366679692593</c:v>
                </c:pt>
                <c:pt idx="27106">
                  <c:v>0.44405366679692593</c:v>
                </c:pt>
                <c:pt idx="27107">
                  <c:v>0.44401024705831271</c:v>
                </c:pt>
                <c:pt idx="27108">
                  <c:v>0.4439668273196995</c:v>
                </c:pt>
                <c:pt idx="27109">
                  <c:v>0.44392340758108639</c:v>
                </c:pt>
                <c:pt idx="27110">
                  <c:v>0.44387998784247318</c:v>
                </c:pt>
                <c:pt idx="27111">
                  <c:v>0.44383656810385996</c:v>
                </c:pt>
                <c:pt idx="27112">
                  <c:v>0.44379314836524686</c:v>
                </c:pt>
                <c:pt idx="27113">
                  <c:v>0.44374972862663364</c:v>
                </c:pt>
                <c:pt idx="27114">
                  <c:v>0.44370630888802054</c:v>
                </c:pt>
                <c:pt idx="27115">
                  <c:v>0.44370630888802054</c:v>
                </c:pt>
                <c:pt idx="27116">
                  <c:v>0.44370630888802054</c:v>
                </c:pt>
                <c:pt idx="27117">
                  <c:v>0.44366288914940732</c:v>
                </c:pt>
                <c:pt idx="27118">
                  <c:v>0.44361946941079411</c:v>
                </c:pt>
                <c:pt idx="27119">
                  <c:v>0.44357604967218101</c:v>
                </c:pt>
                <c:pt idx="27120">
                  <c:v>0.44353262993356779</c:v>
                </c:pt>
                <c:pt idx="27121">
                  <c:v>0.44353262993356779</c:v>
                </c:pt>
                <c:pt idx="27122">
                  <c:v>0.44353262993356779</c:v>
                </c:pt>
                <c:pt idx="27123">
                  <c:v>0.44348921019495458</c:v>
                </c:pt>
                <c:pt idx="27124">
                  <c:v>0.44344579045634147</c:v>
                </c:pt>
                <c:pt idx="27125">
                  <c:v>0.44340237071772826</c:v>
                </c:pt>
                <c:pt idx="27126">
                  <c:v>0.44340237071772826</c:v>
                </c:pt>
                <c:pt idx="27127">
                  <c:v>0.44340237071772826</c:v>
                </c:pt>
                <c:pt idx="27128">
                  <c:v>0.44335895097911515</c:v>
                </c:pt>
                <c:pt idx="27129">
                  <c:v>0.44335895097911515</c:v>
                </c:pt>
                <c:pt idx="27130">
                  <c:v>0.44335895097911515</c:v>
                </c:pt>
                <c:pt idx="27131">
                  <c:v>0.44331553124050194</c:v>
                </c:pt>
                <c:pt idx="27132">
                  <c:v>0.44327211150188872</c:v>
                </c:pt>
                <c:pt idx="27133">
                  <c:v>0.44322869176327562</c:v>
                </c:pt>
                <c:pt idx="27134">
                  <c:v>0.44322869176327562</c:v>
                </c:pt>
                <c:pt idx="27135">
                  <c:v>0.44322869176327562</c:v>
                </c:pt>
                <c:pt idx="27136">
                  <c:v>0.44322869176327562</c:v>
                </c:pt>
                <c:pt idx="27137">
                  <c:v>0.4431852720246624</c:v>
                </c:pt>
                <c:pt idx="27138">
                  <c:v>0.4431852720246624</c:v>
                </c:pt>
                <c:pt idx="27139">
                  <c:v>0.44314185228604919</c:v>
                </c:pt>
                <c:pt idx="27140">
                  <c:v>0.44309843254743608</c:v>
                </c:pt>
                <c:pt idx="27141">
                  <c:v>0.44309843254743608</c:v>
                </c:pt>
                <c:pt idx="27142">
                  <c:v>0.44305501280882287</c:v>
                </c:pt>
                <c:pt idx="27143">
                  <c:v>0.44301159307020976</c:v>
                </c:pt>
                <c:pt idx="27144">
                  <c:v>0.44296817333159655</c:v>
                </c:pt>
                <c:pt idx="27145">
                  <c:v>0.44292475359298333</c:v>
                </c:pt>
                <c:pt idx="27146">
                  <c:v>0.44288133385437023</c:v>
                </c:pt>
                <c:pt idx="27147">
                  <c:v>0.44283791411575701</c:v>
                </c:pt>
                <c:pt idx="27148">
                  <c:v>0.4427944943771438</c:v>
                </c:pt>
                <c:pt idx="27149">
                  <c:v>0.4427944943771438</c:v>
                </c:pt>
                <c:pt idx="27150">
                  <c:v>0.4427510746385307</c:v>
                </c:pt>
                <c:pt idx="27151">
                  <c:v>0.44270765489991748</c:v>
                </c:pt>
                <c:pt idx="27152">
                  <c:v>0.44266423516130438</c:v>
                </c:pt>
                <c:pt idx="27153">
                  <c:v>0.44262081542269116</c:v>
                </c:pt>
                <c:pt idx="27154">
                  <c:v>0.44257739568407795</c:v>
                </c:pt>
                <c:pt idx="27155">
                  <c:v>0.44253397594546484</c:v>
                </c:pt>
                <c:pt idx="27156">
                  <c:v>0.44249055620685163</c:v>
                </c:pt>
                <c:pt idx="27157">
                  <c:v>0.44244713646823841</c:v>
                </c:pt>
                <c:pt idx="27158">
                  <c:v>0.44240371672962531</c:v>
                </c:pt>
                <c:pt idx="27159">
                  <c:v>0.44240371672962531</c:v>
                </c:pt>
                <c:pt idx="27160">
                  <c:v>0.44236029699101209</c:v>
                </c:pt>
                <c:pt idx="27161">
                  <c:v>0.44231687725239899</c:v>
                </c:pt>
                <c:pt idx="27162">
                  <c:v>0.44227345751378577</c:v>
                </c:pt>
                <c:pt idx="27163">
                  <c:v>0.44223003777517256</c:v>
                </c:pt>
                <c:pt idx="27164">
                  <c:v>0.44218661803655945</c:v>
                </c:pt>
                <c:pt idx="27165">
                  <c:v>0.44214319829794624</c:v>
                </c:pt>
                <c:pt idx="27166">
                  <c:v>0.44214319829794624</c:v>
                </c:pt>
                <c:pt idx="27167">
                  <c:v>0.44214319829794624</c:v>
                </c:pt>
                <c:pt idx="27168">
                  <c:v>0.44209977855933302</c:v>
                </c:pt>
                <c:pt idx="27169">
                  <c:v>0.44209977855933302</c:v>
                </c:pt>
                <c:pt idx="27170">
                  <c:v>0.44205635882071992</c:v>
                </c:pt>
                <c:pt idx="27171">
                  <c:v>0.4420129390821067</c:v>
                </c:pt>
                <c:pt idx="27172">
                  <c:v>0.4419695193434936</c:v>
                </c:pt>
                <c:pt idx="27173">
                  <c:v>0.44192609960488038</c:v>
                </c:pt>
                <c:pt idx="27174">
                  <c:v>0.44192609960488038</c:v>
                </c:pt>
                <c:pt idx="27175">
                  <c:v>0.44188267986626717</c:v>
                </c:pt>
                <c:pt idx="27176">
                  <c:v>0.44183926012765407</c:v>
                </c:pt>
                <c:pt idx="27177">
                  <c:v>0.44179584038904085</c:v>
                </c:pt>
                <c:pt idx="27178">
                  <c:v>0.44175242065042764</c:v>
                </c:pt>
                <c:pt idx="27179">
                  <c:v>0.44175242065042764</c:v>
                </c:pt>
                <c:pt idx="27180">
                  <c:v>0.44170900091181453</c:v>
                </c:pt>
                <c:pt idx="27181">
                  <c:v>0.44170900091181453</c:v>
                </c:pt>
                <c:pt idx="27182">
                  <c:v>0.44166558117320132</c:v>
                </c:pt>
                <c:pt idx="27183">
                  <c:v>0.44162216143458821</c:v>
                </c:pt>
                <c:pt idx="27184">
                  <c:v>0.441578741695975</c:v>
                </c:pt>
                <c:pt idx="27185">
                  <c:v>0.44153532195736178</c:v>
                </c:pt>
                <c:pt idx="27186">
                  <c:v>0.44149190221874868</c:v>
                </c:pt>
                <c:pt idx="27187">
                  <c:v>0.44144848248013546</c:v>
                </c:pt>
                <c:pt idx="27188">
                  <c:v>0.44140506274152225</c:v>
                </c:pt>
                <c:pt idx="27189">
                  <c:v>0.44140506274152225</c:v>
                </c:pt>
                <c:pt idx="27190">
                  <c:v>0.44140506274152225</c:v>
                </c:pt>
                <c:pt idx="27191">
                  <c:v>0.44136164300290914</c:v>
                </c:pt>
                <c:pt idx="27192">
                  <c:v>0.44131822326429593</c:v>
                </c:pt>
                <c:pt idx="27193">
                  <c:v>0.44127480352568282</c:v>
                </c:pt>
                <c:pt idx="27194">
                  <c:v>0.44123138378706961</c:v>
                </c:pt>
                <c:pt idx="27195">
                  <c:v>0.44118796404845639</c:v>
                </c:pt>
                <c:pt idx="27196">
                  <c:v>0.44118796404845639</c:v>
                </c:pt>
                <c:pt idx="27197">
                  <c:v>0.44114454430984329</c:v>
                </c:pt>
                <c:pt idx="27198">
                  <c:v>0.44110112457123007</c:v>
                </c:pt>
                <c:pt idx="27199">
                  <c:v>0.44105770483261686</c:v>
                </c:pt>
                <c:pt idx="27200">
                  <c:v>0.44101428509400376</c:v>
                </c:pt>
                <c:pt idx="27201">
                  <c:v>0.44101428509400376</c:v>
                </c:pt>
                <c:pt idx="27202">
                  <c:v>0.44097086535539054</c:v>
                </c:pt>
                <c:pt idx="27203">
                  <c:v>0.44092744561677744</c:v>
                </c:pt>
                <c:pt idx="27204">
                  <c:v>0.44088402587816422</c:v>
                </c:pt>
                <c:pt idx="27205">
                  <c:v>0.44088402587816422</c:v>
                </c:pt>
                <c:pt idx="27206">
                  <c:v>0.44084060613955101</c:v>
                </c:pt>
                <c:pt idx="27207">
                  <c:v>0.44084060613955101</c:v>
                </c:pt>
                <c:pt idx="27208">
                  <c:v>0.44084060613955101</c:v>
                </c:pt>
                <c:pt idx="27209">
                  <c:v>0.4407971864009379</c:v>
                </c:pt>
                <c:pt idx="27210">
                  <c:v>0.44075376666232469</c:v>
                </c:pt>
                <c:pt idx="27211">
                  <c:v>0.44071034692371147</c:v>
                </c:pt>
                <c:pt idx="27212">
                  <c:v>0.44071034692371147</c:v>
                </c:pt>
                <c:pt idx="27213">
                  <c:v>0.44071034692371147</c:v>
                </c:pt>
                <c:pt idx="27214">
                  <c:v>0.44071034692371147</c:v>
                </c:pt>
                <c:pt idx="27215">
                  <c:v>0.44066692718509837</c:v>
                </c:pt>
                <c:pt idx="27216">
                  <c:v>0.44066692718509837</c:v>
                </c:pt>
                <c:pt idx="27217">
                  <c:v>0.44062350744648515</c:v>
                </c:pt>
                <c:pt idx="27218">
                  <c:v>0.44058008770787205</c:v>
                </c:pt>
                <c:pt idx="27219">
                  <c:v>0.44053666796925883</c:v>
                </c:pt>
                <c:pt idx="27220">
                  <c:v>0.44049324823064562</c:v>
                </c:pt>
                <c:pt idx="27221">
                  <c:v>0.44044982849203251</c:v>
                </c:pt>
                <c:pt idx="27222">
                  <c:v>0.4404064087534193</c:v>
                </c:pt>
                <c:pt idx="27223">
                  <c:v>0.44036298901480608</c:v>
                </c:pt>
                <c:pt idx="27224">
                  <c:v>0.44031956927619298</c:v>
                </c:pt>
                <c:pt idx="27225">
                  <c:v>0.44031956927619298</c:v>
                </c:pt>
                <c:pt idx="27226">
                  <c:v>0.44027614953757976</c:v>
                </c:pt>
                <c:pt idx="27227">
                  <c:v>0.44023272979896666</c:v>
                </c:pt>
                <c:pt idx="27228">
                  <c:v>0.44023272979896666</c:v>
                </c:pt>
                <c:pt idx="27229">
                  <c:v>0.44018931006035344</c:v>
                </c:pt>
                <c:pt idx="27230">
                  <c:v>0.44018931006035344</c:v>
                </c:pt>
                <c:pt idx="27231">
                  <c:v>0.44018931006035344</c:v>
                </c:pt>
                <c:pt idx="27232">
                  <c:v>0.44014589032174023</c:v>
                </c:pt>
                <c:pt idx="27233">
                  <c:v>0.44014589032174023</c:v>
                </c:pt>
                <c:pt idx="27234">
                  <c:v>0.44010247058312713</c:v>
                </c:pt>
                <c:pt idx="27235">
                  <c:v>0.44010247058312713</c:v>
                </c:pt>
                <c:pt idx="27236">
                  <c:v>0.44010247058312713</c:v>
                </c:pt>
                <c:pt idx="27237">
                  <c:v>0.44005905084451391</c:v>
                </c:pt>
                <c:pt idx="27238">
                  <c:v>0.4400156311059007</c:v>
                </c:pt>
                <c:pt idx="27239">
                  <c:v>0.43997221136728759</c:v>
                </c:pt>
                <c:pt idx="27240">
                  <c:v>0.43992879162867438</c:v>
                </c:pt>
                <c:pt idx="27241">
                  <c:v>0.43988537189006127</c:v>
                </c:pt>
                <c:pt idx="27242">
                  <c:v>0.43984195215144806</c:v>
                </c:pt>
                <c:pt idx="27243">
                  <c:v>0.43984195215144806</c:v>
                </c:pt>
                <c:pt idx="27244">
                  <c:v>0.43979853241283484</c:v>
                </c:pt>
                <c:pt idx="27245">
                  <c:v>0.43979853241283484</c:v>
                </c:pt>
                <c:pt idx="27246">
                  <c:v>0.43975511267422174</c:v>
                </c:pt>
                <c:pt idx="27247">
                  <c:v>0.43971169293560852</c:v>
                </c:pt>
                <c:pt idx="27248">
                  <c:v>0.43966827319699531</c:v>
                </c:pt>
                <c:pt idx="27249">
                  <c:v>0.4396248534583822</c:v>
                </c:pt>
                <c:pt idx="27250">
                  <c:v>0.43958143371976899</c:v>
                </c:pt>
                <c:pt idx="27251">
                  <c:v>0.43958143371976899</c:v>
                </c:pt>
                <c:pt idx="27252">
                  <c:v>0.43953801398115588</c:v>
                </c:pt>
                <c:pt idx="27253">
                  <c:v>0.43949459424254267</c:v>
                </c:pt>
                <c:pt idx="27254">
                  <c:v>0.43945117450392945</c:v>
                </c:pt>
                <c:pt idx="27255">
                  <c:v>0.43945117450392945</c:v>
                </c:pt>
                <c:pt idx="27256">
                  <c:v>0.43945117450392945</c:v>
                </c:pt>
                <c:pt idx="27257">
                  <c:v>0.43940775476531635</c:v>
                </c:pt>
                <c:pt idx="27258">
                  <c:v>0.43936433502670313</c:v>
                </c:pt>
                <c:pt idx="27259">
                  <c:v>0.43936433502670313</c:v>
                </c:pt>
                <c:pt idx="27260">
                  <c:v>0.43932091528808992</c:v>
                </c:pt>
                <c:pt idx="27261">
                  <c:v>0.43927749554947682</c:v>
                </c:pt>
                <c:pt idx="27262">
                  <c:v>0.43927749554947682</c:v>
                </c:pt>
                <c:pt idx="27263">
                  <c:v>0.4392340758108636</c:v>
                </c:pt>
                <c:pt idx="27264">
                  <c:v>0.4391906560722505</c:v>
                </c:pt>
                <c:pt idx="27265">
                  <c:v>0.43914723633363728</c:v>
                </c:pt>
                <c:pt idx="27266">
                  <c:v>0.43914723633363728</c:v>
                </c:pt>
                <c:pt idx="27267">
                  <c:v>0.43914723633363728</c:v>
                </c:pt>
                <c:pt idx="27268">
                  <c:v>0.43914723633363728</c:v>
                </c:pt>
                <c:pt idx="27269">
                  <c:v>0.43914723633363728</c:v>
                </c:pt>
                <c:pt idx="27270">
                  <c:v>0.43914723633363728</c:v>
                </c:pt>
                <c:pt idx="27271">
                  <c:v>0.43910381659502407</c:v>
                </c:pt>
                <c:pt idx="27272">
                  <c:v>0.43906039685641096</c:v>
                </c:pt>
                <c:pt idx="27273">
                  <c:v>0.43901697711779775</c:v>
                </c:pt>
                <c:pt idx="27274">
                  <c:v>0.43897355737918453</c:v>
                </c:pt>
                <c:pt idx="27275">
                  <c:v>0.43893013764057143</c:v>
                </c:pt>
                <c:pt idx="27276">
                  <c:v>0.43893013764057143</c:v>
                </c:pt>
                <c:pt idx="27277">
                  <c:v>0.43888671790195821</c:v>
                </c:pt>
                <c:pt idx="27278">
                  <c:v>0.43884329816334511</c:v>
                </c:pt>
                <c:pt idx="27279">
                  <c:v>0.43879987842473189</c:v>
                </c:pt>
                <c:pt idx="27280">
                  <c:v>0.43875645868611868</c:v>
                </c:pt>
                <c:pt idx="27281">
                  <c:v>0.43875645868611868</c:v>
                </c:pt>
                <c:pt idx="27282">
                  <c:v>0.43871303894750557</c:v>
                </c:pt>
                <c:pt idx="27283">
                  <c:v>0.43871303894750557</c:v>
                </c:pt>
                <c:pt idx="27284">
                  <c:v>0.43871303894750557</c:v>
                </c:pt>
                <c:pt idx="27285">
                  <c:v>0.43866961920889236</c:v>
                </c:pt>
                <c:pt idx="27286">
                  <c:v>0.43862619947027914</c:v>
                </c:pt>
                <c:pt idx="27287">
                  <c:v>0.43862619947027914</c:v>
                </c:pt>
                <c:pt idx="27288">
                  <c:v>0.43858277973166604</c:v>
                </c:pt>
                <c:pt idx="27289">
                  <c:v>0.43853935999305282</c:v>
                </c:pt>
                <c:pt idx="27290">
                  <c:v>0.43849594025443972</c:v>
                </c:pt>
                <c:pt idx="27291">
                  <c:v>0.43849594025443972</c:v>
                </c:pt>
                <c:pt idx="27292">
                  <c:v>0.4384525205158265</c:v>
                </c:pt>
                <c:pt idx="27293">
                  <c:v>0.4384525205158265</c:v>
                </c:pt>
                <c:pt idx="27294">
                  <c:v>0.43840910077721329</c:v>
                </c:pt>
                <c:pt idx="27295">
                  <c:v>0.43836568103860019</c:v>
                </c:pt>
                <c:pt idx="27296">
                  <c:v>0.43836568103860019</c:v>
                </c:pt>
                <c:pt idx="27297">
                  <c:v>0.43832226129998697</c:v>
                </c:pt>
                <c:pt idx="27298">
                  <c:v>0.43832226129998697</c:v>
                </c:pt>
                <c:pt idx="27299">
                  <c:v>0.43827884156137376</c:v>
                </c:pt>
                <c:pt idx="27300">
                  <c:v>0.43823542182276065</c:v>
                </c:pt>
                <c:pt idx="27301">
                  <c:v>0.43819200208414744</c:v>
                </c:pt>
                <c:pt idx="27302">
                  <c:v>0.43814858234553433</c:v>
                </c:pt>
                <c:pt idx="27303">
                  <c:v>0.43810516260692112</c:v>
                </c:pt>
                <c:pt idx="27304">
                  <c:v>0.4380617428683079</c:v>
                </c:pt>
                <c:pt idx="27305">
                  <c:v>0.4380183231296948</c:v>
                </c:pt>
                <c:pt idx="27306">
                  <c:v>0.43797490339108158</c:v>
                </c:pt>
                <c:pt idx="27307">
                  <c:v>0.43797490339108158</c:v>
                </c:pt>
                <c:pt idx="27308">
                  <c:v>0.43793148365246837</c:v>
                </c:pt>
                <c:pt idx="27309">
                  <c:v>0.43793148365246837</c:v>
                </c:pt>
                <c:pt idx="27310">
                  <c:v>0.43788806391385526</c:v>
                </c:pt>
                <c:pt idx="27311">
                  <c:v>0.43784464417524205</c:v>
                </c:pt>
                <c:pt idx="27312">
                  <c:v>0.43780122443662894</c:v>
                </c:pt>
                <c:pt idx="27313">
                  <c:v>0.43775780469801573</c:v>
                </c:pt>
                <c:pt idx="27314">
                  <c:v>0.43775780469801573</c:v>
                </c:pt>
                <c:pt idx="27315">
                  <c:v>0.43775780469801573</c:v>
                </c:pt>
                <c:pt idx="27316">
                  <c:v>0.43771438495940251</c:v>
                </c:pt>
                <c:pt idx="27317">
                  <c:v>0.43767096522078941</c:v>
                </c:pt>
                <c:pt idx="27318">
                  <c:v>0.43762754548217619</c:v>
                </c:pt>
                <c:pt idx="27319">
                  <c:v>0.43758412574356298</c:v>
                </c:pt>
                <c:pt idx="27320">
                  <c:v>0.43758412574356298</c:v>
                </c:pt>
                <c:pt idx="27321">
                  <c:v>0.43754070600494988</c:v>
                </c:pt>
                <c:pt idx="27322">
                  <c:v>0.43749728626633666</c:v>
                </c:pt>
                <c:pt idx="27323">
                  <c:v>0.43745386652772356</c:v>
                </c:pt>
                <c:pt idx="27324">
                  <c:v>0.43745386652772356</c:v>
                </c:pt>
                <c:pt idx="27325">
                  <c:v>0.43741044678911034</c:v>
                </c:pt>
                <c:pt idx="27326">
                  <c:v>0.43741044678911034</c:v>
                </c:pt>
                <c:pt idx="27327">
                  <c:v>0.43736702705049713</c:v>
                </c:pt>
                <c:pt idx="27328">
                  <c:v>0.43732360731188402</c:v>
                </c:pt>
                <c:pt idx="27329">
                  <c:v>0.43728018757327081</c:v>
                </c:pt>
                <c:pt idx="27330">
                  <c:v>0.43723676783465759</c:v>
                </c:pt>
                <c:pt idx="27331">
                  <c:v>0.43719334809604449</c:v>
                </c:pt>
                <c:pt idx="27332">
                  <c:v>0.43714992835743127</c:v>
                </c:pt>
                <c:pt idx="27333">
                  <c:v>0.43710650861881817</c:v>
                </c:pt>
                <c:pt idx="27334">
                  <c:v>0.43710650861881817</c:v>
                </c:pt>
                <c:pt idx="27335">
                  <c:v>0.43706308888020495</c:v>
                </c:pt>
                <c:pt idx="27336">
                  <c:v>0.43701966914159174</c:v>
                </c:pt>
                <c:pt idx="27337">
                  <c:v>0.43697624940297863</c:v>
                </c:pt>
                <c:pt idx="27338">
                  <c:v>0.43697624940297863</c:v>
                </c:pt>
                <c:pt idx="27339">
                  <c:v>0.43693282966436542</c:v>
                </c:pt>
                <c:pt idx="27340">
                  <c:v>0.43693282966436542</c:v>
                </c:pt>
                <c:pt idx="27341">
                  <c:v>0.43693282966436542</c:v>
                </c:pt>
                <c:pt idx="27342">
                  <c:v>0.4368894099257522</c:v>
                </c:pt>
                <c:pt idx="27343">
                  <c:v>0.4368459901871391</c:v>
                </c:pt>
                <c:pt idx="27344">
                  <c:v>0.43680257044852588</c:v>
                </c:pt>
                <c:pt idx="27345">
                  <c:v>0.43675915070991278</c:v>
                </c:pt>
                <c:pt idx="27346">
                  <c:v>0.43675915070991278</c:v>
                </c:pt>
                <c:pt idx="27347">
                  <c:v>0.43671573097129956</c:v>
                </c:pt>
                <c:pt idx="27348">
                  <c:v>0.43667231123268635</c:v>
                </c:pt>
                <c:pt idx="27349">
                  <c:v>0.43667231123268635</c:v>
                </c:pt>
                <c:pt idx="27350">
                  <c:v>0.43662889149407325</c:v>
                </c:pt>
                <c:pt idx="27351">
                  <c:v>0.43658547175546003</c:v>
                </c:pt>
                <c:pt idx="27352">
                  <c:v>0.43658547175546003</c:v>
                </c:pt>
                <c:pt idx="27353">
                  <c:v>0.43658547175546003</c:v>
                </c:pt>
                <c:pt idx="27354">
                  <c:v>0.43654205201684682</c:v>
                </c:pt>
                <c:pt idx="27355">
                  <c:v>0.43654205201684682</c:v>
                </c:pt>
                <c:pt idx="27356">
                  <c:v>0.43649863227823371</c:v>
                </c:pt>
                <c:pt idx="27357">
                  <c:v>0.43649863227823371</c:v>
                </c:pt>
                <c:pt idx="27358">
                  <c:v>0.4364552125396205</c:v>
                </c:pt>
                <c:pt idx="27359">
                  <c:v>0.4364552125396205</c:v>
                </c:pt>
                <c:pt idx="27360">
                  <c:v>0.4364552125396205</c:v>
                </c:pt>
                <c:pt idx="27361">
                  <c:v>0.43641179280100739</c:v>
                </c:pt>
                <c:pt idx="27362">
                  <c:v>0.43636837306239418</c:v>
                </c:pt>
                <c:pt idx="27363">
                  <c:v>0.43636837306239418</c:v>
                </c:pt>
                <c:pt idx="27364">
                  <c:v>0.43632495332378096</c:v>
                </c:pt>
                <c:pt idx="27365">
                  <c:v>0.43628153358516786</c:v>
                </c:pt>
                <c:pt idx="27366">
                  <c:v>0.43623811384655464</c:v>
                </c:pt>
                <c:pt idx="27367">
                  <c:v>0.43619469410794143</c:v>
                </c:pt>
                <c:pt idx="27368">
                  <c:v>0.43615127436932832</c:v>
                </c:pt>
                <c:pt idx="27369">
                  <c:v>0.43610785463071511</c:v>
                </c:pt>
                <c:pt idx="27370">
                  <c:v>0.436064434892102</c:v>
                </c:pt>
                <c:pt idx="27371">
                  <c:v>0.43602101515348879</c:v>
                </c:pt>
                <c:pt idx="27372">
                  <c:v>0.43597759541487557</c:v>
                </c:pt>
                <c:pt idx="27373">
                  <c:v>0.43597759541487557</c:v>
                </c:pt>
                <c:pt idx="27374">
                  <c:v>0.43597759541487557</c:v>
                </c:pt>
                <c:pt idx="27375">
                  <c:v>0.43593417567626247</c:v>
                </c:pt>
                <c:pt idx="27376">
                  <c:v>0.43593417567626247</c:v>
                </c:pt>
                <c:pt idx="27377">
                  <c:v>0.43589075593764925</c:v>
                </c:pt>
                <c:pt idx="27378">
                  <c:v>0.43584733619903604</c:v>
                </c:pt>
                <c:pt idx="27379">
                  <c:v>0.43580391646042294</c:v>
                </c:pt>
                <c:pt idx="27380">
                  <c:v>0.43576049672180972</c:v>
                </c:pt>
                <c:pt idx="27381">
                  <c:v>0.43571707698319662</c:v>
                </c:pt>
                <c:pt idx="27382">
                  <c:v>0.4356736572445834</c:v>
                </c:pt>
                <c:pt idx="27383">
                  <c:v>0.43563023750597019</c:v>
                </c:pt>
                <c:pt idx="27384">
                  <c:v>0.43563023750597019</c:v>
                </c:pt>
                <c:pt idx="27385">
                  <c:v>0.43558681776735708</c:v>
                </c:pt>
                <c:pt idx="27386">
                  <c:v>0.43558681776735708</c:v>
                </c:pt>
                <c:pt idx="27387">
                  <c:v>0.43554339802874387</c:v>
                </c:pt>
                <c:pt idx="27388">
                  <c:v>0.43549997829013065</c:v>
                </c:pt>
                <c:pt idx="27389">
                  <c:v>0.43545655855151755</c:v>
                </c:pt>
                <c:pt idx="27390">
                  <c:v>0.43541313881290433</c:v>
                </c:pt>
                <c:pt idx="27391">
                  <c:v>0.43536971907429123</c:v>
                </c:pt>
                <c:pt idx="27392">
                  <c:v>0.43532629933567801</c:v>
                </c:pt>
                <c:pt idx="27393">
                  <c:v>0.4352828795970648</c:v>
                </c:pt>
                <c:pt idx="27394">
                  <c:v>0.43523945985845169</c:v>
                </c:pt>
                <c:pt idx="27395">
                  <c:v>0.43519604011983848</c:v>
                </c:pt>
                <c:pt idx="27396">
                  <c:v>0.43519604011983848</c:v>
                </c:pt>
                <c:pt idx="27397">
                  <c:v>0.43515262038122526</c:v>
                </c:pt>
                <c:pt idx="27398">
                  <c:v>0.43510920064261216</c:v>
                </c:pt>
                <c:pt idx="27399">
                  <c:v>0.43506578090399894</c:v>
                </c:pt>
                <c:pt idx="27400">
                  <c:v>0.43502236116538573</c:v>
                </c:pt>
                <c:pt idx="27401">
                  <c:v>0.43497894142677263</c:v>
                </c:pt>
                <c:pt idx="27402">
                  <c:v>0.43493552168815941</c:v>
                </c:pt>
                <c:pt idx="27403">
                  <c:v>0.43489210194954631</c:v>
                </c:pt>
                <c:pt idx="27404">
                  <c:v>0.43484868221093309</c:v>
                </c:pt>
                <c:pt idx="27405">
                  <c:v>0.43484868221093309</c:v>
                </c:pt>
                <c:pt idx="27406">
                  <c:v>0.43484868221093309</c:v>
                </c:pt>
                <c:pt idx="27407">
                  <c:v>0.43480526247231988</c:v>
                </c:pt>
                <c:pt idx="27408">
                  <c:v>0.43476184273370677</c:v>
                </c:pt>
                <c:pt idx="27409">
                  <c:v>0.43471842299509356</c:v>
                </c:pt>
                <c:pt idx="27410">
                  <c:v>0.43467500325648034</c:v>
                </c:pt>
                <c:pt idx="27411">
                  <c:v>0.43467500325648034</c:v>
                </c:pt>
                <c:pt idx="27412">
                  <c:v>0.43463158351786724</c:v>
                </c:pt>
                <c:pt idx="27413">
                  <c:v>0.43458816377925402</c:v>
                </c:pt>
                <c:pt idx="27414">
                  <c:v>0.43454474404064092</c:v>
                </c:pt>
                <c:pt idx="27415">
                  <c:v>0.4345013243020277</c:v>
                </c:pt>
                <c:pt idx="27416">
                  <c:v>0.43445790456341449</c:v>
                </c:pt>
                <c:pt idx="27417">
                  <c:v>0.43445790456341449</c:v>
                </c:pt>
                <c:pt idx="27418">
                  <c:v>0.43441448482480138</c:v>
                </c:pt>
                <c:pt idx="27419">
                  <c:v>0.43437106508618817</c:v>
                </c:pt>
                <c:pt idx="27420">
                  <c:v>0.43432764534757495</c:v>
                </c:pt>
                <c:pt idx="27421">
                  <c:v>0.43428422560896185</c:v>
                </c:pt>
                <c:pt idx="27422">
                  <c:v>0.43428422560896185</c:v>
                </c:pt>
                <c:pt idx="27423">
                  <c:v>0.43424080587034863</c:v>
                </c:pt>
                <c:pt idx="27424">
                  <c:v>0.43424080587034863</c:v>
                </c:pt>
                <c:pt idx="27425">
                  <c:v>0.43419738613173553</c:v>
                </c:pt>
                <c:pt idx="27426">
                  <c:v>0.43415396639312231</c:v>
                </c:pt>
                <c:pt idx="27427">
                  <c:v>0.43415396639312231</c:v>
                </c:pt>
                <c:pt idx="27428">
                  <c:v>0.43415396639312231</c:v>
                </c:pt>
                <c:pt idx="27429">
                  <c:v>0.4341105466545091</c:v>
                </c:pt>
                <c:pt idx="27430">
                  <c:v>0.4341105466545091</c:v>
                </c:pt>
                <c:pt idx="27431">
                  <c:v>0.4341105466545091</c:v>
                </c:pt>
                <c:pt idx="27432">
                  <c:v>0.4341105466545091</c:v>
                </c:pt>
                <c:pt idx="27433">
                  <c:v>0.434067126915896</c:v>
                </c:pt>
                <c:pt idx="27434">
                  <c:v>0.43402370717728278</c:v>
                </c:pt>
                <c:pt idx="27435">
                  <c:v>0.43402370717728278</c:v>
                </c:pt>
                <c:pt idx="27436">
                  <c:v>0.43398028743866957</c:v>
                </c:pt>
                <c:pt idx="27437">
                  <c:v>0.43393686770005646</c:v>
                </c:pt>
                <c:pt idx="27438">
                  <c:v>0.43389344796144325</c:v>
                </c:pt>
                <c:pt idx="27439">
                  <c:v>0.43385002822283014</c:v>
                </c:pt>
                <c:pt idx="27440">
                  <c:v>0.43385002822283014</c:v>
                </c:pt>
                <c:pt idx="27441">
                  <c:v>0.43380660848421693</c:v>
                </c:pt>
                <c:pt idx="27442">
                  <c:v>0.43376318874560371</c:v>
                </c:pt>
                <c:pt idx="27443">
                  <c:v>0.43371976900699061</c:v>
                </c:pt>
                <c:pt idx="27444">
                  <c:v>0.43367634926837739</c:v>
                </c:pt>
                <c:pt idx="27445">
                  <c:v>0.43363292952976418</c:v>
                </c:pt>
                <c:pt idx="27446">
                  <c:v>0.43358950979115107</c:v>
                </c:pt>
                <c:pt idx="27447">
                  <c:v>0.43354609005253786</c:v>
                </c:pt>
                <c:pt idx="27448">
                  <c:v>0.43350267031392475</c:v>
                </c:pt>
                <c:pt idx="27449">
                  <c:v>0.43345925057531154</c:v>
                </c:pt>
                <c:pt idx="27450">
                  <c:v>0.43345925057531154</c:v>
                </c:pt>
                <c:pt idx="27451">
                  <c:v>0.43345925057531154</c:v>
                </c:pt>
                <c:pt idx="27452">
                  <c:v>0.43341583083669832</c:v>
                </c:pt>
                <c:pt idx="27453">
                  <c:v>0.43337241109808522</c:v>
                </c:pt>
                <c:pt idx="27454">
                  <c:v>0.433328991359472</c:v>
                </c:pt>
                <c:pt idx="27455">
                  <c:v>0.43328557162085879</c:v>
                </c:pt>
                <c:pt idx="27456">
                  <c:v>0.43324215188224569</c:v>
                </c:pt>
                <c:pt idx="27457">
                  <c:v>0.43319873214363247</c:v>
                </c:pt>
                <c:pt idx="27458">
                  <c:v>0.43315531240501937</c:v>
                </c:pt>
                <c:pt idx="27459">
                  <c:v>0.43311189266640615</c:v>
                </c:pt>
                <c:pt idx="27460">
                  <c:v>0.43311189266640615</c:v>
                </c:pt>
                <c:pt idx="27461">
                  <c:v>0.43306847292779294</c:v>
                </c:pt>
                <c:pt idx="27462">
                  <c:v>0.43306847292779294</c:v>
                </c:pt>
                <c:pt idx="27463">
                  <c:v>0.43302505318917983</c:v>
                </c:pt>
                <c:pt idx="27464">
                  <c:v>0.43302505318917983</c:v>
                </c:pt>
                <c:pt idx="27465">
                  <c:v>0.43298163345056662</c:v>
                </c:pt>
                <c:pt idx="27466">
                  <c:v>0.43298163345056662</c:v>
                </c:pt>
                <c:pt idx="27467">
                  <c:v>0.4329382137119534</c:v>
                </c:pt>
                <c:pt idx="27468">
                  <c:v>0.4329382137119534</c:v>
                </c:pt>
                <c:pt idx="27469">
                  <c:v>0.4329382137119534</c:v>
                </c:pt>
                <c:pt idx="27470">
                  <c:v>0.4329382137119534</c:v>
                </c:pt>
                <c:pt idx="27471">
                  <c:v>0.4329382137119534</c:v>
                </c:pt>
                <c:pt idx="27472">
                  <c:v>0.4328947939733403</c:v>
                </c:pt>
                <c:pt idx="27473">
                  <c:v>0.43285137423472708</c:v>
                </c:pt>
                <c:pt idx="27474">
                  <c:v>0.43285137423472708</c:v>
                </c:pt>
                <c:pt idx="27475">
                  <c:v>0.43280795449611398</c:v>
                </c:pt>
                <c:pt idx="27476">
                  <c:v>0.43280795449611398</c:v>
                </c:pt>
                <c:pt idx="27477">
                  <c:v>0.43276453475750076</c:v>
                </c:pt>
                <c:pt idx="27478">
                  <c:v>0.43272111501888755</c:v>
                </c:pt>
                <c:pt idx="27479">
                  <c:v>0.43267769528027444</c:v>
                </c:pt>
                <c:pt idx="27480">
                  <c:v>0.43263427554166123</c:v>
                </c:pt>
                <c:pt idx="27481">
                  <c:v>0.43263427554166123</c:v>
                </c:pt>
                <c:pt idx="27482">
                  <c:v>0.43259085580304801</c:v>
                </c:pt>
                <c:pt idx="27483">
                  <c:v>0.43254743606443491</c:v>
                </c:pt>
                <c:pt idx="27484">
                  <c:v>0.43250401632582169</c:v>
                </c:pt>
                <c:pt idx="27485">
                  <c:v>0.43250401632582169</c:v>
                </c:pt>
                <c:pt idx="27486">
                  <c:v>0.43246059658720859</c:v>
                </c:pt>
                <c:pt idx="27487">
                  <c:v>0.43241717684859537</c:v>
                </c:pt>
                <c:pt idx="27488">
                  <c:v>0.43241717684859537</c:v>
                </c:pt>
                <c:pt idx="27489">
                  <c:v>0.43237375710998216</c:v>
                </c:pt>
                <c:pt idx="27490">
                  <c:v>0.43233033737136906</c:v>
                </c:pt>
                <c:pt idx="27491">
                  <c:v>0.43228691763275584</c:v>
                </c:pt>
                <c:pt idx="27492">
                  <c:v>0.43224349789414263</c:v>
                </c:pt>
                <c:pt idx="27493">
                  <c:v>0.43220007815552952</c:v>
                </c:pt>
                <c:pt idx="27494">
                  <c:v>0.43215665841691631</c:v>
                </c:pt>
                <c:pt idx="27495">
                  <c:v>0.4321132386783032</c:v>
                </c:pt>
                <c:pt idx="27496">
                  <c:v>0.43206981893968999</c:v>
                </c:pt>
                <c:pt idx="27497">
                  <c:v>0.43202639920107677</c:v>
                </c:pt>
                <c:pt idx="27498">
                  <c:v>0.43198297946246367</c:v>
                </c:pt>
                <c:pt idx="27499">
                  <c:v>0.43198297946246367</c:v>
                </c:pt>
                <c:pt idx="27500">
                  <c:v>0.43193955972385045</c:v>
                </c:pt>
                <c:pt idx="27501">
                  <c:v>0.43193955972385045</c:v>
                </c:pt>
                <c:pt idx="27502">
                  <c:v>0.43193955972385045</c:v>
                </c:pt>
                <c:pt idx="27503">
                  <c:v>0.43189613998523724</c:v>
                </c:pt>
                <c:pt idx="27504">
                  <c:v>0.43185272024662413</c:v>
                </c:pt>
                <c:pt idx="27505">
                  <c:v>0.43180930050801092</c:v>
                </c:pt>
                <c:pt idx="27506">
                  <c:v>0.43176588076939781</c:v>
                </c:pt>
                <c:pt idx="27507">
                  <c:v>0.4317224610307846</c:v>
                </c:pt>
                <c:pt idx="27508">
                  <c:v>0.4317224610307846</c:v>
                </c:pt>
                <c:pt idx="27509">
                  <c:v>0.43167904129217138</c:v>
                </c:pt>
                <c:pt idx="27510">
                  <c:v>0.43163562155355828</c:v>
                </c:pt>
                <c:pt idx="27511">
                  <c:v>0.43159220181494506</c:v>
                </c:pt>
                <c:pt idx="27512">
                  <c:v>0.43154878207633185</c:v>
                </c:pt>
                <c:pt idx="27513">
                  <c:v>0.43150536233771875</c:v>
                </c:pt>
                <c:pt idx="27514">
                  <c:v>0.43146194259910553</c:v>
                </c:pt>
                <c:pt idx="27515">
                  <c:v>0.43146194259910553</c:v>
                </c:pt>
                <c:pt idx="27516">
                  <c:v>0.43141852286049243</c:v>
                </c:pt>
                <c:pt idx="27517">
                  <c:v>0.43137510312187921</c:v>
                </c:pt>
                <c:pt idx="27518">
                  <c:v>0.43137510312187921</c:v>
                </c:pt>
                <c:pt idx="27519">
                  <c:v>0.431331683383266</c:v>
                </c:pt>
                <c:pt idx="27520">
                  <c:v>0.43128826364465289</c:v>
                </c:pt>
                <c:pt idx="27521">
                  <c:v>0.43124484390603968</c:v>
                </c:pt>
                <c:pt idx="27522">
                  <c:v>0.43124484390603968</c:v>
                </c:pt>
                <c:pt idx="27523">
                  <c:v>0.43120142416742646</c:v>
                </c:pt>
                <c:pt idx="27524">
                  <c:v>0.43115800442881336</c:v>
                </c:pt>
                <c:pt idx="27525">
                  <c:v>0.43111458469020014</c:v>
                </c:pt>
                <c:pt idx="27526">
                  <c:v>0.43107116495158704</c:v>
                </c:pt>
                <c:pt idx="27527">
                  <c:v>0.43107116495158704</c:v>
                </c:pt>
                <c:pt idx="27528">
                  <c:v>0.43102774521297382</c:v>
                </c:pt>
                <c:pt idx="27529">
                  <c:v>0.43102774521297382</c:v>
                </c:pt>
                <c:pt idx="27530">
                  <c:v>0.43098432547436061</c:v>
                </c:pt>
                <c:pt idx="27531">
                  <c:v>0.43098432547436061</c:v>
                </c:pt>
                <c:pt idx="27532">
                  <c:v>0.4309409057357475</c:v>
                </c:pt>
                <c:pt idx="27533">
                  <c:v>0.4309409057357475</c:v>
                </c:pt>
                <c:pt idx="27534">
                  <c:v>0.4309409057357475</c:v>
                </c:pt>
                <c:pt idx="27535">
                  <c:v>0.4309409057357475</c:v>
                </c:pt>
                <c:pt idx="27536">
                  <c:v>0.43089748599713429</c:v>
                </c:pt>
                <c:pt idx="27537">
                  <c:v>0.43085406625852107</c:v>
                </c:pt>
                <c:pt idx="27538">
                  <c:v>0.43081064651990797</c:v>
                </c:pt>
                <c:pt idx="27539">
                  <c:v>0.43081064651990797</c:v>
                </c:pt>
                <c:pt idx="27540">
                  <c:v>0.43076722678129475</c:v>
                </c:pt>
                <c:pt idx="27541">
                  <c:v>0.43076722678129475</c:v>
                </c:pt>
                <c:pt idx="27542">
                  <c:v>0.43072380704268165</c:v>
                </c:pt>
                <c:pt idx="27543">
                  <c:v>0.43068038730406843</c:v>
                </c:pt>
                <c:pt idx="27544">
                  <c:v>0.43068038730406843</c:v>
                </c:pt>
                <c:pt idx="27545">
                  <c:v>0.43063696756545522</c:v>
                </c:pt>
                <c:pt idx="27546">
                  <c:v>0.43059354782684212</c:v>
                </c:pt>
                <c:pt idx="27547">
                  <c:v>0.4305501280882289</c:v>
                </c:pt>
                <c:pt idx="27548">
                  <c:v>0.43050670834961569</c:v>
                </c:pt>
                <c:pt idx="27549">
                  <c:v>0.43046328861100258</c:v>
                </c:pt>
                <c:pt idx="27550">
                  <c:v>0.43041986887238937</c:v>
                </c:pt>
                <c:pt idx="27551">
                  <c:v>0.43037644913377626</c:v>
                </c:pt>
                <c:pt idx="27552">
                  <c:v>0.43033302939516305</c:v>
                </c:pt>
                <c:pt idx="27553">
                  <c:v>0.43028960965654983</c:v>
                </c:pt>
                <c:pt idx="27554">
                  <c:v>0.43024618991793673</c:v>
                </c:pt>
                <c:pt idx="27555">
                  <c:v>0.43020277017932351</c:v>
                </c:pt>
                <c:pt idx="27556">
                  <c:v>0.4301593504407103</c:v>
                </c:pt>
                <c:pt idx="27557">
                  <c:v>0.43011593070209719</c:v>
                </c:pt>
                <c:pt idx="27558">
                  <c:v>0.43007251096348398</c:v>
                </c:pt>
                <c:pt idx="27559">
                  <c:v>0.43007251096348398</c:v>
                </c:pt>
                <c:pt idx="27560">
                  <c:v>0.43002909122487087</c:v>
                </c:pt>
                <c:pt idx="27561">
                  <c:v>0.42998567148625766</c:v>
                </c:pt>
                <c:pt idx="27562">
                  <c:v>0.42994225174764444</c:v>
                </c:pt>
                <c:pt idx="27563">
                  <c:v>0.42989883200903134</c:v>
                </c:pt>
                <c:pt idx="27564">
                  <c:v>0.42989883200903134</c:v>
                </c:pt>
                <c:pt idx="27565">
                  <c:v>0.42985541227041812</c:v>
                </c:pt>
                <c:pt idx="27566">
                  <c:v>0.42981199253180491</c:v>
                </c:pt>
                <c:pt idx="27567">
                  <c:v>0.42981199253180491</c:v>
                </c:pt>
                <c:pt idx="27568">
                  <c:v>0.42976857279319181</c:v>
                </c:pt>
                <c:pt idx="27569">
                  <c:v>0.42976857279319181</c:v>
                </c:pt>
                <c:pt idx="27570">
                  <c:v>0.42972515305457859</c:v>
                </c:pt>
                <c:pt idx="27571">
                  <c:v>0.42968173331596549</c:v>
                </c:pt>
                <c:pt idx="27572">
                  <c:v>0.42968173331596549</c:v>
                </c:pt>
                <c:pt idx="27573">
                  <c:v>0.42963831357735227</c:v>
                </c:pt>
                <c:pt idx="27574">
                  <c:v>0.42959489383873906</c:v>
                </c:pt>
                <c:pt idx="27575">
                  <c:v>0.42955147410012595</c:v>
                </c:pt>
                <c:pt idx="27576">
                  <c:v>0.42955147410012595</c:v>
                </c:pt>
                <c:pt idx="27577">
                  <c:v>0.42950805436151274</c:v>
                </c:pt>
                <c:pt idx="27578">
                  <c:v>0.42950805436151274</c:v>
                </c:pt>
                <c:pt idx="27579">
                  <c:v>0.42946463462289952</c:v>
                </c:pt>
                <c:pt idx="27580">
                  <c:v>0.42942121488428642</c:v>
                </c:pt>
                <c:pt idx="27581">
                  <c:v>0.4293777951456732</c:v>
                </c:pt>
                <c:pt idx="27582">
                  <c:v>0.4293343754070601</c:v>
                </c:pt>
                <c:pt idx="27583">
                  <c:v>0.42929095566844688</c:v>
                </c:pt>
                <c:pt idx="27584">
                  <c:v>0.42924753592983367</c:v>
                </c:pt>
                <c:pt idx="27585">
                  <c:v>0.42924753592983367</c:v>
                </c:pt>
                <c:pt idx="27586">
                  <c:v>0.42920411619122056</c:v>
                </c:pt>
                <c:pt idx="27587">
                  <c:v>0.42916069645260735</c:v>
                </c:pt>
                <c:pt idx="27588">
                  <c:v>0.42916069645260735</c:v>
                </c:pt>
                <c:pt idx="27589">
                  <c:v>0.42911727671399413</c:v>
                </c:pt>
                <c:pt idx="27590">
                  <c:v>0.42911727671399413</c:v>
                </c:pt>
                <c:pt idx="27591">
                  <c:v>0.42907385697538103</c:v>
                </c:pt>
                <c:pt idx="27592">
                  <c:v>0.42903043723676781</c:v>
                </c:pt>
                <c:pt idx="27593">
                  <c:v>0.42898701749815471</c:v>
                </c:pt>
                <c:pt idx="27594">
                  <c:v>0.4289435977595415</c:v>
                </c:pt>
                <c:pt idx="27595">
                  <c:v>0.4289435977595415</c:v>
                </c:pt>
                <c:pt idx="27596">
                  <c:v>0.42890017802092828</c:v>
                </c:pt>
                <c:pt idx="27597">
                  <c:v>0.42885675828231518</c:v>
                </c:pt>
                <c:pt idx="27598">
                  <c:v>0.42885675828231518</c:v>
                </c:pt>
                <c:pt idx="27599">
                  <c:v>0.42885675828231518</c:v>
                </c:pt>
                <c:pt idx="27600">
                  <c:v>0.42881333854370196</c:v>
                </c:pt>
                <c:pt idx="27601">
                  <c:v>0.42876991880508875</c:v>
                </c:pt>
                <c:pt idx="27602">
                  <c:v>0.42872649906647564</c:v>
                </c:pt>
                <c:pt idx="27603">
                  <c:v>0.42868307932786243</c:v>
                </c:pt>
                <c:pt idx="27604">
                  <c:v>0.42863965958924932</c:v>
                </c:pt>
                <c:pt idx="27605">
                  <c:v>0.42859623985063611</c:v>
                </c:pt>
                <c:pt idx="27606">
                  <c:v>0.42859623985063611</c:v>
                </c:pt>
                <c:pt idx="27607">
                  <c:v>0.42855282011202289</c:v>
                </c:pt>
                <c:pt idx="27608">
                  <c:v>0.42850940037340979</c:v>
                </c:pt>
                <c:pt idx="27609">
                  <c:v>0.42846598063479657</c:v>
                </c:pt>
                <c:pt idx="27610">
                  <c:v>0.42846598063479657</c:v>
                </c:pt>
                <c:pt idx="27611">
                  <c:v>0.42846598063479657</c:v>
                </c:pt>
                <c:pt idx="27612">
                  <c:v>0.42842256089618336</c:v>
                </c:pt>
                <c:pt idx="27613">
                  <c:v>0.42842256089618336</c:v>
                </c:pt>
                <c:pt idx="27614">
                  <c:v>0.42842256089618336</c:v>
                </c:pt>
                <c:pt idx="27615">
                  <c:v>0.42837914115757025</c:v>
                </c:pt>
                <c:pt idx="27616">
                  <c:v>0.42833572141895704</c:v>
                </c:pt>
                <c:pt idx="27617">
                  <c:v>0.42829230168034393</c:v>
                </c:pt>
                <c:pt idx="27618">
                  <c:v>0.42829230168034393</c:v>
                </c:pt>
                <c:pt idx="27619">
                  <c:v>0.42829230168034393</c:v>
                </c:pt>
                <c:pt idx="27620">
                  <c:v>0.42829230168034393</c:v>
                </c:pt>
                <c:pt idx="27621">
                  <c:v>0.42824888194173072</c:v>
                </c:pt>
                <c:pt idx="27622">
                  <c:v>0.4282054622031175</c:v>
                </c:pt>
                <c:pt idx="27623">
                  <c:v>0.4282054622031175</c:v>
                </c:pt>
                <c:pt idx="27624">
                  <c:v>0.4281620424645044</c:v>
                </c:pt>
                <c:pt idx="27625">
                  <c:v>0.42811862272589118</c:v>
                </c:pt>
                <c:pt idx="27626">
                  <c:v>0.42807520298727797</c:v>
                </c:pt>
                <c:pt idx="27627">
                  <c:v>0.42803178324866487</c:v>
                </c:pt>
                <c:pt idx="27628">
                  <c:v>0.42798836351005165</c:v>
                </c:pt>
                <c:pt idx="27629">
                  <c:v>0.42798836351005165</c:v>
                </c:pt>
                <c:pt idx="27630">
                  <c:v>0.42794494377143855</c:v>
                </c:pt>
                <c:pt idx="27631">
                  <c:v>0.42790152403282533</c:v>
                </c:pt>
                <c:pt idx="27632">
                  <c:v>0.42785810429421212</c:v>
                </c:pt>
                <c:pt idx="27633">
                  <c:v>0.42785810429421212</c:v>
                </c:pt>
                <c:pt idx="27634">
                  <c:v>0.42781468455559901</c:v>
                </c:pt>
                <c:pt idx="27635">
                  <c:v>0.4277712648169858</c:v>
                </c:pt>
                <c:pt idx="27636">
                  <c:v>0.42772784507837258</c:v>
                </c:pt>
                <c:pt idx="27637">
                  <c:v>0.42768442533975948</c:v>
                </c:pt>
                <c:pt idx="27638">
                  <c:v>0.42768442533975948</c:v>
                </c:pt>
                <c:pt idx="27639">
                  <c:v>0.42764100560114626</c:v>
                </c:pt>
                <c:pt idx="27640">
                  <c:v>0.42759758586253316</c:v>
                </c:pt>
                <c:pt idx="27641">
                  <c:v>0.42755416612391994</c:v>
                </c:pt>
                <c:pt idx="27642">
                  <c:v>0.42751074638530673</c:v>
                </c:pt>
                <c:pt idx="27643">
                  <c:v>0.42746732664669362</c:v>
                </c:pt>
                <c:pt idx="27644">
                  <c:v>0.42742390690808041</c:v>
                </c:pt>
                <c:pt idx="27645">
                  <c:v>0.42742390690808041</c:v>
                </c:pt>
                <c:pt idx="27646">
                  <c:v>0.42738048716946719</c:v>
                </c:pt>
                <c:pt idx="27647">
                  <c:v>0.42738048716946719</c:v>
                </c:pt>
                <c:pt idx="27648">
                  <c:v>0.42733706743085409</c:v>
                </c:pt>
                <c:pt idx="27649">
                  <c:v>0.42729364769224087</c:v>
                </c:pt>
                <c:pt idx="27650">
                  <c:v>0.42729364769224087</c:v>
                </c:pt>
                <c:pt idx="27651">
                  <c:v>0.42725022795362777</c:v>
                </c:pt>
                <c:pt idx="27652">
                  <c:v>0.42720680821501456</c:v>
                </c:pt>
                <c:pt idx="27653">
                  <c:v>0.42720680821501456</c:v>
                </c:pt>
                <c:pt idx="27654">
                  <c:v>0.42716338847640134</c:v>
                </c:pt>
                <c:pt idx="27655">
                  <c:v>0.42711996873778824</c:v>
                </c:pt>
                <c:pt idx="27656">
                  <c:v>0.42711996873778824</c:v>
                </c:pt>
                <c:pt idx="27657">
                  <c:v>0.42707654899917502</c:v>
                </c:pt>
                <c:pt idx="27658">
                  <c:v>0.42703312926056181</c:v>
                </c:pt>
                <c:pt idx="27659">
                  <c:v>0.4269897095219487</c:v>
                </c:pt>
                <c:pt idx="27660">
                  <c:v>0.42694628978333549</c:v>
                </c:pt>
                <c:pt idx="27661">
                  <c:v>0.42694628978333549</c:v>
                </c:pt>
                <c:pt idx="27662">
                  <c:v>0.42694628978333549</c:v>
                </c:pt>
                <c:pt idx="27663">
                  <c:v>0.42690287004472238</c:v>
                </c:pt>
                <c:pt idx="27664">
                  <c:v>0.42685945030610917</c:v>
                </c:pt>
                <c:pt idx="27665">
                  <c:v>0.42681603056749595</c:v>
                </c:pt>
                <c:pt idx="27666">
                  <c:v>0.42677261082888285</c:v>
                </c:pt>
                <c:pt idx="27667">
                  <c:v>0.42677261082888285</c:v>
                </c:pt>
                <c:pt idx="27668">
                  <c:v>0.42672919109026963</c:v>
                </c:pt>
                <c:pt idx="27669">
                  <c:v>0.42668577135165642</c:v>
                </c:pt>
                <c:pt idx="27670">
                  <c:v>0.42664235161304331</c:v>
                </c:pt>
                <c:pt idx="27671">
                  <c:v>0.4265989318744301</c:v>
                </c:pt>
                <c:pt idx="27672">
                  <c:v>0.42655551213581699</c:v>
                </c:pt>
                <c:pt idx="27673">
                  <c:v>0.42655551213581699</c:v>
                </c:pt>
                <c:pt idx="27674">
                  <c:v>0.42651209239720378</c:v>
                </c:pt>
                <c:pt idx="27675">
                  <c:v>0.42646867265859056</c:v>
                </c:pt>
                <c:pt idx="27676">
                  <c:v>0.42646867265859056</c:v>
                </c:pt>
                <c:pt idx="27677">
                  <c:v>0.42642525291997746</c:v>
                </c:pt>
                <c:pt idx="27678">
                  <c:v>0.42642525291997746</c:v>
                </c:pt>
                <c:pt idx="27679">
                  <c:v>0.42638183318136424</c:v>
                </c:pt>
                <c:pt idx="27680">
                  <c:v>0.42638183318136424</c:v>
                </c:pt>
                <c:pt idx="27681">
                  <c:v>0.42633841344275103</c:v>
                </c:pt>
                <c:pt idx="27682">
                  <c:v>0.42633841344275103</c:v>
                </c:pt>
                <c:pt idx="27683">
                  <c:v>0.42629499370413793</c:v>
                </c:pt>
                <c:pt idx="27684">
                  <c:v>0.42629499370413793</c:v>
                </c:pt>
                <c:pt idx="27685">
                  <c:v>0.42629499370413793</c:v>
                </c:pt>
                <c:pt idx="27686">
                  <c:v>0.42625157396552471</c:v>
                </c:pt>
                <c:pt idx="27687">
                  <c:v>0.42620815422691161</c:v>
                </c:pt>
                <c:pt idx="27688">
                  <c:v>0.42616473448829839</c:v>
                </c:pt>
                <c:pt idx="27689">
                  <c:v>0.42616473448829839</c:v>
                </c:pt>
                <c:pt idx="27690">
                  <c:v>0.42612131474968518</c:v>
                </c:pt>
                <c:pt idx="27691">
                  <c:v>0.42607789501107207</c:v>
                </c:pt>
                <c:pt idx="27692">
                  <c:v>0.42603447527245886</c:v>
                </c:pt>
                <c:pt idx="27693">
                  <c:v>0.42603447527245886</c:v>
                </c:pt>
                <c:pt idx="27694">
                  <c:v>0.42603447527245886</c:v>
                </c:pt>
                <c:pt idx="27695">
                  <c:v>0.42599105553384564</c:v>
                </c:pt>
                <c:pt idx="27696">
                  <c:v>0.42594763579523254</c:v>
                </c:pt>
                <c:pt idx="27697">
                  <c:v>0.42590421605661932</c:v>
                </c:pt>
                <c:pt idx="27698">
                  <c:v>0.42586079631800622</c:v>
                </c:pt>
                <c:pt idx="27699">
                  <c:v>0.425817376579393</c:v>
                </c:pt>
                <c:pt idx="27700">
                  <c:v>0.425817376579393</c:v>
                </c:pt>
                <c:pt idx="27701">
                  <c:v>0.42577395684077979</c:v>
                </c:pt>
                <c:pt idx="27702">
                  <c:v>0.42577395684077979</c:v>
                </c:pt>
                <c:pt idx="27703">
                  <c:v>0.42573053710216668</c:v>
                </c:pt>
                <c:pt idx="27704">
                  <c:v>0.42568711736355347</c:v>
                </c:pt>
                <c:pt idx="27705">
                  <c:v>0.42564369762494025</c:v>
                </c:pt>
                <c:pt idx="27706">
                  <c:v>0.42560027788632715</c:v>
                </c:pt>
                <c:pt idx="27707">
                  <c:v>0.42560027788632715</c:v>
                </c:pt>
                <c:pt idx="27708">
                  <c:v>0.42555685814771393</c:v>
                </c:pt>
                <c:pt idx="27709">
                  <c:v>0.42555685814771393</c:v>
                </c:pt>
                <c:pt idx="27710">
                  <c:v>0.42551343840910083</c:v>
                </c:pt>
                <c:pt idx="27711">
                  <c:v>0.42547001867048762</c:v>
                </c:pt>
                <c:pt idx="27712">
                  <c:v>0.4254265989318744</c:v>
                </c:pt>
                <c:pt idx="27713">
                  <c:v>0.4254265989318744</c:v>
                </c:pt>
                <c:pt idx="27714">
                  <c:v>0.4253831791932613</c:v>
                </c:pt>
                <c:pt idx="27715">
                  <c:v>0.42533975945464808</c:v>
                </c:pt>
                <c:pt idx="27716">
                  <c:v>0.42529633971603487</c:v>
                </c:pt>
                <c:pt idx="27717">
                  <c:v>0.42525291997742176</c:v>
                </c:pt>
                <c:pt idx="27718">
                  <c:v>0.42520950023880855</c:v>
                </c:pt>
                <c:pt idx="27719">
                  <c:v>0.42520950023880855</c:v>
                </c:pt>
                <c:pt idx="27720">
                  <c:v>0.42516608050019544</c:v>
                </c:pt>
                <c:pt idx="27721">
                  <c:v>0.42512266076158223</c:v>
                </c:pt>
                <c:pt idx="27722">
                  <c:v>0.42507924102296901</c:v>
                </c:pt>
                <c:pt idx="27723">
                  <c:v>0.42507924102296901</c:v>
                </c:pt>
                <c:pt idx="27724">
                  <c:v>0.42503582128435591</c:v>
                </c:pt>
                <c:pt idx="27725">
                  <c:v>0.42503582128435591</c:v>
                </c:pt>
                <c:pt idx="27726">
                  <c:v>0.42499240154574269</c:v>
                </c:pt>
                <c:pt idx="27727">
                  <c:v>0.42494898180712948</c:v>
                </c:pt>
                <c:pt idx="27728">
                  <c:v>0.42490556206851637</c:v>
                </c:pt>
                <c:pt idx="27729">
                  <c:v>0.42490556206851637</c:v>
                </c:pt>
                <c:pt idx="27730">
                  <c:v>0.42486214232990316</c:v>
                </c:pt>
                <c:pt idx="27731">
                  <c:v>0.42486214232990316</c:v>
                </c:pt>
                <c:pt idx="27732">
                  <c:v>0.42481872259129005</c:v>
                </c:pt>
                <c:pt idx="27733">
                  <c:v>0.42477530285267684</c:v>
                </c:pt>
                <c:pt idx="27734">
                  <c:v>0.42477530285267684</c:v>
                </c:pt>
                <c:pt idx="27735">
                  <c:v>0.42473188311406362</c:v>
                </c:pt>
                <c:pt idx="27736">
                  <c:v>0.42468846337545052</c:v>
                </c:pt>
                <c:pt idx="27737">
                  <c:v>0.4246450436368373</c:v>
                </c:pt>
                <c:pt idx="27738">
                  <c:v>0.42460162389822409</c:v>
                </c:pt>
                <c:pt idx="27739">
                  <c:v>0.42455820415961099</c:v>
                </c:pt>
                <c:pt idx="27740">
                  <c:v>0.42451478442099777</c:v>
                </c:pt>
                <c:pt idx="27741">
                  <c:v>0.42447136468238467</c:v>
                </c:pt>
                <c:pt idx="27742">
                  <c:v>0.42442794494377145</c:v>
                </c:pt>
                <c:pt idx="27743">
                  <c:v>0.42438452520515824</c:v>
                </c:pt>
                <c:pt idx="27744">
                  <c:v>0.42434110546654513</c:v>
                </c:pt>
                <c:pt idx="27745">
                  <c:v>0.42429768572793192</c:v>
                </c:pt>
                <c:pt idx="27746">
                  <c:v>0.4242542659893187</c:v>
                </c:pt>
                <c:pt idx="27747">
                  <c:v>0.4242108462507056</c:v>
                </c:pt>
                <c:pt idx="27748">
                  <c:v>0.4242108462507056</c:v>
                </c:pt>
                <c:pt idx="27749">
                  <c:v>0.42416742651209238</c:v>
                </c:pt>
                <c:pt idx="27750">
                  <c:v>0.42416742651209238</c:v>
                </c:pt>
                <c:pt idx="27751">
                  <c:v>0.42412400677347928</c:v>
                </c:pt>
                <c:pt idx="27752">
                  <c:v>0.42408058703486606</c:v>
                </c:pt>
                <c:pt idx="27753">
                  <c:v>0.42403716729625285</c:v>
                </c:pt>
                <c:pt idx="27754">
                  <c:v>0.42399374755763974</c:v>
                </c:pt>
                <c:pt idx="27755">
                  <c:v>0.42395032781902653</c:v>
                </c:pt>
                <c:pt idx="27756">
                  <c:v>0.42390690808041331</c:v>
                </c:pt>
                <c:pt idx="27757">
                  <c:v>0.42386348834180021</c:v>
                </c:pt>
                <c:pt idx="27758">
                  <c:v>0.42386348834180021</c:v>
                </c:pt>
                <c:pt idx="27759">
                  <c:v>0.42382006860318699</c:v>
                </c:pt>
                <c:pt idx="27760">
                  <c:v>0.42382006860318699</c:v>
                </c:pt>
                <c:pt idx="27761">
                  <c:v>0.42377664886457389</c:v>
                </c:pt>
                <c:pt idx="27762">
                  <c:v>0.42373322912596068</c:v>
                </c:pt>
                <c:pt idx="27763">
                  <c:v>0.42368980938734746</c:v>
                </c:pt>
                <c:pt idx="27764">
                  <c:v>0.42364638964873436</c:v>
                </c:pt>
                <c:pt idx="27765">
                  <c:v>0.42364638964873436</c:v>
                </c:pt>
                <c:pt idx="27766">
                  <c:v>0.42360296991012114</c:v>
                </c:pt>
                <c:pt idx="27767">
                  <c:v>0.42355955017150793</c:v>
                </c:pt>
                <c:pt idx="27768">
                  <c:v>0.42351613043289482</c:v>
                </c:pt>
                <c:pt idx="27769">
                  <c:v>0.42351613043289482</c:v>
                </c:pt>
                <c:pt idx="27770">
                  <c:v>0.42347271069428161</c:v>
                </c:pt>
                <c:pt idx="27771">
                  <c:v>0.42342929095566839</c:v>
                </c:pt>
                <c:pt idx="27772">
                  <c:v>0.42342929095566839</c:v>
                </c:pt>
                <c:pt idx="27773">
                  <c:v>0.42338587121705529</c:v>
                </c:pt>
                <c:pt idx="27774">
                  <c:v>0.42334245147844207</c:v>
                </c:pt>
                <c:pt idx="27775">
                  <c:v>0.42329903173982897</c:v>
                </c:pt>
                <c:pt idx="27776">
                  <c:v>0.42329903173982897</c:v>
                </c:pt>
                <c:pt idx="27777">
                  <c:v>0.42325561200121575</c:v>
                </c:pt>
                <c:pt idx="27778">
                  <c:v>0.42321219226260254</c:v>
                </c:pt>
                <c:pt idx="27779">
                  <c:v>0.42316877252398943</c:v>
                </c:pt>
                <c:pt idx="27780">
                  <c:v>0.42316877252398943</c:v>
                </c:pt>
                <c:pt idx="27781">
                  <c:v>0.42312535278537622</c:v>
                </c:pt>
                <c:pt idx="27782">
                  <c:v>0.42312535278537622</c:v>
                </c:pt>
                <c:pt idx="27783">
                  <c:v>0.42312535278537622</c:v>
                </c:pt>
                <c:pt idx="27784">
                  <c:v>0.423081933046763</c:v>
                </c:pt>
                <c:pt idx="27785">
                  <c:v>0.4230385133081499</c:v>
                </c:pt>
                <c:pt idx="27786">
                  <c:v>0.42299509356953668</c:v>
                </c:pt>
                <c:pt idx="27787">
                  <c:v>0.42295167383092358</c:v>
                </c:pt>
                <c:pt idx="27788">
                  <c:v>0.42295167383092358</c:v>
                </c:pt>
                <c:pt idx="27789">
                  <c:v>0.42290825409231037</c:v>
                </c:pt>
                <c:pt idx="27790">
                  <c:v>0.42290825409231037</c:v>
                </c:pt>
                <c:pt idx="27791">
                  <c:v>0.42290825409231037</c:v>
                </c:pt>
                <c:pt idx="27792">
                  <c:v>0.42286483435369715</c:v>
                </c:pt>
                <c:pt idx="27793">
                  <c:v>0.42282141461508405</c:v>
                </c:pt>
                <c:pt idx="27794">
                  <c:v>0.42282141461508405</c:v>
                </c:pt>
                <c:pt idx="27795">
                  <c:v>0.42277799487647083</c:v>
                </c:pt>
                <c:pt idx="27796">
                  <c:v>0.42277799487647083</c:v>
                </c:pt>
                <c:pt idx="27797">
                  <c:v>0.42273457513785762</c:v>
                </c:pt>
                <c:pt idx="27798">
                  <c:v>0.42273457513785762</c:v>
                </c:pt>
                <c:pt idx="27799">
                  <c:v>0.42269115539924451</c:v>
                </c:pt>
                <c:pt idx="27800">
                  <c:v>0.42269115539924451</c:v>
                </c:pt>
                <c:pt idx="27801">
                  <c:v>0.4226477356606313</c:v>
                </c:pt>
                <c:pt idx="27802">
                  <c:v>0.42260431592201819</c:v>
                </c:pt>
                <c:pt idx="27803">
                  <c:v>0.42256089618340498</c:v>
                </c:pt>
                <c:pt idx="27804">
                  <c:v>0.42251747644479176</c:v>
                </c:pt>
                <c:pt idx="27805">
                  <c:v>0.42247405670617866</c:v>
                </c:pt>
                <c:pt idx="27806">
                  <c:v>0.42243063696756544</c:v>
                </c:pt>
                <c:pt idx="27807">
                  <c:v>0.42243063696756544</c:v>
                </c:pt>
                <c:pt idx="27808">
                  <c:v>0.42238721722895223</c:v>
                </c:pt>
                <c:pt idx="27809">
                  <c:v>0.42238721722895223</c:v>
                </c:pt>
                <c:pt idx="27810">
                  <c:v>0.42234379749033912</c:v>
                </c:pt>
                <c:pt idx="27811">
                  <c:v>0.42230037775172591</c:v>
                </c:pt>
                <c:pt idx="27812">
                  <c:v>0.4222569580131128</c:v>
                </c:pt>
                <c:pt idx="27813">
                  <c:v>0.42221353827449959</c:v>
                </c:pt>
                <c:pt idx="27814">
                  <c:v>0.42217011853588637</c:v>
                </c:pt>
                <c:pt idx="27815">
                  <c:v>0.42212669879727327</c:v>
                </c:pt>
                <c:pt idx="27816">
                  <c:v>0.42212669879727327</c:v>
                </c:pt>
                <c:pt idx="27817">
                  <c:v>0.42212669879727327</c:v>
                </c:pt>
                <c:pt idx="27818">
                  <c:v>0.42212669879727327</c:v>
                </c:pt>
                <c:pt idx="27819">
                  <c:v>0.42212669879727327</c:v>
                </c:pt>
                <c:pt idx="27820">
                  <c:v>0.42208327905866005</c:v>
                </c:pt>
                <c:pt idx="27821">
                  <c:v>0.42208327905866005</c:v>
                </c:pt>
                <c:pt idx="27822">
                  <c:v>0.42203985932004684</c:v>
                </c:pt>
                <c:pt idx="27823">
                  <c:v>0.42203985932004684</c:v>
                </c:pt>
                <c:pt idx="27824">
                  <c:v>0.42199643958143374</c:v>
                </c:pt>
                <c:pt idx="27825">
                  <c:v>0.42199643958143374</c:v>
                </c:pt>
                <c:pt idx="27826">
                  <c:v>0.42199643958143374</c:v>
                </c:pt>
                <c:pt idx="27827">
                  <c:v>0.42199643958143374</c:v>
                </c:pt>
                <c:pt idx="27828">
                  <c:v>0.42195301984282052</c:v>
                </c:pt>
                <c:pt idx="27829">
                  <c:v>0.42190960010420742</c:v>
                </c:pt>
                <c:pt idx="27830">
                  <c:v>0.4218661803655942</c:v>
                </c:pt>
                <c:pt idx="27831">
                  <c:v>0.42182276062698099</c:v>
                </c:pt>
                <c:pt idx="27832">
                  <c:v>0.42182276062698099</c:v>
                </c:pt>
                <c:pt idx="27833">
                  <c:v>0.42177934088836788</c:v>
                </c:pt>
                <c:pt idx="27834">
                  <c:v>0.42173592114975467</c:v>
                </c:pt>
                <c:pt idx="27835">
                  <c:v>0.42169250141114145</c:v>
                </c:pt>
                <c:pt idx="27836">
                  <c:v>0.42164908167252835</c:v>
                </c:pt>
                <c:pt idx="27837">
                  <c:v>0.42164908167252835</c:v>
                </c:pt>
                <c:pt idx="27838">
                  <c:v>0.42160566193391513</c:v>
                </c:pt>
                <c:pt idx="27839">
                  <c:v>0.42160566193391513</c:v>
                </c:pt>
                <c:pt idx="27840">
                  <c:v>0.42156224219530203</c:v>
                </c:pt>
                <c:pt idx="27841">
                  <c:v>0.42151882245668881</c:v>
                </c:pt>
                <c:pt idx="27842">
                  <c:v>0.4214754027180756</c:v>
                </c:pt>
                <c:pt idx="27843">
                  <c:v>0.42143198297946249</c:v>
                </c:pt>
                <c:pt idx="27844">
                  <c:v>0.42138856324084928</c:v>
                </c:pt>
                <c:pt idx="27845">
                  <c:v>0.42134514350223606</c:v>
                </c:pt>
                <c:pt idx="27846">
                  <c:v>0.42130172376362296</c:v>
                </c:pt>
                <c:pt idx="27847">
                  <c:v>0.42125830402500974</c:v>
                </c:pt>
                <c:pt idx="27848">
                  <c:v>0.42121488428639664</c:v>
                </c:pt>
                <c:pt idx="27849">
                  <c:v>0.42121488428639664</c:v>
                </c:pt>
                <c:pt idx="27850">
                  <c:v>0.42117146454778343</c:v>
                </c:pt>
                <c:pt idx="27851">
                  <c:v>0.42112804480917021</c:v>
                </c:pt>
                <c:pt idx="27852">
                  <c:v>0.42108462507055711</c:v>
                </c:pt>
                <c:pt idx="27853">
                  <c:v>0.42104120533194389</c:v>
                </c:pt>
                <c:pt idx="27854">
                  <c:v>0.42099778559333068</c:v>
                </c:pt>
                <c:pt idx="27855">
                  <c:v>0.42095436585471757</c:v>
                </c:pt>
                <c:pt idx="27856">
                  <c:v>0.42095436585471757</c:v>
                </c:pt>
                <c:pt idx="27857">
                  <c:v>0.42091094611610436</c:v>
                </c:pt>
                <c:pt idx="27858">
                  <c:v>0.42091094611610436</c:v>
                </c:pt>
                <c:pt idx="27859">
                  <c:v>0.42086752637749125</c:v>
                </c:pt>
                <c:pt idx="27860">
                  <c:v>0.42086752637749125</c:v>
                </c:pt>
                <c:pt idx="27861">
                  <c:v>0.42082410663887804</c:v>
                </c:pt>
                <c:pt idx="27862">
                  <c:v>0.42078068690026482</c:v>
                </c:pt>
                <c:pt idx="27863">
                  <c:v>0.42073726716165172</c:v>
                </c:pt>
                <c:pt idx="27864">
                  <c:v>0.4206938474230385</c:v>
                </c:pt>
                <c:pt idx="27865">
                  <c:v>0.4206938474230385</c:v>
                </c:pt>
                <c:pt idx="27866">
                  <c:v>0.42065042768442529</c:v>
                </c:pt>
                <c:pt idx="27867">
                  <c:v>0.42060700794581218</c:v>
                </c:pt>
                <c:pt idx="27868">
                  <c:v>0.42060700794581218</c:v>
                </c:pt>
                <c:pt idx="27869">
                  <c:v>0.42056358820719897</c:v>
                </c:pt>
                <c:pt idx="27870">
                  <c:v>0.42052016846858586</c:v>
                </c:pt>
                <c:pt idx="27871">
                  <c:v>0.42047674872997265</c:v>
                </c:pt>
                <c:pt idx="27872">
                  <c:v>0.42043332899135943</c:v>
                </c:pt>
                <c:pt idx="27873">
                  <c:v>0.42038990925274633</c:v>
                </c:pt>
                <c:pt idx="27874">
                  <c:v>0.42034648951413311</c:v>
                </c:pt>
                <c:pt idx="27875">
                  <c:v>0.42034648951413311</c:v>
                </c:pt>
                <c:pt idx="27876">
                  <c:v>0.4203030697755199</c:v>
                </c:pt>
                <c:pt idx="27877">
                  <c:v>0.4203030697755199</c:v>
                </c:pt>
                <c:pt idx="27878">
                  <c:v>0.4202596500369068</c:v>
                </c:pt>
                <c:pt idx="27879">
                  <c:v>0.42021623029829358</c:v>
                </c:pt>
                <c:pt idx="27880">
                  <c:v>0.42017281055968048</c:v>
                </c:pt>
                <c:pt idx="27881">
                  <c:v>0.42012939082106726</c:v>
                </c:pt>
                <c:pt idx="27882">
                  <c:v>0.42012939082106726</c:v>
                </c:pt>
                <c:pt idx="27883">
                  <c:v>0.42008597108245405</c:v>
                </c:pt>
                <c:pt idx="27884">
                  <c:v>0.42008597108245405</c:v>
                </c:pt>
                <c:pt idx="27885">
                  <c:v>0.42004255134384094</c:v>
                </c:pt>
                <c:pt idx="27886">
                  <c:v>0.42004255134384094</c:v>
                </c:pt>
                <c:pt idx="27887">
                  <c:v>0.42004255134384094</c:v>
                </c:pt>
                <c:pt idx="27888">
                  <c:v>0.41999913160522773</c:v>
                </c:pt>
                <c:pt idx="27889">
                  <c:v>0.41995571186661451</c:v>
                </c:pt>
                <c:pt idx="27890">
                  <c:v>0.41991229212800141</c:v>
                </c:pt>
                <c:pt idx="27891">
                  <c:v>0.41986887238938819</c:v>
                </c:pt>
                <c:pt idx="27892">
                  <c:v>0.41982545265077509</c:v>
                </c:pt>
                <c:pt idx="27893">
                  <c:v>0.41978203291216187</c:v>
                </c:pt>
                <c:pt idx="27894">
                  <c:v>0.41978203291216187</c:v>
                </c:pt>
                <c:pt idx="27895">
                  <c:v>0.41973861317354866</c:v>
                </c:pt>
                <c:pt idx="27896">
                  <c:v>0.41969519343493555</c:v>
                </c:pt>
                <c:pt idx="27897">
                  <c:v>0.41965177369632234</c:v>
                </c:pt>
                <c:pt idx="27898">
                  <c:v>0.41965177369632234</c:v>
                </c:pt>
                <c:pt idx="27899">
                  <c:v>0.41965177369632234</c:v>
                </c:pt>
                <c:pt idx="27900">
                  <c:v>0.41965177369632234</c:v>
                </c:pt>
                <c:pt idx="27901">
                  <c:v>0.41960835395770912</c:v>
                </c:pt>
                <c:pt idx="27902">
                  <c:v>0.41956493421909602</c:v>
                </c:pt>
                <c:pt idx="27903">
                  <c:v>0.41956493421909602</c:v>
                </c:pt>
                <c:pt idx="27904">
                  <c:v>0.4195215144804828</c:v>
                </c:pt>
                <c:pt idx="27905">
                  <c:v>0.4194780947418697</c:v>
                </c:pt>
                <c:pt idx="27906">
                  <c:v>0.41943467500325649</c:v>
                </c:pt>
                <c:pt idx="27907">
                  <c:v>0.41943467500325649</c:v>
                </c:pt>
                <c:pt idx="27908">
                  <c:v>0.41943467500325649</c:v>
                </c:pt>
                <c:pt idx="27909">
                  <c:v>0.41939125526464327</c:v>
                </c:pt>
                <c:pt idx="27910">
                  <c:v>0.41934783552603017</c:v>
                </c:pt>
                <c:pt idx="27911">
                  <c:v>0.41930441578741695</c:v>
                </c:pt>
                <c:pt idx="27912">
                  <c:v>0.41930441578741695</c:v>
                </c:pt>
                <c:pt idx="27913">
                  <c:v>0.41930441578741695</c:v>
                </c:pt>
                <c:pt idx="27914">
                  <c:v>0.41930441578741695</c:v>
                </c:pt>
                <c:pt idx="27915">
                  <c:v>0.41926099604880374</c:v>
                </c:pt>
                <c:pt idx="27916">
                  <c:v>0.41921757631019063</c:v>
                </c:pt>
                <c:pt idx="27917">
                  <c:v>0.41921757631019063</c:v>
                </c:pt>
                <c:pt idx="27918">
                  <c:v>0.41917415657157742</c:v>
                </c:pt>
                <c:pt idx="27919">
                  <c:v>0.41913073683296431</c:v>
                </c:pt>
                <c:pt idx="27920">
                  <c:v>0.4190873170943511</c:v>
                </c:pt>
                <c:pt idx="27921">
                  <c:v>0.4190873170943511</c:v>
                </c:pt>
                <c:pt idx="27922">
                  <c:v>0.41904389735573788</c:v>
                </c:pt>
                <c:pt idx="27923">
                  <c:v>0.41900047761712478</c:v>
                </c:pt>
                <c:pt idx="27924">
                  <c:v>0.41895705787851156</c:v>
                </c:pt>
                <c:pt idx="27925">
                  <c:v>0.41891363813989835</c:v>
                </c:pt>
                <c:pt idx="27926">
                  <c:v>0.41891363813989835</c:v>
                </c:pt>
                <c:pt idx="27927">
                  <c:v>0.41887021840128524</c:v>
                </c:pt>
                <c:pt idx="27928">
                  <c:v>0.41882679866267203</c:v>
                </c:pt>
                <c:pt idx="27929">
                  <c:v>0.41882679866267203</c:v>
                </c:pt>
                <c:pt idx="27930">
                  <c:v>0.41882679866267203</c:v>
                </c:pt>
                <c:pt idx="27931">
                  <c:v>0.41878337892405892</c:v>
                </c:pt>
                <c:pt idx="27932">
                  <c:v>0.41873995918544571</c:v>
                </c:pt>
                <c:pt idx="27933">
                  <c:v>0.41869653944683249</c:v>
                </c:pt>
                <c:pt idx="27934">
                  <c:v>0.41865311970821939</c:v>
                </c:pt>
                <c:pt idx="27935">
                  <c:v>0.41865311970821939</c:v>
                </c:pt>
                <c:pt idx="27936">
                  <c:v>0.41860969996960617</c:v>
                </c:pt>
                <c:pt idx="27937">
                  <c:v>0.41856628023099296</c:v>
                </c:pt>
                <c:pt idx="27938">
                  <c:v>0.41852286049237986</c:v>
                </c:pt>
                <c:pt idx="27939">
                  <c:v>0.41847944075376664</c:v>
                </c:pt>
                <c:pt idx="27940">
                  <c:v>0.41847944075376664</c:v>
                </c:pt>
                <c:pt idx="27941">
                  <c:v>0.41847944075376664</c:v>
                </c:pt>
                <c:pt idx="27942">
                  <c:v>0.41843602101515354</c:v>
                </c:pt>
                <c:pt idx="27943">
                  <c:v>0.41839260127654032</c:v>
                </c:pt>
                <c:pt idx="27944">
                  <c:v>0.41839260127654032</c:v>
                </c:pt>
                <c:pt idx="27945">
                  <c:v>0.41834918153792711</c:v>
                </c:pt>
                <c:pt idx="27946">
                  <c:v>0.41834918153792711</c:v>
                </c:pt>
                <c:pt idx="27947">
                  <c:v>0.418305761799314</c:v>
                </c:pt>
                <c:pt idx="27948">
                  <c:v>0.41826234206070079</c:v>
                </c:pt>
                <c:pt idx="27949">
                  <c:v>0.41821892232208757</c:v>
                </c:pt>
                <c:pt idx="27950">
                  <c:v>0.41817550258347447</c:v>
                </c:pt>
                <c:pt idx="27951">
                  <c:v>0.41813208284486125</c:v>
                </c:pt>
                <c:pt idx="27952">
                  <c:v>0.41808866310624815</c:v>
                </c:pt>
                <c:pt idx="27953">
                  <c:v>0.41808866310624815</c:v>
                </c:pt>
                <c:pt idx="27954">
                  <c:v>0.41804524336763493</c:v>
                </c:pt>
                <c:pt idx="27955">
                  <c:v>0.41800182362902172</c:v>
                </c:pt>
                <c:pt idx="27956">
                  <c:v>0.41795840389040861</c:v>
                </c:pt>
                <c:pt idx="27957">
                  <c:v>0.41795840389040861</c:v>
                </c:pt>
                <c:pt idx="27958">
                  <c:v>0.4179149841517954</c:v>
                </c:pt>
                <c:pt idx="27959">
                  <c:v>0.4179149841517954</c:v>
                </c:pt>
                <c:pt idx="27960">
                  <c:v>0.4179149841517954</c:v>
                </c:pt>
                <c:pt idx="27961">
                  <c:v>0.41787156441318218</c:v>
                </c:pt>
                <c:pt idx="27962">
                  <c:v>0.41782814467456908</c:v>
                </c:pt>
                <c:pt idx="27963">
                  <c:v>0.41778472493595586</c:v>
                </c:pt>
                <c:pt idx="27964">
                  <c:v>0.41778472493595586</c:v>
                </c:pt>
                <c:pt idx="27965">
                  <c:v>0.41774130519734276</c:v>
                </c:pt>
                <c:pt idx="27966">
                  <c:v>0.41769788545872955</c:v>
                </c:pt>
                <c:pt idx="27967">
                  <c:v>0.41765446572011633</c:v>
                </c:pt>
                <c:pt idx="27968">
                  <c:v>0.41761104598150323</c:v>
                </c:pt>
                <c:pt idx="27969">
                  <c:v>0.41756762624289001</c:v>
                </c:pt>
                <c:pt idx="27970">
                  <c:v>0.4175242065042768</c:v>
                </c:pt>
                <c:pt idx="27971">
                  <c:v>0.4175242065042768</c:v>
                </c:pt>
                <c:pt idx="27972">
                  <c:v>0.41748078676566369</c:v>
                </c:pt>
                <c:pt idx="27973">
                  <c:v>0.41743736702705048</c:v>
                </c:pt>
                <c:pt idx="27974">
                  <c:v>0.41739394728843737</c:v>
                </c:pt>
                <c:pt idx="27975">
                  <c:v>0.41735052754982416</c:v>
                </c:pt>
                <c:pt idx="27976">
                  <c:v>0.41730710781121094</c:v>
                </c:pt>
                <c:pt idx="27977">
                  <c:v>0.41726368807259784</c:v>
                </c:pt>
                <c:pt idx="27978">
                  <c:v>0.41726368807259784</c:v>
                </c:pt>
                <c:pt idx="27979">
                  <c:v>0.41722026833398462</c:v>
                </c:pt>
                <c:pt idx="27980">
                  <c:v>0.41722026833398462</c:v>
                </c:pt>
                <c:pt idx="27981">
                  <c:v>0.41722026833398462</c:v>
                </c:pt>
                <c:pt idx="27982">
                  <c:v>0.41717684859537141</c:v>
                </c:pt>
                <c:pt idx="27983">
                  <c:v>0.4171334288567583</c:v>
                </c:pt>
                <c:pt idx="27984">
                  <c:v>0.41709000911814509</c:v>
                </c:pt>
                <c:pt idx="27985">
                  <c:v>0.41709000911814509</c:v>
                </c:pt>
                <c:pt idx="27986">
                  <c:v>0.41704658937953198</c:v>
                </c:pt>
                <c:pt idx="27987">
                  <c:v>0.41700316964091877</c:v>
                </c:pt>
                <c:pt idx="27988">
                  <c:v>0.41695974990230555</c:v>
                </c:pt>
                <c:pt idx="27989">
                  <c:v>0.41695974990230555</c:v>
                </c:pt>
                <c:pt idx="27990">
                  <c:v>0.41695974990230555</c:v>
                </c:pt>
                <c:pt idx="27991">
                  <c:v>0.41691633016369245</c:v>
                </c:pt>
                <c:pt idx="27992">
                  <c:v>0.41691633016369245</c:v>
                </c:pt>
                <c:pt idx="27993">
                  <c:v>0.41687291042507923</c:v>
                </c:pt>
                <c:pt idx="27994">
                  <c:v>0.41687291042507923</c:v>
                </c:pt>
                <c:pt idx="27995">
                  <c:v>0.41682949068646602</c:v>
                </c:pt>
                <c:pt idx="27996">
                  <c:v>0.41682949068646602</c:v>
                </c:pt>
                <c:pt idx="27997">
                  <c:v>0.41682949068646602</c:v>
                </c:pt>
                <c:pt idx="27998">
                  <c:v>0.41678607094785292</c:v>
                </c:pt>
                <c:pt idx="27999">
                  <c:v>0.41678607094785292</c:v>
                </c:pt>
                <c:pt idx="28000">
                  <c:v>0.4167426512092397</c:v>
                </c:pt>
                <c:pt idx="28001">
                  <c:v>0.4166992314706266</c:v>
                </c:pt>
                <c:pt idx="28002">
                  <c:v>0.41665581173201338</c:v>
                </c:pt>
                <c:pt idx="28003">
                  <c:v>0.41661239199340017</c:v>
                </c:pt>
                <c:pt idx="28004">
                  <c:v>0.41656897225478706</c:v>
                </c:pt>
                <c:pt idx="28005">
                  <c:v>0.41652555251617385</c:v>
                </c:pt>
                <c:pt idx="28006">
                  <c:v>0.41648213277756063</c:v>
                </c:pt>
                <c:pt idx="28007">
                  <c:v>0.41643871303894753</c:v>
                </c:pt>
                <c:pt idx="28008">
                  <c:v>0.41639529330033431</c:v>
                </c:pt>
                <c:pt idx="28009">
                  <c:v>0.41635187356172121</c:v>
                </c:pt>
                <c:pt idx="28010">
                  <c:v>0.41630845382310799</c:v>
                </c:pt>
                <c:pt idx="28011">
                  <c:v>0.41630845382310799</c:v>
                </c:pt>
                <c:pt idx="28012">
                  <c:v>0.41626503408449478</c:v>
                </c:pt>
                <c:pt idx="28013">
                  <c:v>0.41622161434588167</c:v>
                </c:pt>
                <c:pt idx="28014">
                  <c:v>0.41617819460726846</c:v>
                </c:pt>
                <c:pt idx="28015">
                  <c:v>0.41613477486865524</c:v>
                </c:pt>
                <c:pt idx="28016">
                  <c:v>0.41609135513004214</c:v>
                </c:pt>
                <c:pt idx="28017">
                  <c:v>0.41609135513004214</c:v>
                </c:pt>
                <c:pt idx="28018">
                  <c:v>0.41609135513004214</c:v>
                </c:pt>
                <c:pt idx="28019">
                  <c:v>0.41604793539142892</c:v>
                </c:pt>
                <c:pt idx="28020">
                  <c:v>0.41600451565281582</c:v>
                </c:pt>
                <c:pt idx="28021">
                  <c:v>0.41596109591420261</c:v>
                </c:pt>
                <c:pt idx="28022">
                  <c:v>0.41591767617558939</c:v>
                </c:pt>
                <c:pt idx="28023">
                  <c:v>0.41591767617558939</c:v>
                </c:pt>
                <c:pt idx="28024">
                  <c:v>0.41591767617558939</c:v>
                </c:pt>
                <c:pt idx="28025">
                  <c:v>0.41587425643697629</c:v>
                </c:pt>
                <c:pt idx="28026">
                  <c:v>0.41583083669836307</c:v>
                </c:pt>
                <c:pt idx="28027">
                  <c:v>0.41583083669836307</c:v>
                </c:pt>
                <c:pt idx="28028">
                  <c:v>0.41578741695974986</c:v>
                </c:pt>
                <c:pt idx="28029">
                  <c:v>0.41574399722113675</c:v>
                </c:pt>
                <c:pt idx="28030">
                  <c:v>0.41570057748252354</c:v>
                </c:pt>
                <c:pt idx="28031">
                  <c:v>0.41565715774391043</c:v>
                </c:pt>
                <c:pt idx="28032">
                  <c:v>0.41561373800529722</c:v>
                </c:pt>
                <c:pt idx="28033">
                  <c:v>0.415570318266684</c:v>
                </c:pt>
                <c:pt idx="28034">
                  <c:v>0.4155268985280709</c:v>
                </c:pt>
                <c:pt idx="28035">
                  <c:v>0.41548347878945768</c:v>
                </c:pt>
                <c:pt idx="28036">
                  <c:v>0.41548347878945768</c:v>
                </c:pt>
                <c:pt idx="28037">
                  <c:v>0.41548347878945768</c:v>
                </c:pt>
                <c:pt idx="28038">
                  <c:v>0.41544005905084447</c:v>
                </c:pt>
                <c:pt idx="28039">
                  <c:v>0.41544005905084447</c:v>
                </c:pt>
                <c:pt idx="28040">
                  <c:v>0.41539663931223136</c:v>
                </c:pt>
                <c:pt idx="28041">
                  <c:v>0.41535321957361815</c:v>
                </c:pt>
                <c:pt idx="28042">
                  <c:v>0.41530979983500504</c:v>
                </c:pt>
                <c:pt idx="28043">
                  <c:v>0.41526638009639183</c:v>
                </c:pt>
                <c:pt idx="28044">
                  <c:v>0.41522296035777861</c:v>
                </c:pt>
                <c:pt idx="28045">
                  <c:v>0.41517954061916551</c:v>
                </c:pt>
                <c:pt idx="28046">
                  <c:v>0.4151361208805523</c:v>
                </c:pt>
                <c:pt idx="28047">
                  <c:v>0.41509270114193908</c:v>
                </c:pt>
                <c:pt idx="28048">
                  <c:v>0.41504928140332598</c:v>
                </c:pt>
                <c:pt idx="28049">
                  <c:v>0.41500586166471276</c:v>
                </c:pt>
                <c:pt idx="28050">
                  <c:v>0.41500586166471276</c:v>
                </c:pt>
                <c:pt idx="28051">
                  <c:v>0.41496244192609966</c:v>
                </c:pt>
                <c:pt idx="28052">
                  <c:v>0.41496244192609966</c:v>
                </c:pt>
                <c:pt idx="28053">
                  <c:v>0.41491902218748644</c:v>
                </c:pt>
                <c:pt idx="28054">
                  <c:v>0.41487560244887323</c:v>
                </c:pt>
                <c:pt idx="28055">
                  <c:v>0.41483218271026012</c:v>
                </c:pt>
                <c:pt idx="28056">
                  <c:v>0.41478876297164691</c:v>
                </c:pt>
                <c:pt idx="28057">
                  <c:v>0.41478876297164691</c:v>
                </c:pt>
                <c:pt idx="28058">
                  <c:v>0.41474534323303369</c:v>
                </c:pt>
                <c:pt idx="28059">
                  <c:v>0.41470192349442059</c:v>
                </c:pt>
                <c:pt idx="28060">
                  <c:v>0.41465850375580737</c:v>
                </c:pt>
                <c:pt idx="28061">
                  <c:v>0.41461508401719427</c:v>
                </c:pt>
                <c:pt idx="28062">
                  <c:v>0.41457166427858105</c:v>
                </c:pt>
                <c:pt idx="28063">
                  <c:v>0.41457166427858105</c:v>
                </c:pt>
                <c:pt idx="28064">
                  <c:v>0.41452824453996784</c:v>
                </c:pt>
                <c:pt idx="28065">
                  <c:v>0.41448482480135473</c:v>
                </c:pt>
                <c:pt idx="28066">
                  <c:v>0.41444140506274152</c:v>
                </c:pt>
                <c:pt idx="28067">
                  <c:v>0.4143979853241283</c:v>
                </c:pt>
                <c:pt idx="28068">
                  <c:v>0.4143979853241283</c:v>
                </c:pt>
                <c:pt idx="28069">
                  <c:v>0.4143545655855152</c:v>
                </c:pt>
                <c:pt idx="28070">
                  <c:v>0.41431114584690198</c:v>
                </c:pt>
                <c:pt idx="28071">
                  <c:v>0.41426772610828888</c:v>
                </c:pt>
                <c:pt idx="28072">
                  <c:v>0.41422430636967567</c:v>
                </c:pt>
                <c:pt idx="28073">
                  <c:v>0.41422430636967567</c:v>
                </c:pt>
                <c:pt idx="28074">
                  <c:v>0.41422430636967567</c:v>
                </c:pt>
                <c:pt idx="28075">
                  <c:v>0.41418088663106245</c:v>
                </c:pt>
                <c:pt idx="28076">
                  <c:v>0.41413746689244935</c:v>
                </c:pt>
                <c:pt idx="28077">
                  <c:v>0.41413746689244935</c:v>
                </c:pt>
                <c:pt idx="28078">
                  <c:v>0.41409404715383613</c:v>
                </c:pt>
                <c:pt idx="28079">
                  <c:v>0.41405062741522292</c:v>
                </c:pt>
                <c:pt idx="28080">
                  <c:v>0.41400720767660981</c:v>
                </c:pt>
                <c:pt idx="28081">
                  <c:v>0.4139637879379966</c:v>
                </c:pt>
                <c:pt idx="28082">
                  <c:v>0.41392036819938349</c:v>
                </c:pt>
                <c:pt idx="28083">
                  <c:v>0.41392036819938349</c:v>
                </c:pt>
                <c:pt idx="28084">
                  <c:v>0.41392036819938349</c:v>
                </c:pt>
                <c:pt idx="28085">
                  <c:v>0.41392036819938349</c:v>
                </c:pt>
                <c:pt idx="28086">
                  <c:v>0.41387694846077028</c:v>
                </c:pt>
                <c:pt idx="28087">
                  <c:v>0.41383352872215706</c:v>
                </c:pt>
                <c:pt idx="28088">
                  <c:v>0.41379010898354396</c:v>
                </c:pt>
                <c:pt idx="28089">
                  <c:v>0.41374668924493074</c:v>
                </c:pt>
                <c:pt idx="28090">
                  <c:v>0.41370326950631753</c:v>
                </c:pt>
                <c:pt idx="28091">
                  <c:v>0.41365984976770442</c:v>
                </c:pt>
                <c:pt idx="28092">
                  <c:v>0.41361643002909121</c:v>
                </c:pt>
                <c:pt idx="28093">
                  <c:v>0.4135730102904781</c:v>
                </c:pt>
                <c:pt idx="28094">
                  <c:v>0.41352959055186489</c:v>
                </c:pt>
                <c:pt idx="28095">
                  <c:v>0.41352959055186489</c:v>
                </c:pt>
                <c:pt idx="28096">
                  <c:v>0.41348617081325167</c:v>
                </c:pt>
                <c:pt idx="28097">
                  <c:v>0.41344275107463857</c:v>
                </c:pt>
                <c:pt idx="28098">
                  <c:v>0.41339933133602536</c:v>
                </c:pt>
                <c:pt idx="28099">
                  <c:v>0.41339933133602536</c:v>
                </c:pt>
                <c:pt idx="28100">
                  <c:v>0.41339933133602536</c:v>
                </c:pt>
                <c:pt idx="28101">
                  <c:v>0.41335591159741214</c:v>
                </c:pt>
                <c:pt idx="28102">
                  <c:v>0.41331249185879904</c:v>
                </c:pt>
                <c:pt idx="28103">
                  <c:v>0.41331249185879904</c:v>
                </c:pt>
                <c:pt idx="28104">
                  <c:v>0.41331249185879904</c:v>
                </c:pt>
                <c:pt idx="28105">
                  <c:v>0.41331249185879904</c:v>
                </c:pt>
                <c:pt idx="28106">
                  <c:v>0.41326907212018582</c:v>
                </c:pt>
                <c:pt idx="28107">
                  <c:v>0.41322565238157272</c:v>
                </c:pt>
                <c:pt idx="28108">
                  <c:v>0.4131822326429595</c:v>
                </c:pt>
                <c:pt idx="28109">
                  <c:v>0.4131822326429595</c:v>
                </c:pt>
                <c:pt idx="28110">
                  <c:v>0.4131822326429595</c:v>
                </c:pt>
                <c:pt idx="28111">
                  <c:v>0.4131822326429595</c:v>
                </c:pt>
                <c:pt idx="28112">
                  <c:v>0.41313881290434629</c:v>
                </c:pt>
                <c:pt idx="28113">
                  <c:v>0.41309539316573318</c:v>
                </c:pt>
                <c:pt idx="28114">
                  <c:v>0.41305197342711997</c:v>
                </c:pt>
                <c:pt idx="28115">
                  <c:v>0.41305197342711997</c:v>
                </c:pt>
                <c:pt idx="28116">
                  <c:v>0.41300855368850675</c:v>
                </c:pt>
                <c:pt idx="28117">
                  <c:v>0.41296513394989365</c:v>
                </c:pt>
                <c:pt idx="28118">
                  <c:v>0.41292171421128043</c:v>
                </c:pt>
                <c:pt idx="28119">
                  <c:v>0.41287829447266733</c:v>
                </c:pt>
                <c:pt idx="28120">
                  <c:v>0.41283487473405411</c:v>
                </c:pt>
                <c:pt idx="28121">
                  <c:v>0.41283487473405411</c:v>
                </c:pt>
                <c:pt idx="28122">
                  <c:v>0.4127914549954409</c:v>
                </c:pt>
                <c:pt idx="28123">
                  <c:v>0.41274803525682779</c:v>
                </c:pt>
                <c:pt idx="28124">
                  <c:v>0.41270461551821458</c:v>
                </c:pt>
                <c:pt idx="28125">
                  <c:v>0.41266119577960136</c:v>
                </c:pt>
                <c:pt idx="28126">
                  <c:v>0.41266119577960136</c:v>
                </c:pt>
                <c:pt idx="28127">
                  <c:v>0.41261777604098826</c:v>
                </c:pt>
                <c:pt idx="28128">
                  <c:v>0.41257435630237504</c:v>
                </c:pt>
                <c:pt idx="28129">
                  <c:v>0.41257435630237504</c:v>
                </c:pt>
                <c:pt idx="28130">
                  <c:v>0.41253093656376194</c:v>
                </c:pt>
                <c:pt idx="28131">
                  <c:v>0.41248751682514873</c:v>
                </c:pt>
                <c:pt idx="28132">
                  <c:v>0.41244409708653551</c:v>
                </c:pt>
                <c:pt idx="28133">
                  <c:v>0.41240067734792241</c:v>
                </c:pt>
                <c:pt idx="28134">
                  <c:v>0.41235725760930919</c:v>
                </c:pt>
                <c:pt idx="28135">
                  <c:v>0.41231383787069598</c:v>
                </c:pt>
                <c:pt idx="28136">
                  <c:v>0.41227041813208287</c:v>
                </c:pt>
                <c:pt idx="28137">
                  <c:v>0.41222699839346966</c:v>
                </c:pt>
                <c:pt idx="28138">
                  <c:v>0.41218357865485655</c:v>
                </c:pt>
                <c:pt idx="28139">
                  <c:v>0.41218357865485655</c:v>
                </c:pt>
                <c:pt idx="28140">
                  <c:v>0.41214015891624334</c:v>
                </c:pt>
                <c:pt idx="28141">
                  <c:v>0.41209673917763012</c:v>
                </c:pt>
                <c:pt idx="28142">
                  <c:v>0.41205331943901702</c:v>
                </c:pt>
                <c:pt idx="28143">
                  <c:v>0.4120098997004038</c:v>
                </c:pt>
                <c:pt idx="28144">
                  <c:v>0.41196647996179059</c:v>
                </c:pt>
                <c:pt idx="28145">
                  <c:v>0.41192306022317748</c:v>
                </c:pt>
                <c:pt idx="28146">
                  <c:v>0.41187964048456427</c:v>
                </c:pt>
                <c:pt idx="28147">
                  <c:v>0.41183622074595116</c:v>
                </c:pt>
                <c:pt idx="28148">
                  <c:v>0.41179280100733795</c:v>
                </c:pt>
                <c:pt idx="28149">
                  <c:v>0.41174938126872473</c:v>
                </c:pt>
                <c:pt idx="28150">
                  <c:v>0.41170596153011163</c:v>
                </c:pt>
                <c:pt idx="28151">
                  <c:v>0.41170596153011163</c:v>
                </c:pt>
                <c:pt idx="28152">
                  <c:v>0.41166254179149842</c:v>
                </c:pt>
                <c:pt idx="28153">
                  <c:v>0.4116191220528852</c:v>
                </c:pt>
                <c:pt idx="28154">
                  <c:v>0.4115757023142721</c:v>
                </c:pt>
                <c:pt idx="28155">
                  <c:v>0.41153228257565888</c:v>
                </c:pt>
                <c:pt idx="28156">
                  <c:v>0.41148886283704567</c:v>
                </c:pt>
                <c:pt idx="28157">
                  <c:v>0.41144544309843256</c:v>
                </c:pt>
                <c:pt idx="28158">
                  <c:v>0.41140202335981935</c:v>
                </c:pt>
                <c:pt idx="28159">
                  <c:v>0.41135860362120624</c:v>
                </c:pt>
                <c:pt idx="28160">
                  <c:v>0.41135860362120624</c:v>
                </c:pt>
                <c:pt idx="28161">
                  <c:v>0.41131518388259303</c:v>
                </c:pt>
                <c:pt idx="28162">
                  <c:v>0.41131518388259303</c:v>
                </c:pt>
                <c:pt idx="28163">
                  <c:v>0.41127176414397981</c:v>
                </c:pt>
                <c:pt idx="28164">
                  <c:v>0.41122834440536671</c:v>
                </c:pt>
                <c:pt idx="28165">
                  <c:v>0.41118492466675349</c:v>
                </c:pt>
                <c:pt idx="28166">
                  <c:v>0.41118492466675349</c:v>
                </c:pt>
                <c:pt idx="28167">
                  <c:v>0.41118492466675349</c:v>
                </c:pt>
                <c:pt idx="28168">
                  <c:v>0.41114150492814028</c:v>
                </c:pt>
                <c:pt idx="28169">
                  <c:v>0.41109808518952717</c:v>
                </c:pt>
                <c:pt idx="28170">
                  <c:v>0.41109808518952717</c:v>
                </c:pt>
                <c:pt idx="28171">
                  <c:v>0.41109808518952717</c:v>
                </c:pt>
                <c:pt idx="28172">
                  <c:v>0.41105466545091396</c:v>
                </c:pt>
                <c:pt idx="28173">
                  <c:v>0.41101124571230085</c:v>
                </c:pt>
                <c:pt idx="28174">
                  <c:v>0.41101124571230085</c:v>
                </c:pt>
                <c:pt idx="28175">
                  <c:v>0.41096782597368764</c:v>
                </c:pt>
                <c:pt idx="28176">
                  <c:v>0.41092440623507442</c:v>
                </c:pt>
                <c:pt idx="28177">
                  <c:v>0.41088098649646132</c:v>
                </c:pt>
                <c:pt idx="28178">
                  <c:v>0.4108375667578481</c:v>
                </c:pt>
                <c:pt idx="28179">
                  <c:v>0.41079414701923489</c:v>
                </c:pt>
                <c:pt idx="28180">
                  <c:v>0.41075072728062179</c:v>
                </c:pt>
                <c:pt idx="28181">
                  <c:v>0.41070730754200857</c:v>
                </c:pt>
                <c:pt idx="28182">
                  <c:v>0.41066388780339547</c:v>
                </c:pt>
                <c:pt idx="28183">
                  <c:v>0.41062046806478225</c:v>
                </c:pt>
                <c:pt idx="28184">
                  <c:v>0.41057704832616904</c:v>
                </c:pt>
                <c:pt idx="28185">
                  <c:v>0.41053362858755593</c:v>
                </c:pt>
                <c:pt idx="28186">
                  <c:v>0.41053362858755593</c:v>
                </c:pt>
                <c:pt idx="28187">
                  <c:v>0.41049020884894272</c:v>
                </c:pt>
                <c:pt idx="28188">
                  <c:v>0.4104467891103295</c:v>
                </c:pt>
                <c:pt idx="28189">
                  <c:v>0.4104467891103295</c:v>
                </c:pt>
                <c:pt idx="28190">
                  <c:v>0.4104033693717164</c:v>
                </c:pt>
                <c:pt idx="28191">
                  <c:v>0.41035994963310318</c:v>
                </c:pt>
                <c:pt idx="28192">
                  <c:v>0.41031652989449008</c:v>
                </c:pt>
                <c:pt idx="28193">
                  <c:v>0.41027311015587686</c:v>
                </c:pt>
                <c:pt idx="28194">
                  <c:v>0.41027311015587686</c:v>
                </c:pt>
                <c:pt idx="28195">
                  <c:v>0.41022969041726365</c:v>
                </c:pt>
                <c:pt idx="28196">
                  <c:v>0.41018627067865054</c:v>
                </c:pt>
                <c:pt idx="28197">
                  <c:v>0.41014285094003733</c:v>
                </c:pt>
                <c:pt idx="28198">
                  <c:v>0.41014285094003733</c:v>
                </c:pt>
                <c:pt idx="28199">
                  <c:v>0.41009943120142411</c:v>
                </c:pt>
                <c:pt idx="28200">
                  <c:v>0.41009943120142411</c:v>
                </c:pt>
                <c:pt idx="28201">
                  <c:v>0.41005601146281101</c:v>
                </c:pt>
                <c:pt idx="28202">
                  <c:v>0.41001259172419779</c:v>
                </c:pt>
                <c:pt idx="28203">
                  <c:v>0.40996917198558469</c:v>
                </c:pt>
                <c:pt idx="28204">
                  <c:v>0.40996917198558469</c:v>
                </c:pt>
                <c:pt idx="28205">
                  <c:v>0.40992575224697148</c:v>
                </c:pt>
                <c:pt idx="28206">
                  <c:v>0.40988233250835826</c:v>
                </c:pt>
                <c:pt idx="28207">
                  <c:v>0.40983891276974516</c:v>
                </c:pt>
                <c:pt idx="28208">
                  <c:v>0.40979549303113194</c:v>
                </c:pt>
                <c:pt idx="28209">
                  <c:v>0.40979549303113194</c:v>
                </c:pt>
                <c:pt idx="28210">
                  <c:v>0.40979549303113194</c:v>
                </c:pt>
                <c:pt idx="28211">
                  <c:v>0.40975207329251873</c:v>
                </c:pt>
                <c:pt idx="28212">
                  <c:v>0.40970865355390562</c:v>
                </c:pt>
                <c:pt idx="28213">
                  <c:v>0.40966523381529241</c:v>
                </c:pt>
                <c:pt idx="28214">
                  <c:v>0.40966523381529241</c:v>
                </c:pt>
                <c:pt idx="28215">
                  <c:v>0.4096218140766793</c:v>
                </c:pt>
                <c:pt idx="28216">
                  <c:v>0.40957839433806609</c:v>
                </c:pt>
                <c:pt idx="28217">
                  <c:v>0.40953497459945287</c:v>
                </c:pt>
                <c:pt idx="28218">
                  <c:v>0.40949155486083977</c:v>
                </c:pt>
                <c:pt idx="28219">
                  <c:v>0.40944813512222655</c:v>
                </c:pt>
                <c:pt idx="28220">
                  <c:v>0.40940471538361334</c:v>
                </c:pt>
                <c:pt idx="28221">
                  <c:v>0.40936129564500023</c:v>
                </c:pt>
                <c:pt idx="28222">
                  <c:v>0.40931787590638702</c:v>
                </c:pt>
                <c:pt idx="28223">
                  <c:v>0.40927445616777391</c:v>
                </c:pt>
                <c:pt idx="28224">
                  <c:v>0.4092310364291607</c:v>
                </c:pt>
                <c:pt idx="28225">
                  <c:v>0.40918761669054748</c:v>
                </c:pt>
                <c:pt idx="28226">
                  <c:v>0.40914419695193438</c:v>
                </c:pt>
                <c:pt idx="28227">
                  <c:v>0.40910077721332117</c:v>
                </c:pt>
                <c:pt idx="28228">
                  <c:v>0.40905735747470795</c:v>
                </c:pt>
                <c:pt idx="28229">
                  <c:v>0.40901393773609485</c:v>
                </c:pt>
                <c:pt idx="28230">
                  <c:v>0.40897051799748163</c:v>
                </c:pt>
                <c:pt idx="28231">
                  <c:v>0.40892709825886853</c:v>
                </c:pt>
                <c:pt idx="28232">
                  <c:v>0.40888367852025531</c:v>
                </c:pt>
                <c:pt idx="28233">
                  <c:v>0.4088402587816421</c:v>
                </c:pt>
                <c:pt idx="28234">
                  <c:v>0.40879683904302899</c:v>
                </c:pt>
                <c:pt idx="28235">
                  <c:v>0.40879683904302899</c:v>
                </c:pt>
                <c:pt idx="28236">
                  <c:v>0.40875341930441578</c:v>
                </c:pt>
                <c:pt idx="28237">
                  <c:v>0.40870999956580256</c:v>
                </c:pt>
                <c:pt idx="28238">
                  <c:v>0.40866657982718946</c:v>
                </c:pt>
                <c:pt idx="28239">
                  <c:v>0.40862316008857624</c:v>
                </c:pt>
                <c:pt idx="28240">
                  <c:v>0.40857974034996314</c:v>
                </c:pt>
                <c:pt idx="28241">
                  <c:v>0.40853632061134992</c:v>
                </c:pt>
                <c:pt idx="28242">
                  <c:v>0.40853632061134992</c:v>
                </c:pt>
                <c:pt idx="28243">
                  <c:v>0.40853632061134992</c:v>
                </c:pt>
                <c:pt idx="28244">
                  <c:v>0.40849290087273671</c:v>
                </c:pt>
                <c:pt idx="28245">
                  <c:v>0.40849290087273671</c:v>
                </c:pt>
                <c:pt idx="28246">
                  <c:v>0.4084494811341236</c:v>
                </c:pt>
                <c:pt idx="28247">
                  <c:v>0.4084494811341236</c:v>
                </c:pt>
                <c:pt idx="28248">
                  <c:v>0.40840606139551039</c:v>
                </c:pt>
                <c:pt idx="28249">
                  <c:v>0.40836264165689717</c:v>
                </c:pt>
                <c:pt idx="28250">
                  <c:v>0.40831922191828407</c:v>
                </c:pt>
                <c:pt idx="28251">
                  <c:v>0.40831922191828407</c:v>
                </c:pt>
                <c:pt idx="28252">
                  <c:v>0.40827580217967085</c:v>
                </c:pt>
                <c:pt idx="28253">
                  <c:v>0.40827580217967085</c:v>
                </c:pt>
                <c:pt idx="28254">
                  <c:v>0.40823238244105775</c:v>
                </c:pt>
                <c:pt idx="28255">
                  <c:v>0.40823238244105775</c:v>
                </c:pt>
                <c:pt idx="28256">
                  <c:v>0.40823238244105775</c:v>
                </c:pt>
                <c:pt idx="28257">
                  <c:v>0.40818896270244454</c:v>
                </c:pt>
                <c:pt idx="28258">
                  <c:v>0.40814554296383132</c:v>
                </c:pt>
                <c:pt idx="28259">
                  <c:v>0.40814554296383132</c:v>
                </c:pt>
                <c:pt idx="28260">
                  <c:v>0.40810212322521822</c:v>
                </c:pt>
                <c:pt idx="28261">
                  <c:v>0.408058703486605</c:v>
                </c:pt>
                <c:pt idx="28262">
                  <c:v>0.40801528374799179</c:v>
                </c:pt>
                <c:pt idx="28263">
                  <c:v>0.40797186400937868</c:v>
                </c:pt>
                <c:pt idx="28264">
                  <c:v>0.40792844427076547</c:v>
                </c:pt>
                <c:pt idx="28265">
                  <c:v>0.40792844427076547</c:v>
                </c:pt>
                <c:pt idx="28266">
                  <c:v>0.40792844427076547</c:v>
                </c:pt>
                <c:pt idx="28267">
                  <c:v>0.40788502453215236</c:v>
                </c:pt>
                <c:pt idx="28268">
                  <c:v>0.40784160479353915</c:v>
                </c:pt>
                <c:pt idx="28269">
                  <c:v>0.40779818505492593</c:v>
                </c:pt>
                <c:pt idx="28270">
                  <c:v>0.40779818505492593</c:v>
                </c:pt>
                <c:pt idx="28271">
                  <c:v>0.40775476531631283</c:v>
                </c:pt>
                <c:pt idx="28272">
                  <c:v>0.40771134557769961</c:v>
                </c:pt>
                <c:pt idx="28273">
                  <c:v>0.4076679258390864</c:v>
                </c:pt>
                <c:pt idx="28274">
                  <c:v>0.40762450610047329</c:v>
                </c:pt>
                <c:pt idx="28275">
                  <c:v>0.40758108636186008</c:v>
                </c:pt>
                <c:pt idx="28276">
                  <c:v>0.40753766662324697</c:v>
                </c:pt>
                <c:pt idx="28277">
                  <c:v>0.40749424688463376</c:v>
                </c:pt>
                <c:pt idx="28278">
                  <c:v>0.40745082714602054</c:v>
                </c:pt>
                <c:pt idx="28279">
                  <c:v>0.40740740740740744</c:v>
                </c:pt>
                <c:pt idx="28280">
                  <c:v>0.40736398766879423</c:v>
                </c:pt>
                <c:pt idx="28281">
                  <c:v>0.40736398766879423</c:v>
                </c:pt>
                <c:pt idx="28282">
                  <c:v>0.40732056793018101</c:v>
                </c:pt>
                <c:pt idx="28283">
                  <c:v>0.40727714819156791</c:v>
                </c:pt>
                <c:pt idx="28284">
                  <c:v>0.40727714819156791</c:v>
                </c:pt>
                <c:pt idx="28285">
                  <c:v>0.40723372845295469</c:v>
                </c:pt>
                <c:pt idx="28286">
                  <c:v>0.40719030871434159</c:v>
                </c:pt>
                <c:pt idx="28287">
                  <c:v>0.40719030871434159</c:v>
                </c:pt>
                <c:pt idx="28288">
                  <c:v>0.40714688897572837</c:v>
                </c:pt>
                <c:pt idx="28289">
                  <c:v>0.40710346923711516</c:v>
                </c:pt>
                <c:pt idx="28290">
                  <c:v>0.40706004949850205</c:v>
                </c:pt>
                <c:pt idx="28291">
                  <c:v>0.40701662975988884</c:v>
                </c:pt>
                <c:pt idx="28292">
                  <c:v>0.40697321002127562</c:v>
                </c:pt>
                <c:pt idx="28293">
                  <c:v>0.40697321002127562</c:v>
                </c:pt>
                <c:pt idx="28294">
                  <c:v>0.40692979028266252</c:v>
                </c:pt>
                <c:pt idx="28295">
                  <c:v>0.40692979028266252</c:v>
                </c:pt>
                <c:pt idx="28296">
                  <c:v>0.4068863705440493</c:v>
                </c:pt>
                <c:pt idx="28297">
                  <c:v>0.4068429508054362</c:v>
                </c:pt>
                <c:pt idx="28298">
                  <c:v>0.40679953106682298</c:v>
                </c:pt>
                <c:pt idx="28299">
                  <c:v>0.40679953106682298</c:v>
                </c:pt>
                <c:pt idx="28300">
                  <c:v>0.40679953106682298</c:v>
                </c:pt>
                <c:pt idx="28301">
                  <c:v>0.40675611132820977</c:v>
                </c:pt>
                <c:pt idx="28302">
                  <c:v>0.40675611132820977</c:v>
                </c:pt>
                <c:pt idx="28303">
                  <c:v>0.40671269158959666</c:v>
                </c:pt>
                <c:pt idx="28304">
                  <c:v>0.40666927185098345</c:v>
                </c:pt>
                <c:pt idx="28305">
                  <c:v>0.40662585211237023</c:v>
                </c:pt>
                <c:pt idx="28306">
                  <c:v>0.40658243237375713</c:v>
                </c:pt>
                <c:pt idx="28307">
                  <c:v>0.40653901263514391</c:v>
                </c:pt>
                <c:pt idx="28308">
                  <c:v>0.40653901263514391</c:v>
                </c:pt>
                <c:pt idx="28309">
                  <c:v>0.40649559289653081</c:v>
                </c:pt>
                <c:pt idx="28310">
                  <c:v>0.4064521731579176</c:v>
                </c:pt>
                <c:pt idx="28311">
                  <c:v>0.40640875341930438</c:v>
                </c:pt>
                <c:pt idx="28312">
                  <c:v>0.40636533368069128</c:v>
                </c:pt>
                <c:pt idx="28313">
                  <c:v>0.40632191394207806</c:v>
                </c:pt>
                <c:pt idx="28314">
                  <c:v>0.40627849420346485</c:v>
                </c:pt>
                <c:pt idx="28315">
                  <c:v>0.40627849420346485</c:v>
                </c:pt>
                <c:pt idx="28316">
                  <c:v>0.40627849420346485</c:v>
                </c:pt>
                <c:pt idx="28317">
                  <c:v>0.40623507446485174</c:v>
                </c:pt>
                <c:pt idx="28318">
                  <c:v>0.40619165472623853</c:v>
                </c:pt>
                <c:pt idx="28319">
                  <c:v>0.40614823498762542</c:v>
                </c:pt>
                <c:pt idx="28320">
                  <c:v>0.40614823498762542</c:v>
                </c:pt>
                <c:pt idx="28321">
                  <c:v>0.40610481524901221</c:v>
                </c:pt>
                <c:pt idx="28322">
                  <c:v>0.40606139551039899</c:v>
                </c:pt>
                <c:pt idx="28323">
                  <c:v>0.40601797577178589</c:v>
                </c:pt>
                <c:pt idx="28324">
                  <c:v>0.40597455603317267</c:v>
                </c:pt>
                <c:pt idx="28325">
                  <c:v>0.40593113629455946</c:v>
                </c:pt>
                <c:pt idx="28326">
                  <c:v>0.40593113629455946</c:v>
                </c:pt>
                <c:pt idx="28327">
                  <c:v>0.40593113629455946</c:v>
                </c:pt>
                <c:pt idx="28328">
                  <c:v>0.40588771655594635</c:v>
                </c:pt>
                <c:pt idx="28329">
                  <c:v>0.40584429681733314</c:v>
                </c:pt>
                <c:pt idx="28330">
                  <c:v>0.40584429681733314</c:v>
                </c:pt>
                <c:pt idx="28331">
                  <c:v>0.40584429681733314</c:v>
                </c:pt>
                <c:pt idx="28332">
                  <c:v>0.40584429681733314</c:v>
                </c:pt>
                <c:pt idx="28333">
                  <c:v>0.40580087707872003</c:v>
                </c:pt>
                <c:pt idx="28334">
                  <c:v>0.40575745734010682</c:v>
                </c:pt>
                <c:pt idx="28335">
                  <c:v>0.4057140376014936</c:v>
                </c:pt>
                <c:pt idx="28336">
                  <c:v>0.4056706178628805</c:v>
                </c:pt>
                <c:pt idx="28337">
                  <c:v>0.40562719812426729</c:v>
                </c:pt>
                <c:pt idx="28338">
                  <c:v>0.40562719812426729</c:v>
                </c:pt>
                <c:pt idx="28339">
                  <c:v>0.40562719812426729</c:v>
                </c:pt>
                <c:pt idx="28340">
                  <c:v>0.40558377838565407</c:v>
                </c:pt>
                <c:pt idx="28341">
                  <c:v>0.40554035864704097</c:v>
                </c:pt>
                <c:pt idx="28342">
                  <c:v>0.40549693890842775</c:v>
                </c:pt>
                <c:pt idx="28343">
                  <c:v>0.40545351916981465</c:v>
                </c:pt>
                <c:pt idx="28344">
                  <c:v>0.40545351916981465</c:v>
                </c:pt>
                <c:pt idx="28345">
                  <c:v>0.40541009943120143</c:v>
                </c:pt>
                <c:pt idx="28346">
                  <c:v>0.40536667969258822</c:v>
                </c:pt>
                <c:pt idx="28347">
                  <c:v>0.40532325995397511</c:v>
                </c:pt>
                <c:pt idx="28348">
                  <c:v>0.4052798402153619</c:v>
                </c:pt>
                <c:pt idx="28349">
                  <c:v>0.40523642047674868</c:v>
                </c:pt>
                <c:pt idx="28350">
                  <c:v>0.40523642047674868</c:v>
                </c:pt>
                <c:pt idx="28351">
                  <c:v>0.40523642047674868</c:v>
                </c:pt>
                <c:pt idx="28352">
                  <c:v>0.40519300073813558</c:v>
                </c:pt>
                <c:pt idx="28353">
                  <c:v>0.40514958099952236</c:v>
                </c:pt>
                <c:pt idx="28354">
                  <c:v>0.40510616126090926</c:v>
                </c:pt>
                <c:pt idx="28355">
                  <c:v>0.40510616126090926</c:v>
                </c:pt>
                <c:pt idx="28356">
                  <c:v>0.40506274152229604</c:v>
                </c:pt>
                <c:pt idx="28357">
                  <c:v>0.40501932178368283</c:v>
                </c:pt>
                <c:pt idx="28358">
                  <c:v>0.40497590204506972</c:v>
                </c:pt>
                <c:pt idx="28359">
                  <c:v>0.40493248230645651</c:v>
                </c:pt>
                <c:pt idx="28360">
                  <c:v>0.40488906256784329</c:v>
                </c:pt>
                <c:pt idx="28361">
                  <c:v>0.40484564282923019</c:v>
                </c:pt>
                <c:pt idx="28362">
                  <c:v>0.40484564282923019</c:v>
                </c:pt>
                <c:pt idx="28363">
                  <c:v>0.40484564282923019</c:v>
                </c:pt>
                <c:pt idx="28364">
                  <c:v>0.40480222309061697</c:v>
                </c:pt>
                <c:pt idx="28365">
                  <c:v>0.40475880335200387</c:v>
                </c:pt>
                <c:pt idx="28366">
                  <c:v>0.40471538361339066</c:v>
                </c:pt>
                <c:pt idx="28367">
                  <c:v>0.40467196387477744</c:v>
                </c:pt>
                <c:pt idx="28368">
                  <c:v>0.40467196387477744</c:v>
                </c:pt>
                <c:pt idx="28369">
                  <c:v>0.40462854413616434</c:v>
                </c:pt>
                <c:pt idx="28370">
                  <c:v>0.40458512439755112</c:v>
                </c:pt>
                <c:pt idx="28371">
                  <c:v>0.40454170465893791</c:v>
                </c:pt>
                <c:pt idx="28372">
                  <c:v>0.40454170465893791</c:v>
                </c:pt>
                <c:pt idx="28373">
                  <c:v>0.4044982849203248</c:v>
                </c:pt>
                <c:pt idx="28374">
                  <c:v>0.4044982849203248</c:v>
                </c:pt>
                <c:pt idx="28375">
                  <c:v>0.40445486518171159</c:v>
                </c:pt>
                <c:pt idx="28376">
                  <c:v>0.40441144544309848</c:v>
                </c:pt>
                <c:pt idx="28377">
                  <c:v>0.40436802570448527</c:v>
                </c:pt>
                <c:pt idx="28378">
                  <c:v>0.40432460596587205</c:v>
                </c:pt>
                <c:pt idx="28379">
                  <c:v>0.40428118622725895</c:v>
                </c:pt>
                <c:pt idx="28380">
                  <c:v>0.40423776648864573</c:v>
                </c:pt>
                <c:pt idx="28381">
                  <c:v>0.40419434675003252</c:v>
                </c:pt>
                <c:pt idx="28382">
                  <c:v>0.40415092701141941</c:v>
                </c:pt>
                <c:pt idx="28383">
                  <c:v>0.4041075072728062</c:v>
                </c:pt>
                <c:pt idx="28384">
                  <c:v>0.4041075072728062</c:v>
                </c:pt>
                <c:pt idx="28385">
                  <c:v>0.40406408753419309</c:v>
                </c:pt>
                <c:pt idx="28386">
                  <c:v>0.40402066779557988</c:v>
                </c:pt>
                <c:pt idx="28387">
                  <c:v>0.40397724805696666</c:v>
                </c:pt>
                <c:pt idx="28388">
                  <c:v>0.40393382831835356</c:v>
                </c:pt>
                <c:pt idx="28389">
                  <c:v>0.40389040857974035</c:v>
                </c:pt>
                <c:pt idx="28390">
                  <c:v>0.40384698884112713</c:v>
                </c:pt>
                <c:pt idx="28391">
                  <c:v>0.40380356910251403</c:v>
                </c:pt>
                <c:pt idx="28392">
                  <c:v>0.40376014936390081</c:v>
                </c:pt>
                <c:pt idx="28393">
                  <c:v>0.40371672962528771</c:v>
                </c:pt>
                <c:pt idx="28394">
                  <c:v>0.40367330988667449</c:v>
                </c:pt>
                <c:pt idx="28395">
                  <c:v>0.40362989014806128</c:v>
                </c:pt>
                <c:pt idx="28396">
                  <c:v>0.40358647040944817</c:v>
                </c:pt>
                <c:pt idx="28397">
                  <c:v>0.40354305067083496</c:v>
                </c:pt>
                <c:pt idx="28398">
                  <c:v>0.40354305067083496</c:v>
                </c:pt>
                <c:pt idx="28399">
                  <c:v>0.40349963093222174</c:v>
                </c:pt>
                <c:pt idx="28400">
                  <c:v>0.40349963093222174</c:v>
                </c:pt>
                <c:pt idx="28401">
                  <c:v>0.40345621119360864</c:v>
                </c:pt>
                <c:pt idx="28402">
                  <c:v>0.40341279145499542</c:v>
                </c:pt>
                <c:pt idx="28403">
                  <c:v>0.40336937171638232</c:v>
                </c:pt>
                <c:pt idx="28404">
                  <c:v>0.4033259519777691</c:v>
                </c:pt>
                <c:pt idx="28405">
                  <c:v>0.40328253223915589</c:v>
                </c:pt>
                <c:pt idx="28406">
                  <c:v>0.40323911250054278</c:v>
                </c:pt>
                <c:pt idx="28407">
                  <c:v>0.40319569276192957</c:v>
                </c:pt>
                <c:pt idx="28408">
                  <c:v>0.40319569276192957</c:v>
                </c:pt>
                <c:pt idx="28409">
                  <c:v>0.40315227302331635</c:v>
                </c:pt>
                <c:pt idx="28410">
                  <c:v>0.40310885328470325</c:v>
                </c:pt>
                <c:pt idx="28411">
                  <c:v>0.40306543354609004</c:v>
                </c:pt>
                <c:pt idx="28412">
                  <c:v>0.40302201380747693</c:v>
                </c:pt>
                <c:pt idx="28413">
                  <c:v>0.40297859406886372</c:v>
                </c:pt>
                <c:pt idx="28414">
                  <c:v>0.4029351743302505</c:v>
                </c:pt>
                <c:pt idx="28415">
                  <c:v>0.4028917545916374</c:v>
                </c:pt>
                <c:pt idx="28416">
                  <c:v>0.40284833485302418</c:v>
                </c:pt>
                <c:pt idx="28417">
                  <c:v>0.40280491511441097</c:v>
                </c:pt>
                <c:pt idx="28418">
                  <c:v>0.40276149537579786</c:v>
                </c:pt>
                <c:pt idx="28419">
                  <c:v>0.40271807563718465</c:v>
                </c:pt>
                <c:pt idx="28420">
                  <c:v>0.40267465589857154</c:v>
                </c:pt>
                <c:pt idx="28421">
                  <c:v>0.40263123615995833</c:v>
                </c:pt>
                <c:pt idx="28422">
                  <c:v>0.40263123615995833</c:v>
                </c:pt>
                <c:pt idx="28423">
                  <c:v>0.40258781642134511</c:v>
                </c:pt>
                <c:pt idx="28424">
                  <c:v>0.40254439668273201</c:v>
                </c:pt>
                <c:pt idx="28425">
                  <c:v>0.40250097694411879</c:v>
                </c:pt>
                <c:pt idx="28426">
                  <c:v>0.40245755720550558</c:v>
                </c:pt>
                <c:pt idx="28427">
                  <c:v>0.40241413746689247</c:v>
                </c:pt>
                <c:pt idx="28428">
                  <c:v>0.40237071772827926</c:v>
                </c:pt>
                <c:pt idx="28429">
                  <c:v>0.40232729798966615</c:v>
                </c:pt>
                <c:pt idx="28430">
                  <c:v>0.40228387825105294</c:v>
                </c:pt>
                <c:pt idx="28431">
                  <c:v>0.40224045851243972</c:v>
                </c:pt>
                <c:pt idx="28432">
                  <c:v>0.40219703877382662</c:v>
                </c:pt>
                <c:pt idx="28433">
                  <c:v>0.40215361903521341</c:v>
                </c:pt>
                <c:pt idx="28434">
                  <c:v>0.40211019929660019</c:v>
                </c:pt>
                <c:pt idx="28435">
                  <c:v>0.40206677955798709</c:v>
                </c:pt>
                <c:pt idx="28436">
                  <c:v>0.40202335981937387</c:v>
                </c:pt>
                <c:pt idx="28437">
                  <c:v>0.40197994008076077</c:v>
                </c:pt>
                <c:pt idx="28438">
                  <c:v>0.40193652034214755</c:v>
                </c:pt>
                <c:pt idx="28439">
                  <c:v>0.40189310060353434</c:v>
                </c:pt>
                <c:pt idx="28440">
                  <c:v>0.40184968086492123</c:v>
                </c:pt>
                <c:pt idx="28441">
                  <c:v>0.40180626112630802</c:v>
                </c:pt>
                <c:pt idx="28442">
                  <c:v>0.4017628413876948</c:v>
                </c:pt>
                <c:pt idx="28443">
                  <c:v>0.4017194216490817</c:v>
                </c:pt>
                <c:pt idx="28444">
                  <c:v>0.40167600191046848</c:v>
                </c:pt>
                <c:pt idx="28445">
                  <c:v>0.40163258217185538</c:v>
                </c:pt>
                <c:pt idx="28446">
                  <c:v>0.40163258217185538</c:v>
                </c:pt>
                <c:pt idx="28447">
                  <c:v>0.40158916243324216</c:v>
                </c:pt>
                <c:pt idx="28448">
                  <c:v>0.40154574269462895</c:v>
                </c:pt>
                <c:pt idx="28449">
                  <c:v>0.40150232295601584</c:v>
                </c:pt>
                <c:pt idx="28450">
                  <c:v>0.40145890321740263</c:v>
                </c:pt>
                <c:pt idx="28451">
                  <c:v>0.40145890321740263</c:v>
                </c:pt>
                <c:pt idx="28452">
                  <c:v>0.40141548347878941</c:v>
                </c:pt>
                <c:pt idx="28453">
                  <c:v>0.40137206374017631</c:v>
                </c:pt>
                <c:pt idx="28454">
                  <c:v>0.4013286440015631</c:v>
                </c:pt>
                <c:pt idx="28455">
                  <c:v>0.4013286440015631</c:v>
                </c:pt>
                <c:pt idx="28456">
                  <c:v>0.4013286440015631</c:v>
                </c:pt>
                <c:pt idx="28457">
                  <c:v>0.40128522426294999</c:v>
                </c:pt>
                <c:pt idx="28458">
                  <c:v>0.40124180452433678</c:v>
                </c:pt>
                <c:pt idx="28459">
                  <c:v>0.40124180452433678</c:v>
                </c:pt>
                <c:pt idx="28460">
                  <c:v>0.40119838478572356</c:v>
                </c:pt>
                <c:pt idx="28461">
                  <c:v>0.40119838478572356</c:v>
                </c:pt>
                <c:pt idx="28462">
                  <c:v>0.40115496504711046</c:v>
                </c:pt>
                <c:pt idx="28463">
                  <c:v>0.40111154530849724</c:v>
                </c:pt>
                <c:pt idx="28464">
                  <c:v>0.40111154530849724</c:v>
                </c:pt>
                <c:pt idx="28465">
                  <c:v>0.40106812556988403</c:v>
                </c:pt>
                <c:pt idx="28466">
                  <c:v>0.40102470583127092</c:v>
                </c:pt>
                <c:pt idx="28467">
                  <c:v>0.40098128609265771</c:v>
                </c:pt>
                <c:pt idx="28468">
                  <c:v>0.40098128609265771</c:v>
                </c:pt>
                <c:pt idx="28469">
                  <c:v>0.4009378663540446</c:v>
                </c:pt>
                <c:pt idx="28470">
                  <c:v>0.4009378663540446</c:v>
                </c:pt>
                <c:pt idx="28471">
                  <c:v>0.40089444661543139</c:v>
                </c:pt>
                <c:pt idx="28472">
                  <c:v>0.40085102687681817</c:v>
                </c:pt>
                <c:pt idx="28473">
                  <c:v>0.40080760713820507</c:v>
                </c:pt>
                <c:pt idx="28474">
                  <c:v>0.40080760713820507</c:v>
                </c:pt>
                <c:pt idx="28475">
                  <c:v>0.40076418739959185</c:v>
                </c:pt>
                <c:pt idx="28476">
                  <c:v>0.40072076766097864</c:v>
                </c:pt>
                <c:pt idx="28477">
                  <c:v>0.40067734792236553</c:v>
                </c:pt>
                <c:pt idx="28478">
                  <c:v>0.40067734792236553</c:v>
                </c:pt>
                <c:pt idx="28479">
                  <c:v>0.40063392818375232</c:v>
                </c:pt>
                <c:pt idx="28480">
                  <c:v>0.40063392818375232</c:v>
                </c:pt>
                <c:pt idx="28481">
                  <c:v>0.40059050844513922</c:v>
                </c:pt>
                <c:pt idx="28482">
                  <c:v>0.400547088706526</c:v>
                </c:pt>
                <c:pt idx="28483">
                  <c:v>0.400547088706526</c:v>
                </c:pt>
                <c:pt idx="28484">
                  <c:v>0.40050366896791278</c:v>
                </c:pt>
                <c:pt idx="28485">
                  <c:v>0.40046024922929968</c:v>
                </c:pt>
                <c:pt idx="28486">
                  <c:v>0.40041682949068647</c:v>
                </c:pt>
                <c:pt idx="28487">
                  <c:v>0.40041682949068647</c:v>
                </c:pt>
                <c:pt idx="28488">
                  <c:v>0.40037340975207325</c:v>
                </c:pt>
                <c:pt idx="28489">
                  <c:v>0.40032999001346015</c:v>
                </c:pt>
                <c:pt idx="28490">
                  <c:v>0.40032999001346015</c:v>
                </c:pt>
                <c:pt idx="28491">
                  <c:v>0.40028657027484693</c:v>
                </c:pt>
                <c:pt idx="28492">
                  <c:v>0.40024315053623383</c:v>
                </c:pt>
                <c:pt idx="28493">
                  <c:v>0.40019973079762061</c:v>
                </c:pt>
                <c:pt idx="28494">
                  <c:v>0.4001563110590074</c:v>
                </c:pt>
                <c:pt idx="28495">
                  <c:v>0.4001563110590074</c:v>
                </c:pt>
                <c:pt idx="28496">
                  <c:v>0.4001563110590074</c:v>
                </c:pt>
                <c:pt idx="28497">
                  <c:v>0.40011289132039429</c:v>
                </c:pt>
                <c:pt idx="28498">
                  <c:v>0.40006947158178108</c:v>
                </c:pt>
                <c:pt idx="28499">
                  <c:v>0.40002605184316786</c:v>
                </c:pt>
                <c:pt idx="28500">
                  <c:v>0.39998263210455476</c:v>
                </c:pt>
                <c:pt idx="28501">
                  <c:v>0.39993921236594154</c:v>
                </c:pt>
                <c:pt idx="28502">
                  <c:v>0.39989579262732833</c:v>
                </c:pt>
                <c:pt idx="28503">
                  <c:v>0.39985237288871522</c:v>
                </c:pt>
                <c:pt idx="28504">
                  <c:v>0.39980895315010201</c:v>
                </c:pt>
                <c:pt idx="28505">
                  <c:v>0.3997655334114889</c:v>
                </c:pt>
                <c:pt idx="28506">
                  <c:v>0.39972211367287569</c:v>
                </c:pt>
                <c:pt idx="28507">
                  <c:v>0.39972211367287569</c:v>
                </c:pt>
                <c:pt idx="28508">
                  <c:v>0.39967869393426247</c:v>
                </c:pt>
                <c:pt idx="28509">
                  <c:v>0.39963527419564937</c:v>
                </c:pt>
                <c:pt idx="28510">
                  <c:v>0.39959185445703616</c:v>
                </c:pt>
                <c:pt idx="28511">
                  <c:v>0.39954843471842294</c:v>
                </c:pt>
                <c:pt idx="28512">
                  <c:v>0.39950501497980984</c:v>
                </c:pt>
                <c:pt idx="28513">
                  <c:v>0.39946159524119662</c:v>
                </c:pt>
                <c:pt idx="28514">
                  <c:v>0.39946159524119662</c:v>
                </c:pt>
                <c:pt idx="28515">
                  <c:v>0.39941817550258352</c:v>
                </c:pt>
                <c:pt idx="28516">
                  <c:v>0.39941817550258352</c:v>
                </c:pt>
                <c:pt idx="28517">
                  <c:v>0.3993747557639703</c:v>
                </c:pt>
                <c:pt idx="28518">
                  <c:v>0.3993747557639703</c:v>
                </c:pt>
                <c:pt idx="28519">
                  <c:v>0.39933133602535709</c:v>
                </c:pt>
                <c:pt idx="28520">
                  <c:v>0.39933133602535709</c:v>
                </c:pt>
                <c:pt idx="28521">
                  <c:v>0.39933133602535709</c:v>
                </c:pt>
                <c:pt idx="28522">
                  <c:v>0.39928791628674398</c:v>
                </c:pt>
                <c:pt idx="28523">
                  <c:v>0.39924449654813077</c:v>
                </c:pt>
                <c:pt idx="28524">
                  <c:v>0.39924449654813077</c:v>
                </c:pt>
                <c:pt idx="28525">
                  <c:v>0.39924449654813077</c:v>
                </c:pt>
                <c:pt idx="28526">
                  <c:v>0.39920107680951755</c:v>
                </c:pt>
                <c:pt idx="28527">
                  <c:v>0.39915765707090445</c:v>
                </c:pt>
                <c:pt idx="28528">
                  <c:v>0.39915765707090445</c:v>
                </c:pt>
                <c:pt idx="28529">
                  <c:v>0.39911423733229123</c:v>
                </c:pt>
                <c:pt idx="28530">
                  <c:v>0.39907081759367813</c:v>
                </c:pt>
                <c:pt idx="28531">
                  <c:v>0.39902739785506491</c:v>
                </c:pt>
                <c:pt idx="28532">
                  <c:v>0.3989839781164517</c:v>
                </c:pt>
                <c:pt idx="28533">
                  <c:v>0.39894055837783859</c:v>
                </c:pt>
                <c:pt idx="28534">
                  <c:v>0.39894055837783859</c:v>
                </c:pt>
                <c:pt idx="28535">
                  <c:v>0.39894055837783859</c:v>
                </c:pt>
                <c:pt idx="28536">
                  <c:v>0.39889713863922538</c:v>
                </c:pt>
                <c:pt idx="28537">
                  <c:v>0.39885371890061216</c:v>
                </c:pt>
                <c:pt idx="28538">
                  <c:v>0.39885371890061216</c:v>
                </c:pt>
                <c:pt idx="28539">
                  <c:v>0.39881029916199906</c:v>
                </c:pt>
                <c:pt idx="28540">
                  <c:v>0.39876687942338584</c:v>
                </c:pt>
                <c:pt idx="28541">
                  <c:v>0.39872345968477274</c:v>
                </c:pt>
                <c:pt idx="28542">
                  <c:v>0.39868003994615953</c:v>
                </c:pt>
                <c:pt idx="28543">
                  <c:v>0.39863662020754631</c:v>
                </c:pt>
                <c:pt idx="28544">
                  <c:v>0.39859320046893321</c:v>
                </c:pt>
                <c:pt idx="28545">
                  <c:v>0.39854978073031999</c:v>
                </c:pt>
                <c:pt idx="28546">
                  <c:v>0.39854978073031999</c:v>
                </c:pt>
                <c:pt idx="28547">
                  <c:v>0.39850636099170678</c:v>
                </c:pt>
                <c:pt idx="28548">
                  <c:v>0.39846294125309367</c:v>
                </c:pt>
                <c:pt idx="28549">
                  <c:v>0.39841952151448046</c:v>
                </c:pt>
                <c:pt idx="28550">
                  <c:v>0.39837610177586735</c:v>
                </c:pt>
                <c:pt idx="28551">
                  <c:v>0.39833268203725414</c:v>
                </c:pt>
                <c:pt idx="28552">
                  <c:v>0.39833268203725414</c:v>
                </c:pt>
                <c:pt idx="28553">
                  <c:v>0.39828926229864092</c:v>
                </c:pt>
                <c:pt idx="28554">
                  <c:v>0.39828926229864092</c:v>
                </c:pt>
                <c:pt idx="28555">
                  <c:v>0.39824584256002782</c:v>
                </c:pt>
                <c:pt idx="28556">
                  <c:v>0.3982024228214146</c:v>
                </c:pt>
                <c:pt idx="28557">
                  <c:v>0.39815900308280139</c:v>
                </c:pt>
                <c:pt idx="28558">
                  <c:v>0.39811558334418828</c:v>
                </c:pt>
                <c:pt idx="28559">
                  <c:v>0.39807216360557507</c:v>
                </c:pt>
                <c:pt idx="28560">
                  <c:v>0.39807216360557507</c:v>
                </c:pt>
                <c:pt idx="28561">
                  <c:v>0.39802874386696196</c:v>
                </c:pt>
                <c:pt idx="28562">
                  <c:v>0.39798532412834875</c:v>
                </c:pt>
                <c:pt idx="28563">
                  <c:v>0.39794190438973553</c:v>
                </c:pt>
                <c:pt idx="28564">
                  <c:v>0.39794190438973553</c:v>
                </c:pt>
                <c:pt idx="28565">
                  <c:v>0.39789848465112243</c:v>
                </c:pt>
                <c:pt idx="28566">
                  <c:v>0.39785506491250922</c:v>
                </c:pt>
                <c:pt idx="28567">
                  <c:v>0.397811645173896</c:v>
                </c:pt>
                <c:pt idx="28568">
                  <c:v>0.3977682254352829</c:v>
                </c:pt>
                <c:pt idx="28569">
                  <c:v>0.39772480569666968</c:v>
                </c:pt>
                <c:pt idx="28570">
                  <c:v>0.39768138595805658</c:v>
                </c:pt>
                <c:pt idx="28571">
                  <c:v>0.39763796621944336</c:v>
                </c:pt>
                <c:pt idx="28572">
                  <c:v>0.39759454648083015</c:v>
                </c:pt>
                <c:pt idx="28573">
                  <c:v>0.39755112674221704</c:v>
                </c:pt>
                <c:pt idx="28574">
                  <c:v>0.39755112674221704</c:v>
                </c:pt>
                <c:pt idx="28575">
                  <c:v>0.39750770700360383</c:v>
                </c:pt>
                <c:pt idx="28576">
                  <c:v>0.39750770700360383</c:v>
                </c:pt>
                <c:pt idx="28577">
                  <c:v>0.39746428726499061</c:v>
                </c:pt>
                <c:pt idx="28578">
                  <c:v>0.39746428726499061</c:v>
                </c:pt>
                <c:pt idx="28579">
                  <c:v>0.39746428726499061</c:v>
                </c:pt>
                <c:pt idx="28580">
                  <c:v>0.39746428726499061</c:v>
                </c:pt>
                <c:pt idx="28581">
                  <c:v>0.39742086752637751</c:v>
                </c:pt>
                <c:pt idx="28582">
                  <c:v>0.39737744778776429</c:v>
                </c:pt>
                <c:pt idx="28583">
                  <c:v>0.39737744778776429</c:v>
                </c:pt>
                <c:pt idx="28584">
                  <c:v>0.39733402804915119</c:v>
                </c:pt>
                <c:pt idx="28585">
                  <c:v>0.39729060831053797</c:v>
                </c:pt>
                <c:pt idx="28586">
                  <c:v>0.39729060831053797</c:v>
                </c:pt>
                <c:pt idx="28587">
                  <c:v>0.39724718857192476</c:v>
                </c:pt>
                <c:pt idx="28588">
                  <c:v>0.39724718857192476</c:v>
                </c:pt>
                <c:pt idx="28589">
                  <c:v>0.39724718857192476</c:v>
                </c:pt>
                <c:pt idx="28590">
                  <c:v>0.39720376883331165</c:v>
                </c:pt>
                <c:pt idx="28591">
                  <c:v>0.39716034909469844</c:v>
                </c:pt>
                <c:pt idx="28592">
                  <c:v>0.39711692935608522</c:v>
                </c:pt>
                <c:pt idx="28593">
                  <c:v>0.39707350961747212</c:v>
                </c:pt>
                <c:pt idx="28594">
                  <c:v>0.39707350961747212</c:v>
                </c:pt>
                <c:pt idx="28595">
                  <c:v>0.39703008987885891</c:v>
                </c:pt>
                <c:pt idx="28596">
                  <c:v>0.39703008987885891</c:v>
                </c:pt>
                <c:pt idx="28597">
                  <c:v>0.3969866701402458</c:v>
                </c:pt>
                <c:pt idx="28598">
                  <c:v>0.3969866701402458</c:v>
                </c:pt>
                <c:pt idx="28599">
                  <c:v>0.39694325040163259</c:v>
                </c:pt>
                <c:pt idx="28600">
                  <c:v>0.39689983066301937</c:v>
                </c:pt>
                <c:pt idx="28601">
                  <c:v>0.39685641092440627</c:v>
                </c:pt>
                <c:pt idx="28602">
                  <c:v>0.39681299118579305</c:v>
                </c:pt>
                <c:pt idx="28603">
                  <c:v>0.39676957144717984</c:v>
                </c:pt>
                <c:pt idx="28604">
                  <c:v>0.39672615170856673</c:v>
                </c:pt>
                <c:pt idx="28605">
                  <c:v>0.39668273196995352</c:v>
                </c:pt>
                <c:pt idx="28606">
                  <c:v>0.39663931223134041</c:v>
                </c:pt>
                <c:pt idx="28607">
                  <c:v>0.3965958924927272</c:v>
                </c:pt>
                <c:pt idx="28608">
                  <c:v>0.39655247275411398</c:v>
                </c:pt>
                <c:pt idx="28609">
                  <c:v>0.39650905301550088</c:v>
                </c:pt>
                <c:pt idx="28610">
                  <c:v>0.39650905301550088</c:v>
                </c:pt>
                <c:pt idx="28611">
                  <c:v>0.39646563327688766</c:v>
                </c:pt>
                <c:pt idx="28612">
                  <c:v>0.39642221353827445</c:v>
                </c:pt>
                <c:pt idx="28613">
                  <c:v>0.39637879379966134</c:v>
                </c:pt>
                <c:pt idx="28614">
                  <c:v>0.39633537406104813</c:v>
                </c:pt>
                <c:pt idx="28615">
                  <c:v>0.39629195432243502</c:v>
                </c:pt>
                <c:pt idx="28616">
                  <c:v>0.39629195432243502</c:v>
                </c:pt>
                <c:pt idx="28617">
                  <c:v>0.39624853458382181</c:v>
                </c:pt>
                <c:pt idx="28618">
                  <c:v>0.39620511484520859</c:v>
                </c:pt>
                <c:pt idx="28619">
                  <c:v>0.39616169510659549</c:v>
                </c:pt>
                <c:pt idx="28620">
                  <c:v>0.39611827536798228</c:v>
                </c:pt>
                <c:pt idx="28621">
                  <c:v>0.39611827536798228</c:v>
                </c:pt>
                <c:pt idx="28622">
                  <c:v>0.39611827536798228</c:v>
                </c:pt>
                <c:pt idx="28623">
                  <c:v>0.39607485562936906</c:v>
                </c:pt>
                <c:pt idx="28624">
                  <c:v>0.39603143589075596</c:v>
                </c:pt>
                <c:pt idx="28625">
                  <c:v>0.39598801615214274</c:v>
                </c:pt>
                <c:pt idx="28626">
                  <c:v>0.39594459641352964</c:v>
                </c:pt>
                <c:pt idx="28627">
                  <c:v>0.39590117667491642</c:v>
                </c:pt>
                <c:pt idx="28628">
                  <c:v>0.39590117667491642</c:v>
                </c:pt>
                <c:pt idx="28629">
                  <c:v>0.39585775693630321</c:v>
                </c:pt>
                <c:pt idx="28630">
                  <c:v>0.3958143371976901</c:v>
                </c:pt>
                <c:pt idx="28631">
                  <c:v>0.3958143371976901</c:v>
                </c:pt>
                <c:pt idx="28632">
                  <c:v>0.39577091745907689</c:v>
                </c:pt>
                <c:pt idx="28633">
                  <c:v>0.39572749772046367</c:v>
                </c:pt>
                <c:pt idx="28634">
                  <c:v>0.39568407798185057</c:v>
                </c:pt>
                <c:pt idx="28635">
                  <c:v>0.39568407798185057</c:v>
                </c:pt>
                <c:pt idx="28636">
                  <c:v>0.39564065824323735</c:v>
                </c:pt>
                <c:pt idx="28637">
                  <c:v>0.39559723850462425</c:v>
                </c:pt>
                <c:pt idx="28638">
                  <c:v>0.39555381876601103</c:v>
                </c:pt>
                <c:pt idx="28639">
                  <c:v>0.39551039902739782</c:v>
                </c:pt>
                <c:pt idx="28640">
                  <c:v>0.39551039902739782</c:v>
                </c:pt>
                <c:pt idx="28641">
                  <c:v>0.39546697928878471</c:v>
                </c:pt>
                <c:pt idx="28642">
                  <c:v>0.3954235595501715</c:v>
                </c:pt>
                <c:pt idx="28643">
                  <c:v>0.39538013981155828</c:v>
                </c:pt>
                <c:pt idx="28644">
                  <c:v>0.39538013981155828</c:v>
                </c:pt>
                <c:pt idx="28645">
                  <c:v>0.39538013981155828</c:v>
                </c:pt>
                <c:pt idx="28646">
                  <c:v>0.39533672007294518</c:v>
                </c:pt>
                <c:pt idx="28647">
                  <c:v>0.39529330033433197</c:v>
                </c:pt>
                <c:pt idx="28648">
                  <c:v>0.39524988059571886</c:v>
                </c:pt>
                <c:pt idx="28649">
                  <c:v>0.39520646085710565</c:v>
                </c:pt>
                <c:pt idx="28650">
                  <c:v>0.39516304111849243</c:v>
                </c:pt>
                <c:pt idx="28651">
                  <c:v>0.39511962137987933</c:v>
                </c:pt>
                <c:pt idx="28652">
                  <c:v>0.39511962137987933</c:v>
                </c:pt>
                <c:pt idx="28653">
                  <c:v>0.39507620164126611</c:v>
                </c:pt>
                <c:pt idx="28654">
                  <c:v>0.3950327819026529</c:v>
                </c:pt>
                <c:pt idx="28655">
                  <c:v>0.39498936216403979</c:v>
                </c:pt>
                <c:pt idx="28656">
                  <c:v>0.39498936216403979</c:v>
                </c:pt>
                <c:pt idx="28657">
                  <c:v>0.39494594242542658</c:v>
                </c:pt>
                <c:pt idx="28658">
                  <c:v>0.39490252268681347</c:v>
                </c:pt>
                <c:pt idx="28659">
                  <c:v>0.39490252268681347</c:v>
                </c:pt>
                <c:pt idx="28660">
                  <c:v>0.39490252268681347</c:v>
                </c:pt>
                <c:pt idx="28661">
                  <c:v>0.39490252268681347</c:v>
                </c:pt>
                <c:pt idx="28662">
                  <c:v>0.39490252268681347</c:v>
                </c:pt>
                <c:pt idx="28663">
                  <c:v>0.39485910294820026</c:v>
                </c:pt>
                <c:pt idx="28664">
                  <c:v>0.39481568320958704</c:v>
                </c:pt>
                <c:pt idx="28665">
                  <c:v>0.39477226347097394</c:v>
                </c:pt>
                <c:pt idx="28666">
                  <c:v>0.39477226347097394</c:v>
                </c:pt>
                <c:pt idx="28667">
                  <c:v>0.39477226347097394</c:v>
                </c:pt>
                <c:pt idx="28668">
                  <c:v>0.39472884373236072</c:v>
                </c:pt>
                <c:pt idx="28669">
                  <c:v>0.39468542399374751</c:v>
                </c:pt>
                <c:pt idx="28670">
                  <c:v>0.3946420042551344</c:v>
                </c:pt>
                <c:pt idx="28671">
                  <c:v>0.39459858451652119</c:v>
                </c:pt>
                <c:pt idx="28672">
                  <c:v>0.39455516477790809</c:v>
                </c:pt>
                <c:pt idx="28673">
                  <c:v>0.39455516477790809</c:v>
                </c:pt>
                <c:pt idx="28674">
                  <c:v>0.39455516477790809</c:v>
                </c:pt>
                <c:pt idx="28675">
                  <c:v>0.39451174503929487</c:v>
                </c:pt>
                <c:pt idx="28676">
                  <c:v>0.39446832530068165</c:v>
                </c:pt>
                <c:pt idx="28677">
                  <c:v>0.39446832530068165</c:v>
                </c:pt>
                <c:pt idx="28678">
                  <c:v>0.39442490556206855</c:v>
                </c:pt>
                <c:pt idx="28679">
                  <c:v>0.39442490556206855</c:v>
                </c:pt>
                <c:pt idx="28680">
                  <c:v>0.39442490556206855</c:v>
                </c:pt>
                <c:pt idx="28681">
                  <c:v>0.39438148582345534</c:v>
                </c:pt>
                <c:pt idx="28682">
                  <c:v>0.39438148582345534</c:v>
                </c:pt>
                <c:pt idx="28683">
                  <c:v>0.39438148582345534</c:v>
                </c:pt>
                <c:pt idx="28684">
                  <c:v>0.39433806608484212</c:v>
                </c:pt>
                <c:pt idx="28685">
                  <c:v>0.39429464634622902</c:v>
                </c:pt>
                <c:pt idx="28686">
                  <c:v>0.3942512266076158</c:v>
                </c:pt>
                <c:pt idx="28687">
                  <c:v>0.3942078068690027</c:v>
                </c:pt>
                <c:pt idx="28688">
                  <c:v>0.39416438713038948</c:v>
                </c:pt>
                <c:pt idx="28689">
                  <c:v>0.39416438713038948</c:v>
                </c:pt>
                <c:pt idx="28690">
                  <c:v>0.39416438713038948</c:v>
                </c:pt>
                <c:pt idx="28691">
                  <c:v>0.39416438713038948</c:v>
                </c:pt>
                <c:pt idx="28692">
                  <c:v>0.39412096739177627</c:v>
                </c:pt>
                <c:pt idx="28693">
                  <c:v>0.39407754765316316</c:v>
                </c:pt>
                <c:pt idx="28694">
                  <c:v>0.39407754765316316</c:v>
                </c:pt>
                <c:pt idx="28695">
                  <c:v>0.39407754765316316</c:v>
                </c:pt>
                <c:pt idx="28696">
                  <c:v>0.39403412791454995</c:v>
                </c:pt>
                <c:pt idx="28697">
                  <c:v>0.39399070817593673</c:v>
                </c:pt>
                <c:pt idx="28698">
                  <c:v>0.39399070817593673</c:v>
                </c:pt>
                <c:pt idx="28699">
                  <c:v>0.39399070817593673</c:v>
                </c:pt>
                <c:pt idx="28700">
                  <c:v>0.39394728843732363</c:v>
                </c:pt>
                <c:pt idx="28701">
                  <c:v>0.39390386869871041</c:v>
                </c:pt>
                <c:pt idx="28702">
                  <c:v>0.39386044896009731</c:v>
                </c:pt>
                <c:pt idx="28703">
                  <c:v>0.39381702922148409</c:v>
                </c:pt>
                <c:pt idx="28704">
                  <c:v>0.39377360948287088</c:v>
                </c:pt>
                <c:pt idx="28705">
                  <c:v>0.39373018974425777</c:v>
                </c:pt>
                <c:pt idx="28706">
                  <c:v>0.39373018974425777</c:v>
                </c:pt>
                <c:pt idx="28707">
                  <c:v>0.39368677000564456</c:v>
                </c:pt>
                <c:pt idx="28708">
                  <c:v>0.39364335026703134</c:v>
                </c:pt>
                <c:pt idx="28709">
                  <c:v>0.39359993052841824</c:v>
                </c:pt>
                <c:pt idx="28710">
                  <c:v>0.39359993052841824</c:v>
                </c:pt>
                <c:pt idx="28711">
                  <c:v>0.39355651078980503</c:v>
                </c:pt>
                <c:pt idx="28712">
                  <c:v>0.39351309105119192</c:v>
                </c:pt>
                <c:pt idx="28713">
                  <c:v>0.39351309105119192</c:v>
                </c:pt>
                <c:pt idx="28714">
                  <c:v>0.39351309105119192</c:v>
                </c:pt>
                <c:pt idx="28715">
                  <c:v>0.39346967131257871</c:v>
                </c:pt>
                <c:pt idx="28716">
                  <c:v>0.39342625157396549</c:v>
                </c:pt>
                <c:pt idx="28717">
                  <c:v>0.39338283183535239</c:v>
                </c:pt>
                <c:pt idx="28718">
                  <c:v>0.39333941209673917</c:v>
                </c:pt>
                <c:pt idx="28719">
                  <c:v>0.39329599235812596</c:v>
                </c:pt>
                <c:pt idx="28720">
                  <c:v>0.39325257261951285</c:v>
                </c:pt>
                <c:pt idx="28721">
                  <c:v>0.39325257261951285</c:v>
                </c:pt>
                <c:pt idx="28722">
                  <c:v>0.39325257261951285</c:v>
                </c:pt>
                <c:pt idx="28723">
                  <c:v>0.39325257261951285</c:v>
                </c:pt>
                <c:pt idx="28724">
                  <c:v>0.39325257261951285</c:v>
                </c:pt>
                <c:pt idx="28725">
                  <c:v>0.39325257261951285</c:v>
                </c:pt>
                <c:pt idx="28726">
                  <c:v>0.39320915288089964</c:v>
                </c:pt>
                <c:pt idx="28727">
                  <c:v>0.39316573314228653</c:v>
                </c:pt>
                <c:pt idx="28728">
                  <c:v>0.39312231340367332</c:v>
                </c:pt>
                <c:pt idx="28729">
                  <c:v>0.3930788936650601</c:v>
                </c:pt>
                <c:pt idx="28730">
                  <c:v>0.393035473926447</c:v>
                </c:pt>
                <c:pt idx="28731">
                  <c:v>0.39299205418783378</c:v>
                </c:pt>
                <c:pt idx="28732">
                  <c:v>0.39294863444922057</c:v>
                </c:pt>
                <c:pt idx="28733">
                  <c:v>0.39290521471060746</c:v>
                </c:pt>
                <c:pt idx="28734">
                  <c:v>0.39286179497199425</c:v>
                </c:pt>
                <c:pt idx="28735">
                  <c:v>0.39286179497199425</c:v>
                </c:pt>
                <c:pt idx="28736">
                  <c:v>0.39281837523338115</c:v>
                </c:pt>
                <c:pt idx="28737">
                  <c:v>0.39281837523338115</c:v>
                </c:pt>
                <c:pt idx="28738">
                  <c:v>0.39281837523338115</c:v>
                </c:pt>
                <c:pt idx="28739">
                  <c:v>0.39277495549476793</c:v>
                </c:pt>
                <c:pt idx="28740">
                  <c:v>0.39273153575615471</c:v>
                </c:pt>
                <c:pt idx="28741">
                  <c:v>0.39273153575615471</c:v>
                </c:pt>
                <c:pt idx="28742">
                  <c:v>0.39268811601754161</c:v>
                </c:pt>
                <c:pt idx="28743">
                  <c:v>0.3926446962789284</c:v>
                </c:pt>
                <c:pt idx="28744">
                  <c:v>0.3926446962789284</c:v>
                </c:pt>
                <c:pt idx="28745">
                  <c:v>0.3926446962789284</c:v>
                </c:pt>
                <c:pt idx="28746">
                  <c:v>0.39260127654031518</c:v>
                </c:pt>
                <c:pt idx="28747">
                  <c:v>0.39255785680170208</c:v>
                </c:pt>
                <c:pt idx="28748">
                  <c:v>0.39255785680170208</c:v>
                </c:pt>
                <c:pt idx="28749">
                  <c:v>0.39251443706308886</c:v>
                </c:pt>
                <c:pt idx="28750">
                  <c:v>0.39251443706308886</c:v>
                </c:pt>
                <c:pt idx="28751">
                  <c:v>0.39251443706308886</c:v>
                </c:pt>
                <c:pt idx="28752">
                  <c:v>0.39247101732447576</c:v>
                </c:pt>
                <c:pt idx="28753">
                  <c:v>0.39242759758586254</c:v>
                </c:pt>
                <c:pt idx="28754">
                  <c:v>0.39238417784724933</c:v>
                </c:pt>
                <c:pt idx="28755">
                  <c:v>0.39238417784724933</c:v>
                </c:pt>
                <c:pt idx="28756">
                  <c:v>0.39238417784724933</c:v>
                </c:pt>
                <c:pt idx="28757">
                  <c:v>0.39234075810863622</c:v>
                </c:pt>
                <c:pt idx="28758">
                  <c:v>0.39229733837002301</c:v>
                </c:pt>
                <c:pt idx="28759">
                  <c:v>0.39225391863140979</c:v>
                </c:pt>
                <c:pt idx="28760">
                  <c:v>0.39225391863140979</c:v>
                </c:pt>
                <c:pt idx="28761">
                  <c:v>0.39221049889279669</c:v>
                </c:pt>
                <c:pt idx="28762">
                  <c:v>0.39221049889279669</c:v>
                </c:pt>
                <c:pt idx="28763">
                  <c:v>0.39216707915418347</c:v>
                </c:pt>
                <c:pt idx="28764">
                  <c:v>0.39216707915418347</c:v>
                </c:pt>
                <c:pt idx="28765">
                  <c:v>0.39212365941557037</c:v>
                </c:pt>
                <c:pt idx="28766">
                  <c:v>0.39212365941557037</c:v>
                </c:pt>
                <c:pt idx="28767">
                  <c:v>0.39208023967695715</c:v>
                </c:pt>
                <c:pt idx="28768">
                  <c:v>0.39203681993834394</c:v>
                </c:pt>
                <c:pt idx="28769">
                  <c:v>0.39199340019973083</c:v>
                </c:pt>
                <c:pt idx="28770">
                  <c:v>0.39194998046111762</c:v>
                </c:pt>
                <c:pt idx="28771">
                  <c:v>0.39194998046111762</c:v>
                </c:pt>
                <c:pt idx="28772">
                  <c:v>0.3919065607225044</c:v>
                </c:pt>
                <c:pt idx="28773">
                  <c:v>0.3919065607225044</c:v>
                </c:pt>
                <c:pt idx="28774">
                  <c:v>0.3918631409838913</c:v>
                </c:pt>
                <c:pt idx="28775">
                  <c:v>0.3918631409838913</c:v>
                </c:pt>
                <c:pt idx="28776">
                  <c:v>0.39181972124527809</c:v>
                </c:pt>
                <c:pt idx="28777">
                  <c:v>0.39181972124527809</c:v>
                </c:pt>
                <c:pt idx="28778">
                  <c:v>0.39177630150666498</c:v>
                </c:pt>
                <c:pt idx="28779">
                  <c:v>0.39173288176805177</c:v>
                </c:pt>
                <c:pt idx="28780">
                  <c:v>0.39168946202943855</c:v>
                </c:pt>
                <c:pt idx="28781">
                  <c:v>0.39168946202943855</c:v>
                </c:pt>
                <c:pt idx="28782">
                  <c:v>0.39168946202943855</c:v>
                </c:pt>
                <c:pt idx="28783">
                  <c:v>0.39164604229082545</c:v>
                </c:pt>
                <c:pt idx="28784">
                  <c:v>0.39160262255221223</c:v>
                </c:pt>
                <c:pt idx="28785">
                  <c:v>0.39155920281359902</c:v>
                </c:pt>
                <c:pt idx="28786">
                  <c:v>0.39155920281359902</c:v>
                </c:pt>
                <c:pt idx="28787">
                  <c:v>0.39151578307498591</c:v>
                </c:pt>
                <c:pt idx="28788">
                  <c:v>0.3914723633363727</c:v>
                </c:pt>
                <c:pt idx="28789">
                  <c:v>0.3914723633363727</c:v>
                </c:pt>
                <c:pt idx="28790">
                  <c:v>0.39142894359775959</c:v>
                </c:pt>
                <c:pt idx="28791">
                  <c:v>0.39138552385914638</c:v>
                </c:pt>
                <c:pt idx="28792">
                  <c:v>0.39134210412053316</c:v>
                </c:pt>
                <c:pt idx="28793">
                  <c:v>0.39134210412053316</c:v>
                </c:pt>
                <c:pt idx="28794">
                  <c:v>0.39129868438192006</c:v>
                </c:pt>
                <c:pt idx="28795">
                  <c:v>0.39125526464330684</c:v>
                </c:pt>
                <c:pt idx="28796">
                  <c:v>0.39121184490469363</c:v>
                </c:pt>
                <c:pt idx="28797">
                  <c:v>0.39121184490469363</c:v>
                </c:pt>
                <c:pt idx="28798">
                  <c:v>0.39116842516608052</c:v>
                </c:pt>
                <c:pt idx="28799">
                  <c:v>0.39112500542746731</c:v>
                </c:pt>
                <c:pt idx="28800">
                  <c:v>0.39108158568885421</c:v>
                </c:pt>
                <c:pt idx="28801">
                  <c:v>0.39103816595024099</c:v>
                </c:pt>
                <c:pt idx="28802">
                  <c:v>0.39099474621162777</c:v>
                </c:pt>
                <c:pt idx="28803">
                  <c:v>0.39095132647301467</c:v>
                </c:pt>
                <c:pt idx="28804">
                  <c:v>0.39095132647301467</c:v>
                </c:pt>
                <c:pt idx="28805">
                  <c:v>0.39090790673440146</c:v>
                </c:pt>
                <c:pt idx="28806">
                  <c:v>0.39086448699578824</c:v>
                </c:pt>
                <c:pt idx="28807">
                  <c:v>0.39086448699578824</c:v>
                </c:pt>
                <c:pt idx="28808">
                  <c:v>0.39082106725717514</c:v>
                </c:pt>
                <c:pt idx="28809">
                  <c:v>0.39082106725717514</c:v>
                </c:pt>
                <c:pt idx="28810">
                  <c:v>0.39082106725717514</c:v>
                </c:pt>
                <c:pt idx="28811">
                  <c:v>0.39082106725717514</c:v>
                </c:pt>
                <c:pt idx="28812">
                  <c:v>0.39082106725717514</c:v>
                </c:pt>
                <c:pt idx="28813">
                  <c:v>0.39082106725717514</c:v>
                </c:pt>
                <c:pt idx="28814">
                  <c:v>0.39082106725717514</c:v>
                </c:pt>
                <c:pt idx="28815">
                  <c:v>0.39077764751856192</c:v>
                </c:pt>
                <c:pt idx="28816">
                  <c:v>0.39073422777994882</c:v>
                </c:pt>
                <c:pt idx="28817">
                  <c:v>0.3906908080413356</c:v>
                </c:pt>
                <c:pt idx="28818">
                  <c:v>0.39064738830272239</c:v>
                </c:pt>
                <c:pt idx="28819">
                  <c:v>0.39060396856410928</c:v>
                </c:pt>
                <c:pt idx="28820">
                  <c:v>0.39060396856410928</c:v>
                </c:pt>
                <c:pt idx="28821">
                  <c:v>0.39056054882549607</c:v>
                </c:pt>
                <c:pt idx="28822">
                  <c:v>0.39056054882549607</c:v>
                </c:pt>
                <c:pt idx="28823">
                  <c:v>0.39051712908688285</c:v>
                </c:pt>
                <c:pt idx="28824">
                  <c:v>0.39051712908688285</c:v>
                </c:pt>
                <c:pt idx="28825">
                  <c:v>0.39047370934826975</c:v>
                </c:pt>
                <c:pt idx="28826">
                  <c:v>0.39043028960965653</c:v>
                </c:pt>
                <c:pt idx="28827">
                  <c:v>0.39038686987104343</c:v>
                </c:pt>
                <c:pt idx="28828">
                  <c:v>0.39034345013243021</c:v>
                </c:pt>
                <c:pt idx="28829">
                  <c:v>0.39034345013243021</c:v>
                </c:pt>
                <c:pt idx="28830">
                  <c:v>0.390300030393817</c:v>
                </c:pt>
                <c:pt idx="28831">
                  <c:v>0.39025661065520389</c:v>
                </c:pt>
                <c:pt idx="28832">
                  <c:v>0.39021319091659068</c:v>
                </c:pt>
                <c:pt idx="28833">
                  <c:v>0.39016977117797746</c:v>
                </c:pt>
                <c:pt idx="28834">
                  <c:v>0.39012635143936436</c:v>
                </c:pt>
                <c:pt idx="28835">
                  <c:v>0.39008293170075115</c:v>
                </c:pt>
                <c:pt idx="28836">
                  <c:v>0.39008293170075115</c:v>
                </c:pt>
                <c:pt idx="28837">
                  <c:v>0.39003951196213804</c:v>
                </c:pt>
                <c:pt idx="28838">
                  <c:v>0.38999609222352483</c:v>
                </c:pt>
                <c:pt idx="28839">
                  <c:v>0.38995267248491161</c:v>
                </c:pt>
                <c:pt idx="28840">
                  <c:v>0.38990925274629851</c:v>
                </c:pt>
                <c:pt idx="28841">
                  <c:v>0.38990925274629851</c:v>
                </c:pt>
                <c:pt idx="28842">
                  <c:v>0.38986583300768529</c:v>
                </c:pt>
                <c:pt idx="28843">
                  <c:v>0.38982241326907208</c:v>
                </c:pt>
                <c:pt idx="28844">
                  <c:v>0.38982241326907208</c:v>
                </c:pt>
                <c:pt idx="28845">
                  <c:v>0.38977899353045897</c:v>
                </c:pt>
                <c:pt idx="28846">
                  <c:v>0.38973557379184576</c:v>
                </c:pt>
                <c:pt idx="28847">
                  <c:v>0.38969215405323265</c:v>
                </c:pt>
                <c:pt idx="28848">
                  <c:v>0.38969215405323265</c:v>
                </c:pt>
                <c:pt idx="28849">
                  <c:v>0.38964873431461944</c:v>
                </c:pt>
                <c:pt idx="28850">
                  <c:v>0.38960531457600622</c:v>
                </c:pt>
                <c:pt idx="28851">
                  <c:v>0.38960531457600622</c:v>
                </c:pt>
                <c:pt idx="28852">
                  <c:v>0.38956189483739312</c:v>
                </c:pt>
                <c:pt idx="28853">
                  <c:v>0.3895184750987799</c:v>
                </c:pt>
                <c:pt idx="28854">
                  <c:v>0.38947505536016669</c:v>
                </c:pt>
                <c:pt idx="28855">
                  <c:v>0.38943163562155358</c:v>
                </c:pt>
                <c:pt idx="28856">
                  <c:v>0.38938821588294037</c:v>
                </c:pt>
                <c:pt idx="28857">
                  <c:v>0.38934479614432727</c:v>
                </c:pt>
                <c:pt idx="28858">
                  <c:v>0.38930137640571405</c:v>
                </c:pt>
                <c:pt idx="28859">
                  <c:v>0.38925795666710084</c:v>
                </c:pt>
                <c:pt idx="28860">
                  <c:v>0.38921453692848773</c:v>
                </c:pt>
                <c:pt idx="28861">
                  <c:v>0.38917111718987452</c:v>
                </c:pt>
                <c:pt idx="28862">
                  <c:v>0.3891276974512613</c:v>
                </c:pt>
                <c:pt idx="28863">
                  <c:v>0.3891276974512613</c:v>
                </c:pt>
                <c:pt idx="28864">
                  <c:v>0.3890842777126482</c:v>
                </c:pt>
                <c:pt idx="28865">
                  <c:v>0.38904085797403498</c:v>
                </c:pt>
                <c:pt idx="28866">
                  <c:v>0.38899743823542188</c:v>
                </c:pt>
                <c:pt idx="28867">
                  <c:v>0.38895401849680866</c:v>
                </c:pt>
                <c:pt idx="28868">
                  <c:v>0.38891059875819545</c:v>
                </c:pt>
                <c:pt idx="28869">
                  <c:v>0.38886717901958234</c:v>
                </c:pt>
                <c:pt idx="28870">
                  <c:v>0.38882375928096913</c:v>
                </c:pt>
                <c:pt idx="28871">
                  <c:v>0.38878033954235591</c:v>
                </c:pt>
                <c:pt idx="28872">
                  <c:v>0.38873691980374281</c:v>
                </c:pt>
                <c:pt idx="28873">
                  <c:v>0.38873691980374281</c:v>
                </c:pt>
                <c:pt idx="28874">
                  <c:v>0.38869350006512959</c:v>
                </c:pt>
                <c:pt idx="28875">
                  <c:v>0.38865008032651649</c:v>
                </c:pt>
                <c:pt idx="28876">
                  <c:v>0.38860666058790327</c:v>
                </c:pt>
                <c:pt idx="28877">
                  <c:v>0.38860666058790327</c:v>
                </c:pt>
                <c:pt idx="28878">
                  <c:v>0.38860666058790327</c:v>
                </c:pt>
                <c:pt idx="28879">
                  <c:v>0.38860666058790327</c:v>
                </c:pt>
                <c:pt idx="28880">
                  <c:v>0.38856324084929006</c:v>
                </c:pt>
                <c:pt idx="28881">
                  <c:v>0.38851982111067696</c:v>
                </c:pt>
                <c:pt idx="28882">
                  <c:v>0.38847640137206374</c:v>
                </c:pt>
                <c:pt idx="28883">
                  <c:v>0.38843298163345052</c:v>
                </c:pt>
                <c:pt idx="28884">
                  <c:v>0.38838956189483742</c:v>
                </c:pt>
                <c:pt idx="28885">
                  <c:v>0.38834614215622421</c:v>
                </c:pt>
                <c:pt idx="28886">
                  <c:v>0.3883027224176111</c:v>
                </c:pt>
                <c:pt idx="28887">
                  <c:v>0.38825930267899789</c:v>
                </c:pt>
                <c:pt idx="28888">
                  <c:v>0.38821588294038467</c:v>
                </c:pt>
                <c:pt idx="28889">
                  <c:v>0.38817246320177157</c:v>
                </c:pt>
                <c:pt idx="28890">
                  <c:v>0.38812904346315835</c:v>
                </c:pt>
                <c:pt idx="28891">
                  <c:v>0.38808562372454514</c:v>
                </c:pt>
                <c:pt idx="28892">
                  <c:v>0.38804220398593203</c:v>
                </c:pt>
                <c:pt idx="28893">
                  <c:v>0.38799878424731882</c:v>
                </c:pt>
                <c:pt idx="28894">
                  <c:v>0.38799878424731882</c:v>
                </c:pt>
                <c:pt idx="28895">
                  <c:v>0.3879553645087056</c:v>
                </c:pt>
                <c:pt idx="28896">
                  <c:v>0.3879119447700925</c:v>
                </c:pt>
                <c:pt idx="28897">
                  <c:v>0.38786852503147928</c:v>
                </c:pt>
                <c:pt idx="28898">
                  <c:v>0.38782510529286618</c:v>
                </c:pt>
                <c:pt idx="28899">
                  <c:v>0.38778168555425296</c:v>
                </c:pt>
                <c:pt idx="28900">
                  <c:v>0.38773826581563975</c:v>
                </c:pt>
                <c:pt idx="28901">
                  <c:v>0.38769484607702664</c:v>
                </c:pt>
                <c:pt idx="28902">
                  <c:v>0.38769484607702664</c:v>
                </c:pt>
                <c:pt idx="28903">
                  <c:v>0.38765142633841343</c:v>
                </c:pt>
                <c:pt idx="28904">
                  <c:v>0.38760800659980021</c:v>
                </c:pt>
                <c:pt idx="28905">
                  <c:v>0.38760800659980021</c:v>
                </c:pt>
                <c:pt idx="28906">
                  <c:v>0.38756458686118711</c:v>
                </c:pt>
                <c:pt idx="28907">
                  <c:v>0.38756458686118711</c:v>
                </c:pt>
                <c:pt idx="28908">
                  <c:v>0.3875211671225739</c:v>
                </c:pt>
                <c:pt idx="28909">
                  <c:v>0.38747774738396079</c:v>
                </c:pt>
                <c:pt idx="28910">
                  <c:v>0.38743432764534758</c:v>
                </c:pt>
                <c:pt idx="28911">
                  <c:v>0.38739090790673436</c:v>
                </c:pt>
                <c:pt idx="28912">
                  <c:v>0.38739090790673436</c:v>
                </c:pt>
                <c:pt idx="28913">
                  <c:v>0.38734748816812126</c:v>
                </c:pt>
                <c:pt idx="28914">
                  <c:v>0.38730406842950804</c:v>
                </c:pt>
                <c:pt idx="28915">
                  <c:v>0.38726064869089483</c:v>
                </c:pt>
                <c:pt idx="28916">
                  <c:v>0.38721722895228172</c:v>
                </c:pt>
                <c:pt idx="28917">
                  <c:v>0.38717380921366851</c:v>
                </c:pt>
                <c:pt idx="28918">
                  <c:v>0.3871303894750554</c:v>
                </c:pt>
                <c:pt idx="28919">
                  <c:v>0.38708696973644219</c:v>
                </c:pt>
                <c:pt idx="28920">
                  <c:v>0.38704354999782897</c:v>
                </c:pt>
                <c:pt idx="28921">
                  <c:v>0.38700013025921587</c:v>
                </c:pt>
                <c:pt idx="28922">
                  <c:v>0.38695671052060265</c:v>
                </c:pt>
                <c:pt idx="28923">
                  <c:v>0.38691329078198944</c:v>
                </c:pt>
                <c:pt idx="28924">
                  <c:v>0.38691329078198944</c:v>
                </c:pt>
                <c:pt idx="28925">
                  <c:v>0.38686987104337633</c:v>
                </c:pt>
                <c:pt idx="28926">
                  <c:v>0.38682645130476312</c:v>
                </c:pt>
                <c:pt idx="28927">
                  <c:v>0.38678303156615002</c:v>
                </c:pt>
                <c:pt idx="28928">
                  <c:v>0.38678303156615002</c:v>
                </c:pt>
                <c:pt idx="28929">
                  <c:v>0.3867396118275368</c:v>
                </c:pt>
                <c:pt idx="28930">
                  <c:v>0.3867396118275368</c:v>
                </c:pt>
                <c:pt idx="28931">
                  <c:v>0.38669619208892358</c:v>
                </c:pt>
                <c:pt idx="28932">
                  <c:v>0.38665277235031048</c:v>
                </c:pt>
                <c:pt idx="28933">
                  <c:v>0.38660935261169727</c:v>
                </c:pt>
                <c:pt idx="28934">
                  <c:v>0.38660935261169727</c:v>
                </c:pt>
                <c:pt idx="28935">
                  <c:v>0.38660935261169727</c:v>
                </c:pt>
                <c:pt idx="28936">
                  <c:v>0.38656593287308405</c:v>
                </c:pt>
                <c:pt idx="28937">
                  <c:v>0.38652251313447095</c:v>
                </c:pt>
                <c:pt idx="28938">
                  <c:v>0.38647909339585773</c:v>
                </c:pt>
                <c:pt idx="28939">
                  <c:v>0.38647909339585773</c:v>
                </c:pt>
                <c:pt idx="28940">
                  <c:v>0.38647909339585773</c:v>
                </c:pt>
                <c:pt idx="28941">
                  <c:v>0.38643567365724463</c:v>
                </c:pt>
                <c:pt idx="28942">
                  <c:v>0.38639225391863141</c:v>
                </c:pt>
                <c:pt idx="28943">
                  <c:v>0.3863488341800182</c:v>
                </c:pt>
                <c:pt idx="28944">
                  <c:v>0.38630541444140509</c:v>
                </c:pt>
                <c:pt idx="28945">
                  <c:v>0.38630541444140509</c:v>
                </c:pt>
                <c:pt idx="28946">
                  <c:v>0.38630541444140509</c:v>
                </c:pt>
                <c:pt idx="28947">
                  <c:v>0.38626199470279188</c:v>
                </c:pt>
                <c:pt idx="28948">
                  <c:v>0.38621857496417866</c:v>
                </c:pt>
                <c:pt idx="28949">
                  <c:v>0.38621857496417866</c:v>
                </c:pt>
                <c:pt idx="28950">
                  <c:v>0.38617515522556556</c:v>
                </c:pt>
                <c:pt idx="28951">
                  <c:v>0.38617515522556556</c:v>
                </c:pt>
                <c:pt idx="28952">
                  <c:v>0.38613173548695234</c:v>
                </c:pt>
                <c:pt idx="28953">
                  <c:v>0.38608831574833924</c:v>
                </c:pt>
                <c:pt idx="28954">
                  <c:v>0.38604489600972602</c:v>
                </c:pt>
                <c:pt idx="28955">
                  <c:v>0.38600147627111281</c:v>
                </c:pt>
                <c:pt idx="28956">
                  <c:v>0.3859580565324997</c:v>
                </c:pt>
                <c:pt idx="28957">
                  <c:v>0.38591463679388649</c:v>
                </c:pt>
                <c:pt idx="28958">
                  <c:v>0.38591463679388649</c:v>
                </c:pt>
                <c:pt idx="28959">
                  <c:v>0.38587121705527327</c:v>
                </c:pt>
                <c:pt idx="28960">
                  <c:v>0.38582779731666017</c:v>
                </c:pt>
                <c:pt idx="28961">
                  <c:v>0.38578437757804696</c:v>
                </c:pt>
                <c:pt idx="28962">
                  <c:v>0.38578437757804696</c:v>
                </c:pt>
                <c:pt idx="28963">
                  <c:v>0.38574095783943385</c:v>
                </c:pt>
                <c:pt idx="28964">
                  <c:v>0.38574095783943385</c:v>
                </c:pt>
                <c:pt idx="28965">
                  <c:v>0.38569753810082064</c:v>
                </c:pt>
                <c:pt idx="28966">
                  <c:v>0.38565411836220742</c:v>
                </c:pt>
                <c:pt idx="28967">
                  <c:v>0.38561069862359432</c:v>
                </c:pt>
                <c:pt idx="28968">
                  <c:v>0.3855672788849811</c:v>
                </c:pt>
                <c:pt idx="28969">
                  <c:v>0.38552385914636789</c:v>
                </c:pt>
                <c:pt idx="28970">
                  <c:v>0.38552385914636789</c:v>
                </c:pt>
                <c:pt idx="28971">
                  <c:v>0.38548043940775478</c:v>
                </c:pt>
                <c:pt idx="28972">
                  <c:v>0.38543701966914157</c:v>
                </c:pt>
                <c:pt idx="28973">
                  <c:v>0.38539359993052846</c:v>
                </c:pt>
                <c:pt idx="28974">
                  <c:v>0.38535018019191525</c:v>
                </c:pt>
                <c:pt idx="28975">
                  <c:v>0.38530676045330203</c:v>
                </c:pt>
                <c:pt idx="28976">
                  <c:v>0.38526334071468893</c:v>
                </c:pt>
                <c:pt idx="28977">
                  <c:v>0.38526334071468893</c:v>
                </c:pt>
                <c:pt idx="28978">
                  <c:v>0.38521992097607571</c:v>
                </c:pt>
                <c:pt idx="28979">
                  <c:v>0.38521992097607571</c:v>
                </c:pt>
                <c:pt idx="28980">
                  <c:v>0.3851765012374625</c:v>
                </c:pt>
                <c:pt idx="28981">
                  <c:v>0.3851765012374625</c:v>
                </c:pt>
                <c:pt idx="28982">
                  <c:v>0.38513308149884939</c:v>
                </c:pt>
                <c:pt idx="28983">
                  <c:v>0.38513308149884939</c:v>
                </c:pt>
                <c:pt idx="28984">
                  <c:v>0.38513308149884939</c:v>
                </c:pt>
                <c:pt idx="28985">
                  <c:v>0.38513308149884939</c:v>
                </c:pt>
                <c:pt idx="28986">
                  <c:v>0.38508966176023618</c:v>
                </c:pt>
                <c:pt idx="28987">
                  <c:v>0.38504624202162308</c:v>
                </c:pt>
                <c:pt idx="28988">
                  <c:v>0.38504624202162308</c:v>
                </c:pt>
                <c:pt idx="28989">
                  <c:v>0.38500282228300986</c:v>
                </c:pt>
                <c:pt idx="28990">
                  <c:v>0.38500282228300986</c:v>
                </c:pt>
                <c:pt idx="28991">
                  <c:v>0.38495940254439664</c:v>
                </c:pt>
                <c:pt idx="28992">
                  <c:v>0.38491598280578354</c:v>
                </c:pt>
                <c:pt idx="28993">
                  <c:v>0.38487256306717033</c:v>
                </c:pt>
                <c:pt idx="28994">
                  <c:v>0.38482914332855711</c:v>
                </c:pt>
                <c:pt idx="28995">
                  <c:v>0.38482914332855711</c:v>
                </c:pt>
                <c:pt idx="28996">
                  <c:v>0.38482914332855711</c:v>
                </c:pt>
                <c:pt idx="28997">
                  <c:v>0.38482914332855711</c:v>
                </c:pt>
                <c:pt idx="28998">
                  <c:v>0.38482914332855711</c:v>
                </c:pt>
                <c:pt idx="28999">
                  <c:v>0.38478572358994401</c:v>
                </c:pt>
                <c:pt idx="29000">
                  <c:v>0.38474230385133079</c:v>
                </c:pt>
                <c:pt idx="29001">
                  <c:v>0.38469888411271769</c:v>
                </c:pt>
                <c:pt idx="29002">
                  <c:v>0.38465546437410447</c:v>
                </c:pt>
                <c:pt idx="29003">
                  <c:v>0.38465546437410447</c:v>
                </c:pt>
                <c:pt idx="29004">
                  <c:v>0.38461204463549126</c:v>
                </c:pt>
                <c:pt idx="29005">
                  <c:v>0.38461204463549126</c:v>
                </c:pt>
                <c:pt idx="29006">
                  <c:v>0.38456862489687815</c:v>
                </c:pt>
                <c:pt idx="29007">
                  <c:v>0.38452520515826494</c:v>
                </c:pt>
                <c:pt idx="29008">
                  <c:v>0.38448178541965172</c:v>
                </c:pt>
                <c:pt idx="29009">
                  <c:v>0.38443836568103862</c:v>
                </c:pt>
                <c:pt idx="29010">
                  <c:v>0.3843949459424254</c:v>
                </c:pt>
                <c:pt idx="29011">
                  <c:v>0.3843515262038123</c:v>
                </c:pt>
                <c:pt idx="29012">
                  <c:v>0.38430810646519908</c:v>
                </c:pt>
                <c:pt idx="29013">
                  <c:v>0.38426468672658587</c:v>
                </c:pt>
                <c:pt idx="29014">
                  <c:v>0.38422126698797276</c:v>
                </c:pt>
                <c:pt idx="29015">
                  <c:v>0.38422126698797276</c:v>
                </c:pt>
                <c:pt idx="29016">
                  <c:v>0.38422126698797276</c:v>
                </c:pt>
                <c:pt idx="29017">
                  <c:v>0.38417784724935955</c:v>
                </c:pt>
                <c:pt idx="29018">
                  <c:v>0.38417784724935955</c:v>
                </c:pt>
                <c:pt idx="29019">
                  <c:v>0.38417784724935955</c:v>
                </c:pt>
                <c:pt idx="29020">
                  <c:v>0.38413442751074633</c:v>
                </c:pt>
                <c:pt idx="29021">
                  <c:v>0.38409100777213323</c:v>
                </c:pt>
                <c:pt idx="29022">
                  <c:v>0.38404758803352002</c:v>
                </c:pt>
                <c:pt idx="29023">
                  <c:v>0.38400416829490691</c:v>
                </c:pt>
                <c:pt idx="29024">
                  <c:v>0.38400416829490691</c:v>
                </c:pt>
                <c:pt idx="29025">
                  <c:v>0.38400416829490691</c:v>
                </c:pt>
                <c:pt idx="29026">
                  <c:v>0.3839607485562937</c:v>
                </c:pt>
                <c:pt idx="29027">
                  <c:v>0.38391732881768048</c:v>
                </c:pt>
                <c:pt idx="29028">
                  <c:v>0.38387390907906738</c:v>
                </c:pt>
                <c:pt idx="29029">
                  <c:v>0.38383048934045416</c:v>
                </c:pt>
                <c:pt idx="29030">
                  <c:v>0.38378706960184095</c:v>
                </c:pt>
                <c:pt idx="29031">
                  <c:v>0.38374364986322784</c:v>
                </c:pt>
                <c:pt idx="29032">
                  <c:v>0.38370023012461463</c:v>
                </c:pt>
                <c:pt idx="29033">
                  <c:v>0.38370023012461463</c:v>
                </c:pt>
                <c:pt idx="29034">
                  <c:v>0.38365681038600152</c:v>
                </c:pt>
                <c:pt idx="29035">
                  <c:v>0.38361339064738831</c:v>
                </c:pt>
                <c:pt idx="29036">
                  <c:v>0.38356997090877509</c:v>
                </c:pt>
                <c:pt idx="29037">
                  <c:v>0.38356997090877509</c:v>
                </c:pt>
                <c:pt idx="29038">
                  <c:v>0.38352655117016199</c:v>
                </c:pt>
                <c:pt idx="29039">
                  <c:v>0.38352655117016199</c:v>
                </c:pt>
                <c:pt idx="29040">
                  <c:v>0.38348313143154877</c:v>
                </c:pt>
                <c:pt idx="29041">
                  <c:v>0.38343971169293556</c:v>
                </c:pt>
                <c:pt idx="29042">
                  <c:v>0.38339629195432245</c:v>
                </c:pt>
                <c:pt idx="29043">
                  <c:v>0.38335287221570924</c:v>
                </c:pt>
                <c:pt idx="29044">
                  <c:v>0.38330945247709614</c:v>
                </c:pt>
                <c:pt idx="29045">
                  <c:v>0.38326603273848292</c:v>
                </c:pt>
                <c:pt idx="29046">
                  <c:v>0.38322261299986971</c:v>
                </c:pt>
                <c:pt idx="29047">
                  <c:v>0.3831791932612566</c:v>
                </c:pt>
                <c:pt idx="29048">
                  <c:v>0.3831791932612566</c:v>
                </c:pt>
                <c:pt idx="29049">
                  <c:v>0.38313577352264339</c:v>
                </c:pt>
                <c:pt idx="29050">
                  <c:v>0.38313577352264339</c:v>
                </c:pt>
                <c:pt idx="29051">
                  <c:v>0.38313577352264339</c:v>
                </c:pt>
                <c:pt idx="29052">
                  <c:v>0.38313577352264339</c:v>
                </c:pt>
                <c:pt idx="29053">
                  <c:v>0.38309235378403017</c:v>
                </c:pt>
                <c:pt idx="29054">
                  <c:v>0.38309235378403017</c:v>
                </c:pt>
                <c:pt idx="29055">
                  <c:v>0.38304893404541707</c:v>
                </c:pt>
                <c:pt idx="29056">
                  <c:v>0.38300551430680385</c:v>
                </c:pt>
                <c:pt idx="29057">
                  <c:v>0.38296209456819075</c:v>
                </c:pt>
                <c:pt idx="29058">
                  <c:v>0.38291867482957753</c:v>
                </c:pt>
                <c:pt idx="29059">
                  <c:v>0.38291867482957753</c:v>
                </c:pt>
                <c:pt idx="29060">
                  <c:v>0.38287525509096432</c:v>
                </c:pt>
                <c:pt idx="29061">
                  <c:v>0.38283183535235121</c:v>
                </c:pt>
                <c:pt idx="29062">
                  <c:v>0.382788415613738</c:v>
                </c:pt>
                <c:pt idx="29063">
                  <c:v>0.38274499587512478</c:v>
                </c:pt>
                <c:pt idx="29064">
                  <c:v>0.38270157613651168</c:v>
                </c:pt>
                <c:pt idx="29065">
                  <c:v>0.38265815639789846</c:v>
                </c:pt>
                <c:pt idx="29066">
                  <c:v>0.38261473665928536</c:v>
                </c:pt>
                <c:pt idx="29067">
                  <c:v>0.38257131692067214</c:v>
                </c:pt>
                <c:pt idx="29068">
                  <c:v>0.38257131692067214</c:v>
                </c:pt>
                <c:pt idx="29069">
                  <c:v>0.38252789718205893</c:v>
                </c:pt>
                <c:pt idx="29070">
                  <c:v>0.38248447744344582</c:v>
                </c:pt>
                <c:pt idx="29071">
                  <c:v>0.38244105770483261</c:v>
                </c:pt>
                <c:pt idx="29072">
                  <c:v>0.38239763796621939</c:v>
                </c:pt>
                <c:pt idx="29073">
                  <c:v>0.38235421822760629</c:v>
                </c:pt>
                <c:pt idx="29074">
                  <c:v>0.38231079848899308</c:v>
                </c:pt>
                <c:pt idx="29075">
                  <c:v>0.38231079848899308</c:v>
                </c:pt>
                <c:pt idx="29076">
                  <c:v>0.38226737875037997</c:v>
                </c:pt>
                <c:pt idx="29077">
                  <c:v>0.38222395901176676</c:v>
                </c:pt>
                <c:pt idx="29078">
                  <c:v>0.38222395901176676</c:v>
                </c:pt>
                <c:pt idx="29079">
                  <c:v>0.38218053927315354</c:v>
                </c:pt>
                <c:pt idx="29080">
                  <c:v>0.38213711953454044</c:v>
                </c:pt>
                <c:pt idx="29081">
                  <c:v>0.38213711953454044</c:v>
                </c:pt>
                <c:pt idx="29082">
                  <c:v>0.38209369979592722</c:v>
                </c:pt>
                <c:pt idx="29083">
                  <c:v>0.38205028005731401</c:v>
                </c:pt>
                <c:pt idx="29084">
                  <c:v>0.38205028005731401</c:v>
                </c:pt>
                <c:pt idx="29085">
                  <c:v>0.38205028005731401</c:v>
                </c:pt>
                <c:pt idx="29086">
                  <c:v>0.3820068603187009</c:v>
                </c:pt>
                <c:pt idx="29087">
                  <c:v>0.38196344058008769</c:v>
                </c:pt>
                <c:pt idx="29088">
                  <c:v>0.38196344058008769</c:v>
                </c:pt>
                <c:pt idx="29089">
                  <c:v>0.38192002084147458</c:v>
                </c:pt>
                <c:pt idx="29090">
                  <c:v>0.38187660110286137</c:v>
                </c:pt>
                <c:pt idx="29091">
                  <c:v>0.38183318136424815</c:v>
                </c:pt>
                <c:pt idx="29092">
                  <c:v>0.38178976162563505</c:v>
                </c:pt>
                <c:pt idx="29093">
                  <c:v>0.38174634188702183</c:v>
                </c:pt>
                <c:pt idx="29094">
                  <c:v>0.38170292214840862</c:v>
                </c:pt>
                <c:pt idx="29095">
                  <c:v>0.38165950240979551</c:v>
                </c:pt>
                <c:pt idx="29096">
                  <c:v>0.3816160826711823</c:v>
                </c:pt>
                <c:pt idx="29097">
                  <c:v>0.3816160826711823</c:v>
                </c:pt>
                <c:pt idx="29098">
                  <c:v>0.3815726629325692</c:v>
                </c:pt>
                <c:pt idx="29099">
                  <c:v>0.3815726629325692</c:v>
                </c:pt>
                <c:pt idx="29100">
                  <c:v>0.38152924319395598</c:v>
                </c:pt>
                <c:pt idx="29101">
                  <c:v>0.38152924319395598</c:v>
                </c:pt>
                <c:pt idx="29102">
                  <c:v>0.38148582345534277</c:v>
                </c:pt>
                <c:pt idx="29103">
                  <c:v>0.38144240371672966</c:v>
                </c:pt>
                <c:pt idx="29104">
                  <c:v>0.38144240371672966</c:v>
                </c:pt>
                <c:pt idx="29105">
                  <c:v>0.38144240371672966</c:v>
                </c:pt>
                <c:pt idx="29106">
                  <c:v>0.38139898397811645</c:v>
                </c:pt>
                <c:pt idx="29107">
                  <c:v>0.38135556423950323</c:v>
                </c:pt>
                <c:pt idx="29108">
                  <c:v>0.38131214450089013</c:v>
                </c:pt>
                <c:pt idx="29109">
                  <c:v>0.38126872476227691</c:v>
                </c:pt>
                <c:pt idx="29110">
                  <c:v>0.38126872476227691</c:v>
                </c:pt>
                <c:pt idx="29111">
                  <c:v>0.38122530502366381</c:v>
                </c:pt>
                <c:pt idx="29112">
                  <c:v>0.38118188528505059</c:v>
                </c:pt>
                <c:pt idx="29113">
                  <c:v>0.38113846554643738</c:v>
                </c:pt>
                <c:pt idx="29114">
                  <c:v>0.38109504580782427</c:v>
                </c:pt>
                <c:pt idx="29115">
                  <c:v>0.38105162606921106</c:v>
                </c:pt>
                <c:pt idx="29116">
                  <c:v>0.38105162606921106</c:v>
                </c:pt>
                <c:pt idx="29117">
                  <c:v>0.38100820633059784</c:v>
                </c:pt>
                <c:pt idx="29118">
                  <c:v>0.38096478659198474</c:v>
                </c:pt>
                <c:pt idx="29119">
                  <c:v>0.38096478659198474</c:v>
                </c:pt>
                <c:pt idx="29120">
                  <c:v>0.38092136685337152</c:v>
                </c:pt>
                <c:pt idx="29121">
                  <c:v>0.38087794711475842</c:v>
                </c:pt>
                <c:pt idx="29122">
                  <c:v>0.38087794711475842</c:v>
                </c:pt>
                <c:pt idx="29123">
                  <c:v>0.3808345273761452</c:v>
                </c:pt>
                <c:pt idx="29124">
                  <c:v>0.38079110763753199</c:v>
                </c:pt>
                <c:pt idx="29125">
                  <c:v>0.38074768789891889</c:v>
                </c:pt>
                <c:pt idx="29126">
                  <c:v>0.38074768789891889</c:v>
                </c:pt>
                <c:pt idx="29127">
                  <c:v>0.38074768789891889</c:v>
                </c:pt>
                <c:pt idx="29128">
                  <c:v>0.38074768789891889</c:v>
                </c:pt>
                <c:pt idx="29129">
                  <c:v>0.38070426816030567</c:v>
                </c:pt>
                <c:pt idx="29130">
                  <c:v>0.38070426816030567</c:v>
                </c:pt>
                <c:pt idx="29131">
                  <c:v>0.38070426816030567</c:v>
                </c:pt>
                <c:pt idx="29132">
                  <c:v>0.38066084842169245</c:v>
                </c:pt>
                <c:pt idx="29133">
                  <c:v>0.38066084842169245</c:v>
                </c:pt>
                <c:pt idx="29134">
                  <c:v>0.38066084842169245</c:v>
                </c:pt>
                <c:pt idx="29135">
                  <c:v>0.38061742868307935</c:v>
                </c:pt>
                <c:pt idx="29136">
                  <c:v>0.38061742868307935</c:v>
                </c:pt>
                <c:pt idx="29137">
                  <c:v>0.38057400894446614</c:v>
                </c:pt>
                <c:pt idx="29138">
                  <c:v>0.38057400894446614</c:v>
                </c:pt>
                <c:pt idx="29139">
                  <c:v>0.38057400894446614</c:v>
                </c:pt>
                <c:pt idx="29140">
                  <c:v>0.38053058920585303</c:v>
                </c:pt>
                <c:pt idx="29141">
                  <c:v>0.38048716946723982</c:v>
                </c:pt>
                <c:pt idx="29142">
                  <c:v>0.38048716946723982</c:v>
                </c:pt>
                <c:pt idx="29143">
                  <c:v>0.38048716946723982</c:v>
                </c:pt>
                <c:pt idx="29144">
                  <c:v>0.38048716946723982</c:v>
                </c:pt>
                <c:pt idx="29145">
                  <c:v>0.3804437497286266</c:v>
                </c:pt>
                <c:pt idx="29146">
                  <c:v>0.3804437497286266</c:v>
                </c:pt>
                <c:pt idx="29147">
                  <c:v>0.3804437497286266</c:v>
                </c:pt>
                <c:pt idx="29148">
                  <c:v>0.3804437497286266</c:v>
                </c:pt>
                <c:pt idx="29149">
                  <c:v>0.3804003299900135</c:v>
                </c:pt>
                <c:pt idx="29150">
                  <c:v>0.3804003299900135</c:v>
                </c:pt>
                <c:pt idx="29151">
                  <c:v>0.38035691025140028</c:v>
                </c:pt>
                <c:pt idx="29152">
                  <c:v>0.38035691025140028</c:v>
                </c:pt>
                <c:pt idx="29153">
                  <c:v>0.38031349051278707</c:v>
                </c:pt>
                <c:pt idx="29154">
                  <c:v>0.38031349051278707</c:v>
                </c:pt>
                <c:pt idx="29155">
                  <c:v>0.38031349051278707</c:v>
                </c:pt>
                <c:pt idx="29156">
                  <c:v>0.38027007077417396</c:v>
                </c:pt>
                <c:pt idx="29157">
                  <c:v>0.38022665103556075</c:v>
                </c:pt>
                <c:pt idx="29158">
                  <c:v>0.38018323129694764</c:v>
                </c:pt>
                <c:pt idx="29159">
                  <c:v>0.38013981155833443</c:v>
                </c:pt>
                <c:pt idx="29160">
                  <c:v>0.38009639181972121</c:v>
                </c:pt>
                <c:pt idx="29161">
                  <c:v>0.38005297208110811</c:v>
                </c:pt>
                <c:pt idx="29162">
                  <c:v>0.38000955234249489</c:v>
                </c:pt>
                <c:pt idx="29163">
                  <c:v>0.38000955234249489</c:v>
                </c:pt>
                <c:pt idx="29164">
                  <c:v>0.37996613260388168</c:v>
                </c:pt>
                <c:pt idx="29165">
                  <c:v>0.37996613260388168</c:v>
                </c:pt>
                <c:pt idx="29166">
                  <c:v>0.37992271286526857</c:v>
                </c:pt>
                <c:pt idx="29167">
                  <c:v>0.37992271286526857</c:v>
                </c:pt>
                <c:pt idx="29168">
                  <c:v>0.37987929312665536</c:v>
                </c:pt>
                <c:pt idx="29169">
                  <c:v>0.37983587338804226</c:v>
                </c:pt>
                <c:pt idx="29170">
                  <c:v>0.37983587338804226</c:v>
                </c:pt>
                <c:pt idx="29171">
                  <c:v>0.37979245364942904</c:v>
                </c:pt>
                <c:pt idx="29172">
                  <c:v>0.37974903391081583</c:v>
                </c:pt>
                <c:pt idx="29173">
                  <c:v>0.37974903391081583</c:v>
                </c:pt>
                <c:pt idx="29174">
                  <c:v>0.37970561417220272</c:v>
                </c:pt>
                <c:pt idx="29175">
                  <c:v>0.37970561417220272</c:v>
                </c:pt>
                <c:pt idx="29176">
                  <c:v>0.37970561417220272</c:v>
                </c:pt>
                <c:pt idx="29177">
                  <c:v>0.37970561417220272</c:v>
                </c:pt>
                <c:pt idx="29178">
                  <c:v>0.37966219443358951</c:v>
                </c:pt>
                <c:pt idx="29179">
                  <c:v>0.37966219443358951</c:v>
                </c:pt>
                <c:pt idx="29180">
                  <c:v>0.37966219443358951</c:v>
                </c:pt>
                <c:pt idx="29181">
                  <c:v>0.37966219443358951</c:v>
                </c:pt>
                <c:pt idx="29182">
                  <c:v>0.37961877469497629</c:v>
                </c:pt>
                <c:pt idx="29183">
                  <c:v>0.37961877469497629</c:v>
                </c:pt>
                <c:pt idx="29184">
                  <c:v>0.37961877469497629</c:v>
                </c:pt>
                <c:pt idx="29185">
                  <c:v>0.37957535495636319</c:v>
                </c:pt>
                <c:pt idx="29186">
                  <c:v>0.37953193521774997</c:v>
                </c:pt>
                <c:pt idx="29187">
                  <c:v>0.37948851547913687</c:v>
                </c:pt>
                <c:pt idx="29188">
                  <c:v>0.37944509574052365</c:v>
                </c:pt>
                <c:pt idx="29189">
                  <c:v>0.37944509574052365</c:v>
                </c:pt>
                <c:pt idx="29190">
                  <c:v>0.37940167600191044</c:v>
                </c:pt>
                <c:pt idx="29191">
                  <c:v>0.37935825626329733</c:v>
                </c:pt>
                <c:pt idx="29192">
                  <c:v>0.37931483652468412</c:v>
                </c:pt>
                <c:pt idx="29193">
                  <c:v>0.3792714167860709</c:v>
                </c:pt>
                <c:pt idx="29194">
                  <c:v>0.3792714167860709</c:v>
                </c:pt>
                <c:pt idx="29195">
                  <c:v>0.3792714167860709</c:v>
                </c:pt>
                <c:pt idx="29196">
                  <c:v>0.3792714167860709</c:v>
                </c:pt>
                <c:pt idx="29197">
                  <c:v>0.3792279970474578</c:v>
                </c:pt>
                <c:pt idx="29198">
                  <c:v>0.37918457730884458</c:v>
                </c:pt>
                <c:pt idx="29199">
                  <c:v>0.37914115757023148</c:v>
                </c:pt>
                <c:pt idx="29200">
                  <c:v>0.37909773783161826</c:v>
                </c:pt>
                <c:pt idx="29201">
                  <c:v>0.37905431809300505</c:v>
                </c:pt>
                <c:pt idx="29202">
                  <c:v>0.37901089835439195</c:v>
                </c:pt>
                <c:pt idx="29203">
                  <c:v>0.37901089835439195</c:v>
                </c:pt>
                <c:pt idx="29204">
                  <c:v>0.37896747861577873</c:v>
                </c:pt>
                <c:pt idx="29205">
                  <c:v>0.37892405887716551</c:v>
                </c:pt>
                <c:pt idx="29206">
                  <c:v>0.37888063913855241</c:v>
                </c:pt>
                <c:pt idx="29207">
                  <c:v>0.37888063913855241</c:v>
                </c:pt>
                <c:pt idx="29208">
                  <c:v>0.3788372193999392</c:v>
                </c:pt>
                <c:pt idx="29209">
                  <c:v>0.37879379966132609</c:v>
                </c:pt>
                <c:pt idx="29210">
                  <c:v>0.37879379966132609</c:v>
                </c:pt>
                <c:pt idx="29211">
                  <c:v>0.37875037992271288</c:v>
                </c:pt>
                <c:pt idx="29212">
                  <c:v>0.37870696018409966</c:v>
                </c:pt>
                <c:pt idx="29213">
                  <c:v>0.37866354044548656</c:v>
                </c:pt>
                <c:pt idx="29214">
                  <c:v>0.37866354044548656</c:v>
                </c:pt>
                <c:pt idx="29215">
                  <c:v>0.37862012070687334</c:v>
                </c:pt>
                <c:pt idx="29216">
                  <c:v>0.37862012070687334</c:v>
                </c:pt>
                <c:pt idx="29217">
                  <c:v>0.37857670096826013</c:v>
                </c:pt>
                <c:pt idx="29218">
                  <c:v>0.37853328122964702</c:v>
                </c:pt>
                <c:pt idx="29219">
                  <c:v>0.37848986149103381</c:v>
                </c:pt>
                <c:pt idx="29220">
                  <c:v>0.3784464417524207</c:v>
                </c:pt>
                <c:pt idx="29221">
                  <c:v>0.37840302201380749</c:v>
                </c:pt>
                <c:pt idx="29222">
                  <c:v>0.37835960227519427</c:v>
                </c:pt>
                <c:pt idx="29223">
                  <c:v>0.37831618253658117</c:v>
                </c:pt>
                <c:pt idx="29224">
                  <c:v>0.37831618253658117</c:v>
                </c:pt>
                <c:pt idx="29225">
                  <c:v>0.37827276279796795</c:v>
                </c:pt>
                <c:pt idx="29226">
                  <c:v>0.37827276279796795</c:v>
                </c:pt>
                <c:pt idx="29227">
                  <c:v>0.37822934305935474</c:v>
                </c:pt>
                <c:pt idx="29228">
                  <c:v>0.37818592332074163</c:v>
                </c:pt>
                <c:pt idx="29229">
                  <c:v>0.37818592332074163</c:v>
                </c:pt>
                <c:pt idx="29230">
                  <c:v>0.37814250358212842</c:v>
                </c:pt>
                <c:pt idx="29231">
                  <c:v>0.37809908384351532</c:v>
                </c:pt>
                <c:pt idx="29232">
                  <c:v>0.3780556641049021</c:v>
                </c:pt>
                <c:pt idx="29233">
                  <c:v>0.37801224436628889</c:v>
                </c:pt>
                <c:pt idx="29234">
                  <c:v>0.37796882462767578</c:v>
                </c:pt>
                <c:pt idx="29235">
                  <c:v>0.37792540488906257</c:v>
                </c:pt>
                <c:pt idx="29236">
                  <c:v>0.37788198515044935</c:v>
                </c:pt>
                <c:pt idx="29237">
                  <c:v>0.37783856541183625</c:v>
                </c:pt>
                <c:pt idx="29238">
                  <c:v>0.37783856541183625</c:v>
                </c:pt>
                <c:pt idx="29239">
                  <c:v>0.37779514567322303</c:v>
                </c:pt>
                <c:pt idx="29240">
                  <c:v>0.37775172593460993</c:v>
                </c:pt>
                <c:pt idx="29241">
                  <c:v>0.37775172593460993</c:v>
                </c:pt>
                <c:pt idx="29242">
                  <c:v>0.37770830619599671</c:v>
                </c:pt>
                <c:pt idx="29243">
                  <c:v>0.3776648864573835</c:v>
                </c:pt>
                <c:pt idx="29244">
                  <c:v>0.3776648864573835</c:v>
                </c:pt>
                <c:pt idx="29245">
                  <c:v>0.37762146671877039</c:v>
                </c:pt>
                <c:pt idx="29246">
                  <c:v>0.37757804698015718</c:v>
                </c:pt>
                <c:pt idx="29247">
                  <c:v>0.37753462724154396</c:v>
                </c:pt>
                <c:pt idx="29248">
                  <c:v>0.37749120750293086</c:v>
                </c:pt>
                <c:pt idx="29249">
                  <c:v>0.37749120750293086</c:v>
                </c:pt>
                <c:pt idx="29250">
                  <c:v>0.37749120750293086</c:v>
                </c:pt>
                <c:pt idx="29251">
                  <c:v>0.37744778776431764</c:v>
                </c:pt>
                <c:pt idx="29252">
                  <c:v>0.37740436802570454</c:v>
                </c:pt>
                <c:pt idx="29253">
                  <c:v>0.37740436802570454</c:v>
                </c:pt>
                <c:pt idx="29254">
                  <c:v>0.37736094828709132</c:v>
                </c:pt>
                <c:pt idx="29255">
                  <c:v>0.37731752854847811</c:v>
                </c:pt>
                <c:pt idx="29256">
                  <c:v>0.37727410880986501</c:v>
                </c:pt>
                <c:pt idx="29257">
                  <c:v>0.37723068907125179</c:v>
                </c:pt>
                <c:pt idx="29258">
                  <c:v>0.37723068907125179</c:v>
                </c:pt>
                <c:pt idx="29259">
                  <c:v>0.37723068907125179</c:v>
                </c:pt>
                <c:pt idx="29260">
                  <c:v>0.37718726933263858</c:v>
                </c:pt>
                <c:pt idx="29261">
                  <c:v>0.37714384959402547</c:v>
                </c:pt>
                <c:pt idx="29262">
                  <c:v>0.37710042985541226</c:v>
                </c:pt>
                <c:pt idx="29263">
                  <c:v>0.37705701011679915</c:v>
                </c:pt>
                <c:pt idx="29264">
                  <c:v>0.37701359037818594</c:v>
                </c:pt>
                <c:pt idx="29265">
                  <c:v>0.37701359037818594</c:v>
                </c:pt>
                <c:pt idx="29266">
                  <c:v>0.37697017063957272</c:v>
                </c:pt>
                <c:pt idx="29267">
                  <c:v>0.37697017063957272</c:v>
                </c:pt>
                <c:pt idx="29268">
                  <c:v>0.37692675090095962</c:v>
                </c:pt>
                <c:pt idx="29269">
                  <c:v>0.3768833311623464</c:v>
                </c:pt>
                <c:pt idx="29270">
                  <c:v>0.37683991142373319</c:v>
                </c:pt>
                <c:pt idx="29271">
                  <c:v>0.37679649168512008</c:v>
                </c:pt>
                <c:pt idx="29272">
                  <c:v>0.37679649168512008</c:v>
                </c:pt>
                <c:pt idx="29273">
                  <c:v>0.37679649168512008</c:v>
                </c:pt>
                <c:pt idx="29274">
                  <c:v>0.37675307194650687</c:v>
                </c:pt>
                <c:pt idx="29275">
                  <c:v>0.37670965220789376</c:v>
                </c:pt>
                <c:pt idx="29276">
                  <c:v>0.37666623246928055</c:v>
                </c:pt>
                <c:pt idx="29277">
                  <c:v>0.37662281273066733</c:v>
                </c:pt>
                <c:pt idx="29278">
                  <c:v>0.37657939299205423</c:v>
                </c:pt>
                <c:pt idx="29279">
                  <c:v>0.37653597325344101</c:v>
                </c:pt>
                <c:pt idx="29280">
                  <c:v>0.3764925535148278</c:v>
                </c:pt>
                <c:pt idx="29281">
                  <c:v>0.37644913377621469</c:v>
                </c:pt>
                <c:pt idx="29282">
                  <c:v>0.37640571403760148</c:v>
                </c:pt>
                <c:pt idx="29283">
                  <c:v>0.37636229429898826</c:v>
                </c:pt>
                <c:pt idx="29284">
                  <c:v>0.37631887456037516</c:v>
                </c:pt>
                <c:pt idx="29285">
                  <c:v>0.37627545482176195</c:v>
                </c:pt>
                <c:pt idx="29286">
                  <c:v>0.37623203508314884</c:v>
                </c:pt>
                <c:pt idx="29287">
                  <c:v>0.37618861534453563</c:v>
                </c:pt>
                <c:pt idx="29288">
                  <c:v>0.37614519560592241</c:v>
                </c:pt>
                <c:pt idx="29289">
                  <c:v>0.37610177586730931</c:v>
                </c:pt>
                <c:pt idx="29290">
                  <c:v>0.37610177586730931</c:v>
                </c:pt>
                <c:pt idx="29291">
                  <c:v>0.37605835612869609</c:v>
                </c:pt>
                <c:pt idx="29292">
                  <c:v>0.37601493639008288</c:v>
                </c:pt>
                <c:pt idx="29293">
                  <c:v>0.37597151665146977</c:v>
                </c:pt>
                <c:pt idx="29294">
                  <c:v>0.37597151665146977</c:v>
                </c:pt>
                <c:pt idx="29295">
                  <c:v>0.37597151665146977</c:v>
                </c:pt>
                <c:pt idx="29296">
                  <c:v>0.37592809691285656</c:v>
                </c:pt>
                <c:pt idx="29297">
                  <c:v>0.37592809691285656</c:v>
                </c:pt>
                <c:pt idx="29298">
                  <c:v>0.37592809691285656</c:v>
                </c:pt>
                <c:pt idx="29299">
                  <c:v>0.37592809691285656</c:v>
                </c:pt>
                <c:pt idx="29300">
                  <c:v>0.37592809691285656</c:v>
                </c:pt>
                <c:pt idx="29301">
                  <c:v>0.37592809691285656</c:v>
                </c:pt>
                <c:pt idx="29302">
                  <c:v>0.37588467717424345</c:v>
                </c:pt>
                <c:pt idx="29303">
                  <c:v>0.37584125743563024</c:v>
                </c:pt>
                <c:pt idx="29304">
                  <c:v>0.37579783769701702</c:v>
                </c:pt>
                <c:pt idx="29305">
                  <c:v>0.37579783769701702</c:v>
                </c:pt>
                <c:pt idx="29306">
                  <c:v>0.37575441795840392</c:v>
                </c:pt>
                <c:pt idx="29307">
                  <c:v>0.3757109982197907</c:v>
                </c:pt>
                <c:pt idx="29308">
                  <c:v>0.37566757848117749</c:v>
                </c:pt>
                <c:pt idx="29309">
                  <c:v>0.37566757848117749</c:v>
                </c:pt>
                <c:pt idx="29310">
                  <c:v>0.37562415874256438</c:v>
                </c:pt>
                <c:pt idx="29311">
                  <c:v>0.37558073900395117</c:v>
                </c:pt>
                <c:pt idx="29312">
                  <c:v>0.37553731926533807</c:v>
                </c:pt>
                <c:pt idx="29313">
                  <c:v>0.37549389952672485</c:v>
                </c:pt>
                <c:pt idx="29314">
                  <c:v>0.37549389952672485</c:v>
                </c:pt>
                <c:pt idx="29315">
                  <c:v>0.37545047978811164</c:v>
                </c:pt>
                <c:pt idx="29316">
                  <c:v>0.37540706004949853</c:v>
                </c:pt>
                <c:pt idx="29317">
                  <c:v>0.37540706004949853</c:v>
                </c:pt>
                <c:pt idx="29318">
                  <c:v>0.37536364031088532</c:v>
                </c:pt>
                <c:pt idx="29319">
                  <c:v>0.3753202205722721</c:v>
                </c:pt>
                <c:pt idx="29320">
                  <c:v>0.375276800833659</c:v>
                </c:pt>
                <c:pt idx="29321">
                  <c:v>0.37523338109504578</c:v>
                </c:pt>
                <c:pt idx="29322">
                  <c:v>0.37523338109504578</c:v>
                </c:pt>
                <c:pt idx="29323">
                  <c:v>0.37518996135643268</c:v>
                </c:pt>
                <c:pt idx="29324">
                  <c:v>0.37518996135643268</c:v>
                </c:pt>
                <c:pt idx="29325">
                  <c:v>0.37514654161781946</c:v>
                </c:pt>
                <c:pt idx="29326">
                  <c:v>0.37510312187920625</c:v>
                </c:pt>
                <c:pt idx="29327">
                  <c:v>0.37505970214059314</c:v>
                </c:pt>
                <c:pt idx="29328">
                  <c:v>0.37501628240197993</c:v>
                </c:pt>
                <c:pt idx="29329">
                  <c:v>0.37497286266336671</c:v>
                </c:pt>
                <c:pt idx="29330">
                  <c:v>0.37492944292475361</c:v>
                </c:pt>
                <c:pt idx="29331">
                  <c:v>0.37488602318614039</c:v>
                </c:pt>
                <c:pt idx="29332">
                  <c:v>0.37488602318614039</c:v>
                </c:pt>
                <c:pt idx="29333">
                  <c:v>0.37484260344752729</c:v>
                </c:pt>
                <c:pt idx="29334">
                  <c:v>0.37479918370891407</c:v>
                </c:pt>
                <c:pt idx="29335">
                  <c:v>0.37475576397030086</c:v>
                </c:pt>
                <c:pt idx="29336">
                  <c:v>0.37471234423168776</c:v>
                </c:pt>
                <c:pt idx="29337">
                  <c:v>0.37466892449307454</c:v>
                </c:pt>
                <c:pt idx="29338">
                  <c:v>0.37462550475446132</c:v>
                </c:pt>
                <c:pt idx="29339">
                  <c:v>0.37462550475446132</c:v>
                </c:pt>
                <c:pt idx="29340">
                  <c:v>0.37462550475446132</c:v>
                </c:pt>
                <c:pt idx="29341">
                  <c:v>0.37458208501584822</c:v>
                </c:pt>
                <c:pt idx="29342">
                  <c:v>0.37453866527723501</c:v>
                </c:pt>
                <c:pt idx="29343">
                  <c:v>0.37453866527723501</c:v>
                </c:pt>
                <c:pt idx="29344">
                  <c:v>0.3744952455386219</c:v>
                </c:pt>
                <c:pt idx="29345">
                  <c:v>0.3744952455386219</c:v>
                </c:pt>
                <c:pt idx="29346">
                  <c:v>0.37445182580000869</c:v>
                </c:pt>
                <c:pt idx="29347">
                  <c:v>0.37440840606139547</c:v>
                </c:pt>
                <c:pt idx="29348">
                  <c:v>0.37436498632278237</c:v>
                </c:pt>
                <c:pt idx="29349">
                  <c:v>0.37436498632278237</c:v>
                </c:pt>
                <c:pt idx="29350">
                  <c:v>0.37436498632278237</c:v>
                </c:pt>
                <c:pt idx="29351">
                  <c:v>0.37432156658416915</c:v>
                </c:pt>
                <c:pt idx="29352">
                  <c:v>0.37427814684555594</c:v>
                </c:pt>
                <c:pt idx="29353">
                  <c:v>0.37423472710694283</c:v>
                </c:pt>
                <c:pt idx="29354">
                  <c:v>0.37419130736832962</c:v>
                </c:pt>
                <c:pt idx="29355">
                  <c:v>0.37414788762971651</c:v>
                </c:pt>
                <c:pt idx="29356">
                  <c:v>0.3741044678911033</c:v>
                </c:pt>
                <c:pt idx="29357">
                  <c:v>0.37406104815249008</c:v>
                </c:pt>
                <c:pt idx="29358">
                  <c:v>0.37401762841387698</c:v>
                </c:pt>
                <c:pt idx="29359">
                  <c:v>0.37397420867526376</c:v>
                </c:pt>
                <c:pt idx="29360">
                  <c:v>0.37393078893665055</c:v>
                </c:pt>
                <c:pt idx="29361">
                  <c:v>0.37388736919803744</c:v>
                </c:pt>
                <c:pt idx="29362">
                  <c:v>0.37388736919803744</c:v>
                </c:pt>
                <c:pt idx="29363">
                  <c:v>0.37384394945942423</c:v>
                </c:pt>
                <c:pt idx="29364">
                  <c:v>0.37380052972081113</c:v>
                </c:pt>
                <c:pt idx="29365">
                  <c:v>0.37380052972081113</c:v>
                </c:pt>
                <c:pt idx="29366">
                  <c:v>0.37375710998219791</c:v>
                </c:pt>
                <c:pt idx="29367">
                  <c:v>0.3737136902435847</c:v>
                </c:pt>
                <c:pt idx="29368">
                  <c:v>0.37367027050497159</c:v>
                </c:pt>
                <c:pt idx="29369">
                  <c:v>0.37362685076635838</c:v>
                </c:pt>
                <c:pt idx="29370">
                  <c:v>0.37358343102774516</c:v>
                </c:pt>
                <c:pt idx="29371">
                  <c:v>0.37354001128913206</c:v>
                </c:pt>
                <c:pt idx="29372">
                  <c:v>0.37349659155051884</c:v>
                </c:pt>
                <c:pt idx="29373">
                  <c:v>0.37349659155051884</c:v>
                </c:pt>
                <c:pt idx="29374">
                  <c:v>0.37349659155051884</c:v>
                </c:pt>
                <c:pt idx="29375">
                  <c:v>0.37345317181190574</c:v>
                </c:pt>
                <c:pt idx="29376">
                  <c:v>0.37345317181190574</c:v>
                </c:pt>
                <c:pt idx="29377">
                  <c:v>0.37340975207329252</c:v>
                </c:pt>
                <c:pt idx="29378">
                  <c:v>0.37340975207329252</c:v>
                </c:pt>
                <c:pt idx="29379">
                  <c:v>0.37336633233467931</c:v>
                </c:pt>
                <c:pt idx="29380">
                  <c:v>0.37336633233467931</c:v>
                </c:pt>
                <c:pt idx="29381">
                  <c:v>0.3733229125960662</c:v>
                </c:pt>
                <c:pt idx="29382">
                  <c:v>0.3733229125960662</c:v>
                </c:pt>
                <c:pt idx="29383">
                  <c:v>0.37327949285745299</c:v>
                </c:pt>
                <c:pt idx="29384">
                  <c:v>0.37323607311883977</c:v>
                </c:pt>
                <c:pt idx="29385">
                  <c:v>0.37319265338022667</c:v>
                </c:pt>
                <c:pt idx="29386">
                  <c:v>0.37319265338022667</c:v>
                </c:pt>
                <c:pt idx="29387">
                  <c:v>0.37314923364161345</c:v>
                </c:pt>
                <c:pt idx="29388">
                  <c:v>0.37310581390300035</c:v>
                </c:pt>
                <c:pt idx="29389">
                  <c:v>0.37306239416438713</c:v>
                </c:pt>
                <c:pt idx="29390">
                  <c:v>0.37306239416438713</c:v>
                </c:pt>
                <c:pt idx="29391">
                  <c:v>0.37301897442577392</c:v>
                </c:pt>
                <c:pt idx="29392">
                  <c:v>0.37301897442577392</c:v>
                </c:pt>
                <c:pt idx="29393">
                  <c:v>0.37301897442577392</c:v>
                </c:pt>
                <c:pt idx="29394">
                  <c:v>0.37297555468716082</c:v>
                </c:pt>
                <c:pt idx="29395">
                  <c:v>0.3729321349485476</c:v>
                </c:pt>
                <c:pt idx="29396">
                  <c:v>0.3729321349485476</c:v>
                </c:pt>
                <c:pt idx="29397">
                  <c:v>0.37288871520993438</c:v>
                </c:pt>
                <c:pt idx="29398">
                  <c:v>0.37288871520993438</c:v>
                </c:pt>
                <c:pt idx="29399">
                  <c:v>0.37288871520993438</c:v>
                </c:pt>
                <c:pt idx="29400">
                  <c:v>0.37284529547132128</c:v>
                </c:pt>
                <c:pt idx="29401">
                  <c:v>0.37284529547132128</c:v>
                </c:pt>
                <c:pt idx="29402">
                  <c:v>0.37280187573270807</c:v>
                </c:pt>
                <c:pt idx="29403">
                  <c:v>0.37275845599409496</c:v>
                </c:pt>
                <c:pt idx="29404">
                  <c:v>0.37275845599409496</c:v>
                </c:pt>
                <c:pt idx="29405">
                  <c:v>0.37275845599409496</c:v>
                </c:pt>
                <c:pt idx="29406">
                  <c:v>0.37275845599409496</c:v>
                </c:pt>
                <c:pt idx="29407">
                  <c:v>0.37271503625548175</c:v>
                </c:pt>
                <c:pt idx="29408">
                  <c:v>0.37267161651686853</c:v>
                </c:pt>
                <c:pt idx="29409">
                  <c:v>0.37262819677825543</c:v>
                </c:pt>
                <c:pt idx="29410">
                  <c:v>0.37262819677825543</c:v>
                </c:pt>
                <c:pt idx="29411">
                  <c:v>0.37258477703964221</c:v>
                </c:pt>
                <c:pt idx="29412">
                  <c:v>0.372541357301029</c:v>
                </c:pt>
                <c:pt idx="29413">
                  <c:v>0.37249793756241589</c:v>
                </c:pt>
                <c:pt idx="29414">
                  <c:v>0.37245451782380268</c:v>
                </c:pt>
                <c:pt idx="29415">
                  <c:v>0.37241109808518957</c:v>
                </c:pt>
                <c:pt idx="29416">
                  <c:v>0.37236767834657636</c:v>
                </c:pt>
                <c:pt idx="29417">
                  <c:v>0.37236767834657636</c:v>
                </c:pt>
                <c:pt idx="29418">
                  <c:v>0.37232425860796314</c:v>
                </c:pt>
                <c:pt idx="29419">
                  <c:v>0.37228083886935004</c:v>
                </c:pt>
                <c:pt idx="29420">
                  <c:v>0.37228083886935004</c:v>
                </c:pt>
                <c:pt idx="29421">
                  <c:v>0.37223741913073682</c:v>
                </c:pt>
                <c:pt idx="29422">
                  <c:v>0.37223741913073682</c:v>
                </c:pt>
                <c:pt idx="29423">
                  <c:v>0.37219399939212361</c:v>
                </c:pt>
                <c:pt idx="29424">
                  <c:v>0.3721505796535105</c:v>
                </c:pt>
                <c:pt idx="29425">
                  <c:v>0.37210715991489729</c:v>
                </c:pt>
                <c:pt idx="29426">
                  <c:v>0.37206374017628419</c:v>
                </c:pt>
                <c:pt idx="29427">
                  <c:v>0.37202032043767097</c:v>
                </c:pt>
                <c:pt idx="29428">
                  <c:v>0.37202032043767097</c:v>
                </c:pt>
                <c:pt idx="29429">
                  <c:v>0.37197690069905776</c:v>
                </c:pt>
                <c:pt idx="29430">
                  <c:v>0.37197690069905776</c:v>
                </c:pt>
                <c:pt idx="29431">
                  <c:v>0.37193348096044465</c:v>
                </c:pt>
                <c:pt idx="29432">
                  <c:v>0.37189006122183144</c:v>
                </c:pt>
                <c:pt idx="29433">
                  <c:v>0.37184664148321822</c:v>
                </c:pt>
                <c:pt idx="29434">
                  <c:v>0.37184664148321822</c:v>
                </c:pt>
                <c:pt idx="29435">
                  <c:v>0.37180322174460512</c:v>
                </c:pt>
                <c:pt idx="29436">
                  <c:v>0.3717598020059919</c:v>
                </c:pt>
                <c:pt idx="29437">
                  <c:v>0.3717163822673788</c:v>
                </c:pt>
                <c:pt idx="29438">
                  <c:v>0.37167296252876558</c:v>
                </c:pt>
                <c:pt idx="29439">
                  <c:v>0.37162954279015237</c:v>
                </c:pt>
                <c:pt idx="29440">
                  <c:v>0.37158612305153926</c:v>
                </c:pt>
                <c:pt idx="29441">
                  <c:v>0.37154270331292605</c:v>
                </c:pt>
                <c:pt idx="29442">
                  <c:v>0.37149928357431283</c:v>
                </c:pt>
                <c:pt idx="29443">
                  <c:v>0.37145586383569973</c:v>
                </c:pt>
                <c:pt idx="29444">
                  <c:v>0.37141244409708651</c:v>
                </c:pt>
                <c:pt idx="29445">
                  <c:v>0.37136902435847341</c:v>
                </c:pt>
                <c:pt idx="29446">
                  <c:v>0.37132560461986019</c:v>
                </c:pt>
                <c:pt idx="29447">
                  <c:v>0.37128218488124698</c:v>
                </c:pt>
                <c:pt idx="29448">
                  <c:v>0.37128218488124698</c:v>
                </c:pt>
                <c:pt idx="29449">
                  <c:v>0.37123876514263388</c:v>
                </c:pt>
                <c:pt idx="29450">
                  <c:v>0.37123876514263388</c:v>
                </c:pt>
                <c:pt idx="29451">
                  <c:v>0.37119534540402066</c:v>
                </c:pt>
                <c:pt idx="29452">
                  <c:v>0.37115192566540745</c:v>
                </c:pt>
                <c:pt idx="29453">
                  <c:v>0.37110850592679434</c:v>
                </c:pt>
                <c:pt idx="29454">
                  <c:v>0.37110850592679434</c:v>
                </c:pt>
                <c:pt idx="29455">
                  <c:v>0.37106508618818113</c:v>
                </c:pt>
                <c:pt idx="29456">
                  <c:v>0.37106508618818113</c:v>
                </c:pt>
                <c:pt idx="29457">
                  <c:v>0.37102166644956802</c:v>
                </c:pt>
                <c:pt idx="29458">
                  <c:v>0.37097824671095481</c:v>
                </c:pt>
                <c:pt idx="29459">
                  <c:v>0.37097824671095481</c:v>
                </c:pt>
                <c:pt idx="29460">
                  <c:v>0.37097824671095481</c:v>
                </c:pt>
                <c:pt idx="29461">
                  <c:v>0.37093482697234159</c:v>
                </c:pt>
                <c:pt idx="29462">
                  <c:v>0.37089140723372849</c:v>
                </c:pt>
                <c:pt idx="29463">
                  <c:v>0.37084798749511527</c:v>
                </c:pt>
                <c:pt idx="29464">
                  <c:v>0.37080456775650206</c:v>
                </c:pt>
                <c:pt idx="29465">
                  <c:v>0.37080456775650206</c:v>
                </c:pt>
                <c:pt idx="29466">
                  <c:v>0.37080456775650206</c:v>
                </c:pt>
                <c:pt idx="29467">
                  <c:v>0.37076114801788895</c:v>
                </c:pt>
                <c:pt idx="29468">
                  <c:v>0.37071772827927574</c:v>
                </c:pt>
                <c:pt idx="29469">
                  <c:v>0.37067430854066263</c:v>
                </c:pt>
                <c:pt idx="29470">
                  <c:v>0.37063088880204942</c:v>
                </c:pt>
                <c:pt idx="29471">
                  <c:v>0.3705874690634362</c:v>
                </c:pt>
                <c:pt idx="29472">
                  <c:v>0.3705874690634362</c:v>
                </c:pt>
                <c:pt idx="29473">
                  <c:v>0.3705874690634362</c:v>
                </c:pt>
                <c:pt idx="29474">
                  <c:v>0.3705874690634362</c:v>
                </c:pt>
                <c:pt idx="29475">
                  <c:v>0.3705440493248231</c:v>
                </c:pt>
                <c:pt idx="29476">
                  <c:v>0.37050062958620988</c:v>
                </c:pt>
                <c:pt idx="29477">
                  <c:v>0.37045720984759667</c:v>
                </c:pt>
                <c:pt idx="29478">
                  <c:v>0.37041379010898356</c:v>
                </c:pt>
                <c:pt idx="29479">
                  <c:v>0.37037037037037035</c:v>
                </c:pt>
                <c:pt idx="29480">
                  <c:v>0.37032695063175725</c:v>
                </c:pt>
                <c:pt idx="29481">
                  <c:v>0.37032695063175725</c:v>
                </c:pt>
                <c:pt idx="29482">
                  <c:v>0.37028353089314403</c:v>
                </c:pt>
                <c:pt idx="29483">
                  <c:v>0.37024011115453082</c:v>
                </c:pt>
                <c:pt idx="29484">
                  <c:v>0.37019669141591771</c:v>
                </c:pt>
                <c:pt idx="29485">
                  <c:v>0.3701532716773045</c:v>
                </c:pt>
                <c:pt idx="29486">
                  <c:v>0.3701532716773045</c:v>
                </c:pt>
                <c:pt idx="29487">
                  <c:v>0.37010985193869128</c:v>
                </c:pt>
                <c:pt idx="29488">
                  <c:v>0.37006643220007818</c:v>
                </c:pt>
                <c:pt idx="29489">
                  <c:v>0.37002301246146496</c:v>
                </c:pt>
                <c:pt idx="29490">
                  <c:v>0.36997959272285186</c:v>
                </c:pt>
                <c:pt idx="29491">
                  <c:v>0.36993617298423864</c:v>
                </c:pt>
                <c:pt idx="29492">
                  <c:v>0.36989275324562543</c:v>
                </c:pt>
                <c:pt idx="29493">
                  <c:v>0.36984933350701232</c:v>
                </c:pt>
                <c:pt idx="29494">
                  <c:v>0.36980591376839911</c:v>
                </c:pt>
                <c:pt idx="29495">
                  <c:v>0.36976249402978589</c:v>
                </c:pt>
                <c:pt idx="29496">
                  <c:v>0.36971907429117279</c:v>
                </c:pt>
                <c:pt idx="29497">
                  <c:v>0.36971907429117279</c:v>
                </c:pt>
                <c:pt idx="29498">
                  <c:v>0.36967565455255957</c:v>
                </c:pt>
                <c:pt idx="29499">
                  <c:v>0.36967565455255957</c:v>
                </c:pt>
                <c:pt idx="29500">
                  <c:v>0.36963223481394647</c:v>
                </c:pt>
                <c:pt idx="29501">
                  <c:v>0.36958881507533325</c:v>
                </c:pt>
                <c:pt idx="29502">
                  <c:v>0.36954539533672004</c:v>
                </c:pt>
                <c:pt idx="29503">
                  <c:v>0.36950197559810694</c:v>
                </c:pt>
                <c:pt idx="29504">
                  <c:v>0.36945855585949372</c:v>
                </c:pt>
                <c:pt idx="29505">
                  <c:v>0.36945855585949372</c:v>
                </c:pt>
                <c:pt idx="29506">
                  <c:v>0.36941513612088051</c:v>
                </c:pt>
                <c:pt idx="29507">
                  <c:v>0.3693717163822674</c:v>
                </c:pt>
                <c:pt idx="29508">
                  <c:v>0.36932829664365419</c:v>
                </c:pt>
                <c:pt idx="29509">
                  <c:v>0.36928487690504108</c:v>
                </c:pt>
                <c:pt idx="29510">
                  <c:v>0.36924145716642787</c:v>
                </c:pt>
                <c:pt idx="29511">
                  <c:v>0.36919803742781465</c:v>
                </c:pt>
                <c:pt idx="29512">
                  <c:v>0.36915461768920155</c:v>
                </c:pt>
                <c:pt idx="29513">
                  <c:v>0.36911119795058833</c:v>
                </c:pt>
                <c:pt idx="29514">
                  <c:v>0.36906777821197512</c:v>
                </c:pt>
                <c:pt idx="29515">
                  <c:v>0.36902435847336201</c:v>
                </c:pt>
                <c:pt idx="29516">
                  <c:v>0.36902435847336201</c:v>
                </c:pt>
                <c:pt idx="29517">
                  <c:v>0.36902435847336201</c:v>
                </c:pt>
                <c:pt idx="29518">
                  <c:v>0.3689809387347488</c:v>
                </c:pt>
                <c:pt idx="29519">
                  <c:v>0.36893751899613569</c:v>
                </c:pt>
                <c:pt idx="29520">
                  <c:v>0.36889409925752248</c:v>
                </c:pt>
                <c:pt idx="29521">
                  <c:v>0.36885067951890926</c:v>
                </c:pt>
                <c:pt idx="29522">
                  <c:v>0.36880725978029616</c:v>
                </c:pt>
                <c:pt idx="29523">
                  <c:v>0.36876384004168294</c:v>
                </c:pt>
                <c:pt idx="29524">
                  <c:v>0.36872042030306973</c:v>
                </c:pt>
                <c:pt idx="29525">
                  <c:v>0.36867700056445663</c:v>
                </c:pt>
                <c:pt idx="29526">
                  <c:v>0.36867700056445663</c:v>
                </c:pt>
                <c:pt idx="29527">
                  <c:v>0.36863358082584341</c:v>
                </c:pt>
                <c:pt idx="29528">
                  <c:v>0.36859016108723031</c:v>
                </c:pt>
                <c:pt idx="29529">
                  <c:v>0.36854674134861709</c:v>
                </c:pt>
                <c:pt idx="29530">
                  <c:v>0.36850332161000388</c:v>
                </c:pt>
                <c:pt idx="29531">
                  <c:v>0.36845990187139077</c:v>
                </c:pt>
                <c:pt idx="29532">
                  <c:v>0.36841648213277756</c:v>
                </c:pt>
                <c:pt idx="29533">
                  <c:v>0.36837306239416434</c:v>
                </c:pt>
                <c:pt idx="29534">
                  <c:v>0.36837306239416434</c:v>
                </c:pt>
                <c:pt idx="29535">
                  <c:v>0.36832964265555124</c:v>
                </c:pt>
                <c:pt idx="29536">
                  <c:v>0.36828622291693802</c:v>
                </c:pt>
                <c:pt idx="29537">
                  <c:v>0.36824280317832492</c:v>
                </c:pt>
                <c:pt idx="29538">
                  <c:v>0.3681993834397117</c:v>
                </c:pt>
                <c:pt idx="29539">
                  <c:v>0.3681993834397117</c:v>
                </c:pt>
                <c:pt idx="29540">
                  <c:v>0.36815596370109849</c:v>
                </c:pt>
                <c:pt idx="29541">
                  <c:v>0.36815596370109849</c:v>
                </c:pt>
                <c:pt idx="29542">
                  <c:v>0.36811254396248538</c:v>
                </c:pt>
                <c:pt idx="29543">
                  <c:v>0.36806912422387217</c:v>
                </c:pt>
                <c:pt idx="29544">
                  <c:v>0.36802570448525895</c:v>
                </c:pt>
                <c:pt idx="29545">
                  <c:v>0.36798228474664585</c:v>
                </c:pt>
                <c:pt idx="29546">
                  <c:v>0.36793886500803263</c:v>
                </c:pt>
                <c:pt idx="29547">
                  <c:v>0.36789544526941953</c:v>
                </c:pt>
                <c:pt idx="29548">
                  <c:v>0.36785202553080631</c:v>
                </c:pt>
                <c:pt idx="29549">
                  <c:v>0.3678086057921931</c:v>
                </c:pt>
                <c:pt idx="29550">
                  <c:v>0.36776518605358</c:v>
                </c:pt>
                <c:pt idx="29551">
                  <c:v>0.36772176631496678</c:v>
                </c:pt>
                <c:pt idx="29552">
                  <c:v>0.36772176631496678</c:v>
                </c:pt>
                <c:pt idx="29553">
                  <c:v>0.36767834657635357</c:v>
                </c:pt>
                <c:pt idx="29554">
                  <c:v>0.36763492683774046</c:v>
                </c:pt>
                <c:pt idx="29555">
                  <c:v>0.36763492683774046</c:v>
                </c:pt>
                <c:pt idx="29556">
                  <c:v>0.36759150709912725</c:v>
                </c:pt>
                <c:pt idx="29557">
                  <c:v>0.36754808736051414</c:v>
                </c:pt>
                <c:pt idx="29558">
                  <c:v>0.36754808736051414</c:v>
                </c:pt>
                <c:pt idx="29559">
                  <c:v>0.36754808736051414</c:v>
                </c:pt>
                <c:pt idx="29560">
                  <c:v>0.36750466762190093</c:v>
                </c:pt>
                <c:pt idx="29561">
                  <c:v>0.36746124788328771</c:v>
                </c:pt>
                <c:pt idx="29562">
                  <c:v>0.36746124788328771</c:v>
                </c:pt>
                <c:pt idx="29563">
                  <c:v>0.36741782814467461</c:v>
                </c:pt>
                <c:pt idx="29564">
                  <c:v>0.36737440840606139</c:v>
                </c:pt>
                <c:pt idx="29565">
                  <c:v>0.36733098866744818</c:v>
                </c:pt>
                <c:pt idx="29566">
                  <c:v>0.36733098866744818</c:v>
                </c:pt>
                <c:pt idx="29567">
                  <c:v>0.36728756892883507</c:v>
                </c:pt>
                <c:pt idx="29568">
                  <c:v>0.36724414919022186</c:v>
                </c:pt>
                <c:pt idx="29569">
                  <c:v>0.36724414919022186</c:v>
                </c:pt>
                <c:pt idx="29570">
                  <c:v>0.36720072945160875</c:v>
                </c:pt>
                <c:pt idx="29571">
                  <c:v>0.36720072945160875</c:v>
                </c:pt>
                <c:pt idx="29572">
                  <c:v>0.36720072945160875</c:v>
                </c:pt>
                <c:pt idx="29573">
                  <c:v>0.36715730971299554</c:v>
                </c:pt>
                <c:pt idx="29574">
                  <c:v>0.36711388997438232</c:v>
                </c:pt>
                <c:pt idx="29575">
                  <c:v>0.36707047023576922</c:v>
                </c:pt>
                <c:pt idx="29576">
                  <c:v>0.36707047023576922</c:v>
                </c:pt>
                <c:pt idx="29577">
                  <c:v>0.367027050497156</c:v>
                </c:pt>
                <c:pt idx="29578">
                  <c:v>0.36698363075854279</c:v>
                </c:pt>
                <c:pt idx="29579">
                  <c:v>0.36694021101992969</c:v>
                </c:pt>
                <c:pt idx="29580">
                  <c:v>0.36689679128131647</c:v>
                </c:pt>
                <c:pt idx="29581">
                  <c:v>0.36689679128131647</c:v>
                </c:pt>
                <c:pt idx="29582">
                  <c:v>0.36685337154270337</c:v>
                </c:pt>
                <c:pt idx="29583">
                  <c:v>0.36680995180409015</c:v>
                </c:pt>
                <c:pt idx="29584">
                  <c:v>0.36676653206547694</c:v>
                </c:pt>
                <c:pt idx="29585">
                  <c:v>0.36672311232686383</c:v>
                </c:pt>
                <c:pt idx="29586">
                  <c:v>0.36667969258825062</c:v>
                </c:pt>
                <c:pt idx="29587">
                  <c:v>0.3666362728496374</c:v>
                </c:pt>
                <c:pt idx="29588">
                  <c:v>0.3665928531110243</c:v>
                </c:pt>
                <c:pt idx="29589">
                  <c:v>0.3665928531110243</c:v>
                </c:pt>
                <c:pt idx="29590">
                  <c:v>0.36654943337241108</c:v>
                </c:pt>
                <c:pt idx="29591">
                  <c:v>0.36654943337241108</c:v>
                </c:pt>
                <c:pt idx="29592">
                  <c:v>0.36654943337241108</c:v>
                </c:pt>
                <c:pt idx="29593">
                  <c:v>0.36650601363379798</c:v>
                </c:pt>
                <c:pt idx="29594">
                  <c:v>0.36646259389518476</c:v>
                </c:pt>
                <c:pt idx="29595">
                  <c:v>0.36641917415657155</c:v>
                </c:pt>
                <c:pt idx="29596">
                  <c:v>0.36637575441795844</c:v>
                </c:pt>
                <c:pt idx="29597">
                  <c:v>0.36633233467934523</c:v>
                </c:pt>
                <c:pt idx="29598">
                  <c:v>0.36633233467934523</c:v>
                </c:pt>
                <c:pt idx="29599">
                  <c:v>0.36628891494073201</c:v>
                </c:pt>
                <c:pt idx="29600">
                  <c:v>0.36624549520211891</c:v>
                </c:pt>
                <c:pt idx="29601">
                  <c:v>0.36620207546350569</c:v>
                </c:pt>
                <c:pt idx="29602">
                  <c:v>0.36615865572489259</c:v>
                </c:pt>
                <c:pt idx="29603">
                  <c:v>0.36611523598627937</c:v>
                </c:pt>
                <c:pt idx="29604">
                  <c:v>0.36611523598627937</c:v>
                </c:pt>
                <c:pt idx="29605">
                  <c:v>0.36607181624766616</c:v>
                </c:pt>
                <c:pt idx="29606">
                  <c:v>0.36602839650905306</c:v>
                </c:pt>
                <c:pt idx="29607">
                  <c:v>0.36602839650905306</c:v>
                </c:pt>
                <c:pt idx="29608">
                  <c:v>0.36598497677043984</c:v>
                </c:pt>
                <c:pt idx="29609">
                  <c:v>0.36594155703182663</c:v>
                </c:pt>
                <c:pt idx="29610">
                  <c:v>0.36594155703182663</c:v>
                </c:pt>
                <c:pt idx="29611">
                  <c:v>0.36589813729321352</c:v>
                </c:pt>
                <c:pt idx="29612">
                  <c:v>0.36585471755460031</c:v>
                </c:pt>
                <c:pt idx="29613">
                  <c:v>0.3658112978159872</c:v>
                </c:pt>
                <c:pt idx="29614">
                  <c:v>0.36576787807737399</c:v>
                </c:pt>
                <c:pt idx="29615">
                  <c:v>0.36572445833876077</c:v>
                </c:pt>
                <c:pt idx="29616">
                  <c:v>0.36572445833876077</c:v>
                </c:pt>
                <c:pt idx="29617">
                  <c:v>0.36568103860014767</c:v>
                </c:pt>
                <c:pt idx="29618">
                  <c:v>0.36563761886153445</c:v>
                </c:pt>
                <c:pt idx="29619">
                  <c:v>0.36563761886153445</c:v>
                </c:pt>
                <c:pt idx="29620">
                  <c:v>0.36559419912292124</c:v>
                </c:pt>
                <c:pt idx="29621">
                  <c:v>0.36555077938430813</c:v>
                </c:pt>
                <c:pt idx="29622">
                  <c:v>0.36550735964569492</c:v>
                </c:pt>
                <c:pt idx="29623">
                  <c:v>0.36546393990708181</c:v>
                </c:pt>
                <c:pt idx="29624">
                  <c:v>0.3654205201684686</c:v>
                </c:pt>
                <c:pt idx="29625">
                  <c:v>0.3654205201684686</c:v>
                </c:pt>
                <c:pt idx="29626">
                  <c:v>0.36537710042985538</c:v>
                </c:pt>
                <c:pt idx="29627">
                  <c:v>0.36533368069124228</c:v>
                </c:pt>
                <c:pt idx="29628">
                  <c:v>0.36529026095262906</c:v>
                </c:pt>
                <c:pt idx="29629">
                  <c:v>0.36529026095262906</c:v>
                </c:pt>
                <c:pt idx="29630">
                  <c:v>0.36524684121401585</c:v>
                </c:pt>
                <c:pt idx="29631">
                  <c:v>0.36520342147540275</c:v>
                </c:pt>
                <c:pt idx="29632">
                  <c:v>0.36516000173678953</c:v>
                </c:pt>
                <c:pt idx="29633">
                  <c:v>0.36516000173678953</c:v>
                </c:pt>
                <c:pt idx="29634">
                  <c:v>0.36511658199817643</c:v>
                </c:pt>
                <c:pt idx="29635">
                  <c:v>0.36511658199817643</c:v>
                </c:pt>
                <c:pt idx="29636">
                  <c:v>0.36507316225956321</c:v>
                </c:pt>
                <c:pt idx="29637">
                  <c:v>0.36502974252095</c:v>
                </c:pt>
                <c:pt idx="29638">
                  <c:v>0.36498632278233689</c:v>
                </c:pt>
                <c:pt idx="29639">
                  <c:v>0.36494290304372368</c:v>
                </c:pt>
                <c:pt idx="29640">
                  <c:v>0.36489948330511046</c:v>
                </c:pt>
                <c:pt idx="29641">
                  <c:v>0.36485606356649736</c:v>
                </c:pt>
                <c:pt idx="29642">
                  <c:v>0.36481264382788414</c:v>
                </c:pt>
                <c:pt idx="29643">
                  <c:v>0.36481264382788414</c:v>
                </c:pt>
                <c:pt idx="29644">
                  <c:v>0.36476922408927104</c:v>
                </c:pt>
                <c:pt idx="29645">
                  <c:v>0.36472580435065782</c:v>
                </c:pt>
                <c:pt idx="29646">
                  <c:v>0.36468238461204461</c:v>
                </c:pt>
                <c:pt idx="29647">
                  <c:v>0.36468238461204461</c:v>
                </c:pt>
                <c:pt idx="29648">
                  <c:v>0.3646389648734315</c:v>
                </c:pt>
                <c:pt idx="29649">
                  <c:v>0.36459554513481829</c:v>
                </c:pt>
                <c:pt idx="29650">
                  <c:v>0.36455212539620507</c:v>
                </c:pt>
                <c:pt idx="29651">
                  <c:v>0.36450870565759197</c:v>
                </c:pt>
                <c:pt idx="29652">
                  <c:v>0.36450870565759197</c:v>
                </c:pt>
                <c:pt idx="29653">
                  <c:v>0.36450870565759197</c:v>
                </c:pt>
                <c:pt idx="29654">
                  <c:v>0.36446528591897875</c:v>
                </c:pt>
                <c:pt idx="29655">
                  <c:v>0.36446528591897875</c:v>
                </c:pt>
                <c:pt idx="29656">
                  <c:v>0.36442186618036554</c:v>
                </c:pt>
                <c:pt idx="29657">
                  <c:v>0.36437844644175243</c:v>
                </c:pt>
                <c:pt idx="29658">
                  <c:v>0.36433502670313922</c:v>
                </c:pt>
                <c:pt idx="29659">
                  <c:v>0.36429160696452612</c:v>
                </c:pt>
                <c:pt idx="29660">
                  <c:v>0.3642481872259129</c:v>
                </c:pt>
                <c:pt idx="29661">
                  <c:v>0.36420476748729969</c:v>
                </c:pt>
                <c:pt idx="29662">
                  <c:v>0.36416134774868658</c:v>
                </c:pt>
                <c:pt idx="29663">
                  <c:v>0.36411792801007337</c:v>
                </c:pt>
                <c:pt idx="29664">
                  <c:v>0.36407450827146015</c:v>
                </c:pt>
                <c:pt idx="29665">
                  <c:v>0.36403108853284705</c:v>
                </c:pt>
                <c:pt idx="29666">
                  <c:v>0.36403108853284705</c:v>
                </c:pt>
                <c:pt idx="29667">
                  <c:v>0.36398766879423383</c:v>
                </c:pt>
                <c:pt idx="29668">
                  <c:v>0.36394424905562073</c:v>
                </c:pt>
                <c:pt idx="29669">
                  <c:v>0.36390082931700751</c:v>
                </c:pt>
                <c:pt idx="29670">
                  <c:v>0.36390082931700751</c:v>
                </c:pt>
                <c:pt idx="29671">
                  <c:v>0.3638574095783943</c:v>
                </c:pt>
                <c:pt idx="29672">
                  <c:v>0.36381398983978119</c:v>
                </c:pt>
                <c:pt idx="29673">
                  <c:v>0.36377057010116798</c:v>
                </c:pt>
                <c:pt idx="29674">
                  <c:v>0.36377057010116798</c:v>
                </c:pt>
                <c:pt idx="29675">
                  <c:v>0.36377057010116798</c:v>
                </c:pt>
                <c:pt idx="29676">
                  <c:v>0.36372715036255476</c:v>
                </c:pt>
                <c:pt idx="29677">
                  <c:v>0.36368373062394166</c:v>
                </c:pt>
                <c:pt idx="29678">
                  <c:v>0.36364031088532844</c:v>
                </c:pt>
                <c:pt idx="29679">
                  <c:v>0.36359689114671534</c:v>
                </c:pt>
                <c:pt idx="29680">
                  <c:v>0.36359689114671534</c:v>
                </c:pt>
                <c:pt idx="29681">
                  <c:v>0.36355347140810212</c:v>
                </c:pt>
                <c:pt idx="29682">
                  <c:v>0.36351005166948891</c:v>
                </c:pt>
                <c:pt idx="29683">
                  <c:v>0.36346663193087581</c:v>
                </c:pt>
                <c:pt idx="29684">
                  <c:v>0.36342321219226259</c:v>
                </c:pt>
                <c:pt idx="29685">
                  <c:v>0.36337979245364938</c:v>
                </c:pt>
                <c:pt idx="29686">
                  <c:v>0.36333637271503627</c:v>
                </c:pt>
                <c:pt idx="29687">
                  <c:v>0.36333637271503627</c:v>
                </c:pt>
                <c:pt idx="29688">
                  <c:v>0.36329295297642306</c:v>
                </c:pt>
                <c:pt idx="29689">
                  <c:v>0.36329295297642306</c:v>
                </c:pt>
                <c:pt idx="29690">
                  <c:v>0.36329295297642306</c:v>
                </c:pt>
                <c:pt idx="29691">
                  <c:v>0.36324953323780995</c:v>
                </c:pt>
                <c:pt idx="29692">
                  <c:v>0.36320611349919674</c:v>
                </c:pt>
                <c:pt idx="29693">
                  <c:v>0.36320611349919674</c:v>
                </c:pt>
                <c:pt idx="29694">
                  <c:v>0.36316269376058352</c:v>
                </c:pt>
                <c:pt idx="29695">
                  <c:v>0.36311927402197042</c:v>
                </c:pt>
                <c:pt idx="29696">
                  <c:v>0.3630758542833572</c:v>
                </c:pt>
                <c:pt idx="29697">
                  <c:v>0.36303243454474399</c:v>
                </c:pt>
                <c:pt idx="29698">
                  <c:v>0.36298901480613088</c:v>
                </c:pt>
                <c:pt idx="29699">
                  <c:v>0.36294559506751767</c:v>
                </c:pt>
                <c:pt idx="29700">
                  <c:v>0.36290217532890456</c:v>
                </c:pt>
                <c:pt idx="29701">
                  <c:v>0.36285875559029135</c:v>
                </c:pt>
                <c:pt idx="29702">
                  <c:v>0.36281533585167813</c:v>
                </c:pt>
                <c:pt idx="29703">
                  <c:v>0.36277191611306503</c:v>
                </c:pt>
                <c:pt idx="29704">
                  <c:v>0.36277191611306503</c:v>
                </c:pt>
                <c:pt idx="29705">
                  <c:v>0.36272849637445181</c:v>
                </c:pt>
                <c:pt idx="29706">
                  <c:v>0.3626850766358386</c:v>
                </c:pt>
                <c:pt idx="29707">
                  <c:v>0.3626416568972255</c:v>
                </c:pt>
                <c:pt idx="29708">
                  <c:v>0.36259823715861228</c:v>
                </c:pt>
                <c:pt idx="29709">
                  <c:v>0.36255481741999918</c:v>
                </c:pt>
                <c:pt idx="29710">
                  <c:v>0.36251139768138596</c:v>
                </c:pt>
                <c:pt idx="29711">
                  <c:v>0.36251139768138596</c:v>
                </c:pt>
                <c:pt idx="29712">
                  <c:v>0.36251139768138596</c:v>
                </c:pt>
                <c:pt idx="29713">
                  <c:v>0.36251139768138596</c:v>
                </c:pt>
                <c:pt idx="29714">
                  <c:v>0.36251139768138596</c:v>
                </c:pt>
                <c:pt idx="29715">
                  <c:v>0.36246797794277275</c:v>
                </c:pt>
                <c:pt idx="29716">
                  <c:v>0.36242455820415964</c:v>
                </c:pt>
                <c:pt idx="29717">
                  <c:v>0.36238113846554643</c:v>
                </c:pt>
                <c:pt idx="29718">
                  <c:v>0.36238113846554643</c:v>
                </c:pt>
                <c:pt idx="29719">
                  <c:v>0.36233771872693321</c:v>
                </c:pt>
                <c:pt idx="29720">
                  <c:v>0.36229429898832011</c:v>
                </c:pt>
                <c:pt idx="29721">
                  <c:v>0.36229429898832011</c:v>
                </c:pt>
                <c:pt idx="29722">
                  <c:v>0.36229429898832011</c:v>
                </c:pt>
                <c:pt idx="29723">
                  <c:v>0.36225087924970689</c:v>
                </c:pt>
                <c:pt idx="29724">
                  <c:v>0.36220745951109379</c:v>
                </c:pt>
                <c:pt idx="29725">
                  <c:v>0.36216403977248057</c:v>
                </c:pt>
                <c:pt idx="29726">
                  <c:v>0.36212062003386736</c:v>
                </c:pt>
                <c:pt idx="29727">
                  <c:v>0.36207720029525425</c:v>
                </c:pt>
                <c:pt idx="29728">
                  <c:v>0.36203378055664104</c:v>
                </c:pt>
                <c:pt idx="29729">
                  <c:v>0.36199036081802782</c:v>
                </c:pt>
                <c:pt idx="29730">
                  <c:v>0.36194694107941472</c:v>
                </c:pt>
                <c:pt idx="29731">
                  <c:v>0.36194694107941472</c:v>
                </c:pt>
                <c:pt idx="29732">
                  <c:v>0.3619035213408015</c:v>
                </c:pt>
                <c:pt idx="29733">
                  <c:v>0.3618601016021884</c:v>
                </c:pt>
                <c:pt idx="29734">
                  <c:v>0.36181668186357518</c:v>
                </c:pt>
                <c:pt idx="29735">
                  <c:v>0.36177326212496197</c:v>
                </c:pt>
                <c:pt idx="29736">
                  <c:v>0.36172984238634887</c:v>
                </c:pt>
                <c:pt idx="29737">
                  <c:v>0.36168642264773565</c:v>
                </c:pt>
                <c:pt idx="29738">
                  <c:v>0.36168642264773565</c:v>
                </c:pt>
                <c:pt idx="29739">
                  <c:v>0.36168642264773565</c:v>
                </c:pt>
                <c:pt idx="29740">
                  <c:v>0.36164300290912244</c:v>
                </c:pt>
                <c:pt idx="29741">
                  <c:v>0.36164300290912244</c:v>
                </c:pt>
                <c:pt idx="29742">
                  <c:v>0.36159958317050933</c:v>
                </c:pt>
                <c:pt idx="29743">
                  <c:v>0.36159958317050933</c:v>
                </c:pt>
                <c:pt idx="29744">
                  <c:v>0.36159958317050933</c:v>
                </c:pt>
                <c:pt idx="29745">
                  <c:v>0.36155616343189612</c:v>
                </c:pt>
                <c:pt idx="29746">
                  <c:v>0.36151274369328301</c:v>
                </c:pt>
                <c:pt idx="29747">
                  <c:v>0.36151274369328301</c:v>
                </c:pt>
                <c:pt idx="29748">
                  <c:v>0.3614693239546698</c:v>
                </c:pt>
                <c:pt idx="29749">
                  <c:v>0.36142590421605658</c:v>
                </c:pt>
                <c:pt idx="29750">
                  <c:v>0.36138248447744348</c:v>
                </c:pt>
                <c:pt idx="29751">
                  <c:v>0.36133906473883026</c:v>
                </c:pt>
                <c:pt idx="29752">
                  <c:v>0.36129564500021705</c:v>
                </c:pt>
                <c:pt idx="29753">
                  <c:v>0.36125222526160394</c:v>
                </c:pt>
                <c:pt idx="29754">
                  <c:v>0.36125222526160394</c:v>
                </c:pt>
                <c:pt idx="29755">
                  <c:v>0.36125222526160394</c:v>
                </c:pt>
                <c:pt idx="29756">
                  <c:v>0.36120880552299073</c:v>
                </c:pt>
                <c:pt idx="29757">
                  <c:v>0.36116538578437762</c:v>
                </c:pt>
                <c:pt idx="29758">
                  <c:v>0.36112196604576441</c:v>
                </c:pt>
                <c:pt idx="29759">
                  <c:v>0.36107854630715119</c:v>
                </c:pt>
                <c:pt idx="29760">
                  <c:v>0.36107854630715119</c:v>
                </c:pt>
                <c:pt idx="29761">
                  <c:v>0.36103512656853809</c:v>
                </c:pt>
                <c:pt idx="29762">
                  <c:v>0.36099170682992487</c:v>
                </c:pt>
                <c:pt idx="29763">
                  <c:v>0.36094828709131166</c:v>
                </c:pt>
                <c:pt idx="29764">
                  <c:v>0.36094828709131166</c:v>
                </c:pt>
                <c:pt idx="29765">
                  <c:v>0.36090486735269856</c:v>
                </c:pt>
                <c:pt idx="29766">
                  <c:v>0.36086144761408534</c:v>
                </c:pt>
                <c:pt idx="29767">
                  <c:v>0.36081802787547224</c:v>
                </c:pt>
                <c:pt idx="29768">
                  <c:v>0.36077460813685902</c:v>
                </c:pt>
                <c:pt idx="29769">
                  <c:v>0.36077460813685902</c:v>
                </c:pt>
                <c:pt idx="29770">
                  <c:v>0.36077460813685902</c:v>
                </c:pt>
                <c:pt idx="29771">
                  <c:v>0.36073118839824581</c:v>
                </c:pt>
                <c:pt idx="29772">
                  <c:v>0.36073118839824581</c:v>
                </c:pt>
                <c:pt idx="29773">
                  <c:v>0.3606877686596327</c:v>
                </c:pt>
                <c:pt idx="29774">
                  <c:v>0.36064434892101949</c:v>
                </c:pt>
                <c:pt idx="29775">
                  <c:v>0.36064434892101949</c:v>
                </c:pt>
                <c:pt idx="29776">
                  <c:v>0.36060092918240627</c:v>
                </c:pt>
                <c:pt idx="29777">
                  <c:v>0.36055750944379317</c:v>
                </c:pt>
                <c:pt idx="29778">
                  <c:v>0.36051408970517995</c:v>
                </c:pt>
                <c:pt idx="29779">
                  <c:v>0.36051408970517995</c:v>
                </c:pt>
                <c:pt idx="29780">
                  <c:v>0.36047066996656685</c:v>
                </c:pt>
                <c:pt idx="29781">
                  <c:v>0.36042725022795363</c:v>
                </c:pt>
                <c:pt idx="29782">
                  <c:v>0.36042725022795363</c:v>
                </c:pt>
                <c:pt idx="29783">
                  <c:v>0.36038383048934042</c:v>
                </c:pt>
                <c:pt idx="29784">
                  <c:v>0.36038383048934042</c:v>
                </c:pt>
                <c:pt idx="29785">
                  <c:v>0.36034041075072731</c:v>
                </c:pt>
                <c:pt idx="29786">
                  <c:v>0.3602969910121141</c:v>
                </c:pt>
                <c:pt idx="29787">
                  <c:v>0.3602969910121141</c:v>
                </c:pt>
                <c:pt idx="29788">
                  <c:v>0.36025357127350088</c:v>
                </c:pt>
                <c:pt idx="29789">
                  <c:v>0.36021015153488778</c:v>
                </c:pt>
                <c:pt idx="29790">
                  <c:v>0.36016673179627456</c:v>
                </c:pt>
                <c:pt idx="29791">
                  <c:v>0.36012331205766146</c:v>
                </c:pt>
                <c:pt idx="29792">
                  <c:v>0.36007989231904824</c:v>
                </c:pt>
                <c:pt idx="29793">
                  <c:v>0.36003647258043503</c:v>
                </c:pt>
                <c:pt idx="29794">
                  <c:v>0.35999305284182193</c:v>
                </c:pt>
                <c:pt idx="29795">
                  <c:v>0.35994963310320871</c:v>
                </c:pt>
                <c:pt idx="29796">
                  <c:v>0.3599062133645955</c:v>
                </c:pt>
                <c:pt idx="29797">
                  <c:v>0.35986279362598239</c:v>
                </c:pt>
                <c:pt idx="29798">
                  <c:v>0.35981937388736918</c:v>
                </c:pt>
                <c:pt idx="29799">
                  <c:v>0.35977595414875607</c:v>
                </c:pt>
                <c:pt idx="29800">
                  <c:v>0.35973253441014286</c:v>
                </c:pt>
                <c:pt idx="29801">
                  <c:v>0.35968911467152964</c:v>
                </c:pt>
                <c:pt idx="29802">
                  <c:v>0.35968911467152964</c:v>
                </c:pt>
                <c:pt idx="29803">
                  <c:v>0.35964569493291654</c:v>
                </c:pt>
                <c:pt idx="29804">
                  <c:v>0.35960227519430332</c:v>
                </c:pt>
                <c:pt idx="29805">
                  <c:v>0.35955885545569011</c:v>
                </c:pt>
                <c:pt idx="29806">
                  <c:v>0.359515435717077</c:v>
                </c:pt>
                <c:pt idx="29807">
                  <c:v>0.359515435717077</c:v>
                </c:pt>
                <c:pt idx="29808">
                  <c:v>0.35947201597846379</c:v>
                </c:pt>
                <c:pt idx="29809">
                  <c:v>0.35942859623985068</c:v>
                </c:pt>
                <c:pt idx="29810">
                  <c:v>0.35938517650123747</c:v>
                </c:pt>
                <c:pt idx="29811">
                  <c:v>0.35934175676262425</c:v>
                </c:pt>
                <c:pt idx="29812">
                  <c:v>0.35929833702401115</c:v>
                </c:pt>
                <c:pt idx="29813">
                  <c:v>0.35929833702401115</c:v>
                </c:pt>
                <c:pt idx="29814">
                  <c:v>0.35925491728539793</c:v>
                </c:pt>
                <c:pt idx="29815">
                  <c:v>0.35921149754678472</c:v>
                </c:pt>
                <c:pt idx="29816">
                  <c:v>0.35916807780817162</c:v>
                </c:pt>
                <c:pt idx="29817">
                  <c:v>0.35916807780817162</c:v>
                </c:pt>
                <c:pt idx="29818">
                  <c:v>0.3591246580695584</c:v>
                </c:pt>
                <c:pt idx="29819">
                  <c:v>0.3590812383309453</c:v>
                </c:pt>
                <c:pt idx="29820">
                  <c:v>0.35903781859233208</c:v>
                </c:pt>
                <c:pt idx="29821">
                  <c:v>0.35899439885371887</c:v>
                </c:pt>
                <c:pt idx="29822">
                  <c:v>0.35899439885371887</c:v>
                </c:pt>
                <c:pt idx="29823">
                  <c:v>0.35895097911510576</c:v>
                </c:pt>
                <c:pt idx="29824">
                  <c:v>0.35890755937649255</c:v>
                </c:pt>
                <c:pt idx="29825">
                  <c:v>0.35886413963787933</c:v>
                </c:pt>
                <c:pt idx="29826">
                  <c:v>0.35882071989926623</c:v>
                </c:pt>
                <c:pt idx="29827">
                  <c:v>0.35877730016065301</c:v>
                </c:pt>
                <c:pt idx="29828">
                  <c:v>0.35873388042203991</c:v>
                </c:pt>
                <c:pt idx="29829">
                  <c:v>0.35869046068342669</c:v>
                </c:pt>
                <c:pt idx="29830">
                  <c:v>0.35869046068342669</c:v>
                </c:pt>
                <c:pt idx="29831">
                  <c:v>0.35864704094481348</c:v>
                </c:pt>
                <c:pt idx="29832">
                  <c:v>0.35860362120620037</c:v>
                </c:pt>
                <c:pt idx="29833">
                  <c:v>0.35856020146758716</c:v>
                </c:pt>
                <c:pt idx="29834">
                  <c:v>0.35851678172897394</c:v>
                </c:pt>
                <c:pt idx="29835">
                  <c:v>0.35847336199036084</c:v>
                </c:pt>
                <c:pt idx="29836">
                  <c:v>0.35842994225174762</c:v>
                </c:pt>
                <c:pt idx="29837">
                  <c:v>0.35838652251313452</c:v>
                </c:pt>
                <c:pt idx="29838">
                  <c:v>0.3583431027745213</c:v>
                </c:pt>
                <c:pt idx="29839">
                  <c:v>0.3583431027745213</c:v>
                </c:pt>
                <c:pt idx="29840">
                  <c:v>0.35829968303590809</c:v>
                </c:pt>
                <c:pt idx="29841">
                  <c:v>0.35825626329729499</c:v>
                </c:pt>
                <c:pt idx="29842">
                  <c:v>0.35821284355868177</c:v>
                </c:pt>
                <c:pt idx="29843">
                  <c:v>0.35816942382006856</c:v>
                </c:pt>
                <c:pt idx="29844">
                  <c:v>0.35816942382006856</c:v>
                </c:pt>
                <c:pt idx="29845">
                  <c:v>0.35816942382006856</c:v>
                </c:pt>
                <c:pt idx="29846">
                  <c:v>0.35812600408145545</c:v>
                </c:pt>
                <c:pt idx="29847">
                  <c:v>0.35808258434284224</c:v>
                </c:pt>
                <c:pt idx="29848">
                  <c:v>0.35803916460422913</c:v>
                </c:pt>
                <c:pt idx="29849">
                  <c:v>0.35799574486561592</c:v>
                </c:pt>
                <c:pt idx="29850">
                  <c:v>0.3579523251270027</c:v>
                </c:pt>
                <c:pt idx="29851">
                  <c:v>0.3579089053883896</c:v>
                </c:pt>
                <c:pt idx="29852">
                  <c:v>0.35786548564977638</c:v>
                </c:pt>
                <c:pt idx="29853">
                  <c:v>0.35786548564977638</c:v>
                </c:pt>
                <c:pt idx="29854">
                  <c:v>0.35786548564977638</c:v>
                </c:pt>
                <c:pt idx="29855">
                  <c:v>0.35782206591116317</c:v>
                </c:pt>
                <c:pt idx="29856">
                  <c:v>0.35777864617255006</c:v>
                </c:pt>
                <c:pt idx="29857">
                  <c:v>0.35777864617255006</c:v>
                </c:pt>
                <c:pt idx="29858">
                  <c:v>0.35773522643393685</c:v>
                </c:pt>
                <c:pt idx="29859">
                  <c:v>0.35769180669532374</c:v>
                </c:pt>
                <c:pt idx="29860">
                  <c:v>0.35769180669532374</c:v>
                </c:pt>
                <c:pt idx="29861">
                  <c:v>0.35769180669532374</c:v>
                </c:pt>
                <c:pt idx="29862">
                  <c:v>0.35764838695671053</c:v>
                </c:pt>
                <c:pt idx="29863">
                  <c:v>0.35760496721809731</c:v>
                </c:pt>
                <c:pt idx="29864">
                  <c:v>0.35756154747948421</c:v>
                </c:pt>
                <c:pt idx="29865">
                  <c:v>0.35751812774087099</c:v>
                </c:pt>
                <c:pt idx="29866">
                  <c:v>0.35747470800225778</c:v>
                </c:pt>
                <c:pt idx="29867">
                  <c:v>0.35747470800225778</c:v>
                </c:pt>
                <c:pt idx="29868">
                  <c:v>0.35743128826364468</c:v>
                </c:pt>
                <c:pt idx="29869">
                  <c:v>0.35738786852503146</c:v>
                </c:pt>
                <c:pt idx="29870">
                  <c:v>0.35734444878641836</c:v>
                </c:pt>
                <c:pt idx="29871">
                  <c:v>0.35730102904780514</c:v>
                </c:pt>
                <c:pt idx="29872">
                  <c:v>0.35730102904780514</c:v>
                </c:pt>
                <c:pt idx="29873">
                  <c:v>0.35725760930919193</c:v>
                </c:pt>
                <c:pt idx="29874">
                  <c:v>0.35725760930919193</c:v>
                </c:pt>
                <c:pt idx="29875">
                  <c:v>0.35721418957057882</c:v>
                </c:pt>
                <c:pt idx="29876">
                  <c:v>0.35717076983196561</c:v>
                </c:pt>
                <c:pt idx="29877">
                  <c:v>0.35712735009335239</c:v>
                </c:pt>
                <c:pt idx="29878">
                  <c:v>0.35712735009335239</c:v>
                </c:pt>
                <c:pt idx="29879">
                  <c:v>0.35708393035473929</c:v>
                </c:pt>
                <c:pt idx="29880">
                  <c:v>0.35708393035473929</c:v>
                </c:pt>
                <c:pt idx="29881">
                  <c:v>0.35704051061612607</c:v>
                </c:pt>
                <c:pt idx="29882">
                  <c:v>0.35699709087751297</c:v>
                </c:pt>
                <c:pt idx="29883">
                  <c:v>0.35699709087751297</c:v>
                </c:pt>
                <c:pt idx="29884">
                  <c:v>0.35695367113889975</c:v>
                </c:pt>
                <c:pt idx="29885">
                  <c:v>0.35691025140028654</c:v>
                </c:pt>
                <c:pt idx="29886">
                  <c:v>0.35691025140028654</c:v>
                </c:pt>
                <c:pt idx="29887">
                  <c:v>0.35686683166167343</c:v>
                </c:pt>
                <c:pt idx="29888">
                  <c:v>0.35686683166167343</c:v>
                </c:pt>
                <c:pt idx="29889">
                  <c:v>0.35682341192306022</c:v>
                </c:pt>
                <c:pt idx="29890">
                  <c:v>0.356779992184447</c:v>
                </c:pt>
                <c:pt idx="29891">
                  <c:v>0.356779992184447</c:v>
                </c:pt>
                <c:pt idx="29892">
                  <c:v>0.356779992184447</c:v>
                </c:pt>
                <c:pt idx="29893">
                  <c:v>0.356779992184447</c:v>
                </c:pt>
                <c:pt idx="29894">
                  <c:v>0.3567365724458339</c:v>
                </c:pt>
                <c:pt idx="29895">
                  <c:v>0.35669315270722068</c:v>
                </c:pt>
                <c:pt idx="29896">
                  <c:v>0.35669315270722068</c:v>
                </c:pt>
                <c:pt idx="29897">
                  <c:v>0.35664973296860758</c:v>
                </c:pt>
                <c:pt idx="29898">
                  <c:v>0.35660631322999436</c:v>
                </c:pt>
                <c:pt idx="29899">
                  <c:v>0.35660631322999436</c:v>
                </c:pt>
                <c:pt idx="29900">
                  <c:v>0.35660631322999436</c:v>
                </c:pt>
                <c:pt idx="29901">
                  <c:v>0.35656289349138115</c:v>
                </c:pt>
                <c:pt idx="29902">
                  <c:v>0.35651947375276805</c:v>
                </c:pt>
                <c:pt idx="29903">
                  <c:v>0.35647605401415483</c:v>
                </c:pt>
                <c:pt idx="29904">
                  <c:v>0.35643263427554162</c:v>
                </c:pt>
                <c:pt idx="29905">
                  <c:v>0.35638921453692851</c:v>
                </c:pt>
                <c:pt idx="29906">
                  <c:v>0.3563457947983153</c:v>
                </c:pt>
                <c:pt idx="29907">
                  <c:v>0.35630237505970219</c:v>
                </c:pt>
                <c:pt idx="29908">
                  <c:v>0.35630237505970219</c:v>
                </c:pt>
                <c:pt idx="29909">
                  <c:v>0.35625895532108898</c:v>
                </c:pt>
                <c:pt idx="29910">
                  <c:v>0.35625895532108898</c:v>
                </c:pt>
                <c:pt idx="29911">
                  <c:v>0.35621553558247576</c:v>
                </c:pt>
                <c:pt idx="29912">
                  <c:v>0.35621553558247576</c:v>
                </c:pt>
                <c:pt idx="29913">
                  <c:v>0.35617211584386266</c:v>
                </c:pt>
                <c:pt idx="29914">
                  <c:v>0.35612869610524944</c:v>
                </c:pt>
                <c:pt idx="29915">
                  <c:v>0.35608527636663623</c:v>
                </c:pt>
                <c:pt idx="29916">
                  <c:v>0.35604185662802312</c:v>
                </c:pt>
                <c:pt idx="29917">
                  <c:v>0.35599843688940991</c:v>
                </c:pt>
                <c:pt idx="29918">
                  <c:v>0.3559550171507968</c:v>
                </c:pt>
                <c:pt idx="29919">
                  <c:v>0.35591159741218359</c:v>
                </c:pt>
                <c:pt idx="29920">
                  <c:v>0.35586817767357037</c:v>
                </c:pt>
                <c:pt idx="29921">
                  <c:v>0.35582475793495727</c:v>
                </c:pt>
                <c:pt idx="29922">
                  <c:v>0.35582475793495727</c:v>
                </c:pt>
                <c:pt idx="29923">
                  <c:v>0.35578133819634405</c:v>
                </c:pt>
                <c:pt idx="29924">
                  <c:v>0.35573791845773084</c:v>
                </c:pt>
                <c:pt idx="29925">
                  <c:v>0.35569449871911774</c:v>
                </c:pt>
                <c:pt idx="29926">
                  <c:v>0.35565107898050452</c:v>
                </c:pt>
                <c:pt idx="29927">
                  <c:v>0.35560765924189142</c:v>
                </c:pt>
                <c:pt idx="29928">
                  <c:v>0.35560765924189142</c:v>
                </c:pt>
                <c:pt idx="29929">
                  <c:v>0.3555642395032782</c:v>
                </c:pt>
                <c:pt idx="29930">
                  <c:v>0.35552081976466499</c:v>
                </c:pt>
                <c:pt idx="29931">
                  <c:v>0.35552081976466499</c:v>
                </c:pt>
                <c:pt idx="29932">
                  <c:v>0.35552081976466499</c:v>
                </c:pt>
                <c:pt idx="29933">
                  <c:v>0.35547740002605188</c:v>
                </c:pt>
                <c:pt idx="29934">
                  <c:v>0.35543398028743867</c:v>
                </c:pt>
                <c:pt idx="29935">
                  <c:v>0.35539056054882545</c:v>
                </c:pt>
                <c:pt idx="29936">
                  <c:v>0.35534714081021235</c:v>
                </c:pt>
                <c:pt idx="29937">
                  <c:v>0.35530372107159913</c:v>
                </c:pt>
                <c:pt idx="29938">
                  <c:v>0.35530372107159913</c:v>
                </c:pt>
                <c:pt idx="29939">
                  <c:v>0.35530372107159913</c:v>
                </c:pt>
                <c:pt idx="29940">
                  <c:v>0.35526030133298603</c:v>
                </c:pt>
                <c:pt idx="29941">
                  <c:v>0.35526030133298603</c:v>
                </c:pt>
                <c:pt idx="29942">
                  <c:v>0.35521688159437281</c:v>
                </c:pt>
                <c:pt idx="29943">
                  <c:v>0.35521688159437281</c:v>
                </c:pt>
                <c:pt idx="29944">
                  <c:v>0.3551734618557596</c:v>
                </c:pt>
                <c:pt idx="29945">
                  <c:v>0.3551734618557596</c:v>
                </c:pt>
                <c:pt idx="29946">
                  <c:v>0.35513004211714649</c:v>
                </c:pt>
                <c:pt idx="29947">
                  <c:v>0.35508662237853328</c:v>
                </c:pt>
                <c:pt idx="29948">
                  <c:v>0.35508662237853328</c:v>
                </c:pt>
                <c:pt idx="29949">
                  <c:v>0.35504320263992006</c:v>
                </c:pt>
                <c:pt idx="29950">
                  <c:v>0.35499978290130696</c:v>
                </c:pt>
                <c:pt idx="29951">
                  <c:v>0.35495636316269374</c:v>
                </c:pt>
                <c:pt idx="29952">
                  <c:v>0.35495636316269374</c:v>
                </c:pt>
                <c:pt idx="29953">
                  <c:v>0.35491294342408064</c:v>
                </c:pt>
                <c:pt idx="29954">
                  <c:v>0.35486952368546743</c:v>
                </c:pt>
                <c:pt idx="29955">
                  <c:v>0.35482610394685421</c:v>
                </c:pt>
                <c:pt idx="29956">
                  <c:v>0.35482610394685421</c:v>
                </c:pt>
                <c:pt idx="29957">
                  <c:v>0.35478268420824111</c:v>
                </c:pt>
                <c:pt idx="29958">
                  <c:v>0.35478268420824111</c:v>
                </c:pt>
                <c:pt idx="29959">
                  <c:v>0.35473926446962789</c:v>
                </c:pt>
                <c:pt idx="29960">
                  <c:v>0.35469584473101468</c:v>
                </c:pt>
                <c:pt idx="29961">
                  <c:v>0.35469584473101468</c:v>
                </c:pt>
                <c:pt idx="29962">
                  <c:v>0.35465242499240157</c:v>
                </c:pt>
                <c:pt idx="29963">
                  <c:v>0.35465242499240157</c:v>
                </c:pt>
                <c:pt idx="29964">
                  <c:v>0.35460900525378836</c:v>
                </c:pt>
                <c:pt idx="29965">
                  <c:v>0.35460900525378836</c:v>
                </c:pt>
                <c:pt idx="29966">
                  <c:v>0.35456558551517525</c:v>
                </c:pt>
                <c:pt idx="29967">
                  <c:v>0.35452216577656204</c:v>
                </c:pt>
                <c:pt idx="29968">
                  <c:v>0.35452216577656204</c:v>
                </c:pt>
                <c:pt idx="29969">
                  <c:v>0.35452216577656204</c:v>
                </c:pt>
                <c:pt idx="29970">
                  <c:v>0.35447874603794882</c:v>
                </c:pt>
                <c:pt idx="29971">
                  <c:v>0.35443532629933572</c:v>
                </c:pt>
                <c:pt idx="29972">
                  <c:v>0.3543919065607225</c:v>
                </c:pt>
                <c:pt idx="29973">
                  <c:v>0.35434848682210929</c:v>
                </c:pt>
                <c:pt idx="29974">
                  <c:v>0.35430506708349618</c:v>
                </c:pt>
                <c:pt idx="29975">
                  <c:v>0.35426164734488297</c:v>
                </c:pt>
                <c:pt idx="29976">
                  <c:v>0.35421822760626986</c:v>
                </c:pt>
                <c:pt idx="29977">
                  <c:v>0.35417480786765665</c:v>
                </c:pt>
                <c:pt idx="29978">
                  <c:v>0.35417480786765665</c:v>
                </c:pt>
                <c:pt idx="29979">
                  <c:v>0.35413138812904343</c:v>
                </c:pt>
                <c:pt idx="29980">
                  <c:v>0.35413138812904343</c:v>
                </c:pt>
                <c:pt idx="29981">
                  <c:v>0.35408796839043033</c:v>
                </c:pt>
                <c:pt idx="29982">
                  <c:v>0.35408796839043033</c:v>
                </c:pt>
                <c:pt idx="29983">
                  <c:v>0.35404454865181711</c:v>
                </c:pt>
                <c:pt idx="29984">
                  <c:v>0.35404454865181711</c:v>
                </c:pt>
                <c:pt idx="29985">
                  <c:v>0.3540011289132039</c:v>
                </c:pt>
                <c:pt idx="29986">
                  <c:v>0.3539577091745908</c:v>
                </c:pt>
                <c:pt idx="29987">
                  <c:v>0.35391428943597758</c:v>
                </c:pt>
                <c:pt idx="29988">
                  <c:v>0.35387086969736448</c:v>
                </c:pt>
                <c:pt idx="29989">
                  <c:v>0.35382744995875126</c:v>
                </c:pt>
                <c:pt idx="29990">
                  <c:v>0.35378403022013805</c:v>
                </c:pt>
                <c:pt idx="29991">
                  <c:v>0.35378403022013805</c:v>
                </c:pt>
                <c:pt idx="29992">
                  <c:v>0.35374061048152494</c:v>
                </c:pt>
                <c:pt idx="29993">
                  <c:v>0.35374061048152494</c:v>
                </c:pt>
                <c:pt idx="29994">
                  <c:v>0.35369719074291173</c:v>
                </c:pt>
                <c:pt idx="29995">
                  <c:v>0.35365377100429851</c:v>
                </c:pt>
                <c:pt idx="29996">
                  <c:v>0.35365377100429851</c:v>
                </c:pt>
                <c:pt idx="29997">
                  <c:v>0.35361035126568541</c:v>
                </c:pt>
                <c:pt idx="29998">
                  <c:v>0.35361035126568541</c:v>
                </c:pt>
                <c:pt idx="29999">
                  <c:v>0.35361035126568541</c:v>
                </c:pt>
                <c:pt idx="30000">
                  <c:v>0.35356693152707219</c:v>
                </c:pt>
                <c:pt idx="30001">
                  <c:v>0.35356693152707219</c:v>
                </c:pt>
                <c:pt idx="30002">
                  <c:v>0.35352351178845909</c:v>
                </c:pt>
                <c:pt idx="30003">
                  <c:v>0.35352351178845909</c:v>
                </c:pt>
                <c:pt idx="30004">
                  <c:v>0.35352351178845909</c:v>
                </c:pt>
                <c:pt idx="30005">
                  <c:v>0.35348009204984587</c:v>
                </c:pt>
                <c:pt idx="30006">
                  <c:v>0.35343667231123266</c:v>
                </c:pt>
                <c:pt idx="30007">
                  <c:v>0.35339325257261955</c:v>
                </c:pt>
                <c:pt idx="30008">
                  <c:v>0.35334983283400634</c:v>
                </c:pt>
                <c:pt idx="30009">
                  <c:v>0.35330641309539312</c:v>
                </c:pt>
                <c:pt idx="30010">
                  <c:v>0.35330641309539312</c:v>
                </c:pt>
                <c:pt idx="30011">
                  <c:v>0.35330641309539312</c:v>
                </c:pt>
                <c:pt idx="30012">
                  <c:v>0.35330641309539312</c:v>
                </c:pt>
                <c:pt idx="30013">
                  <c:v>0.35326299335678002</c:v>
                </c:pt>
                <c:pt idx="30014">
                  <c:v>0.35326299335678002</c:v>
                </c:pt>
                <c:pt idx="30015">
                  <c:v>0.3532195736181668</c:v>
                </c:pt>
                <c:pt idx="30016">
                  <c:v>0.3532195736181668</c:v>
                </c:pt>
                <c:pt idx="30017">
                  <c:v>0.3531761538795537</c:v>
                </c:pt>
                <c:pt idx="30018">
                  <c:v>0.3531761538795537</c:v>
                </c:pt>
                <c:pt idx="30019">
                  <c:v>0.35313273414094049</c:v>
                </c:pt>
                <c:pt idx="30020">
                  <c:v>0.35308931440232727</c:v>
                </c:pt>
                <c:pt idx="30021">
                  <c:v>0.35308931440232727</c:v>
                </c:pt>
                <c:pt idx="30022">
                  <c:v>0.35308931440232727</c:v>
                </c:pt>
                <c:pt idx="30023">
                  <c:v>0.35304589466371417</c:v>
                </c:pt>
                <c:pt idx="30024">
                  <c:v>0.35304589466371417</c:v>
                </c:pt>
                <c:pt idx="30025">
                  <c:v>0.35300247492510095</c:v>
                </c:pt>
                <c:pt idx="30026">
                  <c:v>0.35295905518648774</c:v>
                </c:pt>
                <c:pt idx="30027">
                  <c:v>0.35291563544787463</c:v>
                </c:pt>
                <c:pt idx="30028">
                  <c:v>0.35291563544787463</c:v>
                </c:pt>
                <c:pt idx="30029">
                  <c:v>0.35291563544787463</c:v>
                </c:pt>
                <c:pt idx="30030">
                  <c:v>0.35287221570926142</c:v>
                </c:pt>
                <c:pt idx="30031">
                  <c:v>0.3528287959706482</c:v>
                </c:pt>
                <c:pt idx="30032">
                  <c:v>0.3527853762320351</c:v>
                </c:pt>
                <c:pt idx="30033">
                  <c:v>0.35274195649342188</c:v>
                </c:pt>
                <c:pt idx="30034">
                  <c:v>0.35269853675480878</c:v>
                </c:pt>
                <c:pt idx="30035">
                  <c:v>0.35265511701619556</c:v>
                </c:pt>
                <c:pt idx="30036">
                  <c:v>0.35261169727758235</c:v>
                </c:pt>
                <c:pt idx="30037">
                  <c:v>0.35256827753896924</c:v>
                </c:pt>
                <c:pt idx="30038">
                  <c:v>0.35252485780035603</c:v>
                </c:pt>
                <c:pt idx="30039">
                  <c:v>0.35252485780035603</c:v>
                </c:pt>
                <c:pt idx="30040">
                  <c:v>0.35252485780035603</c:v>
                </c:pt>
                <c:pt idx="30041">
                  <c:v>0.35252485780035603</c:v>
                </c:pt>
                <c:pt idx="30042">
                  <c:v>0.35248143806174281</c:v>
                </c:pt>
                <c:pt idx="30043">
                  <c:v>0.35243801832312971</c:v>
                </c:pt>
                <c:pt idx="30044">
                  <c:v>0.35239459858451649</c:v>
                </c:pt>
                <c:pt idx="30045">
                  <c:v>0.35235117884590339</c:v>
                </c:pt>
                <c:pt idx="30046">
                  <c:v>0.35230775910729017</c:v>
                </c:pt>
                <c:pt idx="30047">
                  <c:v>0.35226433936867696</c:v>
                </c:pt>
                <c:pt idx="30048">
                  <c:v>0.35222091963006386</c:v>
                </c:pt>
                <c:pt idx="30049">
                  <c:v>0.35222091963006386</c:v>
                </c:pt>
                <c:pt idx="30050">
                  <c:v>0.35222091963006386</c:v>
                </c:pt>
                <c:pt idx="30051">
                  <c:v>0.35217749989145064</c:v>
                </c:pt>
                <c:pt idx="30052">
                  <c:v>0.35217749989145064</c:v>
                </c:pt>
                <c:pt idx="30053">
                  <c:v>0.35217749989145064</c:v>
                </c:pt>
                <c:pt idx="30054">
                  <c:v>0.35217749989145064</c:v>
                </c:pt>
                <c:pt idx="30055">
                  <c:v>0.35213408015283743</c:v>
                </c:pt>
                <c:pt idx="30056">
                  <c:v>0.35209066041422432</c:v>
                </c:pt>
                <c:pt idx="30057">
                  <c:v>0.35204724067561111</c:v>
                </c:pt>
                <c:pt idx="30058">
                  <c:v>0.352003820936998</c:v>
                </c:pt>
                <c:pt idx="30059">
                  <c:v>0.35196040119838479</c:v>
                </c:pt>
                <c:pt idx="30060">
                  <c:v>0.35191698145977157</c:v>
                </c:pt>
                <c:pt idx="30061">
                  <c:v>0.35187356172115847</c:v>
                </c:pt>
                <c:pt idx="30062">
                  <c:v>0.35187356172115847</c:v>
                </c:pt>
                <c:pt idx="30063">
                  <c:v>0.35183014198254525</c:v>
                </c:pt>
                <c:pt idx="30064">
                  <c:v>0.35178672224393204</c:v>
                </c:pt>
                <c:pt idx="30065">
                  <c:v>0.35174330250531893</c:v>
                </c:pt>
                <c:pt idx="30066">
                  <c:v>0.35169988276670572</c:v>
                </c:pt>
                <c:pt idx="30067">
                  <c:v>0.35169988276670572</c:v>
                </c:pt>
                <c:pt idx="30068">
                  <c:v>0.35169988276670572</c:v>
                </c:pt>
                <c:pt idx="30069">
                  <c:v>0.35165646302809261</c:v>
                </c:pt>
                <c:pt idx="30070">
                  <c:v>0.3516130432894794</c:v>
                </c:pt>
                <c:pt idx="30071">
                  <c:v>0.3516130432894794</c:v>
                </c:pt>
                <c:pt idx="30072">
                  <c:v>0.35156962355086618</c:v>
                </c:pt>
                <c:pt idx="30073">
                  <c:v>0.35156962355086618</c:v>
                </c:pt>
                <c:pt idx="30074">
                  <c:v>0.35152620381225308</c:v>
                </c:pt>
                <c:pt idx="30075">
                  <c:v>0.35148278407363986</c:v>
                </c:pt>
                <c:pt idx="30076">
                  <c:v>0.35148278407363986</c:v>
                </c:pt>
                <c:pt idx="30077">
                  <c:v>0.35148278407363986</c:v>
                </c:pt>
                <c:pt idx="30078">
                  <c:v>0.35143936433502665</c:v>
                </c:pt>
                <c:pt idx="30079">
                  <c:v>0.35139594459641355</c:v>
                </c:pt>
                <c:pt idx="30080">
                  <c:v>0.35139594459641355</c:v>
                </c:pt>
                <c:pt idx="30081">
                  <c:v>0.35135252485780033</c:v>
                </c:pt>
                <c:pt idx="30082">
                  <c:v>0.35130910511918723</c:v>
                </c:pt>
                <c:pt idx="30083">
                  <c:v>0.35126568538057401</c:v>
                </c:pt>
                <c:pt idx="30084">
                  <c:v>0.35126568538057401</c:v>
                </c:pt>
                <c:pt idx="30085">
                  <c:v>0.3512222656419608</c:v>
                </c:pt>
                <c:pt idx="30086">
                  <c:v>0.35117884590334769</c:v>
                </c:pt>
                <c:pt idx="30087">
                  <c:v>0.35113542616473448</c:v>
                </c:pt>
                <c:pt idx="30088">
                  <c:v>0.35113542616473448</c:v>
                </c:pt>
                <c:pt idx="30089">
                  <c:v>0.35109200642612126</c:v>
                </c:pt>
                <c:pt idx="30090">
                  <c:v>0.35104858668750816</c:v>
                </c:pt>
                <c:pt idx="30091">
                  <c:v>0.35100516694889494</c:v>
                </c:pt>
                <c:pt idx="30092">
                  <c:v>0.35096174721028184</c:v>
                </c:pt>
                <c:pt idx="30093">
                  <c:v>0.35096174721028184</c:v>
                </c:pt>
                <c:pt idx="30094">
                  <c:v>0.35091832747166862</c:v>
                </c:pt>
                <c:pt idx="30095">
                  <c:v>0.35091832747166862</c:v>
                </c:pt>
                <c:pt idx="30096">
                  <c:v>0.35091832747166862</c:v>
                </c:pt>
                <c:pt idx="30097">
                  <c:v>0.35087490773305541</c:v>
                </c:pt>
                <c:pt idx="30098">
                  <c:v>0.35087490773305541</c:v>
                </c:pt>
                <c:pt idx="30099">
                  <c:v>0.35087490773305541</c:v>
                </c:pt>
                <c:pt idx="30100">
                  <c:v>0.3508314879944423</c:v>
                </c:pt>
                <c:pt idx="30101">
                  <c:v>0.3508314879944423</c:v>
                </c:pt>
                <c:pt idx="30102">
                  <c:v>0.35078806825582909</c:v>
                </c:pt>
                <c:pt idx="30103">
                  <c:v>0.35074464851721587</c:v>
                </c:pt>
                <c:pt idx="30104">
                  <c:v>0.35074464851721587</c:v>
                </c:pt>
                <c:pt idx="30105">
                  <c:v>0.35074464851721587</c:v>
                </c:pt>
                <c:pt idx="30106">
                  <c:v>0.35070122877860277</c:v>
                </c:pt>
                <c:pt idx="30107">
                  <c:v>0.35065780903998955</c:v>
                </c:pt>
                <c:pt idx="30108">
                  <c:v>0.35065780903998955</c:v>
                </c:pt>
                <c:pt idx="30109">
                  <c:v>0.35065780903998955</c:v>
                </c:pt>
                <c:pt idx="30110">
                  <c:v>0.35065780903998955</c:v>
                </c:pt>
                <c:pt idx="30111">
                  <c:v>0.35061438930137645</c:v>
                </c:pt>
                <c:pt idx="30112">
                  <c:v>0.35057096956276323</c:v>
                </c:pt>
                <c:pt idx="30113">
                  <c:v>0.35052754982415002</c:v>
                </c:pt>
                <c:pt idx="30114">
                  <c:v>0.35052754982415002</c:v>
                </c:pt>
                <c:pt idx="30115">
                  <c:v>0.35048413008553692</c:v>
                </c:pt>
                <c:pt idx="30116">
                  <c:v>0.35048413008553692</c:v>
                </c:pt>
                <c:pt idx="30117">
                  <c:v>0.35048413008553692</c:v>
                </c:pt>
                <c:pt idx="30118">
                  <c:v>0.3504407103469237</c:v>
                </c:pt>
                <c:pt idx="30119">
                  <c:v>0.35039729060831049</c:v>
                </c:pt>
                <c:pt idx="30120">
                  <c:v>0.35035387086969738</c:v>
                </c:pt>
                <c:pt idx="30121">
                  <c:v>0.35031045113108417</c:v>
                </c:pt>
                <c:pt idx="30122">
                  <c:v>0.35026703139247106</c:v>
                </c:pt>
                <c:pt idx="30123">
                  <c:v>0.35026703139247106</c:v>
                </c:pt>
                <c:pt idx="30124">
                  <c:v>0.35022361165385785</c:v>
                </c:pt>
                <c:pt idx="30125">
                  <c:v>0.35018019191524463</c:v>
                </c:pt>
                <c:pt idx="30126">
                  <c:v>0.35013677217663153</c:v>
                </c:pt>
                <c:pt idx="30127">
                  <c:v>0.35013677217663153</c:v>
                </c:pt>
                <c:pt idx="30128">
                  <c:v>0.35009335243801831</c:v>
                </c:pt>
                <c:pt idx="30129">
                  <c:v>0.35009335243801831</c:v>
                </c:pt>
                <c:pt idx="30130">
                  <c:v>0.35009335243801831</c:v>
                </c:pt>
                <c:pt idx="30131">
                  <c:v>0.35009335243801831</c:v>
                </c:pt>
                <c:pt idx="30132">
                  <c:v>0.3500499326994051</c:v>
                </c:pt>
                <c:pt idx="30133">
                  <c:v>0.3500499326994051</c:v>
                </c:pt>
                <c:pt idx="30134">
                  <c:v>0.3500499326994051</c:v>
                </c:pt>
                <c:pt idx="30135">
                  <c:v>0.35000651296079199</c:v>
                </c:pt>
                <c:pt idx="30136">
                  <c:v>0.34996309322217878</c:v>
                </c:pt>
                <c:pt idx="30137">
                  <c:v>0.34996309322217878</c:v>
                </c:pt>
                <c:pt idx="30138">
                  <c:v>0.34991967348356567</c:v>
                </c:pt>
                <c:pt idx="30139">
                  <c:v>0.34987625374495246</c:v>
                </c:pt>
                <c:pt idx="30140">
                  <c:v>0.34983283400633924</c:v>
                </c:pt>
                <c:pt idx="30141">
                  <c:v>0.34978941426772614</c:v>
                </c:pt>
                <c:pt idx="30142">
                  <c:v>0.34974599452911292</c:v>
                </c:pt>
                <c:pt idx="30143">
                  <c:v>0.34974599452911292</c:v>
                </c:pt>
                <c:pt idx="30144">
                  <c:v>0.34970257479049971</c:v>
                </c:pt>
                <c:pt idx="30145">
                  <c:v>0.34965915505188661</c:v>
                </c:pt>
                <c:pt idx="30146">
                  <c:v>0.34965915505188661</c:v>
                </c:pt>
                <c:pt idx="30147">
                  <c:v>0.34965915505188661</c:v>
                </c:pt>
                <c:pt idx="30148">
                  <c:v>0.34961573531327339</c:v>
                </c:pt>
                <c:pt idx="30149">
                  <c:v>0.34961573531327339</c:v>
                </c:pt>
                <c:pt idx="30150">
                  <c:v>0.34957231557466029</c:v>
                </c:pt>
                <c:pt idx="30151">
                  <c:v>0.34952889583604707</c:v>
                </c:pt>
                <c:pt idx="30152">
                  <c:v>0.34952889583604707</c:v>
                </c:pt>
                <c:pt idx="30153">
                  <c:v>0.34952889583604707</c:v>
                </c:pt>
                <c:pt idx="30154">
                  <c:v>0.34948547609743386</c:v>
                </c:pt>
                <c:pt idx="30155">
                  <c:v>0.34944205635882075</c:v>
                </c:pt>
                <c:pt idx="30156">
                  <c:v>0.34944205635882075</c:v>
                </c:pt>
                <c:pt idx="30157">
                  <c:v>0.34944205635882075</c:v>
                </c:pt>
                <c:pt idx="30158">
                  <c:v>0.34939863662020754</c:v>
                </c:pt>
                <c:pt idx="30159">
                  <c:v>0.34939863662020754</c:v>
                </c:pt>
                <c:pt idx="30160">
                  <c:v>0.34939863662020754</c:v>
                </c:pt>
                <c:pt idx="30161">
                  <c:v>0.34935521688159432</c:v>
                </c:pt>
                <c:pt idx="30162">
                  <c:v>0.34931179714298122</c:v>
                </c:pt>
                <c:pt idx="30163">
                  <c:v>0.34931179714298122</c:v>
                </c:pt>
                <c:pt idx="30164">
                  <c:v>0.34931179714298122</c:v>
                </c:pt>
                <c:pt idx="30165">
                  <c:v>0.349268377404368</c:v>
                </c:pt>
                <c:pt idx="30166">
                  <c:v>0.3492249576657549</c:v>
                </c:pt>
                <c:pt idx="30167">
                  <c:v>0.34918153792714168</c:v>
                </c:pt>
                <c:pt idx="30168">
                  <c:v>0.34913811818852847</c:v>
                </c:pt>
                <c:pt idx="30169">
                  <c:v>0.34909469844991536</c:v>
                </c:pt>
                <c:pt idx="30170">
                  <c:v>0.34905127871130215</c:v>
                </c:pt>
                <c:pt idx="30171">
                  <c:v>0.34900785897268893</c:v>
                </c:pt>
                <c:pt idx="30172">
                  <c:v>0.34900785897268893</c:v>
                </c:pt>
                <c:pt idx="30173">
                  <c:v>0.34896443923407583</c:v>
                </c:pt>
                <c:pt idx="30174">
                  <c:v>0.34892101949546261</c:v>
                </c:pt>
                <c:pt idx="30175">
                  <c:v>0.34887759975684951</c:v>
                </c:pt>
                <c:pt idx="30176">
                  <c:v>0.3488341800182363</c:v>
                </c:pt>
                <c:pt idx="30177">
                  <c:v>0.34879076027962308</c:v>
                </c:pt>
                <c:pt idx="30178">
                  <c:v>0.34874734054100998</c:v>
                </c:pt>
                <c:pt idx="30179">
                  <c:v>0.34874734054100998</c:v>
                </c:pt>
                <c:pt idx="30180">
                  <c:v>0.34870392080239676</c:v>
                </c:pt>
                <c:pt idx="30181">
                  <c:v>0.34866050106378355</c:v>
                </c:pt>
                <c:pt idx="30182">
                  <c:v>0.34861708132517044</c:v>
                </c:pt>
                <c:pt idx="30183">
                  <c:v>0.34857366158655723</c:v>
                </c:pt>
                <c:pt idx="30184">
                  <c:v>0.34853024184794412</c:v>
                </c:pt>
                <c:pt idx="30185">
                  <c:v>0.34848682210933091</c:v>
                </c:pt>
                <c:pt idx="30186">
                  <c:v>0.34844340237071769</c:v>
                </c:pt>
                <c:pt idx="30187">
                  <c:v>0.34839998263210459</c:v>
                </c:pt>
                <c:pt idx="30188">
                  <c:v>0.34835656289349137</c:v>
                </c:pt>
                <c:pt idx="30189">
                  <c:v>0.34831314315487816</c:v>
                </c:pt>
                <c:pt idx="30190">
                  <c:v>0.34831314315487816</c:v>
                </c:pt>
                <c:pt idx="30191">
                  <c:v>0.34826972341626505</c:v>
                </c:pt>
                <c:pt idx="30192">
                  <c:v>0.34826972341626505</c:v>
                </c:pt>
                <c:pt idx="30193">
                  <c:v>0.34822630367765184</c:v>
                </c:pt>
                <c:pt idx="30194">
                  <c:v>0.34822630367765184</c:v>
                </c:pt>
                <c:pt idx="30195">
                  <c:v>0.34818288393903873</c:v>
                </c:pt>
                <c:pt idx="30196">
                  <c:v>0.34813946420042552</c:v>
                </c:pt>
                <c:pt idx="30197">
                  <c:v>0.3480960444618123</c:v>
                </c:pt>
                <c:pt idx="30198">
                  <c:v>0.3480960444618123</c:v>
                </c:pt>
                <c:pt idx="30199">
                  <c:v>0.3480526247231992</c:v>
                </c:pt>
                <c:pt idx="30200">
                  <c:v>0.34800920498458598</c:v>
                </c:pt>
                <c:pt idx="30201">
                  <c:v>0.34800920498458598</c:v>
                </c:pt>
                <c:pt idx="30202">
                  <c:v>0.34800920498458598</c:v>
                </c:pt>
                <c:pt idx="30203">
                  <c:v>0.34796578524597277</c:v>
                </c:pt>
                <c:pt idx="30204">
                  <c:v>0.34792236550735967</c:v>
                </c:pt>
                <c:pt idx="30205">
                  <c:v>0.34787894576874645</c:v>
                </c:pt>
                <c:pt idx="30206">
                  <c:v>0.34787894576874645</c:v>
                </c:pt>
                <c:pt idx="30207">
                  <c:v>0.34783552603013335</c:v>
                </c:pt>
                <c:pt idx="30208">
                  <c:v>0.34779210629152013</c:v>
                </c:pt>
                <c:pt idx="30209">
                  <c:v>0.34774868655290692</c:v>
                </c:pt>
                <c:pt idx="30210">
                  <c:v>0.34770526681429381</c:v>
                </c:pt>
                <c:pt idx="30211">
                  <c:v>0.34770526681429381</c:v>
                </c:pt>
                <c:pt idx="30212">
                  <c:v>0.34770526681429381</c:v>
                </c:pt>
                <c:pt idx="30213">
                  <c:v>0.3476618470756806</c:v>
                </c:pt>
                <c:pt idx="30214">
                  <c:v>0.3476618470756806</c:v>
                </c:pt>
                <c:pt idx="30215">
                  <c:v>0.3476618470756806</c:v>
                </c:pt>
                <c:pt idx="30216">
                  <c:v>0.34761842733706738</c:v>
                </c:pt>
                <c:pt idx="30217">
                  <c:v>0.34761842733706738</c:v>
                </c:pt>
                <c:pt idx="30218">
                  <c:v>0.34757500759845428</c:v>
                </c:pt>
                <c:pt idx="30219">
                  <c:v>0.34757500759845428</c:v>
                </c:pt>
                <c:pt idx="30220">
                  <c:v>0.34757500759845428</c:v>
                </c:pt>
                <c:pt idx="30221">
                  <c:v>0.34753158785984106</c:v>
                </c:pt>
                <c:pt idx="30222">
                  <c:v>0.34748816812122796</c:v>
                </c:pt>
                <c:pt idx="30223">
                  <c:v>0.34744474838261474</c:v>
                </c:pt>
                <c:pt idx="30224">
                  <c:v>0.34740132864400153</c:v>
                </c:pt>
                <c:pt idx="30225">
                  <c:v>0.34735790890538842</c:v>
                </c:pt>
                <c:pt idx="30226">
                  <c:v>0.34731448916677521</c:v>
                </c:pt>
                <c:pt idx="30227">
                  <c:v>0.34727106942816199</c:v>
                </c:pt>
                <c:pt idx="30228">
                  <c:v>0.34722764968954889</c:v>
                </c:pt>
                <c:pt idx="30229">
                  <c:v>0.34718422995093567</c:v>
                </c:pt>
                <c:pt idx="30230">
                  <c:v>0.34714081021232257</c:v>
                </c:pt>
                <c:pt idx="30231">
                  <c:v>0.34709739047370936</c:v>
                </c:pt>
                <c:pt idx="30232">
                  <c:v>0.34705397073509614</c:v>
                </c:pt>
                <c:pt idx="30233">
                  <c:v>0.34705397073509614</c:v>
                </c:pt>
                <c:pt idx="30234">
                  <c:v>0.34701055099648304</c:v>
                </c:pt>
                <c:pt idx="30235">
                  <c:v>0.34696713125786982</c:v>
                </c:pt>
                <c:pt idx="30236">
                  <c:v>0.34692371151925661</c:v>
                </c:pt>
                <c:pt idx="30237">
                  <c:v>0.3468802917806435</c:v>
                </c:pt>
                <c:pt idx="30238">
                  <c:v>0.3468802917806435</c:v>
                </c:pt>
                <c:pt idx="30239">
                  <c:v>0.34683687204203029</c:v>
                </c:pt>
                <c:pt idx="30240">
                  <c:v>0.34679345230341718</c:v>
                </c:pt>
                <c:pt idx="30241">
                  <c:v>0.34675003256480397</c:v>
                </c:pt>
                <c:pt idx="30242">
                  <c:v>0.34675003256480397</c:v>
                </c:pt>
                <c:pt idx="30243">
                  <c:v>0.34670661282619075</c:v>
                </c:pt>
                <c:pt idx="30244">
                  <c:v>0.34666319308757765</c:v>
                </c:pt>
                <c:pt idx="30245">
                  <c:v>0.34666319308757765</c:v>
                </c:pt>
                <c:pt idx="30246">
                  <c:v>0.34666319308757765</c:v>
                </c:pt>
                <c:pt idx="30247">
                  <c:v>0.34661977334896443</c:v>
                </c:pt>
                <c:pt idx="30248">
                  <c:v>0.34661977334896443</c:v>
                </c:pt>
                <c:pt idx="30249">
                  <c:v>0.34657635361035122</c:v>
                </c:pt>
                <c:pt idx="30250">
                  <c:v>0.34653293387173811</c:v>
                </c:pt>
                <c:pt idx="30251">
                  <c:v>0.3464895141331249</c:v>
                </c:pt>
                <c:pt idx="30252">
                  <c:v>0.34644609439451179</c:v>
                </c:pt>
                <c:pt idx="30253">
                  <c:v>0.34640267465589858</c:v>
                </c:pt>
                <c:pt idx="30254">
                  <c:v>0.34640267465589858</c:v>
                </c:pt>
                <c:pt idx="30255">
                  <c:v>0.34635925491728536</c:v>
                </c:pt>
                <c:pt idx="30256">
                  <c:v>0.34631583517867226</c:v>
                </c:pt>
                <c:pt idx="30257">
                  <c:v>0.34627241544005904</c:v>
                </c:pt>
                <c:pt idx="30258">
                  <c:v>0.34622899570144583</c:v>
                </c:pt>
                <c:pt idx="30259">
                  <c:v>0.34618557596283273</c:v>
                </c:pt>
                <c:pt idx="30260">
                  <c:v>0.34614215622421951</c:v>
                </c:pt>
                <c:pt idx="30261">
                  <c:v>0.34609873648560641</c:v>
                </c:pt>
                <c:pt idx="30262">
                  <c:v>0.34609873648560641</c:v>
                </c:pt>
                <c:pt idx="30263">
                  <c:v>0.34605531674699319</c:v>
                </c:pt>
                <c:pt idx="30264">
                  <c:v>0.34601189700837998</c:v>
                </c:pt>
                <c:pt idx="30265">
                  <c:v>0.34601189700837998</c:v>
                </c:pt>
                <c:pt idx="30266">
                  <c:v>0.34601189700837998</c:v>
                </c:pt>
                <c:pt idx="30267">
                  <c:v>0.34596847726976687</c:v>
                </c:pt>
                <c:pt idx="30268">
                  <c:v>0.34596847726976687</c:v>
                </c:pt>
                <c:pt idx="30269">
                  <c:v>0.34592505753115366</c:v>
                </c:pt>
                <c:pt idx="30270">
                  <c:v>0.34588163779254044</c:v>
                </c:pt>
                <c:pt idx="30271">
                  <c:v>0.34588163779254044</c:v>
                </c:pt>
                <c:pt idx="30272">
                  <c:v>0.34583821805392734</c:v>
                </c:pt>
                <c:pt idx="30273">
                  <c:v>0.34583821805392734</c:v>
                </c:pt>
                <c:pt idx="30274">
                  <c:v>0.34583821805392734</c:v>
                </c:pt>
                <c:pt idx="30275">
                  <c:v>0.34579479831531412</c:v>
                </c:pt>
                <c:pt idx="30276">
                  <c:v>0.34575137857670102</c:v>
                </c:pt>
                <c:pt idx="30277">
                  <c:v>0.34575137857670102</c:v>
                </c:pt>
                <c:pt idx="30278">
                  <c:v>0.34575137857670102</c:v>
                </c:pt>
                <c:pt idx="30279">
                  <c:v>0.3457079588380878</c:v>
                </c:pt>
                <c:pt idx="30280">
                  <c:v>0.34566453909947459</c:v>
                </c:pt>
                <c:pt idx="30281">
                  <c:v>0.34562111936086148</c:v>
                </c:pt>
                <c:pt idx="30282">
                  <c:v>0.34557769962224827</c:v>
                </c:pt>
                <c:pt idx="30283">
                  <c:v>0.34553427988363505</c:v>
                </c:pt>
                <c:pt idx="30284">
                  <c:v>0.34553427988363505</c:v>
                </c:pt>
                <c:pt idx="30285">
                  <c:v>0.34549086014502195</c:v>
                </c:pt>
                <c:pt idx="30286">
                  <c:v>0.34544744040640873</c:v>
                </c:pt>
                <c:pt idx="30287">
                  <c:v>0.34544744040640873</c:v>
                </c:pt>
                <c:pt idx="30288">
                  <c:v>0.34540402066779563</c:v>
                </c:pt>
                <c:pt idx="30289">
                  <c:v>0.34540402066779563</c:v>
                </c:pt>
                <c:pt idx="30290">
                  <c:v>0.34536060092918242</c:v>
                </c:pt>
                <c:pt idx="30291">
                  <c:v>0.3453171811905692</c:v>
                </c:pt>
                <c:pt idx="30292">
                  <c:v>0.3452737614519561</c:v>
                </c:pt>
                <c:pt idx="30293">
                  <c:v>0.34523034171334288</c:v>
                </c:pt>
                <c:pt idx="30294">
                  <c:v>0.34518692197472967</c:v>
                </c:pt>
                <c:pt idx="30295">
                  <c:v>0.34514350223611656</c:v>
                </c:pt>
                <c:pt idx="30296">
                  <c:v>0.34510008249750335</c:v>
                </c:pt>
                <c:pt idx="30297">
                  <c:v>0.34505666275889024</c:v>
                </c:pt>
                <c:pt idx="30298">
                  <c:v>0.34505666275889024</c:v>
                </c:pt>
                <c:pt idx="30299">
                  <c:v>0.34501324302027703</c:v>
                </c:pt>
                <c:pt idx="30300">
                  <c:v>0.34496982328166381</c:v>
                </c:pt>
                <c:pt idx="30301">
                  <c:v>0.34492640354305071</c:v>
                </c:pt>
                <c:pt idx="30302">
                  <c:v>0.34492640354305071</c:v>
                </c:pt>
                <c:pt idx="30303">
                  <c:v>0.34488298380443749</c:v>
                </c:pt>
                <c:pt idx="30304">
                  <c:v>0.34488298380443749</c:v>
                </c:pt>
                <c:pt idx="30305">
                  <c:v>0.34483956406582428</c:v>
                </c:pt>
                <c:pt idx="30306">
                  <c:v>0.34479614432721117</c:v>
                </c:pt>
                <c:pt idx="30307">
                  <c:v>0.34479614432721117</c:v>
                </c:pt>
                <c:pt idx="30308">
                  <c:v>0.34475272458859796</c:v>
                </c:pt>
                <c:pt idx="30309">
                  <c:v>0.34475272458859796</c:v>
                </c:pt>
                <c:pt idx="30310">
                  <c:v>0.34470930484998485</c:v>
                </c:pt>
                <c:pt idx="30311">
                  <c:v>0.34470930484998485</c:v>
                </c:pt>
                <c:pt idx="30312">
                  <c:v>0.34466588511137164</c:v>
                </c:pt>
                <c:pt idx="30313">
                  <c:v>0.34462246537275842</c:v>
                </c:pt>
                <c:pt idx="30314">
                  <c:v>0.34457904563414532</c:v>
                </c:pt>
                <c:pt idx="30315">
                  <c:v>0.34457904563414532</c:v>
                </c:pt>
                <c:pt idx="30316">
                  <c:v>0.3445356258955321</c:v>
                </c:pt>
                <c:pt idx="30317">
                  <c:v>0.3445356258955321</c:v>
                </c:pt>
                <c:pt idx="30318">
                  <c:v>0.3445356258955321</c:v>
                </c:pt>
                <c:pt idx="30319">
                  <c:v>0.34449220615691889</c:v>
                </c:pt>
                <c:pt idx="30320">
                  <c:v>0.34444878641830579</c:v>
                </c:pt>
                <c:pt idx="30321">
                  <c:v>0.34444878641830579</c:v>
                </c:pt>
                <c:pt idx="30322">
                  <c:v>0.34440536667969257</c:v>
                </c:pt>
                <c:pt idx="30323">
                  <c:v>0.34440536667969257</c:v>
                </c:pt>
                <c:pt idx="30324">
                  <c:v>0.34436194694107947</c:v>
                </c:pt>
                <c:pt idx="30325">
                  <c:v>0.34436194694107947</c:v>
                </c:pt>
                <c:pt idx="30326">
                  <c:v>0.34436194694107947</c:v>
                </c:pt>
                <c:pt idx="30327">
                  <c:v>0.34431852720246625</c:v>
                </c:pt>
                <c:pt idx="30328">
                  <c:v>0.34427510746385304</c:v>
                </c:pt>
                <c:pt idx="30329">
                  <c:v>0.34423168772523993</c:v>
                </c:pt>
                <c:pt idx="30330">
                  <c:v>0.34418826798662672</c:v>
                </c:pt>
                <c:pt idx="30331">
                  <c:v>0.3441448482480135</c:v>
                </c:pt>
                <c:pt idx="30332">
                  <c:v>0.3441014285094004</c:v>
                </c:pt>
                <c:pt idx="30333">
                  <c:v>0.3441014285094004</c:v>
                </c:pt>
                <c:pt idx="30334">
                  <c:v>0.34405800877078718</c:v>
                </c:pt>
                <c:pt idx="30335">
                  <c:v>0.34401458903217408</c:v>
                </c:pt>
                <c:pt idx="30336">
                  <c:v>0.34397116929356086</c:v>
                </c:pt>
                <c:pt idx="30337">
                  <c:v>0.34397116929356086</c:v>
                </c:pt>
                <c:pt idx="30338">
                  <c:v>0.34392774955494765</c:v>
                </c:pt>
                <c:pt idx="30339">
                  <c:v>0.34388432981633454</c:v>
                </c:pt>
                <c:pt idx="30340">
                  <c:v>0.34384091007772133</c:v>
                </c:pt>
                <c:pt idx="30341">
                  <c:v>0.34379749033910811</c:v>
                </c:pt>
                <c:pt idx="30342">
                  <c:v>0.34375407060049501</c:v>
                </c:pt>
                <c:pt idx="30343">
                  <c:v>0.34371065086188179</c:v>
                </c:pt>
                <c:pt idx="30344">
                  <c:v>0.34371065086188179</c:v>
                </c:pt>
                <c:pt idx="30345">
                  <c:v>0.34366723112326869</c:v>
                </c:pt>
                <c:pt idx="30346">
                  <c:v>0.34362381138465548</c:v>
                </c:pt>
                <c:pt idx="30347">
                  <c:v>0.34358039164604226</c:v>
                </c:pt>
                <c:pt idx="30348">
                  <c:v>0.34353697190742916</c:v>
                </c:pt>
                <c:pt idx="30349">
                  <c:v>0.34349355216881594</c:v>
                </c:pt>
                <c:pt idx="30350">
                  <c:v>0.34345013243020273</c:v>
                </c:pt>
                <c:pt idx="30351">
                  <c:v>0.34340671269158962</c:v>
                </c:pt>
                <c:pt idx="30352">
                  <c:v>0.34340671269158962</c:v>
                </c:pt>
                <c:pt idx="30353">
                  <c:v>0.34340671269158962</c:v>
                </c:pt>
                <c:pt idx="30354">
                  <c:v>0.34336329295297641</c:v>
                </c:pt>
                <c:pt idx="30355">
                  <c:v>0.3433198732143633</c:v>
                </c:pt>
                <c:pt idx="30356">
                  <c:v>0.3433198732143633</c:v>
                </c:pt>
                <c:pt idx="30357">
                  <c:v>0.34327645347575009</c:v>
                </c:pt>
                <c:pt idx="30358">
                  <c:v>0.34327645347575009</c:v>
                </c:pt>
                <c:pt idx="30359">
                  <c:v>0.34327645347575009</c:v>
                </c:pt>
                <c:pt idx="30360">
                  <c:v>0.34323303373713687</c:v>
                </c:pt>
                <c:pt idx="30361">
                  <c:v>0.34318961399852377</c:v>
                </c:pt>
                <c:pt idx="30362">
                  <c:v>0.34314619425991055</c:v>
                </c:pt>
                <c:pt idx="30363">
                  <c:v>0.34314619425991055</c:v>
                </c:pt>
                <c:pt idx="30364">
                  <c:v>0.34310277452129734</c:v>
                </c:pt>
                <c:pt idx="30365">
                  <c:v>0.34310277452129734</c:v>
                </c:pt>
                <c:pt idx="30366">
                  <c:v>0.34305935478268423</c:v>
                </c:pt>
                <c:pt idx="30367">
                  <c:v>0.34301593504407102</c:v>
                </c:pt>
                <c:pt idx="30368">
                  <c:v>0.34297251530545791</c:v>
                </c:pt>
                <c:pt idx="30369">
                  <c:v>0.3429290955668447</c:v>
                </c:pt>
                <c:pt idx="30370">
                  <c:v>0.34288567582823148</c:v>
                </c:pt>
                <c:pt idx="30371">
                  <c:v>0.34284225608961838</c:v>
                </c:pt>
                <c:pt idx="30372">
                  <c:v>0.34279883635100517</c:v>
                </c:pt>
                <c:pt idx="30373">
                  <c:v>0.34275541661239195</c:v>
                </c:pt>
                <c:pt idx="30374">
                  <c:v>0.34271199687377885</c:v>
                </c:pt>
                <c:pt idx="30375">
                  <c:v>0.34266857713516563</c:v>
                </c:pt>
                <c:pt idx="30376">
                  <c:v>0.34262515739655253</c:v>
                </c:pt>
                <c:pt idx="30377">
                  <c:v>0.34258173765793931</c:v>
                </c:pt>
                <c:pt idx="30378">
                  <c:v>0.3425383179193261</c:v>
                </c:pt>
                <c:pt idx="30379">
                  <c:v>0.34249489818071299</c:v>
                </c:pt>
                <c:pt idx="30380">
                  <c:v>0.34245147844209978</c:v>
                </c:pt>
                <c:pt idx="30381">
                  <c:v>0.34240805870348656</c:v>
                </c:pt>
                <c:pt idx="30382">
                  <c:v>0.34236463896487346</c:v>
                </c:pt>
                <c:pt idx="30383">
                  <c:v>0.34232121922626024</c:v>
                </c:pt>
                <c:pt idx="30384">
                  <c:v>0.34227779948764714</c:v>
                </c:pt>
                <c:pt idx="30385">
                  <c:v>0.34227779948764714</c:v>
                </c:pt>
                <c:pt idx="30386">
                  <c:v>0.34223437974903392</c:v>
                </c:pt>
                <c:pt idx="30387">
                  <c:v>0.34219096001042071</c:v>
                </c:pt>
                <c:pt idx="30388">
                  <c:v>0.3421475402718076</c:v>
                </c:pt>
                <c:pt idx="30389">
                  <c:v>0.34210412053319439</c:v>
                </c:pt>
                <c:pt idx="30390">
                  <c:v>0.34206070079458117</c:v>
                </c:pt>
                <c:pt idx="30391">
                  <c:v>0.34201728105596807</c:v>
                </c:pt>
                <c:pt idx="30392">
                  <c:v>0.34197386131735485</c:v>
                </c:pt>
                <c:pt idx="30393">
                  <c:v>0.34193044157874175</c:v>
                </c:pt>
                <c:pt idx="30394">
                  <c:v>0.34193044157874175</c:v>
                </c:pt>
                <c:pt idx="30395">
                  <c:v>0.34188702184012854</c:v>
                </c:pt>
                <c:pt idx="30396">
                  <c:v>0.34184360210151532</c:v>
                </c:pt>
                <c:pt idx="30397">
                  <c:v>0.34184360210151532</c:v>
                </c:pt>
                <c:pt idx="30398">
                  <c:v>0.34180018236290222</c:v>
                </c:pt>
                <c:pt idx="30399">
                  <c:v>0.341756762624289</c:v>
                </c:pt>
                <c:pt idx="30400">
                  <c:v>0.341756762624289</c:v>
                </c:pt>
                <c:pt idx="30401">
                  <c:v>0.34171334288567579</c:v>
                </c:pt>
                <c:pt idx="30402">
                  <c:v>0.34166992314706268</c:v>
                </c:pt>
                <c:pt idx="30403">
                  <c:v>0.34162650340844947</c:v>
                </c:pt>
                <c:pt idx="30404">
                  <c:v>0.34158308366983636</c:v>
                </c:pt>
                <c:pt idx="30405">
                  <c:v>0.34158308366983636</c:v>
                </c:pt>
                <c:pt idx="30406">
                  <c:v>0.34153966393122315</c:v>
                </c:pt>
                <c:pt idx="30407">
                  <c:v>0.34153966393122315</c:v>
                </c:pt>
                <c:pt idx="30408">
                  <c:v>0.34153966393122315</c:v>
                </c:pt>
                <c:pt idx="30409">
                  <c:v>0.34149624419260993</c:v>
                </c:pt>
                <c:pt idx="30410">
                  <c:v>0.34145282445399683</c:v>
                </c:pt>
                <c:pt idx="30411">
                  <c:v>0.34140940471538361</c:v>
                </c:pt>
                <c:pt idx="30412">
                  <c:v>0.3413659849767704</c:v>
                </c:pt>
                <c:pt idx="30413">
                  <c:v>0.3413659849767704</c:v>
                </c:pt>
                <c:pt idx="30414">
                  <c:v>0.3413659849767704</c:v>
                </c:pt>
                <c:pt idx="30415">
                  <c:v>0.3413659849767704</c:v>
                </c:pt>
                <c:pt idx="30416">
                  <c:v>0.34132256523815729</c:v>
                </c:pt>
                <c:pt idx="30417">
                  <c:v>0.34127914549954408</c:v>
                </c:pt>
                <c:pt idx="30418">
                  <c:v>0.34123572576093097</c:v>
                </c:pt>
                <c:pt idx="30419">
                  <c:v>0.34123572576093097</c:v>
                </c:pt>
                <c:pt idx="30420">
                  <c:v>0.34119230602231776</c:v>
                </c:pt>
                <c:pt idx="30421">
                  <c:v>0.34114888628370454</c:v>
                </c:pt>
                <c:pt idx="30422">
                  <c:v>0.34110546654509144</c:v>
                </c:pt>
                <c:pt idx="30423">
                  <c:v>0.34106204680647823</c:v>
                </c:pt>
                <c:pt idx="30424">
                  <c:v>0.34101862706786501</c:v>
                </c:pt>
                <c:pt idx="30425">
                  <c:v>0.34101862706786501</c:v>
                </c:pt>
                <c:pt idx="30426">
                  <c:v>0.34101862706786501</c:v>
                </c:pt>
                <c:pt idx="30427">
                  <c:v>0.34097520732925191</c:v>
                </c:pt>
                <c:pt idx="30428">
                  <c:v>0.34093178759063869</c:v>
                </c:pt>
                <c:pt idx="30429">
                  <c:v>0.34088836785202548</c:v>
                </c:pt>
                <c:pt idx="30430">
                  <c:v>0.34084494811341237</c:v>
                </c:pt>
                <c:pt idx="30431">
                  <c:v>0.34080152837479916</c:v>
                </c:pt>
                <c:pt idx="30432">
                  <c:v>0.34075810863618605</c:v>
                </c:pt>
                <c:pt idx="30433">
                  <c:v>0.34071468889757284</c:v>
                </c:pt>
                <c:pt idx="30434">
                  <c:v>0.34067126915895962</c:v>
                </c:pt>
                <c:pt idx="30435">
                  <c:v>0.34062784942034652</c:v>
                </c:pt>
                <c:pt idx="30436">
                  <c:v>0.3405844296817333</c:v>
                </c:pt>
                <c:pt idx="30437">
                  <c:v>0.34054100994312009</c:v>
                </c:pt>
                <c:pt idx="30438">
                  <c:v>0.34049759020450698</c:v>
                </c:pt>
                <c:pt idx="30439">
                  <c:v>0.34045417046589377</c:v>
                </c:pt>
                <c:pt idx="30440">
                  <c:v>0.34041075072728066</c:v>
                </c:pt>
                <c:pt idx="30441">
                  <c:v>0.34036733098866745</c:v>
                </c:pt>
                <c:pt idx="30442">
                  <c:v>0.34032391125005423</c:v>
                </c:pt>
                <c:pt idx="30443">
                  <c:v>0.34028049151144113</c:v>
                </c:pt>
                <c:pt idx="30444">
                  <c:v>0.34028049151144113</c:v>
                </c:pt>
                <c:pt idx="30445">
                  <c:v>0.34028049151144113</c:v>
                </c:pt>
                <c:pt idx="30446">
                  <c:v>0.34023707177282791</c:v>
                </c:pt>
                <c:pt idx="30447">
                  <c:v>0.3401936520342147</c:v>
                </c:pt>
                <c:pt idx="30448">
                  <c:v>0.3401502322956016</c:v>
                </c:pt>
                <c:pt idx="30449">
                  <c:v>0.34010681255698838</c:v>
                </c:pt>
                <c:pt idx="30450">
                  <c:v>0.34010681255698838</c:v>
                </c:pt>
                <c:pt idx="30451">
                  <c:v>0.34006339281837528</c:v>
                </c:pt>
                <c:pt idx="30452">
                  <c:v>0.34001997307976206</c:v>
                </c:pt>
                <c:pt idx="30453">
                  <c:v>0.33997655334114885</c:v>
                </c:pt>
                <c:pt idx="30454">
                  <c:v>0.33993313360253574</c:v>
                </c:pt>
                <c:pt idx="30455">
                  <c:v>0.33988971386392253</c:v>
                </c:pt>
                <c:pt idx="30456">
                  <c:v>0.33984629412530931</c:v>
                </c:pt>
                <c:pt idx="30457">
                  <c:v>0.33980287438669621</c:v>
                </c:pt>
                <c:pt idx="30458">
                  <c:v>0.33980287438669621</c:v>
                </c:pt>
                <c:pt idx="30459">
                  <c:v>0.33975945464808299</c:v>
                </c:pt>
                <c:pt idx="30460">
                  <c:v>0.33971603490946989</c:v>
                </c:pt>
                <c:pt idx="30461">
                  <c:v>0.33971603490946989</c:v>
                </c:pt>
                <c:pt idx="30462">
                  <c:v>0.33971603490946989</c:v>
                </c:pt>
                <c:pt idx="30463">
                  <c:v>0.33971603490946989</c:v>
                </c:pt>
                <c:pt idx="30464">
                  <c:v>0.33967261517085667</c:v>
                </c:pt>
                <c:pt idx="30465">
                  <c:v>0.33962919543224346</c:v>
                </c:pt>
                <c:pt idx="30466">
                  <c:v>0.33958577569363035</c:v>
                </c:pt>
                <c:pt idx="30467">
                  <c:v>0.33958577569363035</c:v>
                </c:pt>
                <c:pt idx="30468">
                  <c:v>0.33954235595501714</c:v>
                </c:pt>
                <c:pt idx="30469">
                  <c:v>0.33954235595501714</c:v>
                </c:pt>
                <c:pt idx="30470">
                  <c:v>0.33949893621640392</c:v>
                </c:pt>
                <c:pt idx="30471">
                  <c:v>0.33945551647779082</c:v>
                </c:pt>
                <c:pt idx="30472">
                  <c:v>0.3394120967391776</c:v>
                </c:pt>
                <c:pt idx="30473">
                  <c:v>0.3394120967391776</c:v>
                </c:pt>
                <c:pt idx="30474">
                  <c:v>0.3393686770005645</c:v>
                </c:pt>
                <c:pt idx="30475">
                  <c:v>0.3393686770005645</c:v>
                </c:pt>
                <c:pt idx="30476">
                  <c:v>0.33932525726195129</c:v>
                </c:pt>
                <c:pt idx="30477">
                  <c:v>0.33928183752333807</c:v>
                </c:pt>
                <c:pt idx="30478">
                  <c:v>0.33923841778472497</c:v>
                </c:pt>
                <c:pt idx="30479">
                  <c:v>0.33923841778472497</c:v>
                </c:pt>
                <c:pt idx="30480">
                  <c:v>0.33919499804611175</c:v>
                </c:pt>
                <c:pt idx="30481">
                  <c:v>0.33915157830749854</c:v>
                </c:pt>
                <c:pt idx="30482">
                  <c:v>0.33910815856888543</c:v>
                </c:pt>
                <c:pt idx="30483">
                  <c:v>0.33906473883027222</c:v>
                </c:pt>
                <c:pt idx="30484">
                  <c:v>0.33902131909165911</c:v>
                </c:pt>
                <c:pt idx="30485">
                  <c:v>0.3389778993530459</c:v>
                </c:pt>
                <c:pt idx="30486">
                  <c:v>0.33893447961443268</c:v>
                </c:pt>
                <c:pt idx="30487">
                  <c:v>0.33889105987581958</c:v>
                </c:pt>
                <c:pt idx="30488">
                  <c:v>0.33884764013720636</c:v>
                </c:pt>
                <c:pt idx="30489">
                  <c:v>0.33884764013720636</c:v>
                </c:pt>
                <c:pt idx="30490">
                  <c:v>0.33884764013720636</c:v>
                </c:pt>
                <c:pt idx="30491">
                  <c:v>0.33880422039859315</c:v>
                </c:pt>
                <c:pt idx="30492">
                  <c:v>0.33876080065998004</c:v>
                </c:pt>
                <c:pt idx="30493">
                  <c:v>0.33871738092136683</c:v>
                </c:pt>
                <c:pt idx="30494">
                  <c:v>0.33867396118275372</c:v>
                </c:pt>
                <c:pt idx="30495">
                  <c:v>0.33867396118275372</c:v>
                </c:pt>
                <c:pt idx="30496">
                  <c:v>0.33863054144414051</c:v>
                </c:pt>
                <c:pt idx="30497">
                  <c:v>0.33858712170552729</c:v>
                </c:pt>
                <c:pt idx="30498">
                  <c:v>0.33854370196691419</c:v>
                </c:pt>
                <c:pt idx="30499">
                  <c:v>0.33850028222830097</c:v>
                </c:pt>
                <c:pt idx="30500">
                  <c:v>0.33845686248968776</c:v>
                </c:pt>
                <c:pt idx="30501">
                  <c:v>0.33841344275107466</c:v>
                </c:pt>
                <c:pt idx="30502">
                  <c:v>0.33837002301246144</c:v>
                </c:pt>
                <c:pt idx="30503">
                  <c:v>0.33832660327384834</c:v>
                </c:pt>
                <c:pt idx="30504">
                  <c:v>0.33832660327384834</c:v>
                </c:pt>
                <c:pt idx="30505">
                  <c:v>0.33828318353523512</c:v>
                </c:pt>
                <c:pt idx="30506">
                  <c:v>0.33828318353523512</c:v>
                </c:pt>
                <c:pt idx="30507">
                  <c:v>0.33823976379662191</c:v>
                </c:pt>
                <c:pt idx="30508">
                  <c:v>0.3381963440580088</c:v>
                </c:pt>
                <c:pt idx="30509">
                  <c:v>0.3381963440580088</c:v>
                </c:pt>
                <c:pt idx="30510">
                  <c:v>0.33815292431939559</c:v>
                </c:pt>
                <c:pt idx="30511">
                  <c:v>0.33815292431939559</c:v>
                </c:pt>
                <c:pt idx="30512">
                  <c:v>0.33810950458078237</c:v>
                </c:pt>
                <c:pt idx="30513">
                  <c:v>0.33810950458078237</c:v>
                </c:pt>
                <c:pt idx="30514">
                  <c:v>0.33806608484216927</c:v>
                </c:pt>
                <c:pt idx="30515">
                  <c:v>0.33802266510355605</c:v>
                </c:pt>
                <c:pt idx="30516">
                  <c:v>0.33797924536494295</c:v>
                </c:pt>
                <c:pt idx="30517">
                  <c:v>0.33793582562632973</c:v>
                </c:pt>
                <c:pt idx="30518">
                  <c:v>0.33793582562632973</c:v>
                </c:pt>
                <c:pt idx="30519">
                  <c:v>0.33789240588771652</c:v>
                </c:pt>
                <c:pt idx="30520">
                  <c:v>0.33784898614910341</c:v>
                </c:pt>
                <c:pt idx="30521">
                  <c:v>0.33784898614910341</c:v>
                </c:pt>
                <c:pt idx="30522">
                  <c:v>0.3378055664104902</c:v>
                </c:pt>
                <c:pt idx="30523">
                  <c:v>0.33776214667187698</c:v>
                </c:pt>
                <c:pt idx="30524">
                  <c:v>0.33771872693326388</c:v>
                </c:pt>
                <c:pt idx="30525">
                  <c:v>0.33767530719465066</c:v>
                </c:pt>
                <c:pt idx="30526">
                  <c:v>0.33763188745603756</c:v>
                </c:pt>
                <c:pt idx="30527">
                  <c:v>0.33763188745603756</c:v>
                </c:pt>
                <c:pt idx="30528">
                  <c:v>0.33758846771742435</c:v>
                </c:pt>
                <c:pt idx="30529">
                  <c:v>0.33754504797881113</c:v>
                </c:pt>
                <c:pt idx="30530">
                  <c:v>0.33750162824019803</c:v>
                </c:pt>
                <c:pt idx="30531">
                  <c:v>0.33745820850158481</c:v>
                </c:pt>
                <c:pt idx="30532">
                  <c:v>0.3374147887629716</c:v>
                </c:pt>
                <c:pt idx="30533">
                  <c:v>0.33737136902435849</c:v>
                </c:pt>
                <c:pt idx="30534">
                  <c:v>0.33732794928574528</c:v>
                </c:pt>
                <c:pt idx="30535">
                  <c:v>0.33728452954713217</c:v>
                </c:pt>
                <c:pt idx="30536">
                  <c:v>0.33724110980851896</c:v>
                </c:pt>
                <c:pt idx="30537">
                  <c:v>0.33719769006990574</c:v>
                </c:pt>
                <c:pt idx="30538">
                  <c:v>0.33715427033129264</c:v>
                </c:pt>
                <c:pt idx="30539">
                  <c:v>0.33711085059267942</c:v>
                </c:pt>
                <c:pt idx="30540">
                  <c:v>0.33706743085406621</c:v>
                </c:pt>
                <c:pt idx="30541">
                  <c:v>0.3370240111154531</c:v>
                </c:pt>
                <c:pt idx="30542">
                  <c:v>0.33698059137683989</c:v>
                </c:pt>
                <c:pt idx="30543">
                  <c:v>0.33693717163822678</c:v>
                </c:pt>
                <c:pt idx="30544">
                  <c:v>0.33689375189961357</c:v>
                </c:pt>
                <c:pt idx="30545">
                  <c:v>0.33685033216100035</c:v>
                </c:pt>
                <c:pt idx="30546">
                  <c:v>0.33680691242238725</c:v>
                </c:pt>
                <c:pt idx="30547">
                  <c:v>0.33676349268377404</c:v>
                </c:pt>
                <c:pt idx="30548">
                  <c:v>0.33672007294516082</c:v>
                </c:pt>
                <c:pt idx="30549">
                  <c:v>0.33667665320654772</c:v>
                </c:pt>
                <c:pt idx="30550">
                  <c:v>0.3366332334679345</c:v>
                </c:pt>
                <c:pt idx="30551">
                  <c:v>0.3365898137293214</c:v>
                </c:pt>
                <c:pt idx="30552">
                  <c:v>0.33654639399070818</c:v>
                </c:pt>
                <c:pt idx="30553">
                  <c:v>0.33654639399070818</c:v>
                </c:pt>
                <c:pt idx="30554">
                  <c:v>0.33650297425209497</c:v>
                </c:pt>
                <c:pt idx="30555">
                  <c:v>0.33645955451348186</c:v>
                </c:pt>
                <c:pt idx="30556">
                  <c:v>0.33645955451348186</c:v>
                </c:pt>
                <c:pt idx="30557">
                  <c:v>0.33645955451348186</c:v>
                </c:pt>
                <c:pt idx="30558">
                  <c:v>0.33641613477486865</c:v>
                </c:pt>
                <c:pt idx="30559">
                  <c:v>0.33641613477486865</c:v>
                </c:pt>
                <c:pt idx="30560">
                  <c:v>0.33641613477486865</c:v>
                </c:pt>
                <c:pt idx="30561">
                  <c:v>0.33637271503625543</c:v>
                </c:pt>
                <c:pt idx="30562">
                  <c:v>0.33632929529764233</c:v>
                </c:pt>
                <c:pt idx="30563">
                  <c:v>0.33628587555902911</c:v>
                </c:pt>
                <c:pt idx="30564">
                  <c:v>0.33624245582041601</c:v>
                </c:pt>
                <c:pt idx="30565">
                  <c:v>0.33619903608180279</c:v>
                </c:pt>
                <c:pt idx="30566">
                  <c:v>0.33615561634318958</c:v>
                </c:pt>
                <c:pt idx="30567">
                  <c:v>0.33615561634318958</c:v>
                </c:pt>
                <c:pt idx="30568">
                  <c:v>0.33611219660457647</c:v>
                </c:pt>
                <c:pt idx="30569">
                  <c:v>0.33606877686596326</c:v>
                </c:pt>
                <c:pt idx="30570">
                  <c:v>0.33606877686596326</c:v>
                </c:pt>
                <c:pt idx="30571">
                  <c:v>0.33606877686596326</c:v>
                </c:pt>
                <c:pt idx="30572">
                  <c:v>0.33602535712735004</c:v>
                </c:pt>
                <c:pt idx="30573">
                  <c:v>0.33598193738873694</c:v>
                </c:pt>
                <c:pt idx="30574">
                  <c:v>0.33593851765012372</c:v>
                </c:pt>
                <c:pt idx="30575">
                  <c:v>0.33589509791151062</c:v>
                </c:pt>
                <c:pt idx="30576">
                  <c:v>0.33589509791151062</c:v>
                </c:pt>
                <c:pt idx="30577">
                  <c:v>0.33589509791151062</c:v>
                </c:pt>
                <c:pt idx="30578">
                  <c:v>0.33585167817289741</c:v>
                </c:pt>
                <c:pt idx="30579">
                  <c:v>0.33580825843428419</c:v>
                </c:pt>
                <c:pt idx="30580">
                  <c:v>0.33580825843428419</c:v>
                </c:pt>
                <c:pt idx="30581">
                  <c:v>0.33576483869567109</c:v>
                </c:pt>
                <c:pt idx="30582">
                  <c:v>0.33576483869567109</c:v>
                </c:pt>
                <c:pt idx="30583">
                  <c:v>0.33572141895705787</c:v>
                </c:pt>
                <c:pt idx="30584">
                  <c:v>0.33572141895705787</c:v>
                </c:pt>
                <c:pt idx="30585">
                  <c:v>0.33567799921844466</c:v>
                </c:pt>
                <c:pt idx="30586">
                  <c:v>0.33563457947983155</c:v>
                </c:pt>
                <c:pt idx="30587">
                  <c:v>0.33559115974121834</c:v>
                </c:pt>
                <c:pt idx="30588">
                  <c:v>0.33554774000260523</c:v>
                </c:pt>
                <c:pt idx="30589">
                  <c:v>0.33550432026399202</c:v>
                </c:pt>
                <c:pt idx="30590">
                  <c:v>0.3354609005253788</c:v>
                </c:pt>
                <c:pt idx="30591">
                  <c:v>0.3354174807867657</c:v>
                </c:pt>
                <c:pt idx="30592">
                  <c:v>0.33537406104815248</c:v>
                </c:pt>
                <c:pt idx="30593">
                  <c:v>0.33537406104815248</c:v>
                </c:pt>
                <c:pt idx="30594">
                  <c:v>0.33533064130953927</c:v>
                </c:pt>
                <c:pt idx="30595">
                  <c:v>0.33528722157092616</c:v>
                </c:pt>
                <c:pt idx="30596">
                  <c:v>0.33528722157092616</c:v>
                </c:pt>
                <c:pt idx="30597">
                  <c:v>0.33524380183231295</c:v>
                </c:pt>
                <c:pt idx="30598">
                  <c:v>0.33524380183231295</c:v>
                </c:pt>
                <c:pt idx="30599">
                  <c:v>0.33520038209369984</c:v>
                </c:pt>
                <c:pt idx="30600">
                  <c:v>0.33515696235508663</c:v>
                </c:pt>
                <c:pt idx="30601">
                  <c:v>0.33515696235508663</c:v>
                </c:pt>
                <c:pt idx="30602">
                  <c:v>0.33515696235508663</c:v>
                </c:pt>
                <c:pt idx="30603">
                  <c:v>0.33511354261647341</c:v>
                </c:pt>
                <c:pt idx="30604">
                  <c:v>0.33507012287786031</c:v>
                </c:pt>
                <c:pt idx="30605">
                  <c:v>0.3350267031392471</c:v>
                </c:pt>
                <c:pt idx="30606">
                  <c:v>0.33498328340063388</c:v>
                </c:pt>
                <c:pt idx="30607">
                  <c:v>0.33493986366202078</c:v>
                </c:pt>
                <c:pt idx="30608">
                  <c:v>0.33493986366202078</c:v>
                </c:pt>
                <c:pt idx="30609">
                  <c:v>0.33489644392340756</c:v>
                </c:pt>
                <c:pt idx="30610">
                  <c:v>0.33485302418479446</c:v>
                </c:pt>
                <c:pt idx="30611">
                  <c:v>0.33480960444618124</c:v>
                </c:pt>
                <c:pt idx="30612">
                  <c:v>0.33476618470756803</c:v>
                </c:pt>
                <c:pt idx="30613">
                  <c:v>0.33472276496895492</c:v>
                </c:pt>
                <c:pt idx="30614">
                  <c:v>0.33467934523034171</c:v>
                </c:pt>
                <c:pt idx="30615">
                  <c:v>0.33463592549172849</c:v>
                </c:pt>
                <c:pt idx="30616">
                  <c:v>0.33459250575311539</c:v>
                </c:pt>
                <c:pt idx="30617">
                  <c:v>0.33459250575311539</c:v>
                </c:pt>
                <c:pt idx="30618">
                  <c:v>0.33454908601450217</c:v>
                </c:pt>
                <c:pt idx="30619">
                  <c:v>0.33450566627588907</c:v>
                </c:pt>
                <c:pt idx="30620">
                  <c:v>0.33446224653727585</c:v>
                </c:pt>
                <c:pt idx="30621">
                  <c:v>0.33446224653727585</c:v>
                </c:pt>
                <c:pt idx="30622">
                  <c:v>0.33441882679866264</c:v>
                </c:pt>
                <c:pt idx="30623">
                  <c:v>0.33437540706004953</c:v>
                </c:pt>
                <c:pt idx="30624">
                  <c:v>0.33433198732143632</c:v>
                </c:pt>
                <c:pt idx="30625">
                  <c:v>0.3342885675828231</c:v>
                </c:pt>
                <c:pt idx="30626">
                  <c:v>0.33424514784421</c:v>
                </c:pt>
                <c:pt idx="30627">
                  <c:v>0.33424514784421</c:v>
                </c:pt>
                <c:pt idx="30628">
                  <c:v>0.33420172810559678</c:v>
                </c:pt>
                <c:pt idx="30629">
                  <c:v>0.33415830836698368</c:v>
                </c:pt>
                <c:pt idx="30630">
                  <c:v>0.33411488862837047</c:v>
                </c:pt>
                <c:pt idx="30631">
                  <c:v>0.33407146888975725</c:v>
                </c:pt>
                <c:pt idx="30632">
                  <c:v>0.33407146888975725</c:v>
                </c:pt>
                <c:pt idx="30633">
                  <c:v>0.33402804915114415</c:v>
                </c:pt>
                <c:pt idx="30634">
                  <c:v>0.33398462941253093</c:v>
                </c:pt>
                <c:pt idx="30635">
                  <c:v>0.33394120967391772</c:v>
                </c:pt>
                <c:pt idx="30636">
                  <c:v>0.33394120967391772</c:v>
                </c:pt>
                <c:pt idx="30637">
                  <c:v>0.33389778993530461</c:v>
                </c:pt>
                <c:pt idx="30638">
                  <c:v>0.33389778993530461</c:v>
                </c:pt>
                <c:pt idx="30639">
                  <c:v>0.3338543701966914</c:v>
                </c:pt>
                <c:pt idx="30640">
                  <c:v>0.33381095045807829</c:v>
                </c:pt>
                <c:pt idx="30641">
                  <c:v>0.33381095045807829</c:v>
                </c:pt>
                <c:pt idx="30642">
                  <c:v>0.33376753071946508</c:v>
                </c:pt>
                <c:pt idx="30643">
                  <c:v>0.33372411098085186</c:v>
                </c:pt>
                <c:pt idx="30644">
                  <c:v>0.33372411098085186</c:v>
                </c:pt>
                <c:pt idx="30645">
                  <c:v>0.33372411098085186</c:v>
                </c:pt>
                <c:pt idx="30646">
                  <c:v>0.33368069124223876</c:v>
                </c:pt>
                <c:pt idx="30647">
                  <c:v>0.33368069124223876</c:v>
                </c:pt>
                <c:pt idx="30648">
                  <c:v>0.33368069124223876</c:v>
                </c:pt>
                <c:pt idx="30649">
                  <c:v>0.33363727150362554</c:v>
                </c:pt>
                <c:pt idx="30650">
                  <c:v>0.33363727150362554</c:v>
                </c:pt>
                <c:pt idx="30651">
                  <c:v>0.33359385176501233</c:v>
                </c:pt>
                <c:pt idx="30652">
                  <c:v>0.33355043202639922</c:v>
                </c:pt>
                <c:pt idx="30653">
                  <c:v>0.33350701228778601</c:v>
                </c:pt>
                <c:pt idx="30654">
                  <c:v>0.3334635925491729</c:v>
                </c:pt>
                <c:pt idx="30655">
                  <c:v>0.33342017281055969</c:v>
                </c:pt>
                <c:pt idx="30656">
                  <c:v>0.33337675307194647</c:v>
                </c:pt>
                <c:pt idx="30657">
                  <c:v>0.33333333333333337</c:v>
                </c:pt>
                <c:pt idx="30658">
                  <c:v>0.33328991359472016</c:v>
                </c:pt>
                <c:pt idx="30659">
                  <c:v>0.33324649385610694</c:v>
                </c:pt>
                <c:pt idx="30660">
                  <c:v>0.33324649385610694</c:v>
                </c:pt>
                <c:pt idx="30661">
                  <c:v>0.33320307411749384</c:v>
                </c:pt>
                <c:pt idx="30662">
                  <c:v>0.33315965437888062</c:v>
                </c:pt>
                <c:pt idx="30663">
                  <c:v>0.33311623464026752</c:v>
                </c:pt>
                <c:pt idx="30664">
                  <c:v>0.3330728149016543</c:v>
                </c:pt>
                <c:pt idx="30665">
                  <c:v>0.3330728149016543</c:v>
                </c:pt>
                <c:pt idx="30666">
                  <c:v>0.33302939516304109</c:v>
                </c:pt>
                <c:pt idx="30667">
                  <c:v>0.33298597542442798</c:v>
                </c:pt>
                <c:pt idx="30668">
                  <c:v>0.33298597542442798</c:v>
                </c:pt>
                <c:pt idx="30669">
                  <c:v>0.33294255568581477</c:v>
                </c:pt>
                <c:pt idx="30670">
                  <c:v>0.33289913594720155</c:v>
                </c:pt>
                <c:pt idx="30671">
                  <c:v>0.33285571620858845</c:v>
                </c:pt>
                <c:pt idx="30672">
                  <c:v>0.33281229646997523</c:v>
                </c:pt>
                <c:pt idx="30673">
                  <c:v>0.33276887673136213</c:v>
                </c:pt>
                <c:pt idx="30674">
                  <c:v>0.33272545699274891</c:v>
                </c:pt>
                <c:pt idx="30675">
                  <c:v>0.3326820372541357</c:v>
                </c:pt>
                <c:pt idx="30676">
                  <c:v>0.33263861751552259</c:v>
                </c:pt>
                <c:pt idx="30677">
                  <c:v>0.33259519777690938</c:v>
                </c:pt>
                <c:pt idx="30678">
                  <c:v>0.33255177803829616</c:v>
                </c:pt>
                <c:pt idx="30679">
                  <c:v>0.33255177803829616</c:v>
                </c:pt>
                <c:pt idx="30680">
                  <c:v>0.33250835829968306</c:v>
                </c:pt>
                <c:pt idx="30681">
                  <c:v>0.33246493856106984</c:v>
                </c:pt>
                <c:pt idx="30682">
                  <c:v>0.33242151882245674</c:v>
                </c:pt>
                <c:pt idx="30683">
                  <c:v>0.33237809908384353</c:v>
                </c:pt>
                <c:pt idx="30684">
                  <c:v>0.33237809908384353</c:v>
                </c:pt>
                <c:pt idx="30685">
                  <c:v>0.33233467934523031</c:v>
                </c:pt>
                <c:pt idx="30686">
                  <c:v>0.33229125960661721</c:v>
                </c:pt>
                <c:pt idx="30687">
                  <c:v>0.33229125960661721</c:v>
                </c:pt>
                <c:pt idx="30688">
                  <c:v>0.33224783986800399</c:v>
                </c:pt>
                <c:pt idx="30689">
                  <c:v>0.33224783986800399</c:v>
                </c:pt>
                <c:pt idx="30690">
                  <c:v>0.33224783986800399</c:v>
                </c:pt>
                <c:pt idx="30691">
                  <c:v>0.33220442012939078</c:v>
                </c:pt>
                <c:pt idx="30692">
                  <c:v>0.33220442012939078</c:v>
                </c:pt>
                <c:pt idx="30693">
                  <c:v>0.33216100039077767</c:v>
                </c:pt>
                <c:pt idx="30694">
                  <c:v>0.33211758065216446</c:v>
                </c:pt>
                <c:pt idx="30695">
                  <c:v>0.33207416091355135</c:v>
                </c:pt>
                <c:pt idx="30696">
                  <c:v>0.33203074117493814</c:v>
                </c:pt>
                <c:pt idx="30697">
                  <c:v>0.33198732143632492</c:v>
                </c:pt>
                <c:pt idx="30698">
                  <c:v>0.33194390169771182</c:v>
                </c:pt>
                <c:pt idx="30699">
                  <c:v>0.3319004819590986</c:v>
                </c:pt>
                <c:pt idx="30700">
                  <c:v>0.33185706222048539</c:v>
                </c:pt>
                <c:pt idx="30701">
                  <c:v>0.33185706222048539</c:v>
                </c:pt>
                <c:pt idx="30702">
                  <c:v>0.33181364248187228</c:v>
                </c:pt>
                <c:pt idx="30703">
                  <c:v>0.33177022274325907</c:v>
                </c:pt>
                <c:pt idx="30704">
                  <c:v>0.33172680300464596</c:v>
                </c:pt>
                <c:pt idx="30705">
                  <c:v>0.33168338326603275</c:v>
                </c:pt>
                <c:pt idx="30706">
                  <c:v>0.33168338326603275</c:v>
                </c:pt>
                <c:pt idx="30707">
                  <c:v>0.33163996352741953</c:v>
                </c:pt>
                <c:pt idx="30708">
                  <c:v>0.33163996352741953</c:v>
                </c:pt>
                <c:pt idx="30709">
                  <c:v>0.33159654378880643</c:v>
                </c:pt>
                <c:pt idx="30710">
                  <c:v>0.33159654378880643</c:v>
                </c:pt>
                <c:pt idx="30711">
                  <c:v>0.33155312405019322</c:v>
                </c:pt>
                <c:pt idx="30712">
                  <c:v>0.33150970431158</c:v>
                </c:pt>
                <c:pt idx="30713">
                  <c:v>0.33150970431158</c:v>
                </c:pt>
                <c:pt idx="30714">
                  <c:v>0.3314662845729669</c:v>
                </c:pt>
                <c:pt idx="30715">
                  <c:v>0.3314662845729669</c:v>
                </c:pt>
                <c:pt idx="30716">
                  <c:v>0.3314662845729669</c:v>
                </c:pt>
                <c:pt idx="30717">
                  <c:v>0.3314662845729669</c:v>
                </c:pt>
                <c:pt idx="30718">
                  <c:v>0.33142286483435368</c:v>
                </c:pt>
                <c:pt idx="30719">
                  <c:v>0.33142286483435368</c:v>
                </c:pt>
                <c:pt idx="30720">
                  <c:v>0.33137944509574058</c:v>
                </c:pt>
                <c:pt idx="30721">
                  <c:v>0.33133602535712736</c:v>
                </c:pt>
                <c:pt idx="30722">
                  <c:v>0.33129260561851415</c:v>
                </c:pt>
                <c:pt idx="30723">
                  <c:v>0.33124918587990104</c:v>
                </c:pt>
                <c:pt idx="30724">
                  <c:v>0.33120576614128783</c:v>
                </c:pt>
                <c:pt idx="30725">
                  <c:v>0.33116234640267461</c:v>
                </c:pt>
                <c:pt idx="30726">
                  <c:v>0.33111892666406151</c:v>
                </c:pt>
                <c:pt idx="30727">
                  <c:v>0.33107550692544829</c:v>
                </c:pt>
                <c:pt idx="30728">
                  <c:v>0.33103208718683519</c:v>
                </c:pt>
                <c:pt idx="30729">
                  <c:v>0.33098866744822197</c:v>
                </c:pt>
                <c:pt idx="30730">
                  <c:v>0.33094524770960876</c:v>
                </c:pt>
                <c:pt idx="30731">
                  <c:v>0.33090182797099565</c:v>
                </c:pt>
                <c:pt idx="30732">
                  <c:v>0.33090182797099565</c:v>
                </c:pt>
                <c:pt idx="30733">
                  <c:v>0.33090182797099565</c:v>
                </c:pt>
                <c:pt idx="30734">
                  <c:v>0.33090182797099565</c:v>
                </c:pt>
                <c:pt idx="30735">
                  <c:v>0.33090182797099565</c:v>
                </c:pt>
                <c:pt idx="30736">
                  <c:v>0.33085840823238244</c:v>
                </c:pt>
                <c:pt idx="30737">
                  <c:v>0.33085840823238244</c:v>
                </c:pt>
                <c:pt idx="30738">
                  <c:v>0.33081498849376922</c:v>
                </c:pt>
                <c:pt idx="30739">
                  <c:v>0.33077156875515612</c:v>
                </c:pt>
                <c:pt idx="30740">
                  <c:v>0.3307281490165429</c:v>
                </c:pt>
                <c:pt idx="30741">
                  <c:v>0.3306847292779298</c:v>
                </c:pt>
                <c:pt idx="30742">
                  <c:v>0.33064130953931659</c:v>
                </c:pt>
                <c:pt idx="30743">
                  <c:v>0.33059788980070337</c:v>
                </c:pt>
                <c:pt idx="30744">
                  <c:v>0.33059788980070337</c:v>
                </c:pt>
                <c:pt idx="30745">
                  <c:v>0.33055447006209027</c:v>
                </c:pt>
                <c:pt idx="30746">
                  <c:v>0.33055447006209027</c:v>
                </c:pt>
                <c:pt idx="30747">
                  <c:v>0.33051105032347705</c:v>
                </c:pt>
                <c:pt idx="30748">
                  <c:v>0.33046763058486384</c:v>
                </c:pt>
                <c:pt idx="30749">
                  <c:v>0.33042421084625073</c:v>
                </c:pt>
                <c:pt idx="30750">
                  <c:v>0.33038079110763752</c:v>
                </c:pt>
                <c:pt idx="30751">
                  <c:v>0.33033737136902441</c:v>
                </c:pt>
                <c:pt idx="30752">
                  <c:v>0.33033737136902441</c:v>
                </c:pt>
                <c:pt idx="30753">
                  <c:v>0.3302939516304112</c:v>
                </c:pt>
                <c:pt idx="30754">
                  <c:v>0.3302939516304112</c:v>
                </c:pt>
                <c:pt idx="30755">
                  <c:v>0.33025053189179798</c:v>
                </c:pt>
                <c:pt idx="30756">
                  <c:v>0.33020711215318488</c:v>
                </c:pt>
                <c:pt idx="30757">
                  <c:v>0.33016369241457166</c:v>
                </c:pt>
                <c:pt idx="30758">
                  <c:v>0.33016369241457166</c:v>
                </c:pt>
                <c:pt idx="30759">
                  <c:v>0.33012027267595845</c:v>
                </c:pt>
                <c:pt idx="30760">
                  <c:v>0.33007685293734534</c:v>
                </c:pt>
                <c:pt idx="30761">
                  <c:v>0.33003343319873213</c:v>
                </c:pt>
                <c:pt idx="30762">
                  <c:v>0.32999001346011902</c:v>
                </c:pt>
                <c:pt idx="30763">
                  <c:v>0.32994659372150581</c:v>
                </c:pt>
                <c:pt idx="30764">
                  <c:v>0.32990317398289259</c:v>
                </c:pt>
                <c:pt idx="30765">
                  <c:v>0.32985975424427949</c:v>
                </c:pt>
                <c:pt idx="30766">
                  <c:v>0.32981633450566628</c:v>
                </c:pt>
                <c:pt idx="30767">
                  <c:v>0.32977291476705306</c:v>
                </c:pt>
                <c:pt idx="30768">
                  <c:v>0.32972949502843996</c:v>
                </c:pt>
                <c:pt idx="30769">
                  <c:v>0.32968607528982674</c:v>
                </c:pt>
                <c:pt idx="30770">
                  <c:v>0.32964265555121364</c:v>
                </c:pt>
                <c:pt idx="30771">
                  <c:v>0.32964265555121364</c:v>
                </c:pt>
                <c:pt idx="30772">
                  <c:v>0.32959923581260042</c:v>
                </c:pt>
                <c:pt idx="30773">
                  <c:v>0.32955581607398721</c:v>
                </c:pt>
                <c:pt idx="30774">
                  <c:v>0.3295123963353741</c:v>
                </c:pt>
                <c:pt idx="30775">
                  <c:v>0.32946897659676089</c:v>
                </c:pt>
                <c:pt idx="30776">
                  <c:v>0.32942555685814767</c:v>
                </c:pt>
                <c:pt idx="30777">
                  <c:v>0.32942555685814767</c:v>
                </c:pt>
                <c:pt idx="30778">
                  <c:v>0.32938213711953457</c:v>
                </c:pt>
                <c:pt idx="30779">
                  <c:v>0.32933871738092135</c:v>
                </c:pt>
                <c:pt idx="30780">
                  <c:v>0.32929529764230814</c:v>
                </c:pt>
                <c:pt idx="30781">
                  <c:v>0.32925187790369503</c:v>
                </c:pt>
                <c:pt idx="30782">
                  <c:v>0.32920845816508182</c:v>
                </c:pt>
                <c:pt idx="30783">
                  <c:v>0.32920845816508182</c:v>
                </c:pt>
                <c:pt idx="30784">
                  <c:v>0.32916503842646871</c:v>
                </c:pt>
                <c:pt idx="30785">
                  <c:v>0.3291216186878555</c:v>
                </c:pt>
                <c:pt idx="30786">
                  <c:v>0.3291216186878555</c:v>
                </c:pt>
                <c:pt idx="30787">
                  <c:v>0.32907819894924228</c:v>
                </c:pt>
                <c:pt idx="30788">
                  <c:v>0.32907819894924228</c:v>
                </c:pt>
                <c:pt idx="30789">
                  <c:v>0.32907819894924228</c:v>
                </c:pt>
                <c:pt idx="30790">
                  <c:v>0.32903477921062918</c:v>
                </c:pt>
                <c:pt idx="30791">
                  <c:v>0.32899135947201597</c:v>
                </c:pt>
                <c:pt idx="30792">
                  <c:v>0.32899135947201597</c:v>
                </c:pt>
                <c:pt idx="30793">
                  <c:v>0.32899135947201597</c:v>
                </c:pt>
                <c:pt idx="30794">
                  <c:v>0.32899135947201597</c:v>
                </c:pt>
                <c:pt idx="30795">
                  <c:v>0.32894793973340275</c:v>
                </c:pt>
                <c:pt idx="30796">
                  <c:v>0.32890451999478965</c:v>
                </c:pt>
                <c:pt idx="30797">
                  <c:v>0.32886110025617643</c:v>
                </c:pt>
                <c:pt idx="30798">
                  <c:v>0.32881768051756333</c:v>
                </c:pt>
                <c:pt idx="30799">
                  <c:v>0.32877426077895011</c:v>
                </c:pt>
                <c:pt idx="30800">
                  <c:v>0.32877426077895011</c:v>
                </c:pt>
                <c:pt idx="30801">
                  <c:v>0.3287308410403369</c:v>
                </c:pt>
                <c:pt idx="30802">
                  <c:v>0.32868742130172379</c:v>
                </c:pt>
                <c:pt idx="30803">
                  <c:v>0.32864400156311058</c:v>
                </c:pt>
                <c:pt idx="30804">
                  <c:v>0.32864400156311058</c:v>
                </c:pt>
                <c:pt idx="30805">
                  <c:v>0.32860058182449736</c:v>
                </c:pt>
                <c:pt idx="30806">
                  <c:v>0.32855716208588426</c:v>
                </c:pt>
                <c:pt idx="30807">
                  <c:v>0.32851374234727104</c:v>
                </c:pt>
                <c:pt idx="30808">
                  <c:v>0.32851374234727104</c:v>
                </c:pt>
                <c:pt idx="30809">
                  <c:v>0.32847032260865794</c:v>
                </c:pt>
                <c:pt idx="30810">
                  <c:v>0.32847032260865794</c:v>
                </c:pt>
                <c:pt idx="30811">
                  <c:v>0.32842690287004472</c:v>
                </c:pt>
                <c:pt idx="30812">
                  <c:v>0.32838348313143151</c:v>
                </c:pt>
                <c:pt idx="30813">
                  <c:v>0.3283400633928184</c:v>
                </c:pt>
                <c:pt idx="30814">
                  <c:v>0.3283400633928184</c:v>
                </c:pt>
                <c:pt idx="30815">
                  <c:v>0.3283400633928184</c:v>
                </c:pt>
                <c:pt idx="30816">
                  <c:v>0.32829664365420519</c:v>
                </c:pt>
                <c:pt idx="30817">
                  <c:v>0.32829664365420519</c:v>
                </c:pt>
                <c:pt idx="30818">
                  <c:v>0.32825322391559197</c:v>
                </c:pt>
                <c:pt idx="30819">
                  <c:v>0.32820980417697887</c:v>
                </c:pt>
                <c:pt idx="30820">
                  <c:v>0.32816638443836565</c:v>
                </c:pt>
                <c:pt idx="30821">
                  <c:v>0.32816638443836565</c:v>
                </c:pt>
                <c:pt idx="30822">
                  <c:v>0.32812296469975255</c:v>
                </c:pt>
                <c:pt idx="30823">
                  <c:v>0.32807954496113934</c:v>
                </c:pt>
                <c:pt idx="30824">
                  <c:v>0.32803612522252612</c:v>
                </c:pt>
                <c:pt idx="30825">
                  <c:v>0.32803612522252612</c:v>
                </c:pt>
                <c:pt idx="30826">
                  <c:v>0.32799270548391302</c:v>
                </c:pt>
                <c:pt idx="30827">
                  <c:v>0.3279492857452998</c:v>
                </c:pt>
                <c:pt idx="30828">
                  <c:v>0.3279492857452998</c:v>
                </c:pt>
                <c:pt idx="30829">
                  <c:v>0.3279492857452998</c:v>
                </c:pt>
                <c:pt idx="30830">
                  <c:v>0.32790586600668659</c:v>
                </c:pt>
                <c:pt idx="30831">
                  <c:v>0.32786244626807348</c:v>
                </c:pt>
                <c:pt idx="30832">
                  <c:v>0.32781902652946027</c:v>
                </c:pt>
                <c:pt idx="30833">
                  <c:v>0.32781902652946027</c:v>
                </c:pt>
                <c:pt idx="30834">
                  <c:v>0.32777560679084716</c:v>
                </c:pt>
                <c:pt idx="30835">
                  <c:v>0.32777560679084716</c:v>
                </c:pt>
                <c:pt idx="30836">
                  <c:v>0.32773218705223395</c:v>
                </c:pt>
                <c:pt idx="30837">
                  <c:v>0.32773218705223395</c:v>
                </c:pt>
                <c:pt idx="30838">
                  <c:v>0.32768876731362073</c:v>
                </c:pt>
                <c:pt idx="30839">
                  <c:v>0.32768876731362073</c:v>
                </c:pt>
                <c:pt idx="30840">
                  <c:v>0.32764534757500763</c:v>
                </c:pt>
                <c:pt idx="30841">
                  <c:v>0.32760192783639441</c:v>
                </c:pt>
                <c:pt idx="30842">
                  <c:v>0.32760192783639441</c:v>
                </c:pt>
                <c:pt idx="30843">
                  <c:v>0.3275585080977812</c:v>
                </c:pt>
                <c:pt idx="30844">
                  <c:v>0.32751508835916809</c:v>
                </c:pt>
                <c:pt idx="30845">
                  <c:v>0.32747166862055488</c:v>
                </c:pt>
                <c:pt idx="30846">
                  <c:v>0.32747166862055488</c:v>
                </c:pt>
                <c:pt idx="30847">
                  <c:v>0.32742824888194177</c:v>
                </c:pt>
                <c:pt idx="30848">
                  <c:v>0.32738482914332856</c:v>
                </c:pt>
                <c:pt idx="30849">
                  <c:v>0.32738482914332856</c:v>
                </c:pt>
                <c:pt idx="30850">
                  <c:v>0.32738482914332856</c:v>
                </c:pt>
                <c:pt idx="30851">
                  <c:v>0.32734140940471534</c:v>
                </c:pt>
                <c:pt idx="30852">
                  <c:v>0.32734140940471534</c:v>
                </c:pt>
                <c:pt idx="30853">
                  <c:v>0.32729798966610224</c:v>
                </c:pt>
                <c:pt idx="30854">
                  <c:v>0.32725456992748903</c:v>
                </c:pt>
                <c:pt idx="30855">
                  <c:v>0.32721115018887581</c:v>
                </c:pt>
                <c:pt idx="30856">
                  <c:v>0.32716773045026271</c:v>
                </c:pt>
                <c:pt idx="30857">
                  <c:v>0.32712431071164949</c:v>
                </c:pt>
                <c:pt idx="30858">
                  <c:v>0.32708089097303639</c:v>
                </c:pt>
                <c:pt idx="30859">
                  <c:v>0.32703747123442317</c:v>
                </c:pt>
                <c:pt idx="30860">
                  <c:v>0.32699405149580996</c:v>
                </c:pt>
                <c:pt idx="30861">
                  <c:v>0.32695063175719685</c:v>
                </c:pt>
                <c:pt idx="30862">
                  <c:v>0.32690721201858364</c:v>
                </c:pt>
                <c:pt idx="30863">
                  <c:v>0.32686379227997042</c:v>
                </c:pt>
                <c:pt idx="30864">
                  <c:v>0.32682037254135732</c:v>
                </c:pt>
                <c:pt idx="30865">
                  <c:v>0.3267769528027441</c:v>
                </c:pt>
                <c:pt idx="30866">
                  <c:v>0.326733533064131</c:v>
                </c:pt>
                <c:pt idx="30867">
                  <c:v>0.326733533064131</c:v>
                </c:pt>
                <c:pt idx="30868">
                  <c:v>0.32669011332551778</c:v>
                </c:pt>
                <c:pt idx="30869">
                  <c:v>0.32664669358690457</c:v>
                </c:pt>
                <c:pt idx="30870">
                  <c:v>0.32664669358690457</c:v>
                </c:pt>
                <c:pt idx="30871">
                  <c:v>0.32660327384829146</c:v>
                </c:pt>
                <c:pt idx="30872">
                  <c:v>0.32660327384829146</c:v>
                </c:pt>
                <c:pt idx="30873">
                  <c:v>0.32660327384829146</c:v>
                </c:pt>
                <c:pt idx="30874">
                  <c:v>0.32655985410967825</c:v>
                </c:pt>
                <c:pt idx="30875">
                  <c:v>0.32655985410967825</c:v>
                </c:pt>
                <c:pt idx="30876">
                  <c:v>0.32651643437106503</c:v>
                </c:pt>
                <c:pt idx="30877">
                  <c:v>0.32647301463245193</c:v>
                </c:pt>
                <c:pt idx="30878">
                  <c:v>0.32647301463245193</c:v>
                </c:pt>
                <c:pt idx="30879">
                  <c:v>0.32642959489383871</c:v>
                </c:pt>
                <c:pt idx="30880">
                  <c:v>0.32638617515522561</c:v>
                </c:pt>
                <c:pt idx="30881">
                  <c:v>0.32638617515522561</c:v>
                </c:pt>
                <c:pt idx="30882">
                  <c:v>0.3263427554166124</c:v>
                </c:pt>
                <c:pt idx="30883">
                  <c:v>0.3263427554166124</c:v>
                </c:pt>
                <c:pt idx="30884">
                  <c:v>0.32629933567799918</c:v>
                </c:pt>
                <c:pt idx="30885">
                  <c:v>0.32625591593938608</c:v>
                </c:pt>
                <c:pt idx="30886">
                  <c:v>0.32621249620077286</c:v>
                </c:pt>
                <c:pt idx="30887">
                  <c:v>0.32621249620077286</c:v>
                </c:pt>
                <c:pt idx="30888">
                  <c:v>0.32616907646215965</c:v>
                </c:pt>
                <c:pt idx="30889">
                  <c:v>0.32612565672354654</c:v>
                </c:pt>
                <c:pt idx="30890">
                  <c:v>0.32608223698493333</c:v>
                </c:pt>
                <c:pt idx="30891">
                  <c:v>0.32603881724632022</c:v>
                </c:pt>
                <c:pt idx="30892">
                  <c:v>0.32599539750770701</c:v>
                </c:pt>
                <c:pt idx="30893">
                  <c:v>0.32595197776909379</c:v>
                </c:pt>
                <c:pt idx="30894">
                  <c:v>0.32590855803048069</c:v>
                </c:pt>
                <c:pt idx="30895">
                  <c:v>0.32586513829186747</c:v>
                </c:pt>
                <c:pt idx="30896">
                  <c:v>0.32586513829186747</c:v>
                </c:pt>
                <c:pt idx="30897">
                  <c:v>0.32582171855325426</c:v>
                </c:pt>
                <c:pt idx="30898">
                  <c:v>0.32577829881464115</c:v>
                </c:pt>
                <c:pt idx="30899">
                  <c:v>0.32577829881464115</c:v>
                </c:pt>
                <c:pt idx="30900">
                  <c:v>0.32573487907602794</c:v>
                </c:pt>
                <c:pt idx="30901">
                  <c:v>0.32569145933741483</c:v>
                </c:pt>
                <c:pt idx="30902">
                  <c:v>0.32564803959880162</c:v>
                </c:pt>
                <c:pt idx="30903">
                  <c:v>0.32564803959880162</c:v>
                </c:pt>
                <c:pt idx="30904">
                  <c:v>0.3256046198601884</c:v>
                </c:pt>
                <c:pt idx="30905">
                  <c:v>0.3255612001215753</c:v>
                </c:pt>
                <c:pt idx="30906">
                  <c:v>0.32551778038296209</c:v>
                </c:pt>
                <c:pt idx="30907">
                  <c:v>0.32547436064434887</c:v>
                </c:pt>
                <c:pt idx="30908">
                  <c:v>0.32543094090573577</c:v>
                </c:pt>
                <c:pt idx="30909">
                  <c:v>0.32538752116712255</c:v>
                </c:pt>
                <c:pt idx="30910">
                  <c:v>0.32538752116712255</c:v>
                </c:pt>
                <c:pt idx="30911">
                  <c:v>0.32534410142850945</c:v>
                </c:pt>
                <c:pt idx="30912">
                  <c:v>0.32530068168989623</c:v>
                </c:pt>
                <c:pt idx="30913">
                  <c:v>0.32530068168989623</c:v>
                </c:pt>
                <c:pt idx="30914">
                  <c:v>0.32530068168989623</c:v>
                </c:pt>
                <c:pt idx="30915">
                  <c:v>0.32525726195128302</c:v>
                </c:pt>
                <c:pt idx="30916">
                  <c:v>0.32521384221266991</c:v>
                </c:pt>
                <c:pt idx="30917">
                  <c:v>0.32521384221266991</c:v>
                </c:pt>
                <c:pt idx="30918">
                  <c:v>0.32521384221266991</c:v>
                </c:pt>
                <c:pt idx="30919">
                  <c:v>0.3251704224740567</c:v>
                </c:pt>
                <c:pt idx="30920">
                  <c:v>0.32512700273544348</c:v>
                </c:pt>
                <c:pt idx="30921">
                  <c:v>0.32508358299683038</c:v>
                </c:pt>
                <c:pt idx="30922">
                  <c:v>0.32504016325821716</c:v>
                </c:pt>
                <c:pt idx="30923">
                  <c:v>0.32499674351960406</c:v>
                </c:pt>
                <c:pt idx="30924">
                  <c:v>0.32495332378099084</c:v>
                </c:pt>
                <c:pt idx="30925">
                  <c:v>0.32490990404237763</c:v>
                </c:pt>
                <c:pt idx="30926">
                  <c:v>0.32490990404237763</c:v>
                </c:pt>
                <c:pt idx="30927">
                  <c:v>0.32486648430376452</c:v>
                </c:pt>
                <c:pt idx="30928">
                  <c:v>0.32482306456515131</c:v>
                </c:pt>
                <c:pt idx="30929">
                  <c:v>0.32482306456515131</c:v>
                </c:pt>
                <c:pt idx="30930">
                  <c:v>0.32477964482653809</c:v>
                </c:pt>
                <c:pt idx="30931">
                  <c:v>0.32473622508792499</c:v>
                </c:pt>
                <c:pt idx="30932">
                  <c:v>0.32469280534931177</c:v>
                </c:pt>
                <c:pt idx="30933">
                  <c:v>0.32464938561069867</c:v>
                </c:pt>
                <c:pt idx="30934">
                  <c:v>0.32460596587208546</c:v>
                </c:pt>
                <c:pt idx="30935">
                  <c:v>0.32456254613347224</c:v>
                </c:pt>
                <c:pt idx="30936">
                  <c:v>0.32451912639485914</c:v>
                </c:pt>
                <c:pt idx="30937">
                  <c:v>0.32447570665624592</c:v>
                </c:pt>
                <c:pt idx="30938">
                  <c:v>0.32447570665624592</c:v>
                </c:pt>
                <c:pt idx="30939">
                  <c:v>0.32443228691763271</c:v>
                </c:pt>
                <c:pt idx="30940">
                  <c:v>0.3243888671790196</c:v>
                </c:pt>
                <c:pt idx="30941">
                  <c:v>0.3243888671790196</c:v>
                </c:pt>
                <c:pt idx="30942">
                  <c:v>0.32434544744040639</c:v>
                </c:pt>
                <c:pt idx="30943">
                  <c:v>0.32430202770179328</c:v>
                </c:pt>
                <c:pt idx="30944">
                  <c:v>0.32430202770179328</c:v>
                </c:pt>
                <c:pt idx="30945">
                  <c:v>0.32425860796318007</c:v>
                </c:pt>
                <c:pt idx="30946">
                  <c:v>0.32421518822456685</c:v>
                </c:pt>
                <c:pt idx="30947">
                  <c:v>0.32417176848595375</c:v>
                </c:pt>
                <c:pt idx="30948">
                  <c:v>0.32417176848595375</c:v>
                </c:pt>
                <c:pt idx="30949">
                  <c:v>0.32412834874734053</c:v>
                </c:pt>
                <c:pt idx="30950">
                  <c:v>0.32408492900872732</c:v>
                </c:pt>
                <c:pt idx="30951">
                  <c:v>0.32404150927011421</c:v>
                </c:pt>
                <c:pt idx="30952">
                  <c:v>0.323998089531501</c:v>
                </c:pt>
                <c:pt idx="30953">
                  <c:v>0.32395466979288789</c:v>
                </c:pt>
                <c:pt idx="30954">
                  <c:v>0.32391125005427468</c:v>
                </c:pt>
                <c:pt idx="30955">
                  <c:v>0.32386783031566146</c:v>
                </c:pt>
                <c:pt idx="30956">
                  <c:v>0.32386783031566146</c:v>
                </c:pt>
                <c:pt idx="30957">
                  <c:v>0.32386783031566146</c:v>
                </c:pt>
                <c:pt idx="30958">
                  <c:v>0.32382441057704836</c:v>
                </c:pt>
                <c:pt idx="30959">
                  <c:v>0.32378099083843515</c:v>
                </c:pt>
                <c:pt idx="30960">
                  <c:v>0.32373757109982193</c:v>
                </c:pt>
                <c:pt idx="30961">
                  <c:v>0.32369415136120883</c:v>
                </c:pt>
                <c:pt idx="30962">
                  <c:v>0.32365073162259561</c:v>
                </c:pt>
                <c:pt idx="30963">
                  <c:v>0.32360731188398251</c:v>
                </c:pt>
                <c:pt idx="30964">
                  <c:v>0.32356389214536929</c:v>
                </c:pt>
                <c:pt idx="30965">
                  <c:v>0.32356389214536929</c:v>
                </c:pt>
                <c:pt idx="30966">
                  <c:v>0.32356389214536929</c:v>
                </c:pt>
                <c:pt idx="30967">
                  <c:v>0.32352047240675608</c:v>
                </c:pt>
                <c:pt idx="30968">
                  <c:v>0.32352047240675608</c:v>
                </c:pt>
                <c:pt idx="30969">
                  <c:v>0.32352047240675608</c:v>
                </c:pt>
                <c:pt idx="30970">
                  <c:v>0.32347705266814297</c:v>
                </c:pt>
                <c:pt idx="30971">
                  <c:v>0.32347705266814297</c:v>
                </c:pt>
                <c:pt idx="30972">
                  <c:v>0.32343363292952976</c:v>
                </c:pt>
                <c:pt idx="30973">
                  <c:v>0.32343363292952976</c:v>
                </c:pt>
                <c:pt idx="30974">
                  <c:v>0.32343363292952976</c:v>
                </c:pt>
                <c:pt idx="30975">
                  <c:v>0.32339021319091654</c:v>
                </c:pt>
                <c:pt idx="30976">
                  <c:v>0.32339021319091654</c:v>
                </c:pt>
                <c:pt idx="30977">
                  <c:v>0.32334679345230344</c:v>
                </c:pt>
                <c:pt idx="30978">
                  <c:v>0.32330337371369022</c:v>
                </c:pt>
                <c:pt idx="30979">
                  <c:v>0.32325995397507712</c:v>
                </c:pt>
                <c:pt idx="30980">
                  <c:v>0.32325995397507712</c:v>
                </c:pt>
                <c:pt idx="30981">
                  <c:v>0.3232165342364639</c:v>
                </c:pt>
                <c:pt idx="30982">
                  <c:v>0.3232165342364639</c:v>
                </c:pt>
                <c:pt idx="30983">
                  <c:v>0.32317311449785069</c:v>
                </c:pt>
                <c:pt idx="30984">
                  <c:v>0.32312969475923758</c:v>
                </c:pt>
                <c:pt idx="30985">
                  <c:v>0.32308627502062437</c:v>
                </c:pt>
                <c:pt idx="30986">
                  <c:v>0.32308627502062437</c:v>
                </c:pt>
                <c:pt idx="30987">
                  <c:v>0.32304285528201115</c:v>
                </c:pt>
                <c:pt idx="30988">
                  <c:v>0.32299943554339805</c:v>
                </c:pt>
                <c:pt idx="30989">
                  <c:v>0.32299943554339805</c:v>
                </c:pt>
                <c:pt idx="30990">
                  <c:v>0.32299943554339805</c:v>
                </c:pt>
                <c:pt idx="30991">
                  <c:v>0.32299943554339805</c:v>
                </c:pt>
                <c:pt idx="30992">
                  <c:v>0.32295601580478484</c:v>
                </c:pt>
                <c:pt idx="30993">
                  <c:v>0.32291259606617173</c:v>
                </c:pt>
                <c:pt idx="30994">
                  <c:v>0.32286917632755852</c:v>
                </c:pt>
                <c:pt idx="30995">
                  <c:v>0.3228257565889453</c:v>
                </c:pt>
                <c:pt idx="30996">
                  <c:v>0.3227823368503322</c:v>
                </c:pt>
                <c:pt idx="30997">
                  <c:v>0.32273891711171898</c:v>
                </c:pt>
                <c:pt idx="30998">
                  <c:v>0.32273891711171898</c:v>
                </c:pt>
                <c:pt idx="30999">
                  <c:v>0.32269549737310577</c:v>
                </c:pt>
                <c:pt idx="31000">
                  <c:v>0.32265207763449266</c:v>
                </c:pt>
                <c:pt idx="31001">
                  <c:v>0.32260865789587945</c:v>
                </c:pt>
                <c:pt idx="31002">
                  <c:v>0.32256523815726634</c:v>
                </c:pt>
                <c:pt idx="31003">
                  <c:v>0.32256523815726634</c:v>
                </c:pt>
                <c:pt idx="31004">
                  <c:v>0.32252181841865313</c:v>
                </c:pt>
                <c:pt idx="31005">
                  <c:v>0.32247839868003991</c:v>
                </c:pt>
                <c:pt idx="31006">
                  <c:v>0.32247839868003991</c:v>
                </c:pt>
                <c:pt idx="31007">
                  <c:v>0.32247839868003991</c:v>
                </c:pt>
                <c:pt idx="31008">
                  <c:v>0.32247839868003991</c:v>
                </c:pt>
                <c:pt idx="31009">
                  <c:v>0.32243497894142681</c:v>
                </c:pt>
                <c:pt idx="31010">
                  <c:v>0.32239155920281359</c:v>
                </c:pt>
                <c:pt idx="31011">
                  <c:v>0.32234813946420038</c:v>
                </c:pt>
                <c:pt idx="31012">
                  <c:v>0.32230471972558727</c:v>
                </c:pt>
                <c:pt idx="31013">
                  <c:v>0.32230471972558727</c:v>
                </c:pt>
                <c:pt idx="31014">
                  <c:v>0.32226129998697406</c:v>
                </c:pt>
                <c:pt idx="31015">
                  <c:v>0.32226129998697406</c:v>
                </c:pt>
                <c:pt idx="31016">
                  <c:v>0.32221788024836095</c:v>
                </c:pt>
                <c:pt idx="31017">
                  <c:v>0.32217446050974774</c:v>
                </c:pt>
                <c:pt idx="31018">
                  <c:v>0.32217446050974774</c:v>
                </c:pt>
                <c:pt idx="31019">
                  <c:v>0.32213104077113452</c:v>
                </c:pt>
                <c:pt idx="31020">
                  <c:v>0.32208762103252142</c:v>
                </c:pt>
                <c:pt idx="31021">
                  <c:v>0.32204420129390821</c:v>
                </c:pt>
                <c:pt idx="31022">
                  <c:v>0.32200078155529499</c:v>
                </c:pt>
                <c:pt idx="31023">
                  <c:v>0.32195736181668189</c:v>
                </c:pt>
                <c:pt idx="31024">
                  <c:v>0.32195736181668189</c:v>
                </c:pt>
                <c:pt idx="31025">
                  <c:v>0.32191394207806867</c:v>
                </c:pt>
                <c:pt idx="31026">
                  <c:v>0.32187052233945557</c:v>
                </c:pt>
                <c:pt idx="31027">
                  <c:v>0.32182710260084235</c:v>
                </c:pt>
                <c:pt idx="31028">
                  <c:v>0.32178368286222914</c:v>
                </c:pt>
                <c:pt idx="31029">
                  <c:v>0.32174026312361603</c:v>
                </c:pt>
                <c:pt idx="31030">
                  <c:v>0.32174026312361603</c:v>
                </c:pt>
                <c:pt idx="31031">
                  <c:v>0.32169684338500282</c:v>
                </c:pt>
                <c:pt idx="31032">
                  <c:v>0.3216534236463896</c:v>
                </c:pt>
                <c:pt idx="31033">
                  <c:v>0.3216100039077765</c:v>
                </c:pt>
                <c:pt idx="31034">
                  <c:v>0.3216100039077765</c:v>
                </c:pt>
                <c:pt idx="31035">
                  <c:v>0.32156658416916328</c:v>
                </c:pt>
                <c:pt idx="31036">
                  <c:v>0.32152316443055018</c:v>
                </c:pt>
                <c:pt idx="31037">
                  <c:v>0.32147974469193696</c:v>
                </c:pt>
                <c:pt idx="31038">
                  <c:v>0.32143632495332375</c:v>
                </c:pt>
                <c:pt idx="31039">
                  <c:v>0.32139290521471064</c:v>
                </c:pt>
                <c:pt idx="31040">
                  <c:v>0.32139290521471064</c:v>
                </c:pt>
                <c:pt idx="31041">
                  <c:v>0.32134948547609743</c:v>
                </c:pt>
                <c:pt idx="31042">
                  <c:v>0.32134948547609743</c:v>
                </c:pt>
                <c:pt idx="31043">
                  <c:v>0.32134948547609743</c:v>
                </c:pt>
                <c:pt idx="31044">
                  <c:v>0.32134948547609743</c:v>
                </c:pt>
                <c:pt idx="31045">
                  <c:v>0.32130606573748421</c:v>
                </c:pt>
                <c:pt idx="31046">
                  <c:v>0.32126264599887111</c:v>
                </c:pt>
                <c:pt idx="31047">
                  <c:v>0.3212192262602579</c:v>
                </c:pt>
                <c:pt idx="31048">
                  <c:v>0.32117580652164479</c:v>
                </c:pt>
                <c:pt idx="31049">
                  <c:v>0.32117580652164479</c:v>
                </c:pt>
                <c:pt idx="31050">
                  <c:v>0.32117580652164479</c:v>
                </c:pt>
                <c:pt idx="31051">
                  <c:v>0.32113238678303158</c:v>
                </c:pt>
                <c:pt idx="31052">
                  <c:v>0.32113238678303158</c:v>
                </c:pt>
                <c:pt idx="31053">
                  <c:v>0.32113238678303158</c:v>
                </c:pt>
                <c:pt idx="31054">
                  <c:v>0.32113238678303158</c:v>
                </c:pt>
                <c:pt idx="31055">
                  <c:v>0.32113238678303158</c:v>
                </c:pt>
                <c:pt idx="31056">
                  <c:v>0.32113238678303158</c:v>
                </c:pt>
                <c:pt idx="31057">
                  <c:v>0.32108896704441836</c:v>
                </c:pt>
                <c:pt idx="31058">
                  <c:v>0.32104554730580526</c:v>
                </c:pt>
                <c:pt idx="31059">
                  <c:v>0.32100212756719204</c:v>
                </c:pt>
                <c:pt idx="31060">
                  <c:v>0.32100212756719204</c:v>
                </c:pt>
                <c:pt idx="31061">
                  <c:v>0.32095870782857883</c:v>
                </c:pt>
                <c:pt idx="31062">
                  <c:v>0.32091528808996572</c:v>
                </c:pt>
                <c:pt idx="31063">
                  <c:v>0.32087186835135251</c:v>
                </c:pt>
                <c:pt idx="31064">
                  <c:v>0.3208284486127394</c:v>
                </c:pt>
                <c:pt idx="31065">
                  <c:v>0.32078502887412619</c:v>
                </c:pt>
                <c:pt idx="31066">
                  <c:v>0.32074160913551297</c:v>
                </c:pt>
                <c:pt idx="31067">
                  <c:v>0.32069818939689987</c:v>
                </c:pt>
                <c:pt idx="31068">
                  <c:v>0.32065476965828665</c:v>
                </c:pt>
                <c:pt idx="31069">
                  <c:v>0.32061134991967344</c:v>
                </c:pt>
                <c:pt idx="31070">
                  <c:v>0.32056793018106033</c:v>
                </c:pt>
                <c:pt idx="31071">
                  <c:v>0.32056793018106033</c:v>
                </c:pt>
                <c:pt idx="31072">
                  <c:v>0.32052451044244712</c:v>
                </c:pt>
                <c:pt idx="31073">
                  <c:v>0.32048109070383402</c:v>
                </c:pt>
                <c:pt idx="31074">
                  <c:v>0.3204376709652208</c:v>
                </c:pt>
                <c:pt idx="31075">
                  <c:v>0.32039425122660758</c:v>
                </c:pt>
                <c:pt idx="31076">
                  <c:v>0.32035083148799448</c:v>
                </c:pt>
                <c:pt idx="31077">
                  <c:v>0.32035083148799448</c:v>
                </c:pt>
                <c:pt idx="31078">
                  <c:v>0.32030741174938127</c:v>
                </c:pt>
                <c:pt idx="31079">
                  <c:v>0.32026399201076805</c:v>
                </c:pt>
                <c:pt idx="31080">
                  <c:v>0.32022057227215495</c:v>
                </c:pt>
                <c:pt idx="31081">
                  <c:v>0.32017715253354173</c:v>
                </c:pt>
                <c:pt idx="31082">
                  <c:v>0.32013373279492863</c:v>
                </c:pt>
                <c:pt idx="31083">
                  <c:v>0.32009031305631541</c:v>
                </c:pt>
                <c:pt idx="31084">
                  <c:v>0.3200468933177022</c:v>
                </c:pt>
                <c:pt idx="31085">
                  <c:v>0.32000347357908909</c:v>
                </c:pt>
                <c:pt idx="31086">
                  <c:v>0.31996005384047588</c:v>
                </c:pt>
                <c:pt idx="31087">
                  <c:v>0.31991663410186266</c:v>
                </c:pt>
                <c:pt idx="31088">
                  <c:v>0.31987321436324956</c:v>
                </c:pt>
                <c:pt idx="31089">
                  <c:v>0.31987321436324956</c:v>
                </c:pt>
                <c:pt idx="31090">
                  <c:v>0.31987321436324956</c:v>
                </c:pt>
                <c:pt idx="31091">
                  <c:v>0.31987321436324956</c:v>
                </c:pt>
                <c:pt idx="31092">
                  <c:v>0.31982979462463634</c:v>
                </c:pt>
                <c:pt idx="31093">
                  <c:v>0.31978637488602324</c:v>
                </c:pt>
                <c:pt idx="31094">
                  <c:v>0.31978637488602324</c:v>
                </c:pt>
                <c:pt idx="31095">
                  <c:v>0.31974295514741002</c:v>
                </c:pt>
                <c:pt idx="31096">
                  <c:v>0.31974295514741002</c:v>
                </c:pt>
                <c:pt idx="31097">
                  <c:v>0.31969953540879681</c:v>
                </c:pt>
                <c:pt idx="31098">
                  <c:v>0.31969953540879681</c:v>
                </c:pt>
                <c:pt idx="31099">
                  <c:v>0.3196561156701837</c:v>
                </c:pt>
                <c:pt idx="31100">
                  <c:v>0.3196561156701837</c:v>
                </c:pt>
                <c:pt idx="31101">
                  <c:v>0.3196561156701837</c:v>
                </c:pt>
                <c:pt idx="31102">
                  <c:v>0.31961269593157049</c:v>
                </c:pt>
                <c:pt idx="31103">
                  <c:v>0.31956927619295727</c:v>
                </c:pt>
                <c:pt idx="31104">
                  <c:v>0.31956927619295727</c:v>
                </c:pt>
                <c:pt idx="31105">
                  <c:v>0.31952585645434417</c:v>
                </c:pt>
                <c:pt idx="31106">
                  <c:v>0.31952585645434417</c:v>
                </c:pt>
                <c:pt idx="31107">
                  <c:v>0.31948243671573096</c:v>
                </c:pt>
                <c:pt idx="31108">
                  <c:v>0.31943901697711785</c:v>
                </c:pt>
                <c:pt idx="31109">
                  <c:v>0.31939559723850464</c:v>
                </c:pt>
                <c:pt idx="31110">
                  <c:v>0.31935217749989142</c:v>
                </c:pt>
                <c:pt idx="31111">
                  <c:v>0.31935217749989142</c:v>
                </c:pt>
                <c:pt idx="31112">
                  <c:v>0.31935217749989142</c:v>
                </c:pt>
                <c:pt idx="31113">
                  <c:v>0.31930875776127832</c:v>
                </c:pt>
                <c:pt idx="31114">
                  <c:v>0.31930875776127832</c:v>
                </c:pt>
                <c:pt idx="31115">
                  <c:v>0.3192653380226651</c:v>
                </c:pt>
                <c:pt idx="31116">
                  <c:v>0.31922191828405189</c:v>
                </c:pt>
                <c:pt idx="31117">
                  <c:v>0.31917849854543878</c:v>
                </c:pt>
                <c:pt idx="31118">
                  <c:v>0.31917849854543878</c:v>
                </c:pt>
                <c:pt idx="31119">
                  <c:v>0.31913507880682557</c:v>
                </c:pt>
                <c:pt idx="31120">
                  <c:v>0.31913507880682557</c:v>
                </c:pt>
                <c:pt idx="31121">
                  <c:v>0.31909165906821246</c:v>
                </c:pt>
                <c:pt idx="31122">
                  <c:v>0.31904823932959925</c:v>
                </c:pt>
                <c:pt idx="31123">
                  <c:v>0.31900481959098603</c:v>
                </c:pt>
                <c:pt idx="31124">
                  <c:v>0.31900481959098603</c:v>
                </c:pt>
                <c:pt idx="31125">
                  <c:v>0.31896139985237293</c:v>
                </c:pt>
                <c:pt idx="31126">
                  <c:v>0.31891798011375971</c:v>
                </c:pt>
                <c:pt idx="31127">
                  <c:v>0.3188745603751465</c:v>
                </c:pt>
                <c:pt idx="31128">
                  <c:v>0.31883114063653339</c:v>
                </c:pt>
                <c:pt idx="31129">
                  <c:v>0.31878772089792018</c:v>
                </c:pt>
                <c:pt idx="31130">
                  <c:v>0.31874430115930708</c:v>
                </c:pt>
                <c:pt idx="31131">
                  <c:v>0.31870088142069386</c:v>
                </c:pt>
                <c:pt idx="31132">
                  <c:v>0.31865746168208064</c:v>
                </c:pt>
                <c:pt idx="31133">
                  <c:v>0.31861404194346754</c:v>
                </c:pt>
                <c:pt idx="31134">
                  <c:v>0.31861404194346754</c:v>
                </c:pt>
                <c:pt idx="31135">
                  <c:v>0.31857062220485433</c:v>
                </c:pt>
                <c:pt idx="31136">
                  <c:v>0.31857062220485433</c:v>
                </c:pt>
                <c:pt idx="31137">
                  <c:v>0.31857062220485433</c:v>
                </c:pt>
                <c:pt idx="31138">
                  <c:v>0.31852720246624111</c:v>
                </c:pt>
                <c:pt idx="31139">
                  <c:v>0.31848378272762801</c:v>
                </c:pt>
                <c:pt idx="31140">
                  <c:v>0.31844036298901479</c:v>
                </c:pt>
                <c:pt idx="31141">
                  <c:v>0.31844036298901479</c:v>
                </c:pt>
                <c:pt idx="31142">
                  <c:v>0.31844036298901479</c:v>
                </c:pt>
                <c:pt idx="31143">
                  <c:v>0.31844036298901479</c:v>
                </c:pt>
                <c:pt idx="31144">
                  <c:v>0.31839694325040169</c:v>
                </c:pt>
                <c:pt idx="31145">
                  <c:v>0.31839694325040169</c:v>
                </c:pt>
                <c:pt idx="31146">
                  <c:v>0.31839694325040169</c:v>
                </c:pt>
                <c:pt idx="31147">
                  <c:v>0.31835352351178847</c:v>
                </c:pt>
                <c:pt idx="31148">
                  <c:v>0.31831010377317526</c:v>
                </c:pt>
                <c:pt idx="31149">
                  <c:v>0.31831010377317526</c:v>
                </c:pt>
                <c:pt idx="31150">
                  <c:v>0.31826668403456215</c:v>
                </c:pt>
                <c:pt idx="31151">
                  <c:v>0.31822326429594894</c:v>
                </c:pt>
                <c:pt idx="31152">
                  <c:v>0.31822326429594894</c:v>
                </c:pt>
                <c:pt idx="31153">
                  <c:v>0.31817984455733572</c:v>
                </c:pt>
                <c:pt idx="31154">
                  <c:v>0.31813642481872262</c:v>
                </c:pt>
                <c:pt idx="31155">
                  <c:v>0.31813642481872262</c:v>
                </c:pt>
                <c:pt idx="31156">
                  <c:v>0.3180930050801094</c:v>
                </c:pt>
                <c:pt idx="31157">
                  <c:v>0.3180495853414963</c:v>
                </c:pt>
                <c:pt idx="31158">
                  <c:v>0.31800616560288308</c:v>
                </c:pt>
                <c:pt idx="31159">
                  <c:v>0.31796274586426987</c:v>
                </c:pt>
                <c:pt idx="31160">
                  <c:v>0.31796274586426987</c:v>
                </c:pt>
                <c:pt idx="31161">
                  <c:v>0.31791932612565676</c:v>
                </c:pt>
                <c:pt idx="31162">
                  <c:v>0.31787590638704355</c:v>
                </c:pt>
                <c:pt idx="31163">
                  <c:v>0.31787590638704355</c:v>
                </c:pt>
                <c:pt idx="31164">
                  <c:v>0.31783248664843033</c:v>
                </c:pt>
                <c:pt idx="31165">
                  <c:v>0.31783248664843033</c:v>
                </c:pt>
                <c:pt idx="31166">
                  <c:v>0.31778906690981723</c:v>
                </c:pt>
                <c:pt idx="31167">
                  <c:v>0.31774564717120402</c:v>
                </c:pt>
                <c:pt idx="31168">
                  <c:v>0.31770222743259091</c:v>
                </c:pt>
                <c:pt idx="31169">
                  <c:v>0.3176588076939777</c:v>
                </c:pt>
                <c:pt idx="31170">
                  <c:v>0.31761538795536448</c:v>
                </c:pt>
                <c:pt idx="31171">
                  <c:v>0.31761538795536448</c:v>
                </c:pt>
                <c:pt idx="31172">
                  <c:v>0.31757196821675138</c:v>
                </c:pt>
                <c:pt idx="31173">
                  <c:v>0.31752854847813816</c:v>
                </c:pt>
                <c:pt idx="31174">
                  <c:v>0.31748512873952495</c:v>
                </c:pt>
                <c:pt idx="31175">
                  <c:v>0.31744170900091184</c:v>
                </c:pt>
                <c:pt idx="31176">
                  <c:v>0.31739828926229863</c:v>
                </c:pt>
                <c:pt idx="31177">
                  <c:v>0.31739828926229863</c:v>
                </c:pt>
                <c:pt idx="31178">
                  <c:v>0.31739828926229863</c:v>
                </c:pt>
                <c:pt idx="31179">
                  <c:v>0.31739828926229863</c:v>
                </c:pt>
                <c:pt idx="31180">
                  <c:v>0.31739828926229863</c:v>
                </c:pt>
                <c:pt idx="31181">
                  <c:v>0.31735486952368541</c:v>
                </c:pt>
                <c:pt idx="31182">
                  <c:v>0.31731144978507231</c:v>
                </c:pt>
                <c:pt idx="31183">
                  <c:v>0.31726803004645909</c:v>
                </c:pt>
                <c:pt idx="31184">
                  <c:v>0.31722461030784599</c:v>
                </c:pt>
                <c:pt idx="31185">
                  <c:v>0.31718119056923277</c:v>
                </c:pt>
                <c:pt idx="31186">
                  <c:v>0.31713777083061956</c:v>
                </c:pt>
                <c:pt idx="31187">
                  <c:v>0.31709435109200645</c:v>
                </c:pt>
                <c:pt idx="31188">
                  <c:v>0.31705093135339324</c:v>
                </c:pt>
                <c:pt idx="31189">
                  <c:v>0.31700751161478002</c:v>
                </c:pt>
                <c:pt idx="31190">
                  <c:v>0.31696409187616692</c:v>
                </c:pt>
                <c:pt idx="31191">
                  <c:v>0.31696409187616692</c:v>
                </c:pt>
                <c:pt idx="31192">
                  <c:v>0.31692067213755371</c:v>
                </c:pt>
                <c:pt idx="31193">
                  <c:v>0.31692067213755371</c:v>
                </c:pt>
                <c:pt idx="31194">
                  <c:v>0.3168772523989406</c:v>
                </c:pt>
                <c:pt idx="31195">
                  <c:v>0.31683383266032739</c:v>
                </c:pt>
                <c:pt idx="31196">
                  <c:v>0.31683383266032739</c:v>
                </c:pt>
                <c:pt idx="31197">
                  <c:v>0.31679041292171417</c:v>
                </c:pt>
                <c:pt idx="31198">
                  <c:v>0.31674699318310107</c:v>
                </c:pt>
                <c:pt idx="31199">
                  <c:v>0.31670357344448785</c:v>
                </c:pt>
                <c:pt idx="31200">
                  <c:v>0.31666015370587464</c:v>
                </c:pt>
                <c:pt idx="31201">
                  <c:v>0.31661673396726153</c:v>
                </c:pt>
                <c:pt idx="31202">
                  <c:v>0.31657331422864832</c:v>
                </c:pt>
                <c:pt idx="31203">
                  <c:v>0.31652989449003521</c:v>
                </c:pt>
                <c:pt idx="31204">
                  <c:v>0.316486474751422</c:v>
                </c:pt>
                <c:pt idx="31205">
                  <c:v>0.31644305501280878</c:v>
                </c:pt>
                <c:pt idx="31206">
                  <c:v>0.31644305501280878</c:v>
                </c:pt>
                <c:pt idx="31207">
                  <c:v>0.31639963527419568</c:v>
                </c:pt>
                <c:pt idx="31208">
                  <c:v>0.31635621553558246</c:v>
                </c:pt>
                <c:pt idx="31209">
                  <c:v>0.31631279579696925</c:v>
                </c:pt>
                <c:pt idx="31210">
                  <c:v>0.31631279579696925</c:v>
                </c:pt>
                <c:pt idx="31211">
                  <c:v>0.31631279579696925</c:v>
                </c:pt>
                <c:pt idx="31212">
                  <c:v>0.31626937605835614</c:v>
                </c:pt>
                <c:pt idx="31213">
                  <c:v>0.31626937605835614</c:v>
                </c:pt>
                <c:pt idx="31214">
                  <c:v>0.31622595631974293</c:v>
                </c:pt>
                <c:pt idx="31215">
                  <c:v>0.31618253658112982</c:v>
                </c:pt>
                <c:pt idx="31216">
                  <c:v>0.31613911684251661</c:v>
                </c:pt>
                <c:pt idx="31217">
                  <c:v>0.31609569710390339</c:v>
                </c:pt>
                <c:pt idx="31218">
                  <c:v>0.31609569710390339</c:v>
                </c:pt>
                <c:pt idx="31219">
                  <c:v>0.31605227736529029</c:v>
                </c:pt>
                <c:pt idx="31220">
                  <c:v>0.31600885762667708</c:v>
                </c:pt>
                <c:pt idx="31221">
                  <c:v>0.31596543788806386</c:v>
                </c:pt>
                <c:pt idx="31222">
                  <c:v>0.31596543788806386</c:v>
                </c:pt>
                <c:pt idx="31223">
                  <c:v>0.31592201814945076</c:v>
                </c:pt>
                <c:pt idx="31224">
                  <c:v>0.31592201814945076</c:v>
                </c:pt>
                <c:pt idx="31225">
                  <c:v>0.31587859841083754</c:v>
                </c:pt>
                <c:pt idx="31226">
                  <c:v>0.31587859841083754</c:v>
                </c:pt>
                <c:pt idx="31227">
                  <c:v>0.31583517867222444</c:v>
                </c:pt>
                <c:pt idx="31228">
                  <c:v>0.31583517867222444</c:v>
                </c:pt>
                <c:pt idx="31229">
                  <c:v>0.31579175893361122</c:v>
                </c:pt>
                <c:pt idx="31230">
                  <c:v>0.31574833919499801</c:v>
                </c:pt>
                <c:pt idx="31231">
                  <c:v>0.31574833919499801</c:v>
                </c:pt>
                <c:pt idx="31232">
                  <c:v>0.3157049194563849</c:v>
                </c:pt>
                <c:pt idx="31233">
                  <c:v>0.31566149971777169</c:v>
                </c:pt>
                <c:pt idx="31234">
                  <c:v>0.31561807997915847</c:v>
                </c:pt>
                <c:pt idx="31235">
                  <c:v>0.31561807997915847</c:v>
                </c:pt>
                <c:pt idx="31236">
                  <c:v>0.31557466024054537</c:v>
                </c:pt>
                <c:pt idx="31237">
                  <c:v>0.31553124050193215</c:v>
                </c:pt>
                <c:pt idx="31238">
                  <c:v>0.31548782076331905</c:v>
                </c:pt>
                <c:pt idx="31239">
                  <c:v>0.31544440102470583</c:v>
                </c:pt>
                <c:pt idx="31240">
                  <c:v>0.31540098128609262</c:v>
                </c:pt>
                <c:pt idx="31241">
                  <c:v>0.31535756154747951</c:v>
                </c:pt>
                <c:pt idx="31242">
                  <c:v>0.31535756154747951</c:v>
                </c:pt>
                <c:pt idx="31243">
                  <c:v>0.3153141418088663</c:v>
                </c:pt>
                <c:pt idx="31244">
                  <c:v>0.31527072207025308</c:v>
                </c:pt>
                <c:pt idx="31245">
                  <c:v>0.31527072207025308</c:v>
                </c:pt>
                <c:pt idx="31246">
                  <c:v>0.31527072207025308</c:v>
                </c:pt>
                <c:pt idx="31247">
                  <c:v>0.31522730233163998</c:v>
                </c:pt>
                <c:pt idx="31248">
                  <c:v>0.31518388259302677</c:v>
                </c:pt>
                <c:pt idx="31249">
                  <c:v>0.31514046285441366</c:v>
                </c:pt>
                <c:pt idx="31250">
                  <c:v>0.31509704311580045</c:v>
                </c:pt>
                <c:pt idx="31251">
                  <c:v>0.31505362337718723</c:v>
                </c:pt>
                <c:pt idx="31252">
                  <c:v>0.31501020363857413</c:v>
                </c:pt>
                <c:pt idx="31253">
                  <c:v>0.31496678389996091</c:v>
                </c:pt>
                <c:pt idx="31254">
                  <c:v>0.3149233641613477</c:v>
                </c:pt>
                <c:pt idx="31255">
                  <c:v>0.31487994442273459</c:v>
                </c:pt>
                <c:pt idx="31256">
                  <c:v>0.31483652468412138</c:v>
                </c:pt>
                <c:pt idx="31257">
                  <c:v>0.31483652468412138</c:v>
                </c:pt>
                <c:pt idx="31258">
                  <c:v>0.31479310494550827</c:v>
                </c:pt>
                <c:pt idx="31259">
                  <c:v>0.31479310494550827</c:v>
                </c:pt>
                <c:pt idx="31260">
                  <c:v>0.31474968520689506</c:v>
                </c:pt>
                <c:pt idx="31261">
                  <c:v>0.31470626546828184</c:v>
                </c:pt>
                <c:pt idx="31262">
                  <c:v>0.31466284572966874</c:v>
                </c:pt>
                <c:pt idx="31263">
                  <c:v>0.31466284572966874</c:v>
                </c:pt>
                <c:pt idx="31264">
                  <c:v>0.31461942599105552</c:v>
                </c:pt>
                <c:pt idx="31265">
                  <c:v>0.31457600625244231</c:v>
                </c:pt>
                <c:pt idx="31266">
                  <c:v>0.3145325865138292</c:v>
                </c:pt>
                <c:pt idx="31267">
                  <c:v>0.31448916677521599</c:v>
                </c:pt>
                <c:pt idx="31268">
                  <c:v>0.31444574703660289</c:v>
                </c:pt>
                <c:pt idx="31269">
                  <c:v>0.31440232729798967</c:v>
                </c:pt>
                <c:pt idx="31270">
                  <c:v>0.31435890755937645</c:v>
                </c:pt>
                <c:pt idx="31271">
                  <c:v>0.31431548782076335</c:v>
                </c:pt>
                <c:pt idx="31272">
                  <c:v>0.31427206808215014</c:v>
                </c:pt>
                <c:pt idx="31273">
                  <c:v>0.31422864834353692</c:v>
                </c:pt>
                <c:pt idx="31274">
                  <c:v>0.31418522860492382</c:v>
                </c:pt>
                <c:pt idx="31275">
                  <c:v>0.3141418088663106</c:v>
                </c:pt>
                <c:pt idx="31276">
                  <c:v>0.3141418088663106</c:v>
                </c:pt>
                <c:pt idx="31277">
                  <c:v>0.3141418088663106</c:v>
                </c:pt>
                <c:pt idx="31278">
                  <c:v>0.3140983891276975</c:v>
                </c:pt>
                <c:pt idx="31279">
                  <c:v>0.31405496938908428</c:v>
                </c:pt>
                <c:pt idx="31280">
                  <c:v>0.31405496938908428</c:v>
                </c:pt>
                <c:pt idx="31281">
                  <c:v>0.31401154965047107</c:v>
                </c:pt>
                <c:pt idx="31282">
                  <c:v>0.31396812991185796</c:v>
                </c:pt>
                <c:pt idx="31283">
                  <c:v>0.31396812991185796</c:v>
                </c:pt>
                <c:pt idx="31284">
                  <c:v>0.31392471017324475</c:v>
                </c:pt>
                <c:pt idx="31285">
                  <c:v>0.31388129043463153</c:v>
                </c:pt>
                <c:pt idx="31286">
                  <c:v>0.31388129043463153</c:v>
                </c:pt>
                <c:pt idx="31287">
                  <c:v>0.31388129043463153</c:v>
                </c:pt>
                <c:pt idx="31288">
                  <c:v>0.31383787069601843</c:v>
                </c:pt>
                <c:pt idx="31289">
                  <c:v>0.31383787069601843</c:v>
                </c:pt>
                <c:pt idx="31290">
                  <c:v>0.31379445095740521</c:v>
                </c:pt>
                <c:pt idx="31291">
                  <c:v>0.31375103121879211</c:v>
                </c:pt>
                <c:pt idx="31292">
                  <c:v>0.31370761148017889</c:v>
                </c:pt>
                <c:pt idx="31293">
                  <c:v>0.31366419174156568</c:v>
                </c:pt>
                <c:pt idx="31294">
                  <c:v>0.31366419174156568</c:v>
                </c:pt>
                <c:pt idx="31295">
                  <c:v>0.31362077200295257</c:v>
                </c:pt>
                <c:pt idx="31296">
                  <c:v>0.31357735226433936</c:v>
                </c:pt>
                <c:pt idx="31297">
                  <c:v>0.31353393252572614</c:v>
                </c:pt>
                <c:pt idx="31298">
                  <c:v>0.31349051278711304</c:v>
                </c:pt>
                <c:pt idx="31299">
                  <c:v>0.31349051278711304</c:v>
                </c:pt>
                <c:pt idx="31300">
                  <c:v>0.31344709304849983</c:v>
                </c:pt>
                <c:pt idx="31301">
                  <c:v>0.31344709304849983</c:v>
                </c:pt>
                <c:pt idx="31302">
                  <c:v>0.31340367330988672</c:v>
                </c:pt>
                <c:pt idx="31303">
                  <c:v>0.31336025357127351</c:v>
                </c:pt>
                <c:pt idx="31304">
                  <c:v>0.31331683383266029</c:v>
                </c:pt>
                <c:pt idx="31305">
                  <c:v>0.31327341409404719</c:v>
                </c:pt>
                <c:pt idx="31306">
                  <c:v>0.31322999435543397</c:v>
                </c:pt>
                <c:pt idx="31307">
                  <c:v>0.31322999435543397</c:v>
                </c:pt>
                <c:pt idx="31308">
                  <c:v>0.31318657461682076</c:v>
                </c:pt>
                <c:pt idx="31309">
                  <c:v>0.31318657461682076</c:v>
                </c:pt>
                <c:pt idx="31310">
                  <c:v>0.31314315487820765</c:v>
                </c:pt>
                <c:pt idx="31311">
                  <c:v>0.31309973513959444</c:v>
                </c:pt>
                <c:pt idx="31312">
                  <c:v>0.31305631540098133</c:v>
                </c:pt>
                <c:pt idx="31313">
                  <c:v>0.31301289566236812</c:v>
                </c:pt>
                <c:pt idx="31314">
                  <c:v>0.3129694759237549</c:v>
                </c:pt>
                <c:pt idx="31315">
                  <c:v>0.3129260561851418</c:v>
                </c:pt>
                <c:pt idx="31316">
                  <c:v>0.31288263644652858</c:v>
                </c:pt>
                <c:pt idx="31317">
                  <c:v>0.31283921670791537</c:v>
                </c:pt>
                <c:pt idx="31318">
                  <c:v>0.31279579696930226</c:v>
                </c:pt>
                <c:pt idx="31319">
                  <c:v>0.31275237723068905</c:v>
                </c:pt>
                <c:pt idx="31320">
                  <c:v>0.31270895749207595</c:v>
                </c:pt>
                <c:pt idx="31321">
                  <c:v>0.31266553775346273</c:v>
                </c:pt>
                <c:pt idx="31322">
                  <c:v>0.31262211801484951</c:v>
                </c:pt>
                <c:pt idx="31323">
                  <c:v>0.31257869827623641</c:v>
                </c:pt>
                <c:pt idx="31324">
                  <c:v>0.3125352785376232</c:v>
                </c:pt>
                <c:pt idx="31325">
                  <c:v>0.31249185879900998</c:v>
                </c:pt>
                <c:pt idx="31326">
                  <c:v>0.31244843906039688</c:v>
                </c:pt>
                <c:pt idx="31327">
                  <c:v>0.31240501932178366</c:v>
                </c:pt>
                <c:pt idx="31328">
                  <c:v>0.31236159958317056</c:v>
                </c:pt>
                <c:pt idx="31329">
                  <c:v>0.31231817984455734</c:v>
                </c:pt>
                <c:pt idx="31330">
                  <c:v>0.31227476010594413</c:v>
                </c:pt>
                <c:pt idx="31331">
                  <c:v>0.31223134036733102</c:v>
                </c:pt>
                <c:pt idx="31332">
                  <c:v>0.31218792062871781</c:v>
                </c:pt>
                <c:pt idx="31333">
                  <c:v>0.31214450089010459</c:v>
                </c:pt>
                <c:pt idx="31334">
                  <c:v>0.31214450089010459</c:v>
                </c:pt>
                <c:pt idx="31335">
                  <c:v>0.31210108115149149</c:v>
                </c:pt>
                <c:pt idx="31336">
                  <c:v>0.31210108115149149</c:v>
                </c:pt>
                <c:pt idx="31337">
                  <c:v>0.31205766141287827</c:v>
                </c:pt>
                <c:pt idx="31338">
                  <c:v>0.31201424167426517</c:v>
                </c:pt>
                <c:pt idx="31339">
                  <c:v>0.31197082193565195</c:v>
                </c:pt>
                <c:pt idx="31340">
                  <c:v>0.31192740219703874</c:v>
                </c:pt>
                <c:pt idx="31341">
                  <c:v>0.31192740219703874</c:v>
                </c:pt>
                <c:pt idx="31342">
                  <c:v>0.31188398245842563</c:v>
                </c:pt>
                <c:pt idx="31343">
                  <c:v>0.31184056271981242</c:v>
                </c:pt>
                <c:pt idx="31344">
                  <c:v>0.3117971429811992</c:v>
                </c:pt>
                <c:pt idx="31345">
                  <c:v>0.3117971429811992</c:v>
                </c:pt>
                <c:pt idx="31346">
                  <c:v>0.3117971429811992</c:v>
                </c:pt>
                <c:pt idx="31347">
                  <c:v>0.3117537232425861</c:v>
                </c:pt>
                <c:pt idx="31348">
                  <c:v>0.31171030350397289</c:v>
                </c:pt>
                <c:pt idx="31349">
                  <c:v>0.31166688376535978</c:v>
                </c:pt>
                <c:pt idx="31350">
                  <c:v>0.31162346402674657</c:v>
                </c:pt>
                <c:pt idx="31351">
                  <c:v>0.31158004428813335</c:v>
                </c:pt>
                <c:pt idx="31352">
                  <c:v>0.31158004428813335</c:v>
                </c:pt>
                <c:pt idx="31353">
                  <c:v>0.31153662454952025</c:v>
                </c:pt>
                <c:pt idx="31354">
                  <c:v>0.31149320481090703</c:v>
                </c:pt>
                <c:pt idx="31355">
                  <c:v>0.31144978507229382</c:v>
                </c:pt>
                <c:pt idx="31356">
                  <c:v>0.31140636533368071</c:v>
                </c:pt>
                <c:pt idx="31357">
                  <c:v>0.3113629455950675</c:v>
                </c:pt>
                <c:pt idx="31358">
                  <c:v>0.31131952585645439</c:v>
                </c:pt>
                <c:pt idx="31359">
                  <c:v>0.31127610611784118</c:v>
                </c:pt>
                <c:pt idx="31360">
                  <c:v>0.31123268637922796</c:v>
                </c:pt>
                <c:pt idx="31361">
                  <c:v>0.31118926664061486</c:v>
                </c:pt>
                <c:pt idx="31362">
                  <c:v>0.31114584690200164</c:v>
                </c:pt>
                <c:pt idx="31363">
                  <c:v>0.31114584690200164</c:v>
                </c:pt>
                <c:pt idx="31364">
                  <c:v>0.31110242716338843</c:v>
                </c:pt>
                <c:pt idx="31365">
                  <c:v>0.31105900742477532</c:v>
                </c:pt>
                <c:pt idx="31366">
                  <c:v>0.31101558768616211</c:v>
                </c:pt>
                <c:pt idx="31367">
                  <c:v>0.31097216794754901</c:v>
                </c:pt>
                <c:pt idx="31368">
                  <c:v>0.31092874820893579</c:v>
                </c:pt>
                <c:pt idx="31369">
                  <c:v>0.31092874820893579</c:v>
                </c:pt>
                <c:pt idx="31370">
                  <c:v>0.31088532847032258</c:v>
                </c:pt>
                <c:pt idx="31371">
                  <c:v>0.31084190873170947</c:v>
                </c:pt>
                <c:pt idx="31372">
                  <c:v>0.31079848899309626</c:v>
                </c:pt>
                <c:pt idx="31373">
                  <c:v>0.31075506925448304</c:v>
                </c:pt>
                <c:pt idx="31374">
                  <c:v>0.31071164951586994</c:v>
                </c:pt>
                <c:pt idx="31375">
                  <c:v>0.31066822977725672</c:v>
                </c:pt>
                <c:pt idx="31376">
                  <c:v>0.31062481003864362</c:v>
                </c:pt>
                <c:pt idx="31377">
                  <c:v>0.3105813903000304</c:v>
                </c:pt>
                <c:pt idx="31378">
                  <c:v>0.31053797056141719</c:v>
                </c:pt>
                <c:pt idx="31379">
                  <c:v>0.31049455082280408</c:v>
                </c:pt>
                <c:pt idx="31380">
                  <c:v>0.31045113108419087</c:v>
                </c:pt>
                <c:pt idx="31381">
                  <c:v>0.31040771134557765</c:v>
                </c:pt>
                <c:pt idx="31382">
                  <c:v>0.31036429160696455</c:v>
                </c:pt>
                <c:pt idx="31383">
                  <c:v>0.31032087186835133</c:v>
                </c:pt>
                <c:pt idx="31384">
                  <c:v>0.31027745212973823</c:v>
                </c:pt>
                <c:pt idx="31385">
                  <c:v>0.31027745212973823</c:v>
                </c:pt>
                <c:pt idx="31386">
                  <c:v>0.31023403239112501</c:v>
                </c:pt>
                <c:pt idx="31387">
                  <c:v>0.3101906126525118</c:v>
                </c:pt>
                <c:pt idx="31388">
                  <c:v>0.31014719291389869</c:v>
                </c:pt>
                <c:pt idx="31389">
                  <c:v>0.31010377317528548</c:v>
                </c:pt>
                <c:pt idx="31390">
                  <c:v>0.31010377317528548</c:v>
                </c:pt>
                <c:pt idx="31391">
                  <c:v>0.31006035343667226</c:v>
                </c:pt>
                <c:pt idx="31392">
                  <c:v>0.31001693369805916</c:v>
                </c:pt>
                <c:pt idx="31393">
                  <c:v>0.30997351395944595</c:v>
                </c:pt>
                <c:pt idx="31394">
                  <c:v>0.30997351395944595</c:v>
                </c:pt>
                <c:pt idx="31395">
                  <c:v>0.30993009422083284</c:v>
                </c:pt>
                <c:pt idx="31396">
                  <c:v>0.30988667448221963</c:v>
                </c:pt>
                <c:pt idx="31397">
                  <c:v>0.30984325474360641</c:v>
                </c:pt>
                <c:pt idx="31398">
                  <c:v>0.30979983500499331</c:v>
                </c:pt>
                <c:pt idx="31399">
                  <c:v>0.30975641526638009</c:v>
                </c:pt>
                <c:pt idx="31400">
                  <c:v>0.30975641526638009</c:v>
                </c:pt>
                <c:pt idx="31401">
                  <c:v>0.30971299552776688</c:v>
                </c:pt>
                <c:pt idx="31402">
                  <c:v>0.30971299552776688</c:v>
                </c:pt>
                <c:pt idx="31403">
                  <c:v>0.30971299552776688</c:v>
                </c:pt>
                <c:pt idx="31404">
                  <c:v>0.30971299552776688</c:v>
                </c:pt>
                <c:pt idx="31405">
                  <c:v>0.30966957578915377</c:v>
                </c:pt>
                <c:pt idx="31406">
                  <c:v>0.30962615605054056</c:v>
                </c:pt>
                <c:pt idx="31407">
                  <c:v>0.30962615605054056</c:v>
                </c:pt>
                <c:pt idx="31408">
                  <c:v>0.30958273631192745</c:v>
                </c:pt>
                <c:pt idx="31409">
                  <c:v>0.30953931657331424</c:v>
                </c:pt>
                <c:pt idx="31410">
                  <c:v>0.30949589683470102</c:v>
                </c:pt>
                <c:pt idx="31411">
                  <c:v>0.30949589683470102</c:v>
                </c:pt>
                <c:pt idx="31412">
                  <c:v>0.30945247709608792</c:v>
                </c:pt>
                <c:pt idx="31413">
                  <c:v>0.30945247709608792</c:v>
                </c:pt>
                <c:pt idx="31414">
                  <c:v>0.30945247709608792</c:v>
                </c:pt>
                <c:pt idx="31415">
                  <c:v>0.3094090573574747</c:v>
                </c:pt>
                <c:pt idx="31416">
                  <c:v>0.30936563761886149</c:v>
                </c:pt>
                <c:pt idx="31417">
                  <c:v>0.30932221788024838</c:v>
                </c:pt>
                <c:pt idx="31418">
                  <c:v>0.30932221788024838</c:v>
                </c:pt>
                <c:pt idx="31419">
                  <c:v>0.30927879814163517</c:v>
                </c:pt>
                <c:pt idx="31420">
                  <c:v>0.30927879814163517</c:v>
                </c:pt>
                <c:pt idx="31421">
                  <c:v>0.30927879814163517</c:v>
                </c:pt>
                <c:pt idx="31422">
                  <c:v>0.30923537840302207</c:v>
                </c:pt>
                <c:pt idx="31423">
                  <c:v>0.30919195866440885</c:v>
                </c:pt>
                <c:pt idx="31424">
                  <c:v>0.30919195866440885</c:v>
                </c:pt>
                <c:pt idx="31425">
                  <c:v>0.30914853892579564</c:v>
                </c:pt>
                <c:pt idx="31426">
                  <c:v>0.30910511918718253</c:v>
                </c:pt>
                <c:pt idx="31427">
                  <c:v>0.30906169944856932</c:v>
                </c:pt>
                <c:pt idx="31428">
                  <c:v>0.30906169944856932</c:v>
                </c:pt>
                <c:pt idx="31429">
                  <c:v>0.3090182797099561</c:v>
                </c:pt>
                <c:pt idx="31430">
                  <c:v>0.308974859971343</c:v>
                </c:pt>
                <c:pt idx="31431">
                  <c:v>0.30893144023272978</c:v>
                </c:pt>
                <c:pt idx="31432">
                  <c:v>0.30888802049411668</c:v>
                </c:pt>
                <c:pt idx="31433">
                  <c:v>0.30884460075550346</c:v>
                </c:pt>
                <c:pt idx="31434">
                  <c:v>0.30880118101689025</c:v>
                </c:pt>
                <c:pt idx="31435">
                  <c:v>0.30875776127827714</c:v>
                </c:pt>
                <c:pt idx="31436">
                  <c:v>0.30871434153966393</c:v>
                </c:pt>
                <c:pt idx="31437">
                  <c:v>0.30867092180105071</c:v>
                </c:pt>
                <c:pt idx="31438">
                  <c:v>0.30867092180105071</c:v>
                </c:pt>
                <c:pt idx="31439">
                  <c:v>0.30867092180105071</c:v>
                </c:pt>
                <c:pt idx="31440">
                  <c:v>0.30867092180105071</c:v>
                </c:pt>
                <c:pt idx="31441">
                  <c:v>0.30862750206243761</c:v>
                </c:pt>
                <c:pt idx="31442">
                  <c:v>0.30858408232382439</c:v>
                </c:pt>
                <c:pt idx="31443">
                  <c:v>0.30854066258521129</c:v>
                </c:pt>
                <c:pt idx="31444">
                  <c:v>0.30849724284659807</c:v>
                </c:pt>
                <c:pt idx="31445">
                  <c:v>0.30849724284659807</c:v>
                </c:pt>
                <c:pt idx="31446">
                  <c:v>0.30845382310798486</c:v>
                </c:pt>
                <c:pt idx="31447">
                  <c:v>0.30841040336937176</c:v>
                </c:pt>
                <c:pt idx="31448">
                  <c:v>0.30841040336937176</c:v>
                </c:pt>
                <c:pt idx="31449">
                  <c:v>0.30841040336937176</c:v>
                </c:pt>
                <c:pt idx="31450">
                  <c:v>0.30841040336937176</c:v>
                </c:pt>
                <c:pt idx="31451">
                  <c:v>0.30841040336937176</c:v>
                </c:pt>
                <c:pt idx="31452">
                  <c:v>0.30836698363075854</c:v>
                </c:pt>
                <c:pt idx="31453">
                  <c:v>0.30836698363075854</c:v>
                </c:pt>
                <c:pt idx="31454">
                  <c:v>0.30832356389214532</c:v>
                </c:pt>
                <c:pt idx="31455">
                  <c:v>0.30828014415353222</c:v>
                </c:pt>
                <c:pt idx="31456">
                  <c:v>0.30828014415353222</c:v>
                </c:pt>
                <c:pt idx="31457">
                  <c:v>0.30823672441491901</c:v>
                </c:pt>
                <c:pt idx="31458">
                  <c:v>0.3081933046763059</c:v>
                </c:pt>
                <c:pt idx="31459">
                  <c:v>0.30814988493769269</c:v>
                </c:pt>
                <c:pt idx="31460">
                  <c:v>0.30810646519907947</c:v>
                </c:pt>
                <c:pt idx="31461">
                  <c:v>0.30806304546046637</c:v>
                </c:pt>
                <c:pt idx="31462">
                  <c:v>0.30801962572185315</c:v>
                </c:pt>
                <c:pt idx="31463">
                  <c:v>0.30797620598323994</c:v>
                </c:pt>
                <c:pt idx="31464">
                  <c:v>0.30793278624462683</c:v>
                </c:pt>
                <c:pt idx="31465">
                  <c:v>0.30793278624462683</c:v>
                </c:pt>
                <c:pt idx="31466">
                  <c:v>0.30793278624462683</c:v>
                </c:pt>
                <c:pt idx="31467">
                  <c:v>0.30788936650601362</c:v>
                </c:pt>
                <c:pt idx="31468">
                  <c:v>0.30784594676740051</c:v>
                </c:pt>
                <c:pt idx="31469">
                  <c:v>0.30784594676740051</c:v>
                </c:pt>
                <c:pt idx="31470">
                  <c:v>0.3078025270287873</c:v>
                </c:pt>
                <c:pt idx="31471">
                  <c:v>0.30775910729017408</c:v>
                </c:pt>
                <c:pt idx="31472">
                  <c:v>0.30771568755156098</c:v>
                </c:pt>
                <c:pt idx="31473">
                  <c:v>0.30767226781294776</c:v>
                </c:pt>
                <c:pt idx="31474">
                  <c:v>0.30762884807433455</c:v>
                </c:pt>
                <c:pt idx="31475">
                  <c:v>0.30762884807433455</c:v>
                </c:pt>
                <c:pt idx="31476">
                  <c:v>0.30758542833572144</c:v>
                </c:pt>
                <c:pt idx="31477">
                  <c:v>0.30754200859710823</c:v>
                </c:pt>
                <c:pt idx="31478">
                  <c:v>0.30749858885849513</c:v>
                </c:pt>
                <c:pt idx="31479">
                  <c:v>0.30745516911988191</c:v>
                </c:pt>
                <c:pt idx="31480">
                  <c:v>0.30745516911988191</c:v>
                </c:pt>
                <c:pt idx="31481">
                  <c:v>0.3074117493812687</c:v>
                </c:pt>
                <c:pt idx="31482">
                  <c:v>0.30736832964265559</c:v>
                </c:pt>
                <c:pt idx="31483">
                  <c:v>0.30732490990404238</c:v>
                </c:pt>
                <c:pt idx="31484">
                  <c:v>0.30728149016542916</c:v>
                </c:pt>
                <c:pt idx="31485">
                  <c:v>0.30723807042681606</c:v>
                </c:pt>
                <c:pt idx="31486">
                  <c:v>0.30719465068820284</c:v>
                </c:pt>
                <c:pt idx="31487">
                  <c:v>0.30719465068820284</c:v>
                </c:pt>
                <c:pt idx="31488">
                  <c:v>0.30715123094958974</c:v>
                </c:pt>
                <c:pt idx="31489">
                  <c:v>0.30715123094958974</c:v>
                </c:pt>
                <c:pt idx="31490">
                  <c:v>0.30715123094958974</c:v>
                </c:pt>
                <c:pt idx="31491">
                  <c:v>0.30710781121097652</c:v>
                </c:pt>
                <c:pt idx="31492">
                  <c:v>0.30710781121097652</c:v>
                </c:pt>
                <c:pt idx="31493">
                  <c:v>0.30710781121097652</c:v>
                </c:pt>
                <c:pt idx="31494">
                  <c:v>0.30706439147236331</c:v>
                </c:pt>
                <c:pt idx="31495">
                  <c:v>0.3070209717337502</c:v>
                </c:pt>
                <c:pt idx="31496">
                  <c:v>0.30697755199513699</c:v>
                </c:pt>
                <c:pt idx="31497">
                  <c:v>0.30693413225652377</c:v>
                </c:pt>
                <c:pt idx="31498">
                  <c:v>0.30689071251791067</c:v>
                </c:pt>
                <c:pt idx="31499">
                  <c:v>0.30689071251791067</c:v>
                </c:pt>
                <c:pt idx="31500">
                  <c:v>0.30684729277929745</c:v>
                </c:pt>
                <c:pt idx="31501">
                  <c:v>0.30680387304068435</c:v>
                </c:pt>
                <c:pt idx="31502">
                  <c:v>0.30676045330207113</c:v>
                </c:pt>
                <c:pt idx="31503">
                  <c:v>0.30671703356345792</c:v>
                </c:pt>
                <c:pt idx="31504">
                  <c:v>0.30667361382484482</c:v>
                </c:pt>
                <c:pt idx="31505">
                  <c:v>0.3066301940862316</c:v>
                </c:pt>
                <c:pt idx="31506">
                  <c:v>0.3066301940862316</c:v>
                </c:pt>
                <c:pt idx="31507">
                  <c:v>0.30658677434761838</c:v>
                </c:pt>
                <c:pt idx="31508">
                  <c:v>0.30658677434761838</c:v>
                </c:pt>
                <c:pt idx="31509">
                  <c:v>0.30658677434761838</c:v>
                </c:pt>
                <c:pt idx="31510">
                  <c:v>0.30654335460900528</c:v>
                </c:pt>
                <c:pt idx="31511">
                  <c:v>0.30649993487039207</c:v>
                </c:pt>
                <c:pt idx="31512">
                  <c:v>0.30645651513177896</c:v>
                </c:pt>
                <c:pt idx="31513">
                  <c:v>0.30641309539316575</c:v>
                </c:pt>
                <c:pt idx="31514">
                  <c:v>0.30636967565455253</c:v>
                </c:pt>
                <c:pt idx="31515">
                  <c:v>0.30636967565455253</c:v>
                </c:pt>
                <c:pt idx="31516">
                  <c:v>0.30636967565455253</c:v>
                </c:pt>
                <c:pt idx="31517">
                  <c:v>0.30632625591593943</c:v>
                </c:pt>
                <c:pt idx="31518">
                  <c:v>0.30632625591593943</c:v>
                </c:pt>
                <c:pt idx="31519">
                  <c:v>0.30628283617732621</c:v>
                </c:pt>
                <c:pt idx="31520">
                  <c:v>0.306239416438713</c:v>
                </c:pt>
                <c:pt idx="31521">
                  <c:v>0.306239416438713</c:v>
                </c:pt>
                <c:pt idx="31522">
                  <c:v>0.306239416438713</c:v>
                </c:pt>
                <c:pt idx="31523">
                  <c:v>0.30619599670009989</c:v>
                </c:pt>
                <c:pt idx="31524">
                  <c:v>0.30619599670009989</c:v>
                </c:pt>
                <c:pt idx="31525">
                  <c:v>0.30615257696148668</c:v>
                </c:pt>
                <c:pt idx="31526">
                  <c:v>0.30610915722287357</c:v>
                </c:pt>
                <c:pt idx="31527">
                  <c:v>0.30606573748426036</c:v>
                </c:pt>
                <c:pt idx="31528">
                  <c:v>0.30602231774564714</c:v>
                </c:pt>
                <c:pt idx="31529">
                  <c:v>0.30602231774564714</c:v>
                </c:pt>
                <c:pt idx="31530">
                  <c:v>0.30597889800703404</c:v>
                </c:pt>
                <c:pt idx="31531">
                  <c:v>0.30597889800703404</c:v>
                </c:pt>
                <c:pt idx="31532">
                  <c:v>0.30593547826842082</c:v>
                </c:pt>
                <c:pt idx="31533">
                  <c:v>0.30589205852980761</c:v>
                </c:pt>
                <c:pt idx="31534">
                  <c:v>0.30589205852980761</c:v>
                </c:pt>
                <c:pt idx="31535">
                  <c:v>0.3058486387911945</c:v>
                </c:pt>
                <c:pt idx="31536">
                  <c:v>0.3058486387911945</c:v>
                </c:pt>
                <c:pt idx="31537">
                  <c:v>0.3058486387911945</c:v>
                </c:pt>
                <c:pt idx="31538">
                  <c:v>0.30580521905258129</c:v>
                </c:pt>
                <c:pt idx="31539">
                  <c:v>0.30576179931396807</c:v>
                </c:pt>
                <c:pt idx="31540">
                  <c:v>0.30571837957535497</c:v>
                </c:pt>
                <c:pt idx="31541">
                  <c:v>0.30567495983674176</c:v>
                </c:pt>
                <c:pt idx="31542">
                  <c:v>0.30563154009812865</c:v>
                </c:pt>
                <c:pt idx="31543">
                  <c:v>0.30563154009812865</c:v>
                </c:pt>
                <c:pt idx="31544">
                  <c:v>0.30558812035951544</c:v>
                </c:pt>
                <c:pt idx="31545">
                  <c:v>0.30554470062090222</c:v>
                </c:pt>
                <c:pt idx="31546">
                  <c:v>0.30550128088228912</c:v>
                </c:pt>
                <c:pt idx="31547">
                  <c:v>0.3054578611436759</c:v>
                </c:pt>
                <c:pt idx="31548">
                  <c:v>0.30541444140506269</c:v>
                </c:pt>
                <c:pt idx="31549">
                  <c:v>0.30541444140506269</c:v>
                </c:pt>
                <c:pt idx="31550">
                  <c:v>0.30537102166644958</c:v>
                </c:pt>
                <c:pt idx="31551">
                  <c:v>0.30532760192783637</c:v>
                </c:pt>
                <c:pt idx="31552">
                  <c:v>0.30528418218922326</c:v>
                </c:pt>
                <c:pt idx="31553">
                  <c:v>0.30524076245061005</c:v>
                </c:pt>
                <c:pt idx="31554">
                  <c:v>0.30519734271199683</c:v>
                </c:pt>
                <c:pt idx="31555">
                  <c:v>0.30515392297338373</c:v>
                </c:pt>
                <c:pt idx="31556">
                  <c:v>0.30511050323477051</c:v>
                </c:pt>
                <c:pt idx="31557">
                  <c:v>0.30511050323477051</c:v>
                </c:pt>
                <c:pt idx="31558">
                  <c:v>0.30511050323477051</c:v>
                </c:pt>
                <c:pt idx="31559">
                  <c:v>0.3050670834961573</c:v>
                </c:pt>
                <c:pt idx="31560">
                  <c:v>0.30502366375754419</c:v>
                </c:pt>
                <c:pt idx="31561">
                  <c:v>0.30498024401893098</c:v>
                </c:pt>
                <c:pt idx="31562">
                  <c:v>0.30493682428031788</c:v>
                </c:pt>
                <c:pt idx="31563">
                  <c:v>0.30489340454170466</c:v>
                </c:pt>
                <c:pt idx="31564">
                  <c:v>0.30484998480309144</c:v>
                </c:pt>
                <c:pt idx="31565">
                  <c:v>0.30480656506447834</c:v>
                </c:pt>
                <c:pt idx="31566">
                  <c:v>0.30480656506447834</c:v>
                </c:pt>
                <c:pt idx="31567">
                  <c:v>0.30476314532586513</c:v>
                </c:pt>
                <c:pt idx="31568">
                  <c:v>0.30476314532586513</c:v>
                </c:pt>
                <c:pt idx="31569">
                  <c:v>0.30471972558725191</c:v>
                </c:pt>
                <c:pt idx="31570">
                  <c:v>0.30467630584863881</c:v>
                </c:pt>
                <c:pt idx="31571">
                  <c:v>0.30463288611002559</c:v>
                </c:pt>
                <c:pt idx="31572">
                  <c:v>0.30458946637141249</c:v>
                </c:pt>
                <c:pt idx="31573">
                  <c:v>0.30458946637141249</c:v>
                </c:pt>
                <c:pt idx="31574">
                  <c:v>0.30454604663279927</c:v>
                </c:pt>
                <c:pt idx="31575">
                  <c:v>0.30450262689418606</c:v>
                </c:pt>
                <c:pt idx="31576">
                  <c:v>0.30445920715557295</c:v>
                </c:pt>
                <c:pt idx="31577">
                  <c:v>0.30445920715557295</c:v>
                </c:pt>
                <c:pt idx="31578">
                  <c:v>0.30441578741695974</c:v>
                </c:pt>
                <c:pt idx="31579">
                  <c:v>0.30437236767834652</c:v>
                </c:pt>
                <c:pt idx="31580">
                  <c:v>0.30432894793973342</c:v>
                </c:pt>
                <c:pt idx="31581">
                  <c:v>0.3042855282011202</c:v>
                </c:pt>
                <c:pt idx="31582">
                  <c:v>0.3042855282011202</c:v>
                </c:pt>
                <c:pt idx="31583">
                  <c:v>0.3042855282011202</c:v>
                </c:pt>
                <c:pt idx="31584">
                  <c:v>0.3042421084625071</c:v>
                </c:pt>
                <c:pt idx="31585">
                  <c:v>0.3042421084625071</c:v>
                </c:pt>
                <c:pt idx="31586">
                  <c:v>0.30419868872389388</c:v>
                </c:pt>
                <c:pt idx="31587">
                  <c:v>0.30415526898528067</c:v>
                </c:pt>
                <c:pt idx="31588">
                  <c:v>0.30415526898528067</c:v>
                </c:pt>
                <c:pt idx="31589">
                  <c:v>0.30411184924666756</c:v>
                </c:pt>
                <c:pt idx="31590">
                  <c:v>0.30406842950805435</c:v>
                </c:pt>
                <c:pt idx="31591">
                  <c:v>0.30402500976944113</c:v>
                </c:pt>
                <c:pt idx="31592">
                  <c:v>0.30398159003082803</c:v>
                </c:pt>
                <c:pt idx="31593">
                  <c:v>0.30393817029221482</c:v>
                </c:pt>
                <c:pt idx="31594">
                  <c:v>0.30393817029221482</c:v>
                </c:pt>
                <c:pt idx="31595">
                  <c:v>0.30389475055360171</c:v>
                </c:pt>
                <c:pt idx="31596">
                  <c:v>0.3038513308149885</c:v>
                </c:pt>
                <c:pt idx="31597">
                  <c:v>0.30380791107637528</c:v>
                </c:pt>
                <c:pt idx="31598">
                  <c:v>0.30376449133776218</c:v>
                </c:pt>
                <c:pt idx="31599">
                  <c:v>0.30372107159914896</c:v>
                </c:pt>
                <c:pt idx="31600">
                  <c:v>0.30367765186053575</c:v>
                </c:pt>
                <c:pt idx="31601">
                  <c:v>0.30363423212192264</c:v>
                </c:pt>
                <c:pt idx="31602">
                  <c:v>0.30359081238330943</c:v>
                </c:pt>
                <c:pt idx="31603">
                  <c:v>0.30359081238330943</c:v>
                </c:pt>
                <c:pt idx="31604">
                  <c:v>0.30354739264469632</c:v>
                </c:pt>
                <c:pt idx="31605">
                  <c:v>0.30354739264469632</c:v>
                </c:pt>
                <c:pt idx="31606">
                  <c:v>0.30350397290608311</c:v>
                </c:pt>
                <c:pt idx="31607">
                  <c:v>0.30346055316746989</c:v>
                </c:pt>
                <c:pt idx="31608">
                  <c:v>0.30341713342885679</c:v>
                </c:pt>
                <c:pt idx="31609">
                  <c:v>0.30337371369024357</c:v>
                </c:pt>
                <c:pt idx="31610">
                  <c:v>0.30333029395163036</c:v>
                </c:pt>
                <c:pt idx="31611">
                  <c:v>0.30328687421301725</c:v>
                </c:pt>
                <c:pt idx="31612">
                  <c:v>0.30324345447440404</c:v>
                </c:pt>
                <c:pt idx="31613">
                  <c:v>0.30320003473579094</c:v>
                </c:pt>
                <c:pt idx="31614">
                  <c:v>0.30315661499717772</c:v>
                </c:pt>
                <c:pt idx="31615">
                  <c:v>0.30315661499717772</c:v>
                </c:pt>
                <c:pt idx="31616">
                  <c:v>0.30315661499717772</c:v>
                </c:pt>
                <c:pt idx="31617">
                  <c:v>0.30311319525856451</c:v>
                </c:pt>
                <c:pt idx="31618">
                  <c:v>0.3030697755199514</c:v>
                </c:pt>
                <c:pt idx="31619">
                  <c:v>0.3030697755199514</c:v>
                </c:pt>
                <c:pt idx="31620">
                  <c:v>0.3030697755199514</c:v>
                </c:pt>
                <c:pt idx="31621">
                  <c:v>0.3030697755199514</c:v>
                </c:pt>
                <c:pt idx="31622">
                  <c:v>0.30302635578133819</c:v>
                </c:pt>
                <c:pt idx="31623">
                  <c:v>0.30298293604272497</c:v>
                </c:pt>
                <c:pt idx="31624">
                  <c:v>0.30298293604272497</c:v>
                </c:pt>
                <c:pt idx="31625">
                  <c:v>0.30293951630411187</c:v>
                </c:pt>
                <c:pt idx="31626">
                  <c:v>0.30289609656549865</c:v>
                </c:pt>
                <c:pt idx="31627">
                  <c:v>0.30285267682688555</c:v>
                </c:pt>
                <c:pt idx="31628">
                  <c:v>0.30285267682688555</c:v>
                </c:pt>
                <c:pt idx="31629">
                  <c:v>0.30280925708827233</c:v>
                </c:pt>
                <c:pt idx="31630">
                  <c:v>0.30276583734965912</c:v>
                </c:pt>
                <c:pt idx="31631">
                  <c:v>0.30272241761104601</c:v>
                </c:pt>
                <c:pt idx="31632">
                  <c:v>0.3026789978724328</c:v>
                </c:pt>
                <c:pt idx="31633">
                  <c:v>0.30263557813381958</c:v>
                </c:pt>
                <c:pt idx="31634">
                  <c:v>0.30259215839520648</c:v>
                </c:pt>
                <c:pt idx="31635">
                  <c:v>0.30254873865659326</c:v>
                </c:pt>
                <c:pt idx="31636">
                  <c:v>0.30250531891798016</c:v>
                </c:pt>
                <c:pt idx="31637">
                  <c:v>0.30246189917936694</c:v>
                </c:pt>
                <c:pt idx="31638">
                  <c:v>0.30241847944075373</c:v>
                </c:pt>
                <c:pt idx="31639">
                  <c:v>0.30237505970214063</c:v>
                </c:pt>
                <c:pt idx="31640">
                  <c:v>0.30237505970214063</c:v>
                </c:pt>
                <c:pt idx="31641">
                  <c:v>0.30237505970214063</c:v>
                </c:pt>
                <c:pt idx="31642">
                  <c:v>0.30233163996352741</c:v>
                </c:pt>
                <c:pt idx="31643">
                  <c:v>0.30228822022491419</c:v>
                </c:pt>
                <c:pt idx="31644">
                  <c:v>0.30228822022491419</c:v>
                </c:pt>
                <c:pt idx="31645">
                  <c:v>0.30224480048630109</c:v>
                </c:pt>
                <c:pt idx="31646">
                  <c:v>0.30220138074768788</c:v>
                </c:pt>
                <c:pt idx="31647">
                  <c:v>0.30215796100907477</c:v>
                </c:pt>
                <c:pt idx="31648">
                  <c:v>0.30211454127046156</c:v>
                </c:pt>
                <c:pt idx="31649">
                  <c:v>0.30207112153184834</c:v>
                </c:pt>
                <c:pt idx="31650">
                  <c:v>0.30202770179323524</c:v>
                </c:pt>
                <c:pt idx="31651">
                  <c:v>0.30198428205462202</c:v>
                </c:pt>
                <c:pt idx="31652">
                  <c:v>0.30194086231600881</c:v>
                </c:pt>
                <c:pt idx="31653">
                  <c:v>0.30194086231600881</c:v>
                </c:pt>
                <c:pt idx="31654">
                  <c:v>0.30194086231600881</c:v>
                </c:pt>
                <c:pt idx="31655">
                  <c:v>0.3018974425773957</c:v>
                </c:pt>
                <c:pt idx="31656">
                  <c:v>0.30185402283878249</c:v>
                </c:pt>
                <c:pt idx="31657">
                  <c:v>0.30185402283878249</c:v>
                </c:pt>
                <c:pt idx="31658">
                  <c:v>0.30181060310016938</c:v>
                </c:pt>
                <c:pt idx="31659">
                  <c:v>0.30176718336155617</c:v>
                </c:pt>
                <c:pt idx="31660">
                  <c:v>0.30172376362294295</c:v>
                </c:pt>
                <c:pt idx="31661">
                  <c:v>0.30168034388432985</c:v>
                </c:pt>
                <c:pt idx="31662">
                  <c:v>0.30163692414571663</c:v>
                </c:pt>
                <c:pt idx="31663">
                  <c:v>0.30159350440710342</c:v>
                </c:pt>
                <c:pt idx="31664">
                  <c:v>0.30159350440710342</c:v>
                </c:pt>
                <c:pt idx="31665">
                  <c:v>0.30155008466849031</c:v>
                </c:pt>
                <c:pt idx="31666">
                  <c:v>0.30155008466849031</c:v>
                </c:pt>
                <c:pt idx="31667">
                  <c:v>0.3015066649298771</c:v>
                </c:pt>
                <c:pt idx="31668">
                  <c:v>0.3015066649298771</c:v>
                </c:pt>
                <c:pt idx="31669">
                  <c:v>0.301463245191264</c:v>
                </c:pt>
                <c:pt idx="31670">
                  <c:v>0.30141982545265078</c:v>
                </c:pt>
                <c:pt idx="31671">
                  <c:v>0.30141982545265078</c:v>
                </c:pt>
                <c:pt idx="31672">
                  <c:v>0.30137640571403757</c:v>
                </c:pt>
                <c:pt idx="31673">
                  <c:v>0.30133298597542446</c:v>
                </c:pt>
                <c:pt idx="31674">
                  <c:v>0.30128956623681125</c:v>
                </c:pt>
                <c:pt idx="31675">
                  <c:v>0.30124614649819803</c:v>
                </c:pt>
                <c:pt idx="31676">
                  <c:v>0.30120272675958493</c:v>
                </c:pt>
                <c:pt idx="31677">
                  <c:v>0.30115930702097171</c:v>
                </c:pt>
                <c:pt idx="31678">
                  <c:v>0.30111588728235861</c:v>
                </c:pt>
                <c:pt idx="31679">
                  <c:v>0.30111588728235861</c:v>
                </c:pt>
                <c:pt idx="31680">
                  <c:v>0.30107246754374539</c:v>
                </c:pt>
                <c:pt idx="31681">
                  <c:v>0.30102904780513218</c:v>
                </c:pt>
                <c:pt idx="31682">
                  <c:v>0.30098562806651907</c:v>
                </c:pt>
                <c:pt idx="31683">
                  <c:v>0.30098562806651907</c:v>
                </c:pt>
                <c:pt idx="31684">
                  <c:v>0.30094220832790586</c:v>
                </c:pt>
                <c:pt idx="31685">
                  <c:v>0.30089878858929264</c:v>
                </c:pt>
                <c:pt idx="31686">
                  <c:v>0.30085536885067954</c:v>
                </c:pt>
                <c:pt idx="31687">
                  <c:v>0.30085536885067954</c:v>
                </c:pt>
                <c:pt idx="31688">
                  <c:v>0.30081194911206632</c:v>
                </c:pt>
                <c:pt idx="31689">
                  <c:v>0.30081194911206632</c:v>
                </c:pt>
                <c:pt idx="31690">
                  <c:v>0.30081194911206632</c:v>
                </c:pt>
                <c:pt idx="31691">
                  <c:v>0.30076852937345322</c:v>
                </c:pt>
                <c:pt idx="31692">
                  <c:v>0.30072510963484</c:v>
                </c:pt>
                <c:pt idx="31693">
                  <c:v>0.30068168989622679</c:v>
                </c:pt>
                <c:pt idx="31694">
                  <c:v>0.30068168989622679</c:v>
                </c:pt>
                <c:pt idx="31695">
                  <c:v>0.30063827015761369</c:v>
                </c:pt>
                <c:pt idx="31696">
                  <c:v>0.30059485041900047</c:v>
                </c:pt>
                <c:pt idx="31697">
                  <c:v>0.30059485041900047</c:v>
                </c:pt>
                <c:pt idx="31698">
                  <c:v>0.30055143068038725</c:v>
                </c:pt>
                <c:pt idx="31699">
                  <c:v>0.30055143068038725</c:v>
                </c:pt>
                <c:pt idx="31700">
                  <c:v>0.30050801094177415</c:v>
                </c:pt>
                <c:pt idx="31701">
                  <c:v>0.30046459120316094</c:v>
                </c:pt>
                <c:pt idx="31702">
                  <c:v>0.30042117146454783</c:v>
                </c:pt>
                <c:pt idx="31703">
                  <c:v>0.30042117146454783</c:v>
                </c:pt>
                <c:pt idx="31704">
                  <c:v>0.30042117146454783</c:v>
                </c:pt>
                <c:pt idx="31705">
                  <c:v>0.30037775172593462</c:v>
                </c:pt>
                <c:pt idx="31706">
                  <c:v>0.3003343319873214</c:v>
                </c:pt>
                <c:pt idx="31707">
                  <c:v>0.3002909122487083</c:v>
                </c:pt>
                <c:pt idx="31708">
                  <c:v>0.3002909122487083</c:v>
                </c:pt>
                <c:pt idx="31709">
                  <c:v>0.30024749251009508</c:v>
                </c:pt>
                <c:pt idx="31710">
                  <c:v>0.30020407277148187</c:v>
                </c:pt>
                <c:pt idx="31711">
                  <c:v>0.30016065303286876</c:v>
                </c:pt>
                <c:pt idx="31712">
                  <c:v>0.30011723329425555</c:v>
                </c:pt>
                <c:pt idx="31713">
                  <c:v>0.30007381355564244</c:v>
                </c:pt>
                <c:pt idx="31714">
                  <c:v>0.30003039381702923</c:v>
                </c:pt>
                <c:pt idx="31715">
                  <c:v>0.30003039381702923</c:v>
                </c:pt>
                <c:pt idx="31716">
                  <c:v>0.29998697407841601</c:v>
                </c:pt>
                <c:pt idx="31717">
                  <c:v>0.29994355433980291</c:v>
                </c:pt>
                <c:pt idx="31718">
                  <c:v>0.29994355433980291</c:v>
                </c:pt>
                <c:pt idx="31719">
                  <c:v>0.29990013460118969</c:v>
                </c:pt>
                <c:pt idx="31720">
                  <c:v>0.29985671486257648</c:v>
                </c:pt>
                <c:pt idx="31721">
                  <c:v>0.29985671486257648</c:v>
                </c:pt>
                <c:pt idx="31722">
                  <c:v>0.29981329512396337</c:v>
                </c:pt>
                <c:pt idx="31723">
                  <c:v>0.29976987538535016</c:v>
                </c:pt>
                <c:pt idx="31724">
                  <c:v>0.29972645564673706</c:v>
                </c:pt>
                <c:pt idx="31725">
                  <c:v>0.29968303590812384</c:v>
                </c:pt>
                <c:pt idx="31726">
                  <c:v>0.29963961616951063</c:v>
                </c:pt>
                <c:pt idx="31727">
                  <c:v>0.29959619643089752</c:v>
                </c:pt>
                <c:pt idx="31728">
                  <c:v>0.29959619643089752</c:v>
                </c:pt>
                <c:pt idx="31729">
                  <c:v>0.29955277669228431</c:v>
                </c:pt>
                <c:pt idx="31730">
                  <c:v>0.29950935695367109</c:v>
                </c:pt>
                <c:pt idx="31731">
                  <c:v>0.29946593721505799</c:v>
                </c:pt>
                <c:pt idx="31732">
                  <c:v>0.29942251747644477</c:v>
                </c:pt>
                <c:pt idx="31733">
                  <c:v>0.29937909773783167</c:v>
                </c:pt>
                <c:pt idx="31734">
                  <c:v>0.29933567799921845</c:v>
                </c:pt>
                <c:pt idx="31735">
                  <c:v>0.29929225826060524</c:v>
                </c:pt>
                <c:pt idx="31736">
                  <c:v>0.29929225826060524</c:v>
                </c:pt>
                <c:pt idx="31737">
                  <c:v>0.29924883852199213</c:v>
                </c:pt>
                <c:pt idx="31738">
                  <c:v>0.29920541878337892</c:v>
                </c:pt>
                <c:pt idx="31739">
                  <c:v>0.29920541878337892</c:v>
                </c:pt>
                <c:pt idx="31740">
                  <c:v>0.2991619990447657</c:v>
                </c:pt>
                <c:pt idx="31741">
                  <c:v>0.2991185793061526</c:v>
                </c:pt>
                <c:pt idx="31742">
                  <c:v>0.29907515956753938</c:v>
                </c:pt>
                <c:pt idx="31743">
                  <c:v>0.29903173982892628</c:v>
                </c:pt>
                <c:pt idx="31744">
                  <c:v>0.29898832009031306</c:v>
                </c:pt>
                <c:pt idx="31745">
                  <c:v>0.29894490035169985</c:v>
                </c:pt>
                <c:pt idx="31746">
                  <c:v>0.29890148061308675</c:v>
                </c:pt>
                <c:pt idx="31747">
                  <c:v>0.29885806087447353</c:v>
                </c:pt>
                <c:pt idx="31748">
                  <c:v>0.29885806087447353</c:v>
                </c:pt>
                <c:pt idx="31749">
                  <c:v>0.29885806087447353</c:v>
                </c:pt>
                <c:pt idx="31750">
                  <c:v>0.29881464113586031</c:v>
                </c:pt>
                <c:pt idx="31751">
                  <c:v>0.29877122139724721</c:v>
                </c:pt>
                <c:pt idx="31752">
                  <c:v>0.298727801658634</c:v>
                </c:pt>
                <c:pt idx="31753">
                  <c:v>0.29868438192002089</c:v>
                </c:pt>
                <c:pt idx="31754">
                  <c:v>0.29864096218140768</c:v>
                </c:pt>
                <c:pt idx="31755">
                  <c:v>0.29859754244279446</c:v>
                </c:pt>
                <c:pt idx="31756">
                  <c:v>0.29855412270418136</c:v>
                </c:pt>
                <c:pt idx="31757">
                  <c:v>0.29851070296556814</c:v>
                </c:pt>
                <c:pt idx="31758">
                  <c:v>0.29846728322695493</c:v>
                </c:pt>
                <c:pt idx="31759">
                  <c:v>0.29846728322695493</c:v>
                </c:pt>
                <c:pt idx="31760">
                  <c:v>0.29842386348834182</c:v>
                </c:pt>
                <c:pt idx="31761">
                  <c:v>0.29838044374972861</c:v>
                </c:pt>
                <c:pt idx="31762">
                  <c:v>0.2983370240111155</c:v>
                </c:pt>
                <c:pt idx="31763">
                  <c:v>0.29829360427250229</c:v>
                </c:pt>
                <c:pt idx="31764">
                  <c:v>0.29829360427250229</c:v>
                </c:pt>
                <c:pt idx="31765">
                  <c:v>0.29825018453388907</c:v>
                </c:pt>
                <c:pt idx="31766">
                  <c:v>0.29820676479527597</c:v>
                </c:pt>
                <c:pt idx="31767">
                  <c:v>0.29820676479527597</c:v>
                </c:pt>
                <c:pt idx="31768">
                  <c:v>0.29820676479527597</c:v>
                </c:pt>
                <c:pt idx="31769">
                  <c:v>0.29816334505666275</c:v>
                </c:pt>
                <c:pt idx="31770">
                  <c:v>0.29811992531804954</c:v>
                </c:pt>
                <c:pt idx="31771">
                  <c:v>0.29807650557943643</c:v>
                </c:pt>
                <c:pt idx="31772">
                  <c:v>0.29803308584082322</c:v>
                </c:pt>
                <c:pt idx="31773">
                  <c:v>0.29798966610221012</c:v>
                </c:pt>
                <c:pt idx="31774">
                  <c:v>0.29798966610221012</c:v>
                </c:pt>
                <c:pt idx="31775">
                  <c:v>0.2979462463635969</c:v>
                </c:pt>
                <c:pt idx="31776">
                  <c:v>0.29790282662498369</c:v>
                </c:pt>
                <c:pt idx="31777">
                  <c:v>0.29785940688637058</c:v>
                </c:pt>
                <c:pt idx="31778">
                  <c:v>0.29785940688637058</c:v>
                </c:pt>
                <c:pt idx="31779">
                  <c:v>0.29781598714775737</c:v>
                </c:pt>
                <c:pt idx="31780">
                  <c:v>0.29777256740914415</c:v>
                </c:pt>
                <c:pt idx="31781">
                  <c:v>0.29772914767053105</c:v>
                </c:pt>
                <c:pt idx="31782">
                  <c:v>0.29772914767053105</c:v>
                </c:pt>
                <c:pt idx="31783">
                  <c:v>0.29772914767053105</c:v>
                </c:pt>
                <c:pt idx="31784">
                  <c:v>0.29772914767053105</c:v>
                </c:pt>
                <c:pt idx="31785">
                  <c:v>0.29768572793191783</c:v>
                </c:pt>
                <c:pt idx="31786">
                  <c:v>0.29764230819330473</c:v>
                </c:pt>
                <c:pt idx="31787">
                  <c:v>0.29759888845469151</c:v>
                </c:pt>
                <c:pt idx="31788">
                  <c:v>0.2975554687160783</c:v>
                </c:pt>
                <c:pt idx="31789">
                  <c:v>0.29751204897746519</c:v>
                </c:pt>
                <c:pt idx="31790">
                  <c:v>0.29751204897746519</c:v>
                </c:pt>
                <c:pt idx="31791">
                  <c:v>0.29746862923885198</c:v>
                </c:pt>
                <c:pt idx="31792">
                  <c:v>0.29742520950023876</c:v>
                </c:pt>
                <c:pt idx="31793">
                  <c:v>0.29738178976162566</c:v>
                </c:pt>
                <c:pt idx="31794">
                  <c:v>0.29733837002301244</c:v>
                </c:pt>
                <c:pt idx="31795">
                  <c:v>0.29733837002301244</c:v>
                </c:pt>
                <c:pt idx="31796">
                  <c:v>0.29729495028439934</c:v>
                </c:pt>
                <c:pt idx="31797">
                  <c:v>0.29725153054578612</c:v>
                </c:pt>
                <c:pt idx="31798">
                  <c:v>0.29720811080717291</c:v>
                </c:pt>
                <c:pt idx="31799">
                  <c:v>0.29716469106855981</c:v>
                </c:pt>
                <c:pt idx="31800">
                  <c:v>0.29712127132994659</c:v>
                </c:pt>
                <c:pt idx="31801">
                  <c:v>0.29707785159133338</c:v>
                </c:pt>
                <c:pt idx="31802">
                  <c:v>0.29703443185272027</c:v>
                </c:pt>
                <c:pt idx="31803">
                  <c:v>0.29699101211410706</c:v>
                </c:pt>
                <c:pt idx="31804">
                  <c:v>0.29694759237549395</c:v>
                </c:pt>
                <c:pt idx="31805">
                  <c:v>0.29690417263688074</c:v>
                </c:pt>
                <c:pt idx="31806">
                  <c:v>0.29686075289826752</c:v>
                </c:pt>
                <c:pt idx="31807">
                  <c:v>0.29681733315965442</c:v>
                </c:pt>
                <c:pt idx="31808">
                  <c:v>0.2967739134210412</c:v>
                </c:pt>
                <c:pt idx="31809">
                  <c:v>0.2967739134210412</c:v>
                </c:pt>
                <c:pt idx="31810">
                  <c:v>0.2967739134210412</c:v>
                </c:pt>
                <c:pt idx="31811">
                  <c:v>0.2967739134210412</c:v>
                </c:pt>
                <c:pt idx="31812">
                  <c:v>0.2967739134210412</c:v>
                </c:pt>
                <c:pt idx="31813">
                  <c:v>0.29673049368242799</c:v>
                </c:pt>
                <c:pt idx="31814">
                  <c:v>0.29673049368242799</c:v>
                </c:pt>
                <c:pt idx="31815">
                  <c:v>0.29668707394381488</c:v>
                </c:pt>
                <c:pt idx="31816">
                  <c:v>0.29664365420520167</c:v>
                </c:pt>
                <c:pt idx="31817">
                  <c:v>0.29664365420520167</c:v>
                </c:pt>
                <c:pt idx="31818">
                  <c:v>0.29660023446658856</c:v>
                </c:pt>
                <c:pt idx="31819">
                  <c:v>0.29655681472797535</c:v>
                </c:pt>
                <c:pt idx="31820">
                  <c:v>0.29651339498936213</c:v>
                </c:pt>
                <c:pt idx="31821">
                  <c:v>0.29646997525074903</c:v>
                </c:pt>
                <c:pt idx="31822">
                  <c:v>0.29646997525074903</c:v>
                </c:pt>
                <c:pt idx="31823">
                  <c:v>0.29646997525074903</c:v>
                </c:pt>
                <c:pt idx="31824">
                  <c:v>0.29642655551213581</c:v>
                </c:pt>
                <c:pt idx="31825">
                  <c:v>0.2963831357735226</c:v>
                </c:pt>
                <c:pt idx="31826">
                  <c:v>0.2963831357735226</c:v>
                </c:pt>
                <c:pt idx="31827">
                  <c:v>0.2963831357735226</c:v>
                </c:pt>
                <c:pt idx="31828">
                  <c:v>0.2963831357735226</c:v>
                </c:pt>
                <c:pt idx="31829">
                  <c:v>0.2963831357735226</c:v>
                </c:pt>
                <c:pt idx="31830">
                  <c:v>0.29633971603490949</c:v>
                </c:pt>
                <c:pt idx="31831">
                  <c:v>0.29629629629629628</c:v>
                </c:pt>
                <c:pt idx="31832">
                  <c:v>0.29629629629629628</c:v>
                </c:pt>
                <c:pt idx="31833">
                  <c:v>0.29625287655768318</c:v>
                </c:pt>
                <c:pt idx="31834">
                  <c:v>0.29625287655768318</c:v>
                </c:pt>
                <c:pt idx="31835">
                  <c:v>0.29620945681906996</c:v>
                </c:pt>
                <c:pt idx="31836">
                  <c:v>0.29616603708045675</c:v>
                </c:pt>
                <c:pt idx="31837">
                  <c:v>0.29616603708045675</c:v>
                </c:pt>
                <c:pt idx="31838">
                  <c:v>0.29612261734184364</c:v>
                </c:pt>
                <c:pt idx="31839">
                  <c:v>0.29607919760323043</c:v>
                </c:pt>
                <c:pt idx="31840">
                  <c:v>0.29607919760323043</c:v>
                </c:pt>
                <c:pt idx="31841">
                  <c:v>0.29603577786461721</c:v>
                </c:pt>
                <c:pt idx="31842">
                  <c:v>0.29599235812600411</c:v>
                </c:pt>
                <c:pt idx="31843">
                  <c:v>0.29594893838739089</c:v>
                </c:pt>
                <c:pt idx="31844">
                  <c:v>0.29594893838739089</c:v>
                </c:pt>
                <c:pt idx="31845">
                  <c:v>0.29590551864877779</c:v>
                </c:pt>
                <c:pt idx="31846">
                  <c:v>0.29586209891016457</c:v>
                </c:pt>
                <c:pt idx="31847">
                  <c:v>0.29581867917155136</c:v>
                </c:pt>
                <c:pt idx="31848">
                  <c:v>0.29581867917155136</c:v>
                </c:pt>
                <c:pt idx="31849">
                  <c:v>0.29577525943293825</c:v>
                </c:pt>
                <c:pt idx="31850">
                  <c:v>0.29573183969432504</c:v>
                </c:pt>
                <c:pt idx="31851">
                  <c:v>0.29568841995571182</c:v>
                </c:pt>
                <c:pt idx="31852">
                  <c:v>0.29564500021709872</c:v>
                </c:pt>
                <c:pt idx="31853">
                  <c:v>0.2956015804784855</c:v>
                </c:pt>
                <c:pt idx="31854">
                  <c:v>0.2955581607398724</c:v>
                </c:pt>
                <c:pt idx="31855">
                  <c:v>0.29551474100125918</c:v>
                </c:pt>
                <c:pt idx="31856">
                  <c:v>0.29547132126264597</c:v>
                </c:pt>
                <c:pt idx="31857">
                  <c:v>0.29542790152403287</c:v>
                </c:pt>
                <c:pt idx="31858">
                  <c:v>0.29538448178541965</c:v>
                </c:pt>
                <c:pt idx="31859">
                  <c:v>0.29534106204680644</c:v>
                </c:pt>
                <c:pt idx="31860">
                  <c:v>0.29529764230819333</c:v>
                </c:pt>
                <c:pt idx="31861">
                  <c:v>0.29529764230819333</c:v>
                </c:pt>
                <c:pt idx="31862">
                  <c:v>0.29525422256958012</c:v>
                </c:pt>
                <c:pt idx="31863">
                  <c:v>0.29521080283096701</c:v>
                </c:pt>
                <c:pt idx="31864">
                  <c:v>0.29521080283096701</c:v>
                </c:pt>
                <c:pt idx="31865">
                  <c:v>0.29521080283096701</c:v>
                </c:pt>
                <c:pt idx="31866">
                  <c:v>0.29521080283096701</c:v>
                </c:pt>
                <c:pt idx="31867">
                  <c:v>0.29521080283096701</c:v>
                </c:pt>
                <c:pt idx="31868">
                  <c:v>0.29521080283096701</c:v>
                </c:pt>
                <c:pt idx="31869">
                  <c:v>0.29521080283096701</c:v>
                </c:pt>
                <c:pt idx="31870">
                  <c:v>0.2951673830923538</c:v>
                </c:pt>
                <c:pt idx="31871">
                  <c:v>0.29512396335374058</c:v>
                </c:pt>
                <c:pt idx="31872">
                  <c:v>0.29508054361512748</c:v>
                </c:pt>
                <c:pt idx="31873">
                  <c:v>0.29508054361512748</c:v>
                </c:pt>
                <c:pt idx="31874">
                  <c:v>0.29508054361512748</c:v>
                </c:pt>
                <c:pt idx="31875">
                  <c:v>0.29508054361512748</c:v>
                </c:pt>
                <c:pt idx="31876">
                  <c:v>0.29503712387651426</c:v>
                </c:pt>
                <c:pt idx="31877">
                  <c:v>0.29499370413790105</c:v>
                </c:pt>
                <c:pt idx="31878">
                  <c:v>0.29499370413790105</c:v>
                </c:pt>
                <c:pt idx="31879">
                  <c:v>0.29495028439928794</c:v>
                </c:pt>
                <c:pt idx="31880">
                  <c:v>0.29490686466067473</c:v>
                </c:pt>
                <c:pt idx="31881">
                  <c:v>0.29486344492206162</c:v>
                </c:pt>
                <c:pt idx="31882">
                  <c:v>0.29482002518344841</c:v>
                </c:pt>
                <c:pt idx="31883">
                  <c:v>0.29482002518344841</c:v>
                </c:pt>
                <c:pt idx="31884">
                  <c:v>0.29477660544483519</c:v>
                </c:pt>
                <c:pt idx="31885">
                  <c:v>0.29473318570622209</c:v>
                </c:pt>
                <c:pt idx="31886">
                  <c:v>0.29473318570622209</c:v>
                </c:pt>
                <c:pt idx="31887">
                  <c:v>0.29468976596760887</c:v>
                </c:pt>
                <c:pt idx="31888">
                  <c:v>0.29468976596760887</c:v>
                </c:pt>
                <c:pt idx="31889">
                  <c:v>0.29468976596760887</c:v>
                </c:pt>
                <c:pt idx="31890">
                  <c:v>0.29464634622899566</c:v>
                </c:pt>
                <c:pt idx="31891">
                  <c:v>0.29460292649038256</c:v>
                </c:pt>
                <c:pt idx="31892">
                  <c:v>0.29460292649038256</c:v>
                </c:pt>
                <c:pt idx="31893">
                  <c:v>0.29455950675176934</c:v>
                </c:pt>
                <c:pt idx="31894">
                  <c:v>0.29451608701315624</c:v>
                </c:pt>
                <c:pt idx="31895">
                  <c:v>0.29447266727454302</c:v>
                </c:pt>
                <c:pt idx="31896">
                  <c:v>0.29442924753592981</c:v>
                </c:pt>
                <c:pt idx="31897">
                  <c:v>0.29442924753592981</c:v>
                </c:pt>
                <c:pt idx="31898">
                  <c:v>0.2943858277973167</c:v>
                </c:pt>
                <c:pt idx="31899">
                  <c:v>0.29434240805870349</c:v>
                </c:pt>
                <c:pt idx="31900">
                  <c:v>0.29429898832009027</c:v>
                </c:pt>
                <c:pt idx="31901">
                  <c:v>0.29429898832009027</c:v>
                </c:pt>
                <c:pt idx="31902">
                  <c:v>0.29425556858147717</c:v>
                </c:pt>
                <c:pt idx="31903">
                  <c:v>0.29421214884286395</c:v>
                </c:pt>
                <c:pt idx="31904">
                  <c:v>0.29416872910425085</c:v>
                </c:pt>
                <c:pt idx="31905">
                  <c:v>0.29412530936563763</c:v>
                </c:pt>
                <c:pt idx="31906">
                  <c:v>0.29408188962702442</c:v>
                </c:pt>
                <c:pt idx="31907">
                  <c:v>0.29403846988841131</c:v>
                </c:pt>
                <c:pt idx="31908">
                  <c:v>0.2939950501497981</c:v>
                </c:pt>
                <c:pt idx="31909">
                  <c:v>0.2939950501497981</c:v>
                </c:pt>
                <c:pt idx="31910">
                  <c:v>0.2939950501497981</c:v>
                </c:pt>
                <c:pt idx="31911">
                  <c:v>0.29395163041118488</c:v>
                </c:pt>
                <c:pt idx="31912">
                  <c:v>0.29390821067257178</c:v>
                </c:pt>
                <c:pt idx="31913">
                  <c:v>0.29386479093395856</c:v>
                </c:pt>
                <c:pt idx="31914">
                  <c:v>0.29382137119534535</c:v>
                </c:pt>
                <c:pt idx="31915">
                  <c:v>0.29377795145673224</c:v>
                </c:pt>
                <c:pt idx="31916">
                  <c:v>0.29377795145673224</c:v>
                </c:pt>
                <c:pt idx="31917">
                  <c:v>0.29377795145673224</c:v>
                </c:pt>
                <c:pt idx="31918">
                  <c:v>0.29373453171811903</c:v>
                </c:pt>
                <c:pt idx="31919">
                  <c:v>0.29369111197950593</c:v>
                </c:pt>
                <c:pt idx="31920">
                  <c:v>0.29364769224089271</c:v>
                </c:pt>
                <c:pt idx="31921">
                  <c:v>0.2936042725022795</c:v>
                </c:pt>
                <c:pt idx="31922">
                  <c:v>0.29356085276366639</c:v>
                </c:pt>
                <c:pt idx="31923">
                  <c:v>0.29351743302505318</c:v>
                </c:pt>
                <c:pt idx="31924">
                  <c:v>0.29351743302505318</c:v>
                </c:pt>
                <c:pt idx="31925">
                  <c:v>0.29351743302505318</c:v>
                </c:pt>
                <c:pt idx="31926">
                  <c:v>0.29347401328643996</c:v>
                </c:pt>
                <c:pt idx="31927">
                  <c:v>0.29347401328643996</c:v>
                </c:pt>
                <c:pt idx="31928">
                  <c:v>0.29343059354782686</c:v>
                </c:pt>
                <c:pt idx="31929">
                  <c:v>0.29338717380921364</c:v>
                </c:pt>
                <c:pt idx="31930">
                  <c:v>0.29334375407060054</c:v>
                </c:pt>
                <c:pt idx="31931">
                  <c:v>0.29330033433198732</c:v>
                </c:pt>
                <c:pt idx="31932">
                  <c:v>0.29330033433198732</c:v>
                </c:pt>
                <c:pt idx="31933">
                  <c:v>0.29325691459337411</c:v>
                </c:pt>
                <c:pt idx="31934">
                  <c:v>0.293213494854761</c:v>
                </c:pt>
                <c:pt idx="31935">
                  <c:v>0.29317007511614779</c:v>
                </c:pt>
                <c:pt idx="31936">
                  <c:v>0.29312665537753457</c:v>
                </c:pt>
                <c:pt idx="31937">
                  <c:v>0.29308323563892147</c:v>
                </c:pt>
                <c:pt idx="31938">
                  <c:v>0.29303981590030825</c:v>
                </c:pt>
                <c:pt idx="31939">
                  <c:v>0.29299639616169515</c:v>
                </c:pt>
                <c:pt idx="31940">
                  <c:v>0.29299639616169515</c:v>
                </c:pt>
                <c:pt idx="31941">
                  <c:v>0.29295297642308193</c:v>
                </c:pt>
                <c:pt idx="31942">
                  <c:v>0.29295297642308193</c:v>
                </c:pt>
                <c:pt idx="31943">
                  <c:v>0.29290955668446872</c:v>
                </c:pt>
                <c:pt idx="31944">
                  <c:v>0.29286613694585562</c:v>
                </c:pt>
                <c:pt idx="31945">
                  <c:v>0.2928227172072424</c:v>
                </c:pt>
                <c:pt idx="31946">
                  <c:v>0.2928227172072424</c:v>
                </c:pt>
                <c:pt idx="31947">
                  <c:v>0.29277929746862918</c:v>
                </c:pt>
                <c:pt idx="31948">
                  <c:v>0.29273587773001608</c:v>
                </c:pt>
                <c:pt idx="31949">
                  <c:v>0.29269245799140287</c:v>
                </c:pt>
                <c:pt idx="31950">
                  <c:v>0.29269245799140287</c:v>
                </c:pt>
                <c:pt idx="31951">
                  <c:v>0.29269245799140287</c:v>
                </c:pt>
                <c:pt idx="31952">
                  <c:v>0.29269245799140287</c:v>
                </c:pt>
                <c:pt idx="31953">
                  <c:v>0.29264903825278976</c:v>
                </c:pt>
                <c:pt idx="31954">
                  <c:v>0.29260561851417655</c:v>
                </c:pt>
                <c:pt idx="31955">
                  <c:v>0.29256219877556333</c:v>
                </c:pt>
                <c:pt idx="31956">
                  <c:v>0.29251877903695023</c:v>
                </c:pt>
                <c:pt idx="31957">
                  <c:v>0.29247535929833701</c:v>
                </c:pt>
                <c:pt idx="31958">
                  <c:v>0.29247535929833701</c:v>
                </c:pt>
                <c:pt idx="31959">
                  <c:v>0.2924319395597238</c:v>
                </c:pt>
                <c:pt idx="31960">
                  <c:v>0.29238851982111069</c:v>
                </c:pt>
                <c:pt idx="31961">
                  <c:v>0.29234510008249748</c:v>
                </c:pt>
                <c:pt idx="31962">
                  <c:v>0.29230168034388437</c:v>
                </c:pt>
                <c:pt idx="31963">
                  <c:v>0.29225826060527116</c:v>
                </c:pt>
                <c:pt idx="31964">
                  <c:v>0.29221484086665794</c:v>
                </c:pt>
                <c:pt idx="31965">
                  <c:v>0.29221484086665794</c:v>
                </c:pt>
                <c:pt idx="31966">
                  <c:v>0.29221484086665794</c:v>
                </c:pt>
                <c:pt idx="31967">
                  <c:v>0.29217142112804484</c:v>
                </c:pt>
                <c:pt idx="31968">
                  <c:v>0.29212800138943162</c:v>
                </c:pt>
                <c:pt idx="31969">
                  <c:v>0.29208458165081841</c:v>
                </c:pt>
                <c:pt idx="31970">
                  <c:v>0.2920411619122053</c:v>
                </c:pt>
                <c:pt idx="31971">
                  <c:v>0.29199774217359209</c:v>
                </c:pt>
                <c:pt idx="31972">
                  <c:v>0.29195432243497899</c:v>
                </c:pt>
                <c:pt idx="31973">
                  <c:v>0.29191090269636577</c:v>
                </c:pt>
                <c:pt idx="31974">
                  <c:v>0.29186748295775256</c:v>
                </c:pt>
                <c:pt idx="31975">
                  <c:v>0.29186748295775256</c:v>
                </c:pt>
                <c:pt idx="31976">
                  <c:v>0.29182406321913945</c:v>
                </c:pt>
                <c:pt idx="31977">
                  <c:v>0.29178064348052624</c:v>
                </c:pt>
                <c:pt idx="31978">
                  <c:v>0.29178064348052624</c:v>
                </c:pt>
                <c:pt idx="31979">
                  <c:v>0.29173722374191302</c:v>
                </c:pt>
                <c:pt idx="31980">
                  <c:v>0.29169380400329992</c:v>
                </c:pt>
                <c:pt idx="31981">
                  <c:v>0.2916503842646867</c:v>
                </c:pt>
                <c:pt idx="31982">
                  <c:v>0.2916503842646867</c:v>
                </c:pt>
                <c:pt idx="31983">
                  <c:v>0.2916069645260736</c:v>
                </c:pt>
                <c:pt idx="31984">
                  <c:v>0.29156354478746038</c:v>
                </c:pt>
                <c:pt idx="31985">
                  <c:v>0.29152012504884717</c:v>
                </c:pt>
                <c:pt idx="31986">
                  <c:v>0.29152012504884717</c:v>
                </c:pt>
                <c:pt idx="31987">
                  <c:v>0.29147670531023406</c:v>
                </c:pt>
                <c:pt idx="31988">
                  <c:v>0.29147670531023406</c:v>
                </c:pt>
                <c:pt idx="31989">
                  <c:v>0.29143328557162085</c:v>
                </c:pt>
                <c:pt idx="31990">
                  <c:v>0.29138986583300763</c:v>
                </c:pt>
                <c:pt idx="31991">
                  <c:v>0.29134644609439453</c:v>
                </c:pt>
                <c:pt idx="31992">
                  <c:v>0.29130302635578131</c:v>
                </c:pt>
                <c:pt idx="31993">
                  <c:v>0.29125960661716821</c:v>
                </c:pt>
                <c:pt idx="31994">
                  <c:v>0.29121618687855499</c:v>
                </c:pt>
                <c:pt idx="31995">
                  <c:v>0.29117276713994178</c:v>
                </c:pt>
                <c:pt idx="31996">
                  <c:v>0.29112934740132868</c:v>
                </c:pt>
                <c:pt idx="31997">
                  <c:v>0.29112934740132868</c:v>
                </c:pt>
                <c:pt idx="31998">
                  <c:v>0.29108592766271546</c:v>
                </c:pt>
                <c:pt idx="31999">
                  <c:v>0.29104250792410225</c:v>
                </c:pt>
                <c:pt idx="32000">
                  <c:v>0.29104250792410225</c:v>
                </c:pt>
                <c:pt idx="32001">
                  <c:v>0.29099908818548914</c:v>
                </c:pt>
                <c:pt idx="32002">
                  <c:v>0.29099908818548914</c:v>
                </c:pt>
                <c:pt idx="32003">
                  <c:v>0.29095566844687593</c:v>
                </c:pt>
                <c:pt idx="32004">
                  <c:v>0.29091224870826282</c:v>
                </c:pt>
                <c:pt idx="32005">
                  <c:v>0.29086882896964961</c:v>
                </c:pt>
                <c:pt idx="32006">
                  <c:v>0.29082540923103639</c:v>
                </c:pt>
                <c:pt idx="32007">
                  <c:v>0.29078198949242329</c:v>
                </c:pt>
                <c:pt idx="32008">
                  <c:v>0.29073856975381007</c:v>
                </c:pt>
                <c:pt idx="32009">
                  <c:v>0.29073856975381007</c:v>
                </c:pt>
                <c:pt idx="32010">
                  <c:v>0.29069515001519686</c:v>
                </c:pt>
                <c:pt idx="32011">
                  <c:v>0.29065173027658375</c:v>
                </c:pt>
                <c:pt idx="32012">
                  <c:v>0.29065173027658375</c:v>
                </c:pt>
                <c:pt idx="32013">
                  <c:v>0.29065173027658375</c:v>
                </c:pt>
                <c:pt idx="32014">
                  <c:v>0.29065173027658375</c:v>
                </c:pt>
                <c:pt idx="32015">
                  <c:v>0.29060831053797054</c:v>
                </c:pt>
                <c:pt idx="32016">
                  <c:v>0.29056489079935743</c:v>
                </c:pt>
                <c:pt idx="32017">
                  <c:v>0.29052147106074422</c:v>
                </c:pt>
                <c:pt idx="32018">
                  <c:v>0.290478051322131</c:v>
                </c:pt>
                <c:pt idx="32019">
                  <c:v>0.2904346315835179</c:v>
                </c:pt>
                <c:pt idx="32020">
                  <c:v>0.29039121184490468</c:v>
                </c:pt>
                <c:pt idx="32021">
                  <c:v>0.29034779210629147</c:v>
                </c:pt>
                <c:pt idx="32022">
                  <c:v>0.29030437236767836</c:v>
                </c:pt>
                <c:pt idx="32023">
                  <c:v>0.29030437236767836</c:v>
                </c:pt>
                <c:pt idx="32024">
                  <c:v>0.29026095262906515</c:v>
                </c:pt>
                <c:pt idx="32025">
                  <c:v>0.29021753289045205</c:v>
                </c:pt>
                <c:pt idx="32026">
                  <c:v>0.29021753289045205</c:v>
                </c:pt>
                <c:pt idx="32027">
                  <c:v>0.29017411315183883</c:v>
                </c:pt>
                <c:pt idx="32028">
                  <c:v>0.29013069341322562</c:v>
                </c:pt>
                <c:pt idx="32029">
                  <c:v>0.29013069341322562</c:v>
                </c:pt>
                <c:pt idx="32030">
                  <c:v>0.29008727367461251</c:v>
                </c:pt>
                <c:pt idx="32031">
                  <c:v>0.2900438539359993</c:v>
                </c:pt>
                <c:pt idx="32032">
                  <c:v>0.29000043419738608</c:v>
                </c:pt>
                <c:pt idx="32033">
                  <c:v>0.28995701445877298</c:v>
                </c:pt>
                <c:pt idx="32034">
                  <c:v>0.28991359472015976</c:v>
                </c:pt>
                <c:pt idx="32035">
                  <c:v>0.28987017498154666</c:v>
                </c:pt>
                <c:pt idx="32036">
                  <c:v>0.28982675524293344</c:v>
                </c:pt>
                <c:pt idx="32037">
                  <c:v>0.28982675524293344</c:v>
                </c:pt>
                <c:pt idx="32038">
                  <c:v>0.28978333550432023</c:v>
                </c:pt>
                <c:pt idx="32039">
                  <c:v>0.28973991576570712</c:v>
                </c:pt>
                <c:pt idx="32040">
                  <c:v>0.28969649602709391</c:v>
                </c:pt>
                <c:pt idx="32041">
                  <c:v>0.28965307628848069</c:v>
                </c:pt>
                <c:pt idx="32042">
                  <c:v>0.28960965654986759</c:v>
                </c:pt>
                <c:pt idx="32043">
                  <c:v>0.28956623681125437</c:v>
                </c:pt>
                <c:pt idx="32044">
                  <c:v>0.28956623681125437</c:v>
                </c:pt>
                <c:pt idx="32045">
                  <c:v>0.28952281707264127</c:v>
                </c:pt>
                <c:pt idx="32046">
                  <c:v>0.28952281707264127</c:v>
                </c:pt>
                <c:pt idx="32047">
                  <c:v>0.28947939733402805</c:v>
                </c:pt>
                <c:pt idx="32048">
                  <c:v>0.28943597759541484</c:v>
                </c:pt>
                <c:pt idx="32049">
                  <c:v>0.28939255785680174</c:v>
                </c:pt>
                <c:pt idx="32050">
                  <c:v>0.28939255785680174</c:v>
                </c:pt>
                <c:pt idx="32051">
                  <c:v>0.28934913811818852</c:v>
                </c:pt>
                <c:pt idx="32052">
                  <c:v>0.28930571837957531</c:v>
                </c:pt>
                <c:pt idx="32053">
                  <c:v>0.2892622986409622</c:v>
                </c:pt>
                <c:pt idx="32054">
                  <c:v>0.28921887890234899</c:v>
                </c:pt>
                <c:pt idx="32055">
                  <c:v>0.28917545916373588</c:v>
                </c:pt>
                <c:pt idx="32056">
                  <c:v>0.28917545916373588</c:v>
                </c:pt>
                <c:pt idx="32057">
                  <c:v>0.28913203942512267</c:v>
                </c:pt>
                <c:pt idx="32058">
                  <c:v>0.28913203942512267</c:v>
                </c:pt>
                <c:pt idx="32059">
                  <c:v>0.28908861968650945</c:v>
                </c:pt>
                <c:pt idx="32060">
                  <c:v>0.28908861968650945</c:v>
                </c:pt>
                <c:pt idx="32061">
                  <c:v>0.28904519994789635</c:v>
                </c:pt>
                <c:pt idx="32062">
                  <c:v>0.28900178020928313</c:v>
                </c:pt>
                <c:pt idx="32063">
                  <c:v>0.28895836047066992</c:v>
                </c:pt>
                <c:pt idx="32064">
                  <c:v>0.28891494073205681</c:v>
                </c:pt>
                <c:pt idx="32065">
                  <c:v>0.2888715209934436</c:v>
                </c:pt>
                <c:pt idx="32066">
                  <c:v>0.2888715209934436</c:v>
                </c:pt>
                <c:pt idx="32067">
                  <c:v>0.28882810125483049</c:v>
                </c:pt>
                <c:pt idx="32068">
                  <c:v>0.28882810125483049</c:v>
                </c:pt>
                <c:pt idx="32069">
                  <c:v>0.28878468151621728</c:v>
                </c:pt>
                <c:pt idx="32070">
                  <c:v>0.28874126177760406</c:v>
                </c:pt>
                <c:pt idx="32071">
                  <c:v>0.28869784203899096</c:v>
                </c:pt>
                <c:pt idx="32072">
                  <c:v>0.28865442230037774</c:v>
                </c:pt>
                <c:pt idx="32073">
                  <c:v>0.28861100256176453</c:v>
                </c:pt>
                <c:pt idx="32074">
                  <c:v>0.28861100256176453</c:v>
                </c:pt>
                <c:pt idx="32075">
                  <c:v>0.28861100256176453</c:v>
                </c:pt>
                <c:pt idx="32076">
                  <c:v>0.28856758282315143</c:v>
                </c:pt>
                <c:pt idx="32077">
                  <c:v>0.28852416308453821</c:v>
                </c:pt>
                <c:pt idx="32078">
                  <c:v>0.28848074334592511</c:v>
                </c:pt>
                <c:pt idx="32079">
                  <c:v>0.28843732360731189</c:v>
                </c:pt>
                <c:pt idx="32080">
                  <c:v>0.28839390386869868</c:v>
                </c:pt>
                <c:pt idx="32081">
                  <c:v>0.28835048413008557</c:v>
                </c:pt>
                <c:pt idx="32082">
                  <c:v>0.28835048413008557</c:v>
                </c:pt>
                <c:pt idx="32083">
                  <c:v>0.28830706439147236</c:v>
                </c:pt>
                <c:pt idx="32084">
                  <c:v>0.28830706439147236</c:v>
                </c:pt>
                <c:pt idx="32085">
                  <c:v>0.28826364465285914</c:v>
                </c:pt>
                <c:pt idx="32086">
                  <c:v>0.28822022491424604</c:v>
                </c:pt>
                <c:pt idx="32087">
                  <c:v>0.28817680517563282</c:v>
                </c:pt>
                <c:pt idx="32088">
                  <c:v>0.28813338543701972</c:v>
                </c:pt>
                <c:pt idx="32089">
                  <c:v>0.2880899656984065</c:v>
                </c:pt>
                <c:pt idx="32090">
                  <c:v>0.28804654595979329</c:v>
                </c:pt>
                <c:pt idx="32091">
                  <c:v>0.28800312622118018</c:v>
                </c:pt>
                <c:pt idx="32092">
                  <c:v>0.28800312622118018</c:v>
                </c:pt>
                <c:pt idx="32093">
                  <c:v>0.28795970648256697</c:v>
                </c:pt>
                <c:pt idx="32094">
                  <c:v>0.28795970648256697</c:v>
                </c:pt>
                <c:pt idx="32095">
                  <c:v>0.28791628674395375</c:v>
                </c:pt>
                <c:pt idx="32096">
                  <c:v>0.28787286700534065</c:v>
                </c:pt>
                <c:pt idx="32097">
                  <c:v>0.28787286700534065</c:v>
                </c:pt>
                <c:pt idx="32098">
                  <c:v>0.28782944726672743</c:v>
                </c:pt>
                <c:pt idx="32099">
                  <c:v>0.28778602752811433</c:v>
                </c:pt>
                <c:pt idx="32100">
                  <c:v>0.28774260778950111</c:v>
                </c:pt>
                <c:pt idx="32101">
                  <c:v>0.28774260778950111</c:v>
                </c:pt>
                <c:pt idx="32102">
                  <c:v>0.28774260778950111</c:v>
                </c:pt>
                <c:pt idx="32103">
                  <c:v>0.2876991880508879</c:v>
                </c:pt>
                <c:pt idx="32104">
                  <c:v>0.2876557683122748</c:v>
                </c:pt>
                <c:pt idx="32105">
                  <c:v>0.2876557683122748</c:v>
                </c:pt>
                <c:pt idx="32106">
                  <c:v>0.28761234857366158</c:v>
                </c:pt>
                <c:pt idx="32107">
                  <c:v>0.28756892883504837</c:v>
                </c:pt>
                <c:pt idx="32108">
                  <c:v>0.28756892883504837</c:v>
                </c:pt>
                <c:pt idx="32109">
                  <c:v>0.28752550909643526</c:v>
                </c:pt>
                <c:pt idx="32110">
                  <c:v>0.28748208935782205</c:v>
                </c:pt>
                <c:pt idx="32111">
                  <c:v>0.28743866961920894</c:v>
                </c:pt>
                <c:pt idx="32112">
                  <c:v>0.28739524988059573</c:v>
                </c:pt>
                <c:pt idx="32113">
                  <c:v>0.28735183014198251</c:v>
                </c:pt>
                <c:pt idx="32114">
                  <c:v>0.28735183014198251</c:v>
                </c:pt>
                <c:pt idx="32115">
                  <c:v>0.28735183014198251</c:v>
                </c:pt>
                <c:pt idx="32116">
                  <c:v>0.28730841040336941</c:v>
                </c:pt>
                <c:pt idx="32117">
                  <c:v>0.28726499066475619</c:v>
                </c:pt>
                <c:pt idx="32118">
                  <c:v>0.28722157092614298</c:v>
                </c:pt>
                <c:pt idx="32119">
                  <c:v>0.28717815118752987</c:v>
                </c:pt>
                <c:pt idx="32120">
                  <c:v>0.28713473144891666</c:v>
                </c:pt>
                <c:pt idx="32121">
                  <c:v>0.28713473144891666</c:v>
                </c:pt>
                <c:pt idx="32122">
                  <c:v>0.28709131171030355</c:v>
                </c:pt>
                <c:pt idx="32123">
                  <c:v>0.28704789197169034</c:v>
                </c:pt>
                <c:pt idx="32124">
                  <c:v>0.28704789197169034</c:v>
                </c:pt>
                <c:pt idx="32125">
                  <c:v>0.28704789197169034</c:v>
                </c:pt>
                <c:pt idx="32126">
                  <c:v>0.28700447223307712</c:v>
                </c:pt>
                <c:pt idx="32127">
                  <c:v>0.28700447223307712</c:v>
                </c:pt>
                <c:pt idx="32128">
                  <c:v>0.28696105249446402</c:v>
                </c:pt>
                <c:pt idx="32129">
                  <c:v>0.2869176327558508</c:v>
                </c:pt>
                <c:pt idx="32130">
                  <c:v>0.2869176327558508</c:v>
                </c:pt>
                <c:pt idx="32131">
                  <c:v>0.2869176327558508</c:v>
                </c:pt>
                <c:pt idx="32132">
                  <c:v>0.28687421301723759</c:v>
                </c:pt>
                <c:pt idx="32133">
                  <c:v>0.28683079327862449</c:v>
                </c:pt>
                <c:pt idx="32134">
                  <c:v>0.28678737354001127</c:v>
                </c:pt>
                <c:pt idx="32135">
                  <c:v>0.28674395380139817</c:v>
                </c:pt>
                <c:pt idx="32136">
                  <c:v>0.28670053406278495</c:v>
                </c:pt>
                <c:pt idx="32137">
                  <c:v>0.28665711432417174</c:v>
                </c:pt>
                <c:pt idx="32138">
                  <c:v>0.28661369458555863</c:v>
                </c:pt>
                <c:pt idx="32139">
                  <c:v>0.28657027484694542</c:v>
                </c:pt>
                <c:pt idx="32140">
                  <c:v>0.2865268551083322</c:v>
                </c:pt>
                <c:pt idx="32141">
                  <c:v>0.2864834353697191</c:v>
                </c:pt>
                <c:pt idx="32142">
                  <c:v>0.28644001563110588</c:v>
                </c:pt>
                <c:pt idx="32143">
                  <c:v>0.28639659589249278</c:v>
                </c:pt>
                <c:pt idx="32144">
                  <c:v>0.28639659589249278</c:v>
                </c:pt>
                <c:pt idx="32145">
                  <c:v>0.28635317615387956</c:v>
                </c:pt>
                <c:pt idx="32146">
                  <c:v>0.28630975641526635</c:v>
                </c:pt>
                <c:pt idx="32147">
                  <c:v>0.28626633667665324</c:v>
                </c:pt>
                <c:pt idx="32148">
                  <c:v>0.28622291693804003</c:v>
                </c:pt>
                <c:pt idx="32149">
                  <c:v>0.28617949719942681</c:v>
                </c:pt>
                <c:pt idx="32150">
                  <c:v>0.28613607746081371</c:v>
                </c:pt>
                <c:pt idx="32151">
                  <c:v>0.28609265772220049</c:v>
                </c:pt>
                <c:pt idx="32152">
                  <c:v>0.28609265772220049</c:v>
                </c:pt>
                <c:pt idx="32153">
                  <c:v>0.28604923798358739</c:v>
                </c:pt>
                <c:pt idx="32154">
                  <c:v>0.28600581824497417</c:v>
                </c:pt>
                <c:pt idx="32155">
                  <c:v>0.28596239850636096</c:v>
                </c:pt>
                <c:pt idx="32156">
                  <c:v>0.28591897876774786</c:v>
                </c:pt>
                <c:pt idx="32157">
                  <c:v>0.28591897876774786</c:v>
                </c:pt>
                <c:pt idx="32158">
                  <c:v>0.28587555902913464</c:v>
                </c:pt>
                <c:pt idx="32159">
                  <c:v>0.28587555902913464</c:v>
                </c:pt>
                <c:pt idx="32160">
                  <c:v>0.28583213929052143</c:v>
                </c:pt>
                <c:pt idx="32161">
                  <c:v>0.28583213929052143</c:v>
                </c:pt>
                <c:pt idx="32162">
                  <c:v>0.28578871955190832</c:v>
                </c:pt>
                <c:pt idx="32163">
                  <c:v>0.28574529981329511</c:v>
                </c:pt>
                <c:pt idx="32164">
                  <c:v>0.285701880074682</c:v>
                </c:pt>
                <c:pt idx="32165">
                  <c:v>0.28565846033606879</c:v>
                </c:pt>
                <c:pt idx="32166">
                  <c:v>0.28561504059745557</c:v>
                </c:pt>
                <c:pt idx="32167">
                  <c:v>0.28561504059745557</c:v>
                </c:pt>
                <c:pt idx="32168">
                  <c:v>0.28561504059745557</c:v>
                </c:pt>
                <c:pt idx="32169">
                  <c:v>0.28557162085884247</c:v>
                </c:pt>
                <c:pt idx="32170">
                  <c:v>0.28552820112022925</c:v>
                </c:pt>
                <c:pt idx="32171">
                  <c:v>0.28548478138161604</c:v>
                </c:pt>
                <c:pt idx="32172">
                  <c:v>0.28544136164300293</c:v>
                </c:pt>
                <c:pt idx="32173">
                  <c:v>0.28539794190438972</c:v>
                </c:pt>
                <c:pt idx="32174">
                  <c:v>0.28539794190438972</c:v>
                </c:pt>
                <c:pt idx="32175">
                  <c:v>0.28539794190438972</c:v>
                </c:pt>
                <c:pt idx="32176">
                  <c:v>0.28535452216577661</c:v>
                </c:pt>
                <c:pt idx="32177">
                  <c:v>0.28535452216577661</c:v>
                </c:pt>
                <c:pt idx="32178">
                  <c:v>0.28535452216577661</c:v>
                </c:pt>
                <c:pt idx="32179">
                  <c:v>0.2853111024271634</c:v>
                </c:pt>
                <c:pt idx="32180">
                  <c:v>0.28526768268855018</c:v>
                </c:pt>
                <c:pt idx="32181">
                  <c:v>0.28526768268855018</c:v>
                </c:pt>
                <c:pt idx="32182">
                  <c:v>0.28522426294993708</c:v>
                </c:pt>
                <c:pt idx="32183">
                  <c:v>0.28518084321132386</c:v>
                </c:pt>
                <c:pt idx="32184">
                  <c:v>0.28518084321132386</c:v>
                </c:pt>
                <c:pt idx="32185">
                  <c:v>0.28513742347271065</c:v>
                </c:pt>
                <c:pt idx="32186">
                  <c:v>0.28513742347271065</c:v>
                </c:pt>
                <c:pt idx="32187">
                  <c:v>0.28509400373409755</c:v>
                </c:pt>
                <c:pt idx="32188">
                  <c:v>0.28505058399548433</c:v>
                </c:pt>
                <c:pt idx="32189">
                  <c:v>0.28505058399548433</c:v>
                </c:pt>
                <c:pt idx="32190">
                  <c:v>0.28505058399548433</c:v>
                </c:pt>
                <c:pt idx="32191">
                  <c:v>0.28505058399548433</c:v>
                </c:pt>
                <c:pt idx="32192">
                  <c:v>0.28500716425687123</c:v>
                </c:pt>
                <c:pt idx="32193">
                  <c:v>0.28496374451825801</c:v>
                </c:pt>
                <c:pt idx="32194">
                  <c:v>0.28496374451825801</c:v>
                </c:pt>
                <c:pt idx="32195">
                  <c:v>0.2849203247796448</c:v>
                </c:pt>
                <c:pt idx="32196">
                  <c:v>0.28487690504103169</c:v>
                </c:pt>
                <c:pt idx="32197">
                  <c:v>0.28483348530241848</c:v>
                </c:pt>
                <c:pt idx="32198">
                  <c:v>0.28479006556380526</c:v>
                </c:pt>
                <c:pt idx="32199">
                  <c:v>0.28474664582519216</c:v>
                </c:pt>
                <c:pt idx="32200">
                  <c:v>0.28470322608657894</c:v>
                </c:pt>
                <c:pt idx="32201">
                  <c:v>0.28465980634796584</c:v>
                </c:pt>
                <c:pt idx="32202">
                  <c:v>0.28461638660935262</c:v>
                </c:pt>
                <c:pt idx="32203">
                  <c:v>0.28461638660935262</c:v>
                </c:pt>
                <c:pt idx="32204">
                  <c:v>0.28457296687073941</c:v>
                </c:pt>
                <c:pt idx="32205">
                  <c:v>0.2845295471321263</c:v>
                </c:pt>
                <c:pt idx="32206">
                  <c:v>0.2845295471321263</c:v>
                </c:pt>
                <c:pt idx="32207">
                  <c:v>0.28448612739351309</c:v>
                </c:pt>
                <c:pt idx="32208">
                  <c:v>0.28448612739351309</c:v>
                </c:pt>
                <c:pt idx="32209">
                  <c:v>0.28444270765489987</c:v>
                </c:pt>
                <c:pt idx="32210">
                  <c:v>0.28439928791628677</c:v>
                </c:pt>
                <c:pt idx="32211">
                  <c:v>0.28435586817767355</c:v>
                </c:pt>
                <c:pt idx="32212">
                  <c:v>0.28435586817767355</c:v>
                </c:pt>
                <c:pt idx="32213">
                  <c:v>0.28431244843906045</c:v>
                </c:pt>
                <c:pt idx="32214">
                  <c:v>0.28426902870044723</c:v>
                </c:pt>
                <c:pt idx="32215">
                  <c:v>0.28426902870044723</c:v>
                </c:pt>
                <c:pt idx="32216">
                  <c:v>0.28422560896183402</c:v>
                </c:pt>
                <c:pt idx="32217">
                  <c:v>0.28418218922322092</c:v>
                </c:pt>
                <c:pt idx="32218">
                  <c:v>0.2841387694846077</c:v>
                </c:pt>
                <c:pt idx="32219">
                  <c:v>0.2841387694846077</c:v>
                </c:pt>
                <c:pt idx="32220">
                  <c:v>0.28409534974599449</c:v>
                </c:pt>
                <c:pt idx="32221">
                  <c:v>0.28405193000738138</c:v>
                </c:pt>
                <c:pt idx="32222">
                  <c:v>0.28400851026876817</c:v>
                </c:pt>
                <c:pt idx="32223">
                  <c:v>0.28396509053015506</c:v>
                </c:pt>
                <c:pt idx="32224">
                  <c:v>0.28392167079154185</c:v>
                </c:pt>
                <c:pt idx="32225">
                  <c:v>0.28387825105292863</c:v>
                </c:pt>
                <c:pt idx="32226">
                  <c:v>0.28387825105292863</c:v>
                </c:pt>
                <c:pt idx="32227">
                  <c:v>0.28387825105292863</c:v>
                </c:pt>
                <c:pt idx="32228">
                  <c:v>0.28387825105292863</c:v>
                </c:pt>
                <c:pt idx="32229">
                  <c:v>0.28387825105292863</c:v>
                </c:pt>
                <c:pt idx="32230">
                  <c:v>0.28387825105292863</c:v>
                </c:pt>
                <c:pt idx="32231">
                  <c:v>0.28387825105292863</c:v>
                </c:pt>
                <c:pt idx="32232">
                  <c:v>0.28383483131431553</c:v>
                </c:pt>
                <c:pt idx="32233">
                  <c:v>0.28379141157570231</c:v>
                </c:pt>
                <c:pt idx="32234">
                  <c:v>0.28379141157570231</c:v>
                </c:pt>
                <c:pt idx="32235">
                  <c:v>0.28379141157570231</c:v>
                </c:pt>
                <c:pt idx="32236">
                  <c:v>0.2837479918370891</c:v>
                </c:pt>
                <c:pt idx="32237">
                  <c:v>0.2837479918370891</c:v>
                </c:pt>
                <c:pt idx="32238">
                  <c:v>0.28370457209847599</c:v>
                </c:pt>
                <c:pt idx="32239">
                  <c:v>0.28370457209847599</c:v>
                </c:pt>
                <c:pt idx="32240">
                  <c:v>0.28366115235986278</c:v>
                </c:pt>
                <c:pt idx="32241">
                  <c:v>0.28361773262124967</c:v>
                </c:pt>
                <c:pt idx="32242">
                  <c:v>0.28357431288263646</c:v>
                </c:pt>
                <c:pt idx="32243">
                  <c:v>0.28357431288263646</c:v>
                </c:pt>
                <c:pt idx="32244">
                  <c:v>0.28353089314402324</c:v>
                </c:pt>
                <c:pt idx="32245">
                  <c:v>0.28348747340541014</c:v>
                </c:pt>
                <c:pt idx="32246">
                  <c:v>0.28344405366679692</c:v>
                </c:pt>
                <c:pt idx="32247">
                  <c:v>0.28344405366679692</c:v>
                </c:pt>
                <c:pt idx="32248">
                  <c:v>0.28340063392818371</c:v>
                </c:pt>
                <c:pt idx="32249">
                  <c:v>0.28335721418957061</c:v>
                </c:pt>
                <c:pt idx="32250">
                  <c:v>0.28331379445095739</c:v>
                </c:pt>
                <c:pt idx="32251">
                  <c:v>0.28327037471234429</c:v>
                </c:pt>
                <c:pt idx="32252">
                  <c:v>0.28322695497373107</c:v>
                </c:pt>
                <c:pt idx="32253">
                  <c:v>0.28318353523511786</c:v>
                </c:pt>
                <c:pt idx="32254">
                  <c:v>0.28314011549650475</c:v>
                </c:pt>
                <c:pt idx="32255">
                  <c:v>0.28309669575789154</c:v>
                </c:pt>
                <c:pt idx="32256">
                  <c:v>0.28305327601927832</c:v>
                </c:pt>
                <c:pt idx="32257">
                  <c:v>0.28300985628066522</c:v>
                </c:pt>
                <c:pt idx="32258">
                  <c:v>0.28300985628066522</c:v>
                </c:pt>
                <c:pt idx="32259">
                  <c:v>0.28300985628066522</c:v>
                </c:pt>
                <c:pt idx="32260">
                  <c:v>0.282966436542052</c:v>
                </c:pt>
                <c:pt idx="32261">
                  <c:v>0.282966436542052</c:v>
                </c:pt>
                <c:pt idx="32262">
                  <c:v>0.2829230168034389</c:v>
                </c:pt>
                <c:pt idx="32263">
                  <c:v>0.2829230168034389</c:v>
                </c:pt>
                <c:pt idx="32264">
                  <c:v>0.2829230168034389</c:v>
                </c:pt>
                <c:pt idx="32265">
                  <c:v>0.2829230168034389</c:v>
                </c:pt>
                <c:pt idx="32266">
                  <c:v>0.28287959706482568</c:v>
                </c:pt>
                <c:pt idx="32267">
                  <c:v>0.28283617732621247</c:v>
                </c:pt>
                <c:pt idx="32268">
                  <c:v>0.28279275758759936</c:v>
                </c:pt>
                <c:pt idx="32269">
                  <c:v>0.28274933784898615</c:v>
                </c:pt>
                <c:pt idx="32270">
                  <c:v>0.28270591811037293</c:v>
                </c:pt>
                <c:pt idx="32271">
                  <c:v>0.28266249837175983</c:v>
                </c:pt>
                <c:pt idx="32272">
                  <c:v>0.28261907863314661</c:v>
                </c:pt>
                <c:pt idx="32273">
                  <c:v>0.28257565889453351</c:v>
                </c:pt>
                <c:pt idx="32274">
                  <c:v>0.28257565889453351</c:v>
                </c:pt>
                <c:pt idx="32275">
                  <c:v>0.28257565889453351</c:v>
                </c:pt>
                <c:pt idx="32276">
                  <c:v>0.28257565889453351</c:v>
                </c:pt>
                <c:pt idx="32277">
                  <c:v>0.28257565889453351</c:v>
                </c:pt>
                <c:pt idx="32278">
                  <c:v>0.2825322391559203</c:v>
                </c:pt>
                <c:pt idx="32279">
                  <c:v>0.28248881941730708</c:v>
                </c:pt>
                <c:pt idx="32280">
                  <c:v>0.28244539967869398</c:v>
                </c:pt>
                <c:pt idx="32281">
                  <c:v>0.28240197994008076</c:v>
                </c:pt>
                <c:pt idx="32282">
                  <c:v>0.28235856020146755</c:v>
                </c:pt>
                <c:pt idx="32283">
                  <c:v>0.28231514046285444</c:v>
                </c:pt>
                <c:pt idx="32284">
                  <c:v>0.28227172072424123</c:v>
                </c:pt>
                <c:pt idx="32285">
                  <c:v>0.28227172072424123</c:v>
                </c:pt>
                <c:pt idx="32286">
                  <c:v>0.28227172072424123</c:v>
                </c:pt>
                <c:pt idx="32287">
                  <c:v>0.28222830098562801</c:v>
                </c:pt>
                <c:pt idx="32288">
                  <c:v>0.28218488124701491</c:v>
                </c:pt>
                <c:pt idx="32289">
                  <c:v>0.28214146150840169</c:v>
                </c:pt>
                <c:pt idx="32290">
                  <c:v>0.28214146150840169</c:v>
                </c:pt>
                <c:pt idx="32291">
                  <c:v>0.28209804176978859</c:v>
                </c:pt>
                <c:pt idx="32292">
                  <c:v>0.28205462203117537</c:v>
                </c:pt>
                <c:pt idx="32293">
                  <c:v>0.28201120229256216</c:v>
                </c:pt>
                <c:pt idx="32294">
                  <c:v>0.28196778255394905</c:v>
                </c:pt>
                <c:pt idx="32295">
                  <c:v>0.28192436281533584</c:v>
                </c:pt>
                <c:pt idx="32296">
                  <c:v>0.28188094307672262</c:v>
                </c:pt>
                <c:pt idx="32297">
                  <c:v>0.28183752333810952</c:v>
                </c:pt>
                <c:pt idx="32298">
                  <c:v>0.2817941035994963</c:v>
                </c:pt>
                <c:pt idx="32299">
                  <c:v>0.2817506838608832</c:v>
                </c:pt>
                <c:pt idx="32300">
                  <c:v>0.28170726412226998</c:v>
                </c:pt>
                <c:pt idx="32301">
                  <c:v>0.28166384438365677</c:v>
                </c:pt>
                <c:pt idx="32302">
                  <c:v>0.28166384438365677</c:v>
                </c:pt>
                <c:pt idx="32303">
                  <c:v>0.28162042464504367</c:v>
                </c:pt>
                <c:pt idx="32304">
                  <c:v>0.28157700490643045</c:v>
                </c:pt>
                <c:pt idx="32305">
                  <c:v>0.28157700490643045</c:v>
                </c:pt>
                <c:pt idx="32306">
                  <c:v>0.28153358516781724</c:v>
                </c:pt>
                <c:pt idx="32307">
                  <c:v>0.28149016542920413</c:v>
                </c:pt>
                <c:pt idx="32308">
                  <c:v>0.28144674569059092</c:v>
                </c:pt>
                <c:pt idx="32309">
                  <c:v>0.28140332595197781</c:v>
                </c:pt>
                <c:pt idx="32310">
                  <c:v>0.28140332595197781</c:v>
                </c:pt>
                <c:pt idx="32311">
                  <c:v>0.28140332595197781</c:v>
                </c:pt>
                <c:pt idx="32312">
                  <c:v>0.2813599062133646</c:v>
                </c:pt>
                <c:pt idx="32313">
                  <c:v>0.28131648647475138</c:v>
                </c:pt>
                <c:pt idx="32314">
                  <c:v>0.28127306673613828</c:v>
                </c:pt>
                <c:pt idx="32315">
                  <c:v>0.28122964699752506</c:v>
                </c:pt>
                <c:pt idx="32316">
                  <c:v>0.28118622725891185</c:v>
                </c:pt>
                <c:pt idx="32317">
                  <c:v>0.28114280752029874</c:v>
                </c:pt>
                <c:pt idx="32318">
                  <c:v>0.28109938778168553</c:v>
                </c:pt>
                <c:pt idx="32319">
                  <c:v>0.28109938778168553</c:v>
                </c:pt>
                <c:pt idx="32320">
                  <c:v>0.28105596804307242</c:v>
                </c:pt>
                <c:pt idx="32321">
                  <c:v>0.28101254830445921</c:v>
                </c:pt>
                <c:pt idx="32322">
                  <c:v>0.28096912856584599</c:v>
                </c:pt>
                <c:pt idx="32323">
                  <c:v>0.28092570882723289</c:v>
                </c:pt>
                <c:pt idx="32324">
                  <c:v>0.28092570882723289</c:v>
                </c:pt>
                <c:pt idx="32325">
                  <c:v>0.28088228908861967</c:v>
                </c:pt>
                <c:pt idx="32326">
                  <c:v>0.28083886935000646</c:v>
                </c:pt>
                <c:pt idx="32327">
                  <c:v>0.28083886935000646</c:v>
                </c:pt>
                <c:pt idx="32328">
                  <c:v>0.28079544961139336</c:v>
                </c:pt>
                <c:pt idx="32329">
                  <c:v>0.28075202987278014</c:v>
                </c:pt>
                <c:pt idx="32330">
                  <c:v>0.28070861013416704</c:v>
                </c:pt>
                <c:pt idx="32331">
                  <c:v>0.28070861013416704</c:v>
                </c:pt>
                <c:pt idx="32332">
                  <c:v>0.28066519039555382</c:v>
                </c:pt>
                <c:pt idx="32333">
                  <c:v>0.28062177065694061</c:v>
                </c:pt>
                <c:pt idx="32334">
                  <c:v>0.28062177065694061</c:v>
                </c:pt>
                <c:pt idx="32335">
                  <c:v>0.28062177065694061</c:v>
                </c:pt>
                <c:pt idx="32336">
                  <c:v>0.2805783509183275</c:v>
                </c:pt>
                <c:pt idx="32337">
                  <c:v>0.2805783509183275</c:v>
                </c:pt>
                <c:pt idx="32338">
                  <c:v>0.2805783509183275</c:v>
                </c:pt>
                <c:pt idx="32339">
                  <c:v>0.2805783509183275</c:v>
                </c:pt>
                <c:pt idx="32340">
                  <c:v>0.2805783509183275</c:v>
                </c:pt>
                <c:pt idx="32341">
                  <c:v>0.28053493117971429</c:v>
                </c:pt>
                <c:pt idx="32342">
                  <c:v>0.28049151144110107</c:v>
                </c:pt>
                <c:pt idx="32343">
                  <c:v>0.28044809170248797</c:v>
                </c:pt>
                <c:pt idx="32344">
                  <c:v>0.28040467196387475</c:v>
                </c:pt>
                <c:pt idx="32345">
                  <c:v>0.28036125222526165</c:v>
                </c:pt>
                <c:pt idx="32346">
                  <c:v>0.28036125222526165</c:v>
                </c:pt>
                <c:pt idx="32347">
                  <c:v>0.28031783248664843</c:v>
                </c:pt>
                <c:pt idx="32348">
                  <c:v>0.28027441274803522</c:v>
                </c:pt>
                <c:pt idx="32349">
                  <c:v>0.28023099300942211</c:v>
                </c:pt>
                <c:pt idx="32350">
                  <c:v>0.28023099300942211</c:v>
                </c:pt>
                <c:pt idx="32351">
                  <c:v>0.28023099300942211</c:v>
                </c:pt>
                <c:pt idx="32352">
                  <c:v>0.28023099300942211</c:v>
                </c:pt>
                <c:pt idx="32353">
                  <c:v>0.2801875732708089</c:v>
                </c:pt>
                <c:pt idx="32354">
                  <c:v>0.28014415353219568</c:v>
                </c:pt>
                <c:pt idx="32355">
                  <c:v>0.28014415353219568</c:v>
                </c:pt>
                <c:pt idx="32356">
                  <c:v>0.28010073379358258</c:v>
                </c:pt>
                <c:pt idx="32357">
                  <c:v>0.28005731405496936</c:v>
                </c:pt>
                <c:pt idx="32358">
                  <c:v>0.28001389431635626</c:v>
                </c:pt>
                <c:pt idx="32359">
                  <c:v>0.27997047457774304</c:v>
                </c:pt>
                <c:pt idx="32360">
                  <c:v>0.27997047457774304</c:v>
                </c:pt>
                <c:pt idx="32361">
                  <c:v>0.27992705483912983</c:v>
                </c:pt>
                <c:pt idx="32362">
                  <c:v>0.27988363510051673</c:v>
                </c:pt>
                <c:pt idx="32363">
                  <c:v>0.27984021536190351</c:v>
                </c:pt>
                <c:pt idx="32364">
                  <c:v>0.27984021536190351</c:v>
                </c:pt>
                <c:pt idx="32365">
                  <c:v>0.2797967956232903</c:v>
                </c:pt>
                <c:pt idx="32366">
                  <c:v>0.2797967956232903</c:v>
                </c:pt>
                <c:pt idx="32367">
                  <c:v>0.27975337588467719</c:v>
                </c:pt>
                <c:pt idx="32368">
                  <c:v>0.27970995614606398</c:v>
                </c:pt>
                <c:pt idx="32369">
                  <c:v>0.27970995614606398</c:v>
                </c:pt>
                <c:pt idx="32370">
                  <c:v>0.27966653640745087</c:v>
                </c:pt>
                <c:pt idx="32371">
                  <c:v>0.27962311666883766</c:v>
                </c:pt>
                <c:pt idx="32372">
                  <c:v>0.27962311666883766</c:v>
                </c:pt>
                <c:pt idx="32373">
                  <c:v>0.27957969693022444</c:v>
                </c:pt>
                <c:pt idx="32374">
                  <c:v>0.27953627719161134</c:v>
                </c:pt>
                <c:pt idx="32375">
                  <c:v>0.27949285745299812</c:v>
                </c:pt>
                <c:pt idx="32376">
                  <c:v>0.27944943771438491</c:v>
                </c:pt>
                <c:pt idx="32377">
                  <c:v>0.27944943771438491</c:v>
                </c:pt>
                <c:pt idx="32378">
                  <c:v>0.2794060179757718</c:v>
                </c:pt>
                <c:pt idx="32379">
                  <c:v>0.27936259823715859</c:v>
                </c:pt>
                <c:pt idx="32380">
                  <c:v>0.27931917849854548</c:v>
                </c:pt>
                <c:pt idx="32381">
                  <c:v>0.27931917849854548</c:v>
                </c:pt>
                <c:pt idx="32382">
                  <c:v>0.27927575875993227</c:v>
                </c:pt>
                <c:pt idx="32383">
                  <c:v>0.27923233902131905</c:v>
                </c:pt>
                <c:pt idx="32384">
                  <c:v>0.27918891928270595</c:v>
                </c:pt>
                <c:pt idx="32385">
                  <c:v>0.27914549954409273</c:v>
                </c:pt>
                <c:pt idx="32386">
                  <c:v>0.27910207980547952</c:v>
                </c:pt>
                <c:pt idx="32387">
                  <c:v>0.27905866006686642</c:v>
                </c:pt>
                <c:pt idx="32388">
                  <c:v>0.2790152403282532</c:v>
                </c:pt>
                <c:pt idx="32389">
                  <c:v>0.2789718205896401</c:v>
                </c:pt>
                <c:pt idx="32390">
                  <c:v>0.27892840085102688</c:v>
                </c:pt>
                <c:pt idx="32391">
                  <c:v>0.27888498111241367</c:v>
                </c:pt>
                <c:pt idx="32392">
                  <c:v>0.27884156137380056</c:v>
                </c:pt>
                <c:pt idx="32393">
                  <c:v>0.27879814163518735</c:v>
                </c:pt>
                <c:pt idx="32394">
                  <c:v>0.27875472189657413</c:v>
                </c:pt>
                <c:pt idx="32395">
                  <c:v>0.27875472189657413</c:v>
                </c:pt>
                <c:pt idx="32396">
                  <c:v>0.27871130215796103</c:v>
                </c:pt>
                <c:pt idx="32397">
                  <c:v>0.27866788241934781</c:v>
                </c:pt>
                <c:pt idx="32398">
                  <c:v>0.27862446268073471</c:v>
                </c:pt>
                <c:pt idx="32399">
                  <c:v>0.27858104294212149</c:v>
                </c:pt>
                <c:pt idx="32400">
                  <c:v>0.27853762320350828</c:v>
                </c:pt>
                <c:pt idx="32401">
                  <c:v>0.27849420346489517</c:v>
                </c:pt>
                <c:pt idx="32402">
                  <c:v>0.27845078372628196</c:v>
                </c:pt>
                <c:pt idx="32403">
                  <c:v>0.27840736398766874</c:v>
                </c:pt>
                <c:pt idx="32404">
                  <c:v>0.27840736398766874</c:v>
                </c:pt>
                <c:pt idx="32405">
                  <c:v>0.27836394424905564</c:v>
                </c:pt>
                <c:pt idx="32406">
                  <c:v>0.27832052451044242</c:v>
                </c:pt>
                <c:pt idx="32407">
                  <c:v>0.27827710477182932</c:v>
                </c:pt>
                <c:pt idx="32408">
                  <c:v>0.27827710477182932</c:v>
                </c:pt>
                <c:pt idx="32409">
                  <c:v>0.27827710477182932</c:v>
                </c:pt>
                <c:pt idx="32410">
                  <c:v>0.2782336850332161</c:v>
                </c:pt>
                <c:pt idx="32411">
                  <c:v>0.27819026529460289</c:v>
                </c:pt>
                <c:pt idx="32412">
                  <c:v>0.27814684555598979</c:v>
                </c:pt>
                <c:pt idx="32413">
                  <c:v>0.27810342581737657</c:v>
                </c:pt>
                <c:pt idx="32414">
                  <c:v>0.27810342581737657</c:v>
                </c:pt>
                <c:pt idx="32415">
                  <c:v>0.27806000607876336</c:v>
                </c:pt>
                <c:pt idx="32416">
                  <c:v>0.27801658634015025</c:v>
                </c:pt>
                <c:pt idx="32417">
                  <c:v>0.27801658634015025</c:v>
                </c:pt>
                <c:pt idx="32418">
                  <c:v>0.27797316660153704</c:v>
                </c:pt>
                <c:pt idx="32419">
                  <c:v>0.27792974686292393</c:v>
                </c:pt>
                <c:pt idx="32420">
                  <c:v>0.27788632712431072</c:v>
                </c:pt>
                <c:pt idx="32421">
                  <c:v>0.2778429073856975</c:v>
                </c:pt>
                <c:pt idx="32422">
                  <c:v>0.2778429073856975</c:v>
                </c:pt>
                <c:pt idx="32423">
                  <c:v>0.2778429073856975</c:v>
                </c:pt>
                <c:pt idx="32424">
                  <c:v>0.2777994876470844</c:v>
                </c:pt>
                <c:pt idx="32425">
                  <c:v>0.27775606790847118</c:v>
                </c:pt>
                <c:pt idx="32426">
                  <c:v>0.27771264816985797</c:v>
                </c:pt>
                <c:pt idx="32427">
                  <c:v>0.27766922843124486</c:v>
                </c:pt>
                <c:pt idx="32428">
                  <c:v>0.27762580869263165</c:v>
                </c:pt>
                <c:pt idx="32429">
                  <c:v>0.27758238895401854</c:v>
                </c:pt>
                <c:pt idx="32430">
                  <c:v>0.27753896921540533</c:v>
                </c:pt>
                <c:pt idx="32431">
                  <c:v>0.27749554947679211</c:v>
                </c:pt>
                <c:pt idx="32432">
                  <c:v>0.27745212973817901</c:v>
                </c:pt>
                <c:pt idx="32433">
                  <c:v>0.27740870999956579</c:v>
                </c:pt>
                <c:pt idx="32434">
                  <c:v>0.27736529026095258</c:v>
                </c:pt>
                <c:pt idx="32435">
                  <c:v>0.27732187052233948</c:v>
                </c:pt>
                <c:pt idx="32436">
                  <c:v>0.27727845078372626</c:v>
                </c:pt>
                <c:pt idx="32437">
                  <c:v>0.27723503104511316</c:v>
                </c:pt>
                <c:pt idx="32438">
                  <c:v>0.27719161130649994</c:v>
                </c:pt>
                <c:pt idx="32439">
                  <c:v>0.27714819156788673</c:v>
                </c:pt>
                <c:pt idx="32440">
                  <c:v>0.27710477182927362</c:v>
                </c:pt>
                <c:pt idx="32441">
                  <c:v>0.27710477182927362</c:v>
                </c:pt>
                <c:pt idx="32442">
                  <c:v>0.27706135209066041</c:v>
                </c:pt>
                <c:pt idx="32443">
                  <c:v>0.27701793235204719</c:v>
                </c:pt>
                <c:pt idx="32444">
                  <c:v>0.27697451261343409</c:v>
                </c:pt>
                <c:pt idx="32445">
                  <c:v>0.27693109287482087</c:v>
                </c:pt>
                <c:pt idx="32446">
                  <c:v>0.27688767313620777</c:v>
                </c:pt>
                <c:pt idx="32447">
                  <c:v>0.27684425339759455</c:v>
                </c:pt>
                <c:pt idx="32448">
                  <c:v>0.27680083365898134</c:v>
                </c:pt>
                <c:pt idx="32449">
                  <c:v>0.27675741392036823</c:v>
                </c:pt>
                <c:pt idx="32450">
                  <c:v>0.27671399418175502</c:v>
                </c:pt>
                <c:pt idx="32451">
                  <c:v>0.2766705744431418</c:v>
                </c:pt>
                <c:pt idx="32452">
                  <c:v>0.2766271547045287</c:v>
                </c:pt>
                <c:pt idx="32453">
                  <c:v>0.2766271547045287</c:v>
                </c:pt>
                <c:pt idx="32454">
                  <c:v>0.27658373496591548</c:v>
                </c:pt>
                <c:pt idx="32455">
                  <c:v>0.27654031522730238</c:v>
                </c:pt>
                <c:pt idx="32456">
                  <c:v>0.27649689548868916</c:v>
                </c:pt>
                <c:pt idx="32457">
                  <c:v>0.27649689548868916</c:v>
                </c:pt>
                <c:pt idx="32458">
                  <c:v>0.27645347575007595</c:v>
                </c:pt>
                <c:pt idx="32459">
                  <c:v>0.27641005601146285</c:v>
                </c:pt>
                <c:pt idx="32460">
                  <c:v>0.27636663627284963</c:v>
                </c:pt>
                <c:pt idx="32461">
                  <c:v>0.27632321653423642</c:v>
                </c:pt>
                <c:pt idx="32462">
                  <c:v>0.27627979679562331</c:v>
                </c:pt>
                <c:pt idx="32463">
                  <c:v>0.27627979679562331</c:v>
                </c:pt>
                <c:pt idx="32464">
                  <c:v>0.2762363770570101</c:v>
                </c:pt>
                <c:pt idx="32465">
                  <c:v>0.27619295731839699</c:v>
                </c:pt>
                <c:pt idx="32466">
                  <c:v>0.27614953757978378</c:v>
                </c:pt>
                <c:pt idx="32467">
                  <c:v>0.27610611784117056</c:v>
                </c:pt>
                <c:pt idx="32468">
                  <c:v>0.27610611784117056</c:v>
                </c:pt>
                <c:pt idx="32469">
                  <c:v>0.27606269810255746</c:v>
                </c:pt>
                <c:pt idx="32470">
                  <c:v>0.27601927836394424</c:v>
                </c:pt>
                <c:pt idx="32471">
                  <c:v>0.27597585862533103</c:v>
                </c:pt>
                <c:pt idx="32472">
                  <c:v>0.27593243888671792</c:v>
                </c:pt>
                <c:pt idx="32473">
                  <c:v>0.27593243888671792</c:v>
                </c:pt>
                <c:pt idx="32474">
                  <c:v>0.27593243888671792</c:v>
                </c:pt>
                <c:pt idx="32475">
                  <c:v>0.27593243888671792</c:v>
                </c:pt>
                <c:pt idx="32476">
                  <c:v>0.27588901914810471</c:v>
                </c:pt>
                <c:pt idx="32477">
                  <c:v>0.27588901914810471</c:v>
                </c:pt>
                <c:pt idx="32478">
                  <c:v>0.27588901914810471</c:v>
                </c:pt>
                <c:pt idx="32479">
                  <c:v>0.2758455994094916</c:v>
                </c:pt>
                <c:pt idx="32480">
                  <c:v>0.2758455994094916</c:v>
                </c:pt>
                <c:pt idx="32481">
                  <c:v>0.27580217967087839</c:v>
                </c:pt>
                <c:pt idx="32482">
                  <c:v>0.27575875993226517</c:v>
                </c:pt>
                <c:pt idx="32483">
                  <c:v>0.27571534019365207</c:v>
                </c:pt>
                <c:pt idx="32484">
                  <c:v>0.27567192045503885</c:v>
                </c:pt>
                <c:pt idx="32485">
                  <c:v>0.27562850071642564</c:v>
                </c:pt>
                <c:pt idx="32486">
                  <c:v>0.27558508097781254</c:v>
                </c:pt>
                <c:pt idx="32487">
                  <c:v>0.27554166123919932</c:v>
                </c:pt>
                <c:pt idx="32488">
                  <c:v>0.27554166123919932</c:v>
                </c:pt>
                <c:pt idx="32489">
                  <c:v>0.27549824150058622</c:v>
                </c:pt>
                <c:pt idx="32490">
                  <c:v>0.275454821761973</c:v>
                </c:pt>
                <c:pt idx="32491">
                  <c:v>0.27541140202335979</c:v>
                </c:pt>
                <c:pt idx="32492">
                  <c:v>0.27536798228474668</c:v>
                </c:pt>
                <c:pt idx="32493">
                  <c:v>0.27536798228474668</c:v>
                </c:pt>
                <c:pt idx="32494">
                  <c:v>0.27532456254613347</c:v>
                </c:pt>
                <c:pt idx="32495">
                  <c:v>0.27532456254613347</c:v>
                </c:pt>
                <c:pt idx="32496">
                  <c:v>0.27528114280752025</c:v>
                </c:pt>
                <c:pt idx="32497">
                  <c:v>0.27523772306890715</c:v>
                </c:pt>
                <c:pt idx="32498">
                  <c:v>0.27523772306890715</c:v>
                </c:pt>
                <c:pt idx="32499">
                  <c:v>0.27523772306890715</c:v>
                </c:pt>
                <c:pt idx="32500">
                  <c:v>0.27519430333029393</c:v>
                </c:pt>
                <c:pt idx="32501">
                  <c:v>0.27515088359168083</c:v>
                </c:pt>
                <c:pt idx="32502">
                  <c:v>0.27510746385306761</c:v>
                </c:pt>
                <c:pt idx="32503">
                  <c:v>0.2750640441144544</c:v>
                </c:pt>
                <c:pt idx="32504">
                  <c:v>0.2750640441144544</c:v>
                </c:pt>
                <c:pt idx="32505">
                  <c:v>0.2750640441144544</c:v>
                </c:pt>
                <c:pt idx="32506">
                  <c:v>0.27502062437584129</c:v>
                </c:pt>
                <c:pt idx="32507">
                  <c:v>0.27497720463722808</c:v>
                </c:pt>
                <c:pt idx="32508">
                  <c:v>0.27493378489861486</c:v>
                </c:pt>
                <c:pt idx="32509">
                  <c:v>0.27489036516000176</c:v>
                </c:pt>
                <c:pt idx="32510">
                  <c:v>0.27484694542138854</c:v>
                </c:pt>
                <c:pt idx="32511">
                  <c:v>0.27480352568277544</c:v>
                </c:pt>
                <c:pt idx="32512">
                  <c:v>0.27476010594416223</c:v>
                </c:pt>
                <c:pt idx="32513">
                  <c:v>0.27476010594416223</c:v>
                </c:pt>
                <c:pt idx="32514">
                  <c:v>0.27471668620554901</c:v>
                </c:pt>
                <c:pt idx="32515">
                  <c:v>0.27471668620554901</c:v>
                </c:pt>
                <c:pt idx="32516">
                  <c:v>0.27467326646693591</c:v>
                </c:pt>
                <c:pt idx="32517">
                  <c:v>0.27462984672832269</c:v>
                </c:pt>
                <c:pt idx="32518">
                  <c:v>0.27458642698970948</c:v>
                </c:pt>
                <c:pt idx="32519">
                  <c:v>0.27454300725109637</c:v>
                </c:pt>
                <c:pt idx="32520">
                  <c:v>0.27449958751248316</c:v>
                </c:pt>
                <c:pt idx="32521">
                  <c:v>0.27445616777387005</c:v>
                </c:pt>
                <c:pt idx="32522">
                  <c:v>0.27441274803525684</c:v>
                </c:pt>
                <c:pt idx="32523">
                  <c:v>0.27436932829664362</c:v>
                </c:pt>
                <c:pt idx="32524">
                  <c:v>0.27436932829664362</c:v>
                </c:pt>
                <c:pt idx="32525">
                  <c:v>0.27432590855803052</c:v>
                </c:pt>
                <c:pt idx="32526">
                  <c:v>0.2742824888194173</c:v>
                </c:pt>
                <c:pt idx="32527">
                  <c:v>0.27423906908080409</c:v>
                </c:pt>
                <c:pt idx="32528">
                  <c:v>0.27419564934219098</c:v>
                </c:pt>
                <c:pt idx="32529">
                  <c:v>0.27415222960357777</c:v>
                </c:pt>
                <c:pt idx="32530">
                  <c:v>0.27415222960357777</c:v>
                </c:pt>
                <c:pt idx="32531">
                  <c:v>0.27410880986496466</c:v>
                </c:pt>
                <c:pt idx="32532">
                  <c:v>0.27406539012635145</c:v>
                </c:pt>
                <c:pt idx="32533">
                  <c:v>0.27402197038773823</c:v>
                </c:pt>
                <c:pt idx="32534">
                  <c:v>0.27397855064912513</c:v>
                </c:pt>
                <c:pt idx="32535">
                  <c:v>0.27393513091051191</c:v>
                </c:pt>
                <c:pt idx="32536">
                  <c:v>0.2738917111718987</c:v>
                </c:pt>
                <c:pt idx="32537">
                  <c:v>0.2738482914332856</c:v>
                </c:pt>
                <c:pt idx="32538">
                  <c:v>0.27380487169467238</c:v>
                </c:pt>
                <c:pt idx="32539">
                  <c:v>0.27376145195605928</c:v>
                </c:pt>
                <c:pt idx="32540">
                  <c:v>0.27371803221744606</c:v>
                </c:pt>
                <c:pt idx="32541">
                  <c:v>0.27367461247883285</c:v>
                </c:pt>
                <c:pt idx="32542">
                  <c:v>0.27367461247883285</c:v>
                </c:pt>
                <c:pt idx="32543">
                  <c:v>0.27367461247883285</c:v>
                </c:pt>
                <c:pt idx="32544">
                  <c:v>0.27363119274021974</c:v>
                </c:pt>
                <c:pt idx="32545">
                  <c:v>0.27358777300160653</c:v>
                </c:pt>
                <c:pt idx="32546">
                  <c:v>0.27354435326299331</c:v>
                </c:pt>
                <c:pt idx="32547">
                  <c:v>0.27350093352438021</c:v>
                </c:pt>
                <c:pt idx="32548">
                  <c:v>0.27350093352438021</c:v>
                </c:pt>
                <c:pt idx="32549">
                  <c:v>0.27345751378576699</c:v>
                </c:pt>
                <c:pt idx="32550">
                  <c:v>0.27341409404715389</c:v>
                </c:pt>
                <c:pt idx="32551">
                  <c:v>0.27337067430854067</c:v>
                </c:pt>
                <c:pt idx="32552">
                  <c:v>0.27332725456992746</c:v>
                </c:pt>
                <c:pt idx="32553">
                  <c:v>0.27328383483131435</c:v>
                </c:pt>
                <c:pt idx="32554">
                  <c:v>0.27324041509270114</c:v>
                </c:pt>
                <c:pt idx="32555">
                  <c:v>0.27319699535408792</c:v>
                </c:pt>
                <c:pt idx="32556">
                  <c:v>0.27315357561547482</c:v>
                </c:pt>
                <c:pt idx="32557">
                  <c:v>0.27315357561547482</c:v>
                </c:pt>
                <c:pt idx="32558">
                  <c:v>0.2731101558768616</c:v>
                </c:pt>
                <c:pt idx="32559">
                  <c:v>0.2731101558768616</c:v>
                </c:pt>
                <c:pt idx="32560">
                  <c:v>0.2730667361382485</c:v>
                </c:pt>
                <c:pt idx="32561">
                  <c:v>0.27302331639963529</c:v>
                </c:pt>
                <c:pt idx="32562">
                  <c:v>0.27302331639963529</c:v>
                </c:pt>
                <c:pt idx="32563">
                  <c:v>0.27302331639963529</c:v>
                </c:pt>
                <c:pt idx="32564">
                  <c:v>0.27302331639963529</c:v>
                </c:pt>
                <c:pt idx="32565">
                  <c:v>0.27297989666102207</c:v>
                </c:pt>
                <c:pt idx="32566">
                  <c:v>0.27293647692240897</c:v>
                </c:pt>
                <c:pt idx="32567">
                  <c:v>0.27289305718379575</c:v>
                </c:pt>
                <c:pt idx="32568">
                  <c:v>0.27284963744518254</c:v>
                </c:pt>
                <c:pt idx="32569">
                  <c:v>0.27280621770656943</c:v>
                </c:pt>
                <c:pt idx="32570">
                  <c:v>0.27280621770656943</c:v>
                </c:pt>
                <c:pt idx="32571">
                  <c:v>0.27276279796795622</c:v>
                </c:pt>
                <c:pt idx="32572">
                  <c:v>0.27271937822934311</c:v>
                </c:pt>
                <c:pt idx="32573">
                  <c:v>0.2726759584907299</c:v>
                </c:pt>
                <c:pt idx="32574">
                  <c:v>0.27263253875211668</c:v>
                </c:pt>
                <c:pt idx="32575">
                  <c:v>0.27258911901350358</c:v>
                </c:pt>
                <c:pt idx="32576">
                  <c:v>0.27258911901350358</c:v>
                </c:pt>
                <c:pt idx="32577">
                  <c:v>0.27254569927489036</c:v>
                </c:pt>
                <c:pt idx="32578">
                  <c:v>0.27250227953627715</c:v>
                </c:pt>
                <c:pt idx="32579">
                  <c:v>0.27245885979766404</c:v>
                </c:pt>
                <c:pt idx="32580">
                  <c:v>0.27241544005905083</c:v>
                </c:pt>
                <c:pt idx="32581">
                  <c:v>0.27237202032043772</c:v>
                </c:pt>
                <c:pt idx="32582">
                  <c:v>0.27232860058182451</c:v>
                </c:pt>
                <c:pt idx="32583">
                  <c:v>0.27228518084321129</c:v>
                </c:pt>
                <c:pt idx="32584">
                  <c:v>0.27224176110459819</c:v>
                </c:pt>
                <c:pt idx="32585">
                  <c:v>0.27219834136598497</c:v>
                </c:pt>
                <c:pt idx="32586">
                  <c:v>0.27219834136598497</c:v>
                </c:pt>
                <c:pt idx="32587">
                  <c:v>0.27215492162737176</c:v>
                </c:pt>
                <c:pt idx="32588">
                  <c:v>0.27211150188875866</c:v>
                </c:pt>
                <c:pt idx="32589">
                  <c:v>0.27206808215014544</c:v>
                </c:pt>
                <c:pt idx="32590">
                  <c:v>0.27202466241153234</c:v>
                </c:pt>
                <c:pt idx="32591">
                  <c:v>0.27202466241153234</c:v>
                </c:pt>
                <c:pt idx="32592">
                  <c:v>0.27198124267291912</c:v>
                </c:pt>
                <c:pt idx="32593">
                  <c:v>0.27193782293430591</c:v>
                </c:pt>
                <c:pt idx="32594">
                  <c:v>0.2718944031956928</c:v>
                </c:pt>
                <c:pt idx="32595">
                  <c:v>0.27185098345707959</c:v>
                </c:pt>
                <c:pt idx="32596">
                  <c:v>0.27180756371846637</c:v>
                </c:pt>
                <c:pt idx="32597">
                  <c:v>0.27176414397985327</c:v>
                </c:pt>
                <c:pt idx="32598">
                  <c:v>0.27176414397985327</c:v>
                </c:pt>
                <c:pt idx="32599">
                  <c:v>0.27172072424124005</c:v>
                </c:pt>
                <c:pt idx="32600">
                  <c:v>0.27172072424124005</c:v>
                </c:pt>
                <c:pt idx="32601">
                  <c:v>0.27167730450262695</c:v>
                </c:pt>
                <c:pt idx="32602">
                  <c:v>0.27163388476401373</c:v>
                </c:pt>
                <c:pt idx="32603">
                  <c:v>0.27159046502540052</c:v>
                </c:pt>
                <c:pt idx="32604">
                  <c:v>0.27154704528678741</c:v>
                </c:pt>
                <c:pt idx="32605">
                  <c:v>0.27154704528678741</c:v>
                </c:pt>
                <c:pt idx="32606">
                  <c:v>0.2715036255481742</c:v>
                </c:pt>
                <c:pt idx="32607">
                  <c:v>0.27146020580956098</c:v>
                </c:pt>
                <c:pt idx="32608">
                  <c:v>0.27146020580956098</c:v>
                </c:pt>
                <c:pt idx="32609">
                  <c:v>0.27141678607094788</c:v>
                </c:pt>
                <c:pt idx="32610">
                  <c:v>0.27141678607094788</c:v>
                </c:pt>
                <c:pt idx="32611">
                  <c:v>0.27141678607094788</c:v>
                </c:pt>
                <c:pt idx="32612">
                  <c:v>0.27137336633233466</c:v>
                </c:pt>
                <c:pt idx="32613">
                  <c:v>0.27132994659372156</c:v>
                </c:pt>
                <c:pt idx="32614">
                  <c:v>0.27128652685510835</c:v>
                </c:pt>
                <c:pt idx="32615">
                  <c:v>0.27124310711649513</c:v>
                </c:pt>
                <c:pt idx="32616">
                  <c:v>0.27119968737788203</c:v>
                </c:pt>
                <c:pt idx="32617">
                  <c:v>0.27115626763926881</c:v>
                </c:pt>
                <c:pt idx="32618">
                  <c:v>0.2711128479006556</c:v>
                </c:pt>
                <c:pt idx="32619">
                  <c:v>0.2711128479006556</c:v>
                </c:pt>
                <c:pt idx="32620">
                  <c:v>0.27106942816204249</c:v>
                </c:pt>
                <c:pt idx="32621">
                  <c:v>0.27102600842342928</c:v>
                </c:pt>
                <c:pt idx="32622">
                  <c:v>0.27102600842342928</c:v>
                </c:pt>
                <c:pt idx="32623">
                  <c:v>0.27102600842342928</c:v>
                </c:pt>
                <c:pt idx="32624">
                  <c:v>0.27098258868481617</c:v>
                </c:pt>
                <c:pt idx="32625">
                  <c:v>0.27093916894620296</c:v>
                </c:pt>
                <c:pt idx="32626">
                  <c:v>0.27093916894620296</c:v>
                </c:pt>
                <c:pt idx="32627">
                  <c:v>0.27089574920758974</c:v>
                </c:pt>
                <c:pt idx="32628">
                  <c:v>0.27089574920758974</c:v>
                </c:pt>
                <c:pt idx="32629">
                  <c:v>0.27085232946897664</c:v>
                </c:pt>
                <c:pt idx="32630">
                  <c:v>0.27080890973036342</c:v>
                </c:pt>
                <c:pt idx="32631">
                  <c:v>0.27080890973036342</c:v>
                </c:pt>
                <c:pt idx="32632">
                  <c:v>0.27080890973036342</c:v>
                </c:pt>
                <c:pt idx="32633">
                  <c:v>0.27076548999175021</c:v>
                </c:pt>
                <c:pt idx="32634">
                  <c:v>0.2707220702531371</c:v>
                </c:pt>
                <c:pt idx="32635">
                  <c:v>0.2707220702531371</c:v>
                </c:pt>
                <c:pt idx="32636">
                  <c:v>0.27067865051452389</c:v>
                </c:pt>
                <c:pt idx="32637">
                  <c:v>0.27067865051452389</c:v>
                </c:pt>
                <c:pt idx="32638">
                  <c:v>0.27063523077591078</c:v>
                </c:pt>
                <c:pt idx="32639">
                  <c:v>0.27063523077591078</c:v>
                </c:pt>
                <c:pt idx="32640">
                  <c:v>0.27059181103729757</c:v>
                </c:pt>
                <c:pt idx="32641">
                  <c:v>0.27054839129868435</c:v>
                </c:pt>
                <c:pt idx="32642">
                  <c:v>0.27054839129868435</c:v>
                </c:pt>
                <c:pt idx="32643">
                  <c:v>0.27050497156007125</c:v>
                </c:pt>
                <c:pt idx="32644">
                  <c:v>0.27046155182145803</c:v>
                </c:pt>
                <c:pt idx="32645">
                  <c:v>0.27041813208284482</c:v>
                </c:pt>
                <c:pt idx="32646">
                  <c:v>0.27041813208284482</c:v>
                </c:pt>
                <c:pt idx="32647">
                  <c:v>0.27037471234423172</c:v>
                </c:pt>
                <c:pt idx="32648">
                  <c:v>0.2703312926056185</c:v>
                </c:pt>
                <c:pt idx="32649">
                  <c:v>0.2703312926056185</c:v>
                </c:pt>
                <c:pt idx="32650">
                  <c:v>0.27028787286700529</c:v>
                </c:pt>
                <c:pt idx="32651">
                  <c:v>0.27028787286700529</c:v>
                </c:pt>
                <c:pt idx="32652">
                  <c:v>0.27028787286700529</c:v>
                </c:pt>
                <c:pt idx="32653">
                  <c:v>0.27024445312839218</c:v>
                </c:pt>
                <c:pt idx="32654">
                  <c:v>0.27020103338977897</c:v>
                </c:pt>
                <c:pt idx="32655">
                  <c:v>0.27015761365116586</c:v>
                </c:pt>
                <c:pt idx="32656">
                  <c:v>0.27011419391255265</c:v>
                </c:pt>
                <c:pt idx="32657">
                  <c:v>0.27007077417393943</c:v>
                </c:pt>
                <c:pt idx="32658">
                  <c:v>0.27002735443532633</c:v>
                </c:pt>
                <c:pt idx="32659">
                  <c:v>0.26998393469671311</c:v>
                </c:pt>
                <c:pt idx="32660">
                  <c:v>0.2699405149580999</c:v>
                </c:pt>
                <c:pt idx="32661">
                  <c:v>0.26989709521948679</c:v>
                </c:pt>
                <c:pt idx="32662">
                  <c:v>0.26989709521948679</c:v>
                </c:pt>
                <c:pt idx="32663">
                  <c:v>0.26989709521948679</c:v>
                </c:pt>
                <c:pt idx="32664">
                  <c:v>0.26985367548087358</c:v>
                </c:pt>
                <c:pt idx="32665">
                  <c:v>0.26981025574226047</c:v>
                </c:pt>
                <c:pt idx="32666">
                  <c:v>0.26976683600364726</c:v>
                </c:pt>
                <c:pt idx="32667">
                  <c:v>0.26972341626503404</c:v>
                </c:pt>
                <c:pt idx="32668">
                  <c:v>0.26967999652642094</c:v>
                </c:pt>
                <c:pt idx="32669">
                  <c:v>0.26963657678780772</c:v>
                </c:pt>
                <c:pt idx="32670">
                  <c:v>0.26959315704919451</c:v>
                </c:pt>
                <c:pt idx="32671">
                  <c:v>0.26959315704919451</c:v>
                </c:pt>
                <c:pt idx="32672">
                  <c:v>0.26954973731058141</c:v>
                </c:pt>
                <c:pt idx="32673">
                  <c:v>0.26950631757196819</c:v>
                </c:pt>
                <c:pt idx="32674">
                  <c:v>0.26950631757196819</c:v>
                </c:pt>
                <c:pt idx="32675">
                  <c:v>0.26946289783335509</c:v>
                </c:pt>
                <c:pt idx="32676">
                  <c:v>0.26946289783335509</c:v>
                </c:pt>
                <c:pt idx="32677">
                  <c:v>0.26941947809474187</c:v>
                </c:pt>
                <c:pt idx="32678">
                  <c:v>0.26937605835612866</c:v>
                </c:pt>
                <c:pt idx="32679">
                  <c:v>0.26933263861751555</c:v>
                </c:pt>
                <c:pt idx="32680">
                  <c:v>0.26928921887890234</c:v>
                </c:pt>
                <c:pt idx="32681">
                  <c:v>0.26924579914028912</c:v>
                </c:pt>
                <c:pt idx="32682">
                  <c:v>0.26920237940167602</c:v>
                </c:pt>
                <c:pt idx="32683">
                  <c:v>0.2691589596630628</c:v>
                </c:pt>
                <c:pt idx="32684">
                  <c:v>0.2691155399244497</c:v>
                </c:pt>
                <c:pt idx="32685">
                  <c:v>0.26907212018583648</c:v>
                </c:pt>
                <c:pt idx="32686">
                  <c:v>0.26907212018583648</c:v>
                </c:pt>
                <c:pt idx="32687">
                  <c:v>0.26902870044722327</c:v>
                </c:pt>
                <c:pt idx="32688">
                  <c:v>0.26898528070861016</c:v>
                </c:pt>
                <c:pt idx="32689">
                  <c:v>0.26894186096999695</c:v>
                </c:pt>
                <c:pt idx="32690">
                  <c:v>0.26894186096999695</c:v>
                </c:pt>
                <c:pt idx="32691">
                  <c:v>0.26889844123138373</c:v>
                </c:pt>
                <c:pt idx="32692">
                  <c:v>0.26885502149277063</c:v>
                </c:pt>
                <c:pt idx="32693">
                  <c:v>0.26881160175415741</c:v>
                </c:pt>
                <c:pt idx="32694">
                  <c:v>0.26876818201554431</c:v>
                </c:pt>
                <c:pt idx="32695">
                  <c:v>0.2687247622769311</c:v>
                </c:pt>
                <c:pt idx="32696">
                  <c:v>0.26868134253831788</c:v>
                </c:pt>
                <c:pt idx="32697">
                  <c:v>0.26868134253831788</c:v>
                </c:pt>
                <c:pt idx="32698">
                  <c:v>0.26863792279970478</c:v>
                </c:pt>
                <c:pt idx="32699">
                  <c:v>0.26859450306109156</c:v>
                </c:pt>
                <c:pt idx="32700">
                  <c:v>0.26855108332247835</c:v>
                </c:pt>
                <c:pt idx="32701">
                  <c:v>0.26850766358386524</c:v>
                </c:pt>
                <c:pt idx="32702">
                  <c:v>0.26846424384525203</c:v>
                </c:pt>
                <c:pt idx="32703">
                  <c:v>0.26842082410663892</c:v>
                </c:pt>
                <c:pt idx="32704">
                  <c:v>0.26837740436802571</c:v>
                </c:pt>
                <c:pt idx="32705">
                  <c:v>0.26833398462941249</c:v>
                </c:pt>
                <c:pt idx="32706">
                  <c:v>0.26829056489079939</c:v>
                </c:pt>
                <c:pt idx="32707">
                  <c:v>0.26824714515218617</c:v>
                </c:pt>
                <c:pt idx="32708">
                  <c:v>0.26820372541357296</c:v>
                </c:pt>
                <c:pt idx="32709">
                  <c:v>0.26816030567495985</c:v>
                </c:pt>
                <c:pt idx="32710">
                  <c:v>0.26811688593634664</c:v>
                </c:pt>
                <c:pt idx="32711">
                  <c:v>0.26807346619773353</c:v>
                </c:pt>
                <c:pt idx="32712">
                  <c:v>0.26803004645912032</c:v>
                </c:pt>
                <c:pt idx="32713">
                  <c:v>0.26803004645912032</c:v>
                </c:pt>
                <c:pt idx="32714">
                  <c:v>0.2679866267205071</c:v>
                </c:pt>
                <c:pt idx="32715">
                  <c:v>0.267943206981894</c:v>
                </c:pt>
                <c:pt idx="32716">
                  <c:v>0.267943206981894</c:v>
                </c:pt>
                <c:pt idx="32717">
                  <c:v>0.267943206981894</c:v>
                </c:pt>
                <c:pt idx="32718">
                  <c:v>0.26789978724328078</c:v>
                </c:pt>
                <c:pt idx="32719">
                  <c:v>0.26785636750466757</c:v>
                </c:pt>
                <c:pt idx="32720">
                  <c:v>0.26785636750466757</c:v>
                </c:pt>
                <c:pt idx="32721">
                  <c:v>0.26785636750466757</c:v>
                </c:pt>
                <c:pt idx="32722">
                  <c:v>0.26781294776605447</c:v>
                </c:pt>
                <c:pt idx="32723">
                  <c:v>0.26776952802744125</c:v>
                </c:pt>
                <c:pt idx="32724">
                  <c:v>0.26772610828882815</c:v>
                </c:pt>
                <c:pt idx="32725">
                  <c:v>0.26772610828882815</c:v>
                </c:pt>
                <c:pt idx="32726">
                  <c:v>0.26768268855021493</c:v>
                </c:pt>
                <c:pt idx="32727">
                  <c:v>0.26763926881160172</c:v>
                </c:pt>
                <c:pt idx="32728">
                  <c:v>0.26759584907298861</c:v>
                </c:pt>
                <c:pt idx="32729">
                  <c:v>0.2675524293343754</c:v>
                </c:pt>
                <c:pt idx="32730">
                  <c:v>0.26750900959576218</c:v>
                </c:pt>
                <c:pt idx="32731">
                  <c:v>0.26750900959576218</c:v>
                </c:pt>
                <c:pt idx="32732">
                  <c:v>0.26746558985714908</c:v>
                </c:pt>
                <c:pt idx="32733">
                  <c:v>0.26742217011853586</c:v>
                </c:pt>
                <c:pt idx="32734">
                  <c:v>0.26737875037992276</c:v>
                </c:pt>
                <c:pt idx="32735">
                  <c:v>0.26733533064130954</c:v>
                </c:pt>
                <c:pt idx="32736">
                  <c:v>0.26729191090269633</c:v>
                </c:pt>
                <c:pt idx="32737">
                  <c:v>0.26729191090269633</c:v>
                </c:pt>
                <c:pt idx="32738">
                  <c:v>0.26724849116408322</c:v>
                </c:pt>
                <c:pt idx="32739">
                  <c:v>0.26724849116408322</c:v>
                </c:pt>
                <c:pt idx="32740">
                  <c:v>0.26720507142547001</c:v>
                </c:pt>
                <c:pt idx="32741">
                  <c:v>0.26720507142547001</c:v>
                </c:pt>
                <c:pt idx="32742">
                  <c:v>0.26716165168685679</c:v>
                </c:pt>
                <c:pt idx="32743">
                  <c:v>0.26711823194824369</c:v>
                </c:pt>
                <c:pt idx="32744">
                  <c:v>0.26707481220963047</c:v>
                </c:pt>
                <c:pt idx="32745">
                  <c:v>0.26707481220963047</c:v>
                </c:pt>
                <c:pt idx="32746">
                  <c:v>0.26703139247101737</c:v>
                </c:pt>
                <c:pt idx="32747">
                  <c:v>0.26698797273240416</c:v>
                </c:pt>
                <c:pt idx="32748">
                  <c:v>0.26698797273240416</c:v>
                </c:pt>
                <c:pt idx="32749">
                  <c:v>0.26694455299379094</c:v>
                </c:pt>
                <c:pt idx="32750">
                  <c:v>0.26690113325517784</c:v>
                </c:pt>
                <c:pt idx="32751">
                  <c:v>0.26685771351656462</c:v>
                </c:pt>
                <c:pt idx="32752">
                  <c:v>0.26681429377795141</c:v>
                </c:pt>
                <c:pt idx="32753">
                  <c:v>0.2667708740393383</c:v>
                </c:pt>
                <c:pt idx="32754">
                  <c:v>0.2667708740393383</c:v>
                </c:pt>
                <c:pt idx="32755">
                  <c:v>0.26672745430072509</c:v>
                </c:pt>
                <c:pt idx="32756">
                  <c:v>0.26668403456211198</c:v>
                </c:pt>
                <c:pt idx="32757">
                  <c:v>0.26664061482349877</c:v>
                </c:pt>
                <c:pt idx="32758">
                  <c:v>0.26659719508488555</c:v>
                </c:pt>
                <c:pt idx="32759">
                  <c:v>0.26655377534627245</c:v>
                </c:pt>
                <c:pt idx="32760">
                  <c:v>0.26651035560765923</c:v>
                </c:pt>
                <c:pt idx="32761">
                  <c:v>0.26646693586904602</c:v>
                </c:pt>
                <c:pt idx="32762">
                  <c:v>0.26642351613043291</c:v>
                </c:pt>
                <c:pt idx="32763">
                  <c:v>0.26642351613043291</c:v>
                </c:pt>
                <c:pt idx="32764">
                  <c:v>0.2663800963918197</c:v>
                </c:pt>
                <c:pt idx="32765">
                  <c:v>0.26633667665320659</c:v>
                </c:pt>
                <c:pt idx="32766">
                  <c:v>0.26629325691459338</c:v>
                </c:pt>
                <c:pt idx="32767">
                  <c:v>0.26624983717598016</c:v>
                </c:pt>
                <c:pt idx="32768">
                  <c:v>0.26620641743736706</c:v>
                </c:pt>
                <c:pt idx="32769">
                  <c:v>0.26620641743736706</c:v>
                </c:pt>
                <c:pt idx="32770">
                  <c:v>0.26616299769875384</c:v>
                </c:pt>
                <c:pt idx="32771">
                  <c:v>0.26611957796014063</c:v>
                </c:pt>
                <c:pt idx="32772">
                  <c:v>0.26607615822152753</c:v>
                </c:pt>
                <c:pt idx="32773">
                  <c:v>0.26607615822152753</c:v>
                </c:pt>
                <c:pt idx="32774">
                  <c:v>0.26603273848291431</c:v>
                </c:pt>
                <c:pt idx="32775">
                  <c:v>0.26603273848291431</c:v>
                </c:pt>
                <c:pt idx="32776">
                  <c:v>0.26598931874430121</c:v>
                </c:pt>
                <c:pt idx="32777">
                  <c:v>0.26594589900568799</c:v>
                </c:pt>
                <c:pt idx="32778">
                  <c:v>0.26590247926707478</c:v>
                </c:pt>
                <c:pt idx="32779">
                  <c:v>0.26585905952846167</c:v>
                </c:pt>
                <c:pt idx="32780">
                  <c:v>0.26581563978984846</c:v>
                </c:pt>
                <c:pt idx="32781">
                  <c:v>0.26577222005123524</c:v>
                </c:pt>
                <c:pt idx="32782">
                  <c:v>0.26572880031262214</c:v>
                </c:pt>
                <c:pt idx="32783">
                  <c:v>0.26568538057400892</c:v>
                </c:pt>
                <c:pt idx="32784">
                  <c:v>0.26568538057400892</c:v>
                </c:pt>
                <c:pt idx="32785">
                  <c:v>0.26568538057400892</c:v>
                </c:pt>
                <c:pt idx="32786">
                  <c:v>0.26564196083539582</c:v>
                </c:pt>
                <c:pt idx="32787">
                  <c:v>0.2655985410967826</c:v>
                </c:pt>
                <c:pt idx="32788">
                  <c:v>0.2655985410967826</c:v>
                </c:pt>
                <c:pt idx="32789">
                  <c:v>0.26555512135816939</c:v>
                </c:pt>
                <c:pt idx="32790">
                  <c:v>0.26551170161955628</c:v>
                </c:pt>
                <c:pt idx="32791">
                  <c:v>0.26551170161955628</c:v>
                </c:pt>
                <c:pt idx="32792">
                  <c:v>0.26551170161955628</c:v>
                </c:pt>
                <c:pt idx="32793">
                  <c:v>0.26546828188094307</c:v>
                </c:pt>
                <c:pt idx="32794">
                  <c:v>0.26542486214232985</c:v>
                </c:pt>
                <c:pt idx="32795">
                  <c:v>0.26538144240371675</c:v>
                </c:pt>
                <c:pt idx="32796">
                  <c:v>0.26533802266510353</c:v>
                </c:pt>
                <c:pt idx="32797">
                  <c:v>0.26529460292649043</c:v>
                </c:pt>
                <c:pt idx="32798">
                  <c:v>0.26529460292649043</c:v>
                </c:pt>
                <c:pt idx="32799">
                  <c:v>0.26525118318787722</c:v>
                </c:pt>
                <c:pt idx="32800">
                  <c:v>0.265207763449264</c:v>
                </c:pt>
                <c:pt idx="32801">
                  <c:v>0.2651643437106509</c:v>
                </c:pt>
                <c:pt idx="32802">
                  <c:v>0.2651643437106509</c:v>
                </c:pt>
                <c:pt idx="32803">
                  <c:v>0.26512092397203768</c:v>
                </c:pt>
                <c:pt idx="32804">
                  <c:v>0.26507750423342447</c:v>
                </c:pt>
                <c:pt idx="32805">
                  <c:v>0.26503408449481136</c:v>
                </c:pt>
                <c:pt idx="32806">
                  <c:v>0.26499066475619815</c:v>
                </c:pt>
                <c:pt idx="32807">
                  <c:v>0.26494724501758504</c:v>
                </c:pt>
                <c:pt idx="32808">
                  <c:v>0.26490382527897183</c:v>
                </c:pt>
                <c:pt idx="32809">
                  <c:v>0.26486040554035861</c:v>
                </c:pt>
                <c:pt idx="32810">
                  <c:v>0.26481698580174551</c:v>
                </c:pt>
                <c:pt idx="32811">
                  <c:v>0.26477356606313229</c:v>
                </c:pt>
                <c:pt idx="32812">
                  <c:v>0.26473014632451908</c:v>
                </c:pt>
                <c:pt idx="32813">
                  <c:v>0.26473014632451908</c:v>
                </c:pt>
                <c:pt idx="32814">
                  <c:v>0.26468672658590597</c:v>
                </c:pt>
                <c:pt idx="32815">
                  <c:v>0.26464330684729276</c:v>
                </c:pt>
                <c:pt idx="32816">
                  <c:v>0.26464330684729276</c:v>
                </c:pt>
                <c:pt idx="32817">
                  <c:v>0.26459988710867965</c:v>
                </c:pt>
                <c:pt idx="32818">
                  <c:v>0.26459988710867965</c:v>
                </c:pt>
                <c:pt idx="32819">
                  <c:v>0.26455646737006644</c:v>
                </c:pt>
                <c:pt idx="32820">
                  <c:v>0.26455646737006644</c:v>
                </c:pt>
                <c:pt idx="32821">
                  <c:v>0.26451304763145322</c:v>
                </c:pt>
                <c:pt idx="32822">
                  <c:v>0.26451304763145322</c:v>
                </c:pt>
                <c:pt idx="32823">
                  <c:v>0.26446962789284012</c:v>
                </c:pt>
                <c:pt idx="32824">
                  <c:v>0.2644262081542269</c:v>
                </c:pt>
                <c:pt idx="32825">
                  <c:v>0.26438278841561369</c:v>
                </c:pt>
                <c:pt idx="32826">
                  <c:v>0.26438278841561369</c:v>
                </c:pt>
                <c:pt idx="32827">
                  <c:v>0.26433936867700059</c:v>
                </c:pt>
                <c:pt idx="32828">
                  <c:v>0.26429594893838737</c:v>
                </c:pt>
                <c:pt idx="32829">
                  <c:v>0.26425252919977427</c:v>
                </c:pt>
                <c:pt idx="32830">
                  <c:v>0.26420910946116105</c:v>
                </c:pt>
                <c:pt idx="32831">
                  <c:v>0.26420910946116105</c:v>
                </c:pt>
                <c:pt idx="32832">
                  <c:v>0.26420910946116105</c:v>
                </c:pt>
                <c:pt idx="32833">
                  <c:v>0.26416568972254784</c:v>
                </c:pt>
                <c:pt idx="32834">
                  <c:v>0.26412226998393473</c:v>
                </c:pt>
                <c:pt idx="32835">
                  <c:v>0.26407885024532152</c:v>
                </c:pt>
                <c:pt idx="32836">
                  <c:v>0.2640354305067083</c:v>
                </c:pt>
                <c:pt idx="32837">
                  <c:v>0.2639920107680952</c:v>
                </c:pt>
                <c:pt idx="32838">
                  <c:v>0.2639920107680952</c:v>
                </c:pt>
                <c:pt idx="32839">
                  <c:v>0.2639920107680952</c:v>
                </c:pt>
                <c:pt idx="32840">
                  <c:v>0.26394859102948198</c:v>
                </c:pt>
                <c:pt idx="32841">
                  <c:v>0.26390517129086888</c:v>
                </c:pt>
                <c:pt idx="32842">
                  <c:v>0.26386175155225566</c:v>
                </c:pt>
                <c:pt idx="32843">
                  <c:v>0.26381833181364245</c:v>
                </c:pt>
                <c:pt idx="32844">
                  <c:v>0.26377491207502934</c:v>
                </c:pt>
                <c:pt idx="32845">
                  <c:v>0.26373149233641613</c:v>
                </c:pt>
                <c:pt idx="32846">
                  <c:v>0.26368807259780291</c:v>
                </c:pt>
                <c:pt idx="32847">
                  <c:v>0.26364465285918981</c:v>
                </c:pt>
                <c:pt idx="32848">
                  <c:v>0.26360123312057659</c:v>
                </c:pt>
                <c:pt idx="32849">
                  <c:v>0.26355781338196349</c:v>
                </c:pt>
                <c:pt idx="32850">
                  <c:v>0.26351439364335028</c:v>
                </c:pt>
                <c:pt idx="32851">
                  <c:v>0.26347097390473706</c:v>
                </c:pt>
                <c:pt idx="32852">
                  <c:v>0.26347097390473706</c:v>
                </c:pt>
                <c:pt idx="32853">
                  <c:v>0.26342755416612396</c:v>
                </c:pt>
                <c:pt idx="32854">
                  <c:v>0.26338413442751074</c:v>
                </c:pt>
                <c:pt idx="32855">
                  <c:v>0.26334071468889753</c:v>
                </c:pt>
                <c:pt idx="32856">
                  <c:v>0.26329729495028442</c:v>
                </c:pt>
                <c:pt idx="32857">
                  <c:v>0.26325387521167121</c:v>
                </c:pt>
                <c:pt idx="32858">
                  <c:v>0.2632104554730581</c:v>
                </c:pt>
                <c:pt idx="32859">
                  <c:v>0.26316703573444489</c:v>
                </c:pt>
                <c:pt idx="32860">
                  <c:v>0.26312361599583167</c:v>
                </c:pt>
                <c:pt idx="32861">
                  <c:v>0.26308019625721857</c:v>
                </c:pt>
                <c:pt idx="32862">
                  <c:v>0.26303677651860535</c:v>
                </c:pt>
                <c:pt idx="32863">
                  <c:v>0.26299335677999214</c:v>
                </c:pt>
                <c:pt idx="32864">
                  <c:v>0.26299335677999214</c:v>
                </c:pt>
                <c:pt idx="32865">
                  <c:v>0.26294993704137903</c:v>
                </c:pt>
                <c:pt idx="32866">
                  <c:v>0.26290651730276582</c:v>
                </c:pt>
                <c:pt idx="32867">
                  <c:v>0.26286309756415271</c:v>
                </c:pt>
                <c:pt idx="32868">
                  <c:v>0.2628196778255395</c:v>
                </c:pt>
                <c:pt idx="32869">
                  <c:v>0.26277625808692628</c:v>
                </c:pt>
                <c:pt idx="32870">
                  <c:v>0.26273283834831318</c:v>
                </c:pt>
                <c:pt idx="32871">
                  <c:v>0.26268941860969997</c:v>
                </c:pt>
                <c:pt idx="32872">
                  <c:v>0.26268941860969997</c:v>
                </c:pt>
                <c:pt idx="32873">
                  <c:v>0.26264599887108675</c:v>
                </c:pt>
                <c:pt idx="32874">
                  <c:v>0.26264599887108675</c:v>
                </c:pt>
                <c:pt idx="32875">
                  <c:v>0.26260257913247365</c:v>
                </c:pt>
                <c:pt idx="32876">
                  <c:v>0.26255915939386043</c:v>
                </c:pt>
                <c:pt idx="32877">
                  <c:v>0.26251573965524733</c:v>
                </c:pt>
                <c:pt idx="32878">
                  <c:v>0.26247231991663411</c:v>
                </c:pt>
                <c:pt idx="32879">
                  <c:v>0.2624289001780209</c:v>
                </c:pt>
                <c:pt idx="32880">
                  <c:v>0.26238548043940779</c:v>
                </c:pt>
                <c:pt idx="32881">
                  <c:v>0.26234206070079458</c:v>
                </c:pt>
                <c:pt idx="32882">
                  <c:v>0.26229864096218136</c:v>
                </c:pt>
                <c:pt idx="32883">
                  <c:v>0.26229864096218136</c:v>
                </c:pt>
                <c:pt idx="32884">
                  <c:v>0.26225522122356826</c:v>
                </c:pt>
                <c:pt idx="32885">
                  <c:v>0.26221180148495504</c:v>
                </c:pt>
                <c:pt idx="32886">
                  <c:v>0.26221180148495504</c:v>
                </c:pt>
                <c:pt idx="32887">
                  <c:v>0.26216838174634194</c:v>
                </c:pt>
                <c:pt idx="32888">
                  <c:v>0.26212496200772872</c:v>
                </c:pt>
                <c:pt idx="32889">
                  <c:v>0.26208154226911551</c:v>
                </c:pt>
                <c:pt idx="32890">
                  <c:v>0.2620381225305024</c:v>
                </c:pt>
                <c:pt idx="32891">
                  <c:v>0.26199470279188919</c:v>
                </c:pt>
                <c:pt idx="32892">
                  <c:v>0.26199470279188919</c:v>
                </c:pt>
                <c:pt idx="32893">
                  <c:v>0.26195128305327597</c:v>
                </c:pt>
                <c:pt idx="32894">
                  <c:v>0.26190786331466287</c:v>
                </c:pt>
                <c:pt idx="32895">
                  <c:v>0.26186444357604965</c:v>
                </c:pt>
                <c:pt idx="32896">
                  <c:v>0.26182102383743655</c:v>
                </c:pt>
                <c:pt idx="32897">
                  <c:v>0.26182102383743655</c:v>
                </c:pt>
                <c:pt idx="32898">
                  <c:v>0.26182102383743655</c:v>
                </c:pt>
                <c:pt idx="32899">
                  <c:v>0.26177760409882334</c:v>
                </c:pt>
                <c:pt idx="32900">
                  <c:v>0.26173418436021012</c:v>
                </c:pt>
                <c:pt idx="32901">
                  <c:v>0.26169076462159702</c:v>
                </c:pt>
                <c:pt idx="32902">
                  <c:v>0.26169076462159702</c:v>
                </c:pt>
                <c:pt idx="32903">
                  <c:v>0.26169076462159702</c:v>
                </c:pt>
                <c:pt idx="32904">
                  <c:v>0.26169076462159702</c:v>
                </c:pt>
                <c:pt idx="32905">
                  <c:v>0.2616473448829838</c:v>
                </c:pt>
                <c:pt idx="32906">
                  <c:v>0.26160392514437059</c:v>
                </c:pt>
                <c:pt idx="32907">
                  <c:v>0.26156050540575748</c:v>
                </c:pt>
                <c:pt idx="32908">
                  <c:v>0.26151708566714427</c:v>
                </c:pt>
                <c:pt idx="32909">
                  <c:v>0.26151708566714427</c:v>
                </c:pt>
                <c:pt idx="32910">
                  <c:v>0.26147366592853116</c:v>
                </c:pt>
                <c:pt idx="32911">
                  <c:v>0.26143024618991795</c:v>
                </c:pt>
                <c:pt idx="32912">
                  <c:v>0.26138682645130473</c:v>
                </c:pt>
                <c:pt idx="32913">
                  <c:v>0.26134340671269163</c:v>
                </c:pt>
                <c:pt idx="32914">
                  <c:v>0.26134340671269163</c:v>
                </c:pt>
                <c:pt idx="32915">
                  <c:v>0.26134340671269163</c:v>
                </c:pt>
                <c:pt idx="32916">
                  <c:v>0.26129998697407841</c:v>
                </c:pt>
                <c:pt idx="32917">
                  <c:v>0.2612565672354652</c:v>
                </c:pt>
                <c:pt idx="32918">
                  <c:v>0.2612565672354652</c:v>
                </c:pt>
                <c:pt idx="32919">
                  <c:v>0.2612565672354652</c:v>
                </c:pt>
                <c:pt idx="32920">
                  <c:v>0.26121314749685209</c:v>
                </c:pt>
                <c:pt idx="32921">
                  <c:v>0.26121314749685209</c:v>
                </c:pt>
                <c:pt idx="32922">
                  <c:v>0.26116972775823888</c:v>
                </c:pt>
                <c:pt idx="32923">
                  <c:v>0.26112630801962577</c:v>
                </c:pt>
                <c:pt idx="32924">
                  <c:v>0.26108288828101256</c:v>
                </c:pt>
                <c:pt idx="32925">
                  <c:v>0.26103946854239934</c:v>
                </c:pt>
                <c:pt idx="32926">
                  <c:v>0.26099604880378624</c:v>
                </c:pt>
                <c:pt idx="32927">
                  <c:v>0.26095262906517303</c:v>
                </c:pt>
                <c:pt idx="32928">
                  <c:v>0.26090920932655981</c:v>
                </c:pt>
                <c:pt idx="32929">
                  <c:v>0.26086578958794671</c:v>
                </c:pt>
                <c:pt idx="32930">
                  <c:v>0.26082236984933349</c:v>
                </c:pt>
                <c:pt idx="32931">
                  <c:v>0.26077895011072039</c:v>
                </c:pt>
                <c:pt idx="32932">
                  <c:v>0.26073553037210717</c:v>
                </c:pt>
                <c:pt idx="32933">
                  <c:v>0.26073553037210717</c:v>
                </c:pt>
                <c:pt idx="32934">
                  <c:v>0.26069211063349396</c:v>
                </c:pt>
                <c:pt idx="32935">
                  <c:v>0.26064869089488085</c:v>
                </c:pt>
                <c:pt idx="32936">
                  <c:v>0.26064869089488085</c:v>
                </c:pt>
                <c:pt idx="32937">
                  <c:v>0.26064869089488085</c:v>
                </c:pt>
                <c:pt idx="32938">
                  <c:v>0.26064869089488085</c:v>
                </c:pt>
                <c:pt idx="32939">
                  <c:v>0.26064869089488085</c:v>
                </c:pt>
                <c:pt idx="32940">
                  <c:v>0.26060527115626764</c:v>
                </c:pt>
                <c:pt idx="32941">
                  <c:v>0.26056185141765442</c:v>
                </c:pt>
                <c:pt idx="32942">
                  <c:v>0.26051843167904132</c:v>
                </c:pt>
                <c:pt idx="32943">
                  <c:v>0.2604750119404281</c:v>
                </c:pt>
                <c:pt idx="32944">
                  <c:v>0.2604750119404281</c:v>
                </c:pt>
                <c:pt idx="32945">
                  <c:v>0.260431592201815</c:v>
                </c:pt>
                <c:pt idx="32946">
                  <c:v>0.26038817246320178</c:v>
                </c:pt>
                <c:pt idx="32947">
                  <c:v>0.26038817246320178</c:v>
                </c:pt>
                <c:pt idx="32948">
                  <c:v>0.26038817246320178</c:v>
                </c:pt>
                <c:pt idx="32949">
                  <c:v>0.26034475272458857</c:v>
                </c:pt>
                <c:pt idx="32950">
                  <c:v>0.26030133298597546</c:v>
                </c:pt>
                <c:pt idx="32951">
                  <c:v>0.26025791324736225</c:v>
                </c:pt>
                <c:pt idx="32952">
                  <c:v>0.26021449350874903</c:v>
                </c:pt>
                <c:pt idx="32953">
                  <c:v>0.26017107377013593</c:v>
                </c:pt>
                <c:pt idx="32954">
                  <c:v>0.26012765403152271</c:v>
                </c:pt>
                <c:pt idx="32955">
                  <c:v>0.26012765403152271</c:v>
                </c:pt>
                <c:pt idx="32956">
                  <c:v>0.26008423429290961</c:v>
                </c:pt>
                <c:pt idx="32957">
                  <c:v>0.26008423429290961</c:v>
                </c:pt>
                <c:pt idx="32958">
                  <c:v>0.2600408145542964</c:v>
                </c:pt>
                <c:pt idx="32959">
                  <c:v>0.25999739481568318</c:v>
                </c:pt>
                <c:pt idx="32960">
                  <c:v>0.25995397507707008</c:v>
                </c:pt>
                <c:pt idx="32961">
                  <c:v>0.25991055533845686</c:v>
                </c:pt>
                <c:pt idx="32962">
                  <c:v>0.25986713559984365</c:v>
                </c:pt>
                <c:pt idx="32963">
                  <c:v>0.25982371586123054</c:v>
                </c:pt>
                <c:pt idx="32964">
                  <c:v>0.25978029612261733</c:v>
                </c:pt>
                <c:pt idx="32965">
                  <c:v>0.25973687638400422</c:v>
                </c:pt>
                <c:pt idx="32966">
                  <c:v>0.25969345664539101</c:v>
                </c:pt>
                <c:pt idx="32967">
                  <c:v>0.25965003690677779</c:v>
                </c:pt>
                <c:pt idx="32968">
                  <c:v>0.25960661716816469</c:v>
                </c:pt>
                <c:pt idx="32969">
                  <c:v>0.25956319742955147</c:v>
                </c:pt>
                <c:pt idx="32970">
                  <c:v>0.25956319742955147</c:v>
                </c:pt>
                <c:pt idx="32971">
                  <c:v>0.25951977769093826</c:v>
                </c:pt>
                <c:pt idx="32972">
                  <c:v>0.25947635795232515</c:v>
                </c:pt>
                <c:pt idx="32973">
                  <c:v>0.25943293821371194</c:v>
                </c:pt>
                <c:pt idx="32974">
                  <c:v>0.25943293821371194</c:v>
                </c:pt>
                <c:pt idx="32975">
                  <c:v>0.25938951847509883</c:v>
                </c:pt>
                <c:pt idx="32976">
                  <c:v>0.25934609873648562</c:v>
                </c:pt>
                <c:pt idx="32977">
                  <c:v>0.2593026789978724</c:v>
                </c:pt>
                <c:pt idx="32978">
                  <c:v>0.2592592592592593</c:v>
                </c:pt>
                <c:pt idx="32979">
                  <c:v>0.25921583952064609</c:v>
                </c:pt>
                <c:pt idx="32980">
                  <c:v>0.25917241978203287</c:v>
                </c:pt>
                <c:pt idx="32981">
                  <c:v>0.25912900004341977</c:v>
                </c:pt>
                <c:pt idx="32982">
                  <c:v>0.25908558030480655</c:v>
                </c:pt>
                <c:pt idx="32983">
                  <c:v>0.25904216056619345</c:v>
                </c:pt>
                <c:pt idx="32984">
                  <c:v>0.25899874082758023</c:v>
                </c:pt>
                <c:pt idx="32985">
                  <c:v>0.25895532108896702</c:v>
                </c:pt>
                <c:pt idx="32986">
                  <c:v>0.25891190135035391</c:v>
                </c:pt>
                <c:pt idx="32987">
                  <c:v>0.2588684816117407</c:v>
                </c:pt>
                <c:pt idx="32988">
                  <c:v>0.25882506187312748</c:v>
                </c:pt>
                <c:pt idx="32989">
                  <c:v>0.25878164213451438</c:v>
                </c:pt>
                <c:pt idx="32990">
                  <c:v>0.25878164213451438</c:v>
                </c:pt>
                <c:pt idx="32991">
                  <c:v>0.25878164213451438</c:v>
                </c:pt>
                <c:pt idx="32992">
                  <c:v>0.25878164213451438</c:v>
                </c:pt>
                <c:pt idx="32993">
                  <c:v>0.25873822239590116</c:v>
                </c:pt>
                <c:pt idx="32994">
                  <c:v>0.25869480265728795</c:v>
                </c:pt>
                <c:pt idx="32995">
                  <c:v>0.25869480265728795</c:v>
                </c:pt>
                <c:pt idx="32996">
                  <c:v>0.25869480265728795</c:v>
                </c:pt>
                <c:pt idx="32997">
                  <c:v>0.25865138291867484</c:v>
                </c:pt>
                <c:pt idx="32998">
                  <c:v>0.25860796318006163</c:v>
                </c:pt>
                <c:pt idx="32999">
                  <c:v>0.25856454344144852</c:v>
                </c:pt>
                <c:pt idx="33000">
                  <c:v>0.25852112370283531</c:v>
                </c:pt>
                <c:pt idx="33001">
                  <c:v>0.25847770396422209</c:v>
                </c:pt>
                <c:pt idx="33002">
                  <c:v>0.25843428422560899</c:v>
                </c:pt>
                <c:pt idx="33003">
                  <c:v>0.25839086448699577</c:v>
                </c:pt>
                <c:pt idx="33004">
                  <c:v>0.25834744474838256</c:v>
                </c:pt>
                <c:pt idx="33005">
                  <c:v>0.25834744474838256</c:v>
                </c:pt>
                <c:pt idx="33006">
                  <c:v>0.25830402500976946</c:v>
                </c:pt>
                <c:pt idx="33007">
                  <c:v>0.25830402500976946</c:v>
                </c:pt>
                <c:pt idx="33008">
                  <c:v>0.25826060527115624</c:v>
                </c:pt>
                <c:pt idx="33009">
                  <c:v>0.25821718553254314</c:v>
                </c:pt>
                <c:pt idx="33010">
                  <c:v>0.25821718553254314</c:v>
                </c:pt>
                <c:pt idx="33011">
                  <c:v>0.25821718553254314</c:v>
                </c:pt>
                <c:pt idx="33012">
                  <c:v>0.25817376579392992</c:v>
                </c:pt>
                <c:pt idx="33013">
                  <c:v>0.25813034605531671</c:v>
                </c:pt>
                <c:pt idx="33014">
                  <c:v>0.2580869263167036</c:v>
                </c:pt>
                <c:pt idx="33015">
                  <c:v>0.2580869263167036</c:v>
                </c:pt>
                <c:pt idx="33016">
                  <c:v>0.2580869263167036</c:v>
                </c:pt>
                <c:pt idx="33017">
                  <c:v>0.25804350657809039</c:v>
                </c:pt>
                <c:pt idx="33018">
                  <c:v>0.25800008683947717</c:v>
                </c:pt>
                <c:pt idx="33019">
                  <c:v>0.25795666710086407</c:v>
                </c:pt>
                <c:pt idx="33020">
                  <c:v>0.25791324736225085</c:v>
                </c:pt>
                <c:pt idx="33021">
                  <c:v>0.25786982762363775</c:v>
                </c:pt>
                <c:pt idx="33022">
                  <c:v>0.25782640788502453</c:v>
                </c:pt>
                <c:pt idx="33023">
                  <c:v>0.25778298814641132</c:v>
                </c:pt>
                <c:pt idx="33024">
                  <c:v>0.25778298814641132</c:v>
                </c:pt>
                <c:pt idx="33025">
                  <c:v>0.25773956840779821</c:v>
                </c:pt>
                <c:pt idx="33026">
                  <c:v>0.257696148669185</c:v>
                </c:pt>
                <c:pt idx="33027">
                  <c:v>0.25765272893057178</c:v>
                </c:pt>
                <c:pt idx="33028">
                  <c:v>0.25760930919195868</c:v>
                </c:pt>
                <c:pt idx="33029">
                  <c:v>0.25756588945334546</c:v>
                </c:pt>
                <c:pt idx="33030">
                  <c:v>0.25752246971473236</c:v>
                </c:pt>
                <c:pt idx="33031">
                  <c:v>0.25747904997611915</c:v>
                </c:pt>
                <c:pt idx="33032">
                  <c:v>0.25743563023750593</c:v>
                </c:pt>
                <c:pt idx="33033">
                  <c:v>0.25739221049889283</c:v>
                </c:pt>
                <c:pt idx="33034">
                  <c:v>0.25734879076027961</c:v>
                </c:pt>
                <c:pt idx="33035">
                  <c:v>0.2573053710216664</c:v>
                </c:pt>
                <c:pt idx="33036">
                  <c:v>0.25726195128305329</c:v>
                </c:pt>
                <c:pt idx="33037">
                  <c:v>0.25721853154444008</c:v>
                </c:pt>
                <c:pt idx="33038">
                  <c:v>0.25717511180582697</c:v>
                </c:pt>
                <c:pt idx="33039">
                  <c:v>0.25713169206721376</c:v>
                </c:pt>
                <c:pt idx="33040">
                  <c:v>0.25708827232860054</c:v>
                </c:pt>
                <c:pt idx="33041">
                  <c:v>0.25704485258998744</c:v>
                </c:pt>
                <c:pt idx="33042">
                  <c:v>0.25700143285137422</c:v>
                </c:pt>
                <c:pt idx="33043">
                  <c:v>0.25695801311276101</c:v>
                </c:pt>
                <c:pt idx="33044">
                  <c:v>0.2569145933741479</c:v>
                </c:pt>
                <c:pt idx="33045">
                  <c:v>0.25687117363553469</c:v>
                </c:pt>
                <c:pt idx="33046">
                  <c:v>0.25682775389692158</c:v>
                </c:pt>
                <c:pt idx="33047">
                  <c:v>0.25678433415830837</c:v>
                </c:pt>
                <c:pt idx="33048">
                  <c:v>0.25674091441969515</c:v>
                </c:pt>
                <c:pt idx="33049">
                  <c:v>0.25669749468108205</c:v>
                </c:pt>
                <c:pt idx="33050">
                  <c:v>0.25665407494246884</c:v>
                </c:pt>
                <c:pt idx="33051">
                  <c:v>0.25661065520385562</c:v>
                </c:pt>
                <c:pt idx="33052">
                  <c:v>0.25661065520385562</c:v>
                </c:pt>
                <c:pt idx="33053">
                  <c:v>0.25656723546524252</c:v>
                </c:pt>
                <c:pt idx="33054">
                  <c:v>0.2565238157266293</c:v>
                </c:pt>
                <c:pt idx="33055">
                  <c:v>0.2564803959880162</c:v>
                </c:pt>
                <c:pt idx="33056">
                  <c:v>0.2564803959880162</c:v>
                </c:pt>
                <c:pt idx="33057">
                  <c:v>0.25643697624940298</c:v>
                </c:pt>
                <c:pt idx="33058">
                  <c:v>0.25643697624940298</c:v>
                </c:pt>
                <c:pt idx="33059">
                  <c:v>0.25639355651078977</c:v>
                </c:pt>
                <c:pt idx="33060">
                  <c:v>0.25635013677217666</c:v>
                </c:pt>
                <c:pt idx="33061">
                  <c:v>0.25630671703356345</c:v>
                </c:pt>
                <c:pt idx="33062">
                  <c:v>0.25626329729495023</c:v>
                </c:pt>
                <c:pt idx="33063">
                  <c:v>0.25621987755633713</c:v>
                </c:pt>
                <c:pt idx="33064">
                  <c:v>0.25617645781772391</c:v>
                </c:pt>
                <c:pt idx="33065">
                  <c:v>0.25617645781772391</c:v>
                </c:pt>
                <c:pt idx="33066">
                  <c:v>0.25613303807911081</c:v>
                </c:pt>
                <c:pt idx="33067">
                  <c:v>0.25613303807911081</c:v>
                </c:pt>
                <c:pt idx="33068">
                  <c:v>0.25608961834049759</c:v>
                </c:pt>
                <c:pt idx="33069">
                  <c:v>0.25604619860188438</c:v>
                </c:pt>
                <c:pt idx="33070">
                  <c:v>0.25600277886327127</c:v>
                </c:pt>
                <c:pt idx="33071">
                  <c:v>0.25600277886327127</c:v>
                </c:pt>
                <c:pt idx="33072">
                  <c:v>0.25595935912465806</c:v>
                </c:pt>
                <c:pt idx="33073">
                  <c:v>0.25591593938604484</c:v>
                </c:pt>
                <c:pt idx="33074">
                  <c:v>0.25587251964743174</c:v>
                </c:pt>
                <c:pt idx="33075">
                  <c:v>0.25587251964743174</c:v>
                </c:pt>
                <c:pt idx="33076">
                  <c:v>0.25582909990881852</c:v>
                </c:pt>
                <c:pt idx="33077">
                  <c:v>0.25582909990881852</c:v>
                </c:pt>
                <c:pt idx="33078">
                  <c:v>0.25578568017020542</c:v>
                </c:pt>
                <c:pt idx="33079">
                  <c:v>0.25574226043159221</c:v>
                </c:pt>
                <c:pt idx="33080">
                  <c:v>0.25569884069297899</c:v>
                </c:pt>
                <c:pt idx="33081">
                  <c:v>0.25565542095436589</c:v>
                </c:pt>
                <c:pt idx="33082">
                  <c:v>0.25561200121575267</c:v>
                </c:pt>
                <c:pt idx="33083">
                  <c:v>0.25556858147713946</c:v>
                </c:pt>
                <c:pt idx="33084">
                  <c:v>0.25552516173852635</c:v>
                </c:pt>
                <c:pt idx="33085">
                  <c:v>0.25548174199991314</c:v>
                </c:pt>
                <c:pt idx="33086">
                  <c:v>0.25543832226130003</c:v>
                </c:pt>
                <c:pt idx="33087">
                  <c:v>0.25539490252268682</c:v>
                </c:pt>
                <c:pt idx="33088">
                  <c:v>0.2553514827840736</c:v>
                </c:pt>
                <c:pt idx="33089">
                  <c:v>0.2553080630454605</c:v>
                </c:pt>
                <c:pt idx="33090">
                  <c:v>0.2553080630454605</c:v>
                </c:pt>
                <c:pt idx="33091">
                  <c:v>0.25526464330684728</c:v>
                </c:pt>
                <c:pt idx="33092">
                  <c:v>0.25522122356823407</c:v>
                </c:pt>
                <c:pt idx="33093">
                  <c:v>0.25517780382962096</c:v>
                </c:pt>
                <c:pt idx="33094">
                  <c:v>0.25517780382962096</c:v>
                </c:pt>
                <c:pt idx="33095">
                  <c:v>0.25513438409100775</c:v>
                </c:pt>
                <c:pt idx="33096">
                  <c:v>0.25513438409100775</c:v>
                </c:pt>
                <c:pt idx="33097">
                  <c:v>0.25509096435239464</c:v>
                </c:pt>
                <c:pt idx="33098">
                  <c:v>0.25504754461378143</c:v>
                </c:pt>
                <c:pt idx="33099">
                  <c:v>0.25504754461378143</c:v>
                </c:pt>
                <c:pt idx="33100">
                  <c:v>0.25500412487516821</c:v>
                </c:pt>
                <c:pt idx="33101">
                  <c:v>0.25500412487516821</c:v>
                </c:pt>
                <c:pt idx="33102">
                  <c:v>0.25496070513655511</c:v>
                </c:pt>
                <c:pt idx="33103">
                  <c:v>0.25496070513655511</c:v>
                </c:pt>
                <c:pt idx="33104">
                  <c:v>0.25496070513655511</c:v>
                </c:pt>
                <c:pt idx="33105">
                  <c:v>0.2549172853979419</c:v>
                </c:pt>
                <c:pt idx="33106">
                  <c:v>0.25487386565932868</c:v>
                </c:pt>
                <c:pt idx="33107">
                  <c:v>0.25483044592071558</c:v>
                </c:pt>
                <c:pt idx="33108">
                  <c:v>0.25478702618210236</c:v>
                </c:pt>
                <c:pt idx="33109">
                  <c:v>0.25474360644348926</c:v>
                </c:pt>
                <c:pt idx="33110">
                  <c:v>0.25470018670487604</c:v>
                </c:pt>
                <c:pt idx="33111">
                  <c:v>0.25465676696626283</c:v>
                </c:pt>
                <c:pt idx="33112">
                  <c:v>0.25465676696626283</c:v>
                </c:pt>
                <c:pt idx="33113">
                  <c:v>0.25461334722764972</c:v>
                </c:pt>
                <c:pt idx="33114">
                  <c:v>0.25456992748903651</c:v>
                </c:pt>
                <c:pt idx="33115">
                  <c:v>0.25452650775042329</c:v>
                </c:pt>
                <c:pt idx="33116">
                  <c:v>0.25448308801181019</c:v>
                </c:pt>
                <c:pt idx="33117">
                  <c:v>0.25443966827319697</c:v>
                </c:pt>
                <c:pt idx="33118">
                  <c:v>0.25439624853458387</c:v>
                </c:pt>
                <c:pt idx="33119">
                  <c:v>0.25435282879597065</c:v>
                </c:pt>
                <c:pt idx="33120">
                  <c:v>0.25435282879597065</c:v>
                </c:pt>
                <c:pt idx="33121">
                  <c:v>0.25430940905735744</c:v>
                </c:pt>
                <c:pt idx="33122">
                  <c:v>0.25426598931874433</c:v>
                </c:pt>
                <c:pt idx="33123">
                  <c:v>0.25422256958013112</c:v>
                </c:pt>
                <c:pt idx="33124">
                  <c:v>0.25422256958013112</c:v>
                </c:pt>
                <c:pt idx="33125">
                  <c:v>0.2541791498415179</c:v>
                </c:pt>
                <c:pt idx="33126">
                  <c:v>0.2541357301029048</c:v>
                </c:pt>
                <c:pt idx="33127">
                  <c:v>0.2541357301029048</c:v>
                </c:pt>
                <c:pt idx="33128">
                  <c:v>0.25409231036429158</c:v>
                </c:pt>
                <c:pt idx="33129">
                  <c:v>0.25409231036429158</c:v>
                </c:pt>
                <c:pt idx="33130">
                  <c:v>0.25404889062567848</c:v>
                </c:pt>
                <c:pt idx="33131">
                  <c:v>0.25400547088706527</c:v>
                </c:pt>
                <c:pt idx="33132">
                  <c:v>0.25396205114845205</c:v>
                </c:pt>
                <c:pt idx="33133">
                  <c:v>0.25396205114845205</c:v>
                </c:pt>
                <c:pt idx="33134">
                  <c:v>0.25391863140983895</c:v>
                </c:pt>
                <c:pt idx="33135">
                  <c:v>0.25387521167122573</c:v>
                </c:pt>
                <c:pt idx="33136">
                  <c:v>0.25383179193261252</c:v>
                </c:pt>
                <c:pt idx="33137">
                  <c:v>0.25378837219399941</c:v>
                </c:pt>
                <c:pt idx="33138">
                  <c:v>0.2537449524553862</c:v>
                </c:pt>
                <c:pt idx="33139">
                  <c:v>0.25370153271677309</c:v>
                </c:pt>
                <c:pt idx="33140">
                  <c:v>0.25365811297815988</c:v>
                </c:pt>
                <c:pt idx="33141">
                  <c:v>0.25365811297815988</c:v>
                </c:pt>
                <c:pt idx="33142">
                  <c:v>0.25361469323954666</c:v>
                </c:pt>
                <c:pt idx="33143">
                  <c:v>0.25361469323954666</c:v>
                </c:pt>
                <c:pt idx="33144">
                  <c:v>0.25357127350093356</c:v>
                </c:pt>
                <c:pt idx="33145">
                  <c:v>0.25352785376232034</c:v>
                </c:pt>
                <c:pt idx="33146">
                  <c:v>0.25348443402370713</c:v>
                </c:pt>
                <c:pt idx="33147">
                  <c:v>0.25344101428509402</c:v>
                </c:pt>
                <c:pt idx="33148">
                  <c:v>0.25339759454648081</c:v>
                </c:pt>
                <c:pt idx="33149">
                  <c:v>0.2533541748078677</c:v>
                </c:pt>
                <c:pt idx="33150">
                  <c:v>0.25331075506925449</c:v>
                </c:pt>
                <c:pt idx="33151">
                  <c:v>0.25331075506925449</c:v>
                </c:pt>
                <c:pt idx="33152">
                  <c:v>0.25326733533064127</c:v>
                </c:pt>
                <c:pt idx="33153">
                  <c:v>0.25322391559202817</c:v>
                </c:pt>
                <c:pt idx="33154">
                  <c:v>0.25318049585341496</c:v>
                </c:pt>
                <c:pt idx="33155">
                  <c:v>0.25313707611480174</c:v>
                </c:pt>
                <c:pt idx="33156">
                  <c:v>0.25313707611480174</c:v>
                </c:pt>
                <c:pt idx="33157">
                  <c:v>0.25309365637618864</c:v>
                </c:pt>
                <c:pt idx="33158">
                  <c:v>0.25309365637618864</c:v>
                </c:pt>
                <c:pt idx="33159">
                  <c:v>0.25305023663757542</c:v>
                </c:pt>
                <c:pt idx="33160">
                  <c:v>0.25300681689896232</c:v>
                </c:pt>
                <c:pt idx="33161">
                  <c:v>0.2529633971603491</c:v>
                </c:pt>
                <c:pt idx="33162">
                  <c:v>0.2529633971603491</c:v>
                </c:pt>
                <c:pt idx="33163">
                  <c:v>0.2529633971603491</c:v>
                </c:pt>
                <c:pt idx="33164">
                  <c:v>0.25291997742173589</c:v>
                </c:pt>
                <c:pt idx="33165">
                  <c:v>0.25287655768312278</c:v>
                </c:pt>
                <c:pt idx="33166">
                  <c:v>0.25283313794450957</c:v>
                </c:pt>
                <c:pt idx="33167">
                  <c:v>0.25278971820589635</c:v>
                </c:pt>
                <c:pt idx="33168">
                  <c:v>0.25274629846728325</c:v>
                </c:pt>
                <c:pt idx="33169">
                  <c:v>0.25270287872867003</c:v>
                </c:pt>
                <c:pt idx="33170">
                  <c:v>0.25265945899005693</c:v>
                </c:pt>
                <c:pt idx="33171">
                  <c:v>0.25265945899005693</c:v>
                </c:pt>
                <c:pt idx="33172">
                  <c:v>0.25265945899005693</c:v>
                </c:pt>
                <c:pt idx="33173">
                  <c:v>0.25261603925144371</c:v>
                </c:pt>
                <c:pt idx="33174">
                  <c:v>0.2525726195128305</c:v>
                </c:pt>
                <c:pt idx="33175">
                  <c:v>0.25252919977421739</c:v>
                </c:pt>
                <c:pt idx="33176">
                  <c:v>0.25248578003560418</c:v>
                </c:pt>
                <c:pt idx="33177">
                  <c:v>0.25244236029699096</c:v>
                </c:pt>
                <c:pt idx="33178">
                  <c:v>0.25239894055837786</c:v>
                </c:pt>
                <c:pt idx="33179">
                  <c:v>0.25239894055837786</c:v>
                </c:pt>
                <c:pt idx="33180">
                  <c:v>0.25235552081976464</c:v>
                </c:pt>
                <c:pt idx="33181">
                  <c:v>0.25231210108115154</c:v>
                </c:pt>
                <c:pt idx="33182">
                  <c:v>0.25231210108115154</c:v>
                </c:pt>
                <c:pt idx="33183">
                  <c:v>0.25231210108115154</c:v>
                </c:pt>
                <c:pt idx="33184">
                  <c:v>0.25226868134253833</c:v>
                </c:pt>
                <c:pt idx="33185">
                  <c:v>0.25222526160392511</c:v>
                </c:pt>
                <c:pt idx="33186">
                  <c:v>0.25218184186531201</c:v>
                </c:pt>
                <c:pt idx="33187">
                  <c:v>0.25213842212669879</c:v>
                </c:pt>
                <c:pt idx="33188">
                  <c:v>0.25209500238808558</c:v>
                </c:pt>
                <c:pt idx="33189">
                  <c:v>0.25209500238808558</c:v>
                </c:pt>
                <c:pt idx="33190">
                  <c:v>0.25205158264947247</c:v>
                </c:pt>
                <c:pt idx="33191">
                  <c:v>0.25200816291085926</c:v>
                </c:pt>
                <c:pt idx="33192">
                  <c:v>0.25196474317224615</c:v>
                </c:pt>
                <c:pt idx="33193">
                  <c:v>0.25192132343363294</c:v>
                </c:pt>
                <c:pt idx="33194">
                  <c:v>0.25187790369501972</c:v>
                </c:pt>
                <c:pt idx="33195">
                  <c:v>0.25183448395640662</c:v>
                </c:pt>
                <c:pt idx="33196">
                  <c:v>0.2517910642177934</c:v>
                </c:pt>
                <c:pt idx="33197">
                  <c:v>0.2517910642177934</c:v>
                </c:pt>
                <c:pt idx="33198">
                  <c:v>0.25174764447918019</c:v>
                </c:pt>
                <c:pt idx="33199">
                  <c:v>0.25170422474056708</c:v>
                </c:pt>
                <c:pt idx="33200">
                  <c:v>0.25166080500195387</c:v>
                </c:pt>
                <c:pt idx="33201">
                  <c:v>0.25161738526334076</c:v>
                </c:pt>
                <c:pt idx="33202">
                  <c:v>0.25157396552472755</c:v>
                </c:pt>
                <c:pt idx="33203">
                  <c:v>0.25157396552472755</c:v>
                </c:pt>
                <c:pt idx="33204">
                  <c:v>0.25153054578611433</c:v>
                </c:pt>
                <c:pt idx="33205">
                  <c:v>0.25148712604750123</c:v>
                </c:pt>
                <c:pt idx="33206">
                  <c:v>0.25144370630888802</c:v>
                </c:pt>
                <c:pt idx="33207">
                  <c:v>0.2514002865702748</c:v>
                </c:pt>
                <c:pt idx="33208">
                  <c:v>0.2514002865702748</c:v>
                </c:pt>
                <c:pt idx="33209">
                  <c:v>0.2513568668316617</c:v>
                </c:pt>
                <c:pt idx="33210">
                  <c:v>0.25131344709304848</c:v>
                </c:pt>
                <c:pt idx="33211">
                  <c:v>0.25127002735443538</c:v>
                </c:pt>
                <c:pt idx="33212">
                  <c:v>0.25122660761582216</c:v>
                </c:pt>
                <c:pt idx="33213">
                  <c:v>0.25118318787720895</c:v>
                </c:pt>
                <c:pt idx="33214">
                  <c:v>0.25118318787720895</c:v>
                </c:pt>
                <c:pt idx="33215">
                  <c:v>0.25113976813859584</c:v>
                </c:pt>
                <c:pt idx="33216">
                  <c:v>0.25109634839998263</c:v>
                </c:pt>
                <c:pt idx="33217">
                  <c:v>0.25105292866136941</c:v>
                </c:pt>
                <c:pt idx="33218">
                  <c:v>0.25100950892275631</c:v>
                </c:pt>
                <c:pt idx="33219">
                  <c:v>0.25096608918414309</c:v>
                </c:pt>
                <c:pt idx="33220">
                  <c:v>0.25092266944552999</c:v>
                </c:pt>
                <c:pt idx="33221">
                  <c:v>0.25087924970691677</c:v>
                </c:pt>
                <c:pt idx="33222">
                  <c:v>0.25083582996830356</c:v>
                </c:pt>
                <c:pt idx="33223">
                  <c:v>0.25079241022969045</c:v>
                </c:pt>
                <c:pt idx="33224">
                  <c:v>0.25074899049107724</c:v>
                </c:pt>
                <c:pt idx="33225">
                  <c:v>0.25070557075246402</c:v>
                </c:pt>
                <c:pt idx="33226">
                  <c:v>0.25066215101385092</c:v>
                </c:pt>
                <c:pt idx="33227">
                  <c:v>0.2506187312752377</c:v>
                </c:pt>
                <c:pt idx="33228">
                  <c:v>0.2505753115366246</c:v>
                </c:pt>
                <c:pt idx="33229">
                  <c:v>0.25053189179801139</c:v>
                </c:pt>
                <c:pt idx="33230">
                  <c:v>0.25048847205939817</c:v>
                </c:pt>
                <c:pt idx="33231">
                  <c:v>0.25048847205939817</c:v>
                </c:pt>
                <c:pt idx="33232">
                  <c:v>0.25044505232078507</c:v>
                </c:pt>
                <c:pt idx="33233">
                  <c:v>0.25044505232078507</c:v>
                </c:pt>
                <c:pt idx="33234">
                  <c:v>0.25040163258217185</c:v>
                </c:pt>
                <c:pt idx="33235">
                  <c:v>0.25040163258217185</c:v>
                </c:pt>
                <c:pt idx="33236">
                  <c:v>0.25035821284355864</c:v>
                </c:pt>
                <c:pt idx="33237">
                  <c:v>0.25031479310494553</c:v>
                </c:pt>
                <c:pt idx="33238">
                  <c:v>0.25027137336633232</c:v>
                </c:pt>
                <c:pt idx="33239">
                  <c:v>0.25022795362771921</c:v>
                </c:pt>
                <c:pt idx="33240">
                  <c:v>0.250184533889106</c:v>
                </c:pt>
                <c:pt idx="33241">
                  <c:v>0.25014111415049278</c:v>
                </c:pt>
                <c:pt idx="33242">
                  <c:v>0.25009769441187968</c:v>
                </c:pt>
                <c:pt idx="33243">
                  <c:v>0.25009769441187968</c:v>
                </c:pt>
                <c:pt idx="33244">
                  <c:v>0.25009769441187968</c:v>
                </c:pt>
                <c:pt idx="33245">
                  <c:v>0.25009769441187968</c:v>
                </c:pt>
                <c:pt idx="33246">
                  <c:v>0.25005427467326646</c:v>
                </c:pt>
                <c:pt idx="33247">
                  <c:v>0.25001085493465325</c:v>
                </c:pt>
                <c:pt idx="33248">
                  <c:v>0.24996743519604014</c:v>
                </c:pt>
                <c:pt idx="33249">
                  <c:v>0.24992401545742693</c:v>
                </c:pt>
                <c:pt idx="33250">
                  <c:v>0.24988059571881382</c:v>
                </c:pt>
                <c:pt idx="33251">
                  <c:v>0.24983717598020061</c:v>
                </c:pt>
                <c:pt idx="33252">
                  <c:v>0.24979375624158739</c:v>
                </c:pt>
                <c:pt idx="33253">
                  <c:v>0.24975033650297429</c:v>
                </c:pt>
                <c:pt idx="33254">
                  <c:v>0.24975033650297429</c:v>
                </c:pt>
                <c:pt idx="33255">
                  <c:v>0.24970691676436108</c:v>
                </c:pt>
                <c:pt idx="33256">
                  <c:v>0.24966349702574786</c:v>
                </c:pt>
                <c:pt idx="33257">
                  <c:v>0.24962007728713476</c:v>
                </c:pt>
                <c:pt idx="33258">
                  <c:v>0.24957665754852154</c:v>
                </c:pt>
                <c:pt idx="33259">
                  <c:v>0.24953323780990844</c:v>
                </c:pt>
                <c:pt idx="33260">
                  <c:v>0.24948981807129522</c:v>
                </c:pt>
                <c:pt idx="33261">
                  <c:v>0.24948981807129522</c:v>
                </c:pt>
                <c:pt idx="33262">
                  <c:v>0.24944639833268201</c:v>
                </c:pt>
                <c:pt idx="33263">
                  <c:v>0.2494029785940689</c:v>
                </c:pt>
                <c:pt idx="33264">
                  <c:v>0.2494029785940689</c:v>
                </c:pt>
                <c:pt idx="33265">
                  <c:v>0.2494029785940689</c:v>
                </c:pt>
                <c:pt idx="33266">
                  <c:v>0.2494029785940689</c:v>
                </c:pt>
                <c:pt idx="33267">
                  <c:v>0.2494029785940689</c:v>
                </c:pt>
                <c:pt idx="33268">
                  <c:v>0.2494029785940689</c:v>
                </c:pt>
                <c:pt idx="33269">
                  <c:v>0.24935955885545569</c:v>
                </c:pt>
                <c:pt idx="33270">
                  <c:v>0.24931613911684247</c:v>
                </c:pt>
                <c:pt idx="33271">
                  <c:v>0.24927271937822937</c:v>
                </c:pt>
                <c:pt idx="33272">
                  <c:v>0.24922929963961615</c:v>
                </c:pt>
                <c:pt idx="33273">
                  <c:v>0.24918587990100305</c:v>
                </c:pt>
                <c:pt idx="33274">
                  <c:v>0.24914246016238983</c:v>
                </c:pt>
                <c:pt idx="33275">
                  <c:v>0.24909904042377662</c:v>
                </c:pt>
                <c:pt idx="33276">
                  <c:v>0.24905562068516351</c:v>
                </c:pt>
                <c:pt idx="33277">
                  <c:v>0.2490122009465503</c:v>
                </c:pt>
                <c:pt idx="33278">
                  <c:v>0.24896878120793708</c:v>
                </c:pt>
                <c:pt idx="33279">
                  <c:v>0.24892536146932398</c:v>
                </c:pt>
                <c:pt idx="33280">
                  <c:v>0.24888194173071077</c:v>
                </c:pt>
                <c:pt idx="33281">
                  <c:v>0.24883852199209766</c:v>
                </c:pt>
                <c:pt idx="33282">
                  <c:v>0.24879510225348445</c:v>
                </c:pt>
                <c:pt idx="33283">
                  <c:v>0.24875168251487123</c:v>
                </c:pt>
                <c:pt idx="33284">
                  <c:v>0.24870826277625813</c:v>
                </c:pt>
                <c:pt idx="33285">
                  <c:v>0.24866484303764491</c:v>
                </c:pt>
                <c:pt idx="33286">
                  <c:v>0.24866484303764491</c:v>
                </c:pt>
                <c:pt idx="33287">
                  <c:v>0.24866484303764491</c:v>
                </c:pt>
                <c:pt idx="33288">
                  <c:v>0.2486214232990317</c:v>
                </c:pt>
                <c:pt idx="33289">
                  <c:v>0.24857800356041859</c:v>
                </c:pt>
                <c:pt idx="33290">
                  <c:v>0.24853458382180538</c:v>
                </c:pt>
                <c:pt idx="33291">
                  <c:v>0.24849116408319227</c:v>
                </c:pt>
                <c:pt idx="33292">
                  <c:v>0.24844774434457906</c:v>
                </c:pt>
                <c:pt idx="33293">
                  <c:v>0.24840432460596584</c:v>
                </c:pt>
                <c:pt idx="33294">
                  <c:v>0.24836090486735274</c:v>
                </c:pt>
                <c:pt idx="33295">
                  <c:v>0.24831748512873952</c:v>
                </c:pt>
                <c:pt idx="33296">
                  <c:v>0.24827406539012631</c:v>
                </c:pt>
                <c:pt idx="33297">
                  <c:v>0.2482306456515132</c:v>
                </c:pt>
                <c:pt idx="33298">
                  <c:v>0.2482306456515132</c:v>
                </c:pt>
                <c:pt idx="33299">
                  <c:v>0.24818722591289999</c:v>
                </c:pt>
                <c:pt idx="33300">
                  <c:v>0.24818722591289999</c:v>
                </c:pt>
                <c:pt idx="33301">
                  <c:v>0.24818722591289999</c:v>
                </c:pt>
                <c:pt idx="33302">
                  <c:v>0.24818722591289999</c:v>
                </c:pt>
                <c:pt idx="33303">
                  <c:v>0.24814380617428689</c:v>
                </c:pt>
                <c:pt idx="33304">
                  <c:v>0.24810038643567367</c:v>
                </c:pt>
                <c:pt idx="33305">
                  <c:v>0.24810038643567367</c:v>
                </c:pt>
                <c:pt idx="33306">
                  <c:v>0.24805696669706045</c:v>
                </c:pt>
                <c:pt idx="33307">
                  <c:v>0.24801354695844735</c:v>
                </c:pt>
                <c:pt idx="33308">
                  <c:v>0.24797012721983414</c:v>
                </c:pt>
                <c:pt idx="33309">
                  <c:v>0.24792670748122092</c:v>
                </c:pt>
                <c:pt idx="33310">
                  <c:v>0.24788328774260782</c:v>
                </c:pt>
                <c:pt idx="33311">
                  <c:v>0.2478398680039946</c:v>
                </c:pt>
                <c:pt idx="33312">
                  <c:v>0.2478398680039946</c:v>
                </c:pt>
                <c:pt idx="33313">
                  <c:v>0.2477964482653815</c:v>
                </c:pt>
                <c:pt idx="33314">
                  <c:v>0.2477964482653815</c:v>
                </c:pt>
                <c:pt idx="33315">
                  <c:v>0.24775302852676828</c:v>
                </c:pt>
                <c:pt idx="33316">
                  <c:v>0.24775302852676828</c:v>
                </c:pt>
                <c:pt idx="33317">
                  <c:v>0.24770960878815507</c:v>
                </c:pt>
                <c:pt idx="33318">
                  <c:v>0.24766618904954196</c:v>
                </c:pt>
                <c:pt idx="33319">
                  <c:v>0.24762276931092875</c:v>
                </c:pt>
                <c:pt idx="33320">
                  <c:v>0.24757934957231553</c:v>
                </c:pt>
                <c:pt idx="33321">
                  <c:v>0.24753592983370243</c:v>
                </c:pt>
                <c:pt idx="33322">
                  <c:v>0.24749251009508921</c:v>
                </c:pt>
                <c:pt idx="33323">
                  <c:v>0.24744909035647611</c:v>
                </c:pt>
                <c:pt idx="33324">
                  <c:v>0.24740567061786289</c:v>
                </c:pt>
                <c:pt idx="33325">
                  <c:v>0.24736225087924968</c:v>
                </c:pt>
                <c:pt idx="33326">
                  <c:v>0.24731883114063657</c:v>
                </c:pt>
                <c:pt idx="33327">
                  <c:v>0.24727541140202336</c:v>
                </c:pt>
                <c:pt idx="33328">
                  <c:v>0.24723199166341014</c:v>
                </c:pt>
                <c:pt idx="33329">
                  <c:v>0.24718857192479704</c:v>
                </c:pt>
                <c:pt idx="33330">
                  <c:v>0.24714515218618383</c:v>
                </c:pt>
                <c:pt idx="33331">
                  <c:v>0.24710173244757072</c:v>
                </c:pt>
                <c:pt idx="33332">
                  <c:v>0.24705831270895751</c:v>
                </c:pt>
                <c:pt idx="33333">
                  <c:v>0.24701489297034429</c:v>
                </c:pt>
                <c:pt idx="33334">
                  <c:v>0.24697147323173119</c:v>
                </c:pt>
                <c:pt idx="33335">
                  <c:v>0.24697147323173119</c:v>
                </c:pt>
                <c:pt idx="33336">
                  <c:v>0.24697147323173119</c:v>
                </c:pt>
                <c:pt idx="33337">
                  <c:v>0.24692805349311797</c:v>
                </c:pt>
                <c:pt idx="33338">
                  <c:v>0.24688463375450476</c:v>
                </c:pt>
                <c:pt idx="33339">
                  <c:v>0.24684121401589165</c:v>
                </c:pt>
                <c:pt idx="33340">
                  <c:v>0.24684121401589165</c:v>
                </c:pt>
                <c:pt idx="33341">
                  <c:v>0.24679779427727844</c:v>
                </c:pt>
                <c:pt idx="33342">
                  <c:v>0.24675437453866522</c:v>
                </c:pt>
                <c:pt idx="33343">
                  <c:v>0.24675437453866522</c:v>
                </c:pt>
                <c:pt idx="33344">
                  <c:v>0.24671095480005212</c:v>
                </c:pt>
                <c:pt idx="33345">
                  <c:v>0.2466675350614389</c:v>
                </c:pt>
                <c:pt idx="33346">
                  <c:v>0.2466241153228258</c:v>
                </c:pt>
                <c:pt idx="33347">
                  <c:v>0.24658069558421258</c:v>
                </c:pt>
                <c:pt idx="33348">
                  <c:v>0.24653727584559937</c:v>
                </c:pt>
                <c:pt idx="33349">
                  <c:v>0.24653727584559937</c:v>
                </c:pt>
                <c:pt idx="33350">
                  <c:v>0.24649385610698626</c:v>
                </c:pt>
                <c:pt idx="33351">
                  <c:v>0.24645043636837305</c:v>
                </c:pt>
                <c:pt idx="33352">
                  <c:v>0.24640701662975983</c:v>
                </c:pt>
                <c:pt idx="33353">
                  <c:v>0.24636359689114673</c:v>
                </c:pt>
                <c:pt idx="33354">
                  <c:v>0.24632017715253351</c:v>
                </c:pt>
                <c:pt idx="33355">
                  <c:v>0.24627675741392041</c:v>
                </c:pt>
                <c:pt idx="33356">
                  <c:v>0.2462333376753072</c:v>
                </c:pt>
                <c:pt idx="33357">
                  <c:v>0.24618991793669398</c:v>
                </c:pt>
                <c:pt idx="33358">
                  <c:v>0.24614649819808088</c:v>
                </c:pt>
                <c:pt idx="33359">
                  <c:v>0.24610307845946766</c:v>
                </c:pt>
                <c:pt idx="33360">
                  <c:v>0.24610307845946766</c:v>
                </c:pt>
                <c:pt idx="33361">
                  <c:v>0.24605965872085445</c:v>
                </c:pt>
                <c:pt idx="33362">
                  <c:v>0.24605965872085445</c:v>
                </c:pt>
                <c:pt idx="33363">
                  <c:v>0.24601623898224134</c:v>
                </c:pt>
                <c:pt idx="33364">
                  <c:v>0.24597281924362813</c:v>
                </c:pt>
                <c:pt idx="33365">
                  <c:v>0.24597281924362813</c:v>
                </c:pt>
                <c:pt idx="33366">
                  <c:v>0.24592939950501502</c:v>
                </c:pt>
                <c:pt idx="33367">
                  <c:v>0.24588597976640181</c:v>
                </c:pt>
                <c:pt idx="33368">
                  <c:v>0.24584256002778859</c:v>
                </c:pt>
                <c:pt idx="33369">
                  <c:v>0.24579914028917549</c:v>
                </c:pt>
                <c:pt idx="33370">
                  <c:v>0.24579914028917549</c:v>
                </c:pt>
                <c:pt idx="33371">
                  <c:v>0.24579914028917549</c:v>
                </c:pt>
                <c:pt idx="33372">
                  <c:v>0.24579914028917549</c:v>
                </c:pt>
                <c:pt idx="33373">
                  <c:v>0.24575572055056227</c:v>
                </c:pt>
                <c:pt idx="33374">
                  <c:v>0.24571230081194906</c:v>
                </c:pt>
                <c:pt idx="33375">
                  <c:v>0.24566888107333595</c:v>
                </c:pt>
                <c:pt idx="33376">
                  <c:v>0.24562546133472274</c:v>
                </c:pt>
                <c:pt idx="33377">
                  <c:v>0.24558204159610963</c:v>
                </c:pt>
                <c:pt idx="33378">
                  <c:v>0.24553862185749642</c:v>
                </c:pt>
                <c:pt idx="33379">
                  <c:v>0.2454952021188832</c:v>
                </c:pt>
                <c:pt idx="33380">
                  <c:v>0.2454517823802701</c:v>
                </c:pt>
                <c:pt idx="33381">
                  <c:v>0.2454517823802701</c:v>
                </c:pt>
                <c:pt idx="33382">
                  <c:v>0.2454517823802701</c:v>
                </c:pt>
                <c:pt idx="33383">
                  <c:v>0.2454517823802701</c:v>
                </c:pt>
                <c:pt idx="33384">
                  <c:v>0.24540836264165689</c:v>
                </c:pt>
                <c:pt idx="33385">
                  <c:v>0.24536494290304367</c:v>
                </c:pt>
                <c:pt idx="33386">
                  <c:v>0.24536494290304367</c:v>
                </c:pt>
                <c:pt idx="33387">
                  <c:v>0.24532152316443057</c:v>
                </c:pt>
                <c:pt idx="33388">
                  <c:v>0.24527810342581735</c:v>
                </c:pt>
                <c:pt idx="33389">
                  <c:v>0.24523468368720425</c:v>
                </c:pt>
                <c:pt idx="33390">
                  <c:v>0.24519126394859103</c:v>
                </c:pt>
                <c:pt idx="33391">
                  <c:v>0.24514784420997782</c:v>
                </c:pt>
                <c:pt idx="33392">
                  <c:v>0.24510442447136471</c:v>
                </c:pt>
                <c:pt idx="33393">
                  <c:v>0.2450610047327515</c:v>
                </c:pt>
                <c:pt idx="33394">
                  <c:v>0.24501758499413828</c:v>
                </c:pt>
                <c:pt idx="33395">
                  <c:v>0.24497416525552518</c:v>
                </c:pt>
                <c:pt idx="33396">
                  <c:v>0.24493074551691196</c:v>
                </c:pt>
                <c:pt idx="33397">
                  <c:v>0.24488732577829886</c:v>
                </c:pt>
                <c:pt idx="33398">
                  <c:v>0.24484390603968564</c:v>
                </c:pt>
                <c:pt idx="33399">
                  <c:v>0.24480048630107243</c:v>
                </c:pt>
                <c:pt idx="33400">
                  <c:v>0.24475706656245932</c:v>
                </c:pt>
                <c:pt idx="33401">
                  <c:v>0.24471364682384611</c:v>
                </c:pt>
                <c:pt idx="33402">
                  <c:v>0.24467022708523289</c:v>
                </c:pt>
                <c:pt idx="33403">
                  <c:v>0.24462680734661979</c:v>
                </c:pt>
                <c:pt idx="33404">
                  <c:v>0.24458338760800657</c:v>
                </c:pt>
                <c:pt idx="33405">
                  <c:v>0.24458338760800657</c:v>
                </c:pt>
                <c:pt idx="33406">
                  <c:v>0.24458338760800657</c:v>
                </c:pt>
                <c:pt idx="33407">
                  <c:v>0.24453996786939347</c:v>
                </c:pt>
                <c:pt idx="33408">
                  <c:v>0.24449654813078026</c:v>
                </c:pt>
                <c:pt idx="33409">
                  <c:v>0.24445312839216704</c:v>
                </c:pt>
                <c:pt idx="33410">
                  <c:v>0.24445312839216704</c:v>
                </c:pt>
                <c:pt idx="33411">
                  <c:v>0.24440970865355394</c:v>
                </c:pt>
                <c:pt idx="33412">
                  <c:v>0.24436628891494072</c:v>
                </c:pt>
                <c:pt idx="33413">
                  <c:v>0.24436628891494072</c:v>
                </c:pt>
                <c:pt idx="33414">
                  <c:v>0.24436628891494072</c:v>
                </c:pt>
                <c:pt idx="33415">
                  <c:v>0.24432286917632751</c:v>
                </c:pt>
                <c:pt idx="33416">
                  <c:v>0.24432286917632751</c:v>
                </c:pt>
                <c:pt idx="33417">
                  <c:v>0.2442794494377144</c:v>
                </c:pt>
                <c:pt idx="33418">
                  <c:v>0.24423602969910119</c:v>
                </c:pt>
                <c:pt idx="33419">
                  <c:v>0.24423602969910119</c:v>
                </c:pt>
                <c:pt idx="33420">
                  <c:v>0.24419260996048808</c:v>
                </c:pt>
                <c:pt idx="33421">
                  <c:v>0.24414919022187487</c:v>
                </c:pt>
                <c:pt idx="33422">
                  <c:v>0.24410577048326165</c:v>
                </c:pt>
                <c:pt idx="33423">
                  <c:v>0.24410577048326165</c:v>
                </c:pt>
                <c:pt idx="33424">
                  <c:v>0.24406235074464855</c:v>
                </c:pt>
                <c:pt idx="33425">
                  <c:v>0.24401893100603533</c:v>
                </c:pt>
                <c:pt idx="33426">
                  <c:v>0.24397551126742212</c:v>
                </c:pt>
                <c:pt idx="33427">
                  <c:v>0.24393209152880901</c:v>
                </c:pt>
                <c:pt idx="33428">
                  <c:v>0.24393209152880901</c:v>
                </c:pt>
                <c:pt idx="33429">
                  <c:v>0.2438886717901958</c:v>
                </c:pt>
                <c:pt idx="33430">
                  <c:v>0.24384525205158269</c:v>
                </c:pt>
                <c:pt idx="33431">
                  <c:v>0.24380183231296948</c:v>
                </c:pt>
                <c:pt idx="33432">
                  <c:v>0.24375841257435626</c:v>
                </c:pt>
                <c:pt idx="33433">
                  <c:v>0.24371499283574316</c:v>
                </c:pt>
                <c:pt idx="33434">
                  <c:v>0.24367157309712995</c:v>
                </c:pt>
                <c:pt idx="33435">
                  <c:v>0.24362815335851673</c:v>
                </c:pt>
                <c:pt idx="33436">
                  <c:v>0.24358473361990363</c:v>
                </c:pt>
                <c:pt idx="33437">
                  <c:v>0.24354131388129041</c:v>
                </c:pt>
                <c:pt idx="33438">
                  <c:v>0.24349789414267731</c:v>
                </c:pt>
                <c:pt idx="33439">
                  <c:v>0.24349789414267731</c:v>
                </c:pt>
                <c:pt idx="33440">
                  <c:v>0.24345447440406409</c:v>
                </c:pt>
                <c:pt idx="33441">
                  <c:v>0.24341105466545088</c:v>
                </c:pt>
                <c:pt idx="33442">
                  <c:v>0.24341105466545088</c:v>
                </c:pt>
                <c:pt idx="33443">
                  <c:v>0.24341105466545088</c:v>
                </c:pt>
                <c:pt idx="33444">
                  <c:v>0.24336763492683777</c:v>
                </c:pt>
                <c:pt idx="33445">
                  <c:v>0.24336763492683777</c:v>
                </c:pt>
                <c:pt idx="33446">
                  <c:v>0.24332421518822456</c:v>
                </c:pt>
                <c:pt idx="33447">
                  <c:v>0.24328079544961134</c:v>
                </c:pt>
                <c:pt idx="33448">
                  <c:v>0.24323737571099824</c:v>
                </c:pt>
                <c:pt idx="33449">
                  <c:v>0.24319395597238502</c:v>
                </c:pt>
                <c:pt idx="33450">
                  <c:v>0.24315053623377192</c:v>
                </c:pt>
                <c:pt idx="33451">
                  <c:v>0.2431071164951587</c:v>
                </c:pt>
                <c:pt idx="33452">
                  <c:v>0.24306369675654549</c:v>
                </c:pt>
                <c:pt idx="33453">
                  <c:v>0.24302027701793238</c:v>
                </c:pt>
                <c:pt idx="33454">
                  <c:v>0.24302027701793238</c:v>
                </c:pt>
                <c:pt idx="33455">
                  <c:v>0.24302027701793238</c:v>
                </c:pt>
                <c:pt idx="33456">
                  <c:v>0.24302027701793238</c:v>
                </c:pt>
                <c:pt idx="33457">
                  <c:v>0.24302027701793238</c:v>
                </c:pt>
                <c:pt idx="33458">
                  <c:v>0.24297685727931917</c:v>
                </c:pt>
                <c:pt idx="33459">
                  <c:v>0.24297685727931917</c:v>
                </c:pt>
                <c:pt idx="33460">
                  <c:v>0.24297685727931917</c:v>
                </c:pt>
                <c:pt idx="33461">
                  <c:v>0.24293343754070595</c:v>
                </c:pt>
                <c:pt idx="33462">
                  <c:v>0.24293343754070595</c:v>
                </c:pt>
                <c:pt idx="33463">
                  <c:v>0.24289001780209285</c:v>
                </c:pt>
                <c:pt idx="33464">
                  <c:v>0.24289001780209285</c:v>
                </c:pt>
                <c:pt idx="33465">
                  <c:v>0.24284659806347964</c:v>
                </c:pt>
                <c:pt idx="33466">
                  <c:v>0.24280317832486653</c:v>
                </c:pt>
                <c:pt idx="33467">
                  <c:v>0.24275975858625332</c:v>
                </c:pt>
                <c:pt idx="33468">
                  <c:v>0.2427163388476401</c:v>
                </c:pt>
                <c:pt idx="33469">
                  <c:v>0.242672919109027</c:v>
                </c:pt>
                <c:pt idx="33470">
                  <c:v>0.24262949937041378</c:v>
                </c:pt>
                <c:pt idx="33471">
                  <c:v>0.24258607963180057</c:v>
                </c:pt>
                <c:pt idx="33472">
                  <c:v>0.24254265989318746</c:v>
                </c:pt>
                <c:pt idx="33473">
                  <c:v>0.24254265989318746</c:v>
                </c:pt>
                <c:pt idx="33474">
                  <c:v>0.24249924015457425</c:v>
                </c:pt>
                <c:pt idx="33475">
                  <c:v>0.24245582041596114</c:v>
                </c:pt>
                <c:pt idx="33476">
                  <c:v>0.24241240067734793</c:v>
                </c:pt>
                <c:pt idx="33477">
                  <c:v>0.24236898093873471</c:v>
                </c:pt>
                <c:pt idx="33478">
                  <c:v>0.24236898093873471</c:v>
                </c:pt>
                <c:pt idx="33479">
                  <c:v>0.24232556120012161</c:v>
                </c:pt>
                <c:pt idx="33480">
                  <c:v>0.24228214146150839</c:v>
                </c:pt>
                <c:pt idx="33481">
                  <c:v>0.24223872172289518</c:v>
                </c:pt>
                <c:pt idx="33482">
                  <c:v>0.24219530198428207</c:v>
                </c:pt>
                <c:pt idx="33483">
                  <c:v>0.24215188224566886</c:v>
                </c:pt>
                <c:pt idx="33484">
                  <c:v>0.24210846250705575</c:v>
                </c:pt>
                <c:pt idx="33485">
                  <c:v>0.24206504276844254</c:v>
                </c:pt>
                <c:pt idx="33486">
                  <c:v>0.24202162302982932</c:v>
                </c:pt>
                <c:pt idx="33487">
                  <c:v>0.24197820329121622</c:v>
                </c:pt>
                <c:pt idx="33488">
                  <c:v>0.24193478355260301</c:v>
                </c:pt>
                <c:pt idx="33489">
                  <c:v>0.24193478355260301</c:v>
                </c:pt>
                <c:pt idx="33490">
                  <c:v>0.24189136381398979</c:v>
                </c:pt>
                <c:pt idx="33491">
                  <c:v>0.24184794407537669</c:v>
                </c:pt>
                <c:pt idx="33492">
                  <c:v>0.24180452433676347</c:v>
                </c:pt>
                <c:pt idx="33493">
                  <c:v>0.24180452433676347</c:v>
                </c:pt>
                <c:pt idx="33494">
                  <c:v>0.24176110459815037</c:v>
                </c:pt>
                <c:pt idx="33495">
                  <c:v>0.24171768485953715</c:v>
                </c:pt>
                <c:pt idx="33496">
                  <c:v>0.24167426512092394</c:v>
                </c:pt>
                <c:pt idx="33497">
                  <c:v>0.24163084538231083</c:v>
                </c:pt>
                <c:pt idx="33498">
                  <c:v>0.24158742564369762</c:v>
                </c:pt>
                <c:pt idx="33499">
                  <c:v>0.2415440059050844</c:v>
                </c:pt>
                <c:pt idx="33500">
                  <c:v>0.2415005861664713</c:v>
                </c:pt>
                <c:pt idx="33501">
                  <c:v>0.24145716642785808</c:v>
                </c:pt>
                <c:pt idx="33502">
                  <c:v>0.24141374668924498</c:v>
                </c:pt>
                <c:pt idx="33503">
                  <c:v>0.24137032695063176</c:v>
                </c:pt>
                <c:pt idx="33504">
                  <c:v>0.24132690721201855</c:v>
                </c:pt>
                <c:pt idx="33505">
                  <c:v>0.24128348747340544</c:v>
                </c:pt>
                <c:pt idx="33506">
                  <c:v>0.24124006773479223</c:v>
                </c:pt>
                <c:pt idx="33507">
                  <c:v>0.24119664799617901</c:v>
                </c:pt>
                <c:pt idx="33508">
                  <c:v>0.24115322825756591</c:v>
                </c:pt>
                <c:pt idx="33509">
                  <c:v>0.24115322825756591</c:v>
                </c:pt>
                <c:pt idx="33510">
                  <c:v>0.2411098085189527</c:v>
                </c:pt>
                <c:pt idx="33511">
                  <c:v>0.24106638878033959</c:v>
                </c:pt>
                <c:pt idx="33512">
                  <c:v>0.24102296904172638</c:v>
                </c:pt>
                <c:pt idx="33513">
                  <c:v>0.24097954930311316</c:v>
                </c:pt>
                <c:pt idx="33514">
                  <c:v>0.24093612956450006</c:v>
                </c:pt>
                <c:pt idx="33515">
                  <c:v>0.24089270982588684</c:v>
                </c:pt>
                <c:pt idx="33516">
                  <c:v>0.24084929008727363</c:v>
                </c:pt>
                <c:pt idx="33517">
                  <c:v>0.24080587034866052</c:v>
                </c:pt>
                <c:pt idx="33518">
                  <c:v>0.24076245061004731</c:v>
                </c:pt>
                <c:pt idx="33519">
                  <c:v>0.2407190308714342</c:v>
                </c:pt>
                <c:pt idx="33520">
                  <c:v>0.2407190308714342</c:v>
                </c:pt>
                <c:pt idx="33521">
                  <c:v>0.2407190308714342</c:v>
                </c:pt>
                <c:pt idx="33522">
                  <c:v>0.24067561113282099</c:v>
                </c:pt>
                <c:pt idx="33523">
                  <c:v>0.24067561113282099</c:v>
                </c:pt>
                <c:pt idx="33524">
                  <c:v>0.24063219139420777</c:v>
                </c:pt>
                <c:pt idx="33525">
                  <c:v>0.24058877165559467</c:v>
                </c:pt>
                <c:pt idx="33526">
                  <c:v>0.24058877165559467</c:v>
                </c:pt>
                <c:pt idx="33527">
                  <c:v>0.24054535191698145</c:v>
                </c:pt>
                <c:pt idx="33528">
                  <c:v>0.24054535191698145</c:v>
                </c:pt>
                <c:pt idx="33529">
                  <c:v>0.24054535191698145</c:v>
                </c:pt>
                <c:pt idx="33530">
                  <c:v>0.24050193217836824</c:v>
                </c:pt>
                <c:pt idx="33531">
                  <c:v>0.24050193217836824</c:v>
                </c:pt>
                <c:pt idx="33532">
                  <c:v>0.24045851243975513</c:v>
                </c:pt>
                <c:pt idx="33533">
                  <c:v>0.24045851243975513</c:v>
                </c:pt>
                <c:pt idx="33534">
                  <c:v>0.24045851243975513</c:v>
                </c:pt>
                <c:pt idx="33535">
                  <c:v>0.24041509270114192</c:v>
                </c:pt>
                <c:pt idx="33536">
                  <c:v>0.24037167296252882</c:v>
                </c:pt>
                <c:pt idx="33537">
                  <c:v>0.2403282532239156</c:v>
                </c:pt>
                <c:pt idx="33538">
                  <c:v>0.24028483348530238</c:v>
                </c:pt>
                <c:pt idx="33539">
                  <c:v>0.24024141374668928</c:v>
                </c:pt>
                <c:pt idx="33540">
                  <c:v>0.24019799400807607</c:v>
                </c:pt>
                <c:pt idx="33541">
                  <c:v>0.24019799400807607</c:v>
                </c:pt>
                <c:pt idx="33542">
                  <c:v>0.24015457426946285</c:v>
                </c:pt>
                <c:pt idx="33543">
                  <c:v>0.24015457426946285</c:v>
                </c:pt>
                <c:pt idx="33544">
                  <c:v>0.24011115453084975</c:v>
                </c:pt>
                <c:pt idx="33545">
                  <c:v>0.24006773479223653</c:v>
                </c:pt>
                <c:pt idx="33546">
                  <c:v>0.24002431505362343</c:v>
                </c:pt>
                <c:pt idx="33547">
                  <c:v>0.23998089531501021</c:v>
                </c:pt>
                <c:pt idx="33548">
                  <c:v>0.239937475576397</c:v>
                </c:pt>
                <c:pt idx="33549">
                  <c:v>0.23989405583778389</c:v>
                </c:pt>
                <c:pt idx="33550">
                  <c:v>0.23985063609917068</c:v>
                </c:pt>
                <c:pt idx="33551">
                  <c:v>0.23980721636055746</c:v>
                </c:pt>
                <c:pt idx="33552">
                  <c:v>0.23976379662194436</c:v>
                </c:pt>
                <c:pt idx="33553">
                  <c:v>0.23976379662194436</c:v>
                </c:pt>
                <c:pt idx="33554">
                  <c:v>0.23976379662194436</c:v>
                </c:pt>
                <c:pt idx="33555">
                  <c:v>0.23972037688333114</c:v>
                </c:pt>
                <c:pt idx="33556">
                  <c:v>0.23967695714471804</c:v>
                </c:pt>
                <c:pt idx="33557">
                  <c:v>0.23967695714471804</c:v>
                </c:pt>
                <c:pt idx="33558">
                  <c:v>0.23963353740610482</c:v>
                </c:pt>
                <c:pt idx="33559">
                  <c:v>0.23959011766749161</c:v>
                </c:pt>
                <c:pt idx="33560">
                  <c:v>0.2395466979288785</c:v>
                </c:pt>
                <c:pt idx="33561">
                  <c:v>0.23950327819026529</c:v>
                </c:pt>
                <c:pt idx="33562">
                  <c:v>0.23945985845165207</c:v>
                </c:pt>
                <c:pt idx="33563">
                  <c:v>0.23941643871303897</c:v>
                </c:pt>
                <c:pt idx="33564">
                  <c:v>0.23937301897442576</c:v>
                </c:pt>
                <c:pt idx="33565">
                  <c:v>0.23932959923581265</c:v>
                </c:pt>
                <c:pt idx="33566">
                  <c:v>0.23928617949719944</c:v>
                </c:pt>
                <c:pt idx="33567">
                  <c:v>0.23924275975858622</c:v>
                </c:pt>
                <c:pt idx="33568">
                  <c:v>0.23919934001997312</c:v>
                </c:pt>
                <c:pt idx="33569">
                  <c:v>0.2391559202813599</c:v>
                </c:pt>
                <c:pt idx="33570">
                  <c:v>0.2391559202813599</c:v>
                </c:pt>
                <c:pt idx="33571">
                  <c:v>0.23911250054274669</c:v>
                </c:pt>
                <c:pt idx="33572">
                  <c:v>0.23906908080413358</c:v>
                </c:pt>
                <c:pt idx="33573">
                  <c:v>0.23902566106552037</c:v>
                </c:pt>
                <c:pt idx="33574">
                  <c:v>0.23902566106552037</c:v>
                </c:pt>
                <c:pt idx="33575">
                  <c:v>0.23898224132690726</c:v>
                </c:pt>
                <c:pt idx="33576">
                  <c:v>0.23893882158829405</c:v>
                </c:pt>
                <c:pt idx="33577">
                  <c:v>0.23893882158829405</c:v>
                </c:pt>
                <c:pt idx="33578">
                  <c:v>0.23889540184968083</c:v>
                </c:pt>
                <c:pt idx="33579">
                  <c:v>0.23889540184968083</c:v>
                </c:pt>
                <c:pt idx="33580">
                  <c:v>0.23889540184968083</c:v>
                </c:pt>
                <c:pt idx="33581">
                  <c:v>0.23885198211106773</c:v>
                </c:pt>
                <c:pt idx="33582">
                  <c:v>0.23880856237245451</c:v>
                </c:pt>
                <c:pt idx="33583">
                  <c:v>0.2387651426338413</c:v>
                </c:pt>
                <c:pt idx="33584">
                  <c:v>0.23872172289522819</c:v>
                </c:pt>
                <c:pt idx="33585">
                  <c:v>0.23867830315661498</c:v>
                </c:pt>
                <c:pt idx="33586">
                  <c:v>0.23867830315661498</c:v>
                </c:pt>
                <c:pt idx="33587">
                  <c:v>0.23867830315661498</c:v>
                </c:pt>
                <c:pt idx="33588">
                  <c:v>0.23863488341800188</c:v>
                </c:pt>
                <c:pt idx="33589">
                  <c:v>0.23859146367938866</c:v>
                </c:pt>
                <c:pt idx="33590">
                  <c:v>0.23859146367938866</c:v>
                </c:pt>
                <c:pt idx="33591">
                  <c:v>0.23854804394077544</c:v>
                </c:pt>
                <c:pt idx="33592">
                  <c:v>0.23850462420216234</c:v>
                </c:pt>
                <c:pt idx="33593">
                  <c:v>0.23846120446354913</c:v>
                </c:pt>
                <c:pt idx="33594">
                  <c:v>0.23846120446354913</c:v>
                </c:pt>
                <c:pt idx="33595">
                  <c:v>0.23841778472493591</c:v>
                </c:pt>
                <c:pt idx="33596">
                  <c:v>0.23837436498632281</c:v>
                </c:pt>
                <c:pt idx="33597">
                  <c:v>0.23833094524770959</c:v>
                </c:pt>
                <c:pt idx="33598">
                  <c:v>0.23828752550909649</c:v>
                </c:pt>
                <c:pt idx="33599">
                  <c:v>0.23824410577048327</c:v>
                </c:pt>
                <c:pt idx="33600">
                  <c:v>0.23824410577048327</c:v>
                </c:pt>
                <c:pt idx="33601">
                  <c:v>0.23820068603187006</c:v>
                </c:pt>
                <c:pt idx="33602">
                  <c:v>0.23815726629325695</c:v>
                </c:pt>
                <c:pt idx="33603">
                  <c:v>0.23815726629325695</c:v>
                </c:pt>
                <c:pt idx="33604">
                  <c:v>0.23811384655464374</c:v>
                </c:pt>
                <c:pt idx="33605">
                  <c:v>0.23811384655464374</c:v>
                </c:pt>
                <c:pt idx="33606">
                  <c:v>0.23807042681603052</c:v>
                </c:pt>
                <c:pt idx="33607">
                  <c:v>0.23807042681603052</c:v>
                </c:pt>
                <c:pt idx="33608">
                  <c:v>0.23807042681603052</c:v>
                </c:pt>
                <c:pt idx="33609">
                  <c:v>0.23802700707741742</c:v>
                </c:pt>
                <c:pt idx="33610">
                  <c:v>0.23802700707741742</c:v>
                </c:pt>
                <c:pt idx="33611">
                  <c:v>0.2379835873388042</c:v>
                </c:pt>
                <c:pt idx="33612">
                  <c:v>0.2379401676001911</c:v>
                </c:pt>
                <c:pt idx="33613">
                  <c:v>0.23789674786157788</c:v>
                </c:pt>
                <c:pt idx="33614">
                  <c:v>0.23789674786157788</c:v>
                </c:pt>
                <c:pt idx="33615">
                  <c:v>0.23785332812296467</c:v>
                </c:pt>
                <c:pt idx="33616">
                  <c:v>0.23780990838435156</c:v>
                </c:pt>
                <c:pt idx="33617">
                  <c:v>0.23780990838435156</c:v>
                </c:pt>
                <c:pt idx="33618">
                  <c:v>0.23776648864573835</c:v>
                </c:pt>
                <c:pt idx="33619">
                  <c:v>0.23772306890712513</c:v>
                </c:pt>
                <c:pt idx="33620">
                  <c:v>0.23767964916851203</c:v>
                </c:pt>
                <c:pt idx="33621">
                  <c:v>0.23763622942989882</c:v>
                </c:pt>
                <c:pt idx="33622">
                  <c:v>0.23759280969128571</c:v>
                </c:pt>
                <c:pt idx="33623">
                  <c:v>0.2375493899526725</c:v>
                </c:pt>
                <c:pt idx="33624">
                  <c:v>0.23750597021405928</c:v>
                </c:pt>
                <c:pt idx="33625">
                  <c:v>0.23746255047544618</c:v>
                </c:pt>
                <c:pt idx="33626">
                  <c:v>0.23741913073683296</c:v>
                </c:pt>
                <c:pt idx="33627">
                  <c:v>0.23737571099821975</c:v>
                </c:pt>
                <c:pt idx="33628">
                  <c:v>0.23733229125960664</c:v>
                </c:pt>
                <c:pt idx="33629">
                  <c:v>0.23728887152099343</c:v>
                </c:pt>
                <c:pt idx="33630">
                  <c:v>0.23724545178238032</c:v>
                </c:pt>
                <c:pt idx="33631">
                  <c:v>0.23720203204376711</c:v>
                </c:pt>
                <c:pt idx="33632">
                  <c:v>0.23715861230515389</c:v>
                </c:pt>
                <c:pt idx="33633">
                  <c:v>0.23715861230515389</c:v>
                </c:pt>
                <c:pt idx="33634">
                  <c:v>0.23711519256654079</c:v>
                </c:pt>
                <c:pt idx="33635">
                  <c:v>0.23707177282792757</c:v>
                </c:pt>
                <c:pt idx="33636">
                  <c:v>0.23702835308931436</c:v>
                </c:pt>
                <c:pt idx="33637">
                  <c:v>0.23698493335070125</c:v>
                </c:pt>
                <c:pt idx="33638">
                  <c:v>0.23694151361208804</c:v>
                </c:pt>
                <c:pt idx="33639">
                  <c:v>0.23689809387347494</c:v>
                </c:pt>
                <c:pt idx="33640">
                  <c:v>0.23685467413486172</c:v>
                </c:pt>
                <c:pt idx="33641">
                  <c:v>0.23681125439624851</c:v>
                </c:pt>
                <c:pt idx="33642">
                  <c:v>0.2367678346576354</c:v>
                </c:pt>
                <c:pt idx="33643">
                  <c:v>0.23672441491902219</c:v>
                </c:pt>
                <c:pt idx="33644">
                  <c:v>0.23668099518040897</c:v>
                </c:pt>
                <c:pt idx="33645">
                  <c:v>0.23663757544179587</c:v>
                </c:pt>
                <c:pt idx="33646">
                  <c:v>0.23659415570318265</c:v>
                </c:pt>
                <c:pt idx="33647">
                  <c:v>0.23655073596456955</c:v>
                </c:pt>
                <c:pt idx="33648">
                  <c:v>0.23650731622595633</c:v>
                </c:pt>
                <c:pt idx="33649">
                  <c:v>0.23646389648734312</c:v>
                </c:pt>
                <c:pt idx="33650">
                  <c:v>0.23642047674873001</c:v>
                </c:pt>
                <c:pt idx="33651">
                  <c:v>0.2363770570101168</c:v>
                </c:pt>
                <c:pt idx="33652">
                  <c:v>0.23633363727150358</c:v>
                </c:pt>
                <c:pt idx="33653">
                  <c:v>0.23629021753289048</c:v>
                </c:pt>
                <c:pt idx="33654">
                  <c:v>0.23624679779427726</c:v>
                </c:pt>
                <c:pt idx="33655">
                  <c:v>0.23620337805566416</c:v>
                </c:pt>
                <c:pt idx="33656">
                  <c:v>0.23615995831705094</c:v>
                </c:pt>
                <c:pt idx="33657">
                  <c:v>0.23611653857843773</c:v>
                </c:pt>
                <c:pt idx="33658">
                  <c:v>0.23611653857843773</c:v>
                </c:pt>
                <c:pt idx="33659">
                  <c:v>0.23607311883982462</c:v>
                </c:pt>
                <c:pt idx="33660">
                  <c:v>0.23602969910121141</c:v>
                </c:pt>
                <c:pt idx="33661">
                  <c:v>0.23598627936259819</c:v>
                </c:pt>
                <c:pt idx="33662">
                  <c:v>0.23594285962398509</c:v>
                </c:pt>
                <c:pt idx="33663">
                  <c:v>0.23589943988537188</c:v>
                </c:pt>
                <c:pt idx="33664">
                  <c:v>0.23585602014675877</c:v>
                </c:pt>
                <c:pt idx="33665">
                  <c:v>0.23585602014675877</c:v>
                </c:pt>
                <c:pt idx="33666">
                  <c:v>0.23585602014675877</c:v>
                </c:pt>
                <c:pt idx="33667">
                  <c:v>0.23581260040814556</c:v>
                </c:pt>
                <c:pt idx="33668">
                  <c:v>0.23576918066953234</c:v>
                </c:pt>
                <c:pt idx="33669">
                  <c:v>0.23572576093091924</c:v>
                </c:pt>
                <c:pt idx="33670">
                  <c:v>0.23568234119230602</c:v>
                </c:pt>
                <c:pt idx="33671">
                  <c:v>0.23563892145369281</c:v>
                </c:pt>
                <c:pt idx="33672">
                  <c:v>0.2355955017150797</c:v>
                </c:pt>
                <c:pt idx="33673">
                  <c:v>0.23555208197646649</c:v>
                </c:pt>
                <c:pt idx="33674">
                  <c:v>0.23550866223785338</c:v>
                </c:pt>
                <c:pt idx="33675">
                  <c:v>0.23546524249924017</c:v>
                </c:pt>
                <c:pt idx="33676">
                  <c:v>0.23542182276062695</c:v>
                </c:pt>
                <c:pt idx="33677">
                  <c:v>0.23537840302201385</c:v>
                </c:pt>
                <c:pt idx="33678">
                  <c:v>0.23537840302201385</c:v>
                </c:pt>
                <c:pt idx="33679">
                  <c:v>0.23537840302201385</c:v>
                </c:pt>
                <c:pt idx="33680">
                  <c:v>0.23537840302201385</c:v>
                </c:pt>
                <c:pt idx="33681">
                  <c:v>0.23533498328340063</c:v>
                </c:pt>
                <c:pt idx="33682">
                  <c:v>0.23529156354478742</c:v>
                </c:pt>
                <c:pt idx="33683">
                  <c:v>0.23529156354478742</c:v>
                </c:pt>
                <c:pt idx="33684">
                  <c:v>0.23524814380617431</c:v>
                </c:pt>
                <c:pt idx="33685">
                  <c:v>0.2352047240675611</c:v>
                </c:pt>
                <c:pt idx="33686">
                  <c:v>0.2352047240675611</c:v>
                </c:pt>
                <c:pt idx="33687">
                  <c:v>0.2352047240675611</c:v>
                </c:pt>
                <c:pt idx="33688">
                  <c:v>0.23516130432894788</c:v>
                </c:pt>
                <c:pt idx="33689">
                  <c:v>0.23511788459033478</c:v>
                </c:pt>
                <c:pt idx="33690">
                  <c:v>0.23507446485172157</c:v>
                </c:pt>
                <c:pt idx="33691">
                  <c:v>0.23503104511310846</c:v>
                </c:pt>
                <c:pt idx="33692">
                  <c:v>0.23503104511310846</c:v>
                </c:pt>
                <c:pt idx="33693">
                  <c:v>0.23498762537449525</c:v>
                </c:pt>
                <c:pt idx="33694">
                  <c:v>0.23494420563588203</c:v>
                </c:pt>
                <c:pt idx="33695">
                  <c:v>0.23490078589726893</c:v>
                </c:pt>
                <c:pt idx="33696">
                  <c:v>0.23485736615865571</c:v>
                </c:pt>
                <c:pt idx="33697">
                  <c:v>0.2348139464200425</c:v>
                </c:pt>
                <c:pt idx="33698">
                  <c:v>0.23477052668142939</c:v>
                </c:pt>
                <c:pt idx="33699">
                  <c:v>0.23477052668142939</c:v>
                </c:pt>
                <c:pt idx="33700">
                  <c:v>0.23472710694281618</c:v>
                </c:pt>
                <c:pt idx="33701">
                  <c:v>0.23468368720420307</c:v>
                </c:pt>
                <c:pt idx="33702">
                  <c:v>0.23464026746558986</c:v>
                </c:pt>
                <c:pt idx="33703">
                  <c:v>0.23459684772697664</c:v>
                </c:pt>
                <c:pt idx="33704">
                  <c:v>0.23455342798836354</c:v>
                </c:pt>
                <c:pt idx="33705">
                  <c:v>0.23451000824975032</c:v>
                </c:pt>
                <c:pt idx="33706">
                  <c:v>0.23446658851113711</c:v>
                </c:pt>
                <c:pt idx="33707">
                  <c:v>0.23446658851113711</c:v>
                </c:pt>
                <c:pt idx="33708">
                  <c:v>0.234423168772524</c:v>
                </c:pt>
                <c:pt idx="33709">
                  <c:v>0.23437974903391079</c:v>
                </c:pt>
                <c:pt idx="33710">
                  <c:v>0.23433632929529769</c:v>
                </c:pt>
                <c:pt idx="33711">
                  <c:v>0.23429290955668447</c:v>
                </c:pt>
                <c:pt idx="33712">
                  <c:v>0.23424948981807125</c:v>
                </c:pt>
                <c:pt idx="33713">
                  <c:v>0.23424948981807125</c:v>
                </c:pt>
                <c:pt idx="33714">
                  <c:v>0.23420607007945815</c:v>
                </c:pt>
                <c:pt idx="33715">
                  <c:v>0.23416265034084494</c:v>
                </c:pt>
                <c:pt idx="33716">
                  <c:v>0.23411923060223172</c:v>
                </c:pt>
                <c:pt idx="33717">
                  <c:v>0.23411923060223172</c:v>
                </c:pt>
                <c:pt idx="33718">
                  <c:v>0.23407581086361862</c:v>
                </c:pt>
                <c:pt idx="33719">
                  <c:v>0.2340323911250054</c:v>
                </c:pt>
                <c:pt idx="33720">
                  <c:v>0.2339889713863923</c:v>
                </c:pt>
                <c:pt idx="33721">
                  <c:v>0.2339889713863923</c:v>
                </c:pt>
                <c:pt idx="33722">
                  <c:v>0.23394555164777908</c:v>
                </c:pt>
                <c:pt idx="33723">
                  <c:v>0.23390213190916587</c:v>
                </c:pt>
                <c:pt idx="33724">
                  <c:v>0.23385871217055276</c:v>
                </c:pt>
                <c:pt idx="33725">
                  <c:v>0.23385871217055276</c:v>
                </c:pt>
                <c:pt idx="33726">
                  <c:v>0.23381529243193955</c:v>
                </c:pt>
                <c:pt idx="33727">
                  <c:v>0.23377187269332633</c:v>
                </c:pt>
                <c:pt idx="33728">
                  <c:v>0.23372845295471323</c:v>
                </c:pt>
                <c:pt idx="33729">
                  <c:v>0.23368503321610001</c:v>
                </c:pt>
                <c:pt idx="33730">
                  <c:v>0.23364161347748691</c:v>
                </c:pt>
                <c:pt idx="33731">
                  <c:v>0.23359819373887369</c:v>
                </c:pt>
                <c:pt idx="33732">
                  <c:v>0.23355477400026048</c:v>
                </c:pt>
                <c:pt idx="33733">
                  <c:v>0.23351135426164737</c:v>
                </c:pt>
                <c:pt idx="33734">
                  <c:v>0.23346793452303416</c:v>
                </c:pt>
                <c:pt idx="33735">
                  <c:v>0.23346793452303416</c:v>
                </c:pt>
                <c:pt idx="33736">
                  <c:v>0.23346793452303416</c:v>
                </c:pt>
                <c:pt idx="33737">
                  <c:v>0.23342451478442094</c:v>
                </c:pt>
                <c:pt idx="33738">
                  <c:v>0.23338109504580784</c:v>
                </c:pt>
                <c:pt idx="33739">
                  <c:v>0.23333767530719463</c:v>
                </c:pt>
                <c:pt idx="33740">
                  <c:v>0.23329425556858152</c:v>
                </c:pt>
                <c:pt idx="33741">
                  <c:v>0.23325083582996831</c:v>
                </c:pt>
                <c:pt idx="33742">
                  <c:v>0.23320741609135509</c:v>
                </c:pt>
                <c:pt idx="33743">
                  <c:v>0.23316399635274199</c:v>
                </c:pt>
                <c:pt idx="33744">
                  <c:v>0.23316399635274199</c:v>
                </c:pt>
                <c:pt idx="33745">
                  <c:v>0.23312057661412877</c:v>
                </c:pt>
                <c:pt idx="33746">
                  <c:v>0.23307715687551556</c:v>
                </c:pt>
                <c:pt idx="33747">
                  <c:v>0.23303373713690245</c:v>
                </c:pt>
                <c:pt idx="33748">
                  <c:v>0.23299031739828924</c:v>
                </c:pt>
                <c:pt idx="33749">
                  <c:v>0.23294689765967613</c:v>
                </c:pt>
                <c:pt idx="33750">
                  <c:v>0.23290347792106292</c:v>
                </c:pt>
                <c:pt idx="33751">
                  <c:v>0.23290347792106292</c:v>
                </c:pt>
                <c:pt idx="33752">
                  <c:v>0.2328600581824497</c:v>
                </c:pt>
                <c:pt idx="33753">
                  <c:v>0.2328166384438366</c:v>
                </c:pt>
                <c:pt idx="33754">
                  <c:v>0.23277321870522338</c:v>
                </c:pt>
                <c:pt idx="33755">
                  <c:v>0.23277321870522338</c:v>
                </c:pt>
                <c:pt idx="33756">
                  <c:v>0.23272979896661017</c:v>
                </c:pt>
                <c:pt idx="33757">
                  <c:v>0.23268637922799706</c:v>
                </c:pt>
                <c:pt idx="33758">
                  <c:v>0.23264295948938385</c:v>
                </c:pt>
                <c:pt idx="33759">
                  <c:v>0.23259953975077075</c:v>
                </c:pt>
                <c:pt idx="33760">
                  <c:v>0.23259953975077075</c:v>
                </c:pt>
                <c:pt idx="33761">
                  <c:v>0.23255612001215753</c:v>
                </c:pt>
                <c:pt idx="33762">
                  <c:v>0.23251270027354431</c:v>
                </c:pt>
                <c:pt idx="33763">
                  <c:v>0.23246928053493121</c:v>
                </c:pt>
                <c:pt idx="33764">
                  <c:v>0.232425860796318</c:v>
                </c:pt>
                <c:pt idx="33765">
                  <c:v>0.23238244105770478</c:v>
                </c:pt>
                <c:pt idx="33766">
                  <c:v>0.23238244105770478</c:v>
                </c:pt>
                <c:pt idx="33767">
                  <c:v>0.23233902131909168</c:v>
                </c:pt>
                <c:pt idx="33768">
                  <c:v>0.23229560158047846</c:v>
                </c:pt>
                <c:pt idx="33769">
                  <c:v>0.23225218184186536</c:v>
                </c:pt>
                <c:pt idx="33770">
                  <c:v>0.23225218184186536</c:v>
                </c:pt>
                <c:pt idx="33771">
                  <c:v>0.23220876210325214</c:v>
                </c:pt>
                <c:pt idx="33772">
                  <c:v>0.23216534236463893</c:v>
                </c:pt>
                <c:pt idx="33773">
                  <c:v>0.23212192262602582</c:v>
                </c:pt>
                <c:pt idx="33774">
                  <c:v>0.23207850288741261</c:v>
                </c:pt>
                <c:pt idx="33775">
                  <c:v>0.23203508314879939</c:v>
                </c:pt>
                <c:pt idx="33776">
                  <c:v>0.23199166341018629</c:v>
                </c:pt>
                <c:pt idx="33777">
                  <c:v>0.23194824367157307</c:v>
                </c:pt>
                <c:pt idx="33778">
                  <c:v>0.23194824367157307</c:v>
                </c:pt>
                <c:pt idx="33779">
                  <c:v>0.23194824367157307</c:v>
                </c:pt>
                <c:pt idx="33780">
                  <c:v>0.23194824367157307</c:v>
                </c:pt>
                <c:pt idx="33781">
                  <c:v>0.23194824367157307</c:v>
                </c:pt>
                <c:pt idx="33782">
                  <c:v>0.23190482393295997</c:v>
                </c:pt>
                <c:pt idx="33783">
                  <c:v>0.23186140419434675</c:v>
                </c:pt>
                <c:pt idx="33784">
                  <c:v>0.23181798445573354</c:v>
                </c:pt>
                <c:pt idx="33785">
                  <c:v>0.23177456471712043</c:v>
                </c:pt>
                <c:pt idx="33786">
                  <c:v>0.23173114497850722</c:v>
                </c:pt>
                <c:pt idx="33787">
                  <c:v>0.231687725239894</c:v>
                </c:pt>
                <c:pt idx="33788">
                  <c:v>0.2316443055012809</c:v>
                </c:pt>
                <c:pt idx="33789">
                  <c:v>0.2316443055012809</c:v>
                </c:pt>
                <c:pt idx="33790">
                  <c:v>0.23160088576266769</c:v>
                </c:pt>
                <c:pt idx="33791">
                  <c:v>0.23160088576266769</c:v>
                </c:pt>
                <c:pt idx="33792">
                  <c:v>0.23155746602405458</c:v>
                </c:pt>
                <c:pt idx="33793">
                  <c:v>0.23151404628544137</c:v>
                </c:pt>
                <c:pt idx="33794">
                  <c:v>0.23147062654682815</c:v>
                </c:pt>
                <c:pt idx="33795">
                  <c:v>0.23142720680821505</c:v>
                </c:pt>
                <c:pt idx="33796">
                  <c:v>0.23138378706960183</c:v>
                </c:pt>
                <c:pt idx="33797">
                  <c:v>0.23138378706960183</c:v>
                </c:pt>
                <c:pt idx="33798">
                  <c:v>0.23134036733098862</c:v>
                </c:pt>
                <c:pt idx="33799">
                  <c:v>0.23129694759237551</c:v>
                </c:pt>
                <c:pt idx="33800">
                  <c:v>0.2312535278537623</c:v>
                </c:pt>
                <c:pt idx="33801">
                  <c:v>0.23121010811514919</c:v>
                </c:pt>
                <c:pt idx="33802">
                  <c:v>0.23121010811514919</c:v>
                </c:pt>
                <c:pt idx="33803">
                  <c:v>0.23121010811514919</c:v>
                </c:pt>
                <c:pt idx="33804">
                  <c:v>0.23116668837653598</c:v>
                </c:pt>
                <c:pt idx="33805">
                  <c:v>0.23112326863792276</c:v>
                </c:pt>
                <c:pt idx="33806">
                  <c:v>0.23107984889930966</c:v>
                </c:pt>
                <c:pt idx="33807">
                  <c:v>0.23103642916069644</c:v>
                </c:pt>
                <c:pt idx="33808">
                  <c:v>0.23103642916069644</c:v>
                </c:pt>
                <c:pt idx="33809">
                  <c:v>0.23099300942208323</c:v>
                </c:pt>
                <c:pt idx="33810">
                  <c:v>0.23094958968347012</c:v>
                </c:pt>
                <c:pt idx="33811">
                  <c:v>0.23090616994485691</c:v>
                </c:pt>
                <c:pt idx="33812">
                  <c:v>0.23086275020624381</c:v>
                </c:pt>
                <c:pt idx="33813">
                  <c:v>0.23081933046763059</c:v>
                </c:pt>
                <c:pt idx="33814">
                  <c:v>0.23077591072901738</c:v>
                </c:pt>
                <c:pt idx="33815">
                  <c:v>0.23073249099040427</c:v>
                </c:pt>
                <c:pt idx="33816">
                  <c:v>0.23073249099040427</c:v>
                </c:pt>
                <c:pt idx="33817">
                  <c:v>0.23068907125179106</c:v>
                </c:pt>
                <c:pt idx="33818">
                  <c:v>0.23064565151317784</c:v>
                </c:pt>
                <c:pt idx="33819">
                  <c:v>0.23060223177456474</c:v>
                </c:pt>
                <c:pt idx="33820">
                  <c:v>0.23060223177456474</c:v>
                </c:pt>
                <c:pt idx="33821">
                  <c:v>0.23060223177456474</c:v>
                </c:pt>
                <c:pt idx="33822">
                  <c:v>0.23060223177456474</c:v>
                </c:pt>
                <c:pt idx="33823">
                  <c:v>0.23060223177456474</c:v>
                </c:pt>
                <c:pt idx="33824">
                  <c:v>0.23060223177456474</c:v>
                </c:pt>
                <c:pt idx="33825">
                  <c:v>0.23055881203595152</c:v>
                </c:pt>
                <c:pt idx="33826">
                  <c:v>0.23051539229733842</c:v>
                </c:pt>
                <c:pt idx="33827">
                  <c:v>0.2304719725587252</c:v>
                </c:pt>
                <c:pt idx="33828">
                  <c:v>0.23042855282011199</c:v>
                </c:pt>
                <c:pt idx="33829">
                  <c:v>0.23038513308149888</c:v>
                </c:pt>
                <c:pt idx="33830">
                  <c:v>0.23038513308149888</c:v>
                </c:pt>
                <c:pt idx="33831">
                  <c:v>0.23034171334288567</c:v>
                </c:pt>
                <c:pt idx="33832">
                  <c:v>0.23029829360427245</c:v>
                </c:pt>
                <c:pt idx="33833">
                  <c:v>0.23025487386565935</c:v>
                </c:pt>
                <c:pt idx="33834">
                  <c:v>0.23021145412704613</c:v>
                </c:pt>
                <c:pt idx="33835">
                  <c:v>0.23016803438843303</c:v>
                </c:pt>
                <c:pt idx="33836">
                  <c:v>0.23016803438843303</c:v>
                </c:pt>
                <c:pt idx="33837">
                  <c:v>0.23012461464981981</c:v>
                </c:pt>
                <c:pt idx="33838">
                  <c:v>0.2300811949112066</c:v>
                </c:pt>
                <c:pt idx="33839">
                  <c:v>0.23003777517259349</c:v>
                </c:pt>
                <c:pt idx="33840">
                  <c:v>0.22999435543398028</c:v>
                </c:pt>
                <c:pt idx="33841">
                  <c:v>0.22995093569536706</c:v>
                </c:pt>
                <c:pt idx="33842">
                  <c:v>0.22990751595675396</c:v>
                </c:pt>
                <c:pt idx="33843">
                  <c:v>0.22986409621814075</c:v>
                </c:pt>
                <c:pt idx="33844">
                  <c:v>0.22986409621814075</c:v>
                </c:pt>
                <c:pt idx="33845">
                  <c:v>0.22982067647952764</c:v>
                </c:pt>
                <c:pt idx="33846">
                  <c:v>0.22977725674091443</c:v>
                </c:pt>
                <c:pt idx="33847">
                  <c:v>0.22973383700230121</c:v>
                </c:pt>
                <c:pt idx="33848">
                  <c:v>0.22969041726368811</c:v>
                </c:pt>
                <c:pt idx="33849">
                  <c:v>0.22964699752507489</c:v>
                </c:pt>
                <c:pt idx="33850">
                  <c:v>0.22964699752507489</c:v>
                </c:pt>
                <c:pt idx="33851">
                  <c:v>0.22960357778646168</c:v>
                </c:pt>
                <c:pt idx="33852">
                  <c:v>0.22956015804784857</c:v>
                </c:pt>
                <c:pt idx="33853">
                  <c:v>0.22951673830923536</c:v>
                </c:pt>
                <c:pt idx="33854">
                  <c:v>0.22947331857062225</c:v>
                </c:pt>
                <c:pt idx="33855">
                  <c:v>0.22942989883200904</c:v>
                </c:pt>
                <c:pt idx="33856">
                  <c:v>0.22938647909339582</c:v>
                </c:pt>
                <c:pt idx="33857">
                  <c:v>0.22934305935478272</c:v>
                </c:pt>
                <c:pt idx="33858">
                  <c:v>0.22934305935478272</c:v>
                </c:pt>
                <c:pt idx="33859">
                  <c:v>0.22934305935478272</c:v>
                </c:pt>
                <c:pt idx="33860">
                  <c:v>0.2292996396161695</c:v>
                </c:pt>
                <c:pt idx="33861">
                  <c:v>0.22925621987755629</c:v>
                </c:pt>
                <c:pt idx="33862">
                  <c:v>0.22925621987755629</c:v>
                </c:pt>
                <c:pt idx="33863">
                  <c:v>0.22921280013894318</c:v>
                </c:pt>
                <c:pt idx="33864">
                  <c:v>0.22916938040032997</c:v>
                </c:pt>
                <c:pt idx="33865">
                  <c:v>0.22916938040032997</c:v>
                </c:pt>
                <c:pt idx="33866">
                  <c:v>0.22912596066171687</c:v>
                </c:pt>
                <c:pt idx="33867">
                  <c:v>0.22908254092310365</c:v>
                </c:pt>
                <c:pt idx="33868">
                  <c:v>0.22903912118449044</c:v>
                </c:pt>
                <c:pt idx="33869">
                  <c:v>0.22899570144587733</c:v>
                </c:pt>
                <c:pt idx="33870">
                  <c:v>0.22899570144587733</c:v>
                </c:pt>
                <c:pt idx="33871">
                  <c:v>0.22895228170726412</c:v>
                </c:pt>
                <c:pt idx="33872">
                  <c:v>0.2289088619686509</c:v>
                </c:pt>
                <c:pt idx="33873">
                  <c:v>0.2288654422300378</c:v>
                </c:pt>
                <c:pt idx="33874">
                  <c:v>0.22882202249142458</c:v>
                </c:pt>
                <c:pt idx="33875">
                  <c:v>0.22877860275281148</c:v>
                </c:pt>
                <c:pt idx="33876">
                  <c:v>0.22873518301419826</c:v>
                </c:pt>
                <c:pt idx="33877">
                  <c:v>0.22869176327558505</c:v>
                </c:pt>
                <c:pt idx="33878">
                  <c:v>0.22864834353697194</c:v>
                </c:pt>
                <c:pt idx="33879">
                  <c:v>0.22860492379835873</c:v>
                </c:pt>
                <c:pt idx="33880">
                  <c:v>0.22856150405974551</c:v>
                </c:pt>
                <c:pt idx="33881">
                  <c:v>0.22856150405974551</c:v>
                </c:pt>
                <c:pt idx="33882">
                  <c:v>0.22856150405974551</c:v>
                </c:pt>
                <c:pt idx="33883">
                  <c:v>0.22851808432113241</c:v>
                </c:pt>
                <c:pt idx="33884">
                  <c:v>0.22847466458251919</c:v>
                </c:pt>
                <c:pt idx="33885">
                  <c:v>0.22843124484390609</c:v>
                </c:pt>
                <c:pt idx="33886">
                  <c:v>0.22838782510529287</c:v>
                </c:pt>
                <c:pt idx="33887">
                  <c:v>0.22838782510529287</c:v>
                </c:pt>
                <c:pt idx="33888">
                  <c:v>0.22834440536667966</c:v>
                </c:pt>
                <c:pt idx="33889">
                  <c:v>0.22830098562806656</c:v>
                </c:pt>
                <c:pt idx="33890">
                  <c:v>0.22825756588945334</c:v>
                </c:pt>
                <c:pt idx="33891">
                  <c:v>0.22821414615084012</c:v>
                </c:pt>
                <c:pt idx="33892">
                  <c:v>0.22817072641222702</c:v>
                </c:pt>
                <c:pt idx="33893">
                  <c:v>0.22812730667361381</c:v>
                </c:pt>
                <c:pt idx="33894">
                  <c:v>0.2280838869350007</c:v>
                </c:pt>
                <c:pt idx="33895">
                  <c:v>0.2280838869350007</c:v>
                </c:pt>
                <c:pt idx="33896">
                  <c:v>0.22804046719638749</c:v>
                </c:pt>
                <c:pt idx="33897">
                  <c:v>0.22799704745777427</c:v>
                </c:pt>
                <c:pt idx="33898">
                  <c:v>0.22799704745777427</c:v>
                </c:pt>
                <c:pt idx="33899">
                  <c:v>0.22799704745777427</c:v>
                </c:pt>
                <c:pt idx="33900">
                  <c:v>0.22795362771916117</c:v>
                </c:pt>
                <c:pt idx="33901">
                  <c:v>0.22795362771916117</c:v>
                </c:pt>
                <c:pt idx="33902">
                  <c:v>0.22791020798054795</c:v>
                </c:pt>
                <c:pt idx="33903">
                  <c:v>0.22786678824193474</c:v>
                </c:pt>
                <c:pt idx="33904">
                  <c:v>0.22782336850332163</c:v>
                </c:pt>
                <c:pt idx="33905">
                  <c:v>0.22782336850332163</c:v>
                </c:pt>
                <c:pt idx="33906">
                  <c:v>0.22777994876470842</c:v>
                </c:pt>
                <c:pt idx="33907">
                  <c:v>0.22773652902609531</c:v>
                </c:pt>
                <c:pt idx="33908">
                  <c:v>0.2276931092874821</c:v>
                </c:pt>
                <c:pt idx="33909">
                  <c:v>0.22764968954886888</c:v>
                </c:pt>
                <c:pt idx="33910">
                  <c:v>0.22760626981025578</c:v>
                </c:pt>
                <c:pt idx="33911">
                  <c:v>0.22756285007164256</c:v>
                </c:pt>
                <c:pt idx="33912">
                  <c:v>0.22751943033302935</c:v>
                </c:pt>
                <c:pt idx="33913">
                  <c:v>0.22747601059441624</c:v>
                </c:pt>
                <c:pt idx="33914">
                  <c:v>0.22743259085580303</c:v>
                </c:pt>
                <c:pt idx="33915">
                  <c:v>0.22743259085580303</c:v>
                </c:pt>
                <c:pt idx="33916">
                  <c:v>0.22738917111718993</c:v>
                </c:pt>
                <c:pt idx="33917">
                  <c:v>0.22734575137857671</c:v>
                </c:pt>
                <c:pt idx="33918">
                  <c:v>0.2273023316399635</c:v>
                </c:pt>
                <c:pt idx="33919">
                  <c:v>0.22725891190135039</c:v>
                </c:pt>
                <c:pt idx="33920">
                  <c:v>0.22725891190135039</c:v>
                </c:pt>
                <c:pt idx="33921">
                  <c:v>0.22725891190135039</c:v>
                </c:pt>
                <c:pt idx="33922">
                  <c:v>0.22725891190135039</c:v>
                </c:pt>
                <c:pt idx="33923">
                  <c:v>0.22721549216273718</c:v>
                </c:pt>
                <c:pt idx="33924">
                  <c:v>0.22717207242412396</c:v>
                </c:pt>
                <c:pt idx="33925">
                  <c:v>0.22712865268551086</c:v>
                </c:pt>
                <c:pt idx="33926">
                  <c:v>0.22708523294689764</c:v>
                </c:pt>
                <c:pt idx="33927">
                  <c:v>0.22704181320828454</c:v>
                </c:pt>
                <c:pt idx="33928">
                  <c:v>0.22699839346967132</c:v>
                </c:pt>
                <c:pt idx="33929">
                  <c:v>0.22695497373105811</c:v>
                </c:pt>
                <c:pt idx="33930">
                  <c:v>0.22695497373105811</c:v>
                </c:pt>
                <c:pt idx="33931">
                  <c:v>0.226911553992445</c:v>
                </c:pt>
                <c:pt idx="33932">
                  <c:v>0.22686813425383179</c:v>
                </c:pt>
                <c:pt idx="33933">
                  <c:v>0.22682471451521857</c:v>
                </c:pt>
                <c:pt idx="33934">
                  <c:v>0.22682471451521857</c:v>
                </c:pt>
                <c:pt idx="33935">
                  <c:v>0.22682471451521857</c:v>
                </c:pt>
                <c:pt idx="33936">
                  <c:v>0.22678129477660547</c:v>
                </c:pt>
                <c:pt idx="33937">
                  <c:v>0.22673787503799225</c:v>
                </c:pt>
                <c:pt idx="33938">
                  <c:v>0.22669445529937915</c:v>
                </c:pt>
                <c:pt idx="33939">
                  <c:v>0.22669445529937915</c:v>
                </c:pt>
                <c:pt idx="33940">
                  <c:v>0.22665103556076593</c:v>
                </c:pt>
                <c:pt idx="33941">
                  <c:v>0.22660761582215272</c:v>
                </c:pt>
                <c:pt idx="33942">
                  <c:v>0.22656419608353962</c:v>
                </c:pt>
                <c:pt idx="33943">
                  <c:v>0.2265207763449264</c:v>
                </c:pt>
                <c:pt idx="33944">
                  <c:v>0.22647735660631318</c:v>
                </c:pt>
                <c:pt idx="33945">
                  <c:v>0.22643393686770008</c:v>
                </c:pt>
                <c:pt idx="33946">
                  <c:v>0.22639051712908687</c:v>
                </c:pt>
                <c:pt idx="33947">
                  <c:v>0.22634709739047376</c:v>
                </c:pt>
                <c:pt idx="33948">
                  <c:v>0.22634709739047376</c:v>
                </c:pt>
                <c:pt idx="33949">
                  <c:v>0.22630367765186055</c:v>
                </c:pt>
                <c:pt idx="33950">
                  <c:v>0.22626025791324733</c:v>
                </c:pt>
                <c:pt idx="33951">
                  <c:v>0.22626025791324733</c:v>
                </c:pt>
                <c:pt idx="33952">
                  <c:v>0.22621683817463423</c:v>
                </c:pt>
                <c:pt idx="33953">
                  <c:v>0.22621683817463423</c:v>
                </c:pt>
                <c:pt idx="33954">
                  <c:v>0.22617341843602101</c:v>
                </c:pt>
                <c:pt idx="33955">
                  <c:v>0.2261299986974078</c:v>
                </c:pt>
                <c:pt idx="33956">
                  <c:v>0.2261299986974078</c:v>
                </c:pt>
                <c:pt idx="33957">
                  <c:v>0.22608657895879469</c:v>
                </c:pt>
                <c:pt idx="33958">
                  <c:v>0.22604315922018148</c:v>
                </c:pt>
                <c:pt idx="33959">
                  <c:v>0.22599973948156837</c:v>
                </c:pt>
                <c:pt idx="33960">
                  <c:v>0.22599973948156837</c:v>
                </c:pt>
                <c:pt idx="33961">
                  <c:v>0.22595631974295516</c:v>
                </c:pt>
                <c:pt idx="33962">
                  <c:v>0.22595631974295516</c:v>
                </c:pt>
                <c:pt idx="33963">
                  <c:v>0.22591290000434194</c:v>
                </c:pt>
                <c:pt idx="33964">
                  <c:v>0.22586948026572884</c:v>
                </c:pt>
                <c:pt idx="33965">
                  <c:v>0.22582606052711562</c:v>
                </c:pt>
                <c:pt idx="33966">
                  <c:v>0.22578264078850241</c:v>
                </c:pt>
                <c:pt idx="33967">
                  <c:v>0.2257392210498893</c:v>
                </c:pt>
                <c:pt idx="33968">
                  <c:v>0.22569580131127609</c:v>
                </c:pt>
                <c:pt idx="33969">
                  <c:v>0.22565238157266299</c:v>
                </c:pt>
                <c:pt idx="33970">
                  <c:v>0.22565238157266299</c:v>
                </c:pt>
                <c:pt idx="33971">
                  <c:v>0.22560896183404977</c:v>
                </c:pt>
                <c:pt idx="33972">
                  <c:v>0.22556554209543656</c:v>
                </c:pt>
                <c:pt idx="33973">
                  <c:v>0.22556554209543656</c:v>
                </c:pt>
                <c:pt idx="33974">
                  <c:v>0.22552212235682345</c:v>
                </c:pt>
                <c:pt idx="33975">
                  <c:v>0.22547870261821024</c:v>
                </c:pt>
                <c:pt idx="33976">
                  <c:v>0.22543528287959702</c:v>
                </c:pt>
                <c:pt idx="33977">
                  <c:v>0.22539186314098392</c:v>
                </c:pt>
                <c:pt idx="33978">
                  <c:v>0.22539186314098392</c:v>
                </c:pt>
                <c:pt idx="33979">
                  <c:v>0.2253484434023707</c:v>
                </c:pt>
                <c:pt idx="33980">
                  <c:v>0.2253050236637576</c:v>
                </c:pt>
                <c:pt idx="33981">
                  <c:v>0.22526160392514438</c:v>
                </c:pt>
                <c:pt idx="33982">
                  <c:v>0.22521818418653117</c:v>
                </c:pt>
                <c:pt idx="33983">
                  <c:v>0.22517476444791806</c:v>
                </c:pt>
                <c:pt idx="33984">
                  <c:v>0.22513134470930485</c:v>
                </c:pt>
                <c:pt idx="33985">
                  <c:v>0.22508792497069163</c:v>
                </c:pt>
                <c:pt idx="33986">
                  <c:v>0.22504450523207853</c:v>
                </c:pt>
                <c:pt idx="33987">
                  <c:v>0.22500108549346531</c:v>
                </c:pt>
                <c:pt idx="33988">
                  <c:v>0.22495766575485221</c:v>
                </c:pt>
                <c:pt idx="33989">
                  <c:v>0.22491424601623899</c:v>
                </c:pt>
                <c:pt idx="33990">
                  <c:v>0.22487082627762578</c:v>
                </c:pt>
                <c:pt idx="33991">
                  <c:v>0.22482740653901268</c:v>
                </c:pt>
                <c:pt idx="33992">
                  <c:v>0.22478398680039946</c:v>
                </c:pt>
                <c:pt idx="33993">
                  <c:v>0.22474056706178624</c:v>
                </c:pt>
                <c:pt idx="33994">
                  <c:v>0.22469714732317314</c:v>
                </c:pt>
                <c:pt idx="33995">
                  <c:v>0.22465372758455993</c:v>
                </c:pt>
                <c:pt idx="33996">
                  <c:v>0.22461030784594682</c:v>
                </c:pt>
                <c:pt idx="33997">
                  <c:v>0.22456688810733361</c:v>
                </c:pt>
                <c:pt idx="33998">
                  <c:v>0.22456688810733361</c:v>
                </c:pt>
                <c:pt idx="33999">
                  <c:v>0.22452346836872039</c:v>
                </c:pt>
                <c:pt idx="34000">
                  <c:v>0.22452346836872039</c:v>
                </c:pt>
                <c:pt idx="34001">
                  <c:v>0.22448004863010729</c:v>
                </c:pt>
                <c:pt idx="34002">
                  <c:v>0.22448004863010729</c:v>
                </c:pt>
                <c:pt idx="34003">
                  <c:v>0.22443662889149407</c:v>
                </c:pt>
                <c:pt idx="34004">
                  <c:v>0.22439320915288086</c:v>
                </c:pt>
                <c:pt idx="34005">
                  <c:v>0.22434978941426775</c:v>
                </c:pt>
                <c:pt idx="34006">
                  <c:v>0.22430636967565454</c:v>
                </c:pt>
                <c:pt idx="34007">
                  <c:v>0.22426294993704143</c:v>
                </c:pt>
                <c:pt idx="34008">
                  <c:v>0.22421953019842822</c:v>
                </c:pt>
                <c:pt idx="34009">
                  <c:v>0.224176110459815</c:v>
                </c:pt>
                <c:pt idx="34010">
                  <c:v>0.224176110459815</c:v>
                </c:pt>
                <c:pt idx="34011">
                  <c:v>0.2241326907212019</c:v>
                </c:pt>
                <c:pt idx="34012">
                  <c:v>0.22408927098258868</c:v>
                </c:pt>
                <c:pt idx="34013">
                  <c:v>0.22404585124397547</c:v>
                </c:pt>
                <c:pt idx="34014">
                  <c:v>0.22400243150536236</c:v>
                </c:pt>
                <c:pt idx="34015">
                  <c:v>0.22395901176674915</c:v>
                </c:pt>
                <c:pt idx="34016">
                  <c:v>0.22395901176674915</c:v>
                </c:pt>
                <c:pt idx="34017">
                  <c:v>0.22391559202813605</c:v>
                </c:pt>
                <c:pt idx="34018">
                  <c:v>0.22391559202813605</c:v>
                </c:pt>
                <c:pt idx="34019">
                  <c:v>0.22387217228952283</c:v>
                </c:pt>
                <c:pt idx="34020">
                  <c:v>0.22382875255090962</c:v>
                </c:pt>
                <c:pt idx="34021">
                  <c:v>0.22378533281229651</c:v>
                </c:pt>
                <c:pt idx="34022">
                  <c:v>0.2237419130736833</c:v>
                </c:pt>
                <c:pt idx="34023">
                  <c:v>0.22369849333507008</c:v>
                </c:pt>
                <c:pt idx="34024">
                  <c:v>0.22365507359645698</c:v>
                </c:pt>
                <c:pt idx="34025">
                  <c:v>0.22361165385784376</c:v>
                </c:pt>
                <c:pt idx="34026">
                  <c:v>0.22356823411923066</c:v>
                </c:pt>
                <c:pt idx="34027">
                  <c:v>0.22352481438061744</c:v>
                </c:pt>
                <c:pt idx="34028">
                  <c:v>0.22348139464200423</c:v>
                </c:pt>
                <c:pt idx="34029">
                  <c:v>0.22348139464200423</c:v>
                </c:pt>
                <c:pt idx="34030">
                  <c:v>0.22343797490339112</c:v>
                </c:pt>
                <c:pt idx="34031">
                  <c:v>0.22339455516477791</c:v>
                </c:pt>
                <c:pt idx="34032">
                  <c:v>0.22335113542616469</c:v>
                </c:pt>
                <c:pt idx="34033">
                  <c:v>0.22330771568755159</c:v>
                </c:pt>
                <c:pt idx="34034">
                  <c:v>0.22326429594893837</c:v>
                </c:pt>
                <c:pt idx="34035">
                  <c:v>0.22326429594893837</c:v>
                </c:pt>
                <c:pt idx="34036">
                  <c:v>0.22322087621032516</c:v>
                </c:pt>
                <c:pt idx="34037">
                  <c:v>0.22317745647171205</c:v>
                </c:pt>
                <c:pt idx="34038">
                  <c:v>0.22317745647171205</c:v>
                </c:pt>
                <c:pt idx="34039">
                  <c:v>0.22313403673309884</c:v>
                </c:pt>
                <c:pt idx="34040">
                  <c:v>0.22309061699448574</c:v>
                </c:pt>
                <c:pt idx="34041">
                  <c:v>0.22304719725587252</c:v>
                </c:pt>
                <c:pt idx="34042">
                  <c:v>0.22300377751725931</c:v>
                </c:pt>
                <c:pt idx="34043">
                  <c:v>0.2229603577786462</c:v>
                </c:pt>
                <c:pt idx="34044">
                  <c:v>0.22291693804003299</c:v>
                </c:pt>
                <c:pt idx="34045">
                  <c:v>0.22287351830141977</c:v>
                </c:pt>
                <c:pt idx="34046">
                  <c:v>0.22283009856280667</c:v>
                </c:pt>
                <c:pt idx="34047">
                  <c:v>0.22278667882419345</c:v>
                </c:pt>
                <c:pt idx="34048">
                  <c:v>0.22274325908558035</c:v>
                </c:pt>
                <c:pt idx="34049">
                  <c:v>0.22269983934696713</c:v>
                </c:pt>
                <c:pt idx="34050">
                  <c:v>0.22265641960835392</c:v>
                </c:pt>
                <c:pt idx="34051">
                  <c:v>0.22261299986974081</c:v>
                </c:pt>
                <c:pt idx="34052">
                  <c:v>0.2225695801311276</c:v>
                </c:pt>
                <c:pt idx="34053">
                  <c:v>0.22252616039251438</c:v>
                </c:pt>
                <c:pt idx="34054">
                  <c:v>0.22248274065390128</c:v>
                </c:pt>
                <c:pt idx="34055">
                  <c:v>0.22243932091528806</c:v>
                </c:pt>
                <c:pt idx="34056">
                  <c:v>0.22243932091528806</c:v>
                </c:pt>
                <c:pt idx="34057">
                  <c:v>0.22239590117667496</c:v>
                </c:pt>
                <c:pt idx="34058">
                  <c:v>0.22235248143806174</c:v>
                </c:pt>
                <c:pt idx="34059">
                  <c:v>0.22235248143806174</c:v>
                </c:pt>
                <c:pt idx="34060">
                  <c:v>0.22230906169944853</c:v>
                </c:pt>
                <c:pt idx="34061">
                  <c:v>0.22226564196083543</c:v>
                </c:pt>
                <c:pt idx="34062">
                  <c:v>0.22222222222222221</c:v>
                </c:pt>
                <c:pt idx="34063">
                  <c:v>0.22217880248360899</c:v>
                </c:pt>
                <c:pt idx="34064">
                  <c:v>0.22213538274499589</c:v>
                </c:pt>
                <c:pt idx="34065">
                  <c:v>0.22209196300638268</c:v>
                </c:pt>
                <c:pt idx="34066">
                  <c:v>0.22204854326776957</c:v>
                </c:pt>
                <c:pt idx="34067">
                  <c:v>0.22200512352915636</c:v>
                </c:pt>
                <c:pt idx="34068">
                  <c:v>0.22196170379054314</c:v>
                </c:pt>
                <c:pt idx="34069">
                  <c:v>0.22191828405193004</c:v>
                </c:pt>
                <c:pt idx="34070">
                  <c:v>0.22187486431331682</c:v>
                </c:pt>
                <c:pt idx="34071">
                  <c:v>0.22183144457470361</c:v>
                </c:pt>
                <c:pt idx="34072">
                  <c:v>0.22183144457470361</c:v>
                </c:pt>
                <c:pt idx="34073">
                  <c:v>0.22183144457470361</c:v>
                </c:pt>
                <c:pt idx="34074">
                  <c:v>0.2217880248360905</c:v>
                </c:pt>
                <c:pt idx="34075">
                  <c:v>0.22174460509747729</c:v>
                </c:pt>
                <c:pt idx="34076">
                  <c:v>0.22170118535886418</c:v>
                </c:pt>
                <c:pt idx="34077">
                  <c:v>0.22165776562025097</c:v>
                </c:pt>
                <c:pt idx="34078">
                  <c:v>0.22161434588163775</c:v>
                </c:pt>
                <c:pt idx="34079">
                  <c:v>0.22157092614302465</c:v>
                </c:pt>
                <c:pt idx="34080">
                  <c:v>0.22152750640441143</c:v>
                </c:pt>
                <c:pt idx="34081">
                  <c:v>0.22148408666579822</c:v>
                </c:pt>
                <c:pt idx="34082">
                  <c:v>0.22144066692718511</c:v>
                </c:pt>
                <c:pt idx="34083">
                  <c:v>0.2213972471885719</c:v>
                </c:pt>
                <c:pt idx="34084">
                  <c:v>0.2213538274499588</c:v>
                </c:pt>
                <c:pt idx="34085">
                  <c:v>0.2213538274499588</c:v>
                </c:pt>
                <c:pt idx="34086">
                  <c:v>0.22131040771134558</c:v>
                </c:pt>
                <c:pt idx="34087">
                  <c:v>0.22131040771134558</c:v>
                </c:pt>
                <c:pt idx="34088">
                  <c:v>0.22126698797273237</c:v>
                </c:pt>
                <c:pt idx="34089">
                  <c:v>0.22122356823411926</c:v>
                </c:pt>
                <c:pt idx="34090">
                  <c:v>0.22118014849550605</c:v>
                </c:pt>
                <c:pt idx="34091">
                  <c:v>0.22113672875689283</c:v>
                </c:pt>
                <c:pt idx="34092">
                  <c:v>0.22109330901827973</c:v>
                </c:pt>
                <c:pt idx="34093">
                  <c:v>0.22104988927966651</c:v>
                </c:pt>
                <c:pt idx="34094">
                  <c:v>0.22100646954105341</c:v>
                </c:pt>
                <c:pt idx="34095">
                  <c:v>0.22100646954105341</c:v>
                </c:pt>
                <c:pt idx="34096">
                  <c:v>0.22100646954105341</c:v>
                </c:pt>
                <c:pt idx="34097">
                  <c:v>0.22100646954105341</c:v>
                </c:pt>
                <c:pt idx="34098">
                  <c:v>0.22096304980244019</c:v>
                </c:pt>
                <c:pt idx="34099">
                  <c:v>0.22091963006382698</c:v>
                </c:pt>
                <c:pt idx="34100">
                  <c:v>0.22091963006382698</c:v>
                </c:pt>
                <c:pt idx="34101">
                  <c:v>0.22087621032521387</c:v>
                </c:pt>
                <c:pt idx="34102">
                  <c:v>0.22083279058660066</c:v>
                </c:pt>
                <c:pt idx="34103">
                  <c:v>0.22083279058660066</c:v>
                </c:pt>
                <c:pt idx="34104">
                  <c:v>0.22078937084798744</c:v>
                </c:pt>
                <c:pt idx="34105">
                  <c:v>0.22074595110937434</c:v>
                </c:pt>
                <c:pt idx="34106">
                  <c:v>0.22070253137076112</c:v>
                </c:pt>
                <c:pt idx="34107">
                  <c:v>0.22065911163214802</c:v>
                </c:pt>
                <c:pt idx="34108">
                  <c:v>0.2206156918935348</c:v>
                </c:pt>
                <c:pt idx="34109">
                  <c:v>0.2206156918935348</c:v>
                </c:pt>
                <c:pt idx="34110">
                  <c:v>0.22057227215492159</c:v>
                </c:pt>
                <c:pt idx="34111">
                  <c:v>0.22052885241630849</c:v>
                </c:pt>
                <c:pt idx="34112">
                  <c:v>0.22052885241630849</c:v>
                </c:pt>
                <c:pt idx="34113">
                  <c:v>0.22048543267769527</c:v>
                </c:pt>
                <c:pt idx="34114">
                  <c:v>0.22044201293908205</c:v>
                </c:pt>
                <c:pt idx="34115">
                  <c:v>0.22039859320046895</c:v>
                </c:pt>
                <c:pt idx="34116">
                  <c:v>0.22035517346185574</c:v>
                </c:pt>
                <c:pt idx="34117">
                  <c:v>0.22031175372324263</c:v>
                </c:pt>
                <c:pt idx="34118">
                  <c:v>0.22026833398462942</c:v>
                </c:pt>
                <c:pt idx="34119">
                  <c:v>0.2202249142460162</c:v>
                </c:pt>
                <c:pt idx="34120">
                  <c:v>0.2201814945074031</c:v>
                </c:pt>
                <c:pt idx="34121">
                  <c:v>0.22013807476878988</c:v>
                </c:pt>
                <c:pt idx="34122">
                  <c:v>0.22009465503017667</c:v>
                </c:pt>
                <c:pt idx="34123">
                  <c:v>0.22005123529156356</c:v>
                </c:pt>
                <c:pt idx="34124">
                  <c:v>0.22000781555295035</c:v>
                </c:pt>
                <c:pt idx="34125">
                  <c:v>0.21996439581433724</c:v>
                </c:pt>
                <c:pt idx="34126">
                  <c:v>0.21992097607572403</c:v>
                </c:pt>
                <c:pt idx="34127">
                  <c:v>0.21987755633711081</c:v>
                </c:pt>
                <c:pt idx="34128">
                  <c:v>0.21983413659849771</c:v>
                </c:pt>
                <c:pt idx="34129">
                  <c:v>0.21979071685988449</c:v>
                </c:pt>
                <c:pt idx="34130">
                  <c:v>0.21974729712127128</c:v>
                </c:pt>
                <c:pt idx="34131">
                  <c:v>0.21974729712127128</c:v>
                </c:pt>
                <c:pt idx="34132">
                  <c:v>0.21970387738265817</c:v>
                </c:pt>
                <c:pt idx="34133">
                  <c:v>0.21966045764404496</c:v>
                </c:pt>
                <c:pt idx="34134">
                  <c:v>0.21961703790543186</c:v>
                </c:pt>
                <c:pt idx="34135">
                  <c:v>0.21957361816681864</c:v>
                </c:pt>
                <c:pt idx="34136">
                  <c:v>0.21957361816681864</c:v>
                </c:pt>
                <c:pt idx="34137">
                  <c:v>0.21953019842820543</c:v>
                </c:pt>
                <c:pt idx="34138">
                  <c:v>0.21948677868959232</c:v>
                </c:pt>
                <c:pt idx="34139">
                  <c:v>0.21944335895097911</c:v>
                </c:pt>
                <c:pt idx="34140">
                  <c:v>0.21939993921236589</c:v>
                </c:pt>
                <c:pt idx="34141">
                  <c:v>0.21935651947375279</c:v>
                </c:pt>
                <c:pt idx="34142">
                  <c:v>0.21931309973513957</c:v>
                </c:pt>
                <c:pt idx="34143">
                  <c:v>0.21926967999652647</c:v>
                </c:pt>
                <c:pt idx="34144">
                  <c:v>0.21922626025791325</c:v>
                </c:pt>
                <c:pt idx="34145">
                  <c:v>0.21918284051930004</c:v>
                </c:pt>
                <c:pt idx="34146">
                  <c:v>0.21913942078068693</c:v>
                </c:pt>
                <c:pt idx="34147">
                  <c:v>0.21909600104207372</c:v>
                </c:pt>
                <c:pt idx="34148">
                  <c:v>0.2190525813034605</c:v>
                </c:pt>
                <c:pt idx="34149">
                  <c:v>0.2190091615648474</c:v>
                </c:pt>
                <c:pt idx="34150">
                  <c:v>0.21896574182623418</c:v>
                </c:pt>
                <c:pt idx="34151">
                  <c:v>0.21892232208762108</c:v>
                </c:pt>
                <c:pt idx="34152">
                  <c:v>0.21887890234900786</c:v>
                </c:pt>
                <c:pt idx="34153">
                  <c:v>0.21883548261039465</c:v>
                </c:pt>
                <c:pt idx="34154">
                  <c:v>0.21883548261039465</c:v>
                </c:pt>
                <c:pt idx="34155">
                  <c:v>0.21879206287178155</c:v>
                </c:pt>
                <c:pt idx="34156">
                  <c:v>0.21874864313316833</c:v>
                </c:pt>
                <c:pt idx="34157">
                  <c:v>0.21870522339455511</c:v>
                </c:pt>
                <c:pt idx="34158">
                  <c:v>0.21870522339455511</c:v>
                </c:pt>
                <c:pt idx="34159">
                  <c:v>0.21866180365594201</c:v>
                </c:pt>
                <c:pt idx="34160">
                  <c:v>0.2186183839173288</c:v>
                </c:pt>
                <c:pt idx="34161">
                  <c:v>0.21857496417871569</c:v>
                </c:pt>
                <c:pt idx="34162">
                  <c:v>0.21857496417871569</c:v>
                </c:pt>
                <c:pt idx="34163">
                  <c:v>0.21853154444010248</c:v>
                </c:pt>
                <c:pt idx="34164">
                  <c:v>0.21848812470148926</c:v>
                </c:pt>
                <c:pt idx="34165">
                  <c:v>0.21844470496287616</c:v>
                </c:pt>
                <c:pt idx="34166">
                  <c:v>0.21840128522426294</c:v>
                </c:pt>
                <c:pt idx="34167">
                  <c:v>0.21840128522426294</c:v>
                </c:pt>
                <c:pt idx="34168">
                  <c:v>0.21835786548564973</c:v>
                </c:pt>
                <c:pt idx="34169">
                  <c:v>0.21831444574703662</c:v>
                </c:pt>
                <c:pt idx="34170">
                  <c:v>0.21827102600842341</c:v>
                </c:pt>
                <c:pt idx="34171">
                  <c:v>0.2182276062698103</c:v>
                </c:pt>
                <c:pt idx="34172">
                  <c:v>0.21818418653119709</c:v>
                </c:pt>
                <c:pt idx="34173">
                  <c:v>0.21814076679258387</c:v>
                </c:pt>
                <c:pt idx="34174">
                  <c:v>0.21809734705397077</c:v>
                </c:pt>
                <c:pt idx="34175">
                  <c:v>0.21805392731535755</c:v>
                </c:pt>
                <c:pt idx="34176">
                  <c:v>0.21801050757674434</c:v>
                </c:pt>
                <c:pt idx="34177">
                  <c:v>0.21796708783813123</c:v>
                </c:pt>
                <c:pt idx="34178">
                  <c:v>0.21792366809951802</c:v>
                </c:pt>
                <c:pt idx="34179">
                  <c:v>0.21788024836090492</c:v>
                </c:pt>
                <c:pt idx="34180">
                  <c:v>0.2178368286222917</c:v>
                </c:pt>
                <c:pt idx="34181">
                  <c:v>0.21779340888367849</c:v>
                </c:pt>
                <c:pt idx="34182">
                  <c:v>0.21774998914506538</c:v>
                </c:pt>
                <c:pt idx="34183">
                  <c:v>0.21770656940645217</c:v>
                </c:pt>
                <c:pt idx="34184">
                  <c:v>0.21766314966783895</c:v>
                </c:pt>
                <c:pt idx="34185">
                  <c:v>0.21761972992922585</c:v>
                </c:pt>
                <c:pt idx="34186">
                  <c:v>0.21757631019061263</c:v>
                </c:pt>
                <c:pt idx="34187">
                  <c:v>0.21753289045199953</c:v>
                </c:pt>
                <c:pt idx="34188">
                  <c:v>0.21753289045199953</c:v>
                </c:pt>
                <c:pt idx="34189">
                  <c:v>0.21748947071338631</c:v>
                </c:pt>
                <c:pt idx="34190">
                  <c:v>0.2174460509747731</c:v>
                </c:pt>
                <c:pt idx="34191">
                  <c:v>0.21740263123615999</c:v>
                </c:pt>
                <c:pt idx="34192">
                  <c:v>0.21740263123615999</c:v>
                </c:pt>
                <c:pt idx="34193">
                  <c:v>0.21740263123615999</c:v>
                </c:pt>
                <c:pt idx="34194">
                  <c:v>0.21735921149754678</c:v>
                </c:pt>
                <c:pt idx="34195">
                  <c:v>0.21731579175893356</c:v>
                </c:pt>
                <c:pt idx="34196">
                  <c:v>0.21727237202032046</c:v>
                </c:pt>
                <c:pt idx="34197">
                  <c:v>0.21722895228170724</c:v>
                </c:pt>
                <c:pt idx="34198">
                  <c:v>0.21718553254309414</c:v>
                </c:pt>
                <c:pt idx="34199">
                  <c:v>0.21718553254309414</c:v>
                </c:pt>
                <c:pt idx="34200">
                  <c:v>0.21718553254309414</c:v>
                </c:pt>
                <c:pt idx="34201">
                  <c:v>0.21718553254309414</c:v>
                </c:pt>
                <c:pt idx="34202">
                  <c:v>0.21718553254309414</c:v>
                </c:pt>
                <c:pt idx="34203">
                  <c:v>0.21714211280448092</c:v>
                </c:pt>
                <c:pt idx="34204">
                  <c:v>0.21714211280448092</c:v>
                </c:pt>
                <c:pt idx="34205">
                  <c:v>0.21709869306586771</c:v>
                </c:pt>
                <c:pt idx="34206">
                  <c:v>0.21709869306586771</c:v>
                </c:pt>
                <c:pt idx="34207">
                  <c:v>0.21705527332725461</c:v>
                </c:pt>
                <c:pt idx="34208">
                  <c:v>0.21705527332725461</c:v>
                </c:pt>
                <c:pt idx="34209">
                  <c:v>0.21701185358864139</c:v>
                </c:pt>
                <c:pt idx="34210">
                  <c:v>0.21696843385002818</c:v>
                </c:pt>
                <c:pt idx="34211">
                  <c:v>0.21692501411141507</c:v>
                </c:pt>
                <c:pt idx="34212">
                  <c:v>0.21688159437280186</c:v>
                </c:pt>
                <c:pt idx="34213">
                  <c:v>0.21683817463418875</c:v>
                </c:pt>
                <c:pt idx="34214">
                  <c:v>0.21679475489557554</c:v>
                </c:pt>
                <c:pt idx="34215">
                  <c:v>0.21675133515696232</c:v>
                </c:pt>
                <c:pt idx="34216">
                  <c:v>0.21670791541834922</c:v>
                </c:pt>
                <c:pt idx="34217">
                  <c:v>0.216664495679736</c:v>
                </c:pt>
                <c:pt idx="34218">
                  <c:v>0.21662107594112279</c:v>
                </c:pt>
                <c:pt idx="34219">
                  <c:v>0.21657765620250968</c:v>
                </c:pt>
                <c:pt idx="34220">
                  <c:v>0.21657765620250968</c:v>
                </c:pt>
                <c:pt idx="34221">
                  <c:v>0.21653423646389647</c:v>
                </c:pt>
                <c:pt idx="34222">
                  <c:v>0.21649081672528336</c:v>
                </c:pt>
                <c:pt idx="34223">
                  <c:v>0.21644739698667015</c:v>
                </c:pt>
                <c:pt idx="34224">
                  <c:v>0.21640397724805693</c:v>
                </c:pt>
                <c:pt idx="34225">
                  <c:v>0.21640397724805693</c:v>
                </c:pt>
                <c:pt idx="34226">
                  <c:v>0.21636055750944383</c:v>
                </c:pt>
                <c:pt idx="34227">
                  <c:v>0.21631713777083061</c:v>
                </c:pt>
                <c:pt idx="34228">
                  <c:v>0.21631713777083061</c:v>
                </c:pt>
                <c:pt idx="34229">
                  <c:v>0.2162737180322174</c:v>
                </c:pt>
                <c:pt idx="34230">
                  <c:v>0.21623029829360429</c:v>
                </c:pt>
                <c:pt idx="34231">
                  <c:v>0.21618687855499108</c:v>
                </c:pt>
                <c:pt idx="34232">
                  <c:v>0.21618687855499108</c:v>
                </c:pt>
                <c:pt idx="34233">
                  <c:v>0.21614345881637798</c:v>
                </c:pt>
                <c:pt idx="34234">
                  <c:v>0.21610003907776476</c:v>
                </c:pt>
                <c:pt idx="34235">
                  <c:v>0.21610003907776476</c:v>
                </c:pt>
                <c:pt idx="34236">
                  <c:v>0.21605661933915155</c:v>
                </c:pt>
                <c:pt idx="34237">
                  <c:v>0.21601319960053844</c:v>
                </c:pt>
                <c:pt idx="34238">
                  <c:v>0.21596977986192523</c:v>
                </c:pt>
                <c:pt idx="34239">
                  <c:v>0.21592636012331201</c:v>
                </c:pt>
                <c:pt idx="34240">
                  <c:v>0.21588294038469891</c:v>
                </c:pt>
                <c:pt idx="34241">
                  <c:v>0.21583952064608569</c:v>
                </c:pt>
                <c:pt idx="34242">
                  <c:v>0.21579610090747259</c:v>
                </c:pt>
                <c:pt idx="34243">
                  <c:v>0.21579610090747259</c:v>
                </c:pt>
                <c:pt idx="34244">
                  <c:v>0.21575268116885937</c:v>
                </c:pt>
                <c:pt idx="34245">
                  <c:v>0.21570926143024616</c:v>
                </c:pt>
                <c:pt idx="34246">
                  <c:v>0.21566584169163305</c:v>
                </c:pt>
                <c:pt idx="34247">
                  <c:v>0.21562242195301984</c:v>
                </c:pt>
                <c:pt idx="34248">
                  <c:v>0.21557900221440662</c:v>
                </c:pt>
                <c:pt idx="34249">
                  <c:v>0.21557900221440662</c:v>
                </c:pt>
                <c:pt idx="34250">
                  <c:v>0.21553558247579352</c:v>
                </c:pt>
                <c:pt idx="34251">
                  <c:v>0.2154921627371803</c:v>
                </c:pt>
                <c:pt idx="34252">
                  <c:v>0.2154921627371803</c:v>
                </c:pt>
                <c:pt idx="34253">
                  <c:v>0.2154487429985672</c:v>
                </c:pt>
                <c:pt idx="34254">
                  <c:v>0.21540532325995398</c:v>
                </c:pt>
                <c:pt idx="34255">
                  <c:v>0.21536190352134077</c:v>
                </c:pt>
                <c:pt idx="34256">
                  <c:v>0.21531848378272767</c:v>
                </c:pt>
                <c:pt idx="34257">
                  <c:v>0.21527506404411445</c:v>
                </c:pt>
                <c:pt idx="34258">
                  <c:v>0.21523164430550124</c:v>
                </c:pt>
                <c:pt idx="34259">
                  <c:v>0.21518822456688813</c:v>
                </c:pt>
                <c:pt idx="34260">
                  <c:v>0.21514480482827492</c:v>
                </c:pt>
                <c:pt idx="34261">
                  <c:v>0.21510138508966181</c:v>
                </c:pt>
                <c:pt idx="34262">
                  <c:v>0.2150579653510486</c:v>
                </c:pt>
                <c:pt idx="34263">
                  <c:v>0.2150579653510486</c:v>
                </c:pt>
                <c:pt idx="34264">
                  <c:v>0.21501454561243538</c:v>
                </c:pt>
                <c:pt idx="34265">
                  <c:v>0.21501454561243538</c:v>
                </c:pt>
                <c:pt idx="34266">
                  <c:v>0.21497112587382228</c:v>
                </c:pt>
                <c:pt idx="34267">
                  <c:v>0.21492770613520906</c:v>
                </c:pt>
                <c:pt idx="34268">
                  <c:v>0.21488428639659585</c:v>
                </c:pt>
                <c:pt idx="34269">
                  <c:v>0.21484086665798274</c:v>
                </c:pt>
                <c:pt idx="34270">
                  <c:v>0.21479744691936953</c:v>
                </c:pt>
                <c:pt idx="34271">
                  <c:v>0.21475402718075642</c:v>
                </c:pt>
                <c:pt idx="34272">
                  <c:v>0.21475402718075642</c:v>
                </c:pt>
                <c:pt idx="34273">
                  <c:v>0.21471060744214321</c:v>
                </c:pt>
                <c:pt idx="34274">
                  <c:v>0.21466718770352999</c:v>
                </c:pt>
                <c:pt idx="34275">
                  <c:v>0.21462376796491689</c:v>
                </c:pt>
                <c:pt idx="34276">
                  <c:v>0.21458034822630367</c:v>
                </c:pt>
                <c:pt idx="34277">
                  <c:v>0.21453692848769046</c:v>
                </c:pt>
                <c:pt idx="34278">
                  <c:v>0.21449350874907736</c:v>
                </c:pt>
                <c:pt idx="34279">
                  <c:v>0.21449350874907736</c:v>
                </c:pt>
                <c:pt idx="34280">
                  <c:v>0.21449350874907736</c:v>
                </c:pt>
                <c:pt idx="34281">
                  <c:v>0.21445008901046414</c:v>
                </c:pt>
                <c:pt idx="34282">
                  <c:v>0.21440666927185104</c:v>
                </c:pt>
                <c:pt idx="34283">
                  <c:v>0.21436324953323782</c:v>
                </c:pt>
                <c:pt idx="34284">
                  <c:v>0.21431982979462461</c:v>
                </c:pt>
                <c:pt idx="34285">
                  <c:v>0.2142764100560115</c:v>
                </c:pt>
                <c:pt idx="34286">
                  <c:v>0.21423299031739829</c:v>
                </c:pt>
                <c:pt idx="34287">
                  <c:v>0.21418957057878507</c:v>
                </c:pt>
                <c:pt idx="34288">
                  <c:v>0.21414615084017197</c:v>
                </c:pt>
                <c:pt idx="34289">
                  <c:v>0.21410273110155875</c:v>
                </c:pt>
                <c:pt idx="34290">
                  <c:v>0.21405931136294565</c:v>
                </c:pt>
                <c:pt idx="34291">
                  <c:v>0.21401589162433243</c:v>
                </c:pt>
                <c:pt idx="34292">
                  <c:v>0.21397247188571922</c:v>
                </c:pt>
                <c:pt idx="34293">
                  <c:v>0.21392905214710611</c:v>
                </c:pt>
                <c:pt idx="34294">
                  <c:v>0.2138856324084929</c:v>
                </c:pt>
                <c:pt idx="34295">
                  <c:v>0.21384221266987968</c:v>
                </c:pt>
                <c:pt idx="34296">
                  <c:v>0.21379879293126658</c:v>
                </c:pt>
                <c:pt idx="34297">
                  <c:v>0.21375537319265336</c:v>
                </c:pt>
                <c:pt idx="34298">
                  <c:v>0.21375537319265336</c:v>
                </c:pt>
                <c:pt idx="34299">
                  <c:v>0.21371195345404026</c:v>
                </c:pt>
                <c:pt idx="34300">
                  <c:v>0.21366853371542704</c:v>
                </c:pt>
                <c:pt idx="34301">
                  <c:v>0.21362511397681383</c:v>
                </c:pt>
                <c:pt idx="34302">
                  <c:v>0.21358169423820073</c:v>
                </c:pt>
                <c:pt idx="34303">
                  <c:v>0.21353827449958751</c:v>
                </c:pt>
                <c:pt idx="34304">
                  <c:v>0.21353827449958751</c:v>
                </c:pt>
                <c:pt idx="34305">
                  <c:v>0.2134948547609743</c:v>
                </c:pt>
                <c:pt idx="34306">
                  <c:v>0.2134948547609743</c:v>
                </c:pt>
                <c:pt idx="34307">
                  <c:v>0.21345143502236119</c:v>
                </c:pt>
                <c:pt idx="34308">
                  <c:v>0.21345143502236119</c:v>
                </c:pt>
                <c:pt idx="34309">
                  <c:v>0.21340801528374798</c:v>
                </c:pt>
                <c:pt idx="34310">
                  <c:v>0.21336459554513487</c:v>
                </c:pt>
                <c:pt idx="34311">
                  <c:v>0.21332117580652166</c:v>
                </c:pt>
                <c:pt idx="34312">
                  <c:v>0.21327775606790844</c:v>
                </c:pt>
                <c:pt idx="34313">
                  <c:v>0.21323433632929534</c:v>
                </c:pt>
                <c:pt idx="34314">
                  <c:v>0.21319091659068212</c:v>
                </c:pt>
                <c:pt idx="34315">
                  <c:v>0.21314749685206891</c:v>
                </c:pt>
                <c:pt idx="34316">
                  <c:v>0.21314749685206891</c:v>
                </c:pt>
                <c:pt idx="34317">
                  <c:v>0.2131040771134558</c:v>
                </c:pt>
                <c:pt idx="34318">
                  <c:v>0.21306065737484259</c:v>
                </c:pt>
                <c:pt idx="34319">
                  <c:v>0.21306065737484259</c:v>
                </c:pt>
                <c:pt idx="34320">
                  <c:v>0.21301723763622948</c:v>
                </c:pt>
                <c:pt idx="34321">
                  <c:v>0.21297381789761627</c:v>
                </c:pt>
                <c:pt idx="34322">
                  <c:v>0.21293039815900305</c:v>
                </c:pt>
                <c:pt idx="34323">
                  <c:v>0.21288697842038995</c:v>
                </c:pt>
                <c:pt idx="34324">
                  <c:v>0.21284355868177673</c:v>
                </c:pt>
                <c:pt idx="34325">
                  <c:v>0.21280013894316352</c:v>
                </c:pt>
                <c:pt idx="34326">
                  <c:v>0.21275671920455042</c:v>
                </c:pt>
                <c:pt idx="34327">
                  <c:v>0.21275671920455042</c:v>
                </c:pt>
                <c:pt idx="34328">
                  <c:v>0.2127132994659372</c:v>
                </c:pt>
                <c:pt idx="34329">
                  <c:v>0.2126698797273241</c:v>
                </c:pt>
                <c:pt idx="34330">
                  <c:v>0.2126698797273241</c:v>
                </c:pt>
                <c:pt idx="34331">
                  <c:v>0.2126698797273241</c:v>
                </c:pt>
                <c:pt idx="34332">
                  <c:v>0.21262645998871088</c:v>
                </c:pt>
                <c:pt idx="34333">
                  <c:v>0.21258304025009767</c:v>
                </c:pt>
                <c:pt idx="34334">
                  <c:v>0.21258304025009767</c:v>
                </c:pt>
                <c:pt idx="34335">
                  <c:v>0.21253962051148456</c:v>
                </c:pt>
                <c:pt idx="34336">
                  <c:v>0.21253962051148456</c:v>
                </c:pt>
                <c:pt idx="34337">
                  <c:v>0.21253962051148456</c:v>
                </c:pt>
                <c:pt idx="34338">
                  <c:v>0.21249620077287135</c:v>
                </c:pt>
                <c:pt idx="34339">
                  <c:v>0.21249620077287135</c:v>
                </c:pt>
                <c:pt idx="34340">
                  <c:v>0.21245278103425813</c:v>
                </c:pt>
                <c:pt idx="34341">
                  <c:v>0.21240936129564503</c:v>
                </c:pt>
                <c:pt idx="34342">
                  <c:v>0.21240936129564503</c:v>
                </c:pt>
                <c:pt idx="34343">
                  <c:v>0.21240936129564503</c:v>
                </c:pt>
                <c:pt idx="34344">
                  <c:v>0.21236594155703181</c:v>
                </c:pt>
                <c:pt idx="34345">
                  <c:v>0.21236594155703181</c:v>
                </c:pt>
                <c:pt idx="34346">
                  <c:v>0.21232252181841871</c:v>
                </c:pt>
                <c:pt idx="34347">
                  <c:v>0.21227910207980549</c:v>
                </c:pt>
                <c:pt idx="34348">
                  <c:v>0.21223568234119228</c:v>
                </c:pt>
                <c:pt idx="34349">
                  <c:v>0.21219226260257917</c:v>
                </c:pt>
                <c:pt idx="34350">
                  <c:v>0.21214884286396596</c:v>
                </c:pt>
                <c:pt idx="34351">
                  <c:v>0.21210542312535274</c:v>
                </c:pt>
                <c:pt idx="34352">
                  <c:v>0.21206200338673964</c:v>
                </c:pt>
                <c:pt idx="34353">
                  <c:v>0.21206200338673964</c:v>
                </c:pt>
                <c:pt idx="34354">
                  <c:v>0.21201858364812642</c:v>
                </c:pt>
                <c:pt idx="34355">
                  <c:v>0.21197516390951332</c:v>
                </c:pt>
                <c:pt idx="34356">
                  <c:v>0.2119317441709001</c:v>
                </c:pt>
                <c:pt idx="34357">
                  <c:v>0.21188832443228689</c:v>
                </c:pt>
                <c:pt idx="34358">
                  <c:v>0.21184490469367379</c:v>
                </c:pt>
                <c:pt idx="34359">
                  <c:v>0.21180148495506057</c:v>
                </c:pt>
                <c:pt idx="34360">
                  <c:v>0.21180148495506057</c:v>
                </c:pt>
                <c:pt idx="34361">
                  <c:v>0.21180148495506057</c:v>
                </c:pt>
                <c:pt idx="34362">
                  <c:v>0.21175806521644736</c:v>
                </c:pt>
                <c:pt idx="34363">
                  <c:v>0.21171464547783425</c:v>
                </c:pt>
                <c:pt idx="34364">
                  <c:v>0.21171464547783425</c:v>
                </c:pt>
                <c:pt idx="34365">
                  <c:v>0.21167122573922104</c:v>
                </c:pt>
                <c:pt idx="34366">
                  <c:v>0.21162780600060782</c:v>
                </c:pt>
                <c:pt idx="34367">
                  <c:v>0.21158438626199472</c:v>
                </c:pt>
                <c:pt idx="34368">
                  <c:v>0.2115409665233815</c:v>
                </c:pt>
                <c:pt idx="34369">
                  <c:v>0.2114975467847684</c:v>
                </c:pt>
                <c:pt idx="34370">
                  <c:v>0.21145412704615518</c:v>
                </c:pt>
                <c:pt idx="34371">
                  <c:v>0.21141070730754197</c:v>
                </c:pt>
                <c:pt idx="34372">
                  <c:v>0.21136728756892886</c:v>
                </c:pt>
                <c:pt idx="34373">
                  <c:v>0.21132386783031565</c:v>
                </c:pt>
                <c:pt idx="34374">
                  <c:v>0.21128044809170243</c:v>
                </c:pt>
                <c:pt idx="34375">
                  <c:v>0.21123702835308933</c:v>
                </c:pt>
                <c:pt idx="34376">
                  <c:v>0.21119360861447611</c:v>
                </c:pt>
                <c:pt idx="34377">
                  <c:v>0.21115018887586301</c:v>
                </c:pt>
                <c:pt idx="34378">
                  <c:v>0.21110676913724979</c:v>
                </c:pt>
                <c:pt idx="34379">
                  <c:v>0.21106334939863658</c:v>
                </c:pt>
                <c:pt idx="34380">
                  <c:v>0.21106334939863658</c:v>
                </c:pt>
                <c:pt idx="34381">
                  <c:v>0.21106334939863658</c:v>
                </c:pt>
                <c:pt idx="34382">
                  <c:v>0.21101992966002348</c:v>
                </c:pt>
                <c:pt idx="34383">
                  <c:v>0.21101992966002348</c:v>
                </c:pt>
                <c:pt idx="34384">
                  <c:v>0.21097650992141026</c:v>
                </c:pt>
                <c:pt idx="34385">
                  <c:v>0.21093309018279705</c:v>
                </c:pt>
                <c:pt idx="34386">
                  <c:v>0.21088967044418394</c:v>
                </c:pt>
                <c:pt idx="34387">
                  <c:v>0.21088967044418394</c:v>
                </c:pt>
                <c:pt idx="34388">
                  <c:v>0.21084625070557073</c:v>
                </c:pt>
                <c:pt idx="34389">
                  <c:v>0.21080283096695762</c:v>
                </c:pt>
                <c:pt idx="34390">
                  <c:v>0.21075941122834441</c:v>
                </c:pt>
                <c:pt idx="34391">
                  <c:v>0.21071599148973119</c:v>
                </c:pt>
                <c:pt idx="34392">
                  <c:v>0.21067257175111809</c:v>
                </c:pt>
                <c:pt idx="34393">
                  <c:v>0.21062915201250487</c:v>
                </c:pt>
                <c:pt idx="34394">
                  <c:v>0.21062915201250487</c:v>
                </c:pt>
                <c:pt idx="34395">
                  <c:v>0.21058573227389166</c:v>
                </c:pt>
                <c:pt idx="34396">
                  <c:v>0.21054231253527855</c:v>
                </c:pt>
                <c:pt idx="34397">
                  <c:v>0.21054231253527855</c:v>
                </c:pt>
                <c:pt idx="34398">
                  <c:v>0.21049889279666534</c:v>
                </c:pt>
                <c:pt idx="34399">
                  <c:v>0.21045547305805223</c:v>
                </c:pt>
                <c:pt idx="34400">
                  <c:v>0.21041205331943902</c:v>
                </c:pt>
                <c:pt idx="34401">
                  <c:v>0.2103686335808258</c:v>
                </c:pt>
                <c:pt idx="34402">
                  <c:v>0.2103686335808258</c:v>
                </c:pt>
                <c:pt idx="34403">
                  <c:v>0.2103252138422127</c:v>
                </c:pt>
                <c:pt idx="34404">
                  <c:v>0.21028179410359948</c:v>
                </c:pt>
                <c:pt idx="34405">
                  <c:v>0.21023837436498627</c:v>
                </c:pt>
                <c:pt idx="34406">
                  <c:v>0.21023837436498627</c:v>
                </c:pt>
                <c:pt idx="34407">
                  <c:v>0.21023837436498627</c:v>
                </c:pt>
                <c:pt idx="34408">
                  <c:v>0.21019495462637316</c:v>
                </c:pt>
                <c:pt idx="34409">
                  <c:v>0.21015153488775995</c:v>
                </c:pt>
                <c:pt idx="34410">
                  <c:v>0.21010811514914685</c:v>
                </c:pt>
                <c:pt idx="34411">
                  <c:v>0.21006469541053363</c:v>
                </c:pt>
                <c:pt idx="34412">
                  <c:v>0.21006469541053363</c:v>
                </c:pt>
                <c:pt idx="34413">
                  <c:v>0.21002127567192042</c:v>
                </c:pt>
                <c:pt idx="34414">
                  <c:v>0.20997785593330731</c:v>
                </c:pt>
                <c:pt idx="34415">
                  <c:v>0.2099344361946941</c:v>
                </c:pt>
                <c:pt idx="34416">
                  <c:v>0.20989101645608088</c:v>
                </c:pt>
                <c:pt idx="34417">
                  <c:v>0.20984759671746778</c:v>
                </c:pt>
                <c:pt idx="34418">
                  <c:v>0.20980417697885456</c:v>
                </c:pt>
                <c:pt idx="34419">
                  <c:v>0.20980417697885456</c:v>
                </c:pt>
                <c:pt idx="34420">
                  <c:v>0.20980417697885456</c:v>
                </c:pt>
                <c:pt idx="34421">
                  <c:v>0.20976075724024146</c:v>
                </c:pt>
                <c:pt idx="34422">
                  <c:v>0.20971733750162824</c:v>
                </c:pt>
                <c:pt idx="34423">
                  <c:v>0.20971733750162824</c:v>
                </c:pt>
                <c:pt idx="34424">
                  <c:v>0.20967391776301503</c:v>
                </c:pt>
                <c:pt idx="34425">
                  <c:v>0.20963049802440192</c:v>
                </c:pt>
                <c:pt idx="34426">
                  <c:v>0.20958707828578871</c:v>
                </c:pt>
                <c:pt idx="34427">
                  <c:v>0.20954365854717549</c:v>
                </c:pt>
                <c:pt idx="34428">
                  <c:v>0.20950023880856239</c:v>
                </c:pt>
                <c:pt idx="34429">
                  <c:v>0.20950023880856239</c:v>
                </c:pt>
                <c:pt idx="34430">
                  <c:v>0.20945681906994917</c:v>
                </c:pt>
                <c:pt idx="34431">
                  <c:v>0.20941339933133607</c:v>
                </c:pt>
                <c:pt idx="34432">
                  <c:v>0.20941339933133607</c:v>
                </c:pt>
                <c:pt idx="34433">
                  <c:v>0.20941339933133607</c:v>
                </c:pt>
                <c:pt idx="34434">
                  <c:v>0.20936997959272285</c:v>
                </c:pt>
                <c:pt idx="34435">
                  <c:v>0.20932655985410964</c:v>
                </c:pt>
                <c:pt idx="34436">
                  <c:v>0.20928314011549654</c:v>
                </c:pt>
                <c:pt idx="34437">
                  <c:v>0.20923972037688332</c:v>
                </c:pt>
                <c:pt idx="34438">
                  <c:v>0.20923972037688332</c:v>
                </c:pt>
                <c:pt idx="34439">
                  <c:v>0.20923972037688332</c:v>
                </c:pt>
                <c:pt idx="34440">
                  <c:v>0.20919630063827011</c:v>
                </c:pt>
                <c:pt idx="34441">
                  <c:v>0.209152880899657</c:v>
                </c:pt>
                <c:pt idx="34442">
                  <c:v>0.209152880899657</c:v>
                </c:pt>
                <c:pt idx="34443">
                  <c:v>0.209152880899657</c:v>
                </c:pt>
                <c:pt idx="34444">
                  <c:v>0.20910946116104379</c:v>
                </c:pt>
                <c:pt idx="34445">
                  <c:v>0.20906604142243068</c:v>
                </c:pt>
                <c:pt idx="34446">
                  <c:v>0.20902262168381747</c:v>
                </c:pt>
                <c:pt idx="34447">
                  <c:v>0.20897920194520425</c:v>
                </c:pt>
                <c:pt idx="34448">
                  <c:v>0.20893578220659115</c:v>
                </c:pt>
                <c:pt idx="34449">
                  <c:v>0.20893578220659115</c:v>
                </c:pt>
                <c:pt idx="34450">
                  <c:v>0.20889236246797793</c:v>
                </c:pt>
                <c:pt idx="34451">
                  <c:v>0.20884894272936472</c:v>
                </c:pt>
                <c:pt idx="34452">
                  <c:v>0.20880552299075161</c:v>
                </c:pt>
                <c:pt idx="34453">
                  <c:v>0.2087621032521384</c:v>
                </c:pt>
                <c:pt idx="34454">
                  <c:v>0.20871868351352529</c:v>
                </c:pt>
                <c:pt idx="34455">
                  <c:v>0.20867526377491208</c:v>
                </c:pt>
                <c:pt idx="34456">
                  <c:v>0.20863184403629886</c:v>
                </c:pt>
                <c:pt idx="34457">
                  <c:v>0.20858842429768576</c:v>
                </c:pt>
                <c:pt idx="34458">
                  <c:v>0.20854500455907254</c:v>
                </c:pt>
                <c:pt idx="34459">
                  <c:v>0.20850158482045933</c:v>
                </c:pt>
                <c:pt idx="34460">
                  <c:v>0.20850158482045933</c:v>
                </c:pt>
                <c:pt idx="34461">
                  <c:v>0.20845816508184623</c:v>
                </c:pt>
                <c:pt idx="34462">
                  <c:v>0.20841474534323301</c:v>
                </c:pt>
                <c:pt idx="34463">
                  <c:v>0.20837132560461991</c:v>
                </c:pt>
                <c:pt idx="34464">
                  <c:v>0.20832790586600669</c:v>
                </c:pt>
                <c:pt idx="34465">
                  <c:v>0.20828448612739348</c:v>
                </c:pt>
                <c:pt idx="34466">
                  <c:v>0.20824106638878037</c:v>
                </c:pt>
                <c:pt idx="34467">
                  <c:v>0.20819764665016716</c:v>
                </c:pt>
                <c:pt idx="34468">
                  <c:v>0.20815422691155394</c:v>
                </c:pt>
                <c:pt idx="34469">
                  <c:v>0.20811080717294084</c:v>
                </c:pt>
                <c:pt idx="34470">
                  <c:v>0.20806738743432762</c:v>
                </c:pt>
                <c:pt idx="34471">
                  <c:v>0.20802396769571452</c:v>
                </c:pt>
                <c:pt idx="34472">
                  <c:v>0.2079805479571013</c:v>
                </c:pt>
                <c:pt idx="34473">
                  <c:v>0.20793712821848809</c:v>
                </c:pt>
                <c:pt idx="34474">
                  <c:v>0.20793712821848809</c:v>
                </c:pt>
                <c:pt idx="34475">
                  <c:v>0.20789370847987498</c:v>
                </c:pt>
                <c:pt idx="34476">
                  <c:v>0.20785028874126177</c:v>
                </c:pt>
                <c:pt idx="34477">
                  <c:v>0.20785028874126177</c:v>
                </c:pt>
                <c:pt idx="34478">
                  <c:v>0.20780686900264855</c:v>
                </c:pt>
                <c:pt idx="34479">
                  <c:v>0.20776344926403545</c:v>
                </c:pt>
                <c:pt idx="34480">
                  <c:v>0.20772002952542223</c:v>
                </c:pt>
                <c:pt idx="34481">
                  <c:v>0.20767660978680913</c:v>
                </c:pt>
                <c:pt idx="34482">
                  <c:v>0.20763319004819591</c:v>
                </c:pt>
                <c:pt idx="34483">
                  <c:v>0.20763319004819591</c:v>
                </c:pt>
                <c:pt idx="34484">
                  <c:v>0.20763319004819591</c:v>
                </c:pt>
                <c:pt idx="34485">
                  <c:v>0.2075897703095827</c:v>
                </c:pt>
                <c:pt idx="34486">
                  <c:v>0.2075463505709696</c:v>
                </c:pt>
                <c:pt idx="34487">
                  <c:v>0.20750293083235638</c:v>
                </c:pt>
                <c:pt idx="34488">
                  <c:v>0.20745951109374317</c:v>
                </c:pt>
                <c:pt idx="34489">
                  <c:v>0.20741609135513006</c:v>
                </c:pt>
                <c:pt idx="34490">
                  <c:v>0.20737267161651685</c:v>
                </c:pt>
                <c:pt idx="34491">
                  <c:v>0.20732925187790374</c:v>
                </c:pt>
                <c:pt idx="34492">
                  <c:v>0.20728583213929053</c:v>
                </c:pt>
                <c:pt idx="34493">
                  <c:v>0.20724241240067731</c:v>
                </c:pt>
                <c:pt idx="34494">
                  <c:v>0.20724241240067731</c:v>
                </c:pt>
                <c:pt idx="34495">
                  <c:v>0.20719899266206421</c:v>
                </c:pt>
                <c:pt idx="34496">
                  <c:v>0.20715557292345099</c:v>
                </c:pt>
                <c:pt idx="34497">
                  <c:v>0.20711215318483778</c:v>
                </c:pt>
                <c:pt idx="34498">
                  <c:v>0.20711215318483778</c:v>
                </c:pt>
                <c:pt idx="34499">
                  <c:v>0.20706873344622467</c:v>
                </c:pt>
                <c:pt idx="34500">
                  <c:v>0.20702531370761146</c:v>
                </c:pt>
                <c:pt idx="34501">
                  <c:v>0.20698189396899835</c:v>
                </c:pt>
                <c:pt idx="34502">
                  <c:v>0.20693847423038514</c:v>
                </c:pt>
                <c:pt idx="34503">
                  <c:v>0.20693847423038514</c:v>
                </c:pt>
                <c:pt idx="34504">
                  <c:v>0.20689505449177192</c:v>
                </c:pt>
                <c:pt idx="34505">
                  <c:v>0.20685163475315882</c:v>
                </c:pt>
                <c:pt idx="34506">
                  <c:v>0.2068082150145456</c:v>
                </c:pt>
                <c:pt idx="34507">
                  <c:v>0.20676479527593239</c:v>
                </c:pt>
                <c:pt idx="34508">
                  <c:v>0.20672137553731929</c:v>
                </c:pt>
                <c:pt idx="34509">
                  <c:v>0.20667795579870607</c:v>
                </c:pt>
                <c:pt idx="34510">
                  <c:v>0.20663453606009297</c:v>
                </c:pt>
                <c:pt idx="34511">
                  <c:v>0.20659111632147975</c:v>
                </c:pt>
                <c:pt idx="34512">
                  <c:v>0.20654769658286654</c:v>
                </c:pt>
                <c:pt idx="34513">
                  <c:v>0.20650427684425343</c:v>
                </c:pt>
                <c:pt idx="34514">
                  <c:v>0.20646085710564022</c:v>
                </c:pt>
                <c:pt idx="34515">
                  <c:v>0.206417437367027</c:v>
                </c:pt>
                <c:pt idx="34516">
                  <c:v>0.2063740176284139</c:v>
                </c:pt>
                <c:pt idx="34517">
                  <c:v>0.20633059788980068</c:v>
                </c:pt>
                <c:pt idx="34518">
                  <c:v>0.20628717815118758</c:v>
                </c:pt>
                <c:pt idx="34519">
                  <c:v>0.20624375841257436</c:v>
                </c:pt>
                <c:pt idx="34520">
                  <c:v>0.20620033867396115</c:v>
                </c:pt>
                <c:pt idx="34521">
                  <c:v>0.20615691893534804</c:v>
                </c:pt>
                <c:pt idx="34522">
                  <c:v>0.20611349919673483</c:v>
                </c:pt>
                <c:pt idx="34523">
                  <c:v>0.20607007945812161</c:v>
                </c:pt>
                <c:pt idx="34524">
                  <c:v>0.20602665971950851</c:v>
                </c:pt>
                <c:pt idx="34525">
                  <c:v>0.20602665971950851</c:v>
                </c:pt>
                <c:pt idx="34526">
                  <c:v>0.20598323998089529</c:v>
                </c:pt>
                <c:pt idx="34527">
                  <c:v>0.20593982024228219</c:v>
                </c:pt>
                <c:pt idx="34528">
                  <c:v>0.20589640050366897</c:v>
                </c:pt>
                <c:pt idx="34529">
                  <c:v>0.20585298076505576</c:v>
                </c:pt>
                <c:pt idx="34530">
                  <c:v>0.20580956102644266</c:v>
                </c:pt>
                <c:pt idx="34531">
                  <c:v>0.20576614128782944</c:v>
                </c:pt>
                <c:pt idx="34532">
                  <c:v>0.20572272154921623</c:v>
                </c:pt>
                <c:pt idx="34533">
                  <c:v>0.20567930181060312</c:v>
                </c:pt>
                <c:pt idx="34534">
                  <c:v>0.20563588207198991</c:v>
                </c:pt>
                <c:pt idx="34535">
                  <c:v>0.2055924623333768</c:v>
                </c:pt>
                <c:pt idx="34536">
                  <c:v>0.20554904259476359</c:v>
                </c:pt>
                <c:pt idx="34537">
                  <c:v>0.20550562285615037</c:v>
                </c:pt>
                <c:pt idx="34538">
                  <c:v>0.20546220311753727</c:v>
                </c:pt>
                <c:pt idx="34539">
                  <c:v>0.20541878337892405</c:v>
                </c:pt>
                <c:pt idx="34540">
                  <c:v>0.20537536364031084</c:v>
                </c:pt>
                <c:pt idx="34541">
                  <c:v>0.20533194390169773</c:v>
                </c:pt>
                <c:pt idx="34542">
                  <c:v>0.20528852416308452</c:v>
                </c:pt>
                <c:pt idx="34543">
                  <c:v>0.20524510442447141</c:v>
                </c:pt>
                <c:pt idx="34544">
                  <c:v>0.2052016846858582</c:v>
                </c:pt>
                <c:pt idx="34545">
                  <c:v>0.20515826494724498</c:v>
                </c:pt>
                <c:pt idx="34546">
                  <c:v>0.20511484520863188</c:v>
                </c:pt>
                <c:pt idx="34547">
                  <c:v>0.20507142547001866</c:v>
                </c:pt>
                <c:pt idx="34548">
                  <c:v>0.20502800573140545</c:v>
                </c:pt>
                <c:pt idx="34549">
                  <c:v>0.20498458599279235</c:v>
                </c:pt>
                <c:pt idx="34550">
                  <c:v>0.20494116625417913</c:v>
                </c:pt>
                <c:pt idx="34551">
                  <c:v>0.20489774651556603</c:v>
                </c:pt>
                <c:pt idx="34552">
                  <c:v>0.20489774651556603</c:v>
                </c:pt>
                <c:pt idx="34553">
                  <c:v>0.20489774651556603</c:v>
                </c:pt>
                <c:pt idx="34554">
                  <c:v>0.20485432677695281</c:v>
                </c:pt>
                <c:pt idx="34555">
                  <c:v>0.2048109070383396</c:v>
                </c:pt>
                <c:pt idx="34556">
                  <c:v>0.2048109070383396</c:v>
                </c:pt>
                <c:pt idx="34557">
                  <c:v>0.20476748729972649</c:v>
                </c:pt>
                <c:pt idx="34558">
                  <c:v>0.20476748729972649</c:v>
                </c:pt>
                <c:pt idx="34559">
                  <c:v>0.20472406756111328</c:v>
                </c:pt>
                <c:pt idx="34560">
                  <c:v>0.20468064782250006</c:v>
                </c:pt>
                <c:pt idx="34561">
                  <c:v>0.20468064782250006</c:v>
                </c:pt>
                <c:pt idx="34562">
                  <c:v>0.20468064782250006</c:v>
                </c:pt>
                <c:pt idx="34563">
                  <c:v>0.20468064782250006</c:v>
                </c:pt>
                <c:pt idx="34564">
                  <c:v>0.20463722808388696</c:v>
                </c:pt>
                <c:pt idx="34565">
                  <c:v>0.20459380834527374</c:v>
                </c:pt>
                <c:pt idx="34566">
                  <c:v>0.20459380834527374</c:v>
                </c:pt>
                <c:pt idx="34567">
                  <c:v>0.20455038860666064</c:v>
                </c:pt>
                <c:pt idx="34568">
                  <c:v>0.20450696886804742</c:v>
                </c:pt>
                <c:pt idx="34569">
                  <c:v>0.20446354912943421</c:v>
                </c:pt>
                <c:pt idx="34570">
                  <c:v>0.2044201293908211</c:v>
                </c:pt>
                <c:pt idx="34571">
                  <c:v>0.20437670965220789</c:v>
                </c:pt>
                <c:pt idx="34572">
                  <c:v>0.20437670965220789</c:v>
                </c:pt>
                <c:pt idx="34573">
                  <c:v>0.20433328991359467</c:v>
                </c:pt>
                <c:pt idx="34574">
                  <c:v>0.20428987017498157</c:v>
                </c:pt>
                <c:pt idx="34575">
                  <c:v>0.20428987017498157</c:v>
                </c:pt>
                <c:pt idx="34576">
                  <c:v>0.20424645043636835</c:v>
                </c:pt>
                <c:pt idx="34577">
                  <c:v>0.20420303069775525</c:v>
                </c:pt>
                <c:pt idx="34578">
                  <c:v>0.20415961095914203</c:v>
                </c:pt>
                <c:pt idx="34579">
                  <c:v>0.20411619122052882</c:v>
                </c:pt>
                <c:pt idx="34580">
                  <c:v>0.20407277148191572</c:v>
                </c:pt>
                <c:pt idx="34581">
                  <c:v>0.2040293517433025</c:v>
                </c:pt>
                <c:pt idx="34582">
                  <c:v>0.2040293517433025</c:v>
                </c:pt>
                <c:pt idx="34583">
                  <c:v>0.20398593200468929</c:v>
                </c:pt>
                <c:pt idx="34584">
                  <c:v>0.20394251226607618</c:v>
                </c:pt>
                <c:pt idx="34585">
                  <c:v>0.20389909252746297</c:v>
                </c:pt>
                <c:pt idx="34586">
                  <c:v>0.20385567278884986</c:v>
                </c:pt>
                <c:pt idx="34587">
                  <c:v>0.20381225305023665</c:v>
                </c:pt>
                <c:pt idx="34588">
                  <c:v>0.20376883331162343</c:v>
                </c:pt>
                <c:pt idx="34589">
                  <c:v>0.20376883331162343</c:v>
                </c:pt>
                <c:pt idx="34590">
                  <c:v>0.20372541357301033</c:v>
                </c:pt>
                <c:pt idx="34591">
                  <c:v>0.20368199383439711</c:v>
                </c:pt>
                <c:pt idx="34592">
                  <c:v>0.2036385740957839</c:v>
                </c:pt>
                <c:pt idx="34593">
                  <c:v>0.20359515435717079</c:v>
                </c:pt>
                <c:pt idx="34594">
                  <c:v>0.20355173461855758</c:v>
                </c:pt>
                <c:pt idx="34595">
                  <c:v>0.20355173461855758</c:v>
                </c:pt>
                <c:pt idx="34596">
                  <c:v>0.20350831487994447</c:v>
                </c:pt>
                <c:pt idx="34597">
                  <c:v>0.20350831487994447</c:v>
                </c:pt>
                <c:pt idx="34598">
                  <c:v>0.20350831487994447</c:v>
                </c:pt>
                <c:pt idx="34599">
                  <c:v>0.20346489514133126</c:v>
                </c:pt>
                <c:pt idx="34600">
                  <c:v>0.20342147540271804</c:v>
                </c:pt>
                <c:pt idx="34601">
                  <c:v>0.20337805566410494</c:v>
                </c:pt>
                <c:pt idx="34602">
                  <c:v>0.20337805566410494</c:v>
                </c:pt>
                <c:pt idx="34603">
                  <c:v>0.20333463592549172</c:v>
                </c:pt>
                <c:pt idx="34604">
                  <c:v>0.20329121618687851</c:v>
                </c:pt>
                <c:pt idx="34605">
                  <c:v>0.20324779644826541</c:v>
                </c:pt>
                <c:pt idx="34606">
                  <c:v>0.20320437670965219</c:v>
                </c:pt>
                <c:pt idx="34607">
                  <c:v>0.20316095697103909</c:v>
                </c:pt>
                <c:pt idx="34608">
                  <c:v>0.20311753723242587</c:v>
                </c:pt>
                <c:pt idx="34609">
                  <c:v>0.20307411749381266</c:v>
                </c:pt>
                <c:pt idx="34610">
                  <c:v>0.20303069775519955</c:v>
                </c:pt>
                <c:pt idx="34611">
                  <c:v>0.20298727801658634</c:v>
                </c:pt>
                <c:pt idx="34612">
                  <c:v>0.20294385827797312</c:v>
                </c:pt>
                <c:pt idx="34613">
                  <c:v>0.20290043853936002</c:v>
                </c:pt>
                <c:pt idx="34614">
                  <c:v>0.20290043853936002</c:v>
                </c:pt>
                <c:pt idx="34615">
                  <c:v>0.2028570188007468</c:v>
                </c:pt>
                <c:pt idx="34616">
                  <c:v>0.2028135990621337</c:v>
                </c:pt>
                <c:pt idx="34617">
                  <c:v>0.20277017932352048</c:v>
                </c:pt>
                <c:pt idx="34618">
                  <c:v>0.20272675958490727</c:v>
                </c:pt>
                <c:pt idx="34619">
                  <c:v>0.20268333984629416</c:v>
                </c:pt>
                <c:pt idx="34620">
                  <c:v>0.20263992010768095</c:v>
                </c:pt>
                <c:pt idx="34621">
                  <c:v>0.20259650036906773</c:v>
                </c:pt>
                <c:pt idx="34622">
                  <c:v>0.20255308063045463</c:v>
                </c:pt>
                <c:pt idx="34623">
                  <c:v>0.20250966089184141</c:v>
                </c:pt>
                <c:pt idx="34624">
                  <c:v>0.20246624115322831</c:v>
                </c:pt>
                <c:pt idx="34625">
                  <c:v>0.2024228214146151</c:v>
                </c:pt>
                <c:pt idx="34626">
                  <c:v>0.20237940167600188</c:v>
                </c:pt>
                <c:pt idx="34627">
                  <c:v>0.20233598193738878</c:v>
                </c:pt>
                <c:pt idx="34628">
                  <c:v>0.20229256219877556</c:v>
                </c:pt>
                <c:pt idx="34629">
                  <c:v>0.20224914246016235</c:v>
                </c:pt>
                <c:pt idx="34630">
                  <c:v>0.20220572272154924</c:v>
                </c:pt>
                <c:pt idx="34631">
                  <c:v>0.20216230298293603</c:v>
                </c:pt>
                <c:pt idx="34632">
                  <c:v>0.20211888324432292</c:v>
                </c:pt>
                <c:pt idx="34633">
                  <c:v>0.20211888324432292</c:v>
                </c:pt>
                <c:pt idx="34634">
                  <c:v>0.20207546350570971</c:v>
                </c:pt>
                <c:pt idx="34635">
                  <c:v>0.20203204376709649</c:v>
                </c:pt>
                <c:pt idx="34636">
                  <c:v>0.20198862402848339</c:v>
                </c:pt>
                <c:pt idx="34637">
                  <c:v>0.20194520428987017</c:v>
                </c:pt>
                <c:pt idx="34638">
                  <c:v>0.20194520428987017</c:v>
                </c:pt>
                <c:pt idx="34639">
                  <c:v>0.20194520428987017</c:v>
                </c:pt>
                <c:pt idx="34640">
                  <c:v>0.20190178455125696</c:v>
                </c:pt>
                <c:pt idx="34641">
                  <c:v>0.20190178455125696</c:v>
                </c:pt>
                <c:pt idx="34642">
                  <c:v>0.20185836481264385</c:v>
                </c:pt>
                <c:pt idx="34643">
                  <c:v>0.20181494507403064</c:v>
                </c:pt>
                <c:pt idx="34644">
                  <c:v>0.20177152533541753</c:v>
                </c:pt>
                <c:pt idx="34645">
                  <c:v>0.20172810559680432</c:v>
                </c:pt>
                <c:pt idx="34646">
                  <c:v>0.2016846858581911</c:v>
                </c:pt>
                <c:pt idx="34647">
                  <c:v>0.2016846858581911</c:v>
                </c:pt>
                <c:pt idx="34648">
                  <c:v>0.2016846858581911</c:v>
                </c:pt>
                <c:pt idx="34649">
                  <c:v>0.2016846858581911</c:v>
                </c:pt>
                <c:pt idx="34650">
                  <c:v>0.201641266119578</c:v>
                </c:pt>
                <c:pt idx="34651">
                  <c:v>0.20159784638096478</c:v>
                </c:pt>
                <c:pt idx="34652">
                  <c:v>0.20155442664235157</c:v>
                </c:pt>
                <c:pt idx="34653">
                  <c:v>0.20151100690373847</c:v>
                </c:pt>
                <c:pt idx="34654">
                  <c:v>0.20146758716512525</c:v>
                </c:pt>
                <c:pt idx="34655">
                  <c:v>0.20142416742651215</c:v>
                </c:pt>
                <c:pt idx="34656">
                  <c:v>0.20138074768789893</c:v>
                </c:pt>
                <c:pt idx="34657">
                  <c:v>0.20133732794928572</c:v>
                </c:pt>
                <c:pt idx="34658">
                  <c:v>0.20129390821067261</c:v>
                </c:pt>
                <c:pt idx="34659">
                  <c:v>0.2012504884720594</c:v>
                </c:pt>
                <c:pt idx="34660">
                  <c:v>0.20120706873344618</c:v>
                </c:pt>
                <c:pt idx="34661">
                  <c:v>0.20116364899483308</c:v>
                </c:pt>
                <c:pt idx="34662">
                  <c:v>0.20112022925621986</c:v>
                </c:pt>
                <c:pt idx="34663">
                  <c:v>0.20107680951760676</c:v>
                </c:pt>
                <c:pt idx="34664">
                  <c:v>0.20103338977899354</c:v>
                </c:pt>
                <c:pt idx="34665">
                  <c:v>0.20098997004038033</c:v>
                </c:pt>
                <c:pt idx="34666">
                  <c:v>0.20094655030176722</c:v>
                </c:pt>
                <c:pt idx="34667">
                  <c:v>0.20094655030176722</c:v>
                </c:pt>
                <c:pt idx="34668">
                  <c:v>0.20090313056315401</c:v>
                </c:pt>
                <c:pt idx="34669">
                  <c:v>0.20085971082454079</c:v>
                </c:pt>
                <c:pt idx="34670">
                  <c:v>0.20081629108592769</c:v>
                </c:pt>
                <c:pt idx="34671">
                  <c:v>0.20077287134731447</c:v>
                </c:pt>
                <c:pt idx="34672">
                  <c:v>0.20072945160870137</c:v>
                </c:pt>
                <c:pt idx="34673">
                  <c:v>0.20068603187008816</c:v>
                </c:pt>
                <c:pt idx="34674">
                  <c:v>0.20064261213147494</c:v>
                </c:pt>
                <c:pt idx="34675">
                  <c:v>0.20064261213147494</c:v>
                </c:pt>
                <c:pt idx="34676">
                  <c:v>0.20059919239286184</c:v>
                </c:pt>
                <c:pt idx="34677">
                  <c:v>0.20055577265424862</c:v>
                </c:pt>
                <c:pt idx="34678">
                  <c:v>0.20051235291563541</c:v>
                </c:pt>
                <c:pt idx="34679">
                  <c:v>0.2004689331770223</c:v>
                </c:pt>
                <c:pt idx="34680">
                  <c:v>0.20042551343840909</c:v>
                </c:pt>
                <c:pt idx="34681">
                  <c:v>0.20038209369979598</c:v>
                </c:pt>
                <c:pt idx="34682">
                  <c:v>0.20033867396118277</c:v>
                </c:pt>
                <c:pt idx="34683">
                  <c:v>0.20029525422256955</c:v>
                </c:pt>
                <c:pt idx="34684">
                  <c:v>0.20025183448395645</c:v>
                </c:pt>
                <c:pt idx="34685">
                  <c:v>0.20020841474534323</c:v>
                </c:pt>
                <c:pt idx="34686">
                  <c:v>0.20016499500673002</c:v>
                </c:pt>
                <c:pt idx="34687">
                  <c:v>0.20016499500673002</c:v>
                </c:pt>
                <c:pt idx="34688">
                  <c:v>0.20012157526811691</c:v>
                </c:pt>
                <c:pt idx="34689">
                  <c:v>0.2000781555295037</c:v>
                </c:pt>
                <c:pt idx="34690">
                  <c:v>0.20003473579089059</c:v>
                </c:pt>
                <c:pt idx="34691">
                  <c:v>0.19999131605227738</c:v>
                </c:pt>
                <c:pt idx="34692">
                  <c:v>0.19994789631366416</c:v>
                </c:pt>
                <c:pt idx="34693">
                  <c:v>0.19990447657505106</c:v>
                </c:pt>
                <c:pt idx="34694">
                  <c:v>0.19986105683643784</c:v>
                </c:pt>
                <c:pt idx="34695">
                  <c:v>0.19981763709782463</c:v>
                </c:pt>
                <c:pt idx="34696">
                  <c:v>0.19981763709782463</c:v>
                </c:pt>
                <c:pt idx="34697">
                  <c:v>0.19981763709782463</c:v>
                </c:pt>
                <c:pt idx="34698">
                  <c:v>0.19977421735921153</c:v>
                </c:pt>
                <c:pt idx="34699">
                  <c:v>0.19973079762059831</c:v>
                </c:pt>
                <c:pt idx="34700">
                  <c:v>0.1996873778819851</c:v>
                </c:pt>
                <c:pt idx="34701">
                  <c:v>0.19964395814337199</c:v>
                </c:pt>
                <c:pt idx="34702">
                  <c:v>0.19960053840475878</c:v>
                </c:pt>
                <c:pt idx="34703">
                  <c:v>0.19955711866614567</c:v>
                </c:pt>
                <c:pt idx="34704">
                  <c:v>0.19951369892753246</c:v>
                </c:pt>
                <c:pt idx="34705">
                  <c:v>0.19947027918891924</c:v>
                </c:pt>
                <c:pt idx="34706">
                  <c:v>0.19942685945030614</c:v>
                </c:pt>
                <c:pt idx="34707">
                  <c:v>0.19942685945030614</c:v>
                </c:pt>
                <c:pt idx="34708">
                  <c:v>0.19938343971169292</c:v>
                </c:pt>
                <c:pt idx="34709">
                  <c:v>0.19934001997307971</c:v>
                </c:pt>
                <c:pt idx="34710">
                  <c:v>0.1992966002344666</c:v>
                </c:pt>
                <c:pt idx="34711">
                  <c:v>0.19925318049585339</c:v>
                </c:pt>
                <c:pt idx="34712">
                  <c:v>0.19920976075724028</c:v>
                </c:pt>
                <c:pt idx="34713">
                  <c:v>0.19916634101862707</c:v>
                </c:pt>
                <c:pt idx="34714">
                  <c:v>0.19912292128001385</c:v>
                </c:pt>
                <c:pt idx="34715">
                  <c:v>0.19907950154140075</c:v>
                </c:pt>
                <c:pt idx="34716">
                  <c:v>0.19907950154140075</c:v>
                </c:pt>
                <c:pt idx="34717">
                  <c:v>0.19907950154140075</c:v>
                </c:pt>
                <c:pt idx="34718">
                  <c:v>0.19903608180278753</c:v>
                </c:pt>
                <c:pt idx="34719">
                  <c:v>0.19903608180278753</c:v>
                </c:pt>
                <c:pt idx="34720">
                  <c:v>0.19899266206417432</c:v>
                </c:pt>
                <c:pt idx="34721">
                  <c:v>0.19894924232556122</c:v>
                </c:pt>
                <c:pt idx="34722">
                  <c:v>0.198905822586948</c:v>
                </c:pt>
                <c:pt idx="34723">
                  <c:v>0.1988624028483349</c:v>
                </c:pt>
                <c:pt idx="34724">
                  <c:v>0.19881898310972168</c:v>
                </c:pt>
                <c:pt idx="34725">
                  <c:v>0.19877556337110847</c:v>
                </c:pt>
                <c:pt idx="34726">
                  <c:v>0.19873214363249536</c:v>
                </c:pt>
                <c:pt idx="34727">
                  <c:v>0.19868872389388215</c:v>
                </c:pt>
                <c:pt idx="34728">
                  <c:v>0.19864530415526893</c:v>
                </c:pt>
                <c:pt idx="34729">
                  <c:v>0.19860188441665583</c:v>
                </c:pt>
                <c:pt idx="34730">
                  <c:v>0.19855846467804261</c:v>
                </c:pt>
                <c:pt idx="34731">
                  <c:v>0.19851504493942951</c:v>
                </c:pt>
                <c:pt idx="34732">
                  <c:v>0.19847162520081629</c:v>
                </c:pt>
                <c:pt idx="34733">
                  <c:v>0.19842820546220308</c:v>
                </c:pt>
                <c:pt idx="34734">
                  <c:v>0.19838478572358997</c:v>
                </c:pt>
                <c:pt idx="34735">
                  <c:v>0.19834136598497676</c:v>
                </c:pt>
                <c:pt idx="34736">
                  <c:v>0.19829794624636354</c:v>
                </c:pt>
                <c:pt idx="34737">
                  <c:v>0.19825452650775044</c:v>
                </c:pt>
                <c:pt idx="34738">
                  <c:v>0.19821110676913722</c:v>
                </c:pt>
                <c:pt idx="34739">
                  <c:v>0.19816768703052412</c:v>
                </c:pt>
                <c:pt idx="34740">
                  <c:v>0.1981242672919109</c:v>
                </c:pt>
                <c:pt idx="34741">
                  <c:v>0.1981242672919109</c:v>
                </c:pt>
                <c:pt idx="34742">
                  <c:v>0.19808084755329769</c:v>
                </c:pt>
                <c:pt idx="34743">
                  <c:v>0.19803742781468459</c:v>
                </c:pt>
                <c:pt idx="34744">
                  <c:v>0.19799400807607137</c:v>
                </c:pt>
                <c:pt idx="34745">
                  <c:v>0.19795058833745816</c:v>
                </c:pt>
                <c:pt idx="34746">
                  <c:v>0.19790716859884505</c:v>
                </c:pt>
                <c:pt idx="34747">
                  <c:v>0.19790716859884505</c:v>
                </c:pt>
                <c:pt idx="34748">
                  <c:v>0.19786374886023184</c:v>
                </c:pt>
                <c:pt idx="34749">
                  <c:v>0.19782032912161873</c:v>
                </c:pt>
                <c:pt idx="34750">
                  <c:v>0.19777690938300552</c:v>
                </c:pt>
                <c:pt idx="34751">
                  <c:v>0.1977334896443923</c:v>
                </c:pt>
                <c:pt idx="34752">
                  <c:v>0.1977334896443923</c:v>
                </c:pt>
                <c:pt idx="34753">
                  <c:v>0.1976900699057792</c:v>
                </c:pt>
                <c:pt idx="34754">
                  <c:v>0.19764665016716598</c:v>
                </c:pt>
                <c:pt idx="34755">
                  <c:v>0.19760323042855277</c:v>
                </c:pt>
                <c:pt idx="34756">
                  <c:v>0.19755981068993966</c:v>
                </c:pt>
                <c:pt idx="34757">
                  <c:v>0.19751639095132645</c:v>
                </c:pt>
                <c:pt idx="34758">
                  <c:v>0.19751639095132645</c:v>
                </c:pt>
                <c:pt idx="34759">
                  <c:v>0.19751639095132645</c:v>
                </c:pt>
                <c:pt idx="34760">
                  <c:v>0.19747297121271334</c:v>
                </c:pt>
                <c:pt idx="34761">
                  <c:v>0.19742955147410013</c:v>
                </c:pt>
                <c:pt idx="34762">
                  <c:v>0.19738613173548691</c:v>
                </c:pt>
                <c:pt idx="34763">
                  <c:v>0.19734271199687381</c:v>
                </c:pt>
                <c:pt idx="34764">
                  <c:v>0.19729929225826059</c:v>
                </c:pt>
                <c:pt idx="34765">
                  <c:v>0.19725587251964738</c:v>
                </c:pt>
                <c:pt idx="34766">
                  <c:v>0.19721245278103428</c:v>
                </c:pt>
                <c:pt idx="34767">
                  <c:v>0.19716903304242106</c:v>
                </c:pt>
                <c:pt idx="34768">
                  <c:v>0.19716903304242106</c:v>
                </c:pt>
                <c:pt idx="34769">
                  <c:v>0.19716903304242106</c:v>
                </c:pt>
                <c:pt idx="34770">
                  <c:v>0.19712561330380796</c:v>
                </c:pt>
                <c:pt idx="34771">
                  <c:v>0.19708219356519474</c:v>
                </c:pt>
                <c:pt idx="34772">
                  <c:v>0.19703877382658153</c:v>
                </c:pt>
                <c:pt idx="34773">
                  <c:v>0.19699535408796842</c:v>
                </c:pt>
                <c:pt idx="34774">
                  <c:v>0.19695193434935521</c:v>
                </c:pt>
                <c:pt idx="34775">
                  <c:v>0.19690851461074199</c:v>
                </c:pt>
                <c:pt idx="34776">
                  <c:v>0.19686509487212889</c:v>
                </c:pt>
                <c:pt idx="34777">
                  <c:v>0.19686509487212889</c:v>
                </c:pt>
                <c:pt idx="34778">
                  <c:v>0.19682167513351567</c:v>
                </c:pt>
                <c:pt idx="34779">
                  <c:v>0.19677825539490257</c:v>
                </c:pt>
                <c:pt idx="34780">
                  <c:v>0.19677825539490257</c:v>
                </c:pt>
                <c:pt idx="34781">
                  <c:v>0.19673483565628935</c:v>
                </c:pt>
                <c:pt idx="34782">
                  <c:v>0.19669141591767614</c:v>
                </c:pt>
                <c:pt idx="34783">
                  <c:v>0.19669141591767614</c:v>
                </c:pt>
                <c:pt idx="34784">
                  <c:v>0.19664799617906303</c:v>
                </c:pt>
                <c:pt idx="34785">
                  <c:v>0.19664799617906303</c:v>
                </c:pt>
                <c:pt idx="34786">
                  <c:v>0.19660457644044982</c:v>
                </c:pt>
                <c:pt idx="34787">
                  <c:v>0.1965611567018366</c:v>
                </c:pt>
                <c:pt idx="34788">
                  <c:v>0.1965177369632235</c:v>
                </c:pt>
                <c:pt idx="34789">
                  <c:v>0.1965177369632235</c:v>
                </c:pt>
                <c:pt idx="34790">
                  <c:v>0.1965177369632235</c:v>
                </c:pt>
                <c:pt idx="34791">
                  <c:v>0.19647431722461028</c:v>
                </c:pt>
                <c:pt idx="34792">
                  <c:v>0.19643089748599718</c:v>
                </c:pt>
                <c:pt idx="34793">
                  <c:v>0.19638747774738397</c:v>
                </c:pt>
                <c:pt idx="34794">
                  <c:v>0.19634405800877075</c:v>
                </c:pt>
                <c:pt idx="34795">
                  <c:v>0.19630063827015765</c:v>
                </c:pt>
                <c:pt idx="34796">
                  <c:v>0.19625721853154443</c:v>
                </c:pt>
                <c:pt idx="34797">
                  <c:v>0.19621379879293122</c:v>
                </c:pt>
                <c:pt idx="34798">
                  <c:v>0.19617037905431811</c:v>
                </c:pt>
                <c:pt idx="34799">
                  <c:v>0.1961269593157049</c:v>
                </c:pt>
                <c:pt idx="34800">
                  <c:v>0.1961269593157049</c:v>
                </c:pt>
                <c:pt idx="34801">
                  <c:v>0.19608353957709179</c:v>
                </c:pt>
                <c:pt idx="34802">
                  <c:v>0.19604011983847858</c:v>
                </c:pt>
                <c:pt idx="34803">
                  <c:v>0.19599670009986536</c:v>
                </c:pt>
                <c:pt idx="34804">
                  <c:v>0.19595328036125226</c:v>
                </c:pt>
                <c:pt idx="34805">
                  <c:v>0.19590986062263904</c:v>
                </c:pt>
                <c:pt idx="34806">
                  <c:v>0.19586644088402583</c:v>
                </c:pt>
                <c:pt idx="34807">
                  <c:v>0.19582302114541272</c:v>
                </c:pt>
                <c:pt idx="34808">
                  <c:v>0.19582302114541272</c:v>
                </c:pt>
                <c:pt idx="34809">
                  <c:v>0.19577960140679951</c:v>
                </c:pt>
                <c:pt idx="34810">
                  <c:v>0.1957361816681864</c:v>
                </c:pt>
                <c:pt idx="34811">
                  <c:v>0.19569276192957319</c:v>
                </c:pt>
                <c:pt idx="34812">
                  <c:v>0.19569276192957319</c:v>
                </c:pt>
                <c:pt idx="34813">
                  <c:v>0.19564934219095997</c:v>
                </c:pt>
                <c:pt idx="34814">
                  <c:v>0.19560592245234687</c:v>
                </c:pt>
                <c:pt idx="34815">
                  <c:v>0.19560592245234687</c:v>
                </c:pt>
                <c:pt idx="34816">
                  <c:v>0.19556250271373365</c:v>
                </c:pt>
                <c:pt idx="34817">
                  <c:v>0.19551908297512044</c:v>
                </c:pt>
                <c:pt idx="34818">
                  <c:v>0.19547566323650734</c:v>
                </c:pt>
                <c:pt idx="34819">
                  <c:v>0.19543224349789412</c:v>
                </c:pt>
                <c:pt idx="34820">
                  <c:v>0.19538882375928102</c:v>
                </c:pt>
                <c:pt idx="34821">
                  <c:v>0.1953454040206678</c:v>
                </c:pt>
                <c:pt idx="34822">
                  <c:v>0.19530198428205459</c:v>
                </c:pt>
                <c:pt idx="34823">
                  <c:v>0.19525856454344148</c:v>
                </c:pt>
                <c:pt idx="34824">
                  <c:v>0.19521514480482827</c:v>
                </c:pt>
                <c:pt idx="34825">
                  <c:v>0.19517172506621505</c:v>
                </c:pt>
                <c:pt idx="34826">
                  <c:v>0.19512830532760195</c:v>
                </c:pt>
                <c:pt idx="34827">
                  <c:v>0.19508488558898873</c:v>
                </c:pt>
                <c:pt idx="34828">
                  <c:v>0.19508488558898873</c:v>
                </c:pt>
                <c:pt idx="34829">
                  <c:v>0.19504146585037563</c:v>
                </c:pt>
                <c:pt idx="34830">
                  <c:v>0.19499804611176241</c:v>
                </c:pt>
                <c:pt idx="34831">
                  <c:v>0.1949546263731492</c:v>
                </c:pt>
                <c:pt idx="34832">
                  <c:v>0.19491120663453609</c:v>
                </c:pt>
                <c:pt idx="34833">
                  <c:v>0.19486778689592288</c:v>
                </c:pt>
                <c:pt idx="34834">
                  <c:v>0.19482436715730966</c:v>
                </c:pt>
                <c:pt idx="34835">
                  <c:v>0.19478094741869656</c:v>
                </c:pt>
                <c:pt idx="34836">
                  <c:v>0.19473752768008334</c:v>
                </c:pt>
                <c:pt idx="34837">
                  <c:v>0.19469410794147024</c:v>
                </c:pt>
                <c:pt idx="34838">
                  <c:v>0.19465068820285703</c:v>
                </c:pt>
                <c:pt idx="34839">
                  <c:v>0.19460726846424381</c:v>
                </c:pt>
                <c:pt idx="34840">
                  <c:v>0.19456384872563071</c:v>
                </c:pt>
                <c:pt idx="34841">
                  <c:v>0.19452042898701749</c:v>
                </c:pt>
                <c:pt idx="34842">
                  <c:v>0.19447700924840428</c:v>
                </c:pt>
                <c:pt idx="34843">
                  <c:v>0.19443358950979117</c:v>
                </c:pt>
                <c:pt idx="34844">
                  <c:v>0.19443358950979117</c:v>
                </c:pt>
                <c:pt idx="34845">
                  <c:v>0.19439016977117796</c:v>
                </c:pt>
                <c:pt idx="34846">
                  <c:v>0.19434675003256485</c:v>
                </c:pt>
                <c:pt idx="34847">
                  <c:v>0.19430333029395164</c:v>
                </c:pt>
                <c:pt idx="34848">
                  <c:v>0.19425991055533842</c:v>
                </c:pt>
                <c:pt idx="34849">
                  <c:v>0.19421649081672532</c:v>
                </c:pt>
                <c:pt idx="34850">
                  <c:v>0.1941730710781121</c:v>
                </c:pt>
                <c:pt idx="34851">
                  <c:v>0.1941730710781121</c:v>
                </c:pt>
                <c:pt idx="34852">
                  <c:v>0.19412965133949889</c:v>
                </c:pt>
                <c:pt idx="34853">
                  <c:v>0.19408623160088578</c:v>
                </c:pt>
                <c:pt idx="34854">
                  <c:v>0.19404281186227257</c:v>
                </c:pt>
                <c:pt idx="34855">
                  <c:v>0.19399939212365946</c:v>
                </c:pt>
                <c:pt idx="34856">
                  <c:v>0.19399939212365946</c:v>
                </c:pt>
                <c:pt idx="34857">
                  <c:v>0.19395597238504625</c:v>
                </c:pt>
                <c:pt idx="34858">
                  <c:v>0.19391255264643303</c:v>
                </c:pt>
                <c:pt idx="34859">
                  <c:v>0.19386913290781993</c:v>
                </c:pt>
                <c:pt idx="34860">
                  <c:v>0.19382571316920671</c:v>
                </c:pt>
                <c:pt idx="34861">
                  <c:v>0.1937822934305935</c:v>
                </c:pt>
                <c:pt idx="34862">
                  <c:v>0.1937388736919804</c:v>
                </c:pt>
                <c:pt idx="34863">
                  <c:v>0.19369545395336718</c:v>
                </c:pt>
                <c:pt idx="34864">
                  <c:v>0.19365203421475408</c:v>
                </c:pt>
                <c:pt idx="34865">
                  <c:v>0.19360861447614086</c:v>
                </c:pt>
                <c:pt idx="34866">
                  <c:v>0.19356519473752765</c:v>
                </c:pt>
                <c:pt idx="34867">
                  <c:v>0.19352177499891454</c:v>
                </c:pt>
                <c:pt idx="34868">
                  <c:v>0.19347835526030133</c:v>
                </c:pt>
                <c:pt idx="34869">
                  <c:v>0.19343493552168811</c:v>
                </c:pt>
                <c:pt idx="34870">
                  <c:v>0.19343493552168811</c:v>
                </c:pt>
                <c:pt idx="34871">
                  <c:v>0.19339151578307501</c:v>
                </c:pt>
                <c:pt idx="34872">
                  <c:v>0.19334809604446179</c:v>
                </c:pt>
                <c:pt idx="34873">
                  <c:v>0.19334809604446179</c:v>
                </c:pt>
                <c:pt idx="34874">
                  <c:v>0.19330467630584869</c:v>
                </c:pt>
                <c:pt idx="34875">
                  <c:v>0.19326125656723547</c:v>
                </c:pt>
                <c:pt idx="34876">
                  <c:v>0.19321783682862226</c:v>
                </c:pt>
                <c:pt idx="34877">
                  <c:v>0.19317441709000915</c:v>
                </c:pt>
                <c:pt idx="34878">
                  <c:v>0.19313099735139594</c:v>
                </c:pt>
                <c:pt idx="34879">
                  <c:v>0.19313099735139594</c:v>
                </c:pt>
                <c:pt idx="34880">
                  <c:v>0.19308757761278272</c:v>
                </c:pt>
                <c:pt idx="34881">
                  <c:v>0.19304415787416962</c:v>
                </c:pt>
                <c:pt idx="34882">
                  <c:v>0.1930007381355564</c:v>
                </c:pt>
                <c:pt idx="34883">
                  <c:v>0.1929573183969433</c:v>
                </c:pt>
                <c:pt idx="34884">
                  <c:v>0.19291389865833009</c:v>
                </c:pt>
                <c:pt idx="34885">
                  <c:v>0.19291389865833009</c:v>
                </c:pt>
                <c:pt idx="34886">
                  <c:v>0.19287047891971687</c:v>
                </c:pt>
                <c:pt idx="34887">
                  <c:v>0.19287047891971687</c:v>
                </c:pt>
                <c:pt idx="34888">
                  <c:v>0.19282705918110377</c:v>
                </c:pt>
                <c:pt idx="34889">
                  <c:v>0.19278363944249055</c:v>
                </c:pt>
                <c:pt idx="34890">
                  <c:v>0.19274021970387734</c:v>
                </c:pt>
                <c:pt idx="34891">
                  <c:v>0.19269679996526423</c:v>
                </c:pt>
                <c:pt idx="34892">
                  <c:v>0.19265338022665102</c:v>
                </c:pt>
                <c:pt idx="34893">
                  <c:v>0.19260996048803791</c:v>
                </c:pt>
                <c:pt idx="34894">
                  <c:v>0.1925665407494247</c:v>
                </c:pt>
                <c:pt idx="34895">
                  <c:v>0.19252312101081148</c:v>
                </c:pt>
                <c:pt idx="34896">
                  <c:v>0.19247970127219838</c:v>
                </c:pt>
                <c:pt idx="34897">
                  <c:v>0.19243628153358516</c:v>
                </c:pt>
                <c:pt idx="34898">
                  <c:v>0.19239286179497195</c:v>
                </c:pt>
                <c:pt idx="34899">
                  <c:v>0.19234944205635884</c:v>
                </c:pt>
                <c:pt idx="34900">
                  <c:v>0.19230602231774563</c:v>
                </c:pt>
                <c:pt idx="34901">
                  <c:v>0.19230602231774563</c:v>
                </c:pt>
                <c:pt idx="34902">
                  <c:v>0.19230602231774563</c:v>
                </c:pt>
                <c:pt idx="34903">
                  <c:v>0.19226260257913252</c:v>
                </c:pt>
                <c:pt idx="34904">
                  <c:v>0.19226260257913252</c:v>
                </c:pt>
                <c:pt idx="34905">
                  <c:v>0.19221918284051931</c:v>
                </c:pt>
                <c:pt idx="34906">
                  <c:v>0.19217576310190609</c:v>
                </c:pt>
                <c:pt idx="34907">
                  <c:v>0.19213234336329299</c:v>
                </c:pt>
                <c:pt idx="34908">
                  <c:v>0.19208892362467977</c:v>
                </c:pt>
                <c:pt idx="34909">
                  <c:v>0.19204550388606656</c:v>
                </c:pt>
                <c:pt idx="34910">
                  <c:v>0.19200208414745346</c:v>
                </c:pt>
                <c:pt idx="34911">
                  <c:v>0.19195866440884024</c:v>
                </c:pt>
                <c:pt idx="34912">
                  <c:v>0.19191524467022714</c:v>
                </c:pt>
                <c:pt idx="34913">
                  <c:v>0.19187182493161392</c:v>
                </c:pt>
                <c:pt idx="34914">
                  <c:v>0.19182840519300071</c:v>
                </c:pt>
                <c:pt idx="34915">
                  <c:v>0.1917849854543876</c:v>
                </c:pt>
                <c:pt idx="34916">
                  <c:v>0.19174156571577439</c:v>
                </c:pt>
                <c:pt idx="34917">
                  <c:v>0.19169814597716117</c:v>
                </c:pt>
                <c:pt idx="34918">
                  <c:v>0.19165472623854807</c:v>
                </c:pt>
                <c:pt idx="34919">
                  <c:v>0.19161130649993485</c:v>
                </c:pt>
                <c:pt idx="34920">
                  <c:v>0.19161130649993485</c:v>
                </c:pt>
                <c:pt idx="34921">
                  <c:v>0.19161130649993485</c:v>
                </c:pt>
                <c:pt idx="34922">
                  <c:v>0.19156788676132175</c:v>
                </c:pt>
                <c:pt idx="34923">
                  <c:v>0.19152446702270853</c:v>
                </c:pt>
                <c:pt idx="34924">
                  <c:v>0.19148104728409532</c:v>
                </c:pt>
                <c:pt idx="34925">
                  <c:v>0.19143762754548221</c:v>
                </c:pt>
                <c:pt idx="34926">
                  <c:v>0.19143762754548221</c:v>
                </c:pt>
                <c:pt idx="34927">
                  <c:v>0.191394207806869</c:v>
                </c:pt>
                <c:pt idx="34928">
                  <c:v>0.19135078806825578</c:v>
                </c:pt>
                <c:pt idx="34929">
                  <c:v>0.19130736832964268</c:v>
                </c:pt>
                <c:pt idx="34930">
                  <c:v>0.19126394859102946</c:v>
                </c:pt>
                <c:pt idx="34931">
                  <c:v>0.19126394859102946</c:v>
                </c:pt>
                <c:pt idx="34932">
                  <c:v>0.19122052885241636</c:v>
                </c:pt>
                <c:pt idx="34933">
                  <c:v>0.19117710911380315</c:v>
                </c:pt>
                <c:pt idx="34934">
                  <c:v>0.19113368937518993</c:v>
                </c:pt>
                <c:pt idx="34935">
                  <c:v>0.19113368937518993</c:v>
                </c:pt>
                <c:pt idx="34936">
                  <c:v>0.19109026963657683</c:v>
                </c:pt>
                <c:pt idx="34937">
                  <c:v>0.19104684989796361</c:v>
                </c:pt>
                <c:pt idx="34938">
                  <c:v>0.1910034301593504</c:v>
                </c:pt>
                <c:pt idx="34939">
                  <c:v>0.19096001042073729</c:v>
                </c:pt>
                <c:pt idx="34940">
                  <c:v>0.19091659068212408</c:v>
                </c:pt>
                <c:pt idx="34941">
                  <c:v>0.19087317094351097</c:v>
                </c:pt>
                <c:pt idx="34942">
                  <c:v>0.19082975120489776</c:v>
                </c:pt>
                <c:pt idx="34943">
                  <c:v>0.19078633146628454</c:v>
                </c:pt>
                <c:pt idx="34944">
                  <c:v>0.19074291172767144</c:v>
                </c:pt>
                <c:pt idx="34945">
                  <c:v>0.19069949198905822</c:v>
                </c:pt>
                <c:pt idx="34946">
                  <c:v>0.19065607225044501</c:v>
                </c:pt>
                <c:pt idx="34947">
                  <c:v>0.1906126525118319</c:v>
                </c:pt>
                <c:pt idx="34948">
                  <c:v>0.1906126525118319</c:v>
                </c:pt>
                <c:pt idx="34949">
                  <c:v>0.19056923277321869</c:v>
                </c:pt>
                <c:pt idx="34950">
                  <c:v>0.19052581303460558</c:v>
                </c:pt>
                <c:pt idx="34951">
                  <c:v>0.19052581303460558</c:v>
                </c:pt>
                <c:pt idx="34952">
                  <c:v>0.19048239329599237</c:v>
                </c:pt>
                <c:pt idx="34953">
                  <c:v>0.19043897355737915</c:v>
                </c:pt>
                <c:pt idx="34954">
                  <c:v>0.19039555381876605</c:v>
                </c:pt>
                <c:pt idx="34955">
                  <c:v>0.19035213408015283</c:v>
                </c:pt>
                <c:pt idx="34956">
                  <c:v>0.19035213408015283</c:v>
                </c:pt>
                <c:pt idx="34957">
                  <c:v>0.19030871434153962</c:v>
                </c:pt>
                <c:pt idx="34958">
                  <c:v>0.19026529460292652</c:v>
                </c:pt>
                <c:pt idx="34959">
                  <c:v>0.1902218748643133</c:v>
                </c:pt>
                <c:pt idx="34960">
                  <c:v>0.1902218748643133</c:v>
                </c:pt>
                <c:pt idx="34961">
                  <c:v>0.1901784551257002</c:v>
                </c:pt>
                <c:pt idx="34962">
                  <c:v>0.19013503538708698</c:v>
                </c:pt>
                <c:pt idx="34963">
                  <c:v>0.19009161564847377</c:v>
                </c:pt>
                <c:pt idx="34964">
                  <c:v>0.19009161564847377</c:v>
                </c:pt>
                <c:pt idx="34965">
                  <c:v>0.19004819590986066</c:v>
                </c:pt>
                <c:pt idx="34966">
                  <c:v>0.19000477617124745</c:v>
                </c:pt>
                <c:pt idx="34967">
                  <c:v>0.18996135643263423</c:v>
                </c:pt>
                <c:pt idx="34968">
                  <c:v>0.18991793669402113</c:v>
                </c:pt>
                <c:pt idx="34969">
                  <c:v>0.18991793669402113</c:v>
                </c:pt>
                <c:pt idx="34970">
                  <c:v>0.18987451695540791</c:v>
                </c:pt>
                <c:pt idx="34971">
                  <c:v>0.18983109721679481</c:v>
                </c:pt>
                <c:pt idx="34972">
                  <c:v>0.18978767747818159</c:v>
                </c:pt>
                <c:pt idx="34973">
                  <c:v>0.18978767747818159</c:v>
                </c:pt>
                <c:pt idx="34974">
                  <c:v>0.18978767747818159</c:v>
                </c:pt>
                <c:pt idx="34975">
                  <c:v>0.18978767747818159</c:v>
                </c:pt>
                <c:pt idx="34976">
                  <c:v>0.18978767747818159</c:v>
                </c:pt>
                <c:pt idx="34977">
                  <c:v>0.18974425773956838</c:v>
                </c:pt>
                <c:pt idx="34978">
                  <c:v>0.18974425773956838</c:v>
                </c:pt>
                <c:pt idx="34979">
                  <c:v>0.18970083800095527</c:v>
                </c:pt>
                <c:pt idx="34980">
                  <c:v>0.18970083800095527</c:v>
                </c:pt>
                <c:pt idx="34981">
                  <c:v>0.18970083800095527</c:v>
                </c:pt>
                <c:pt idx="34982">
                  <c:v>0.18965741826234206</c:v>
                </c:pt>
                <c:pt idx="34983">
                  <c:v>0.18961399852372884</c:v>
                </c:pt>
                <c:pt idx="34984">
                  <c:v>0.18957057878511574</c:v>
                </c:pt>
                <c:pt idx="34985">
                  <c:v>0.18952715904650252</c:v>
                </c:pt>
                <c:pt idx="34986">
                  <c:v>0.18948373930788942</c:v>
                </c:pt>
                <c:pt idx="34987">
                  <c:v>0.18944031956927621</c:v>
                </c:pt>
                <c:pt idx="34988">
                  <c:v>0.18939689983066299</c:v>
                </c:pt>
                <c:pt idx="34989">
                  <c:v>0.18939689983066299</c:v>
                </c:pt>
                <c:pt idx="34990">
                  <c:v>0.18935348009204989</c:v>
                </c:pt>
                <c:pt idx="34991">
                  <c:v>0.18931006035343667</c:v>
                </c:pt>
                <c:pt idx="34992">
                  <c:v>0.18926664061482346</c:v>
                </c:pt>
                <c:pt idx="34993">
                  <c:v>0.18922322087621035</c:v>
                </c:pt>
                <c:pt idx="34994">
                  <c:v>0.18922322087621035</c:v>
                </c:pt>
                <c:pt idx="34995">
                  <c:v>0.18917980113759714</c:v>
                </c:pt>
                <c:pt idx="34996">
                  <c:v>0.18913638139898403</c:v>
                </c:pt>
                <c:pt idx="34997">
                  <c:v>0.18909296166037082</c:v>
                </c:pt>
                <c:pt idx="34998">
                  <c:v>0.18909296166037082</c:v>
                </c:pt>
                <c:pt idx="34999">
                  <c:v>0.1890495419217576</c:v>
                </c:pt>
                <c:pt idx="35000">
                  <c:v>0.1890061221831445</c:v>
                </c:pt>
                <c:pt idx="35001">
                  <c:v>0.18896270244453128</c:v>
                </c:pt>
                <c:pt idx="35002">
                  <c:v>0.18891928270591807</c:v>
                </c:pt>
                <c:pt idx="35003">
                  <c:v>0.18887586296730496</c:v>
                </c:pt>
                <c:pt idx="35004">
                  <c:v>0.18883244322869175</c:v>
                </c:pt>
                <c:pt idx="35005">
                  <c:v>0.18878902349007864</c:v>
                </c:pt>
                <c:pt idx="35006">
                  <c:v>0.18874560375146543</c:v>
                </c:pt>
                <c:pt idx="35007">
                  <c:v>0.18870218401285221</c:v>
                </c:pt>
                <c:pt idx="35008">
                  <c:v>0.18865876427423911</c:v>
                </c:pt>
                <c:pt idx="35009">
                  <c:v>0.1886153445356259</c:v>
                </c:pt>
                <c:pt idx="35010">
                  <c:v>0.18857192479701268</c:v>
                </c:pt>
                <c:pt idx="35011">
                  <c:v>0.18852850505839958</c:v>
                </c:pt>
                <c:pt idx="35012">
                  <c:v>0.18848508531978636</c:v>
                </c:pt>
                <c:pt idx="35013">
                  <c:v>0.18844166558117326</c:v>
                </c:pt>
                <c:pt idx="35014">
                  <c:v>0.18839824584256004</c:v>
                </c:pt>
                <c:pt idx="35015">
                  <c:v>0.18835482610394683</c:v>
                </c:pt>
                <c:pt idx="35016">
                  <c:v>0.18831140636533372</c:v>
                </c:pt>
                <c:pt idx="35017">
                  <c:v>0.18831140636533372</c:v>
                </c:pt>
                <c:pt idx="35018">
                  <c:v>0.18826798662672051</c:v>
                </c:pt>
                <c:pt idx="35019">
                  <c:v>0.18822456688810729</c:v>
                </c:pt>
                <c:pt idx="35020">
                  <c:v>0.18818114714949419</c:v>
                </c:pt>
                <c:pt idx="35021">
                  <c:v>0.18813772741088097</c:v>
                </c:pt>
                <c:pt idx="35022">
                  <c:v>0.18813772741088097</c:v>
                </c:pt>
                <c:pt idx="35023">
                  <c:v>0.18809430767226776</c:v>
                </c:pt>
                <c:pt idx="35024">
                  <c:v>0.18805088793365465</c:v>
                </c:pt>
                <c:pt idx="35025">
                  <c:v>0.18800746819504144</c:v>
                </c:pt>
                <c:pt idx="35026">
                  <c:v>0.18796404845642833</c:v>
                </c:pt>
                <c:pt idx="35027">
                  <c:v>0.18792062871781512</c:v>
                </c:pt>
                <c:pt idx="35028">
                  <c:v>0.1878772089792019</c:v>
                </c:pt>
                <c:pt idx="35029">
                  <c:v>0.1878337892405888</c:v>
                </c:pt>
                <c:pt idx="35030">
                  <c:v>0.18779036950197558</c:v>
                </c:pt>
                <c:pt idx="35031">
                  <c:v>0.18774694976336237</c:v>
                </c:pt>
                <c:pt idx="35032">
                  <c:v>0.18770353002474927</c:v>
                </c:pt>
                <c:pt idx="35033">
                  <c:v>0.18766011028613605</c:v>
                </c:pt>
                <c:pt idx="35034">
                  <c:v>0.18761669054752295</c:v>
                </c:pt>
                <c:pt idx="35035">
                  <c:v>0.18757327080890973</c:v>
                </c:pt>
                <c:pt idx="35036">
                  <c:v>0.18752985107029652</c:v>
                </c:pt>
                <c:pt idx="35037">
                  <c:v>0.18748643133168341</c:v>
                </c:pt>
                <c:pt idx="35038">
                  <c:v>0.18748643133168341</c:v>
                </c:pt>
                <c:pt idx="35039">
                  <c:v>0.1874430115930702</c:v>
                </c:pt>
                <c:pt idx="35040">
                  <c:v>0.18739959185445698</c:v>
                </c:pt>
                <c:pt idx="35041">
                  <c:v>0.18735617211584388</c:v>
                </c:pt>
                <c:pt idx="35042">
                  <c:v>0.18731275237723066</c:v>
                </c:pt>
                <c:pt idx="35043">
                  <c:v>0.18731275237723066</c:v>
                </c:pt>
                <c:pt idx="35044">
                  <c:v>0.18726933263861756</c:v>
                </c:pt>
                <c:pt idx="35045">
                  <c:v>0.18722591290000434</c:v>
                </c:pt>
                <c:pt idx="35046">
                  <c:v>0.18718249316139113</c:v>
                </c:pt>
                <c:pt idx="35047">
                  <c:v>0.18713907342277802</c:v>
                </c:pt>
                <c:pt idx="35048">
                  <c:v>0.18709565368416481</c:v>
                </c:pt>
                <c:pt idx="35049">
                  <c:v>0.18705223394555159</c:v>
                </c:pt>
                <c:pt idx="35050">
                  <c:v>0.18700881420693849</c:v>
                </c:pt>
                <c:pt idx="35051">
                  <c:v>0.18696539446832527</c:v>
                </c:pt>
                <c:pt idx="35052">
                  <c:v>0.18692197472971217</c:v>
                </c:pt>
                <c:pt idx="35053">
                  <c:v>0.18687855499109896</c:v>
                </c:pt>
                <c:pt idx="35054">
                  <c:v>0.18683513525248574</c:v>
                </c:pt>
                <c:pt idx="35055">
                  <c:v>0.18679171551387264</c:v>
                </c:pt>
                <c:pt idx="35056">
                  <c:v>0.18674829577525942</c:v>
                </c:pt>
                <c:pt idx="35057">
                  <c:v>0.18670487603664621</c:v>
                </c:pt>
                <c:pt idx="35058">
                  <c:v>0.1866614562980331</c:v>
                </c:pt>
                <c:pt idx="35059">
                  <c:v>0.18661803655941989</c:v>
                </c:pt>
                <c:pt idx="35060">
                  <c:v>0.18657461682080678</c:v>
                </c:pt>
                <c:pt idx="35061">
                  <c:v>0.18653119708219357</c:v>
                </c:pt>
                <c:pt idx="35062">
                  <c:v>0.18648777734358035</c:v>
                </c:pt>
                <c:pt idx="35063">
                  <c:v>0.18644435760496725</c:v>
                </c:pt>
                <c:pt idx="35064">
                  <c:v>0.18640093786635403</c:v>
                </c:pt>
                <c:pt idx="35065">
                  <c:v>0.18635751812774082</c:v>
                </c:pt>
                <c:pt idx="35066">
                  <c:v>0.18631409838912771</c:v>
                </c:pt>
                <c:pt idx="35067">
                  <c:v>0.1862706786505145</c:v>
                </c:pt>
                <c:pt idx="35068">
                  <c:v>0.1862706786505145</c:v>
                </c:pt>
                <c:pt idx="35069">
                  <c:v>0.18622725891190139</c:v>
                </c:pt>
                <c:pt idx="35070">
                  <c:v>0.18618383917328818</c:v>
                </c:pt>
                <c:pt idx="35071">
                  <c:v>0.18618383917328818</c:v>
                </c:pt>
                <c:pt idx="35072">
                  <c:v>0.18614041943467496</c:v>
                </c:pt>
                <c:pt idx="35073">
                  <c:v>0.18609699969606186</c:v>
                </c:pt>
                <c:pt idx="35074">
                  <c:v>0.18605357995744864</c:v>
                </c:pt>
                <c:pt idx="35075">
                  <c:v>0.18601016021883543</c:v>
                </c:pt>
                <c:pt idx="35076">
                  <c:v>0.18596674048022233</c:v>
                </c:pt>
                <c:pt idx="35077">
                  <c:v>0.18592332074160911</c:v>
                </c:pt>
                <c:pt idx="35078">
                  <c:v>0.18587990100299601</c:v>
                </c:pt>
                <c:pt idx="35079">
                  <c:v>0.18587990100299601</c:v>
                </c:pt>
                <c:pt idx="35080">
                  <c:v>0.18583648126438279</c:v>
                </c:pt>
                <c:pt idx="35081">
                  <c:v>0.18579306152576958</c:v>
                </c:pt>
                <c:pt idx="35082">
                  <c:v>0.18574964178715647</c:v>
                </c:pt>
                <c:pt idx="35083">
                  <c:v>0.18570622204854326</c:v>
                </c:pt>
                <c:pt idx="35084">
                  <c:v>0.18566280230993004</c:v>
                </c:pt>
                <c:pt idx="35085">
                  <c:v>0.18566280230993004</c:v>
                </c:pt>
                <c:pt idx="35086">
                  <c:v>0.18561938257131694</c:v>
                </c:pt>
                <c:pt idx="35087">
                  <c:v>0.18557596283270372</c:v>
                </c:pt>
                <c:pt idx="35088">
                  <c:v>0.18553254309409062</c:v>
                </c:pt>
                <c:pt idx="35089">
                  <c:v>0.1854891233554774</c:v>
                </c:pt>
                <c:pt idx="35090">
                  <c:v>0.18544570361686419</c:v>
                </c:pt>
                <c:pt idx="35091">
                  <c:v>0.18540228387825108</c:v>
                </c:pt>
                <c:pt idx="35092">
                  <c:v>0.18535886413963787</c:v>
                </c:pt>
                <c:pt idx="35093">
                  <c:v>0.18531544440102465</c:v>
                </c:pt>
                <c:pt idx="35094">
                  <c:v>0.18527202466241155</c:v>
                </c:pt>
                <c:pt idx="35095">
                  <c:v>0.18527202466241155</c:v>
                </c:pt>
                <c:pt idx="35096">
                  <c:v>0.18522860492379833</c:v>
                </c:pt>
                <c:pt idx="35097">
                  <c:v>0.18518518518518523</c:v>
                </c:pt>
                <c:pt idx="35098">
                  <c:v>0.18514176544657202</c:v>
                </c:pt>
                <c:pt idx="35099">
                  <c:v>0.18514176544657202</c:v>
                </c:pt>
                <c:pt idx="35100">
                  <c:v>0.1850983457079588</c:v>
                </c:pt>
                <c:pt idx="35101">
                  <c:v>0.1850549259693457</c:v>
                </c:pt>
                <c:pt idx="35102">
                  <c:v>0.18501150623073248</c:v>
                </c:pt>
                <c:pt idx="35103">
                  <c:v>0.18496808649211927</c:v>
                </c:pt>
                <c:pt idx="35104">
                  <c:v>0.18492466675350616</c:v>
                </c:pt>
                <c:pt idx="35105">
                  <c:v>0.18488124701489295</c:v>
                </c:pt>
                <c:pt idx="35106">
                  <c:v>0.18483782727627984</c:v>
                </c:pt>
                <c:pt idx="35107">
                  <c:v>0.18483782727627984</c:v>
                </c:pt>
                <c:pt idx="35108">
                  <c:v>0.18479440753766663</c:v>
                </c:pt>
                <c:pt idx="35109">
                  <c:v>0.18475098779905341</c:v>
                </c:pt>
                <c:pt idx="35110">
                  <c:v>0.18470756806044031</c:v>
                </c:pt>
                <c:pt idx="35111">
                  <c:v>0.18466414832182709</c:v>
                </c:pt>
                <c:pt idx="35112">
                  <c:v>0.18462072858321388</c:v>
                </c:pt>
                <c:pt idx="35113">
                  <c:v>0.18457730884460077</c:v>
                </c:pt>
                <c:pt idx="35114">
                  <c:v>0.18453388910598756</c:v>
                </c:pt>
                <c:pt idx="35115">
                  <c:v>0.18449046936737445</c:v>
                </c:pt>
                <c:pt idx="35116">
                  <c:v>0.18444704962876124</c:v>
                </c:pt>
                <c:pt idx="35117">
                  <c:v>0.18440362989014802</c:v>
                </c:pt>
                <c:pt idx="35118">
                  <c:v>0.18436021015153492</c:v>
                </c:pt>
                <c:pt idx="35119">
                  <c:v>0.1843167904129217</c:v>
                </c:pt>
                <c:pt idx="35120">
                  <c:v>0.18427337067430849</c:v>
                </c:pt>
                <c:pt idx="35121">
                  <c:v>0.18427337067430849</c:v>
                </c:pt>
                <c:pt idx="35122">
                  <c:v>0.18422995093569539</c:v>
                </c:pt>
                <c:pt idx="35123">
                  <c:v>0.18418653119708217</c:v>
                </c:pt>
                <c:pt idx="35124">
                  <c:v>0.18414311145846907</c:v>
                </c:pt>
                <c:pt idx="35125">
                  <c:v>0.18409969171985585</c:v>
                </c:pt>
                <c:pt idx="35126">
                  <c:v>0.18405627198124264</c:v>
                </c:pt>
                <c:pt idx="35127">
                  <c:v>0.18401285224262953</c:v>
                </c:pt>
                <c:pt idx="35128">
                  <c:v>0.18401285224262953</c:v>
                </c:pt>
                <c:pt idx="35129">
                  <c:v>0.18401285224262953</c:v>
                </c:pt>
                <c:pt idx="35130">
                  <c:v>0.18396943250401632</c:v>
                </c:pt>
                <c:pt idx="35131">
                  <c:v>0.1839260127654031</c:v>
                </c:pt>
                <c:pt idx="35132">
                  <c:v>0.18388259302679</c:v>
                </c:pt>
                <c:pt idx="35133">
                  <c:v>0.18383917328817678</c:v>
                </c:pt>
                <c:pt idx="35134">
                  <c:v>0.18379575354956368</c:v>
                </c:pt>
                <c:pt idx="35135">
                  <c:v>0.18375233381095046</c:v>
                </c:pt>
                <c:pt idx="35136">
                  <c:v>0.18370891407233725</c:v>
                </c:pt>
                <c:pt idx="35137">
                  <c:v>0.18366549433372414</c:v>
                </c:pt>
                <c:pt idx="35138">
                  <c:v>0.18362207459511093</c:v>
                </c:pt>
                <c:pt idx="35139">
                  <c:v>0.18357865485649771</c:v>
                </c:pt>
                <c:pt idx="35140">
                  <c:v>0.18353523511788461</c:v>
                </c:pt>
                <c:pt idx="35141">
                  <c:v>0.18353523511788461</c:v>
                </c:pt>
                <c:pt idx="35142">
                  <c:v>0.18349181537927139</c:v>
                </c:pt>
                <c:pt idx="35143">
                  <c:v>0.18344839564065829</c:v>
                </c:pt>
                <c:pt idx="35144">
                  <c:v>0.18340497590204508</c:v>
                </c:pt>
                <c:pt idx="35145">
                  <c:v>0.18336155616343186</c:v>
                </c:pt>
                <c:pt idx="35146">
                  <c:v>0.18331813642481876</c:v>
                </c:pt>
                <c:pt idx="35147">
                  <c:v>0.18327471668620554</c:v>
                </c:pt>
                <c:pt idx="35148">
                  <c:v>0.18323129694759233</c:v>
                </c:pt>
                <c:pt idx="35149">
                  <c:v>0.18318787720897922</c:v>
                </c:pt>
                <c:pt idx="35150">
                  <c:v>0.18314445747036601</c:v>
                </c:pt>
                <c:pt idx="35151">
                  <c:v>0.1831010377317529</c:v>
                </c:pt>
                <c:pt idx="35152">
                  <c:v>0.18305761799313969</c:v>
                </c:pt>
                <c:pt idx="35153">
                  <c:v>0.18301419825452647</c:v>
                </c:pt>
                <c:pt idx="35154">
                  <c:v>0.18297077851591337</c:v>
                </c:pt>
                <c:pt idx="35155">
                  <c:v>0.18292735877730015</c:v>
                </c:pt>
                <c:pt idx="35156">
                  <c:v>0.18288393903868694</c:v>
                </c:pt>
                <c:pt idx="35157">
                  <c:v>0.18284051930007383</c:v>
                </c:pt>
                <c:pt idx="35158">
                  <c:v>0.18279709956146062</c:v>
                </c:pt>
                <c:pt idx="35159">
                  <c:v>0.18275367982284751</c:v>
                </c:pt>
                <c:pt idx="35160">
                  <c:v>0.1827102600842343</c:v>
                </c:pt>
                <c:pt idx="35161">
                  <c:v>0.18266684034562108</c:v>
                </c:pt>
                <c:pt idx="35162">
                  <c:v>0.18266684034562108</c:v>
                </c:pt>
                <c:pt idx="35163">
                  <c:v>0.18262342060700798</c:v>
                </c:pt>
                <c:pt idx="35164">
                  <c:v>0.18258000086839477</c:v>
                </c:pt>
                <c:pt idx="35165">
                  <c:v>0.18253658112978155</c:v>
                </c:pt>
                <c:pt idx="35166">
                  <c:v>0.18249316139116845</c:v>
                </c:pt>
                <c:pt idx="35167">
                  <c:v>0.18244974165255523</c:v>
                </c:pt>
                <c:pt idx="35168">
                  <c:v>0.18240632191394213</c:v>
                </c:pt>
                <c:pt idx="35169">
                  <c:v>0.18236290217532891</c:v>
                </c:pt>
                <c:pt idx="35170">
                  <c:v>0.18236290217532891</c:v>
                </c:pt>
                <c:pt idx="35171">
                  <c:v>0.1823194824367157</c:v>
                </c:pt>
                <c:pt idx="35172">
                  <c:v>0.18227606269810259</c:v>
                </c:pt>
                <c:pt idx="35173">
                  <c:v>0.18223264295948938</c:v>
                </c:pt>
                <c:pt idx="35174">
                  <c:v>0.18223264295948938</c:v>
                </c:pt>
                <c:pt idx="35175">
                  <c:v>0.18218922322087616</c:v>
                </c:pt>
                <c:pt idx="35176">
                  <c:v>0.18214580348226306</c:v>
                </c:pt>
                <c:pt idx="35177">
                  <c:v>0.18210238374364984</c:v>
                </c:pt>
                <c:pt idx="35178">
                  <c:v>0.18210238374364984</c:v>
                </c:pt>
                <c:pt idx="35179">
                  <c:v>0.18205896400503674</c:v>
                </c:pt>
                <c:pt idx="35180">
                  <c:v>0.18201554426642352</c:v>
                </c:pt>
                <c:pt idx="35181">
                  <c:v>0.18197212452781031</c:v>
                </c:pt>
                <c:pt idx="35182">
                  <c:v>0.1819287047891972</c:v>
                </c:pt>
                <c:pt idx="35183">
                  <c:v>0.18188528505058399</c:v>
                </c:pt>
                <c:pt idx="35184">
                  <c:v>0.18184186531197077</c:v>
                </c:pt>
                <c:pt idx="35185">
                  <c:v>0.18179844557335767</c:v>
                </c:pt>
                <c:pt idx="35186">
                  <c:v>0.18179844557335767</c:v>
                </c:pt>
                <c:pt idx="35187">
                  <c:v>0.18175502583474445</c:v>
                </c:pt>
                <c:pt idx="35188">
                  <c:v>0.18171160609613135</c:v>
                </c:pt>
                <c:pt idx="35189">
                  <c:v>0.18166818635751814</c:v>
                </c:pt>
                <c:pt idx="35190">
                  <c:v>0.18162476661890492</c:v>
                </c:pt>
                <c:pt idx="35191">
                  <c:v>0.18158134688029182</c:v>
                </c:pt>
                <c:pt idx="35192">
                  <c:v>0.1815379271416786</c:v>
                </c:pt>
                <c:pt idx="35193">
                  <c:v>0.18149450740306539</c:v>
                </c:pt>
                <c:pt idx="35194">
                  <c:v>0.18145108766445228</c:v>
                </c:pt>
                <c:pt idx="35195">
                  <c:v>0.18145108766445228</c:v>
                </c:pt>
                <c:pt idx="35196">
                  <c:v>0.18140766792583907</c:v>
                </c:pt>
                <c:pt idx="35197">
                  <c:v>0.18136424818722596</c:v>
                </c:pt>
                <c:pt idx="35198">
                  <c:v>0.18132082844861275</c:v>
                </c:pt>
                <c:pt idx="35199">
                  <c:v>0.18132082844861275</c:v>
                </c:pt>
                <c:pt idx="35200">
                  <c:v>0.18127740870999953</c:v>
                </c:pt>
                <c:pt idx="35201">
                  <c:v>0.18123398897138643</c:v>
                </c:pt>
                <c:pt idx="35202">
                  <c:v>0.18119056923277321</c:v>
                </c:pt>
                <c:pt idx="35203">
                  <c:v>0.18114714949416</c:v>
                </c:pt>
                <c:pt idx="35204">
                  <c:v>0.18110372975554689</c:v>
                </c:pt>
                <c:pt idx="35205">
                  <c:v>0.18110372975554689</c:v>
                </c:pt>
                <c:pt idx="35206">
                  <c:v>0.18106031001693368</c:v>
                </c:pt>
                <c:pt idx="35207">
                  <c:v>0.18101689027832057</c:v>
                </c:pt>
                <c:pt idx="35208">
                  <c:v>0.18097347053970736</c:v>
                </c:pt>
                <c:pt idx="35209">
                  <c:v>0.18093005080109414</c:v>
                </c:pt>
                <c:pt idx="35210">
                  <c:v>0.18088663106248104</c:v>
                </c:pt>
                <c:pt idx="35211">
                  <c:v>0.18084321132386783</c:v>
                </c:pt>
                <c:pt idx="35212">
                  <c:v>0.18079979158525461</c:v>
                </c:pt>
                <c:pt idx="35213">
                  <c:v>0.18075637184664151</c:v>
                </c:pt>
                <c:pt idx="35214">
                  <c:v>0.18071295210802829</c:v>
                </c:pt>
                <c:pt idx="35215">
                  <c:v>0.18066953236941519</c:v>
                </c:pt>
                <c:pt idx="35216">
                  <c:v>0.18062611263080197</c:v>
                </c:pt>
                <c:pt idx="35217">
                  <c:v>0.18062611263080197</c:v>
                </c:pt>
                <c:pt idx="35218">
                  <c:v>0.18058269289218876</c:v>
                </c:pt>
                <c:pt idx="35219">
                  <c:v>0.18053927315357565</c:v>
                </c:pt>
                <c:pt idx="35220">
                  <c:v>0.18049585341496244</c:v>
                </c:pt>
                <c:pt idx="35221">
                  <c:v>0.18045243367634922</c:v>
                </c:pt>
                <c:pt idx="35222">
                  <c:v>0.18040901393773612</c:v>
                </c:pt>
                <c:pt idx="35223">
                  <c:v>0.18040901393773612</c:v>
                </c:pt>
                <c:pt idx="35224">
                  <c:v>0.1803655941991229</c:v>
                </c:pt>
                <c:pt idx="35225">
                  <c:v>0.1803221744605098</c:v>
                </c:pt>
                <c:pt idx="35226">
                  <c:v>0.18027875472189658</c:v>
                </c:pt>
                <c:pt idx="35227">
                  <c:v>0.18027875472189658</c:v>
                </c:pt>
                <c:pt idx="35228">
                  <c:v>0.18023533498328337</c:v>
                </c:pt>
                <c:pt idx="35229">
                  <c:v>0.18019191524467026</c:v>
                </c:pt>
                <c:pt idx="35230">
                  <c:v>0.18014849550605705</c:v>
                </c:pt>
                <c:pt idx="35231">
                  <c:v>0.18010507576744383</c:v>
                </c:pt>
                <c:pt idx="35232">
                  <c:v>0.18006165602883073</c:v>
                </c:pt>
                <c:pt idx="35233">
                  <c:v>0.18006165602883073</c:v>
                </c:pt>
                <c:pt idx="35234">
                  <c:v>0.18001823629021751</c:v>
                </c:pt>
                <c:pt idx="35235">
                  <c:v>0.17997481655160441</c:v>
                </c:pt>
                <c:pt idx="35236">
                  <c:v>0.1799313968129912</c:v>
                </c:pt>
                <c:pt idx="35237">
                  <c:v>0.1799313968129912</c:v>
                </c:pt>
                <c:pt idx="35238">
                  <c:v>0.17988797707437798</c:v>
                </c:pt>
                <c:pt idx="35239">
                  <c:v>0.17984455733576488</c:v>
                </c:pt>
                <c:pt idx="35240">
                  <c:v>0.17980113759715166</c:v>
                </c:pt>
                <c:pt idx="35241">
                  <c:v>0.17975771785853845</c:v>
                </c:pt>
                <c:pt idx="35242">
                  <c:v>0.17971429811992534</c:v>
                </c:pt>
                <c:pt idx="35243">
                  <c:v>0.17967087838131213</c:v>
                </c:pt>
                <c:pt idx="35244">
                  <c:v>0.17967087838131213</c:v>
                </c:pt>
                <c:pt idx="35245">
                  <c:v>0.17962745864269902</c:v>
                </c:pt>
                <c:pt idx="35246">
                  <c:v>0.17958403890408581</c:v>
                </c:pt>
                <c:pt idx="35247">
                  <c:v>0.17954061916547259</c:v>
                </c:pt>
                <c:pt idx="35248">
                  <c:v>0.17949719942685949</c:v>
                </c:pt>
                <c:pt idx="35249">
                  <c:v>0.17945377968824627</c:v>
                </c:pt>
                <c:pt idx="35250">
                  <c:v>0.17945377968824627</c:v>
                </c:pt>
                <c:pt idx="35251">
                  <c:v>0.17941035994963306</c:v>
                </c:pt>
                <c:pt idx="35252">
                  <c:v>0.17936694021101995</c:v>
                </c:pt>
                <c:pt idx="35253">
                  <c:v>0.17932352047240674</c:v>
                </c:pt>
                <c:pt idx="35254">
                  <c:v>0.17928010073379363</c:v>
                </c:pt>
                <c:pt idx="35255">
                  <c:v>0.17923668099518042</c:v>
                </c:pt>
                <c:pt idx="35256">
                  <c:v>0.1791932612565672</c:v>
                </c:pt>
                <c:pt idx="35257">
                  <c:v>0.1791932612565672</c:v>
                </c:pt>
                <c:pt idx="35258">
                  <c:v>0.1791498415179541</c:v>
                </c:pt>
                <c:pt idx="35259">
                  <c:v>0.17910642177934089</c:v>
                </c:pt>
                <c:pt idx="35260">
                  <c:v>0.17906300204072767</c:v>
                </c:pt>
                <c:pt idx="35261">
                  <c:v>0.17901958230211457</c:v>
                </c:pt>
                <c:pt idx="35262">
                  <c:v>0.17897616256350135</c:v>
                </c:pt>
                <c:pt idx="35263">
                  <c:v>0.17893274282488825</c:v>
                </c:pt>
                <c:pt idx="35264">
                  <c:v>0.17888932308627503</c:v>
                </c:pt>
                <c:pt idx="35265">
                  <c:v>0.17884590334766182</c:v>
                </c:pt>
                <c:pt idx="35266">
                  <c:v>0.17880248360904871</c:v>
                </c:pt>
                <c:pt idx="35267">
                  <c:v>0.17880248360904871</c:v>
                </c:pt>
                <c:pt idx="35268">
                  <c:v>0.1787590638704355</c:v>
                </c:pt>
                <c:pt idx="35269">
                  <c:v>0.17871564413182228</c:v>
                </c:pt>
                <c:pt idx="35270">
                  <c:v>0.17867222439320918</c:v>
                </c:pt>
                <c:pt idx="35271">
                  <c:v>0.17862880465459596</c:v>
                </c:pt>
                <c:pt idx="35272">
                  <c:v>0.17858538491598286</c:v>
                </c:pt>
                <c:pt idx="35273">
                  <c:v>0.17854196517736964</c:v>
                </c:pt>
                <c:pt idx="35274">
                  <c:v>0.17849854543875643</c:v>
                </c:pt>
                <c:pt idx="35275">
                  <c:v>0.17845512570014332</c:v>
                </c:pt>
                <c:pt idx="35276">
                  <c:v>0.17841170596153011</c:v>
                </c:pt>
                <c:pt idx="35277">
                  <c:v>0.17836828622291689</c:v>
                </c:pt>
                <c:pt idx="35278">
                  <c:v>0.17832486648430379</c:v>
                </c:pt>
                <c:pt idx="35279">
                  <c:v>0.17828144674569057</c:v>
                </c:pt>
                <c:pt idx="35280">
                  <c:v>0.17828144674569057</c:v>
                </c:pt>
                <c:pt idx="35281">
                  <c:v>0.17823802700707747</c:v>
                </c:pt>
                <c:pt idx="35282">
                  <c:v>0.17819460726846426</c:v>
                </c:pt>
                <c:pt idx="35283">
                  <c:v>0.17815118752985104</c:v>
                </c:pt>
                <c:pt idx="35284">
                  <c:v>0.17810776779123794</c:v>
                </c:pt>
                <c:pt idx="35285">
                  <c:v>0.17806434805262472</c:v>
                </c:pt>
                <c:pt idx="35286">
                  <c:v>0.17802092831401151</c:v>
                </c:pt>
                <c:pt idx="35287">
                  <c:v>0.17802092831401151</c:v>
                </c:pt>
                <c:pt idx="35288">
                  <c:v>0.1779775085753984</c:v>
                </c:pt>
                <c:pt idx="35289">
                  <c:v>0.17793408883678519</c:v>
                </c:pt>
                <c:pt idx="35290">
                  <c:v>0.17789066909817208</c:v>
                </c:pt>
                <c:pt idx="35291">
                  <c:v>0.17789066909817208</c:v>
                </c:pt>
                <c:pt idx="35292">
                  <c:v>0.17784724935955887</c:v>
                </c:pt>
                <c:pt idx="35293">
                  <c:v>0.17780382962094565</c:v>
                </c:pt>
                <c:pt idx="35294">
                  <c:v>0.17776040988233255</c:v>
                </c:pt>
                <c:pt idx="35295">
                  <c:v>0.17771699014371933</c:v>
                </c:pt>
                <c:pt idx="35296">
                  <c:v>0.17767357040510612</c:v>
                </c:pt>
                <c:pt idx="35297">
                  <c:v>0.17763015066649301</c:v>
                </c:pt>
                <c:pt idx="35298">
                  <c:v>0.1775867309278798</c:v>
                </c:pt>
                <c:pt idx="35299">
                  <c:v>0.17754331118926669</c:v>
                </c:pt>
                <c:pt idx="35300">
                  <c:v>0.17749989145065348</c:v>
                </c:pt>
                <c:pt idx="35301">
                  <c:v>0.17745647171204026</c:v>
                </c:pt>
                <c:pt idx="35302">
                  <c:v>0.17745647171204026</c:v>
                </c:pt>
                <c:pt idx="35303">
                  <c:v>0.17741305197342716</c:v>
                </c:pt>
                <c:pt idx="35304">
                  <c:v>0.17736963223481395</c:v>
                </c:pt>
                <c:pt idx="35305">
                  <c:v>0.17732621249620073</c:v>
                </c:pt>
                <c:pt idx="35306">
                  <c:v>0.17728279275758763</c:v>
                </c:pt>
                <c:pt idx="35307">
                  <c:v>0.17723937301897441</c:v>
                </c:pt>
                <c:pt idx="35308">
                  <c:v>0.17719595328036131</c:v>
                </c:pt>
                <c:pt idx="35309">
                  <c:v>0.17715253354174809</c:v>
                </c:pt>
                <c:pt idx="35310">
                  <c:v>0.17715253354174809</c:v>
                </c:pt>
                <c:pt idx="35311">
                  <c:v>0.17710911380313488</c:v>
                </c:pt>
                <c:pt idx="35312">
                  <c:v>0.17706569406452177</c:v>
                </c:pt>
                <c:pt idx="35313">
                  <c:v>0.17706569406452177</c:v>
                </c:pt>
                <c:pt idx="35314">
                  <c:v>0.17702227432590856</c:v>
                </c:pt>
                <c:pt idx="35315">
                  <c:v>0.17697885458729534</c:v>
                </c:pt>
                <c:pt idx="35316">
                  <c:v>0.17697885458729534</c:v>
                </c:pt>
                <c:pt idx="35317">
                  <c:v>0.17693543484868224</c:v>
                </c:pt>
                <c:pt idx="35318">
                  <c:v>0.17693543484868224</c:v>
                </c:pt>
                <c:pt idx="35319">
                  <c:v>0.17689201511006902</c:v>
                </c:pt>
                <c:pt idx="35320">
                  <c:v>0.17689201511006902</c:v>
                </c:pt>
                <c:pt idx="35321">
                  <c:v>0.17684859537145592</c:v>
                </c:pt>
                <c:pt idx="35322">
                  <c:v>0.1768051756328427</c:v>
                </c:pt>
                <c:pt idx="35323">
                  <c:v>0.17676175589422949</c:v>
                </c:pt>
                <c:pt idx="35324">
                  <c:v>0.17676175589422949</c:v>
                </c:pt>
                <c:pt idx="35325">
                  <c:v>0.17676175589422949</c:v>
                </c:pt>
                <c:pt idx="35326">
                  <c:v>0.17676175589422949</c:v>
                </c:pt>
                <c:pt idx="35327">
                  <c:v>0.17671833615561638</c:v>
                </c:pt>
                <c:pt idx="35328">
                  <c:v>0.17667491641700317</c:v>
                </c:pt>
                <c:pt idx="35329">
                  <c:v>0.17667491641700317</c:v>
                </c:pt>
                <c:pt idx="35330">
                  <c:v>0.17663149667838995</c:v>
                </c:pt>
                <c:pt idx="35331">
                  <c:v>0.17658807693977685</c:v>
                </c:pt>
                <c:pt idx="35332">
                  <c:v>0.17654465720116364</c:v>
                </c:pt>
                <c:pt idx="35333">
                  <c:v>0.17650123746255053</c:v>
                </c:pt>
                <c:pt idx="35334">
                  <c:v>0.17650123746255053</c:v>
                </c:pt>
                <c:pt idx="35335">
                  <c:v>0.17645781772393732</c:v>
                </c:pt>
                <c:pt idx="35336">
                  <c:v>0.1764143979853241</c:v>
                </c:pt>
                <c:pt idx="35337">
                  <c:v>0.176370978246711</c:v>
                </c:pt>
                <c:pt idx="35338">
                  <c:v>0.17632755850809778</c:v>
                </c:pt>
                <c:pt idx="35339">
                  <c:v>0.17628413876948457</c:v>
                </c:pt>
                <c:pt idx="35340">
                  <c:v>0.17624071903087146</c:v>
                </c:pt>
                <c:pt idx="35341">
                  <c:v>0.17619729929225825</c:v>
                </c:pt>
                <c:pt idx="35342">
                  <c:v>0.17615387955364503</c:v>
                </c:pt>
                <c:pt idx="35343">
                  <c:v>0.17611045981503193</c:v>
                </c:pt>
                <c:pt idx="35344">
                  <c:v>0.17606704007641871</c:v>
                </c:pt>
                <c:pt idx="35345">
                  <c:v>0.17602362033780561</c:v>
                </c:pt>
                <c:pt idx="35346">
                  <c:v>0.17598020059919239</c:v>
                </c:pt>
                <c:pt idx="35347">
                  <c:v>0.17593678086057918</c:v>
                </c:pt>
                <c:pt idx="35348">
                  <c:v>0.17589336112196607</c:v>
                </c:pt>
                <c:pt idx="35349">
                  <c:v>0.17584994138335286</c:v>
                </c:pt>
                <c:pt idx="35350">
                  <c:v>0.17580652164473964</c:v>
                </c:pt>
                <c:pt idx="35351">
                  <c:v>0.17576310190612654</c:v>
                </c:pt>
                <c:pt idx="35352">
                  <c:v>0.17576310190612654</c:v>
                </c:pt>
                <c:pt idx="35353">
                  <c:v>0.17571968216751332</c:v>
                </c:pt>
                <c:pt idx="35354">
                  <c:v>0.17567626242890022</c:v>
                </c:pt>
                <c:pt idx="35355">
                  <c:v>0.17563284269028701</c:v>
                </c:pt>
                <c:pt idx="35356">
                  <c:v>0.17558942295167379</c:v>
                </c:pt>
                <c:pt idx="35357">
                  <c:v>0.17554600321306069</c:v>
                </c:pt>
                <c:pt idx="35358">
                  <c:v>0.17550258347444747</c:v>
                </c:pt>
                <c:pt idx="35359">
                  <c:v>0.17545916373583426</c:v>
                </c:pt>
                <c:pt idx="35360">
                  <c:v>0.17541574399722115</c:v>
                </c:pt>
                <c:pt idx="35361">
                  <c:v>0.17537232425860794</c:v>
                </c:pt>
                <c:pt idx="35362">
                  <c:v>0.17532890451999483</c:v>
                </c:pt>
                <c:pt idx="35363">
                  <c:v>0.17528548478138162</c:v>
                </c:pt>
                <c:pt idx="35364">
                  <c:v>0.1752420650427684</c:v>
                </c:pt>
                <c:pt idx="35365">
                  <c:v>0.1751986453041553</c:v>
                </c:pt>
                <c:pt idx="35366">
                  <c:v>0.17515522556554208</c:v>
                </c:pt>
                <c:pt idx="35367">
                  <c:v>0.17511180582692887</c:v>
                </c:pt>
                <c:pt idx="35368">
                  <c:v>0.17511180582692887</c:v>
                </c:pt>
                <c:pt idx="35369">
                  <c:v>0.17511180582692887</c:v>
                </c:pt>
                <c:pt idx="35370">
                  <c:v>0.17506838608831576</c:v>
                </c:pt>
                <c:pt idx="35371">
                  <c:v>0.17502496634970255</c:v>
                </c:pt>
                <c:pt idx="35372">
                  <c:v>0.17498154661108944</c:v>
                </c:pt>
                <c:pt idx="35373">
                  <c:v>0.17493812687247623</c:v>
                </c:pt>
                <c:pt idx="35374">
                  <c:v>0.17489470713386301</c:v>
                </c:pt>
                <c:pt idx="35375">
                  <c:v>0.17485128739524991</c:v>
                </c:pt>
                <c:pt idx="35376">
                  <c:v>0.1748078676566367</c:v>
                </c:pt>
                <c:pt idx="35377">
                  <c:v>0.17476444791802348</c:v>
                </c:pt>
                <c:pt idx="35378">
                  <c:v>0.17476444791802348</c:v>
                </c:pt>
                <c:pt idx="35379">
                  <c:v>0.17472102817941038</c:v>
                </c:pt>
                <c:pt idx="35380">
                  <c:v>0.17467760844079716</c:v>
                </c:pt>
                <c:pt idx="35381">
                  <c:v>0.17463418870218406</c:v>
                </c:pt>
                <c:pt idx="35382">
                  <c:v>0.17459076896357084</c:v>
                </c:pt>
                <c:pt idx="35383">
                  <c:v>0.17454734922495763</c:v>
                </c:pt>
                <c:pt idx="35384">
                  <c:v>0.17454734922495763</c:v>
                </c:pt>
                <c:pt idx="35385">
                  <c:v>0.17450392948634452</c:v>
                </c:pt>
                <c:pt idx="35386">
                  <c:v>0.17446050974773131</c:v>
                </c:pt>
                <c:pt idx="35387">
                  <c:v>0.17441709000911809</c:v>
                </c:pt>
                <c:pt idx="35388">
                  <c:v>0.17437367027050499</c:v>
                </c:pt>
                <c:pt idx="35389">
                  <c:v>0.17433025053189177</c:v>
                </c:pt>
                <c:pt idx="35390">
                  <c:v>0.17428683079327867</c:v>
                </c:pt>
                <c:pt idx="35391">
                  <c:v>0.17424341105466545</c:v>
                </c:pt>
                <c:pt idx="35392">
                  <c:v>0.17419999131605224</c:v>
                </c:pt>
                <c:pt idx="35393">
                  <c:v>0.17415657157743913</c:v>
                </c:pt>
                <c:pt idx="35394">
                  <c:v>0.17411315183882592</c:v>
                </c:pt>
                <c:pt idx="35395">
                  <c:v>0.1740697321002127</c:v>
                </c:pt>
                <c:pt idx="35396">
                  <c:v>0.1740697321002127</c:v>
                </c:pt>
                <c:pt idx="35397">
                  <c:v>0.1740697321002127</c:v>
                </c:pt>
                <c:pt idx="35398">
                  <c:v>0.1740263123615996</c:v>
                </c:pt>
                <c:pt idx="35399">
                  <c:v>0.17398289262298638</c:v>
                </c:pt>
                <c:pt idx="35400">
                  <c:v>0.17393947288437328</c:v>
                </c:pt>
                <c:pt idx="35401">
                  <c:v>0.17389605314576007</c:v>
                </c:pt>
                <c:pt idx="35402">
                  <c:v>0.17385263340714685</c:v>
                </c:pt>
                <c:pt idx="35403">
                  <c:v>0.17380921366853375</c:v>
                </c:pt>
                <c:pt idx="35404">
                  <c:v>0.17376579392992053</c:v>
                </c:pt>
                <c:pt idx="35405">
                  <c:v>0.17376579392992053</c:v>
                </c:pt>
                <c:pt idx="35406">
                  <c:v>0.17372237419130732</c:v>
                </c:pt>
                <c:pt idx="35407">
                  <c:v>0.17367895445269421</c:v>
                </c:pt>
                <c:pt idx="35408">
                  <c:v>0.173635534714081</c:v>
                </c:pt>
                <c:pt idx="35409">
                  <c:v>0.17359211497546789</c:v>
                </c:pt>
                <c:pt idx="35410">
                  <c:v>0.17354869523685468</c:v>
                </c:pt>
                <c:pt idx="35411">
                  <c:v>0.17350527549824146</c:v>
                </c:pt>
                <c:pt idx="35412">
                  <c:v>0.17346185575962836</c:v>
                </c:pt>
                <c:pt idx="35413">
                  <c:v>0.17341843602101514</c:v>
                </c:pt>
                <c:pt idx="35414">
                  <c:v>0.17337501628240193</c:v>
                </c:pt>
                <c:pt idx="35415">
                  <c:v>0.17333159654378882</c:v>
                </c:pt>
                <c:pt idx="35416">
                  <c:v>0.17328817680517561</c:v>
                </c:pt>
                <c:pt idx="35417">
                  <c:v>0.1732447570665625</c:v>
                </c:pt>
                <c:pt idx="35418">
                  <c:v>0.1732447570665625</c:v>
                </c:pt>
                <c:pt idx="35419">
                  <c:v>0.17320133732794929</c:v>
                </c:pt>
                <c:pt idx="35420">
                  <c:v>0.17315791758933607</c:v>
                </c:pt>
                <c:pt idx="35421">
                  <c:v>0.17311449785072297</c:v>
                </c:pt>
                <c:pt idx="35422">
                  <c:v>0.17307107811210976</c:v>
                </c:pt>
                <c:pt idx="35423">
                  <c:v>0.17302765837349654</c:v>
                </c:pt>
                <c:pt idx="35424">
                  <c:v>0.17298423863488344</c:v>
                </c:pt>
                <c:pt idx="35425">
                  <c:v>0.17294081889627022</c:v>
                </c:pt>
                <c:pt idx="35426">
                  <c:v>0.17289739915765712</c:v>
                </c:pt>
                <c:pt idx="35427">
                  <c:v>0.1728539794190439</c:v>
                </c:pt>
                <c:pt idx="35428">
                  <c:v>0.17281055968043069</c:v>
                </c:pt>
                <c:pt idx="35429">
                  <c:v>0.17276713994181758</c:v>
                </c:pt>
                <c:pt idx="35430">
                  <c:v>0.17272372020320437</c:v>
                </c:pt>
                <c:pt idx="35431">
                  <c:v>0.17268030046459115</c:v>
                </c:pt>
                <c:pt idx="35432">
                  <c:v>0.17263688072597805</c:v>
                </c:pt>
                <c:pt idx="35433">
                  <c:v>0.17259346098736483</c:v>
                </c:pt>
                <c:pt idx="35434">
                  <c:v>0.17255004124875173</c:v>
                </c:pt>
                <c:pt idx="35435">
                  <c:v>0.17250662151013851</c:v>
                </c:pt>
                <c:pt idx="35436">
                  <c:v>0.1724632017715253</c:v>
                </c:pt>
                <c:pt idx="35437">
                  <c:v>0.17241978203291219</c:v>
                </c:pt>
                <c:pt idx="35438">
                  <c:v>0.17237636229429898</c:v>
                </c:pt>
                <c:pt idx="35439">
                  <c:v>0.17237636229429898</c:v>
                </c:pt>
                <c:pt idx="35440">
                  <c:v>0.17233294255568576</c:v>
                </c:pt>
                <c:pt idx="35441">
                  <c:v>0.17233294255568576</c:v>
                </c:pt>
                <c:pt idx="35442">
                  <c:v>0.17228952281707266</c:v>
                </c:pt>
                <c:pt idx="35443">
                  <c:v>0.17224610307845944</c:v>
                </c:pt>
                <c:pt idx="35444">
                  <c:v>0.17220268333984634</c:v>
                </c:pt>
                <c:pt idx="35445">
                  <c:v>0.17215926360123313</c:v>
                </c:pt>
                <c:pt idx="35446">
                  <c:v>0.17211584386261991</c:v>
                </c:pt>
                <c:pt idx="35447">
                  <c:v>0.17207242412400681</c:v>
                </c:pt>
                <c:pt idx="35448">
                  <c:v>0.17202900438539359</c:v>
                </c:pt>
                <c:pt idx="35449">
                  <c:v>0.17198558464678038</c:v>
                </c:pt>
                <c:pt idx="35450">
                  <c:v>0.17194216490816727</c:v>
                </c:pt>
                <c:pt idx="35451">
                  <c:v>0.17189874516955406</c:v>
                </c:pt>
                <c:pt idx="35452">
                  <c:v>0.17185532543094095</c:v>
                </c:pt>
                <c:pt idx="35453">
                  <c:v>0.17181190569232774</c:v>
                </c:pt>
                <c:pt idx="35454">
                  <c:v>0.17176848595371452</c:v>
                </c:pt>
                <c:pt idx="35455">
                  <c:v>0.17172506621510142</c:v>
                </c:pt>
                <c:pt idx="35456">
                  <c:v>0.17172506621510142</c:v>
                </c:pt>
                <c:pt idx="35457">
                  <c:v>0.1716816464764882</c:v>
                </c:pt>
                <c:pt idx="35458">
                  <c:v>0.17163822673787499</c:v>
                </c:pt>
                <c:pt idx="35459">
                  <c:v>0.17159480699926188</c:v>
                </c:pt>
                <c:pt idx="35460">
                  <c:v>0.17155138726064867</c:v>
                </c:pt>
                <c:pt idx="35461">
                  <c:v>0.17150796752203556</c:v>
                </c:pt>
                <c:pt idx="35462">
                  <c:v>0.17146454778342235</c:v>
                </c:pt>
                <c:pt idx="35463">
                  <c:v>0.17142112804480913</c:v>
                </c:pt>
                <c:pt idx="35464">
                  <c:v>0.17137770830619603</c:v>
                </c:pt>
                <c:pt idx="35465">
                  <c:v>0.17133428856758282</c:v>
                </c:pt>
                <c:pt idx="35466">
                  <c:v>0.17133428856758282</c:v>
                </c:pt>
                <c:pt idx="35467">
                  <c:v>0.1712908688289696</c:v>
                </c:pt>
                <c:pt idx="35468">
                  <c:v>0.1712474490903565</c:v>
                </c:pt>
                <c:pt idx="35469">
                  <c:v>0.17120402935174328</c:v>
                </c:pt>
                <c:pt idx="35470">
                  <c:v>0.17116060961313018</c:v>
                </c:pt>
                <c:pt idx="35471">
                  <c:v>0.17111718987451696</c:v>
                </c:pt>
                <c:pt idx="35472">
                  <c:v>0.17107377013590375</c:v>
                </c:pt>
                <c:pt idx="35473">
                  <c:v>0.17103035039729064</c:v>
                </c:pt>
                <c:pt idx="35474">
                  <c:v>0.17098693065867743</c:v>
                </c:pt>
                <c:pt idx="35475">
                  <c:v>0.17094351092006421</c:v>
                </c:pt>
                <c:pt idx="35476">
                  <c:v>0.17090009118145111</c:v>
                </c:pt>
                <c:pt idx="35477">
                  <c:v>0.17085667144283789</c:v>
                </c:pt>
                <c:pt idx="35478">
                  <c:v>0.17081325170422479</c:v>
                </c:pt>
                <c:pt idx="35479">
                  <c:v>0.17076983196561157</c:v>
                </c:pt>
                <c:pt idx="35480">
                  <c:v>0.17072641222699836</c:v>
                </c:pt>
                <c:pt idx="35481">
                  <c:v>0.17068299248838525</c:v>
                </c:pt>
                <c:pt idx="35482">
                  <c:v>0.17063957274977204</c:v>
                </c:pt>
                <c:pt idx="35483">
                  <c:v>0.17059615301115882</c:v>
                </c:pt>
                <c:pt idx="35484">
                  <c:v>0.17055273327254572</c:v>
                </c:pt>
                <c:pt idx="35485">
                  <c:v>0.17050931353393251</c:v>
                </c:pt>
                <c:pt idx="35486">
                  <c:v>0.1704658937953194</c:v>
                </c:pt>
                <c:pt idx="35487">
                  <c:v>0.1704658937953194</c:v>
                </c:pt>
                <c:pt idx="35488">
                  <c:v>0.17042247405670619</c:v>
                </c:pt>
                <c:pt idx="35489">
                  <c:v>0.17037905431809297</c:v>
                </c:pt>
                <c:pt idx="35490">
                  <c:v>0.17037905431809297</c:v>
                </c:pt>
                <c:pt idx="35491">
                  <c:v>0.17033563457947987</c:v>
                </c:pt>
                <c:pt idx="35492">
                  <c:v>0.17029221484086665</c:v>
                </c:pt>
                <c:pt idx="35493">
                  <c:v>0.17029221484086665</c:v>
                </c:pt>
                <c:pt idx="35494">
                  <c:v>0.17029221484086665</c:v>
                </c:pt>
                <c:pt idx="35495">
                  <c:v>0.17024879510225344</c:v>
                </c:pt>
                <c:pt idx="35496">
                  <c:v>0.17020537536364033</c:v>
                </c:pt>
                <c:pt idx="35497">
                  <c:v>0.17016195562502712</c:v>
                </c:pt>
                <c:pt idx="35498">
                  <c:v>0.17011853588641401</c:v>
                </c:pt>
                <c:pt idx="35499">
                  <c:v>0.1700751161478008</c:v>
                </c:pt>
                <c:pt idx="35500">
                  <c:v>0.17003169640918758</c:v>
                </c:pt>
                <c:pt idx="35501">
                  <c:v>0.16998827667057448</c:v>
                </c:pt>
                <c:pt idx="35502">
                  <c:v>0.16994485693196126</c:v>
                </c:pt>
                <c:pt idx="35503">
                  <c:v>0.16990143719334805</c:v>
                </c:pt>
                <c:pt idx="35504">
                  <c:v>0.16985801745473494</c:v>
                </c:pt>
                <c:pt idx="35505">
                  <c:v>0.16985801745473494</c:v>
                </c:pt>
                <c:pt idx="35506">
                  <c:v>0.16981459771612173</c:v>
                </c:pt>
                <c:pt idx="35507">
                  <c:v>0.16977117797750862</c:v>
                </c:pt>
                <c:pt idx="35508">
                  <c:v>0.16972775823889541</c:v>
                </c:pt>
                <c:pt idx="35509">
                  <c:v>0.16972775823889541</c:v>
                </c:pt>
                <c:pt idx="35510">
                  <c:v>0.16968433850028219</c:v>
                </c:pt>
                <c:pt idx="35511">
                  <c:v>0.16964091876166909</c:v>
                </c:pt>
                <c:pt idx="35512">
                  <c:v>0.16959749902305588</c:v>
                </c:pt>
                <c:pt idx="35513">
                  <c:v>0.16955407928444266</c:v>
                </c:pt>
                <c:pt idx="35514">
                  <c:v>0.16951065954582956</c:v>
                </c:pt>
                <c:pt idx="35515">
                  <c:v>0.16946723980721634</c:v>
                </c:pt>
                <c:pt idx="35516">
                  <c:v>0.16942382006860324</c:v>
                </c:pt>
                <c:pt idx="35517">
                  <c:v>0.16938040032999002</c:v>
                </c:pt>
                <c:pt idx="35518">
                  <c:v>0.16933698059137681</c:v>
                </c:pt>
                <c:pt idx="35519">
                  <c:v>0.1692935608527637</c:v>
                </c:pt>
                <c:pt idx="35520">
                  <c:v>0.16925014111415049</c:v>
                </c:pt>
                <c:pt idx="35521">
                  <c:v>0.16920672137553727</c:v>
                </c:pt>
                <c:pt idx="35522">
                  <c:v>0.16916330163692417</c:v>
                </c:pt>
                <c:pt idx="35523">
                  <c:v>0.16911988189831095</c:v>
                </c:pt>
                <c:pt idx="35524">
                  <c:v>0.16907646215969785</c:v>
                </c:pt>
                <c:pt idx="35525">
                  <c:v>0.16903304242108463</c:v>
                </c:pt>
                <c:pt idx="35526">
                  <c:v>0.16898962268247142</c:v>
                </c:pt>
                <c:pt idx="35527">
                  <c:v>0.16894620294385831</c:v>
                </c:pt>
                <c:pt idx="35528">
                  <c:v>0.1689027832052451</c:v>
                </c:pt>
                <c:pt idx="35529">
                  <c:v>0.16885936346663188</c:v>
                </c:pt>
                <c:pt idx="35530">
                  <c:v>0.16885936346663188</c:v>
                </c:pt>
                <c:pt idx="35531">
                  <c:v>0.16881594372801878</c:v>
                </c:pt>
                <c:pt idx="35532">
                  <c:v>0.16877252398940557</c:v>
                </c:pt>
                <c:pt idx="35533">
                  <c:v>0.16872910425079246</c:v>
                </c:pt>
                <c:pt idx="35534">
                  <c:v>0.16872910425079246</c:v>
                </c:pt>
                <c:pt idx="35535">
                  <c:v>0.16868568451217925</c:v>
                </c:pt>
                <c:pt idx="35536">
                  <c:v>0.16864226477356603</c:v>
                </c:pt>
                <c:pt idx="35537">
                  <c:v>0.16859884503495293</c:v>
                </c:pt>
                <c:pt idx="35538">
                  <c:v>0.16855542529633971</c:v>
                </c:pt>
                <c:pt idx="35539">
                  <c:v>0.1685120055577265</c:v>
                </c:pt>
                <c:pt idx="35540">
                  <c:v>0.16846858581911339</c:v>
                </c:pt>
                <c:pt idx="35541">
                  <c:v>0.16842516608050018</c:v>
                </c:pt>
                <c:pt idx="35542">
                  <c:v>0.16842516608050018</c:v>
                </c:pt>
                <c:pt idx="35543">
                  <c:v>0.16838174634188707</c:v>
                </c:pt>
                <c:pt idx="35544">
                  <c:v>0.16833832660327386</c:v>
                </c:pt>
                <c:pt idx="35545">
                  <c:v>0.16829490686466064</c:v>
                </c:pt>
                <c:pt idx="35546">
                  <c:v>0.16825148712604754</c:v>
                </c:pt>
                <c:pt idx="35547">
                  <c:v>0.16820806738743432</c:v>
                </c:pt>
                <c:pt idx="35548">
                  <c:v>0.16816464764882111</c:v>
                </c:pt>
                <c:pt idx="35549">
                  <c:v>0.168121227910208</c:v>
                </c:pt>
                <c:pt idx="35550">
                  <c:v>0.16807780817159479</c:v>
                </c:pt>
                <c:pt idx="35551">
                  <c:v>0.16803438843298169</c:v>
                </c:pt>
                <c:pt idx="35552">
                  <c:v>0.16799096869436847</c:v>
                </c:pt>
                <c:pt idx="35553">
                  <c:v>0.16794754895575525</c:v>
                </c:pt>
                <c:pt idx="35554">
                  <c:v>0.16790412921714215</c:v>
                </c:pt>
                <c:pt idx="35555">
                  <c:v>0.16786070947852894</c:v>
                </c:pt>
                <c:pt idx="35556">
                  <c:v>0.16781728973991572</c:v>
                </c:pt>
                <c:pt idx="35557">
                  <c:v>0.16777387000130262</c:v>
                </c:pt>
                <c:pt idx="35558">
                  <c:v>0.1677304502626894</c:v>
                </c:pt>
                <c:pt idx="35559">
                  <c:v>0.1676870305240763</c:v>
                </c:pt>
                <c:pt idx="35560">
                  <c:v>0.16764361078546308</c:v>
                </c:pt>
                <c:pt idx="35561">
                  <c:v>0.16760019104684987</c:v>
                </c:pt>
                <c:pt idx="35562">
                  <c:v>0.16755677130823676</c:v>
                </c:pt>
                <c:pt idx="35563">
                  <c:v>0.16751335156962355</c:v>
                </c:pt>
                <c:pt idx="35564">
                  <c:v>0.16746993183101033</c:v>
                </c:pt>
                <c:pt idx="35565">
                  <c:v>0.16746993183101033</c:v>
                </c:pt>
                <c:pt idx="35566">
                  <c:v>0.16742651209239723</c:v>
                </c:pt>
                <c:pt idx="35567">
                  <c:v>0.16738309235378401</c:v>
                </c:pt>
                <c:pt idx="35568">
                  <c:v>0.16733967261517091</c:v>
                </c:pt>
                <c:pt idx="35569">
                  <c:v>0.16729625287655769</c:v>
                </c:pt>
                <c:pt idx="35570">
                  <c:v>0.16725283313794448</c:v>
                </c:pt>
                <c:pt idx="35571">
                  <c:v>0.16720941339933137</c:v>
                </c:pt>
                <c:pt idx="35572">
                  <c:v>0.16720941339933137</c:v>
                </c:pt>
                <c:pt idx="35573">
                  <c:v>0.16716599366071816</c:v>
                </c:pt>
                <c:pt idx="35574">
                  <c:v>0.16712257392210494</c:v>
                </c:pt>
                <c:pt idx="35575">
                  <c:v>0.16707915418349184</c:v>
                </c:pt>
                <c:pt idx="35576">
                  <c:v>0.16703573444487863</c:v>
                </c:pt>
                <c:pt idx="35577">
                  <c:v>0.16699231470626552</c:v>
                </c:pt>
                <c:pt idx="35578">
                  <c:v>0.16694889496765231</c:v>
                </c:pt>
                <c:pt idx="35579">
                  <c:v>0.16690547522903909</c:v>
                </c:pt>
                <c:pt idx="35580">
                  <c:v>0.16686205549042599</c:v>
                </c:pt>
                <c:pt idx="35581">
                  <c:v>0.16681863575181277</c:v>
                </c:pt>
                <c:pt idx="35582">
                  <c:v>0.16677521601319956</c:v>
                </c:pt>
                <c:pt idx="35583">
                  <c:v>0.16673179627458645</c:v>
                </c:pt>
                <c:pt idx="35584">
                  <c:v>0.16668837653597324</c:v>
                </c:pt>
                <c:pt idx="35585">
                  <c:v>0.16664495679736013</c:v>
                </c:pt>
                <c:pt idx="35586">
                  <c:v>0.16660153705874692</c:v>
                </c:pt>
                <c:pt idx="35587">
                  <c:v>0.1665581173201337</c:v>
                </c:pt>
                <c:pt idx="35588">
                  <c:v>0.1665581173201337</c:v>
                </c:pt>
                <c:pt idx="35589">
                  <c:v>0.1665146975815206</c:v>
                </c:pt>
                <c:pt idx="35590">
                  <c:v>0.16647127784290738</c:v>
                </c:pt>
                <c:pt idx="35591">
                  <c:v>0.16642785810429417</c:v>
                </c:pt>
                <c:pt idx="35592">
                  <c:v>0.16638443836568106</c:v>
                </c:pt>
                <c:pt idx="35593">
                  <c:v>0.16638443836568106</c:v>
                </c:pt>
                <c:pt idx="35594">
                  <c:v>0.16634101862706785</c:v>
                </c:pt>
                <c:pt idx="35595">
                  <c:v>0.16629759888845475</c:v>
                </c:pt>
                <c:pt idx="35596">
                  <c:v>0.16625417914984153</c:v>
                </c:pt>
                <c:pt idx="35597">
                  <c:v>0.16621075941122831</c:v>
                </c:pt>
                <c:pt idx="35598">
                  <c:v>0.16621075941122831</c:v>
                </c:pt>
                <c:pt idx="35599">
                  <c:v>0.16616733967261521</c:v>
                </c:pt>
                <c:pt idx="35600">
                  <c:v>0.16616733967261521</c:v>
                </c:pt>
                <c:pt idx="35601">
                  <c:v>0.166123919934002</c:v>
                </c:pt>
                <c:pt idx="35602">
                  <c:v>0.16608050019538878</c:v>
                </c:pt>
                <c:pt idx="35603">
                  <c:v>0.16603708045677568</c:v>
                </c:pt>
                <c:pt idx="35604">
                  <c:v>0.16599366071816246</c:v>
                </c:pt>
                <c:pt idx="35605">
                  <c:v>0.16595024097954936</c:v>
                </c:pt>
                <c:pt idx="35606">
                  <c:v>0.16590682124093614</c:v>
                </c:pt>
                <c:pt idx="35607">
                  <c:v>0.16586340150232293</c:v>
                </c:pt>
                <c:pt idx="35608">
                  <c:v>0.16581998176370982</c:v>
                </c:pt>
                <c:pt idx="35609">
                  <c:v>0.16577656202509661</c:v>
                </c:pt>
                <c:pt idx="35610">
                  <c:v>0.16573314228648339</c:v>
                </c:pt>
                <c:pt idx="35611">
                  <c:v>0.16568972254787029</c:v>
                </c:pt>
                <c:pt idx="35612">
                  <c:v>0.16564630280925707</c:v>
                </c:pt>
                <c:pt idx="35613">
                  <c:v>0.16560288307064397</c:v>
                </c:pt>
                <c:pt idx="35614">
                  <c:v>0.16560288307064397</c:v>
                </c:pt>
                <c:pt idx="35615">
                  <c:v>0.16555946333203075</c:v>
                </c:pt>
                <c:pt idx="35616">
                  <c:v>0.16551604359341754</c:v>
                </c:pt>
                <c:pt idx="35617">
                  <c:v>0.16547262385480443</c:v>
                </c:pt>
                <c:pt idx="35618">
                  <c:v>0.16542920411619122</c:v>
                </c:pt>
                <c:pt idx="35619">
                  <c:v>0.165385784377578</c:v>
                </c:pt>
                <c:pt idx="35620">
                  <c:v>0.1653423646389649</c:v>
                </c:pt>
                <c:pt idx="35621">
                  <c:v>0.16529894490035169</c:v>
                </c:pt>
                <c:pt idx="35622">
                  <c:v>0.16525552516173858</c:v>
                </c:pt>
                <c:pt idx="35623">
                  <c:v>0.16521210542312537</c:v>
                </c:pt>
                <c:pt idx="35624">
                  <c:v>0.16516868568451215</c:v>
                </c:pt>
                <c:pt idx="35625">
                  <c:v>0.16512526594589905</c:v>
                </c:pt>
                <c:pt idx="35626">
                  <c:v>0.16508184620728583</c:v>
                </c:pt>
                <c:pt idx="35627">
                  <c:v>0.16503842646867262</c:v>
                </c:pt>
                <c:pt idx="35628">
                  <c:v>0.16499500673005951</c:v>
                </c:pt>
                <c:pt idx="35629">
                  <c:v>0.1649515869914463</c:v>
                </c:pt>
                <c:pt idx="35630">
                  <c:v>0.16490816725283319</c:v>
                </c:pt>
                <c:pt idx="35631">
                  <c:v>0.16486474751421998</c:v>
                </c:pt>
                <c:pt idx="35632">
                  <c:v>0.16482132777560676</c:v>
                </c:pt>
                <c:pt idx="35633">
                  <c:v>0.16477790803699366</c:v>
                </c:pt>
                <c:pt idx="35634">
                  <c:v>0.16477790803699366</c:v>
                </c:pt>
                <c:pt idx="35635">
                  <c:v>0.16473448829838044</c:v>
                </c:pt>
                <c:pt idx="35636">
                  <c:v>0.16469106855976723</c:v>
                </c:pt>
                <c:pt idx="35637">
                  <c:v>0.16464764882115412</c:v>
                </c:pt>
                <c:pt idx="35638">
                  <c:v>0.16464764882115412</c:v>
                </c:pt>
                <c:pt idx="35639">
                  <c:v>0.16460422908254091</c:v>
                </c:pt>
                <c:pt idx="35640">
                  <c:v>0.16456080934392769</c:v>
                </c:pt>
                <c:pt idx="35641">
                  <c:v>0.16451738960531459</c:v>
                </c:pt>
                <c:pt idx="35642">
                  <c:v>0.16447396986670137</c:v>
                </c:pt>
                <c:pt idx="35643">
                  <c:v>0.16443055012808827</c:v>
                </c:pt>
                <c:pt idx="35644">
                  <c:v>0.16443055012808827</c:v>
                </c:pt>
                <c:pt idx="35645">
                  <c:v>0.16438713038947506</c:v>
                </c:pt>
                <c:pt idx="35646">
                  <c:v>0.16438713038947506</c:v>
                </c:pt>
                <c:pt idx="35647">
                  <c:v>0.16434371065086184</c:v>
                </c:pt>
                <c:pt idx="35648">
                  <c:v>0.16430029091224874</c:v>
                </c:pt>
                <c:pt idx="35649">
                  <c:v>0.16430029091224874</c:v>
                </c:pt>
                <c:pt idx="35650">
                  <c:v>0.16425687117363552</c:v>
                </c:pt>
                <c:pt idx="35651">
                  <c:v>0.16421345143502231</c:v>
                </c:pt>
                <c:pt idx="35652">
                  <c:v>0.1641700316964092</c:v>
                </c:pt>
                <c:pt idx="35653">
                  <c:v>0.16412661195779599</c:v>
                </c:pt>
                <c:pt idx="35654">
                  <c:v>0.16408319221918288</c:v>
                </c:pt>
                <c:pt idx="35655">
                  <c:v>0.16403977248056967</c:v>
                </c:pt>
                <c:pt idx="35656">
                  <c:v>0.16399635274195645</c:v>
                </c:pt>
                <c:pt idx="35657">
                  <c:v>0.16395293300334335</c:v>
                </c:pt>
                <c:pt idx="35658">
                  <c:v>0.16390951326473013</c:v>
                </c:pt>
                <c:pt idx="35659">
                  <c:v>0.16386609352611692</c:v>
                </c:pt>
                <c:pt idx="35660">
                  <c:v>0.16382267378750381</c:v>
                </c:pt>
                <c:pt idx="35661">
                  <c:v>0.16382267378750381</c:v>
                </c:pt>
                <c:pt idx="35662">
                  <c:v>0.1637792540488906</c:v>
                </c:pt>
                <c:pt idx="35663">
                  <c:v>0.16373583431027749</c:v>
                </c:pt>
                <c:pt idx="35664">
                  <c:v>0.16369241457166428</c:v>
                </c:pt>
                <c:pt idx="35665">
                  <c:v>0.16364899483305106</c:v>
                </c:pt>
                <c:pt idx="35666">
                  <c:v>0.16360557509443796</c:v>
                </c:pt>
                <c:pt idx="35667">
                  <c:v>0.16356215535582475</c:v>
                </c:pt>
                <c:pt idx="35668">
                  <c:v>0.16351873561721153</c:v>
                </c:pt>
                <c:pt idx="35669">
                  <c:v>0.16347531587859843</c:v>
                </c:pt>
                <c:pt idx="35670">
                  <c:v>0.16343189613998521</c:v>
                </c:pt>
                <c:pt idx="35671">
                  <c:v>0.16338847640137211</c:v>
                </c:pt>
                <c:pt idx="35672">
                  <c:v>0.16334505666275889</c:v>
                </c:pt>
                <c:pt idx="35673">
                  <c:v>0.16330163692414568</c:v>
                </c:pt>
                <c:pt idx="35674">
                  <c:v>0.16325821718553257</c:v>
                </c:pt>
                <c:pt idx="35675">
                  <c:v>0.16321479744691936</c:v>
                </c:pt>
                <c:pt idx="35676">
                  <c:v>0.16317137770830614</c:v>
                </c:pt>
                <c:pt idx="35677">
                  <c:v>0.16312795796969304</c:v>
                </c:pt>
                <c:pt idx="35678">
                  <c:v>0.16308453823107982</c:v>
                </c:pt>
                <c:pt idx="35679">
                  <c:v>0.16308453823107982</c:v>
                </c:pt>
                <c:pt idx="35680">
                  <c:v>0.16304111849246672</c:v>
                </c:pt>
                <c:pt idx="35681">
                  <c:v>0.1629976987538535</c:v>
                </c:pt>
                <c:pt idx="35682">
                  <c:v>0.16295427901524029</c:v>
                </c:pt>
                <c:pt idx="35683">
                  <c:v>0.16295427901524029</c:v>
                </c:pt>
                <c:pt idx="35684">
                  <c:v>0.16291085927662718</c:v>
                </c:pt>
                <c:pt idx="35685">
                  <c:v>0.16286743953801397</c:v>
                </c:pt>
                <c:pt idx="35686">
                  <c:v>0.16286743953801397</c:v>
                </c:pt>
                <c:pt idx="35687">
                  <c:v>0.16286743953801397</c:v>
                </c:pt>
                <c:pt idx="35688">
                  <c:v>0.16282401979940075</c:v>
                </c:pt>
                <c:pt idx="35689">
                  <c:v>0.16278060006078765</c:v>
                </c:pt>
                <c:pt idx="35690">
                  <c:v>0.16273718032217444</c:v>
                </c:pt>
                <c:pt idx="35691">
                  <c:v>0.16269376058356133</c:v>
                </c:pt>
                <c:pt idx="35692">
                  <c:v>0.16265034084494812</c:v>
                </c:pt>
                <c:pt idx="35693">
                  <c:v>0.1626069211063349</c:v>
                </c:pt>
                <c:pt idx="35694">
                  <c:v>0.1625635013677218</c:v>
                </c:pt>
                <c:pt idx="35695">
                  <c:v>0.16252008162910858</c:v>
                </c:pt>
                <c:pt idx="35696">
                  <c:v>0.16247666189049537</c:v>
                </c:pt>
                <c:pt idx="35697">
                  <c:v>0.16243324215188226</c:v>
                </c:pt>
                <c:pt idx="35698">
                  <c:v>0.16238982241326905</c:v>
                </c:pt>
                <c:pt idx="35699">
                  <c:v>0.16234640267465594</c:v>
                </c:pt>
                <c:pt idx="35700">
                  <c:v>0.16230298293604273</c:v>
                </c:pt>
                <c:pt idx="35701">
                  <c:v>0.16225956319742951</c:v>
                </c:pt>
                <c:pt idx="35702">
                  <c:v>0.16221614345881641</c:v>
                </c:pt>
                <c:pt idx="35703">
                  <c:v>0.16217272372020319</c:v>
                </c:pt>
                <c:pt idx="35704">
                  <c:v>0.16212930398158998</c:v>
                </c:pt>
                <c:pt idx="35705">
                  <c:v>0.16208588424297687</c:v>
                </c:pt>
                <c:pt idx="35706">
                  <c:v>0.16204246450436366</c:v>
                </c:pt>
                <c:pt idx="35707">
                  <c:v>0.16204246450436366</c:v>
                </c:pt>
                <c:pt idx="35708">
                  <c:v>0.16199904476575056</c:v>
                </c:pt>
                <c:pt idx="35709">
                  <c:v>0.16195562502713734</c:v>
                </c:pt>
                <c:pt idx="35710">
                  <c:v>0.16191220528852412</c:v>
                </c:pt>
                <c:pt idx="35711">
                  <c:v>0.16186878554991102</c:v>
                </c:pt>
                <c:pt idx="35712">
                  <c:v>0.16182536581129781</c:v>
                </c:pt>
                <c:pt idx="35713">
                  <c:v>0.16178194607268459</c:v>
                </c:pt>
                <c:pt idx="35714">
                  <c:v>0.16173852633407149</c:v>
                </c:pt>
                <c:pt idx="35715">
                  <c:v>0.16169510659545827</c:v>
                </c:pt>
                <c:pt idx="35716">
                  <c:v>0.16165168685684517</c:v>
                </c:pt>
                <c:pt idx="35717">
                  <c:v>0.16160826711823195</c:v>
                </c:pt>
                <c:pt idx="35718">
                  <c:v>0.16156484737961874</c:v>
                </c:pt>
                <c:pt idx="35719">
                  <c:v>0.16152142764100563</c:v>
                </c:pt>
                <c:pt idx="35720">
                  <c:v>0.16152142764100563</c:v>
                </c:pt>
                <c:pt idx="35721">
                  <c:v>0.16147800790239242</c:v>
                </c:pt>
                <c:pt idx="35722">
                  <c:v>0.1614345881637792</c:v>
                </c:pt>
                <c:pt idx="35723">
                  <c:v>0.1613911684251661</c:v>
                </c:pt>
                <c:pt idx="35724">
                  <c:v>0.16134774868655288</c:v>
                </c:pt>
                <c:pt idx="35725">
                  <c:v>0.16134774868655288</c:v>
                </c:pt>
                <c:pt idx="35726">
                  <c:v>0.16130432894793978</c:v>
                </c:pt>
                <c:pt idx="35727">
                  <c:v>0.16130432894793978</c:v>
                </c:pt>
                <c:pt idx="35728">
                  <c:v>0.16126090920932656</c:v>
                </c:pt>
                <c:pt idx="35729">
                  <c:v>0.16121748947071335</c:v>
                </c:pt>
                <c:pt idx="35730">
                  <c:v>0.16117406973210024</c:v>
                </c:pt>
                <c:pt idx="35731">
                  <c:v>0.16117406973210024</c:v>
                </c:pt>
                <c:pt idx="35732">
                  <c:v>0.16117406973210024</c:v>
                </c:pt>
                <c:pt idx="35733">
                  <c:v>0.16113064999348703</c:v>
                </c:pt>
                <c:pt idx="35734">
                  <c:v>0.16108723025487381</c:v>
                </c:pt>
                <c:pt idx="35735">
                  <c:v>0.16104381051626071</c:v>
                </c:pt>
                <c:pt idx="35736">
                  <c:v>0.1610003907776475</c:v>
                </c:pt>
                <c:pt idx="35737">
                  <c:v>0.16095697103903439</c:v>
                </c:pt>
                <c:pt idx="35738">
                  <c:v>0.16091355130042118</c:v>
                </c:pt>
                <c:pt idx="35739">
                  <c:v>0.16091355130042118</c:v>
                </c:pt>
                <c:pt idx="35740">
                  <c:v>0.16087013156180796</c:v>
                </c:pt>
                <c:pt idx="35741">
                  <c:v>0.16082671182319486</c:v>
                </c:pt>
                <c:pt idx="35742">
                  <c:v>0.16078329208458164</c:v>
                </c:pt>
                <c:pt idx="35743">
                  <c:v>0.16073987234596843</c:v>
                </c:pt>
                <c:pt idx="35744">
                  <c:v>0.16069645260735532</c:v>
                </c:pt>
                <c:pt idx="35745">
                  <c:v>0.16065303286874211</c:v>
                </c:pt>
                <c:pt idx="35746">
                  <c:v>0.160609613130129</c:v>
                </c:pt>
                <c:pt idx="35747">
                  <c:v>0.16056619339151579</c:v>
                </c:pt>
                <c:pt idx="35748">
                  <c:v>0.16056619339151579</c:v>
                </c:pt>
                <c:pt idx="35749">
                  <c:v>0.16052277365290257</c:v>
                </c:pt>
                <c:pt idx="35750">
                  <c:v>0.16047935391428947</c:v>
                </c:pt>
                <c:pt idx="35751">
                  <c:v>0.16043593417567625</c:v>
                </c:pt>
                <c:pt idx="35752">
                  <c:v>0.16039251443706304</c:v>
                </c:pt>
                <c:pt idx="35753">
                  <c:v>0.16034909469844993</c:v>
                </c:pt>
                <c:pt idx="35754">
                  <c:v>0.16034909469844993</c:v>
                </c:pt>
                <c:pt idx="35755">
                  <c:v>0.16030567495983672</c:v>
                </c:pt>
                <c:pt idx="35756">
                  <c:v>0.16026225522122362</c:v>
                </c:pt>
                <c:pt idx="35757">
                  <c:v>0.1602188354826104</c:v>
                </c:pt>
                <c:pt idx="35758">
                  <c:v>0.16017541574399718</c:v>
                </c:pt>
                <c:pt idx="35759">
                  <c:v>0.16013199600538408</c:v>
                </c:pt>
                <c:pt idx="35760">
                  <c:v>0.16008857626677087</c:v>
                </c:pt>
                <c:pt idx="35761">
                  <c:v>0.16008857626677087</c:v>
                </c:pt>
                <c:pt idx="35762">
                  <c:v>0.16004515652815765</c:v>
                </c:pt>
                <c:pt idx="35763">
                  <c:v>0.16004515652815765</c:v>
                </c:pt>
                <c:pt idx="35764">
                  <c:v>0.16000173678954455</c:v>
                </c:pt>
                <c:pt idx="35765">
                  <c:v>0.15995831705093133</c:v>
                </c:pt>
                <c:pt idx="35766">
                  <c:v>0.15991489731231823</c:v>
                </c:pt>
                <c:pt idx="35767">
                  <c:v>0.15987147757370501</c:v>
                </c:pt>
                <c:pt idx="35768">
                  <c:v>0.15987147757370501</c:v>
                </c:pt>
                <c:pt idx="35769">
                  <c:v>0.15987147757370501</c:v>
                </c:pt>
                <c:pt idx="35770">
                  <c:v>0.1598280578350918</c:v>
                </c:pt>
                <c:pt idx="35771">
                  <c:v>0.15978463809647869</c:v>
                </c:pt>
                <c:pt idx="35772">
                  <c:v>0.15974121835786548</c:v>
                </c:pt>
                <c:pt idx="35773">
                  <c:v>0.15969779861925226</c:v>
                </c:pt>
                <c:pt idx="35774">
                  <c:v>0.15965437888063916</c:v>
                </c:pt>
                <c:pt idx="35775">
                  <c:v>0.15961095914202594</c:v>
                </c:pt>
                <c:pt idx="35776">
                  <c:v>0.15956753940341284</c:v>
                </c:pt>
                <c:pt idx="35777">
                  <c:v>0.15952411966479962</c:v>
                </c:pt>
                <c:pt idx="35778">
                  <c:v>0.15948069992618641</c:v>
                </c:pt>
                <c:pt idx="35779">
                  <c:v>0.1594372801875733</c:v>
                </c:pt>
                <c:pt idx="35780">
                  <c:v>0.1594372801875733</c:v>
                </c:pt>
                <c:pt idx="35781">
                  <c:v>0.1594372801875733</c:v>
                </c:pt>
                <c:pt idx="35782">
                  <c:v>0.15939386044896009</c:v>
                </c:pt>
                <c:pt idx="35783">
                  <c:v>0.15935044071034687</c:v>
                </c:pt>
                <c:pt idx="35784">
                  <c:v>0.15930702097173377</c:v>
                </c:pt>
                <c:pt idx="35785">
                  <c:v>0.15926360123312056</c:v>
                </c:pt>
                <c:pt idx="35786">
                  <c:v>0.15926360123312056</c:v>
                </c:pt>
                <c:pt idx="35787">
                  <c:v>0.15922018149450745</c:v>
                </c:pt>
                <c:pt idx="35788">
                  <c:v>0.15917676175589424</c:v>
                </c:pt>
                <c:pt idx="35789">
                  <c:v>0.15913334201728102</c:v>
                </c:pt>
                <c:pt idx="35790">
                  <c:v>0.15908992227866792</c:v>
                </c:pt>
                <c:pt idx="35791">
                  <c:v>0.1590465025400547</c:v>
                </c:pt>
                <c:pt idx="35792">
                  <c:v>0.15900308280144149</c:v>
                </c:pt>
                <c:pt idx="35793">
                  <c:v>0.15895966306282838</c:v>
                </c:pt>
                <c:pt idx="35794">
                  <c:v>0.15891624332421517</c:v>
                </c:pt>
                <c:pt idx="35795">
                  <c:v>0.15887282358560206</c:v>
                </c:pt>
                <c:pt idx="35796">
                  <c:v>0.15882940384698885</c:v>
                </c:pt>
                <c:pt idx="35797">
                  <c:v>0.15878598410837563</c:v>
                </c:pt>
                <c:pt idx="35798">
                  <c:v>0.15874256436976253</c:v>
                </c:pt>
                <c:pt idx="35799">
                  <c:v>0.15869914463114931</c:v>
                </c:pt>
                <c:pt idx="35800">
                  <c:v>0.1586557248925361</c:v>
                </c:pt>
                <c:pt idx="35801">
                  <c:v>0.15861230515392299</c:v>
                </c:pt>
                <c:pt idx="35802">
                  <c:v>0.15856888541530978</c:v>
                </c:pt>
                <c:pt idx="35803">
                  <c:v>0.15852546567669668</c:v>
                </c:pt>
                <c:pt idx="35804">
                  <c:v>0.15848204593808346</c:v>
                </c:pt>
                <c:pt idx="35805">
                  <c:v>0.15843862619947024</c:v>
                </c:pt>
                <c:pt idx="35806">
                  <c:v>0.15839520646085714</c:v>
                </c:pt>
                <c:pt idx="35807">
                  <c:v>0.15835178672224393</c:v>
                </c:pt>
                <c:pt idx="35808">
                  <c:v>0.15835178672224393</c:v>
                </c:pt>
                <c:pt idx="35809">
                  <c:v>0.15830836698363071</c:v>
                </c:pt>
                <c:pt idx="35810">
                  <c:v>0.15830836698363071</c:v>
                </c:pt>
                <c:pt idx="35811">
                  <c:v>0.15826494724501761</c:v>
                </c:pt>
                <c:pt idx="35812">
                  <c:v>0.15822152750640439</c:v>
                </c:pt>
                <c:pt idx="35813">
                  <c:v>0.15817810776779129</c:v>
                </c:pt>
                <c:pt idx="35814">
                  <c:v>0.15813468802917807</c:v>
                </c:pt>
                <c:pt idx="35815">
                  <c:v>0.15809126829056486</c:v>
                </c:pt>
                <c:pt idx="35816">
                  <c:v>0.15804784855195175</c:v>
                </c:pt>
                <c:pt idx="35817">
                  <c:v>0.15800442881333854</c:v>
                </c:pt>
                <c:pt idx="35818">
                  <c:v>0.15796100907472532</c:v>
                </c:pt>
                <c:pt idx="35819">
                  <c:v>0.15791758933611222</c:v>
                </c:pt>
                <c:pt idx="35820">
                  <c:v>0.157874169597499</c:v>
                </c:pt>
                <c:pt idx="35821">
                  <c:v>0.1578307498588859</c:v>
                </c:pt>
                <c:pt idx="35822">
                  <c:v>0.15778733012027268</c:v>
                </c:pt>
                <c:pt idx="35823">
                  <c:v>0.15774391038165947</c:v>
                </c:pt>
                <c:pt idx="35824">
                  <c:v>0.15770049064304636</c:v>
                </c:pt>
                <c:pt idx="35825">
                  <c:v>0.15765707090443315</c:v>
                </c:pt>
                <c:pt idx="35826">
                  <c:v>0.15761365116581993</c:v>
                </c:pt>
                <c:pt idx="35827">
                  <c:v>0.15757023142720683</c:v>
                </c:pt>
                <c:pt idx="35828">
                  <c:v>0.15752681168859362</c:v>
                </c:pt>
                <c:pt idx="35829">
                  <c:v>0.15748339194998051</c:v>
                </c:pt>
                <c:pt idx="35830">
                  <c:v>0.1574399722113673</c:v>
                </c:pt>
                <c:pt idx="35831">
                  <c:v>0.15739655247275408</c:v>
                </c:pt>
                <c:pt idx="35832">
                  <c:v>0.15735313273414098</c:v>
                </c:pt>
                <c:pt idx="35833">
                  <c:v>0.15735313273414098</c:v>
                </c:pt>
                <c:pt idx="35834">
                  <c:v>0.15730971299552776</c:v>
                </c:pt>
                <c:pt idx="35835">
                  <c:v>0.15726629325691455</c:v>
                </c:pt>
                <c:pt idx="35836">
                  <c:v>0.15722287351830144</c:v>
                </c:pt>
                <c:pt idx="35837">
                  <c:v>0.15717945377968823</c:v>
                </c:pt>
                <c:pt idx="35838">
                  <c:v>0.15713603404107512</c:v>
                </c:pt>
                <c:pt idx="35839">
                  <c:v>0.15709261430246191</c:v>
                </c:pt>
                <c:pt idx="35840">
                  <c:v>0.15704919456384869</c:v>
                </c:pt>
                <c:pt idx="35841">
                  <c:v>0.15700577482523559</c:v>
                </c:pt>
                <c:pt idx="35842">
                  <c:v>0.15696235508662237</c:v>
                </c:pt>
                <c:pt idx="35843">
                  <c:v>0.15691893534800916</c:v>
                </c:pt>
                <c:pt idx="35844">
                  <c:v>0.15687551560939605</c:v>
                </c:pt>
                <c:pt idx="35845">
                  <c:v>0.15683209587078284</c:v>
                </c:pt>
                <c:pt idx="35846">
                  <c:v>0.15678867613216974</c:v>
                </c:pt>
                <c:pt idx="35847">
                  <c:v>0.15674525639355652</c:v>
                </c:pt>
                <c:pt idx="35848">
                  <c:v>0.15670183665494331</c:v>
                </c:pt>
                <c:pt idx="35849">
                  <c:v>0.15670183665494331</c:v>
                </c:pt>
                <c:pt idx="35850">
                  <c:v>0.1566584169163302</c:v>
                </c:pt>
                <c:pt idx="35851">
                  <c:v>0.15661499717771699</c:v>
                </c:pt>
                <c:pt idx="35852">
                  <c:v>0.15657157743910377</c:v>
                </c:pt>
                <c:pt idx="35853">
                  <c:v>0.15652815770049067</c:v>
                </c:pt>
                <c:pt idx="35854">
                  <c:v>0.15648473796187745</c:v>
                </c:pt>
                <c:pt idx="35855">
                  <c:v>0.15644131822326435</c:v>
                </c:pt>
                <c:pt idx="35856">
                  <c:v>0.15639789848465113</c:v>
                </c:pt>
                <c:pt idx="35857">
                  <c:v>0.15635447874603792</c:v>
                </c:pt>
                <c:pt idx="35858">
                  <c:v>0.15631105900742481</c:v>
                </c:pt>
                <c:pt idx="35859">
                  <c:v>0.1562676392688116</c:v>
                </c:pt>
                <c:pt idx="35860">
                  <c:v>0.15622421953019838</c:v>
                </c:pt>
                <c:pt idx="35861">
                  <c:v>0.15618079979158528</c:v>
                </c:pt>
                <c:pt idx="35862">
                  <c:v>0.15618079979158528</c:v>
                </c:pt>
                <c:pt idx="35863">
                  <c:v>0.15613738005297206</c:v>
                </c:pt>
                <c:pt idx="35864">
                  <c:v>0.15609396031435896</c:v>
                </c:pt>
                <c:pt idx="35865">
                  <c:v>0.15605054057574574</c:v>
                </c:pt>
                <c:pt idx="35866">
                  <c:v>0.15605054057574574</c:v>
                </c:pt>
                <c:pt idx="35867">
                  <c:v>0.15600712083713253</c:v>
                </c:pt>
                <c:pt idx="35868">
                  <c:v>0.15600712083713253</c:v>
                </c:pt>
                <c:pt idx="35869">
                  <c:v>0.15596370109851942</c:v>
                </c:pt>
                <c:pt idx="35870">
                  <c:v>0.15592028135990621</c:v>
                </c:pt>
                <c:pt idx="35871">
                  <c:v>0.15587686162129299</c:v>
                </c:pt>
                <c:pt idx="35872">
                  <c:v>0.15583344188267989</c:v>
                </c:pt>
                <c:pt idx="35873">
                  <c:v>0.15579002214406668</c:v>
                </c:pt>
                <c:pt idx="35874">
                  <c:v>0.15574660240545357</c:v>
                </c:pt>
                <c:pt idx="35875">
                  <c:v>0.15570318266684036</c:v>
                </c:pt>
                <c:pt idx="35876">
                  <c:v>0.15565976292822714</c:v>
                </c:pt>
                <c:pt idx="35877">
                  <c:v>0.15561634318961404</c:v>
                </c:pt>
                <c:pt idx="35878">
                  <c:v>0.15557292345100082</c:v>
                </c:pt>
                <c:pt idx="35879">
                  <c:v>0.15552950371238761</c:v>
                </c:pt>
                <c:pt idx="35880">
                  <c:v>0.1554860839737745</c:v>
                </c:pt>
                <c:pt idx="35881">
                  <c:v>0.1554860839737745</c:v>
                </c:pt>
                <c:pt idx="35882">
                  <c:v>0.15544266423516129</c:v>
                </c:pt>
                <c:pt idx="35883">
                  <c:v>0.15539924449654818</c:v>
                </c:pt>
                <c:pt idx="35884">
                  <c:v>0.15535582475793497</c:v>
                </c:pt>
                <c:pt idx="35885">
                  <c:v>0.15535582475793497</c:v>
                </c:pt>
                <c:pt idx="35886">
                  <c:v>0.15531240501932175</c:v>
                </c:pt>
                <c:pt idx="35887">
                  <c:v>0.15526898528070865</c:v>
                </c:pt>
                <c:pt idx="35888">
                  <c:v>0.15522556554209543</c:v>
                </c:pt>
                <c:pt idx="35889">
                  <c:v>0.15518214580348222</c:v>
                </c:pt>
                <c:pt idx="35890">
                  <c:v>0.15518214580348222</c:v>
                </c:pt>
                <c:pt idx="35891">
                  <c:v>0.15518214580348222</c:v>
                </c:pt>
                <c:pt idx="35892">
                  <c:v>0.15513872606486911</c:v>
                </c:pt>
                <c:pt idx="35893">
                  <c:v>0.1550953063262559</c:v>
                </c:pt>
                <c:pt idx="35894">
                  <c:v>0.1550518865876428</c:v>
                </c:pt>
                <c:pt idx="35895">
                  <c:v>0.15500846684902958</c:v>
                </c:pt>
                <c:pt idx="35896">
                  <c:v>0.15496504711041637</c:v>
                </c:pt>
                <c:pt idx="35897">
                  <c:v>0.15492162737180326</c:v>
                </c:pt>
                <c:pt idx="35898">
                  <c:v>0.15492162737180326</c:v>
                </c:pt>
                <c:pt idx="35899">
                  <c:v>0.15487820763319005</c:v>
                </c:pt>
                <c:pt idx="35900">
                  <c:v>0.15483478789457683</c:v>
                </c:pt>
                <c:pt idx="35901">
                  <c:v>0.15479136815596373</c:v>
                </c:pt>
                <c:pt idx="35902">
                  <c:v>0.15479136815596373</c:v>
                </c:pt>
                <c:pt idx="35903">
                  <c:v>0.15474794841735051</c:v>
                </c:pt>
                <c:pt idx="35904">
                  <c:v>0.15470452867873741</c:v>
                </c:pt>
                <c:pt idx="35905">
                  <c:v>0.15470452867873741</c:v>
                </c:pt>
                <c:pt idx="35906">
                  <c:v>0.15466110894012419</c:v>
                </c:pt>
                <c:pt idx="35907">
                  <c:v>0.15461768920151098</c:v>
                </c:pt>
                <c:pt idx="35908">
                  <c:v>0.15457426946289787</c:v>
                </c:pt>
                <c:pt idx="35909">
                  <c:v>0.15453084972428466</c:v>
                </c:pt>
                <c:pt idx="35910">
                  <c:v>0.15448742998567144</c:v>
                </c:pt>
                <c:pt idx="35911">
                  <c:v>0.15444401024705834</c:v>
                </c:pt>
                <c:pt idx="35912">
                  <c:v>0.15440059050844512</c:v>
                </c:pt>
                <c:pt idx="35913">
                  <c:v>0.15440059050844512</c:v>
                </c:pt>
                <c:pt idx="35914">
                  <c:v>0.15435717076983202</c:v>
                </c:pt>
                <c:pt idx="35915">
                  <c:v>0.1543137510312188</c:v>
                </c:pt>
                <c:pt idx="35916">
                  <c:v>0.15427033129260559</c:v>
                </c:pt>
                <c:pt idx="35917">
                  <c:v>0.15422691155399249</c:v>
                </c:pt>
                <c:pt idx="35918">
                  <c:v>0.15422691155399249</c:v>
                </c:pt>
                <c:pt idx="35919">
                  <c:v>0.15418349181537927</c:v>
                </c:pt>
                <c:pt idx="35920">
                  <c:v>0.15414007207676605</c:v>
                </c:pt>
                <c:pt idx="35921">
                  <c:v>0.15409665233815295</c:v>
                </c:pt>
                <c:pt idx="35922">
                  <c:v>0.15405323259953974</c:v>
                </c:pt>
                <c:pt idx="35923">
                  <c:v>0.15400981286092663</c:v>
                </c:pt>
                <c:pt idx="35924">
                  <c:v>0.15396639312231342</c:v>
                </c:pt>
                <c:pt idx="35925">
                  <c:v>0.1539229733837002</c:v>
                </c:pt>
                <c:pt idx="35926">
                  <c:v>0.1538795536450871</c:v>
                </c:pt>
                <c:pt idx="35927">
                  <c:v>0.15383613390647388</c:v>
                </c:pt>
                <c:pt idx="35928">
                  <c:v>0.15379271416786067</c:v>
                </c:pt>
                <c:pt idx="35929">
                  <c:v>0.15374929442924756</c:v>
                </c:pt>
                <c:pt idx="35930">
                  <c:v>0.15374929442924756</c:v>
                </c:pt>
                <c:pt idx="35931">
                  <c:v>0.15370587469063435</c:v>
                </c:pt>
                <c:pt idx="35932">
                  <c:v>0.15366245495202124</c:v>
                </c:pt>
                <c:pt idx="35933">
                  <c:v>0.15361903521340803</c:v>
                </c:pt>
                <c:pt idx="35934">
                  <c:v>0.15357561547479481</c:v>
                </c:pt>
                <c:pt idx="35935">
                  <c:v>0.15353219573618171</c:v>
                </c:pt>
                <c:pt idx="35936">
                  <c:v>0.15348877599756849</c:v>
                </c:pt>
                <c:pt idx="35937">
                  <c:v>0.15344535625895528</c:v>
                </c:pt>
                <c:pt idx="35938">
                  <c:v>0.15340193652034217</c:v>
                </c:pt>
                <c:pt idx="35939">
                  <c:v>0.15335851678172896</c:v>
                </c:pt>
                <c:pt idx="35940">
                  <c:v>0.15331509704311586</c:v>
                </c:pt>
                <c:pt idx="35941">
                  <c:v>0.15327167730450264</c:v>
                </c:pt>
                <c:pt idx="35942">
                  <c:v>0.15322825756588943</c:v>
                </c:pt>
                <c:pt idx="35943">
                  <c:v>0.15318483782727632</c:v>
                </c:pt>
                <c:pt idx="35944">
                  <c:v>0.15314141808866311</c:v>
                </c:pt>
                <c:pt idx="35945">
                  <c:v>0.15309799835004989</c:v>
                </c:pt>
                <c:pt idx="35946">
                  <c:v>0.15305457861143679</c:v>
                </c:pt>
                <c:pt idx="35947">
                  <c:v>0.15301115887282357</c:v>
                </c:pt>
                <c:pt idx="35948">
                  <c:v>0.15296773913421047</c:v>
                </c:pt>
                <c:pt idx="35949">
                  <c:v>0.15296773913421047</c:v>
                </c:pt>
                <c:pt idx="35950">
                  <c:v>0.15292431939559725</c:v>
                </c:pt>
                <c:pt idx="35951">
                  <c:v>0.15288089965698404</c:v>
                </c:pt>
                <c:pt idx="35952">
                  <c:v>0.15283747991837093</c:v>
                </c:pt>
                <c:pt idx="35953">
                  <c:v>0.15283747991837093</c:v>
                </c:pt>
                <c:pt idx="35954">
                  <c:v>0.15279406017975772</c:v>
                </c:pt>
                <c:pt idx="35955">
                  <c:v>0.1527506404411445</c:v>
                </c:pt>
                <c:pt idx="35956">
                  <c:v>0.1527072207025314</c:v>
                </c:pt>
                <c:pt idx="35957">
                  <c:v>0.15266380096391818</c:v>
                </c:pt>
                <c:pt idx="35958">
                  <c:v>0.15262038122530497</c:v>
                </c:pt>
                <c:pt idx="35959">
                  <c:v>0.15257696148669186</c:v>
                </c:pt>
                <c:pt idx="35960">
                  <c:v>0.15253354174807865</c:v>
                </c:pt>
                <c:pt idx="35961">
                  <c:v>0.15249012200946555</c:v>
                </c:pt>
                <c:pt idx="35962">
                  <c:v>0.15244670227085233</c:v>
                </c:pt>
                <c:pt idx="35963">
                  <c:v>0.15240328253223911</c:v>
                </c:pt>
                <c:pt idx="35964">
                  <c:v>0.15240328253223911</c:v>
                </c:pt>
                <c:pt idx="35965">
                  <c:v>0.15235986279362601</c:v>
                </c:pt>
                <c:pt idx="35966">
                  <c:v>0.1523164430550128</c:v>
                </c:pt>
                <c:pt idx="35967">
                  <c:v>0.15227302331639958</c:v>
                </c:pt>
                <c:pt idx="35968">
                  <c:v>0.15222960357778648</c:v>
                </c:pt>
                <c:pt idx="35969">
                  <c:v>0.15218618383917326</c:v>
                </c:pt>
                <c:pt idx="35970">
                  <c:v>0.15214276410056016</c:v>
                </c:pt>
                <c:pt idx="35971">
                  <c:v>0.15209934436194694</c:v>
                </c:pt>
                <c:pt idx="35972">
                  <c:v>0.15205592462333373</c:v>
                </c:pt>
                <c:pt idx="35973">
                  <c:v>0.15201250488472062</c:v>
                </c:pt>
                <c:pt idx="35974">
                  <c:v>0.15196908514610741</c:v>
                </c:pt>
                <c:pt idx="35975">
                  <c:v>0.15192566540749419</c:v>
                </c:pt>
                <c:pt idx="35976">
                  <c:v>0.15188224566888109</c:v>
                </c:pt>
                <c:pt idx="35977">
                  <c:v>0.15183882593026787</c:v>
                </c:pt>
                <c:pt idx="35978">
                  <c:v>0.15179540619165477</c:v>
                </c:pt>
                <c:pt idx="35979">
                  <c:v>0.15179540619165477</c:v>
                </c:pt>
                <c:pt idx="35980">
                  <c:v>0.15179540619165477</c:v>
                </c:pt>
                <c:pt idx="35981">
                  <c:v>0.15175198645304155</c:v>
                </c:pt>
                <c:pt idx="35982">
                  <c:v>0.15175198645304155</c:v>
                </c:pt>
                <c:pt idx="35983">
                  <c:v>0.15175198645304155</c:v>
                </c:pt>
                <c:pt idx="35984">
                  <c:v>0.15170856671442834</c:v>
                </c:pt>
                <c:pt idx="35985">
                  <c:v>0.15166514697581523</c:v>
                </c:pt>
                <c:pt idx="35986">
                  <c:v>0.15162172723720202</c:v>
                </c:pt>
                <c:pt idx="35987">
                  <c:v>0.1515783074985888</c:v>
                </c:pt>
                <c:pt idx="35988">
                  <c:v>0.1515348877599757</c:v>
                </c:pt>
                <c:pt idx="35989">
                  <c:v>0.15149146802136249</c:v>
                </c:pt>
                <c:pt idx="35990">
                  <c:v>0.15149146802136249</c:v>
                </c:pt>
                <c:pt idx="35991">
                  <c:v>0.15149146802136249</c:v>
                </c:pt>
                <c:pt idx="35992">
                  <c:v>0.15144804828274938</c:v>
                </c:pt>
                <c:pt idx="35993">
                  <c:v>0.15140462854413617</c:v>
                </c:pt>
                <c:pt idx="35994">
                  <c:v>0.15136120880552295</c:v>
                </c:pt>
                <c:pt idx="35995">
                  <c:v>0.15131778906690985</c:v>
                </c:pt>
                <c:pt idx="35996">
                  <c:v>0.15127436932829663</c:v>
                </c:pt>
                <c:pt idx="35997">
                  <c:v>0.15123094958968342</c:v>
                </c:pt>
                <c:pt idx="35998">
                  <c:v>0.15118752985107031</c:v>
                </c:pt>
                <c:pt idx="35999">
                  <c:v>0.15118752985107031</c:v>
                </c:pt>
                <c:pt idx="36000">
                  <c:v>0.1511441101124571</c:v>
                </c:pt>
                <c:pt idx="36001">
                  <c:v>0.15110069037384399</c:v>
                </c:pt>
                <c:pt idx="36002">
                  <c:v>0.15105727063523078</c:v>
                </c:pt>
                <c:pt idx="36003">
                  <c:v>0.15101385089661756</c:v>
                </c:pt>
                <c:pt idx="36004">
                  <c:v>0.15097043115800446</c:v>
                </c:pt>
                <c:pt idx="36005">
                  <c:v>0.15092701141939124</c:v>
                </c:pt>
                <c:pt idx="36006">
                  <c:v>0.15092701141939124</c:v>
                </c:pt>
                <c:pt idx="36007">
                  <c:v>0.15088359168077803</c:v>
                </c:pt>
                <c:pt idx="36008">
                  <c:v>0.15088359168077803</c:v>
                </c:pt>
                <c:pt idx="36009">
                  <c:v>0.15084017194216492</c:v>
                </c:pt>
                <c:pt idx="36010">
                  <c:v>0.15079675220355171</c:v>
                </c:pt>
                <c:pt idx="36011">
                  <c:v>0.15075333246493861</c:v>
                </c:pt>
                <c:pt idx="36012">
                  <c:v>0.15075333246493861</c:v>
                </c:pt>
                <c:pt idx="36013">
                  <c:v>0.15070991272632539</c:v>
                </c:pt>
                <c:pt idx="36014">
                  <c:v>0.15066649298771218</c:v>
                </c:pt>
                <c:pt idx="36015">
                  <c:v>0.15062307324909907</c:v>
                </c:pt>
                <c:pt idx="36016">
                  <c:v>0.15057965351048586</c:v>
                </c:pt>
                <c:pt idx="36017">
                  <c:v>0.15053623377187264</c:v>
                </c:pt>
                <c:pt idx="36018">
                  <c:v>0.15049281403325954</c:v>
                </c:pt>
                <c:pt idx="36019">
                  <c:v>0.15049281403325954</c:v>
                </c:pt>
                <c:pt idx="36020">
                  <c:v>0.15044939429464632</c:v>
                </c:pt>
                <c:pt idx="36021">
                  <c:v>0.15040597455603322</c:v>
                </c:pt>
                <c:pt idx="36022">
                  <c:v>0.15036255481742</c:v>
                </c:pt>
                <c:pt idx="36023">
                  <c:v>0.15036255481742</c:v>
                </c:pt>
                <c:pt idx="36024">
                  <c:v>0.15031913507880679</c:v>
                </c:pt>
                <c:pt idx="36025">
                  <c:v>0.15027571534019368</c:v>
                </c:pt>
                <c:pt idx="36026">
                  <c:v>0.15027571534019368</c:v>
                </c:pt>
                <c:pt idx="36027">
                  <c:v>0.15023229560158047</c:v>
                </c:pt>
                <c:pt idx="36028">
                  <c:v>0.15018887586296725</c:v>
                </c:pt>
                <c:pt idx="36029">
                  <c:v>0.15014545612435415</c:v>
                </c:pt>
                <c:pt idx="36030">
                  <c:v>0.15010203638574093</c:v>
                </c:pt>
                <c:pt idx="36031">
                  <c:v>0.15005861664712783</c:v>
                </c:pt>
                <c:pt idx="36032">
                  <c:v>0.15001519690851461</c:v>
                </c:pt>
                <c:pt idx="36033">
                  <c:v>0.1499717771699014</c:v>
                </c:pt>
                <c:pt idx="36034">
                  <c:v>0.14992835743128829</c:v>
                </c:pt>
                <c:pt idx="36035">
                  <c:v>0.14988493769267508</c:v>
                </c:pt>
                <c:pt idx="36036">
                  <c:v>0.14984151795406186</c:v>
                </c:pt>
                <c:pt idx="36037">
                  <c:v>0.14979809821544876</c:v>
                </c:pt>
                <c:pt idx="36038">
                  <c:v>0.14975467847683555</c:v>
                </c:pt>
                <c:pt idx="36039">
                  <c:v>0.14971125873822244</c:v>
                </c:pt>
                <c:pt idx="36040">
                  <c:v>0.14966783899960923</c:v>
                </c:pt>
                <c:pt idx="36041">
                  <c:v>0.14962441926099601</c:v>
                </c:pt>
                <c:pt idx="36042">
                  <c:v>0.14962441926099601</c:v>
                </c:pt>
                <c:pt idx="36043">
                  <c:v>0.14958099952238291</c:v>
                </c:pt>
                <c:pt idx="36044">
                  <c:v>0.14953757978376969</c:v>
                </c:pt>
                <c:pt idx="36045">
                  <c:v>0.14949416004515648</c:v>
                </c:pt>
                <c:pt idx="36046">
                  <c:v>0.14945074030654337</c:v>
                </c:pt>
                <c:pt idx="36047">
                  <c:v>0.14940732056793016</c:v>
                </c:pt>
                <c:pt idx="36048">
                  <c:v>0.14936390082931705</c:v>
                </c:pt>
                <c:pt idx="36049">
                  <c:v>0.14932048109070384</c:v>
                </c:pt>
                <c:pt idx="36050">
                  <c:v>0.14927706135209062</c:v>
                </c:pt>
                <c:pt idx="36051">
                  <c:v>0.14927706135209062</c:v>
                </c:pt>
                <c:pt idx="36052">
                  <c:v>0.14923364161347752</c:v>
                </c:pt>
                <c:pt idx="36053">
                  <c:v>0.1491902218748643</c:v>
                </c:pt>
                <c:pt idx="36054">
                  <c:v>0.14914680213625109</c:v>
                </c:pt>
                <c:pt idx="36055">
                  <c:v>0.14910338239763798</c:v>
                </c:pt>
                <c:pt idx="36056">
                  <c:v>0.14910338239763798</c:v>
                </c:pt>
                <c:pt idx="36057">
                  <c:v>0.14905996265902477</c:v>
                </c:pt>
                <c:pt idx="36058">
                  <c:v>0.14901654292041167</c:v>
                </c:pt>
                <c:pt idx="36059">
                  <c:v>0.14897312318179845</c:v>
                </c:pt>
                <c:pt idx="36060">
                  <c:v>0.14892970344318524</c:v>
                </c:pt>
                <c:pt idx="36061">
                  <c:v>0.14888628370457213</c:v>
                </c:pt>
                <c:pt idx="36062">
                  <c:v>0.14884286396595892</c:v>
                </c:pt>
                <c:pt idx="36063">
                  <c:v>0.1487994442273457</c:v>
                </c:pt>
                <c:pt idx="36064">
                  <c:v>0.1487560244887326</c:v>
                </c:pt>
                <c:pt idx="36065">
                  <c:v>0.14871260475011938</c:v>
                </c:pt>
                <c:pt idx="36066">
                  <c:v>0.14866918501150628</c:v>
                </c:pt>
                <c:pt idx="36067">
                  <c:v>0.14862576527289306</c:v>
                </c:pt>
                <c:pt idx="36068">
                  <c:v>0.14858234553427985</c:v>
                </c:pt>
                <c:pt idx="36069">
                  <c:v>0.14853892579566674</c:v>
                </c:pt>
                <c:pt idx="36070">
                  <c:v>0.14853892579566674</c:v>
                </c:pt>
                <c:pt idx="36071">
                  <c:v>0.14849550605705353</c:v>
                </c:pt>
                <c:pt idx="36072">
                  <c:v>0.14845208631844031</c:v>
                </c:pt>
                <c:pt idx="36073">
                  <c:v>0.14840866657982721</c:v>
                </c:pt>
                <c:pt idx="36074">
                  <c:v>0.14836524684121399</c:v>
                </c:pt>
                <c:pt idx="36075">
                  <c:v>0.14832182710260089</c:v>
                </c:pt>
                <c:pt idx="36076">
                  <c:v>0.14827840736398767</c:v>
                </c:pt>
                <c:pt idx="36077">
                  <c:v>0.14823498762537446</c:v>
                </c:pt>
                <c:pt idx="36078">
                  <c:v>0.14819156788676136</c:v>
                </c:pt>
                <c:pt idx="36079">
                  <c:v>0.14814814814814814</c:v>
                </c:pt>
                <c:pt idx="36080">
                  <c:v>0.14810472840953492</c:v>
                </c:pt>
                <c:pt idx="36081">
                  <c:v>0.14806130867092182</c:v>
                </c:pt>
                <c:pt idx="36082">
                  <c:v>0.14801788893230861</c:v>
                </c:pt>
                <c:pt idx="36083">
                  <c:v>0.1479744691936955</c:v>
                </c:pt>
                <c:pt idx="36084">
                  <c:v>0.14793104945508229</c:v>
                </c:pt>
                <c:pt idx="36085">
                  <c:v>0.14788762971646907</c:v>
                </c:pt>
                <c:pt idx="36086">
                  <c:v>0.14784420997785597</c:v>
                </c:pt>
                <c:pt idx="36087">
                  <c:v>0.14784420997785597</c:v>
                </c:pt>
                <c:pt idx="36088">
                  <c:v>0.14780079023924275</c:v>
                </c:pt>
                <c:pt idx="36089">
                  <c:v>0.14775737050062954</c:v>
                </c:pt>
                <c:pt idx="36090">
                  <c:v>0.14771395076201643</c:v>
                </c:pt>
                <c:pt idx="36091">
                  <c:v>0.14771395076201643</c:v>
                </c:pt>
                <c:pt idx="36092">
                  <c:v>0.14767053102340322</c:v>
                </c:pt>
                <c:pt idx="36093">
                  <c:v>0.14762711128479011</c:v>
                </c:pt>
                <c:pt idx="36094">
                  <c:v>0.1475836915461769</c:v>
                </c:pt>
                <c:pt idx="36095">
                  <c:v>0.14754027180756368</c:v>
                </c:pt>
                <c:pt idx="36096">
                  <c:v>0.14749685206895058</c:v>
                </c:pt>
                <c:pt idx="36097">
                  <c:v>0.14749685206895058</c:v>
                </c:pt>
                <c:pt idx="36098">
                  <c:v>0.14745343233033736</c:v>
                </c:pt>
                <c:pt idx="36099">
                  <c:v>0.14741001259172415</c:v>
                </c:pt>
                <c:pt idx="36100">
                  <c:v>0.14736659285311104</c:v>
                </c:pt>
                <c:pt idx="36101">
                  <c:v>0.14732317311449783</c:v>
                </c:pt>
                <c:pt idx="36102">
                  <c:v>0.14727975337588473</c:v>
                </c:pt>
                <c:pt idx="36103">
                  <c:v>0.14723633363727151</c:v>
                </c:pt>
                <c:pt idx="36104">
                  <c:v>0.14723633363727151</c:v>
                </c:pt>
                <c:pt idx="36105">
                  <c:v>0.1471929138986583</c:v>
                </c:pt>
                <c:pt idx="36106">
                  <c:v>0.14714949416004519</c:v>
                </c:pt>
                <c:pt idx="36107">
                  <c:v>0.14710607442143198</c:v>
                </c:pt>
                <c:pt idx="36108">
                  <c:v>0.14706265468281876</c:v>
                </c:pt>
                <c:pt idx="36109">
                  <c:v>0.14701923494420566</c:v>
                </c:pt>
                <c:pt idx="36110">
                  <c:v>0.14697581520559244</c:v>
                </c:pt>
                <c:pt idx="36111">
                  <c:v>0.14693239546697934</c:v>
                </c:pt>
                <c:pt idx="36112">
                  <c:v>0.14688897572836612</c:v>
                </c:pt>
                <c:pt idx="36113">
                  <c:v>0.14684555598975291</c:v>
                </c:pt>
                <c:pt idx="36114">
                  <c:v>0.1468021362511398</c:v>
                </c:pt>
                <c:pt idx="36115">
                  <c:v>0.14675871651252659</c:v>
                </c:pt>
                <c:pt idx="36116">
                  <c:v>0.14671529677391337</c:v>
                </c:pt>
                <c:pt idx="36117">
                  <c:v>0.14667187703530027</c:v>
                </c:pt>
                <c:pt idx="36118">
                  <c:v>0.14667187703530027</c:v>
                </c:pt>
                <c:pt idx="36119">
                  <c:v>0.14662845729668705</c:v>
                </c:pt>
                <c:pt idx="36120">
                  <c:v>0.14658503755807395</c:v>
                </c:pt>
                <c:pt idx="36121">
                  <c:v>0.14654161781946073</c:v>
                </c:pt>
                <c:pt idx="36122">
                  <c:v>0.14654161781946073</c:v>
                </c:pt>
                <c:pt idx="36123">
                  <c:v>0.14649819808084752</c:v>
                </c:pt>
                <c:pt idx="36124">
                  <c:v>0.14645477834223442</c:v>
                </c:pt>
                <c:pt idx="36125">
                  <c:v>0.1464113586036212</c:v>
                </c:pt>
                <c:pt idx="36126">
                  <c:v>0.1464113586036212</c:v>
                </c:pt>
                <c:pt idx="36127">
                  <c:v>0.1464113586036212</c:v>
                </c:pt>
                <c:pt idx="36128">
                  <c:v>0.14636793886500798</c:v>
                </c:pt>
                <c:pt idx="36129">
                  <c:v>0.14632451912639488</c:v>
                </c:pt>
                <c:pt idx="36130">
                  <c:v>0.14628109938778167</c:v>
                </c:pt>
                <c:pt idx="36131">
                  <c:v>0.14623767964916856</c:v>
                </c:pt>
                <c:pt idx="36132">
                  <c:v>0.14619425991055535</c:v>
                </c:pt>
                <c:pt idx="36133">
                  <c:v>0.14615084017194213</c:v>
                </c:pt>
                <c:pt idx="36134">
                  <c:v>0.14615084017194213</c:v>
                </c:pt>
                <c:pt idx="36135">
                  <c:v>0.14610742043332903</c:v>
                </c:pt>
                <c:pt idx="36136">
                  <c:v>0.14606400069471581</c:v>
                </c:pt>
                <c:pt idx="36137">
                  <c:v>0.1460205809561026</c:v>
                </c:pt>
                <c:pt idx="36138">
                  <c:v>0.14597716121748949</c:v>
                </c:pt>
                <c:pt idx="36139">
                  <c:v>0.14593374147887628</c:v>
                </c:pt>
                <c:pt idx="36140">
                  <c:v>0.14589032174026317</c:v>
                </c:pt>
                <c:pt idx="36141">
                  <c:v>0.14584690200164996</c:v>
                </c:pt>
                <c:pt idx="36142">
                  <c:v>0.14580348226303674</c:v>
                </c:pt>
                <c:pt idx="36143">
                  <c:v>0.14576006252442364</c:v>
                </c:pt>
                <c:pt idx="36144">
                  <c:v>0.14571664278581042</c:v>
                </c:pt>
                <c:pt idx="36145">
                  <c:v>0.14567322304719721</c:v>
                </c:pt>
                <c:pt idx="36146">
                  <c:v>0.1456298033085841</c:v>
                </c:pt>
                <c:pt idx="36147">
                  <c:v>0.14558638356997089</c:v>
                </c:pt>
                <c:pt idx="36148">
                  <c:v>0.14554296383135779</c:v>
                </c:pt>
                <c:pt idx="36149">
                  <c:v>0.14549954409274457</c:v>
                </c:pt>
                <c:pt idx="36150">
                  <c:v>0.14545612435413136</c:v>
                </c:pt>
                <c:pt idx="36151">
                  <c:v>0.14545612435413136</c:v>
                </c:pt>
                <c:pt idx="36152">
                  <c:v>0.14541270461551825</c:v>
                </c:pt>
                <c:pt idx="36153">
                  <c:v>0.14536928487690504</c:v>
                </c:pt>
                <c:pt idx="36154">
                  <c:v>0.14536928487690504</c:v>
                </c:pt>
                <c:pt idx="36155">
                  <c:v>0.14532586513829182</c:v>
                </c:pt>
                <c:pt idx="36156">
                  <c:v>0.14532586513829182</c:v>
                </c:pt>
                <c:pt idx="36157">
                  <c:v>0.14528244539967872</c:v>
                </c:pt>
                <c:pt idx="36158">
                  <c:v>0.14528244539967872</c:v>
                </c:pt>
                <c:pt idx="36159">
                  <c:v>0.1452390256610655</c:v>
                </c:pt>
                <c:pt idx="36160">
                  <c:v>0.1451956059224524</c:v>
                </c:pt>
                <c:pt idx="36161">
                  <c:v>0.14515218618383918</c:v>
                </c:pt>
                <c:pt idx="36162">
                  <c:v>0.14510876644522597</c:v>
                </c:pt>
                <c:pt idx="36163">
                  <c:v>0.14506534670661286</c:v>
                </c:pt>
                <c:pt idx="36164">
                  <c:v>0.14502192696799965</c:v>
                </c:pt>
                <c:pt idx="36165">
                  <c:v>0.14497850722938643</c:v>
                </c:pt>
                <c:pt idx="36166">
                  <c:v>0.14493508749077333</c:v>
                </c:pt>
                <c:pt idx="36167">
                  <c:v>0.14489166775216011</c:v>
                </c:pt>
                <c:pt idx="36168">
                  <c:v>0.14484824801354701</c:v>
                </c:pt>
                <c:pt idx="36169">
                  <c:v>0.14480482827493379</c:v>
                </c:pt>
                <c:pt idx="36170">
                  <c:v>0.14480482827493379</c:v>
                </c:pt>
                <c:pt idx="36171">
                  <c:v>0.14476140853632058</c:v>
                </c:pt>
                <c:pt idx="36172">
                  <c:v>0.14471798879770748</c:v>
                </c:pt>
                <c:pt idx="36173">
                  <c:v>0.14467456905909426</c:v>
                </c:pt>
                <c:pt idx="36174">
                  <c:v>0.14463114932048104</c:v>
                </c:pt>
                <c:pt idx="36175">
                  <c:v>0.14458772958186794</c:v>
                </c:pt>
                <c:pt idx="36176">
                  <c:v>0.14454430984325473</c:v>
                </c:pt>
                <c:pt idx="36177">
                  <c:v>0.14450089010464162</c:v>
                </c:pt>
                <c:pt idx="36178">
                  <c:v>0.14445747036602841</c:v>
                </c:pt>
                <c:pt idx="36179">
                  <c:v>0.14441405062741519</c:v>
                </c:pt>
                <c:pt idx="36180">
                  <c:v>0.14437063088880209</c:v>
                </c:pt>
                <c:pt idx="36181">
                  <c:v>0.14432721115018887</c:v>
                </c:pt>
                <c:pt idx="36182">
                  <c:v>0.14432721115018887</c:v>
                </c:pt>
                <c:pt idx="36183">
                  <c:v>0.14428379141157566</c:v>
                </c:pt>
                <c:pt idx="36184">
                  <c:v>0.14424037167296255</c:v>
                </c:pt>
                <c:pt idx="36185">
                  <c:v>0.14424037167296255</c:v>
                </c:pt>
                <c:pt idx="36186">
                  <c:v>0.14424037167296255</c:v>
                </c:pt>
                <c:pt idx="36187">
                  <c:v>0.14419695193434934</c:v>
                </c:pt>
                <c:pt idx="36188">
                  <c:v>0.14415353219573623</c:v>
                </c:pt>
                <c:pt idx="36189">
                  <c:v>0.14411011245712302</c:v>
                </c:pt>
                <c:pt idx="36190">
                  <c:v>0.1440666927185098</c:v>
                </c:pt>
                <c:pt idx="36191">
                  <c:v>0.1440232729798967</c:v>
                </c:pt>
                <c:pt idx="36192">
                  <c:v>0.14397985324128348</c:v>
                </c:pt>
                <c:pt idx="36193">
                  <c:v>0.14393643350267027</c:v>
                </c:pt>
                <c:pt idx="36194">
                  <c:v>0.14389301376405716</c:v>
                </c:pt>
                <c:pt idx="36195">
                  <c:v>0.14384959402544395</c:v>
                </c:pt>
                <c:pt idx="36196">
                  <c:v>0.14380617428683085</c:v>
                </c:pt>
                <c:pt idx="36197">
                  <c:v>0.14376275454821763</c:v>
                </c:pt>
                <c:pt idx="36198">
                  <c:v>0.14376275454821763</c:v>
                </c:pt>
                <c:pt idx="36199">
                  <c:v>0.14371933480960442</c:v>
                </c:pt>
                <c:pt idx="36200">
                  <c:v>0.14367591507099131</c:v>
                </c:pt>
                <c:pt idx="36201">
                  <c:v>0.1436324953323781</c:v>
                </c:pt>
                <c:pt idx="36202">
                  <c:v>0.14358907559376488</c:v>
                </c:pt>
                <c:pt idx="36203">
                  <c:v>0.14358907559376488</c:v>
                </c:pt>
                <c:pt idx="36204">
                  <c:v>0.14354565585515178</c:v>
                </c:pt>
                <c:pt idx="36205">
                  <c:v>0.14354565585515178</c:v>
                </c:pt>
                <c:pt idx="36206">
                  <c:v>0.14350223611653856</c:v>
                </c:pt>
                <c:pt idx="36207">
                  <c:v>0.14345881637792546</c:v>
                </c:pt>
                <c:pt idx="36208">
                  <c:v>0.14341539663931224</c:v>
                </c:pt>
                <c:pt idx="36209">
                  <c:v>0.14341539663931224</c:v>
                </c:pt>
                <c:pt idx="36210">
                  <c:v>0.14341539663931224</c:v>
                </c:pt>
                <c:pt idx="36211">
                  <c:v>0.14337197690069903</c:v>
                </c:pt>
                <c:pt idx="36212">
                  <c:v>0.14332855716208592</c:v>
                </c:pt>
                <c:pt idx="36213">
                  <c:v>0.14328513742347271</c:v>
                </c:pt>
                <c:pt idx="36214">
                  <c:v>0.14328513742347271</c:v>
                </c:pt>
                <c:pt idx="36215">
                  <c:v>0.14324171768485949</c:v>
                </c:pt>
                <c:pt idx="36216">
                  <c:v>0.14319829794624639</c:v>
                </c:pt>
                <c:pt idx="36217">
                  <c:v>0.14319829794624639</c:v>
                </c:pt>
                <c:pt idx="36218">
                  <c:v>0.14315487820763317</c:v>
                </c:pt>
                <c:pt idx="36219">
                  <c:v>0.14311145846902007</c:v>
                </c:pt>
                <c:pt idx="36220">
                  <c:v>0.14306803873040685</c:v>
                </c:pt>
                <c:pt idx="36221">
                  <c:v>0.14306803873040685</c:v>
                </c:pt>
                <c:pt idx="36222">
                  <c:v>0.14306803873040685</c:v>
                </c:pt>
                <c:pt idx="36223">
                  <c:v>0.14302461899179364</c:v>
                </c:pt>
                <c:pt idx="36224">
                  <c:v>0.14298119925318054</c:v>
                </c:pt>
                <c:pt idx="36225">
                  <c:v>0.14293777951456732</c:v>
                </c:pt>
                <c:pt idx="36226">
                  <c:v>0.14289435977595411</c:v>
                </c:pt>
                <c:pt idx="36227">
                  <c:v>0.142850940037341</c:v>
                </c:pt>
                <c:pt idx="36228">
                  <c:v>0.14280752029872779</c:v>
                </c:pt>
                <c:pt idx="36229">
                  <c:v>0.14276410056011468</c:v>
                </c:pt>
                <c:pt idx="36230">
                  <c:v>0.14272068082150147</c:v>
                </c:pt>
                <c:pt idx="36231">
                  <c:v>0.14267726108288825</c:v>
                </c:pt>
                <c:pt idx="36232">
                  <c:v>0.14263384134427515</c:v>
                </c:pt>
                <c:pt idx="36233">
                  <c:v>0.14259042160566193</c:v>
                </c:pt>
                <c:pt idx="36234">
                  <c:v>0.14254700186704872</c:v>
                </c:pt>
                <c:pt idx="36235">
                  <c:v>0.14250358212843561</c:v>
                </c:pt>
                <c:pt idx="36236">
                  <c:v>0.1424601623898224</c:v>
                </c:pt>
                <c:pt idx="36237">
                  <c:v>0.14241674265120929</c:v>
                </c:pt>
                <c:pt idx="36238">
                  <c:v>0.14241674265120929</c:v>
                </c:pt>
                <c:pt idx="36239">
                  <c:v>0.14237332291259608</c:v>
                </c:pt>
                <c:pt idx="36240">
                  <c:v>0.14232990317398286</c:v>
                </c:pt>
                <c:pt idx="36241">
                  <c:v>0.14228648343536976</c:v>
                </c:pt>
                <c:pt idx="36242">
                  <c:v>0.14224306369675654</c:v>
                </c:pt>
                <c:pt idx="36243">
                  <c:v>0.14219964395814333</c:v>
                </c:pt>
                <c:pt idx="36244">
                  <c:v>0.14215622421953023</c:v>
                </c:pt>
                <c:pt idx="36245">
                  <c:v>0.14211280448091701</c:v>
                </c:pt>
                <c:pt idx="36246">
                  <c:v>0.14206938474230391</c:v>
                </c:pt>
                <c:pt idx="36247">
                  <c:v>0.14206938474230391</c:v>
                </c:pt>
                <c:pt idx="36248">
                  <c:v>0.14206938474230391</c:v>
                </c:pt>
                <c:pt idx="36249">
                  <c:v>0.14202596500369069</c:v>
                </c:pt>
                <c:pt idx="36250">
                  <c:v>0.14198254526507748</c:v>
                </c:pt>
                <c:pt idx="36251">
                  <c:v>0.14193912552646437</c:v>
                </c:pt>
                <c:pt idx="36252">
                  <c:v>0.14189570578785116</c:v>
                </c:pt>
                <c:pt idx="36253">
                  <c:v>0.14185228604923794</c:v>
                </c:pt>
                <c:pt idx="36254">
                  <c:v>0.14180886631062484</c:v>
                </c:pt>
                <c:pt idx="36255">
                  <c:v>0.14176544657201162</c:v>
                </c:pt>
                <c:pt idx="36256">
                  <c:v>0.14172202683339852</c:v>
                </c:pt>
                <c:pt idx="36257">
                  <c:v>0.1416786070947853</c:v>
                </c:pt>
                <c:pt idx="36258">
                  <c:v>0.14163518735617209</c:v>
                </c:pt>
                <c:pt idx="36259">
                  <c:v>0.14159176761755898</c:v>
                </c:pt>
                <c:pt idx="36260">
                  <c:v>0.14154834787894577</c:v>
                </c:pt>
                <c:pt idx="36261">
                  <c:v>0.14150492814033255</c:v>
                </c:pt>
                <c:pt idx="36262">
                  <c:v>0.14146150840171945</c:v>
                </c:pt>
                <c:pt idx="36263">
                  <c:v>0.14141808866310623</c:v>
                </c:pt>
                <c:pt idx="36264">
                  <c:v>0.14137466892449313</c:v>
                </c:pt>
                <c:pt idx="36265">
                  <c:v>0.14133124918587991</c:v>
                </c:pt>
                <c:pt idx="36266">
                  <c:v>0.1412878294472667</c:v>
                </c:pt>
                <c:pt idx="36267">
                  <c:v>0.1412444097086536</c:v>
                </c:pt>
                <c:pt idx="36268">
                  <c:v>0.14120098997004038</c:v>
                </c:pt>
                <c:pt idx="36269">
                  <c:v>0.14115757023142717</c:v>
                </c:pt>
                <c:pt idx="36270">
                  <c:v>0.14111415049281406</c:v>
                </c:pt>
                <c:pt idx="36271">
                  <c:v>0.14107073075420085</c:v>
                </c:pt>
                <c:pt idx="36272">
                  <c:v>0.14107073075420085</c:v>
                </c:pt>
                <c:pt idx="36273">
                  <c:v>0.14102731101558763</c:v>
                </c:pt>
                <c:pt idx="36274">
                  <c:v>0.14098389127697453</c:v>
                </c:pt>
                <c:pt idx="36275">
                  <c:v>0.14094047153836131</c:v>
                </c:pt>
                <c:pt idx="36276">
                  <c:v>0.14089705179974821</c:v>
                </c:pt>
                <c:pt idx="36277">
                  <c:v>0.14085363206113499</c:v>
                </c:pt>
                <c:pt idx="36278">
                  <c:v>0.14081021232252178</c:v>
                </c:pt>
                <c:pt idx="36279">
                  <c:v>0.14076679258390867</c:v>
                </c:pt>
                <c:pt idx="36280">
                  <c:v>0.14072337284529546</c:v>
                </c:pt>
                <c:pt idx="36281">
                  <c:v>0.14067995310668224</c:v>
                </c:pt>
                <c:pt idx="36282">
                  <c:v>0.14063653336806914</c:v>
                </c:pt>
                <c:pt idx="36283">
                  <c:v>0.14059311362945592</c:v>
                </c:pt>
                <c:pt idx="36284">
                  <c:v>0.14054969389084282</c:v>
                </c:pt>
                <c:pt idx="36285">
                  <c:v>0.1405062741522296</c:v>
                </c:pt>
                <c:pt idx="36286">
                  <c:v>0.1405062741522296</c:v>
                </c:pt>
                <c:pt idx="36287">
                  <c:v>0.1405062741522296</c:v>
                </c:pt>
                <c:pt idx="36288">
                  <c:v>0.14046285441361639</c:v>
                </c:pt>
                <c:pt idx="36289">
                  <c:v>0.14046285441361639</c:v>
                </c:pt>
                <c:pt idx="36290">
                  <c:v>0.14041943467500329</c:v>
                </c:pt>
                <c:pt idx="36291">
                  <c:v>0.14037601493639007</c:v>
                </c:pt>
                <c:pt idx="36292">
                  <c:v>0.14033259519777685</c:v>
                </c:pt>
                <c:pt idx="36293">
                  <c:v>0.14028917545916375</c:v>
                </c:pt>
                <c:pt idx="36294">
                  <c:v>0.14028917545916375</c:v>
                </c:pt>
                <c:pt idx="36295">
                  <c:v>0.14024575572055054</c:v>
                </c:pt>
                <c:pt idx="36296">
                  <c:v>0.14020233598193743</c:v>
                </c:pt>
                <c:pt idx="36297">
                  <c:v>0.14015891624332422</c:v>
                </c:pt>
                <c:pt idx="36298">
                  <c:v>0.140115496504711</c:v>
                </c:pt>
                <c:pt idx="36299">
                  <c:v>0.1400720767660979</c:v>
                </c:pt>
                <c:pt idx="36300">
                  <c:v>0.14002865702748468</c:v>
                </c:pt>
                <c:pt idx="36301">
                  <c:v>0.13998523728887147</c:v>
                </c:pt>
                <c:pt idx="36302">
                  <c:v>0.13994181755025836</c:v>
                </c:pt>
                <c:pt idx="36303">
                  <c:v>0.13989839781164515</c:v>
                </c:pt>
                <c:pt idx="36304">
                  <c:v>0.13985497807303204</c:v>
                </c:pt>
                <c:pt idx="36305">
                  <c:v>0.13981155833441883</c:v>
                </c:pt>
                <c:pt idx="36306">
                  <c:v>0.13976813859580561</c:v>
                </c:pt>
                <c:pt idx="36307">
                  <c:v>0.13972471885719251</c:v>
                </c:pt>
                <c:pt idx="36308">
                  <c:v>0.13968129911857929</c:v>
                </c:pt>
                <c:pt idx="36309">
                  <c:v>0.13963787937996608</c:v>
                </c:pt>
                <c:pt idx="36310">
                  <c:v>0.13959445964135297</c:v>
                </c:pt>
                <c:pt idx="36311">
                  <c:v>0.13955103990273976</c:v>
                </c:pt>
                <c:pt idx="36312">
                  <c:v>0.13950762016412666</c:v>
                </c:pt>
                <c:pt idx="36313">
                  <c:v>0.13946420042551344</c:v>
                </c:pt>
                <c:pt idx="36314">
                  <c:v>0.13946420042551344</c:v>
                </c:pt>
                <c:pt idx="36315">
                  <c:v>0.13942078068690023</c:v>
                </c:pt>
                <c:pt idx="36316">
                  <c:v>0.13937736094828712</c:v>
                </c:pt>
                <c:pt idx="36317">
                  <c:v>0.13933394120967391</c:v>
                </c:pt>
                <c:pt idx="36318">
                  <c:v>0.13929052147106069</c:v>
                </c:pt>
                <c:pt idx="36319">
                  <c:v>0.13929052147106069</c:v>
                </c:pt>
                <c:pt idx="36320">
                  <c:v>0.13924710173244759</c:v>
                </c:pt>
                <c:pt idx="36321">
                  <c:v>0.13920368199383437</c:v>
                </c:pt>
                <c:pt idx="36322">
                  <c:v>0.13916026225522127</c:v>
                </c:pt>
                <c:pt idx="36323">
                  <c:v>0.13911684251660805</c:v>
                </c:pt>
                <c:pt idx="36324">
                  <c:v>0.13907342277799484</c:v>
                </c:pt>
                <c:pt idx="36325">
                  <c:v>0.13903000303938173</c:v>
                </c:pt>
                <c:pt idx="36326">
                  <c:v>0.13898658330076852</c:v>
                </c:pt>
                <c:pt idx="36327">
                  <c:v>0.1389431635621553</c:v>
                </c:pt>
                <c:pt idx="36328">
                  <c:v>0.1388997438235422</c:v>
                </c:pt>
                <c:pt idx="36329">
                  <c:v>0.13885632408492898</c:v>
                </c:pt>
                <c:pt idx="36330">
                  <c:v>0.13881290434631588</c:v>
                </c:pt>
                <c:pt idx="36331">
                  <c:v>0.13876948460770266</c:v>
                </c:pt>
                <c:pt idx="36332">
                  <c:v>0.13872606486908945</c:v>
                </c:pt>
                <c:pt idx="36333">
                  <c:v>0.13868264513047635</c:v>
                </c:pt>
                <c:pt idx="36334">
                  <c:v>0.13863922539186313</c:v>
                </c:pt>
                <c:pt idx="36335">
                  <c:v>0.13859580565324991</c:v>
                </c:pt>
                <c:pt idx="36336">
                  <c:v>0.13855238591463681</c:v>
                </c:pt>
                <c:pt idx="36337">
                  <c:v>0.1385089661760236</c:v>
                </c:pt>
                <c:pt idx="36338">
                  <c:v>0.13846554643741049</c:v>
                </c:pt>
                <c:pt idx="36339">
                  <c:v>0.13842212669879728</c:v>
                </c:pt>
                <c:pt idx="36340">
                  <c:v>0.13837870696018406</c:v>
                </c:pt>
                <c:pt idx="36341">
                  <c:v>0.13833528722157096</c:v>
                </c:pt>
                <c:pt idx="36342">
                  <c:v>0.13829186748295774</c:v>
                </c:pt>
                <c:pt idx="36343">
                  <c:v>0.13824844774434453</c:v>
                </c:pt>
                <c:pt idx="36344">
                  <c:v>0.13820502800573142</c:v>
                </c:pt>
                <c:pt idx="36345">
                  <c:v>0.13816160826711821</c:v>
                </c:pt>
                <c:pt idx="36346">
                  <c:v>0.1381181885285051</c:v>
                </c:pt>
                <c:pt idx="36347">
                  <c:v>0.13807476878989189</c:v>
                </c:pt>
                <c:pt idx="36348">
                  <c:v>0.13803134905127867</c:v>
                </c:pt>
                <c:pt idx="36349">
                  <c:v>0.13798792931266557</c:v>
                </c:pt>
                <c:pt idx="36350">
                  <c:v>0.13794450957405235</c:v>
                </c:pt>
                <c:pt idx="36351">
                  <c:v>0.13790108983543914</c:v>
                </c:pt>
                <c:pt idx="36352">
                  <c:v>0.13785767009682603</c:v>
                </c:pt>
                <c:pt idx="36353">
                  <c:v>0.13781425035821282</c:v>
                </c:pt>
                <c:pt idx="36354">
                  <c:v>0.13777083061959972</c:v>
                </c:pt>
                <c:pt idx="36355">
                  <c:v>0.13777083061959972</c:v>
                </c:pt>
                <c:pt idx="36356">
                  <c:v>0.1377274108809865</c:v>
                </c:pt>
                <c:pt idx="36357">
                  <c:v>0.13768399114237329</c:v>
                </c:pt>
                <c:pt idx="36358">
                  <c:v>0.13764057140376018</c:v>
                </c:pt>
                <c:pt idx="36359">
                  <c:v>0.13759715166514697</c:v>
                </c:pt>
                <c:pt idx="36360">
                  <c:v>0.13755373192653375</c:v>
                </c:pt>
                <c:pt idx="36361">
                  <c:v>0.13751031218792065</c:v>
                </c:pt>
                <c:pt idx="36362">
                  <c:v>0.13746689244930743</c:v>
                </c:pt>
                <c:pt idx="36363">
                  <c:v>0.13742347271069433</c:v>
                </c:pt>
                <c:pt idx="36364">
                  <c:v>0.13742347271069433</c:v>
                </c:pt>
                <c:pt idx="36365">
                  <c:v>0.13738005297208111</c:v>
                </c:pt>
                <c:pt idx="36366">
                  <c:v>0.1373366332334679</c:v>
                </c:pt>
                <c:pt idx="36367">
                  <c:v>0.13729321349485479</c:v>
                </c:pt>
                <c:pt idx="36368">
                  <c:v>0.13724979375624158</c:v>
                </c:pt>
                <c:pt idx="36369">
                  <c:v>0.13720637401762836</c:v>
                </c:pt>
                <c:pt idx="36370">
                  <c:v>0.13716295427901526</c:v>
                </c:pt>
                <c:pt idx="36371">
                  <c:v>0.13711953454040204</c:v>
                </c:pt>
                <c:pt idx="36372">
                  <c:v>0.13707611480178894</c:v>
                </c:pt>
                <c:pt idx="36373">
                  <c:v>0.13703269506317572</c:v>
                </c:pt>
                <c:pt idx="36374">
                  <c:v>0.13703269506317572</c:v>
                </c:pt>
                <c:pt idx="36375">
                  <c:v>0.13698927532456251</c:v>
                </c:pt>
                <c:pt idx="36376">
                  <c:v>0.13694585558594941</c:v>
                </c:pt>
                <c:pt idx="36377">
                  <c:v>0.13694585558594941</c:v>
                </c:pt>
                <c:pt idx="36378">
                  <c:v>0.13690243584733619</c:v>
                </c:pt>
                <c:pt idx="36379">
                  <c:v>0.13685901610872298</c:v>
                </c:pt>
                <c:pt idx="36380">
                  <c:v>0.13681559637010987</c:v>
                </c:pt>
                <c:pt idx="36381">
                  <c:v>0.13677217663149666</c:v>
                </c:pt>
                <c:pt idx="36382">
                  <c:v>0.13672875689288355</c:v>
                </c:pt>
                <c:pt idx="36383">
                  <c:v>0.13668533715427034</c:v>
                </c:pt>
                <c:pt idx="36384">
                  <c:v>0.13664191741565712</c:v>
                </c:pt>
                <c:pt idx="36385">
                  <c:v>0.13659849767704402</c:v>
                </c:pt>
                <c:pt idx="36386">
                  <c:v>0.1365550779384308</c:v>
                </c:pt>
                <c:pt idx="36387">
                  <c:v>0.13651165819981759</c:v>
                </c:pt>
                <c:pt idx="36388">
                  <c:v>0.13646823846120448</c:v>
                </c:pt>
                <c:pt idx="36389">
                  <c:v>0.13642481872259127</c:v>
                </c:pt>
                <c:pt idx="36390">
                  <c:v>0.13638139898397816</c:v>
                </c:pt>
                <c:pt idx="36391">
                  <c:v>0.13633797924536495</c:v>
                </c:pt>
                <c:pt idx="36392">
                  <c:v>0.13633797924536495</c:v>
                </c:pt>
                <c:pt idx="36393">
                  <c:v>0.13629455950675173</c:v>
                </c:pt>
                <c:pt idx="36394">
                  <c:v>0.13629455950675173</c:v>
                </c:pt>
                <c:pt idx="36395">
                  <c:v>0.13625113976813863</c:v>
                </c:pt>
                <c:pt idx="36396">
                  <c:v>0.13620772002952541</c:v>
                </c:pt>
                <c:pt idx="36397">
                  <c:v>0.1361643002909122</c:v>
                </c:pt>
                <c:pt idx="36398">
                  <c:v>0.1361208805522991</c:v>
                </c:pt>
                <c:pt idx="36399">
                  <c:v>0.13607746081368588</c:v>
                </c:pt>
                <c:pt idx="36400">
                  <c:v>0.13603404107507278</c:v>
                </c:pt>
                <c:pt idx="36401">
                  <c:v>0.13599062133645956</c:v>
                </c:pt>
                <c:pt idx="36402">
                  <c:v>0.13594720159784635</c:v>
                </c:pt>
                <c:pt idx="36403">
                  <c:v>0.13590378185923324</c:v>
                </c:pt>
                <c:pt idx="36404">
                  <c:v>0.13590378185923324</c:v>
                </c:pt>
                <c:pt idx="36405">
                  <c:v>0.13590378185923324</c:v>
                </c:pt>
                <c:pt idx="36406">
                  <c:v>0.13586036212062003</c:v>
                </c:pt>
                <c:pt idx="36407">
                  <c:v>0.13586036212062003</c:v>
                </c:pt>
                <c:pt idx="36408">
                  <c:v>0.13581694238200681</c:v>
                </c:pt>
                <c:pt idx="36409">
                  <c:v>0.13577352264339371</c:v>
                </c:pt>
                <c:pt idx="36410">
                  <c:v>0.13573010290478049</c:v>
                </c:pt>
                <c:pt idx="36411">
                  <c:v>0.13568668316616739</c:v>
                </c:pt>
                <c:pt idx="36412">
                  <c:v>0.13564326342755417</c:v>
                </c:pt>
                <c:pt idx="36413">
                  <c:v>0.13559984368894096</c:v>
                </c:pt>
                <c:pt idx="36414">
                  <c:v>0.13555642395032785</c:v>
                </c:pt>
                <c:pt idx="36415">
                  <c:v>0.13551300421171464</c:v>
                </c:pt>
                <c:pt idx="36416">
                  <c:v>0.13546958447310142</c:v>
                </c:pt>
                <c:pt idx="36417">
                  <c:v>0.13546958447310142</c:v>
                </c:pt>
                <c:pt idx="36418">
                  <c:v>0.13542616473448832</c:v>
                </c:pt>
                <c:pt idx="36419">
                  <c:v>0.1353827449958751</c:v>
                </c:pt>
                <c:pt idx="36420">
                  <c:v>0.135339325257262</c:v>
                </c:pt>
                <c:pt idx="36421">
                  <c:v>0.13529590551864878</c:v>
                </c:pt>
                <c:pt idx="36422">
                  <c:v>0.13525248578003557</c:v>
                </c:pt>
                <c:pt idx="36423">
                  <c:v>0.13520906604142247</c:v>
                </c:pt>
                <c:pt idx="36424">
                  <c:v>0.13516564630280925</c:v>
                </c:pt>
                <c:pt idx="36425">
                  <c:v>0.13516564630280925</c:v>
                </c:pt>
                <c:pt idx="36426">
                  <c:v>0.13516564630280925</c:v>
                </c:pt>
                <c:pt idx="36427">
                  <c:v>0.13512222656419604</c:v>
                </c:pt>
                <c:pt idx="36428">
                  <c:v>0.13507880682558293</c:v>
                </c:pt>
                <c:pt idx="36429">
                  <c:v>0.13503538708696972</c:v>
                </c:pt>
                <c:pt idx="36430">
                  <c:v>0.13499196734835661</c:v>
                </c:pt>
                <c:pt idx="36431">
                  <c:v>0.1349485476097434</c:v>
                </c:pt>
                <c:pt idx="36432">
                  <c:v>0.13490512787113018</c:v>
                </c:pt>
                <c:pt idx="36433">
                  <c:v>0.13486170813251708</c:v>
                </c:pt>
                <c:pt idx="36434">
                  <c:v>0.13481828839390386</c:v>
                </c:pt>
                <c:pt idx="36435">
                  <c:v>0.13477486865529065</c:v>
                </c:pt>
                <c:pt idx="36436">
                  <c:v>0.13473144891667754</c:v>
                </c:pt>
                <c:pt idx="36437">
                  <c:v>0.13468802917806433</c:v>
                </c:pt>
                <c:pt idx="36438">
                  <c:v>0.13464460943945122</c:v>
                </c:pt>
                <c:pt idx="36439">
                  <c:v>0.13460118970083801</c:v>
                </c:pt>
                <c:pt idx="36440">
                  <c:v>0.13455776996222479</c:v>
                </c:pt>
                <c:pt idx="36441">
                  <c:v>0.13451435022361169</c:v>
                </c:pt>
                <c:pt idx="36442">
                  <c:v>0.13447093048499847</c:v>
                </c:pt>
                <c:pt idx="36443">
                  <c:v>0.13442751074638526</c:v>
                </c:pt>
                <c:pt idx="36444">
                  <c:v>0.13438409100777216</c:v>
                </c:pt>
                <c:pt idx="36445">
                  <c:v>0.13434067126915894</c:v>
                </c:pt>
                <c:pt idx="36446">
                  <c:v>0.13429725153054584</c:v>
                </c:pt>
                <c:pt idx="36447">
                  <c:v>0.13425383179193262</c:v>
                </c:pt>
                <c:pt idx="36448">
                  <c:v>0.13421041205331941</c:v>
                </c:pt>
                <c:pt idx="36449">
                  <c:v>0.1341669923147063</c:v>
                </c:pt>
                <c:pt idx="36450">
                  <c:v>0.13412357257609309</c:v>
                </c:pt>
                <c:pt idx="36451">
                  <c:v>0.13408015283747987</c:v>
                </c:pt>
                <c:pt idx="36452">
                  <c:v>0.13403673309886677</c:v>
                </c:pt>
                <c:pt idx="36453">
                  <c:v>0.13399331336025355</c:v>
                </c:pt>
                <c:pt idx="36454">
                  <c:v>0.13394989362164045</c:v>
                </c:pt>
                <c:pt idx="36455">
                  <c:v>0.13390647388302723</c:v>
                </c:pt>
                <c:pt idx="36456">
                  <c:v>0.13386305414441402</c:v>
                </c:pt>
                <c:pt idx="36457">
                  <c:v>0.13381963440580091</c:v>
                </c:pt>
                <c:pt idx="36458">
                  <c:v>0.1337762146671877</c:v>
                </c:pt>
                <c:pt idx="36459">
                  <c:v>0.13373279492857448</c:v>
                </c:pt>
                <c:pt idx="36460">
                  <c:v>0.13368937518996138</c:v>
                </c:pt>
                <c:pt idx="36461">
                  <c:v>0.13364595545134816</c:v>
                </c:pt>
                <c:pt idx="36462">
                  <c:v>0.13360253571273506</c:v>
                </c:pt>
                <c:pt idx="36463">
                  <c:v>0.13355911597412184</c:v>
                </c:pt>
                <c:pt idx="36464">
                  <c:v>0.13351569623550863</c:v>
                </c:pt>
                <c:pt idx="36465">
                  <c:v>0.13347227649689553</c:v>
                </c:pt>
                <c:pt idx="36466">
                  <c:v>0.13342885675828231</c:v>
                </c:pt>
                <c:pt idx="36467">
                  <c:v>0.1333854370196691</c:v>
                </c:pt>
                <c:pt idx="36468">
                  <c:v>0.13334201728105599</c:v>
                </c:pt>
                <c:pt idx="36469">
                  <c:v>0.13329859754244278</c:v>
                </c:pt>
                <c:pt idx="36470">
                  <c:v>0.13325517780382967</c:v>
                </c:pt>
                <c:pt idx="36471">
                  <c:v>0.13321175806521646</c:v>
                </c:pt>
                <c:pt idx="36472">
                  <c:v>0.13321175806521646</c:v>
                </c:pt>
                <c:pt idx="36473">
                  <c:v>0.13316833832660324</c:v>
                </c:pt>
                <c:pt idx="36474">
                  <c:v>0.13312491858799014</c:v>
                </c:pt>
                <c:pt idx="36475">
                  <c:v>0.13312491858799014</c:v>
                </c:pt>
                <c:pt idx="36476">
                  <c:v>0.13308149884937692</c:v>
                </c:pt>
                <c:pt idx="36477">
                  <c:v>0.13303807911076371</c:v>
                </c:pt>
                <c:pt idx="36478">
                  <c:v>0.13303807911076371</c:v>
                </c:pt>
                <c:pt idx="36479">
                  <c:v>0.1329946593721506</c:v>
                </c:pt>
                <c:pt idx="36480">
                  <c:v>0.13295123963353739</c:v>
                </c:pt>
                <c:pt idx="36481">
                  <c:v>0.13290781989492428</c:v>
                </c:pt>
                <c:pt idx="36482">
                  <c:v>0.13286440015631107</c:v>
                </c:pt>
                <c:pt idx="36483">
                  <c:v>0.13282098041769785</c:v>
                </c:pt>
                <c:pt idx="36484">
                  <c:v>0.13277756067908475</c:v>
                </c:pt>
                <c:pt idx="36485">
                  <c:v>0.13273414094047153</c:v>
                </c:pt>
                <c:pt idx="36486">
                  <c:v>0.13269072120185832</c:v>
                </c:pt>
                <c:pt idx="36487">
                  <c:v>0.13264730146324522</c:v>
                </c:pt>
                <c:pt idx="36488">
                  <c:v>0.132603881724632</c:v>
                </c:pt>
                <c:pt idx="36489">
                  <c:v>0.1325604619860189</c:v>
                </c:pt>
                <c:pt idx="36490">
                  <c:v>0.1325604619860189</c:v>
                </c:pt>
                <c:pt idx="36491">
                  <c:v>0.13251704224740568</c:v>
                </c:pt>
                <c:pt idx="36492">
                  <c:v>0.13247362250879247</c:v>
                </c:pt>
                <c:pt idx="36493">
                  <c:v>0.13247362250879247</c:v>
                </c:pt>
                <c:pt idx="36494">
                  <c:v>0.13243020277017936</c:v>
                </c:pt>
                <c:pt idx="36495">
                  <c:v>0.13238678303156615</c:v>
                </c:pt>
                <c:pt idx="36496">
                  <c:v>0.13234336329295293</c:v>
                </c:pt>
                <c:pt idx="36497">
                  <c:v>0.13229994355433983</c:v>
                </c:pt>
                <c:pt idx="36498">
                  <c:v>0.13229994355433983</c:v>
                </c:pt>
                <c:pt idx="36499">
                  <c:v>0.13225652381572661</c:v>
                </c:pt>
                <c:pt idx="36500">
                  <c:v>0.13221310407711351</c:v>
                </c:pt>
                <c:pt idx="36501">
                  <c:v>0.13216968433850029</c:v>
                </c:pt>
                <c:pt idx="36502">
                  <c:v>0.13212626459988708</c:v>
                </c:pt>
                <c:pt idx="36503">
                  <c:v>0.13208284486127397</c:v>
                </c:pt>
                <c:pt idx="36504">
                  <c:v>0.13208284486127397</c:v>
                </c:pt>
                <c:pt idx="36505">
                  <c:v>0.13203942512266076</c:v>
                </c:pt>
                <c:pt idx="36506">
                  <c:v>0.13199600538404754</c:v>
                </c:pt>
                <c:pt idx="36507">
                  <c:v>0.13195258564543444</c:v>
                </c:pt>
                <c:pt idx="36508">
                  <c:v>0.13190916590682122</c:v>
                </c:pt>
                <c:pt idx="36509">
                  <c:v>0.13186574616820812</c:v>
                </c:pt>
                <c:pt idx="36510">
                  <c:v>0.1318223264295949</c:v>
                </c:pt>
                <c:pt idx="36511">
                  <c:v>0.13177890669098169</c:v>
                </c:pt>
                <c:pt idx="36512">
                  <c:v>0.13173548695236859</c:v>
                </c:pt>
                <c:pt idx="36513">
                  <c:v>0.13169206721375537</c:v>
                </c:pt>
                <c:pt idx="36514">
                  <c:v>0.13169206721375537</c:v>
                </c:pt>
                <c:pt idx="36515">
                  <c:v>0.13164864747514216</c:v>
                </c:pt>
                <c:pt idx="36516">
                  <c:v>0.13160522773652905</c:v>
                </c:pt>
                <c:pt idx="36517">
                  <c:v>0.13156180799791584</c:v>
                </c:pt>
                <c:pt idx="36518">
                  <c:v>0.13151838825930273</c:v>
                </c:pt>
                <c:pt idx="36519">
                  <c:v>0.13151838825930273</c:v>
                </c:pt>
                <c:pt idx="36520">
                  <c:v>0.13147496852068952</c:v>
                </c:pt>
                <c:pt idx="36521">
                  <c:v>0.1314315487820763</c:v>
                </c:pt>
                <c:pt idx="36522">
                  <c:v>0.1313881290434632</c:v>
                </c:pt>
                <c:pt idx="36523">
                  <c:v>0.13134470930484998</c:v>
                </c:pt>
                <c:pt idx="36524">
                  <c:v>0.13130128956623677</c:v>
                </c:pt>
                <c:pt idx="36525">
                  <c:v>0.13125786982762366</c:v>
                </c:pt>
                <c:pt idx="36526">
                  <c:v>0.13121445008901045</c:v>
                </c:pt>
                <c:pt idx="36527">
                  <c:v>0.13117103035039734</c:v>
                </c:pt>
                <c:pt idx="36528">
                  <c:v>0.13117103035039734</c:v>
                </c:pt>
                <c:pt idx="36529">
                  <c:v>0.13112761061178413</c:v>
                </c:pt>
                <c:pt idx="36530">
                  <c:v>0.13112761061178413</c:v>
                </c:pt>
                <c:pt idx="36531">
                  <c:v>0.13108419087317091</c:v>
                </c:pt>
                <c:pt idx="36532">
                  <c:v>0.13104077113455781</c:v>
                </c:pt>
                <c:pt idx="36533">
                  <c:v>0.13099735139594459</c:v>
                </c:pt>
                <c:pt idx="36534">
                  <c:v>0.13095393165733138</c:v>
                </c:pt>
                <c:pt idx="36535">
                  <c:v>0.13091051191871828</c:v>
                </c:pt>
                <c:pt idx="36536">
                  <c:v>0.13086709218010506</c:v>
                </c:pt>
                <c:pt idx="36537">
                  <c:v>0.13082367244149196</c:v>
                </c:pt>
                <c:pt idx="36538">
                  <c:v>0.13078025270287874</c:v>
                </c:pt>
                <c:pt idx="36539">
                  <c:v>0.13073683296426553</c:v>
                </c:pt>
                <c:pt idx="36540">
                  <c:v>0.13069341322565242</c:v>
                </c:pt>
                <c:pt idx="36541">
                  <c:v>0.13064999348703921</c:v>
                </c:pt>
                <c:pt idx="36542">
                  <c:v>0.13060657374842599</c:v>
                </c:pt>
                <c:pt idx="36543">
                  <c:v>0.13060657374842599</c:v>
                </c:pt>
                <c:pt idx="36544">
                  <c:v>0.13056315400981289</c:v>
                </c:pt>
                <c:pt idx="36545">
                  <c:v>0.13051973427119967</c:v>
                </c:pt>
                <c:pt idx="36546">
                  <c:v>0.13047631453258657</c:v>
                </c:pt>
                <c:pt idx="36547">
                  <c:v>0.13043289479397335</c:v>
                </c:pt>
                <c:pt idx="36548">
                  <c:v>0.13038947505536014</c:v>
                </c:pt>
                <c:pt idx="36549">
                  <c:v>0.13034605531674703</c:v>
                </c:pt>
                <c:pt idx="36550">
                  <c:v>0.13030263557813382</c:v>
                </c:pt>
                <c:pt idx="36551">
                  <c:v>0.1302592158395206</c:v>
                </c:pt>
                <c:pt idx="36552">
                  <c:v>0.1302157961009075</c:v>
                </c:pt>
                <c:pt idx="36553">
                  <c:v>0.1302157961009075</c:v>
                </c:pt>
                <c:pt idx="36554">
                  <c:v>0.13017237636229428</c:v>
                </c:pt>
                <c:pt idx="36555">
                  <c:v>0.13012895662368118</c:v>
                </c:pt>
                <c:pt idx="36556">
                  <c:v>0.13008553688506796</c:v>
                </c:pt>
                <c:pt idx="36557">
                  <c:v>0.13004211714645475</c:v>
                </c:pt>
                <c:pt idx="36558">
                  <c:v>0.12999869740784165</c:v>
                </c:pt>
                <c:pt idx="36559">
                  <c:v>0.12995527766922843</c:v>
                </c:pt>
                <c:pt idx="36560">
                  <c:v>0.12991185793061522</c:v>
                </c:pt>
                <c:pt idx="36561">
                  <c:v>0.12986843819200211</c:v>
                </c:pt>
                <c:pt idx="36562">
                  <c:v>0.1298250184533889</c:v>
                </c:pt>
                <c:pt idx="36563">
                  <c:v>0.12978159871477579</c:v>
                </c:pt>
                <c:pt idx="36564">
                  <c:v>0.12973817897616258</c:v>
                </c:pt>
                <c:pt idx="36565">
                  <c:v>0.12969475923754936</c:v>
                </c:pt>
                <c:pt idx="36566">
                  <c:v>0.12965133949893626</c:v>
                </c:pt>
                <c:pt idx="36567">
                  <c:v>0.12960791976032304</c:v>
                </c:pt>
                <c:pt idx="36568">
                  <c:v>0.12960791976032304</c:v>
                </c:pt>
                <c:pt idx="36569">
                  <c:v>0.12956450002170983</c:v>
                </c:pt>
                <c:pt idx="36570">
                  <c:v>0.12952108028309672</c:v>
                </c:pt>
                <c:pt idx="36571">
                  <c:v>0.12947766054448351</c:v>
                </c:pt>
                <c:pt idx="36572">
                  <c:v>0.1294342408058704</c:v>
                </c:pt>
                <c:pt idx="36573">
                  <c:v>0.12939082106725719</c:v>
                </c:pt>
                <c:pt idx="36574">
                  <c:v>0.12934740132864397</c:v>
                </c:pt>
                <c:pt idx="36575">
                  <c:v>0.12930398159003087</c:v>
                </c:pt>
                <c:pt idx="36576">
                  <c:v>0.12930398159003087</c:v>
                </c:pt>
                <c:pt idx="36577">
                  <c:v>0.12930398159003087</c:v>
                </c:pt>
                <c:pt idx="36578">
                  <c:v>0.12926056185141765</c:v>
                </c:pt>
                <c:pt idx="36579">
                  <c:v>0.12921714211280444</c:v>
                </c:pt>
                <c:pt idx="36580">
                  <c:v>0.12917372237419134</c:v>
                </c:pt>
                <c:pt idx="36581">
                  <c:v>0.12913030263557812</c:v>
                </c:pt>
                <c:pt idx="36582">
                  <c:v>0.12908688289696491</c:v>
                </c:pt>
                <c:pt idx="36583">
                  <c:v>0.1290434631583518</c:v>
                </c:pt>
                <c:pt idx="36584">
                  <c:v>0.12900004341973859</c:v>
                </c:pt>
                <c:pt idx="36585">
                  <c:v>0.12895662368112548</c:v>
                </c:pt>
                <c:pt idx="36586">
                  <c:v>0.12891320394251227</c:v>
                </c:pt>
                <c:pt idx="36587">
                  <c:v>0.12886978420389905</c:v>
                </c:pt>
                <c:pt idx="36588">
                  <c:v>0.12882636446528595</c:v>
                </c:pt>
                <c:pt idx="36589">
                  <c:v>0.12882636446528595</c:v>
                </c:pt>
                <c:pt idx="36590">
                  <c:v>0.12878294472667273</c:v>
                </c:pt>
                <c:pt idx="36591">
                  <c:v>0.12873952498805952</c:v>
                </c:pt>
                <c:pt idx="36592">
                  <c:v>0.12869610524944641</c:v>
                </c:pt>
                <c:pt idx="36593">
                  <c:v>0.1286526855108332</c:v>
                </c:pt>
                <c:pt idx="36594">
                  <c:v>0.1286526855108332</c:v>
                </c:pt>
                <c:pt idx="36595">
                  <c:v>0.12860926577222009</c:v>
                </c:pt>
                <c:pt idx="36596">
                  <c:v>0.12856584603360688</c:v>
                </c:pt>
                <c:pt idx="36597">
                  <c:v>0.12852242629499366</c:v>
                </c:pt>
                <c:pt idx="36598">
                  <c:v>0.12847900655638056</c:v>
                </c:pt>
                <c:pt idx="36599">
                  <c:v>0.12843558681776734</c:v>
                </c:pt>
                <c:pt idx="36600">
                  <c:v>0.12839216707915413</c:v>
                </c:pt>
                <c:pt idx="36601">
                  <c:v>0.12834874734054103</c:v>
                </c:pt>
                <c:pt idx="36602">
                  <c:v>0.12830532760192781</c:v>
                </c:pt>
                <c:pt idx="36603">
                  <c:v>0.12826190786331471</c:v>
                </c:pt>
                <c:pt idx="36604">
                  <c:v>0.12821848812470149</c:v>
                </c:pt>
                <c:pt idx="36605">
                  <c:v>0.12821848812470149</c:v>
                </c:pt>
                <c:pt idx="36606">
                  <c:v>0.12817506838608828</c:v>
                </c:pt>
                <c:pt idx="36607">
                  <c:v>0.12817506838608828</c:v>
                </c:pt>
                <c:pt idx="36608">
                  <c:v>0.12817506838608828</c:v>
                </c:pt>
                <c:pt idx="36609">
                  <c:v>0.12813164864747517</c:v>
                </c:pt>
                <c:pt idx="36610">
                  <c:v>0.12808822890886196</c:v>
                </c:pt>
                <c:pt idx="36611">
                  <c:v>0.12804480917024874</c:v>
                </c:pt>
                <c:pt idx="36612">
                  <c:v>0.12800138943163564</c:v>
                </c:pt>
                <c:pt idx="36613">
                  <c:v>0.12795796969302242</c:v>
                </c:pt>
                <c:pt idx="36614">
                  <c:v>0.12791454995440932</c:v>
                </c:pt>
                <c:pt idx="36615">
                  <c:v>0.1278711302157961</c:v>
                </c:pt>
                <c:pt idx="36616">
                  <c:v>0.12782771047718289</c:v>
                </c:pt>
                <c:pt idx="36617">
                  <c:v>0.12782771047718289</c:v>
                </c:pt>
                <c:pt idx="36618">
                  <c:v>0.12778429073856978</c:v>
                </c:pt>
                <c:pt idx="36619">
                  <c:v>0.12774087099995657</c:v>
                </c:pt>
                <c:pt idx="36620">
                  <c:v>0.12769745126134335</c:v>
                </c:pt>
                <c:pt idx="36621">
                  <c:v>0.12765403152273025</c:v>
                </c:pt>
                <c:pt idx="36622">
                  <c:v>0.12761061178411703</c:v>
                </c:pt>
                <c:pt idx="36623">
                  <c:v>0.12756719204550393</c:v>
                </c:pt>
                <c:pt idx="36624">
                  <c:v>0.12752377230689071</c:v>
                </c:pt>
                <c:pt idx="36625">
                  <c:v>0.1274803525682775</c:v>
                </c:pt>
                <c:pt idx="36626">
                  <c:v>0.1274369328296644</c:v>
                </c:pt>
                <c:pt idx="36627">
                  <c:v>0.12739351309105118</c:v>
                </c:pt>
                <c:pt idx="36628">
                  <c:v>0.12735009335243797</c:v>
                </c:pt>
                <c:pt idx="36629">
                  <c:v>0.12730667361382486</c:v>
                </c:pt>
                <c:pt idx="36630">
                  <c:v>0.12726325387521165</c:v>
                </c:pt>
                <c:pt idx="36631">
                  <c:v>0.12721983413659854</c:v>
                </c:pt>
                <c:pt idx="36632">
                  <c:v>0.12717641439798533</c:v>
                </c:pt>
                <c:pt idx="36633">
                  <c:v>0.12713299465937211</c:v>
                </c:pt>
                <c:pt idx="36634">
                  <c:v>0.12708957492075901</c:v>
                </c:pt>
                <c:pt idx="36635">
                  <c:v>0.12704615518214579</c:v>
                </c:pt>
                <c:pt idx="36636">
                  <c:v>0.12700273544353258</c:v>
                </c:pt>
                <c:pt idx="36637">
                  <c:v>0.12700273544353258</c:v>
                </c:pt>
                <c:pt idx="36638">
                  <c:v>0.12695931570491947</c:v>
                </c:pt>
                <c:pt idx="36639">
                  <c:v>0.12695931570491947</c:v>
                </c:pt>
                <c:pt idx="36640">
                  <c:v>0.12691589596630626</c:v>
                </c:pt>
                <c:pt idx="36641">
                  <c:v>0.12691589596630626</c:v>
                </c:pt>
                <c:pt idx="36642">
                  <c:v>0.12687247622769315</c:v>
                </c:pt>
                <c:pt idx="36643">
                  <c:v>0.12682905648907994</c:v>
                </c:pt>
                <c:pt idx="36644">
                  <c:v>0.12678563675046672</c:v>
                </c:pt>
                <c:pt idx="36645">
                  <c:v>0.12674221701185362</c:v>
                </c:pt>
                <c:pt idx="36646">
                  <c:v>0.12674221701185362</c:v>
                </c:pt>
                <c:pt idx="36647">
                  <c:v>0.1266987972732404</c:v>
                </c:pt>
                <c:pt idx="36648">
                  <c:v>0.12665537753462719</c:v>
                </c:pt>
                <c:pt idx="36649">
                  <c:v>0.12661195779601409</c:v>
                </c:pt>
                <c:pt idx="36650">
                  <c:v>0.12656853805740087</c:v>
                </c:pt>
                <c:pt idx="36651">
                  <c:v>0.12652511831878777</c:v>
                </c:pt>
                <c:pt idx="36652">
                  <c:v>0.12648169858017455</c:v>
                </c:pt>
                <c:pt idx="36653">
                  <c:v>0.12648169858017455</c:v>
                </c:pt>
                <c:pt idx="36654">
                  <c:v>0.12643827884156134</c:v>
                </c:pt>
                <c:pt idx="36655">
                  <c:v>0.12639485910294823</c:v>
                </c:pt>
                <c:pt idx="36656">
                  <c:v>0.12635143936433502</c:v>
                </c:pt>
                <c:pt idx="36657">
                  <c:v>0.1263080196257218</c:v>
                </c:pt>
                <c:pt idx="36658">
                  <c:v>0.1263080196257218</c:v>
                </c:pt>
                <c:pt idx="36659">
                  <c:v>0.1262645998871087</c:v>
                </c:pt>
                <c:pt idx="36660">
                  <c:v>0.12622118014849548</c:v>
                </c:pt>
                <c:pt idx="36661">
                  <c:v>0.12617776040988238</c:v>
                </c:pt>
                <c:pt idx="36662">
                  <c:v>0.12613434067126916</c:v>
                </c:pt>
                <c:pt idx="36663">
                  <c:v>0.12609092093265595</c:v>
                </c:pt>
                <c:pt idx="36664">
                  <c:v>0.12604750119404284</c:v>
                </c:pt>
                <c:pt idx="36665">
                  <c:v>0.12600408145542963</c:v>
                </c:pt>
                <c:pt idx="36666">
                  <c:v>0.12596066171681641</c:v>
                </c:pt>
                <c:pt idx="36667">
                  <c:v>0.12591724197820331</c:v>
                </c:pt>
                <c:pt idx="36668">
                  <c:v>0.12587382223959009</c:v>
                </c:pt>
                <c:pt idx="36669">
                  <c:v>0.12583040250097699</c:v>
                </c:pt>
                <c:pt idx="36670">
                  <c:v>0.12578698276236377</c:v>
                </c:pt>
                <c:pt idx="36671">
                  <c:v>0.12578698276236377</c:v>
                </c:pt>
                <c:pt idx="36672">
                  <c:v>0.12578698276236377</c:v>
                </c:pt>
                <c:pt idx="36673">
                  <c:v>0.12574356302375056</c:v>
                </c:pt>
                <c:pt idx="36674">
                  <c:v>0.12570014328513746</c:v>
                </c:pt>
                <c:pt idx="36675">
                  <c:v>0.12570014328513746</c:v>
                </c:pt>
                <c:pt idx="36676">
                  <c:v>0.12565672354652424</c:v>
                </c:pt>
                <c:pt idx="36677">
                  <c:v>0.12561330380791103</c:v>
                </c:pt>
                <c:pt idx="36678">
                  <c:v>0.12561330380791103</c:v>
                </c:pt>
                <c:pt idx="36679">
                  <c:v>0.12556988406929792</c:v>
                </c:pt>
                <c:pt idx="36680">
                  <c:v>0.12552646433068471</c:v>
                </c:pt>
                <c:pt idx="36681">
                  <c:v>0.12552646433068471</c:v>
                </c:pt>
                <c:pt idx="36682">
                  <c:v>0.1254830445920716</c:v>
                </c:pt>
                <c:pt idx="36683">
                  <c:v>0.12543962485345839</c:v>
                </c:pt>
                <c:pt idx="36684">
                  <c:v>0.12543962485345839</c:v>
                </c:pt>
                <c:pt idx="36685">
                  <c:v>0.12539620511484517</c:v>
                </c:pt>
                <c:pt idx="36686">
                  <c:v>0.12535278537623207</c:v>
                </c:pt>
                <c:pt idx="36687">
                  <c:v>0.12530936563761885</c:v>
                </c:pt>
                <c:pt idx="36688">
                  <c:v>0.12526594589900564</c:v>
                </c:pt>
                <c:pt idx="36689">
                  <c:v>0.12522252616039253</c:v>
                </c:pt>
                <c:pt idx="36690">
                  <c:v>0.12517910642177932</c:v>
                </c:pt>
                <c:pt idx="36691">
                  <c:v>0.12513568668316621</c:v>
                </c:pt>
                <c:pt idx="36692">
                  <c:v>0.125092266944553</c:v>
                </c:pt>
                <c:pt idx="36693">
                  <c:v>0.12504884720593978</c:v>
                </c:pt>
                <c:pt idx="36694">
                  <c:v>0.12500542746732668</c:v>
                </c:pt>
                <c:pt idx="36695">
                  <c:v>0.12500542746732668</c:v>
                </c:pt>
                <c:pt idx="36696">
                  <c:v>0.12496200772871346</c:v>
                </c:pt>
                <c:pt idx="36697">
                  <c:v>0.12491858799010025</c:v>
                </c:pt>
                <c:pt idx="36698">
                  <c:v>0.12487516825148715</c:v>
                </c:pt>
                <c:pt idx="36699">
                  <c:v>0.12483174851287393</c:v>
                </c:pt>
                <c:pt idx="36700">
                  <c:v>0.12478832877426083</c:v>
                </c:pt>
                <c:pt idx="36701">
                  <c:v>0.12474490903564761</c:v>
                </c:pt>
                <c:pt idx="36702">
                  <c:v>0.1247014892970344</c:v>
                </c:pt>
                <c:pt idx="36703">
                  <c:v>0.1247014892970344</c:v>
                </c:pt>
                <c:pt idx="36704">
                  <c:v>0.12465806955842129</c:v>
                </c:pt>
                <c:pt idx="36705">
                  <c:v>0.12461464981980808</c:v>
                </c:pt>
                <c:pt idx="36706">
                  <c:v>0.12457123008119486</c:v>
                </c:pt>
                <c:pt idx="36707">
                  <c:v>0.12457123008119486</c:v>
                </c:pt>
                <c:pt idx="36708">
                  <c:v>0.12452781034258176</c:v>
                </c:pt>
                <c:pt idx="36709">
                  <c:v>0.12448439060396854</c:v>
                </c:pt>
                <c:pt idx="36710">
                  <c:v>0.12444097086535544</c:v>
                </c:pt>
                <c:pt idx="36711">
                  <c:v>0.12439755112674222</c:v>
                </c:pt>
                <c:pt idx="36712">
                  <c:v>0.12435413138812901</c:v>
                </c:pt>
                <c:pt idx="36713">
                  <c:v>0.1243107116495159</c:v>
                </c:pt>
                <c:pt idx="36714">
                  <c:v>0.1243107116495159</c:v>
                </c:pt>
                <c:pt idx="36715">
                  <c:v>0.12426729191090269</c:v>
                </c:pt>
                <c:pt idx="36716">
                  <c:v>0.12426729191090269</c:v>
                </c:pt>
                <c:pt idx="36717">
                  <c:v>0.12422387217228947</c:v>
                </c:pt>
                <c:pt idx="36718">
                  <c:v>0.12422387217228947</c:v>
                </c:pt>
                <c:pt idx="36719">
                  <c:v>0.12422387217228947</c:v>
                </c:pt>
                <c:pt idx="36720">
                  <c:v>0.12418045243367637</c:v>
                </c:pt>
                <c:pt idx="36721">
                  <c:v>0.12413703269506315</c:v>
                </c:pt>
                <c:pt idx="36722">
                  <c:v>0.12409361295645005</c:v>
                </c:pt>
                <c:pt idx="36723">
                  <c:v>0.12405019321783683</c:v>
                </c:pt>
                <c:pt idx="36724">
                  <c:v>0.12400677347922362</c:v>
                </c:pt>
                <c:pt idx="36725">
                  <c:v>0.12396335374061052</c:v>
                </c:pt>
                <c:pt idx="36726">
                  <c:v>0.12396335374061052</c:v>
                </c:pt>
                <c:pt idx="36727">
                  <c:v>0.1239199340019973</c:v>
                </c:pt>
                <c:pt idx="36728">
                  <c:v>0.12387651426338409</c:v>
                </c:pt>
                <c:pt idx="36729">
                  <c:v>0.12383309452477098</c:v>
                </c:pt>
                <c:pt idx="36730">
                  <c:v>0.12378967478615777</c:v>
                </c:pt>
                <c:pt idx="36731">
                  <c:v>0.12374625504754466</c:v>
                </c:pt>
                <c:pt idx="36732">
                  <c:v>0.12370283530893145</c:v>
                </c:pt>
                <c:pt idx="36733">
                  <c:v>0.12370283530893145</c:v>
                </c:pt>
                <c:pt idx="36734">
                  <c:v>0.12365941557031823</c:v>
                </c:pt>
                <c:pt idx="36735">
                  <c:v>0.12361599583170513</c:v>
                </c:pt>
                <c:pt idx="36736">
                  <c:v>0.12361599583170513</c:v>
                </c:pt>
                <c:pt idx="36737">
                  <c:v>0.12357257609309191</c:v>
                </c:pt>
                <c:pt idx="36738">
                  <c:v>0.12357257609309191</c:v>
                </c:pt>
                <c:pt idx="36739">
                  <c:v>0.12357257609309191</c:v>
                </c:pt>
                <c:pt idx="36740">
                  <c:v>0.1235291563544787</c:v>
                </c:pt>
                <c:pt idx="36741">
                  <c:v>0.12348573661586559</c:v>
                </c:pt>
                <c:pt idx="36742">
                  <c:v>0.12348573661586559</c:v>
                </c:pt>
                <c:pt idx="36743">
                  <c:v>0.12344231687725238</c:v>
                </c:pt>
                <c:pt idx="36744">
                  <c:v>0.12339889713863927</c:v>
                </c:pt>
                <c:pt idx="36745">
                  <c:v>0.12335547740002606</c:v>
                </c:pt>
                <c:pt idx="36746">
                  <c:v>0.12331205766141284</c:v>
                </c:pt>
                <c:pt idx="36747">
                  <c:v>0.12326863792279974</c:v>
                </c:pt>
                <c:pt idx="36748">
                  <c:v>0.12322521818418652</c:v>
                </c:pt>
                <c:pt idx="36749">
                  <c:v>0.12318179844557331</c:v>
                </c:pt>
                <c:pt idx="36750">
                  <c:v>0.12313837870696021</c:v>
                </c:pt>
                <c:pt idx="36751">
                  <c:v>0.12309495896834699</c:v>
                </c:pt>
                <c:pt idx="36752">
                  <c:v>0.12305153922973389</c:v>
                </c:pt>
                <c:pt idx="36753">
                  <c:v>0.12300811949112067</c:v>
                </c:pt>
                <c:pt idx="36754">
                  <c:v>0.12296469975250746</c:v>
                </c:pt>
                <c:pt idx="36755">
                  <c:v>0.12292128001389435</c:v>
                </c:pt>
                <c:pt idx="36756">
                  <c:v>0.12287786027528114</c:v>
                </c:pt>
                <c:pt idx="36757">
                  <c:v>0.12283444053666792</c:v>
                </c:pt>
                <c:pt idx="36758">
                  <c:v>0.12279102079805482</c:v>
                </c:pt>
                <c:pt idx="36759">
                  <c:v>0.12279102079805482</c:v>
                </c:pt>
                <c:pt idx="36760">
                  <c:v>0.12279102079805482</c:v>
                </c:pt>
                <c:pt idx="36761">
                  <c:v>0.12279102079805482</c:v>
                </c:pt>
                <c:pt idx="36762">
                  <c:v>0.1227476010594416</c:v>
                </c:pt>
                <c:pt idx="36763">
                  <c:v>0.1227041813208285</c:v>
                </c:pt>
                <c:pt idx="36764">
                  <c:v>0.12266076158221528</c:v>
                </c:pt>
                <c:pt idx="36765">
                  <c:v>0.12261734184360207</c:v>
                </c:pt>
                <c:pt idx="36766">
                  <c:v>0.12257392210498896</c:v>
                </c:pt>
                <c:pt idx="36767">
                  <c:v>0.12253050236637575</c:v>
                </c:pt>
                <c:pt idx="36768">
                  <c:v>0.12248708262776253</c:v>
                </c:pt>
                <c:pt idx="36769">
                  <c:v>0.12244366288914943</c:v>
                </c:pt>
                <c:pt idx="36770">
                  <c:v>0.12244366288914943</c:v>
                </c:pt>
                <c:pt idx="36771">
                  <c:v>0.12240024315053621</c:v>
                </c:pt>
                <c:pt idx="36772">
                  <c:v>0.12235682341192311</c:v>
                </c:pt>
                <c:pt idx="36773">
                  <c:v>0.1223134036733099</c:v>
                </c:pt>
                <c:pt idx="36774">
                  <c:v>0.12226998393469668</c:v>
                </c:pt>
                <c:pt idx="36775">
                  <c:v>0.12222656419608358</c:v>
                </c:pt>
                <c:pt idx="36776">
                  <c:v>0.12218314445747036</c:v>
                </c:pt>
                <c:pt idx="36777">
                  <c:v>0.12218314445747036</c:v>
                </c:pt>
                <c:pt idx="36778">
                  <c:v>0.12213972471885715</c:v>
                </c:pt>
                <c:pt idx="36779">
                  <c:v>0.12209630498024404</c:v>
                </c:pt>
                <c:pt idx="36780">
                  <c:v>0.12205288524163083</c:v>
                </c:pt>
                <c:pt idx="36781">
                  <c:v>0.12200946550301772</c:v>
                </c:pt>
                <c:pt idx="36782">
                  <c:v>0.12196604576440451</c:v>
                </c:pt>
                <c:pt idx="36783">
                  <c:v>0.12192262602579129</c:v>
                </c:pt>
                <c:pt idx="36784">
                  <c:v>0.12187920628717819</c:v>
                </c:pt>
                <c:pt idx="36785">
                  <c:v>0.12183578654856497</c:v>
                </c:pt>
                <c:pt idx="36786">
                  <c:v>0.12179236680995176</c:v>
                </c:pt>
                <c:pt idx="36787">
                  <c:v>0.12179236680995176</c:v>
                </c:pt>
                <c:pt idx="36788">
                  <c:v>0.12179236680995176</c:v>
                </c:pt>
                <c:pt idx="36789">
                  <c:v>0.12179236680995176</c:v>
                </c:pt>
                <c:pt idx="36790">
                  <c:v>0.12174894707133865</c:v>
                </c:pt>
                <c:pt idx="36791">
                  <c:v>0.12170552733272544</c:v>
                </c:pt>
                <c:pt idx="36792">
                  <c:v>0.12166210759411233</c:v>
                </c:pt>
                <c:pt idx="36793">
                  <c:v>0.12161868785549912</c:v>
                </c:pt>
                <c:pt idx="36794">
                  <c:v>0.1215752681168859</c:v>
                </c:pt>
                <c:pt idx="36795">
                  <c:v>0.1215318483782728</c:v>
                </c:pt>
                <c:pt idx="36796">
                  <c:v>0.12148842863965958</c:v>
                </c:pt>
                <c:pt idx="36797">
                  <c:v>0.12144500890104637</c:v>
                </c:pt>
                <c:pt idx="36798">
                  <c:v>0.12140158916243327</c:v>
                </c:pt>
                <c:pt idx="36799">
                  <c:v>0.12140158916243327</c:v>
                </c:pt>
                <c:pt idx="36800">
                  <c:v>0.12135816942382005</c:v>
                </c:pt>
                <c:pt idx="36801">
                  <c:v>0.12135816942382005</c:v>
                </c:pt>
                <c:pt idx="36802">
                  <c:v>0.12131474968520695</c:v>
                </c:pt>
                <c:pt idx="36803">
                  <c:v>0.12127132994659373</c:v>
                </c:pt>
                <c:pt idx="36804">
                  <c:v>0.12122791020798052</c:v>
                </c:pt>
                <c:pt idx="36805">
                  <c:v>0.12118449046936741</c:v>
                </c:pt>
                <c:pt idx="36806">
                  <c:v>0.1211410707307542</c:v>
                </c:pt>
                <c:pt idx="36807">
                  <c:v>0.12109765099214098</c:v>
                </c:pt>
                <c:pt idx="36808">
                  <c:v>0.12105423125352788</c:v>
                </c:pt>
                <c:pt idx="36809">
                  <c:v>0.12101081151491466</c:v>
                </c:pt>
                <c:pt idx="36810">
                  <c:v>0.12096739177630156</c:v>
                </c:pt>
                <c:pt idx="36811">
                  <c:v>0.12096739177630156</c:v>
                </c:pt>
                <c:pt idx="36812">
                  <c:v>0.12092397203768834</c:v>
                </c:pt>
                <c:pt idx="36813">
                  <c:v>0.12088055229907513</c:v>
                </c:pt>
                <c:pt idx="36814">
                  <c:v>0.12083713256046202</c:v>
                </c:pt>
                <c:pt idx="36815">
                  <c:v>0.12079371282184881</c:v>
                </c:pt>
                <c:pt idx="36816">
                  <c:v>0.12075029308323559</c:v>
                </c:pt>
                <c:pt idx="36817">
                  <c:v>0.12070687334462249</c:v>
                </c:pt>
                <c:pt idx="36818">
                  <c:v>0.12066345360600927</c:v>
                </c:pt>
                <c:pt idx="36819">
                  <c:v>0.12062003386739617</c:v>
                </c:pt>
                <c:pt idx="36820">
                  <c:v>0.12057661412878296</c:v>
                </c:pt>
                <c:pt idx="36821">
                  <c:v>0.12053319439016974</c:v>
                </c:pt>
                <c:pt idx="36822">
                  <c:v>0.12048977465155664</c:v>
                </c:pt>
                <c:pt idx="36823">
                  <c:v>0.12044635491294342</c:v>
                </c:pt>
                <c:pt idx="36824">
                  <c:v>0.12040293517433021</c:v>
                </c:pt>
                <c:pt idx="36825">
                  <c:v>0.1203595154357171</c:v>
                </c:pt>
                <c:pt idx="36826">
                  <c:v>0.12031609569710389</c:v>
                </c:pt>
                <c:pt idx="36827">
                  <c:v>0.12027267595849078</c:v>
                </c:pt>
                <c:pt idx="36828">
                  <c:v>0.12027267595849078</c:v>
                </c:pt>
                <c:pt idx="36829">
                  <c:v>0.12022925621987757</c:v>
                </c:pt>
                <c:pt idx="36830">
                  <c:v>0.12018583648126435</c:v>
                </c:pt>
                <c:pt idx="36831">
                  <c:v>0.12014241674265125</c:v>
                </c:pt>
                <c:pt idx="36832">
                  <c:v>0.12009899700403803</c:v>
                </c:pt>
                <c:pt idx="36833">
                  <c:v>0.12005557726542482</c:v>
                </c:pt>
                <c:pt idx="36834">
                  <c:v>0.12001215752681171</c:v>
                </c:pt>
                <c:pt idx="36835">
                  <c:v>0.1199687377881985</c:v>
                </c:pt>
                <c:pt idx="36836">
                  <c:v>0.11992531804958539</c:v>
                </c:pt>
                <c:pt idx="36837">
                  <c:v>0.11988189831097218</c:v>
                </c:pt>
                <c:pt idx="36838">
                  <c:v>0.11983847857235896</c:v>
                </c:pt>
                <c:pt idx="36839">
                  <c:v>0.11983847857235896</c:v>
                </c:pt>
                <c:pt idx="36840">
                  <c:v>0.11979505883374586</c:v>
                </c:pt>
                <c:pt idx="36841">
                  <c:v>0.11975163909513264</c:v>
                </c:pt>
                <c:pt idx="36842">
                  <c:v>0.11970821935651943</c:v>
                </c:pt>
                <c:pt idx="36843">
                  <c:v>0.11966479961790633</c:v>
                </c:pt>
                <c:pt idx="36844">
                  <c:v>0.11962137987929311</c:v>
                </c:pt>
                <c:pt idx="36845">
                  <c:v>0.11957796014068001</c:v>
                </c:pt>
                <c:pt idx="36846">
                  <c:v>0.11953454040206679</c:v>
                </c:pt>
                <c:pt idx="36847">
                  <c:v>0.11949112066345358</c:v>
                </c:pt>
                <c:pt idx="36848">
                  <c:v>0.11949112066345358</c:v>
                </c:pt>
                <c:pt idx="36849">
                  <c:v>0.11944770092484047</c:v>
                </c:pt>
                <c:pt idx="36850">
                  <c:v>0.11940428118622726</c:v>
                </c:pt>
                <c:pt idx="36851">
                  <c:v>0.11940428118622726</c:v>
                </c:pt>
                <c:pt idx="36852">
                  <c:v>0.11936086144761404</c:v>
                </c:pt>
                <c:pt idx="36853">
                  <c:v>0.11931744170900094</c:v>
                </c:pt>
                <c:pt idx="36854">
                  <c:v>0.11927402197038772</c:v>
                </c:pt>
                <c:pt idx="36855">
                  <c:v>0.11923060223177462</c:v>
                </c:pt>
                <c:pt idx="36856">
                  <c:v>0.11923060223177462</c:v>
                </c:pt>
                <c:pt idx="36857">
                  <c:v>0.1191871824931614</c:v>
                </c:pt>
                <c:pt idx="36858">
                  <c:v>0.11914376275454819</c:v>
                </c:pt>
                <c:pt idx="36859">
                  <c:v>0.11910034301593508</c:v>
                </c:pt>
                <c:pt idx="36860">
                  <c:v>0.11905692327732187</c:v>
                </c:pt>
                <c:pt idx="36861">
                  <c:v>0.11905692327732187</c:v>
                </c:pt>
                <c:pt idx="36862">
                  <c:v>0.11901350353870865</c:v>
                </c:pt>
                <c:pt idx="36863">
                  <c:v>0.11897008380009555</c:v>
                </c:pt>
                <c:pt idx="36864">
                  <c:v>0.11892666406148233</c:v>
                </c:pt>
                <c:pt idx="36865">
                  <c:v>0.11888324432286923</c:v>
                </c:pt>
                <c:pt idx="36866">
                  <c:v>0.11888324432286923</c:v>
                </c:pt>
                <c:pt idx="36867">
                  <c:v>0.11883982458425602</c:v>
                </c:pt>
                <c:pt idx="36868">
                  <c:v>0.1187964048456428</c:v>
                </c:pt>
                <c:pt idx="36869">
                  <c:v>0.1187529851070297</c:v>
                </c:pt>
                <c:pt idx="36870">
                  <c:v>0.11870956536841648</c:v>
                </c:pt>
                <c:pt idx="36871">
                  <c:v>0.11866614562980327</c:v>
                </c:pt>
                <c:pt idx="36872">
                  <c:v>0.11862272589119016</c:v>
                </c:pt>
                <c:pt idx="36873">
                  <c:v>0.11862272589119016</c:v>
                </c:pt>
                <c:pt idx="36874">
                  <c:v>0.11862272589119016</c:v>
                </c:pt>
                <c:pt idx="36875">
                  <c:v>0.11857930615257695</c:v>
                </c:pt>
                <c:pt idx="36876">
                  <c:v>0.11857930615257695</c:v>
                </c:pt>
                <c:pt idx="36877">
                  <c:v>0.11857930615257695</c:v>
                </c:pt>
                <c:pt idx="36878">
                  <c:v>0.11853588641396384</c:v>
                </c:pt>
                <c:pt idx="36879">
                  <c:v>0.11849246667535063</c:v>
                </c:pt>
                <c:pt idx="36880">
                  <c:v>0.11849246667535063</c:v>
                </c:pt>
                <c:pt idx="36881">
                  <c:v>0.11849246667535063</c:v>
                </c:pt>
                <c:pt idx="36882">
                  <c:v>0.11844904693673741</c:v>
                </c:pt>
                <c:pt idx="36883">
                  <c:v>0.11840562719812431</c:v>
                </c:pt>
                <c:pt idx="36884">
                  <c:v>0.11836220745951109</c:v>
                </c:pt>
                <c:pt idx="36885">
                  <c:v>0.11836220745951109</c:v>
                </c:pt>
                <c:pt idx="36886">
                  <c:v>0.11836220745951109</c:v>
                </c:pt>
                <c:pt idx="36887">
                  <c:v>0.11831878772089788</c:v>
                </c:pt>
                <c:pt idx="36888">
                  <c:v>0.11827536798228477</c:v>
                </c:pt>
                <c:pt idx="36889">
                  <c:v>0.11823194824367156</c:v>
                </c:pt>
                <c:pt idx="36890">
                  <c:v>0.11818852850505845</c:v>
                </c:pt>
                <c:pt idx="36891">
                  <c:v>0.11814510876644524</c:v>
                </c:pt>
                <c:pt idx="36892">
                  <c:v>0.11810168902783202</c:v>
                </c:pt>
                <c:pt idx="36893">
                  <c:v>0.11810168902783202</c:v>
                </c:pt>
                <c:pt idx="36894">
                  <c:v>0.11805826928921892</c:v>
                </c:pt>
                <c:pt idx="36895">
                  <c:v>0.1180148495506057</c:v>
                </c:pt>
                <c:pt idx="36896">
                  <c:v>0.11797142981199249</c:v>
                </c:pt>
                <c:pt idx="36897">
                  <c:v>0.11797142981199249</c:v>
                </c:pt>
                <c:pt idx="36898">
                  <c:v>0.11797142981199249</c:v>
                </c:pt>
                <c:pt idx="36899">
                  <c:v>0.11792801007337939</c:v>
                </c:pt>
                <c:pt idx="36900">
                  <c:v>0.11788459033476617</c:v>
                </c:pt>
                <c:pt idx="36901">
                  <c:v>0.11784117059615307</c:v>
                </c:pt>
                <c:pt idx="36902">
                  <c:v>0.11779775085753985</c:v>
                </c:pt>
                <c:pt idx="36903">
                  <c:v>0.11779775085753985</c:v>
                </c:pt>
                <c:pt idx="36904">
                  <c:v>0.11775433111892664</c:v>
                </c:pt>
                <c:pt idx="36905">
                  <c:v>0.11771091138031353</c:v>
                </c:pt>
                <c:pt idx="36906">
                  <c:v>0.11766749164170032</c:v>
                </c:pt>
                <c:pt idx="36907">
                  <c:v>0.1176240719030871</c:v>
                </c:pt>
                <c:pt idx="36908">
                  <c:v>0.117580652164474</c:v>
                </c:pt>
                <c:pt idx="36909">
                  <c:v>0.11753723242586078</c:v>
                </c:pt>
                <c:pt idx="36910">
                  <c:v>0.11749381268724757</c:v>
                </c:pt>
                <c:pt idx="36911">
                  <c:v>0.11745039294863446</c:v>
                </c:pt>
                <c:pt idx="36912">
                  <c:v>0.11740697321002125</c:v>
                </c:pt>
                <c:pt idx="36913">
                  <c:v>0.11736355347140814</c:v>
                </c:pt>
                <c:pt idx="36914">
                  <c:v>0.11732013373279493</c:v>
                </c:pt>
                <c:pt idx="36915">
                  <c:v>0.11732013373279493</c:v>
                </c:pt>
                <c:pt idx="36916">
                  <c:v>0.11727671399418171</c:v>
                </c:pt>
                <c:pt idx="36917">
                  <c:v>0.11723329425556861</c:v>
                </c:pt>
                <c:pt idx="36918">
                  <c:v>0.11718987451695539</c:v>
                </c:pt>
                <c:pt idx="36919">
                  <c:v>0.11718987451695539</c:v>
                </c:pt>
                <c:pt idx="36920">
                  <c:v>0.11714645477834218</c:v>
                </c:pt>
                <c:pt idx="36921">
                  <c:v>0.11710303503972908</c:v>
                </c:pt>
                <c:pt idx="36922">
                  <c:v>0.11705961530111586</c:v>
                </c:pt>
                <c:pt idx="36923">
                  <c:v>0.11701619556250276</c:v>
                </c:pt>
                <c:pt idx="36924">
                  <c:v>0.11697277582388954</c:v>
                </c:pt>
                <c:pt idx="36925">
                  <c:v>0.11692935608527633</c:v>
                </c:pt>
                <c:pt idx="36926">
                  <c:v>0.11688593634666322</c:v>
                </c:pt>
                <c:pt idx="36927">
                  <c:v>0.11684251660805001</c:v>
                </c:pt>
                <c:pt idx="36928">
                  <c:v>0.11679909686943679</c:v>
                </c:pt>
                <c:pt idx="36929">
                  <c:v>0.11675567713082369</c:v>
                </c:pt>
                <c:pt idx="36930">
                  <c:v>0.11675567713082369</c:v>
                </c:pt>
                <c:pt idx="36931">
                  <c:v>0.11671225739221047</c:v>
                </c:pt>
                <c:pt idx="36932">
                  <c:v>0.11671225739221047</c:v>
                </c:pt>
                <c:pt idx="36933">
                  <c:v>0.11671225739221047</c:v>
                </c:pt>
                <c:pt idx="36934">
                  <c:v>0.11666883765359737</c:v>
                </c:pt>
                <c:pt idx="36935">
                  <c:v>0.11666883765359737</c:v>
                </c:pt>
                <c:pt idx="36936">
                  <c:v>0.11662541791498415</c:v>
                </c:pt>
                <c:pt idx="36937">
                  <c:v>0.11662541791498415</c:v>
                </c:pt>
                <c:pt idx="36938">
                  <c:v>0.11662541791498415</c:v>
                </c:pt>
                <c:pt idx="36939">
                  <c:v>0.11658199817637094</c:v>
                </c:pt>
                <c:pt idx="36940">
                  <c:v>0.11658199817637094</c:v>
                </c:pt>
                <c:pt idx="36941">
                  <c:v>0.11658199817637094</c:v>
                </c:pt>
                <c:pt idx="36942">
                  <c:v>0.11653857843775783</c:v>
                </c:pt>
                <c:pt idx="36943">
                  <c:v>0.11649515869914462</c:v>
                </c:pt>
                <c:pt idx="36944">
                  <c:v>0.1164517389605314</c:v>
                </c:pt>
                <c:pt idx="36945">
                  <c:v>0.1164083192219183</c:v>
                </c:pt>
                <c:pt idx="36946">
                  <c:v>0.11636489948330508</c:v>
                </c:pt>
                <c:pt idx="36947">
                  <c:v>0.11632147974469198</c:v>
                </c:pt>
                <c:pt idx="36948">
                  <c:v>0.11627806000607877</c:v>
                </c:pt>
                <c:pt idx="36949">
                  <c:v>0.11623464026746555</c:v>
                </c:pt>
                <c:pt idx="36950">
                  <c:v>0.11619122052885245</c:v>
                </c:pt>
                <c:pt idx="36951">
                  <c:v>0.11614780079023923</c:v>
                </c:pt>
                <c:pt idx="36952">
                  <c:v>0.11610438105162602</c:v>
                </c:pt>
                <c:pt idx="36953">
                  <c:v>0.11610438105162602</c:v>
                </c:pt>
                <c:pt idx="36954">
                  <c:v>0.11606096131301291</c:v>
                </c:pt>
                <c:pt idx="36955">
                  <c:v>0.1160175415743997</c:v>
                </c:pt>
                <c:pt idx="36956">
                  <c:v>0.11597412183578659</c:v>
                </c:pt>
                <c:pt idx="36957">
                  <c:v>0.11593070209717338</c:v>
                </c:pt>
                <c:pt idx="36958">
                  <c:v>0.11588728235856016</c:v>
                </c:pt>
                <c:pt idx="36959">
                  <c:v>0.11584386261994706</c:v>
                </c:pt>
                <c:pt idx="36960">
                  <c:v>0.11580044288133384</c:v>
                </c:pt>
                <c:pt idx="36961">
                  <c:v>0.11575702314272063</c:v>
                </c:pt>
                <c:pt idx="36962">
                  <c:v>0.11571360340410752</c:v>
                </c:pt>
                <c:pt idx="36963">
                  <c:v>0.11567018366549431</c:v>
                </c:pt>
                <c:pt idx="36964">
                  <c:v>0.1156267639268812</c:v>
                </c:pt>
                <c:pt idx="36965">
                  <c:v>0.1156267639268812</c:v>
                </c:pt>
                <c:pt idx="36966">
                  <c:v>0.1156267639268812</c:v>
                </c:pt>
                <c:pt idx="36967">
                  <c:v>0.11558334418826799</c:v>
                </c:pt>
                <c:pt idx="36968">
                  <c:v>0.11553992444965477</c:v>
                </c:pt>
                <c:pt idx="36969">
                  <c:v>0.11549650471104167</c:v>
                </c:pt>
                <c:pt idx="36970">
                  <c:v>0.11549650471104167</c:v>
                </c:pt>
                <c:pt idx="36971">
                  <c:v>0.11545308497242845</c:v>
                </c:pt>
                <c:pt idx="36972">
                  <c:v>0.11540966523381524</c:v>
                </c:pt>
                <c:pt idx="36973">
                  <c:v>0.11536624549520214</c:v>
                </c:pt>
                <c:pt idx="36974">
                  <c:v>0.11532282575658892</c:v>
                </c:pt>
                <c:pt idx="36975">
                  <c:v>0.11527940601797582</c:v>
                </c:pt>
                <c:pt idx="36976">
                  <c:v>0.1152359862793626</c:v>
                </c:pt>
                <c:pt idx="36977">
                  <c:v>0.1152359862793626</c:v>
                </c:pt>
                <c:pt idx="36978">
                  <c:v>0.11519256654074939</c:v>
                </c:pt>
                <c:pt idx="36979">
                  <c:v>0.11514914680213628</c:v>
                </c:pt>
                <c:pt idx="36980">
                  <c:v>0.11510572706352307</c:v>
                </c:pt>
                <c:pt idx="36981">
                  <c:v>0.11510572706352307</c:v>
                </c:pt>
                <c:pt idx="36982">
                  <c:v>0.11506230732490985</c:v>
                </c:pt>
                <c:pt idx="36983">
                  <c:v>0.11501888758629675</c:v>
                </c:pt>
                <c:pt idx="36984">
                  <c:v>0.11497546784768353</c:v>
                </c:pt>
                <c:pt idx="36985">
                  <c:v>0.11497546784768353</c:v>
                </c:pt>
                <c:pt idx="36986">
                  <c:v>0.11493204810907043</c:v>
                </c:pt>
                <c:pt idx="36987">
                  <c:v>0.11488862837045721</c:v>
                </c:pt>
                <c:pt idx="36988">
                  <c:v>0.114845208631844</c:v>
                </c:pt>
                <c:pt idx="36989">
                  <c:v>0.11480178889323089</c:v>
                </c:pt>
                <c:pt idx="36990">
                  <c:v>0.11475836915461768</c:v>
                </c:pt>
                <c:pt idx="36991">
                  <c:v>0.11471494941600446</c:v>
                </c:pt>
                <c:pt idx="36992">
                  <c:v>0.11467152967739136</c:v>
                </c:pt>
                <c:pt idx="36993">
                  <c:v>0.11467152967739136</c:v>
                </c:pt>
                <c:pt idx="36994">
                  <c:v>0.11462810993877814</c:v>
                </c:pt>
                <c:pt idx="36995">
                  <c:v>0.11458469020016504</c:v>
                </c:pt>
                <c:pt idx="36996">
                  <c:v>0.11454127046155183</c:v>
                </c:pt>
                <c:pt idx="36997">
                  <c:v>0.11449785072293861</c:v>
                </c:pt>
                <c:pt idx="36998">
                  <c:v>0.11445443098432551</c:v>
                </c:pt>
                <c:pt idx="36999">
                  <c:v>0.11441101124571229</c:v>
                </c:pt>
                <c:pt idx="37000">
                  <c:v>0.11436759150709908</c:v>
                </c:pt>
                <c:pt idx="37001">
                  <c:v>0.11432417176848597</c:v>
                </c:pt>
                <c:pt idx="37002">
                  <c:v>0.11428075202987276</c:v>
                </c:pt>
                <c:pt idx="37003">
                  <c:v>0.11423733229125965</c:v>
                </c:pt>
                <c:pt idx="37004">
                  <c:v>0.11419391255264644</c:v>
                </c:pt>
                <c:pt idx="37005">
                  <c:v>0.11415049281403322</c:v>
                </c:pt>
                <c:pt idx="37006">
                  <c:v>0.11410707307542012</c:v>
                </c:pt>
                <c:pt idx="37007">
                  <c:v>0.1140636533368069</c:v>
                </c:pt>
                <c:pt idx="37008">
                  <c:v>0.11402023359819369</c:v>
                </c:pt>
                <c:pt idx="37009">
                  <c:v>0.11402023359819369</c:v>
                </c:pt>
                <c:pt idx="37010">
                  <c:v>0.11397681385958058</c:v>
                </c:pt>
                <c:pt idx="37011">
                  <c:v>0.11393339412096737</c:v>
                </c:pt>
                <c:pt idx="37012">
                  <c:v>0.11388997438235426</c:v>
                </c:pt>
                <c:pt idx="37013">
                  <c:v>0.11384655464374105</c:v>
                </c:pt>
                <c:pt idx="37014">
                  <c:v>0.11380313490512783</c:v>
                </c:pt>
                <c:pt idx="37015">
                  <c:v>0.11380313490512783</c:v>
                </c:pt>
                <c:pt idx="37016">
                  <c:v>0.11375971516651473</c:v>
                </c:pt>
                <c:pt idx="37017">
                  <c:v>0.11371629542790151</c:v>
                </c:pt>
                <c:pt idx="37018">
                  <c:v>0.1136728756892883</c:v>
                </c:pt>
                <c:pt idx="37019">
                  <c:v>0.1136294559506752</c:v>
                </c:pt>
                <c:pt idx="37020">
                  <c:v>0.11358603621206198</c:v>
                </c:pt>
                <c:pt idx="37021">
                  <c:v>0.11354261647344888</c:v>
                </c:pt>
                <c:pt idx="37022">
                  <c:v>0.11349919673483566</c:v>
                </c:pt>
                <c:pt idx="37023">
                  <c:v>0.11345577699622245</c:v>
                </c:pt>
                <c:pt idx="37024">
                  <c:v>0.11341235725760934</c:v>
                </c:pt>
                <c:pt idx="37025">
                  <c:v>0.11336893751899613</c:v>
                </c:pt>
                <c:pt idx="37026">
                  <c:v>0.11332551778038291</c:v>
                </c:pt>
                <c:pt idx="37027">
                  <c:v>0.11332551778038291</c:v>
                </c:pt>
                <c:pt idx="37028">
                  <c:v>0.11328209804176981</c:v>
                </c:pt>
                <c:pt idx="37029">
                  <c:v>0.11323867830315659</c:v>
                </c:pt>
                <c:pt idx="37030">
                  <c:v>0.11319525856454349</c:v>
                </c:pt>
                <c:pt idx="37031">
                  <c:v>0.11315183882593027</c:v>
                </c:pt>
                <c:pt idx="37032">
                  <c:v>0.11310841908731706</c:v>
                </c:pt>
                <c:pt idx="37033">
                  <c:v>0.11306499934870395</c:v>
                </c:pt>
                <c:pt idx="37034">
                  <c:v>0.11302157961009074</c:v>
                </c:pt>
                <c:pt idx="37035">
                  <c:v>0.11297815987147752</c:v>
                </c:pt>
                <c:pt idx="37036">
                  <c:v>0.11293474013286442</c:v>
                </c:pt>
                <c:pt idx="37037">
                  <c:v>0.1128913203942512</c:v>
                </c:pt>
                <c:pt idx="37038">
                  <c:v>0.1128479006556381</c:v>
                </c:pt>
                <c:pt idx="37039">
                  <c:v>0.11280448091702489</c:v>
                </c:pt>
                <c:pt idx="37040">
                  <c:v>0.11276106117841167</c:v>
                </c:pt>
                <c:pt idx="37041">
                  <c:v>0.11276106117841167</c:v>
                </c:pt>
                <c:pt idx="37042">
                  <c:v>0.11271764143979857</c:v>
                </c:pt>
                <c:pt idx="37043">
                  <c:v>0.11267422170118535</c:v>
                </c:pt>
                <c:pt idx="37044">
                  <c:v>0.11263080196257214</c:v>
                </c:pt>
                <c:pt idx="37045">
                  <c:v>0.11258738222395903</c:v>
                </c:pt>
                <c:pt idx="37046">
                  <c:v>0.11254396248534582</c:v>
                </c:pt>
                <c:pt idx="37047">
                  <c:v>0.11254396248534582</c:v>
                </c:pt>
                <c:pt idx="37048">
                  <c:v>0.11250054274673271</c:v>
                </c:pt>
                <c:pt idx="37049">
                  <c:v>0.1124571230081195</c:v>
                </c:pt>
                <c:pt idx="37050">
                  <c:v>0.11241370326950628</c:v>
                </c:pt>
                <c:pt idx="37051">
                  <c:v>0.11237028353089318</c:v>
                </c:pt>
                <c:pt idx="37052">
                  <c:v>0.11232686379227996</c:v>
                </c:pt>
                <c:pt idx="37053">
                  <c:v>0.11228344405366675</c:v>
                </c:pt>
                <c:pt idx="37054">
                  <c:v>0.11224002431505364</c:v>
                </c:pt>
                <c:pt idx="37055">
                  <c:v>0.11224002431505364</c:v>
                </c:pt>
                <c:pt idx="37056">
                  <c:v>0.11219660457644043</c:v>
                </c:pt>
                <c:pt idx="37057">
                  <c:v>0.11215318483782732</c:v>
                </c:pt>
                <c:pt idx="37058">
                  <c:v>0.11210976509921411</c:v>
                </c:pt>
                <c:pt idx="37059">
                  <c:v>0.11206634536060089</c:v>
                </c:pt>
                <c:pt idx="37060">
                  <c:v>0.11202292562198779</c:v>
                </c:pt>
                <c:pt idx="37061">
                  <c:v>0.11197950588337457</c:v>
                </c:pt>
                <c:pt idx="37062">
                  <c:v>0.11197950588337457</c:v>
                </c:pt>
                <c:pt idx="37063">
                  <c:v>0.11193608614476136</c:v>
                </c:pt>
                <c:pt idx="37064">
                  <c:v>0.11193608614476136</c:v>
                </c:pt>
                <c:pt idx="37065">
                  <c:v>0.11189266640614826</c:v>
                </c:pt>
                <c:pt idx="37066">
                  <c:v>0.11189266640614826</c:v>
                </c:pt>
                <c:pt idx="37067">
                  <c:v>0.11189266640614826</c:v>
                </c:pt>
                <c:pt idx="37068">
                  <c:v>0.11184924666753504</c:v>
                </c:pt>
                <c:pt idx="37069">
                  <c:v>0.11180582692892194</c:v>
                </c:pt>
                <c:pt idx="37070">
                  <c:v>0.11176240719030872</c:v>
                </c:pt>
                <c:pt idx="37071">
                  <c:v>0.11171898745169551</c:v>
                </c:pt>
                <c:pt idx="37072">
                  <c:v>0.1116755677130824</c:v>
                </c:pt>
                <c:pt idx="37073">
                  <c:v>0.11163214797446919</c:v>
                </c:pt>
                <c:pt idx="37074">
                  <c:v>0.11158872823585597</c:v>
                </c:pt>
                <c:pt idx="37075">
                  <c:v>0.11158872823585597</c:v>
                </c:pt>
                <c:pt idx="37076">
                  <c:v>0.11154530849724287</c:v>
                </c:pt>
                <c:pt idx="37077">
                  <c:v>0.11154530849724287</c:v>
                </c:pt>
                <c:pt idx="37078">
                  <c:v>0.11154530849724287</c:v>
                </c:pt>
                <c:pt idx="37079">
                  <c:v>0.11150188875862965</c:v>
                </c:pt>
                <c:pt idx="37080">
                  <c:v>0.11145846902001655</c:v>
                </c:pt>
                <c:pt idx="37081">
                  <c:v>0.11141504928140333</c:v>
                </c:pt>
                <c:pt idx="37082">
                  <c:v>0.11137162954279012</c:v>
                </c:pt>
                <c:pt idx="37083">
                  <c:v>0.11132820980417701</c:v>
                </c:pt>
                <c:pt idx="37084">
                  <c:v>0.1112847900655638</c:v>
                </c:pt>
                <c:pt idx="37085">
                  <c:v>0.11124137032695058</c:v>
                </c:pt>
                <c:pt idx="37086">
                  <c:v>0.11124137032695058</c:v>
                </c:pt>
                <c:pt idx="37087">
                  <c:v>0.11119795058833748</c:v>
                </c:pt>
                <c:pt idx="37088">
                  <c:v>0.11115453084972426</c:v>
                </c:pt>
                <c:pt idx="37089">
                  <c:v>0.11111111111111116</c:v>
                </c:pt>
                <c:pt idx="37090">
                  <c:v>0.11106769137249795</c:v>
                </c:pt>
                <c:pt idx="37091">
                  <c:v>0.11106769137249795</c:v>
                </c:pt>
                <c:pt idx="37092">
                  <c:v>0.11102427163388473</c:v>
                </c:pt>
                <c:pt idx="37093">
                  <c:v>0.11098085189527163</c:v>
                </c:pt>
                <c:pt idx="37094">
                  <c:v>0.11093743215665841</c:v>
                </c:pt>
                <c:pt idx="37095">
                  <c:v>0.1108940124180452</c:v>
                </c:pt>
                <c:pt idx="37096">
                  <c:v>0.11085059267943209</c:v>
                </c:pt>
                <c:pt idx="37097">
                  <c:v>0.11080717294081888</c:v>
                </c:pt>
                <c:pt idx="37098">
                  <c:v>0.11076375320220577</c:v>
                </c:pt>
                <c:pt idx="37099">
                  <c:v>0.11076375320220577</c:v>
                </c:pt>
                <c:pt idx="37100">
                  <c:v>0.11072033346359256</c:v>
                </c:pt>
                <c:pt idx="37101">
                  <c:v>0.11067691372497934</c:v>
                </c:pt>
                <c:pt idx="37102">
                  <c:v>0.11063349398636624</c:v>
                </c:pt>
                <c:pt idx="37103">
                  <c:v>0.11059007424775302</c:v>
                </c:pt>
                <c:pt idx="37104">
                  <c:v>0.11054665450913981</c:v>
                </c:pt>
                <c:pt idx="37105">
                  <c:v>0.1105032347705267</c:v>
                </c:pt>
                <c:pt idx="37106">
                  <c:v>0.11045981503191349</c:v>
                </c:pt>
                <c:pt idx="37107">
                  <c:v>0.11041639529330038</c:v>
                </c:pt>
                <c:pt idx="37108">
                  <c:v>0.11037297555468717</c:v>
                </c:pt>
                <c:pt idx="37109">
                  <c:v>0.11032955581607395</c:v>
                </c:pt>
                <c:pt idx="37110">
                  <c:v>0.11028613607746085</c:v>
                </c:pt>
                <c:pt idx="37111">
                  <c:v>0.11024271633884763</c:v>
                </c:pt>
                <c:pt idx="37112">
                  <c:v>0.11019929660023442</c:v>
                </c:pt>
                <c:pt idx="37113">
                  <c:v>0.11015587686162132</c:v>
                </c:pt>
                <c:pt idx="37114">
                  <c:v>0.1101124571230081</c:v>
                </c:pt>
                <c:pt idx="37115">
                  <c:v>0.1101124571230081</c:v>
                </c:pt>
                <c:pt idx="37116">
                  <c:v>0.110069037384395</c:v>
                </c:pt>
                <c:pt idx="37117">
                  <c:v>0.11002561764578178</c:v>
                </c:pt>
                <c:pt idx="37118">
                  <c:v>0.10998219790716857</c:v>
                </c:pt>
                <c:pt idx="37119">
                  <c:v>0.10993877816855546</c:v>
                </c:pt>
                <c:pt idx="37120">
                  <c:v>0.10989535842994225</c:v>
                </c:pt>
                <c:pt idx="37121">
                  <c:v>0.10985193869132903</c:v>
                </c:pt>
                <c:pt idx="37122">
                  <c:v>0.10980851895271593</c:v>
                </c:pt>
                <c:pt idx="37123">
                  <c:v>0.10976509921410271</c:v>
                </c:pt>
                <c:pt idx="37124">
                  <c:v>0.10972167947548961</c:v>
                </c:pt>
                <c:pt idx="37125">
                  <c:v>0.10967825973687639</c:v>
                </c:pt>
                <c:pt idx="37126">
                  <c:v>0.10963483999826318</c:v>
                </c:pt>
                <c:pt idx="37127">
                  <c:v>0.10963483999826318</c:v>
                </c:pt>
                <c:pt idx="37128">
                  <c:v>0.10959142025965007</c:v>
                </c:pt>
                <c:pt idx="37129">
                  <c:v>0.10959142025965007</c:v>
                </c:pt>
                <c:pt idx="37130">
                  <c:v>0.10954800052103686</c:v>
                </c:pt>
                <c:pt idx="37131">
                  <c:v>0.10950458078242364</c:v>
                </c:pt>
                <c:pt idx="37132">
                  <c:v>0.10946116104381054</c:v>
                </c:pt>
                <c:pt idx="37133">
                  <c:v>0.10941774130519732</c:v>
                </c:pt>
                <c:pt idx="37134">
                  <c:v>0.10937432156658422</c:v>
                </c:pt>
                <c:pt idx="37135">
                  <c:v>0.10933090182797101</c:v>
                </c:pt>
                <c:pt idx="37136">
                  <c:v>0.10928748208935779</c:v>
                </c:pt>
                <c:pt idx="37137">
                  <c:v>0.10924406235074469</c:v>
                </c:pt>
                <c:pt idx="37138">
                  <c:v>0.10920064261213147</c:v>
                </c:pt>
                <c:pt idx="37139">
                  <c:v>0.10915722287351826</c:v>
                </c:pt>
                <c:pt idx="37140">
                  <c:v>0.10911380313490515</c:v>
                </c:pt>
                <c:pt idx="37141">
                  <c:v>0.10907038339629194</c:v>
                </c:pt>
                <c:pt idx="37142">
                  <c:v>0.10907038339629194</c:v>
                </c:pt>
                <c:pt idx="37143">
                  <c:v>0.10902696365767883</c:v>
                </c:pt>
                <c:pt idx="37144">
                  <c:v>0.10898354391906562</c:v>
                </c:pt>
                <c:pt idx="37145">
                  <c:v>0.1089401241804524</c:v>
                </c:pt>
                <c:pt idx="37146">
                  <c:v>0.1089401241804524</c:v>
                </c:pt>
                <c:pt idx="37147">
                  <c:v>0.1088967044418393</c:v>
                </c:pt>
                <c:pt idx="37148">
                  <c:v>0.10885328470322608</c:v>
                </c:pt>
                <c:pt idx="37149">
                  <c:v>0.10880986496461287</c:v>
                </c:pt>
                <c:pt idx="37150">
                  <c:v>0.10876644522599976</c:v>
                </c:pt>
                <c:pt idx="37151">
                  <c:v>0.10876644522599976</c:v>
                </c:pt>
                <c:pt idx="37152">
                  <c:v>0.10876644522599976</c:v>
                </c:pt>
                <c:pt idx="37153">
                  <c:v>0.10872302548738655</c:v>
                </c:pt>
                <c:pt idx="37154">
                  <c:v>0.10867960574877344</c:v>
                </c:pt>
                <c:pt idx="37155">
                  <c:v>0.10867960574877344</c:v>
                </c:pt>
                <c:pt idx="37156">
                  <c:v>0.10863618601016023</c:v>
                </c:pt>
                <c:pt idx="37157">
                  <c:v>0.10859276627154701</c:v>
                </c:pt>
                <c:pt idx="37158">
                  <c:v>0.10854934653293391</c:v>
                </c:pt>
                <c:pt idx="37159">
                  <c:v>0.1085059267943207</c:v>
                </c:pt>
                <c:pt idx="37160">
                  <c:v>0.10846250705570748</c:v>
                </c:pt>
                <c:pt idx="37161">
                  <c:v>0.10841908731709438</c:v>
                </c:pt>
                <c:pt idx="37162">
                  <c:v>0.10837566757848116</c:v>
                </c:pt>
                <c:pt idx="37163">
                  <c:v>0.10837566757848116</c:v>
                </c:pt>
                <c:pt idx="37164">
                  <c:v>0.10833224783986806</c:v>
                </c:pt>
                <c:pt idx="37165">
                  <c:v>0.10828882810125484</c:v>
                </c:pt>
                <c:pt idx="37166">
                  <c:v>0.10824540836264163</c:v>
                </c:pt>
                <c:pt idx="37167">
                  <c:v>0.10820198862402852</c:v>
                </c:pt>
                <c:pt idx="37168">
                  <c:v>0.10820198862402852</c:v>
                </c:pt>
                <c:pt idx="37169">
                  <c:v>0.10815856888541531</c:v>
                </c:pt>
                <c:pt idx="37170">
                  <c:v>0.10811514914680209</c:v>
                </c:pt>
                <c:pt idx="37171">
                  <c:v>0.10807172940818899</c:v>
                </c:pt>
                <c:pt idx="37172">
                  <c:v>0.10802830966957577</c:v>
                </c:pt>
                <c:pt idx="37173">
                  <c:v>0.10798488993096267</c:v>
                </c:pt>
                <c:pt idx="37174">
                  <c:v>0.10794147019234945</c:v>
                </c:pt>
                <c:pt idx="37175">
                  <c:v>0.10789805045373624</c:v>
                </c:pt>
                <c:pt idx="37176">
                  <c:v>0.10785463071512313</c:v>
                </c:pt>
                <c:pt idx="37177">
                  <c:v>0.10781121097650992</c:v>
                </c:pt>
                <c:pt idx="37178">
                  <c:v>0.1077677912378967</c:v>
                </c:pt>
                <c:pt idx="37179">
                  <c:v>0.1077243714992836</c:v>
                </c:pt>
                <c:pt idx="37180">
                  <c:v>0.10768095176067038</c:v>
                </c:pt>
                <c:pt idx="37181">
                  <c:v>0.10768095176067038</c:v>
                </c:pt>
                <c:pt idx="37182">
                  <c:v>0.10763753202205728</c:v>
                </c:pt>
                <c:pt idx="37183">
                  <c:v>0.10759411228344407</c:v>
                </c:pt>
                <c:pt idx="37184">
                  <c:v>0.10759411228344407</c:v>
                </c:pt>
                <c:pt idx="37185">
                  <c:v>0.10755069254483085</c:v>
                </c:pt>
                <c:pt idx="37186">
                  <c:v>0.10750727280621775</c:v>
                </c:pt>
                <c:pt idx="37187">
                  <c:v>0.10746385306760453</c:v>
                </c:pt>
                <c:pt idx="37188">
                  <c:v>0.10742043332899132</c:v>
                </c:pt>
                <c:pt idx="37189">
                  <c:v>0.10737701359037821</c:v>
                </c:pt>
                <c:pt idx="37190">
                  <c:v>0.107333593851765</c:v>
                </c:pt>
                <c:pt idx="37191">
                  <c:v>0.10729017411315189</c:v>
                </c:pt>
                <c:pt idx="37192">
                  <c:v>0.10724675437453868</c:v>
                </c:pt>
                <c:pt idx="37193">
                  <c:v>0.10720333463592546</c:v>
                </c:pt>
                <c:pt idx="37194">
                  <c:v>0.10715991489731236</c:v>
                </c:pt>
                <c:pt idx="37195">
                  <c:v>0.10711649515869914</c:v>
                </c:pt>
                <c:pt idx="37196">
                  <c:v>0.10707307542008593</c:v>
                </c:pt>
                <c:pt idx="37197">
                  <c:v>0.10702965568147282</c:v>
                </c:pt>
                <c:pt idx="37198">
                  <c:v>0.10698623594285961</c:v>
                </c:pt>
                <c:pt idx="37199">
                  <c:v>0.1069428162042465</c:v>
                </c:pt>
                <c:pt idx="37200">
                  <c:v>0.1069428162042465</c:v>
                </c:pt>
                <c:pt idx="37201">
                  <c:v>0.10689939646563329</c:v>
                </c:pt>
                <c:pt idx="37202">
                  <c:v>0.10689939646563329</c:v>
                </c:pt>
                <c:pt idx="37203">
                  <c:v>0.10685597672702007</c:v>
                </c:pt>
                <c:pt idx="37204">
                  <c:v>0.10681255698840697</c:v>
                </c:pt>
                <c:pt idx="37205">
                  <c:v>0.10676913724979376</c:v>
                </c:pt>
                <c:pt idx="37206">
                  <c:v>0.10672571751118054</c:v>
                </c:pt>
                <c:pt idx="37207">
                  <c:v>0.10668229777256744</c:v>
                </c:pt>
                <c:pt idx="37208">
                  <c:v>0.10663887803395422</c:v>
                </c:pt>
                <c:pt idx="37209">
                  <c:v>0.10659545829534112</c:v>
                </c:pt>
                <c:pt idx="37210">
                  <c:v>0.1065520385567279</c:v>
                </c:pt>
                <c:pt idx="37211">
                  <c:v>0.1065520385567279</c:v>
                </c:pt>
                <c:pt idx="37212">
                  <c:v>0.10650861881811469</c:v>
                </c:pt>
                <c:pt idx="37213">
                  <c:v>0.10646519907950158</c:v>
                </c:pt>
                <c:pt idx="37214">
                  <c:v>0.10642177934088837</c:v>
                </c:pt>
                <c:pt idx="37215">
                  <c:v>0.10642177934088837</c:v>
                </c:pt>
                <c:pt idx="37216">
                  <c:v>0.10637835960227515</c:v>
                </c:pt>
                <c:pt idx="37217">
                  <c:v>0.10633493986366205</c:v>
                </c:pt>
                <c:pt idx="37218">
                  <c:v>0.10629152012504883</c:v>
                </c:pt>
                <c:pt idx="37219">
                  <c:v>0.10624810038643573</c:v>
                </c:pt>
                <c:pt idx="37220">
                  <c:v>0.10620468064782251</c:v>
                </c:pt>
                <c:pt idx="37221">
                  <c:v>0.10620468064782251</c:v>
                </c:pt>
                <c:pt idx="37222">
                  <c:v>0.1061612609092093</c:v>
                </c:pt>
                <c:pt idx="37223">
                  <c:v>0.10611784117059619</c:v>
                </c:pt>
                <c:pt idx="37224">
                  <c:v>0.10607442143198298</c:v>
                </c:pt>
                <c:pt idx="37225">
                  <c:v>0.10603100169336976</c:v>
                </c:pt>
                <c:pt idx="37226">
                  <c:v>0.10603100169336976</c:v>
                </c:pt>
                <c:pt idx="37227">
                  <c:v>0.10598758195475666</c:v>
                </c:pt>
                <c:pt idx="37228">
                  <c:v>0.10594416221614344</c:v>
                </c:pt>
                <c:pt idx="37229">
                  <c:v>0.10590074247753023</c:v>
                </c:pt>
                <c:pt idx="37230">
                  <c:v>0.10585732273891713</c:v>
                </c:pt>
                <c:pt idx="37231">
                  <c:v>0.10581390300030391</c:v>
                </c:pt>
                <c:pt idx="37232">
                  <c:v>0.10577048326169081</c:v>
                </c:pt>
                <c:pt idx="37233">
                  <c:v>0.10572706352307759</c:v>
                </c:pt>
                <c:pt idx="37234">
                  <c:v>0.10568364378446438</c:v>
                </c:pt>
                <c:pt idx="37235">
                  <c:v>0.10564022404585127</c:v>
                </c:pt>
                <c:pt idx="37236">
                  <c:v>0.10559680430723806</c:v>
                </c:pt>
                <c:pt idx="37237">
                  <c:v>0.10555338456862484</c:v>
                </c:pt>
                <c:pt idx="37238">
                  <c:v>0.10550996483001174</c:v>
                </c:pt>
                <c:pt idx="37239">
                  <c:v>0.10546654509139852</c:v>
                </c:pt>
                <c:pt idx="37240">
                  <c:v>0.10542312535278542</c:v>
                </c:pt>
                <c:pt idx="37241">
                  <c:v>0.1053797056141722</c:v>
                </c:pt>
                <c:pt idx="37242">
                  <c:v>0.10533628587555899</c:v>
                </c:pt>
                <c:pt idx="37243">
                  <c:v>0.10533628587555899</c:v>
                </c:pt>
                <c:pt idx="37244">
                  <c:v>0.10529286613694588</c:v>
                </c:pt>
                <c:pt idx="37245">
                  <c:v>0.10524944639833267</c:v>
                </c:pt>
                <c:pt idx="37246">
                  <c:v>0.10520602665971945</c:v>
                </c:pt>
                <c:pt idx="37247">
                  <c:v>0.10516260692110635</c:v>
                </c:pt>
                <c:pt idx="37248">
                  <c:v>0.10511918718249313</c:v>
                </c:pt>
                <c:pt idx="37249">
                  <c:v>0.10507576744388003</c:v>
                </c:pt>
                <c:pt idx="37250">
                  <c:v>0.10503234770526682</c:v>
                </c:pt>
                <c:pt idx="37251">
                  <c:v>0.1049889279666536</c:v>
                </c:pt>
                <c:pt idx="37252">
                  <c:v>0.1049889279666536</c:v>
                </c:pt>
                <c:pt idx="37253">
                  <c:v>0.1049455082280405</c:v>
                </c:pt>
                <c:pt idx="37254">
                  <c:v>0.10490208848942728</c:v>
                </c:pt>
                <c:pt idx="37255">
                  <c:v>0.10485866875081407</c:v>
                </c:pt>
                <c:pt idx="37256">
                  <c:v>0.10481524901220096</c:v>
                </c:pt>
                <c:pt idx="37257">
                  <c:v>0.10477182927358775</c:v>
                </c:pt>
                <c:pt idx="37258">
                  <c:v>0.10472840953497464</c:v>
                </c:pt>
                <c:pt idx="37259">
                  <c:v>0.10468498979636143</c:v>
                </c:pt>
                <c:pt idx="37260">
                  <c:v>0.10464157005774821</c:v>
                </c:pt>
                <c:pt idx="37261">
                  <c:v>0.10459815031913511</c:v>
                </c:pt>
                <c:pt idx="37262">
                  <c:v>0.10459815031913511</c:v>
                </c:pt>
                <c:pt idx="37263">
                  <c:v>0.10455473058052189</c:v>
                </c:pt>
                <c:pt idx="37264">
                  <c:v>0.10455473058052189</c:v>
                </c:pt>
                <c:pt idx="37265">
                  <c:v>0.10455473058052189</c:v>
                </c:pt>
                <c:pt idx="37266">
                  <c:v>0.10451131084190868</c:v>
                </c:pt>
                <c:pt idx="37267">
                  <c:v>0.10446789110329557</c:v>
                </c:pt>
                <c:pt idx="37268">
                  <c:v>0.10442447136468236</c:v>
                </c:pt>
                <c:pt idx="37269">
                  <c:v>0.10438105162606925</c:v>
                </c:pt>
                <c:pt idx="37270">
                  <c:v>0.10438105162606925</c:v>
                </c:pt>
                <c:pt idx="37271">
                  <c:v>0.10433763188745604</c:v>
                </c:pt>
                <c:pt idx="37272">
                  <c:v>0.10429421214884282</c:v>
                </c:pt>
                <c:pt idx="37273">
                  <c:v>0.10425079241022972</c:v>
                </c:pt>
                <c:pt idx="37274">
                  <c:v>0.1042073726716165</c:v>
                </c:pt>
                <c:pt idx="37275">
                  <c:v>0.1042073726716165</c:v>
                </c:pt>
                <c:pt idx="37276">
                  <c:v>0.10416395293300329</c:v>
                </c:pt>
                <c:pt idx="37277">
                  <c:v>0.10412053319439019</c:v>
                </c:pt>
                <c:pt idx="37278">
                  <c:v>0.10407711345577697</c:v>
                </c:pt>
                <c:pt idx="37279">
                  <c:v>0.10403369371716387</c:v>
                </c:pt>
                <c:pt idx="37280">
                  <c:v>0.10399027397855065</c:v>
                </c:pt>
                <c:pt idx="37281">
                  <c:v>0.10394685423993744</c:v>
                </c:pt>
                <c:pt idx="37282">
                  <c:v>0.10390343450132433</c:v>
                </c:pt>
                <c:pt idx="37283">
                  <c:v>0.10390343450132433</c:v>
                </c:pt>
                <c:pt idx="37284">
                  <c:v>0.10390343450132433</c:v>
                </c:pt>
                <c:pt idx="37285">
                  <c:v>0.10386001476271112</c:v>
                </c:pt>
                <c:pt idx="37286">
                  <c:v>0.1038165950240979</c:v>
                </c:pt>
                <c:pt idx="37287">
                  <c:v>0.1038165950240979</c:v>
                </c:pt>
                <c:pt idx="37288">
                  <c:v>0.1038165950240979</c:v>
                </c:pt>
                <c:pt idx="37289">
                  <c:v>0.1037731752854848</c:v>
                </c:pt>
                <c:pt idx="37290">
                  <c:v>0.10372975554687158</c:v>
                </c:pt>
                <c:pt idx="37291">
                  <c:v>0.10368633580825848</c:v>
                </c:pt>
                <c:pt idx="37292">
                  <c:v>0.10364291606964526</c:v>
                </c:pt>
                <c:pt idx="37293">
                  <c:v>0.10359949633103205</c:v>
                </c:pt>
                <c:pt idx="37294">
                  <c:v>0.10359949633103205</c:v>
                </c:pt>
                <c:pt idx="37295">
                  <c:v>0.10355607659241894</c:v>
                </c:pt>
                <c:pt idx="37296">
                  <c:v>0.10355607659241894</c:v>
                </c:pt>
                <c:pt idx="37297">
                  <c:v>0.10351265685380573</c:v>
                </c:pt>
                <c:pt idx="37298">
                  <c:v>0.10346923711519251</c:v>
                </c:pt>
                <c:pt idx="37299">
                  <c:v>0.10342581737657941</c:v>
                </c:pt>
                <c:pt idx="37300">
                  <c:v>0.10338239763796619</c:v>
                </c:pt>
                <c:pt idx="37301">
                  <c:v>0.10333897789935309</c:v>
                </c:pt>
                <c:pt idx="37302">
                  <c:v>0.10333897789935309</c:v>
                </c:pt>
                <c:pt idx="37303">
                  <c:v>0.10333897789935309</c:v>
                </c:pt>
                <c:pt idx="37304">
                  <c:v>0.10329555816073988</c:v>
                </c:pt>
                <c:pt idx="37305">
                  <c:v>0.10329555816073988</c:v>
                </c:pt>
                <c:pt idx="37306">
                  <c:v>0.10325213842212666</c:v>
                </c:pt>
                <c:pt idx="37307">
                  <c:v>0.10320871868351356</c:v>
                </c:pt>
                <c:pt idx="37308">
                  <c:v>0.10316529894490034</c:v>
                </c:pt>
                <c:pt idx="37309">
                  <c:v>0.10312187920628713</c:v>
                </c:pt>
                <c:pt idx="37310">
                  <c:v>0.10307845946767402</c:v>
                </c:pt>
                <c:pt idx="37311">
                  <c:v>0.10303503972906081</c:v>
                </c:pt>
                <c:pt idx="37312">
                  <c:v>0.1029916199904477</c:v>
                </c:pt>
                <c:pt idx="37313">
                  <c:v>0.10294820025183449</c:v>
                </c:pt>
                <c:pt idx="37314">
                  <c:v>0.10290478051322127</c:v>
                </c:pt>
                <c:pt idx="37315">
                  <c:v>0.10286136077460817</c:v>
                </c:pt>
                <c:pt idx="37316">
                  <c:v>0.10281794103599495</c:v>
                </c:pt>
                <c:pt idx="37317">
                  <c:v>0.10277452129738174</c:v>
                </c:pt>
                <c:pt idx="37318">
                  <c:v>0.10273110155876863</c:v>
                </c:pt>
                <c:pt idx="37319">
                  <c:v>0.10268768182015542</c:v>
                </c:pt>
                <c:pt idx="37320">
                  <c:v>0.10264426208154231</c:v>
                </c:pt>
                <c:pt idx="37321">
                  <c:v>0.1026008423429291</c:v>
                </c:pt>
                <c:pt idx="37322">
                  <c:v>0.10255742260431588</c:v>
                </c:pt>
                <c:pt idx="37323">
                  <c:v>0.10251400286570278</c:v>
                </c:pt>
                <c:pt idx="37324">
                  <c:v>0.10247058312708957</c:v>
                </c:pt>
                <c:pt idx="37325">
                  <c:v>0.10242716338847635</c:v>
                </c:pt>
                <c:pt idx="37326">
                  <c:v>0.10238374364986325</c:v>
                </c:pt>
                <c:pt idx="37327">
                  <c:v>0.10234032391125003</c:v>
                </c:pt>
                <c:pt idx="37328">
                  <c:v>0.10229690417263693</c:v>
                </c:pt>
                <c:pt idx="37329">
                  <c:v>0.10225348443402371</c:v>
                </c:pt>
                <c:pt idx="37330">
                  <c:v>0.1022100646954105</c:v>
                </c:pt>
                <c:pt idx="37331">
                  <c:v>0.10216664495679739</c:v>
                </c:pt>
                <c:pt idx="37332">
                  <c:v>0.10212322521818418</c:v>
                </c:pt>
                <c:pt idx="37333">
                  <c:v>0.10212322521818418</c:v>
                </c:pt>
                <c:pt idx="37334">
                  <c:v>0.10207980547957096</c:v>
                </c:pt>
                <c:pt idx="37335">
                  <c:v>0.10203638574095786</c:v>
                </c:pt>
                <c:pt idx="37336">
                  <c:v>0.10199296600234464</c:v>
                </c:pt>
                <c:pt idx="37337">
                  <c:v>0.10199296600234464</c:v>
                </c:pt>
                <c:pt idx="37338">
                  <c:v>0.10199296600234464</c:v>
                </c:pt>
                <c:pt idx="37339">
                  <c:v>0.10194954626373154</c:v>
                </c:pt>
                <c:pt idx="37340">
                  <c:v>0.10190612652511832</c:v>
                </c:pt>
                <c:pt idx="37341">
                  <c:v>0.10186270678650511</c:v>
                </c:pt>
                <c:pt idx="37342">
                  <c:v>0.10186270678650511</c:v>
                </c:pt>
                <c:pt idx="37343">
                  <c:v>0.101819287047892</c:v>
                </c:pt>
                <c:pt idx="37344">
                  <c:v>0.10177586730927879</c:v>
                </c:pt>
                <c:pt idx="37345">
                  <c:v>0.10173244757066557</c:v>
                </c:pt>
                <c:pt idx="37346">
                  <c:v>0.10168902783205247</c:v>
                </c:pt>
                <c:pt idx="37347">
                  <c:v>0.10164560809343925</c:v>
                </c:pt>
                <c:pt idx="37348">
                  <c:v>0.10164560809343925</c:v>
                </c:pt>
                <c:pt idx="37349">
                  <c:v>0.10160218835482615</c:v>
                </c:pt>
                <c:pt idx="37350">
                  <c:v>0.10155876861621294</c:v>
                </c:pt>
                <c:pt idx="37351">
                  <c:v>0.10151534887759972</c:v>
                </c:pt>
                <c:pt idx="37352">
                  <c:v>0.10147192913898662</c:v>
                </c:pt>
                <c:pt idx="37353">
                  <c:v>0.1014285094003734</c:v>
                </c:pt>
                <c:pt idx="37354">
                  <c:v>0.10138508966176019</c:v>
                </c:pt>
                <c:pt idx="37355">
                  <c:v>0.10134166992314708</c:v>
                </c:pt>
                <c:pt idx="37356">
                  <c:v>0.10129825018453387</c:v>
                </c:pt>
                <c:pt idx="37357">
                  <c:v>0.10125483044592076</c:v>
                </c:pt>
                <c:pt idx="37358">
                  <c:v>0.10125483044592076</c:v>
                </c:pt>
                <c:pt idx="37359">
                  <c:v>0.10121141070730755</c:v>
                </c:pt>
                <c:pt idx="37360">
                  <c:v>0.10116799096869433</c:v>
                </c:pt>
                <c:pt idx="37361">
                  <c:v>0.10112457123008123</c:v>
                </c:pt>
                <c:pt idx="37362">
                  <c:v>0.10108115149146801</c:v>
                </c:pt>
                <c:pt idx="37363">
                  <c:v>0.1010377317528548</c:v>
                </c:pt>
                <c:pt idx="37364">
                  <c:v>0.10099431201424169</c:v>
                </c:pt>
                <c:pt idx="37365">
                  <c:v>0.10095089227562848</c:v>
                </c:pt>
                <c:pt idx="37366">
                  <c:v>0.10090747253701537</c:v>
                </c:pt>
                <c:pt idx="37367">
                  <c:v>0.10086405279840216</c:v>
                </c:pt>
                <c:pt idx="37368">
                  <c:v>0.10086405279840216</c:v>
                </c:pt>
                <c:pt idx="37369">
                  <c:v>0.10082063305978894</c:v>
                </c:pt>
                <c:pt idx="37370">
                  <c:v>0.10077721332117584</c:v>
                </c:pt>
                <c:pt idx="37371">
                  <c:v>0.10073379358256263</c:v>
                </c:pt>
                <c:pt idx="37372">
                  <c:v>0.10073379358256263</c:v>
                </c:pt>
                <c:pt idx="37373">
                  <c:v>0.10069037384394941</c:v>
                </c:pt>
                <c:pt idx="37374">
                  <c:v>0.10064695410533631</c:v>
                </c:pt>
                <c:pt idx="37375">
                  <c:v>0.10060353436672309</c:v>
                </c:pt>
                <c:pt idx="37376">
                  <c:v>0.10056011462810999</c:v>
                </c:pt>
                <c:pt idx="37377">
                  <c:v>0.10051669488949677</c:v>
                </c:pt>
                <c:pt idx="37378">
                  <c:v>0.10047327515088356</c:v>
                </c:pt>
                <c:pt idx="37379">
                  <c:v>0.10042985541227045</c:v>
                </c:pt>
                <c:pt idx="37380">
                  <c:v>0.10038643567365724</c:v>
                </c:pt>
                <c:pt idx="37381">
                  <c:v>0.10034301593504402</c:v>
                </c:pt>
                <c:pt idx="37382">
                  <c:v>0.10029959619643092</c:v>
                </c:pt>
                <c:pt idx="37383">
                  <c:v>0.1002561764578177</c:v>
                </c:pt>
                <c:pt idx="37384">
                  <c:v>0.1002127567192046</c:v>
                </c:pt>
                <c:pt idx="37385">
                  <c:v>0.10016933698059138</c:v>
                </c:pt>
                <c:pt idx="37386">
                  <c:v>0.10012591724197817</c:v>
                </c:pt>
                <c:pt idx="37387">
                  <c:v>0.10008249750336506</c:v>
                </c:pt>
                <c:pt idx="37388">
                  <c:v>0.10003907776475185</c:v>
                </c:pt>
                <c:pt idx="37389">
                  <c:v>9.9995658026138634E-2</c:v>
                </c:pt>
                <c:pt idx="37390">
                  <c:v>9.995223828752553E-2</c:v>
                </c:pt>
                <c:pt idx="37391">
                  <c:v>9.9908818548912315E-2</c:v>
                </c:pt>
                <c:pt idx="37392">
                  <c:v>9.9865398810299211E-2</c:v>
                </c:pt>
                <c:pt idx="37393">
                  <c:v>9.9865398810299211E-2</c:v>
                </c:pt>
                <c:pt idx="37394">
                  <c:v>9.9821979071685996E-2</c:v>
                </c:pt>
                <c:pt idx="37395">
                  <c:v>9.977855933307278E-2</c:v>
                </c:pt>
                <c:pt idx="37396">
                  <c:v>9.9735139594459676E-2</c:v>
                </c:pt>
                <c:pt idx="37397">
                  <c:v>9.9691719855846461E-2</c:v>
                </c:pt>
                <c:pt idx="37398">
                  <c:v>9.9648300117233246E-2</c:v>
                </c:pt>
                <c:pt idx="37399">
                  <c:v>9.9604880378620142E-2</c:v>
                </c:pt>
                <c:pt idx="37400">
                  <c:v>9.9561460640006927E-2</c:v>
                </c:pt>
                <c:pt idx="37401">
                  <c:v>9.9518040901393823E-2</c:v>
                </c:pt>
                <c:pt idx="37402">
                  <c:v>9.9474621162780608E-2</c:v>
                </c:pt>
                <c:pt idx="37403">
                  <c:v>9.9431201424167392E-2</c:v>
                </c:pt>
                <c:pt idx="37404">
                  <c:v>9.9431201424167392E-2</c:v>
                </c:pt>
                <c:pt idx="37405">
                  <c:v>9.9387781685554288E-2</c:v>
                </c:pt>
                <c:pt idx="37406">
                  <c:v>9.9387781685554288E-2</c:v>
                </c:pt>
                <c:pt idx="37407">
                  <c:v>9.9344361946941073E-2</c:v>
                </c:pt>
                <c:pt idx="37408">
                  <c:v>9.9300942208327858E-2</c:v>
                </c:pt>
                <c:pt idx="37409">
                  <c:v>9.9257522469714754E-2</c:v>
                </c:pt>
                <c:pt idx="37410">
                  <c:v>9.9214102731101539E-2</c:v>
                </c:pt>
                <c:pt idx="37411">
                  <c:v>9.9170682992488435E-2</c:v>
                </c:pt>
                <c:pt idx="37412">
                  <c:v>9.912726325387522E-2</c:v>
                </c:pt>
                <c:pt idx="37413">
                  <c:v>9.9083843515262005E-2</c:v>
                </c:pt>
                <c:pt idx="37414">
                  <c:v>9.90404237766489E-2</c:v>
                </c:pt>
                <c:pt idx="37415">
                  <c:v>9.8997004038035685E-2</c:v>
                </c:pt>
                <c:pt idx="37416">
                  <c:v>9.8997004038035685E-2</c:v>
                </c:pt>
                <c:pt idx="37417">
                  <c:v>9.895358429942247E-2</c:v>
                </c:pt>
                <c:pt idx="37418">
                  <c:v>9.8910164560809366E-2</c:v>
                </c:pt>
                <c:pt idx="37419">
                  <c:v>9.8866744822196151E-2</c:v>
                </c:pt>
                <c:pt idx="37420">
                  <c:v>9.8823325083583047E-2</c:v>
                </c:pt>
                <c:pt idx="37421">
                  <c:v>9.8779905344969832E-2</c:v>
                </c:pt>
                <c:pt idx="37422">
                  <c:v>9.8736485606356617E-2</c:v>
                </c:pt>
                <c:pt idx="37423">
                  <c:v>9.8693065867743512E-2</c:v>
                </c:pt>
                <c:pt idx="37424">
                  <c:v>9.8693065867743512E-2</c:v>
                </c:pt>
                <c:pt idx="37425">
                  <c:v>9.8649646129130297E-2</c:v>
                </c:pt>
                <c:pt idx="37426">
                  <c:v>9.8606226390517082E-2</c:v>
                </c:pt>
                <c:pt idx="37427">
                  <c:v>9.8562806651903978E-2</c:v>
                </c:pt>
                <c:pt idx="37428">
                  <c:v>9.8519386913290763E-2</c:v>
                </c:pt>
                <c:pt idx="37429">
                  <c:v>9.8475967174677659E-2</c:v>
                </c:pt>
                <c:pt idx="37430">
                  <c:v>9.8475967174677659E-2</c:v>
                </c:pt>
                <c:pt idx="37431">
                  <c:v>9.8432547436064444E-2</c:v>
                </c:pt>
                <c:pt idx="37432">
                  <c:v>9.8389127697451229E-2</c:v>
                </c:pt>
                <c:pt idx="37433">
                  <c:v>9.8345707958838124E-2</c:v>
                </c:pt>
                <c:pt idx="37434">
                  <c:v>9.8302288220224909E-2</c:v>
                </c:pt>
                <c:pt idx="37435">
                  <c:v>9.8302288220224909E-2</c:v>
                </c:pt>
                <c:pt idx="37436">
                  <c:v>9.8258868481611694E-2</c:v>
                </c:pt>
                <c:pt idx="37437">
                  <c:v>9.821544874299859E-2</c:v>
                </c:pt>
                <c:pt idx="37438">
                  <c:v>9.8172029004385375E-2</c:v>
                </c:pt>
                <c:pt idx="37439">
                  <c:v>9.8128609265772271E-2</c:v>
                </c:pt>
                <c:pt idx="37440">
                  <c:v>9.8085189527159056E-2</c:v>
                </c:pt>
                <c:pt idx="37441">
                  <c:v>9.8085189527159056E-2</c:v>
                </c:pt>
                <c:pt idx="37442">
                  <c:v>9.8041769788545841E-2</c:v>
                </c:pt>
                <c:pt idx="37443">
                  <c:v>9.7998350049932736E-2</c:v>
                </c:pt>
                <c:pt idx="37444">
                  <c:v>9.7954930311319521E-2</c:v>
                </c:pt>
                <c:pt idx="37445">
                  <c:v>9.7911510572706306E-2</c:v>
                </c:pt>
                <c:pt idx="37446">
                  <c:v>9.7868090834093202E-2</c:v>
                </c:pt>
                <c:pt idx="37447">
                  <c:v>9.7824671095479987E-2</c:v>
                </c:pt>
                <c:pt idx="37448">
                  <c:v>9.7781251356866883E-2</c:v>
                </c:pt>
                <c:pt idx="37449">
                  <c:v>9.7737831618253668E-2</c:v>
                </c:pt>
                <c:pt idx="37450">
                  <c:v>9.7694411879640453E-2</c:v>
                </c:pt>
                <c:pt idx="37451">
                  <c:v>9.7694411879640453E-2</c:v>
                </c:pt>
                <c:pt idx="37452">
                  <c:v>9.7694411879640453E-2</c:v>
                </c:pt>
                <c:pt idx="37453">
                  <c:v>9.7650992141027348E-2</c:v>
                </c:pt>
                <c:pt idx="37454">
                  <c:v>9.7607572402414133E-2</c:v>
                </c:pt>
                <c:pt idx="37455">
                  <c:v>9.7607572402414133E-2</c:v>
                </c:pt>
                <c:pt idx="37456">
                  <c:v>9.7564152663800918E-2</c:v>
                </c:pt>
                <c:pt idx="37457">
                  <c:v>9.7564152663800918E-2</c:v>
                </c:pt>
                <c:pt idx="37458">
                  <c:v>9.7520732925187814E-2</c:v>
                </c:pt>
                <c:pt idx="37459">
                  <c:v>9.7477313186574599E-2</c:v>
                </c:pt>
                <c:pt idx="37460">
                  <c:v>9.7433893447961495E-2</c:v>
                </c:pt>
                <c:pt idx="37461">
                  <c:v>9.739047370934828E-2</c:v>
                </c:pt>
                <c:pt idx="37462">
                  <c:v>9.7347053970735065E-2</c:v>
                </c:pt>
                <c:pt idx="37463">
                  <c:v>9.7347053970735065E-2</c:v>
                </c:pt>
                <c:pt idx="37464">
                  <c:v>9.7303634232121961E-2</c:v>
                </c:pt>
                <c:pt idx="37465">
                  <c:v>9.7260214493508745E-2</c:v>
                </c:pt>
                <c:pt idx="37466">
                  <c:v>9.721679475489553E-2</c:v>
                </c:pt>
                <c:pt idx="37467">
                  <c:v>9.7173375016282426E-2</c:v>
                </c:pt>
                <c:pt idx="37468">
                  <c:v>9.7129955277669211E-2</c:v>
                </c:pt>
                <c:pt idx="37469">
                  <c:v>9.7086535539056107E-2</c:v>
                </c:pt>
                <c:pt idx="37470">
                  <c:v>9.7043115800442892E-2</c:v>
                </c:pt>
                <c:pt idx="37471">
                  <c:v>9.6999696061829677E-2</c:v>
                </c:pt>
                <c:pt idx="37472">
                  <c:v>9.6999696061829677E-2</c:v>
                </c:pt>
                <c:pt idx="37473">
                  <c:v>9.6956276323216573E-2</c:v>
                </c:pt>
                <c:pt idx="37474">
                  <c:v>9.6912856584603357E-2</c:v>
                </c:pt>
                <c:pt idx="37475">
                  <c:v>9.6869436845990142E-2</c:v>
                </c:pt>
                <c:pt idx="37476">
                  <c:v>9.6826017107377038E-2</c:v>
                </c:pt>
                <c:pt idx="37477">
                  <c:v>9.6782597368763823E-2</c:v>
                </c:pt>
                <c:pt idx="37478">
                  <c:v>9.6782597368763823E-2</c:v>
                </c:pt>
                <c:pt idx="37479">
                  <c:v>9.6739177630150719E-2</c:v>
                </c:pt>
                <c:pt idx="37480">
                  <c:v>9.6695757891537504E-2</c:v>
                </c:pt>
                <c:pt idx="37481">
                  <c:v>9.6652338152924289E-2</c:v>
                </c:pt>
                <c:pt idx="37482">
                  <c:v>9.6608918414311185E-2</c:v>
                </c:pt>
                <c:pt idx="37483">
                  <c:v>9.6565498675697969E-2</c:v>
                </c:pt>
                <c:pt idx="37484">
                  <c:v>9.6522078937084754E-2</c:v>
                </c:pt>
                <c:pt idx="37485">
                  <c:v>9.647865919847165E-2</c:v>
                </c:pt>
                <c:pt idx="37486">
                  <c:v>9.6435239459858435E-2</c:v>
                </c:pt>
                <c:pt idx="37487">
                  <c:v>9.6435239459858435E-2</c:v>
                </c:pt>
                <c:pt idx="37488">
                  <c:v>9.6391819721245331E-2</c:v>
                </c:pt>
                <c:pt idx="37489">
                  <c:v>9.6348399982632116E-2</c:v>
                </c:pt>
                <c:pt idx="37490">
                  <c:v>9.6304980244018901E-2</c:v>
                </c:pt>
                <c:pt idx="37491">
                  <c:v>9.6261560505405797E-2</c:v>
                </c:pt>
                <c:pt idx="37492">
                  <c:v>9.6218140766792581E-2</c:v>
                </c:pt>
                <c:pt idx="37493">
                  <c:v>9.6174721028179366E-2</c:v>
                </c:pt>
                <c:pt idx="37494">
                  <c:v>9.6131301289566262E-2</c:v>
                </c:pt>
                <c:pt idx="37495">
                  <c:v>9.6087881550953047E-2</c:v>
                </c:pt>
                <c:pt idx="37496">
                  <c:v>9.6044461812339943E-2</c:v>
                </c:pt>
                <c:pt idx="37497">
                  <c:v>9.6001042073726728E-2</c:v>
                </c:pt>
                <c:pt idx="37498">
                  <c:v>9.5957622335113513E-2</c:v>
                </c:pt>
                <c:pt idx="37499">
                  <c:v>9.5914202596500409E-2</c:v>
                </c:pt>
                <c:pt idx="37500">
                  <c:v>9.5870782857887193E-2</c:v>
                </c:pt>
                <c:pt idx="37501">
                  <c:v>9.5870782857887193E-2</c:v>
                </c:pt>
                <c:pt idx="37502">
                  <c:v>9.5827363119273978E-2</c:v>
                </c:pt>
                <c:pt idx="37503">
                  <c:v>9.5827363119273978E-2</c:v>
                </c:pt>
                <c:pt idx="37504">
                  <c:v>9.5827363119273978E-2</c:v>
                </c:pt>
                <c:pt idx="37505">
                  <c:v>9.5783943380660874E-2</c:v>
                </c:pt>
                <c:pt idx="37506">
                  <c:v>9.5740523642047659E-2</c:v>
                </c:pt>
                <c:pt idx="37507">
                  <c:v>9.5697103903434555E-2</c:v>
                </c:pt>
                <c:pt idx="37508">
                  <c:v>9.565368416482134E-2</c:v>
                </c:pt>
                <c:pt idx="37509">
                  <c:v>9.565368416482134E-2</c:v>
                </c:pt>
                <c:pt idx="37510">
                  <c:v>9.5610264426208125E-2</c:v>
                </c:pt>
                <c:pt idx="37511">
                  <c:v>9.5566844687595021E-2</c:v>
                </c:pt>
                <c:pt idx="37512">
                  <c:v>9.5566844687595021E-2</c:v>
                </c:pt>
                <c:pt idx="37513">
                  <c:v>9.5523424948981805E-2</c:v>
                </c:pt>
                <c:pt idx="37514">
                  <c:v>9.548000521036859E-2</c:v>
                </c:pt>
                <c:pt idx="37515">
                  <c:v>9.5436585471755486E-2</c:v>
                </c:pt>
                <c:pt idx="37516">
                  <c:v>9.5393165733142271E-2</c:v>
                </c:pt>
                <c:pt idx="37517">
                  <c:v>9.5349745994529167E-2</c:v>
                </c:pt>
                <c:pt idx="37518">
                  <c:v>9.5306326255915952E-2</c:v>
                </c:pt>
                <c:pt idx="37519">
                  <c:v>9.5262906517302737E-2</c:v>
                </c:pt>
                <c:pt idx="37520">
                  <c:v>9.5219486778689633E-2</c:v>
                </c:pt>
                <c:pt idx="37521">
                  <c:v>9.5176067040076417E-2</c:v>
                </c:pt>
                <c:pt idx="37522">
                  <c:v>9.5132647301463202E-2</c:v>
                </c:pt>
                <c:pt idx="37523">
                  <c:v>9.5132647301463202E-2</c:v>
                </c:pt>
                <c:pt idx="37524">
                  <c:v>9.5089227562850098E-2</c:v>
                </c:pt>
                <c:pt idx="37525">
                  <c:v>9.5045807824236883E-2</c:v>
                </c:pt>
                <c:pt idx="37526">
                  <c:v>9.5002388085623779E-2</c:v>
                </c:pt>
                <c:pt idx="37527">
                  <c:v>9.4958968347010564E-2</c:v>
                </c:pt>
                <c:pt idx="37528">
                  <c:v>9.4915548608397349E-2</c:v>
                </c:pt>
                <c:pt idx="37529">
                  <c:v>9.4872128869784245E-2</c:v>
                </c:pt>
                <c:pt idx="37530">
                  <c:v>9.482870913117103E-2</c:v>
                </c:pt>
                <c:pt idx="37531">
                  <c:v>9.482870913117103E-2</c:v>
                </c:pt>
                <c:pt idx="37532">
                  <c:v>9.4785289392557814E-2</c:v>
                </c:pt>
                <c:pt idx="37533">
                  <c:v>9.474186965394471E-2</c:v>
                </c:pt>
                <c:pt idx="37534">
                  <c:v>9.4698449915331495E-2</c:v>
                </c:pt>
                <c:pt idx="37535">
                  <c:v>9.4655030176718391E-2</c:v>
                </c:pt>
                <c:pt idx="37536">
                  <c:v>9.4611610438105176E-2</c:v>
                </c:pt>
                <c:pt idx="37537">
                  <c:v>9.4568190699491961E-2</c:v>
                </c:pt>
                <c:pt idx="37538">
                  <c:v>9.4524770960878857E-2</c:v>
                </c:pt>
                <c:pt idx="37539">
                  <c:v>9.4481351222265642E-2</c:v>
                </c:pt>
                <c:pt idx="37540">
                  <c:v>9.4437931483652426E-2</c:v>
                </c:pt>
                <c:pt idx="37541">
                  <c:v>9.4394511745039322E-2</c:v>
                </c:pt>
                <c:pt idx="37542">
                  <c:v>9.4351092006426107E-2</c:v>
                </c:pt>
                <c:pt idx="37543">
                  <c:v>9.4307672267813003E-2</c:v>
                </c:pt>
                <c:pt idx="37544">
                  <c:v>9.4264252529199788E-2</c:v>
                </c:pt>
                <c:pt idx="37545">
                  <c:v>9.4220832790586573E-2</c:v>
                </c:pt>
                <c:pt idx="37546">
                  <c:v>9.4177413051973469E-2</c:v>
                </c:pt>
                <c:pt idx="37547">
                  <c:v>9.4133993313360254E-2</c:v>
                </c:pt>
                <c:pt idx="37548">
                  <c:v>9.4090573574747038E-2</c:v>
                </c:pt>
                <c:pt idx="37549">
                  <c:v>9.4090573574747038E-2</c:v>
                </c:pt>
                <c:pt idx="37550">
                  <c:v>9.4047153836133934E-2</c:v>
                </c:pt>
                <c:pt idx="37551">
                  <c:v>9.4003734097520719E-2</c:v>
                </c:pt>
                <c:pt idx="37552">
                  <c:v>9.3960314358907504E-2</c:v>
                </c:pt>
                <c:pt idx="37553">
                  <c:v>9.39168946202944E-2</c:v>
                </c:pt>
                <c:pt idx="37554">
                  <c:v>9.3873474881681185E-2</c:v>
                </c:pt>
                <c:pt idx="37555">
                  <c:v>9.3830055143068081E-2</c:v>
                </c:pt>
                <c:pt idx="37556">
                  <c:v>9.3830055143068081E-2</c:v>
                </c:pt>
                <c:pt idx="37557">
                  <c:v>9.3786635404454866E-2</c:v>
                </c:pt>
                <c:pt idx="37558">
                  <c:v>9.374321566584165E-2</c:v>
                </c:pt>
                <c:pt idx="37559">
                  <c:v>9.3699795927228546E-2</c:v>
                </c:pt>
                <c:pt idx="37560">
                  <c:v>9.3656376188615331E-2</c:v>
                </c:pt>
                <c:pt idx="37561">
                  <c:v>9.3612956450002116E-2</c:v>
                </c:pt>
                <c:pt idx="37562">
                  <c:v>9.3612956450002116E-2</c:v>
                </c:pt>
                <c:pt idx="37563">
                  <c:v>9.3569536711389012E-2</c:v>
                </c:pt>
                <c:pt idx="37564">
                  <c:v>9.3526116972775797E-2</c:v>
                </c:pt>
                <c:pt idx="37565">
                  <c:v>9.3482697234162693E-2</c:v>
                </c:pt>
                <c:pt idx="37566">
                  <c:v>9.3439277495549478E-2</c:v>
                </c:pt>
                <c:pt idx="37567">
                  <c:v>9.3395857756936262E-2</c:v>
                </c:pt>
                <c:pt idx="37568">
                  <c:v>9.3395857756936262E-2</c:v>
                </c:pt>
                <c:pt idx="37569">
                  <c:v>9.3395857756936262E-2</c:v>
                </c:pt>
                <c:pt idx="37570">
                  <c:v>9.3352438018323158E-2</c:v>
                </c:pt>
                <c:pt idx="37571">
                  <c:v>9.3309018279709943E-2</c:v>
                </c:pt>
                <c:pt idx="37572">
                  <c:v>9.3265598541096728E-2</c:v>
                </c:pt>
                <c:pt idx="37573">
                  <c:v>9.3265598541096728E-2</c:v>
                </c:pt>
                <c:pt idx="37574">
                  <c:v>9.3265598541096728E-2</c:v>
                </c:pt>
                <c:pt idx="37575">
                  <c:v>9.3222178802483624E-2</c:v>
                </c:pt>
                <c:pt idx="37576">
                  <c:v>9.3178759063870409E-2</c:v>
                </c:pt>
                <c:pt idx="37577">
                  <c:v>9.3135339325257305E-2</c:v>
                </c:pt>
                <c:pt idx="37578">
                  <c:v>9.309191958664409E-2</c:v>
                </c:pt>
                <c:pt idx="37579">
                  <c:v>9.3048499848030874E-2</c:v>
                </c:pt>
                <c:pt idx="37580">
                  <c:v>9.300508010941777E-2</c:v>
                </c:pt>
                <c:pt idx="37581">
                  <c:v>9.2961660370804555E-2</c:v>
                </c:pt>
                <c:pt idx="37582">
                  <c:v>9.291824063219134E-2</c:v>
                </c:pt>
                <c:pt idx="37583">
                  <c:v>9.2874820893578236E-2</c:v>
                </c:pt>
                <c:pt idx="37584">
                  <c:v>9.2831401154965021E-2</c:v>
                </c:pt>
                <c:pt idx="37585">
                  <c:v>9.2787981416351917E-2</c:v>
                </c:pt>
                <c:pt idx="37586">
                  <c:v>9.2744561677738702E-2</c:v>
                </c:pt>
                <c:pt idx="37587">
                  <c:v>9.2701141939125487E-2</c:v>
                </c:pt>
                <c:pt idx="37588">
                  <c:v>9.2657722200512382E-2</c:v>
                </c:pt>
                <c:pt idx="37589">
                  <c:v>9.2614302461899167E-2</c:v>
                </c:pt>
                <c:pt idx="37590">
                  <c:v>9.2570882723285952E-2</c:v>
                </c:pt>
                <c:pt idx="37591">
                  <c:v>9.2527462984672848E-2</c:v>
                </c:pt>
                <c:pt idx="37592">
                  <c:v>9.2527462984672848E-2</c:v>
                </c:pt>
                <c:pt idx="37593">
                  <c:v>9.2527462984672848E-2</c:v>
                </c:pt>
                <c:pt idx="37594">
                  <c:v>9.2484043246059633E-2</c:v>
                </c:pt>
                <c:pt idx="37595">
                  <c:v>9.2440623507446529E-2</c:v>
                </c:pt>
                <c:pt idx="37596">
                  <c:v>9.2397203768833314E-2</c:v>
                </c:pt>
                <c:pt idx="37597">
                  <c:v>9.2353784030220099E-2</c:v>
                </c:pt>
                <c:pt idx="37598">
                  <c:v>9.2310364291606994E-2</c:v>
                </c:pt>
                <c:pt idx="37599">
                  <c:v>9.2266944552993779E-2</c:v>
                </c:pt>
                <c:pt idx="37600">
                  <c:v>9.2223524814380564E-2</c:v>
                </c:pt>
                <c:pt idx="37601">
                  <c:v>9.218010507576746E-2</c:v>
                </c:pt>
                <c:pt idx="37602">
                  <c:v>9.2136685337154245E-2</c:v>
                </c:pt>
                <c:pt idx="37603">
                  <c:v>9.2093265598541141E-2</c:v>
                </c:pt>
                <c:pt idx="37604">
                  <c:v>9.2049845859927926E-2</c:v>
                </c:pt>
                <c:pt idx="37605">
                  <c:v>9.2006426121314711E-2</c:v>
                </c:pt>
                <c:pt idx="37606">
                  <c:v>9.1963006382701606E-2</c:v>
                </c:pt>
                <c:pt idx="37607">
                  <c:v>9.1919586644088391E-2</c:v>
                </c:pt>
                <c:pt idx="37608">
                  <c:v>9.1876166905475176E-2</c:v>
                </c:pt>
                <c:pt idx="37609">
                  <c:v>9.1832747166862072E-2</c:v>
                </c:pt>
                <c:pt idx="37610">
                  <c:v>9.1789327428248857E-2</c:v>
                </c:pt>
                <c:pt idx="37611">
                  <c:v>9.1789327428248857E-2</c:v>
                </c:pt>
                <c:pt idx="37612">
                  <c:v>9.1745907689635753E-2</c:v>
                </c:pt>
                <c:pt idx="37613">
                  <c:v>9.1702487951022538E-2</c:v>
                </c:pt>
                <c:pt idx="37614">
                  <c:v>9.1659068212409323E-2</c:v>
                </c:pt>
                <c:pt idx="37615">
                  <c:v>9.1615648473796218E-2</c:v>
                </c:pt>
                <c:pt idx="37616">
                  <c:v>9.1572228735183003E-2</c:v>
                </c:pt>
                <c:pt idx="37617">
                  <c:v>9.1528808996569788E-2</c:v>
                </c:pt>
                <c:pt idx="37618">
                  <c:v>9.1485389257956684E-2</c:v>
                </c:pt>
                <c:pt idx="37619">
                  <c:v>9.1441969519343469E-2</c:v>
                </c:pt>
                <c:pt idx="37620">
                  <c:v>9.1398549780730365E-2</c:v>
                </c:pt>
                <c:pt idx="37621">
                  <c:v>9.135513004211715E-2</c:v>
                </c:pt>
                <c:pt idx="37622">
                  <c:v>9.1311710303503935E-2</c:v>
                </c:pt>
                <c:pt idx="37623">
                  <c:v>9.126829056489083E-2</c:v>
                </c:pt>
                <c:pt idx="37624">
                  <c:v>9.1224870826277615E-2</c:v>
                </c:pt>
                <c:pt idx="37625">
                  <c:v>9.11814510876644E-2</c:v>
                </c:pt>
                <c:pt idx="37626">
                  <c:v>9.1138031349051296E-2</c:v>
                </c:pt>
                <c:pt idx="37627">
                  <c:v>9.1094611610438081E-2</c:v>
                </c:pt>
                <c:pt idx="37628">
                  <c:v>9.1051191871824977E-2</c:v>
                </c:pt>
                <c:pt idx="37629">
                  <c:v>9.1007772133211762E-2</c:v>
                </c:pt>
                <c:pt idx="37630">
                  <c:v>9.0964352394598547E-2</c:v>
                </c:pt>
                <c:pt idx="37631">
                  <c:v>9.0920932655985442E-2</c:v>
                </c:pt>
                <c:pt idx="37632">
                  <c:v>9.0877512917372227E-2</c:v>
                </c:pt>
                <c:pt idx="37633">
                  <c:v>9.0834093178759012E-2</c:v>
                </c:pt>
                <c:pt idx="37634">
                  <c:v>9.0834093178759012E-2</c:v>
                </c:pt>
                <c:pt idx="37635">
                  <c:v>9.0790673440145908E-2</c:v>
                </c:pt>
                <c:pt idx="37636">
                  <c:v>9.0747253701532693E-2</c:v>
                </c:pt>
                <c:pt idx="37637">
                  <c:v>9.0703833962919589E-2</c:v>
                </c:pt>
                <c:pt idx="37638">
                  <c:v>9.0660414224306374E-2</c:v>
                </c:pt>
                <c:pt idx="37639">
                  <c:v>9.0616994485693159E-2</c:v>
                </c:pt>
                <c:pt idx="37640">
                  <c:v>9.0573574747080055E-2</c:v>
                </c:pt>
                <c:pt idx="37641">
                  <c:v>9.0530155008466839E-2</c:v>
                </c:pt>
                <c:pt idx="37642">
                  <c:v>9.0486735269853624E-2</c:v>
                </c:pt>
                <c:pt idx="37643">
                  <c:v>9.044331553124052E-2</c:v>
                </c:pt>
                <c:pt idx="37644">
                  <c:v>9.0399895792627305E-2</c:v>
                </c:pt>
                <c:pt idx="37645">
                  <c:v>9.0356476054014201E-2</c:v>
                </c:pt>
                <c:pt idx="37646">
                  <c:v>9.0313056315400986E-2</c:v>
                </c:pt>
                <c:pt idx="37647">
                  <c:v>9.0269636576787771E-2</c:v>
                </c:pt>
                <c:pt idx="37648">
                  <c:v>9.0269636576787771E-2</c:v>
                </c:pt>
                <c:pt idx="37649">
                  <c:v>9.0226216838174667E-2</c:v>
                </c:pt>
                <c:pt idx="37650">
                  <c:v>9.0182797099561451E-2</c:v>
                </c:pt>
                <c:pt idx="37651">
                  <c:v>9.0139377360948236E-2</c:v>
                </c:pt>
                <c:pt idx="37652">
                  <c:v>9.0095957622335132E-2</c:v>
                </c:pt>
                <c:pt idx="37653">
                  <c:v>9.0052537883721917E-2</c:v>
                </c:pt>
                <c:pt idx="37654">
                  <c:v>9.0009118145108813E-2</c:v>
                </c:pt>
                <c:pt idx="37655">
                  <c:v>8.9965698406495598E-2</c:v>
                </c:pt>
                <c:pt idx="37656">
                  <c:v>8.9922278667882383E-2</c:v>
                </c:pt>
                <c:pt idx="37657">
                  <c:v>8.9878858929269279E-2</c:v>
                </c:pt>
                <c:pt idx="37658">
                  <c:v>8.9878858929269279E-2</c:v>
                </c:pt>
                <c:pt idx="37659">
                  <c:v>8.9835439190656063E-2</c:v>
                </c:pt>
                <c:pt idx="37660">
                  <c:v>8.9792019452042848E-2</c:v>
                </c:pt>
                <c:pt idx="37661">
                  <c:v>8.9792019452042848E-2</c:v>
                </c:pt>
                <c:pt idx="37662">
                  <c:v>8.9748599713429744E-2</c:v>
                </c:pt>
                <c:pt idx="37663">
                  <c:v>8.9748599713429744E-2</c:v>
                </c:pt>
                <c:pt idx="37664">
                  <c:v>8.9705179974816529E-2</c:v>
                </c:pt>
                <c:pt idx="37665">
                  <c:v>8.9661760236203425E-2</c:v>
                </c:pt>
                <c:pt idx="37666">
                  <c:v>8.961834049759021E-2</c:v>
                </c:pt>
                <c:pt idx="37667">
                  <c:v>8.961834049759021E-2</c:v>
                </c:pt>
                <c:pt idx="37668">
                  <c:v>8.9574920758976995E-2</c:v>
                </c:pt>
                <c:pt idx="37669">
                  <c:v>8.9574920758976995E-2</c:v>
                </c:pt>
                <c:pt idx="37670">
                  <c:v>8.9531501020363891E-2</c:v>
                </c:pt>
                <c:pt idx="37671">
                  <c:v>8.9488081281750675E-2</c:v>
                </c:pt>
                <c:pt idx="37672">
                  <c:v>8.9488081281750675E-2</c:v>
                </c:pt>
                <c:pt idx="37673">
                  <c:v>8.944466154313746E-2</c:v>
                </c:pt>
                <c:pt idx="37674">
                  <c:v>8.9401241804524356E-2</c:v>
                </c:pt>
                <c:pt idx="37675">
                  <c:v>8.9357822065911141E-2</c:v>
                </c:pt>
                <c:pt idx="37676">
                  <c:v>8.9314402327298037E-2</c:v>
                </c:pt>
                <c:pt idx="37677">
                  <c:v>8.9270982588684822E-2</c:v>
                </c:pt>
                <c:pt idx="37678">
                  <c:v>8.9227562850071607E-2</c:v>
                </c:pt>
                <c:pt idx="37679">
                  <c:v>8.9227562850071607E-2</c:v>
                </c:pt>
                <c:pt idx="37680">
                  <c:v>8.9184143111458503E-2</c:v>
                </c:pt>
                <c:pt idx="37681">
                  <c:v>8.9184143111458503E-2</c:v>
                </c:pt>
                <c:pt idx="37682">
                  <c:v>8.9140723372845287E-2</c:v>
                </c:pt>
                <c:pt idx="37683">
                  <c:v>8.9097303634232072E-2</c:v>
                </c:pt>
                <c:pt idx="37684">
                  <c:v>8.9053883895618968E-2</c:v>
                </c:pt>
                <c:pt idx="37685">
                  <c:v>8.9010464157005753E-2</c:v>
                </c:pt>
                <c:pt idx="37686">
                  <c:v>8.8967044418392649E-2</c:v>
                </c:pt>
                <c:pt idx="37687">
                  <c:v>8.8923624679779434E-2</c:v>
                </c:pt>
                <c:pt idx="37688">
                  <c:v>8.8880204941166219E-2</c:v>
                </c:pt>
                <c:pt idx="37689">
                  <c:v>8.8836785202553115E-2</c:v>
                </c:pt>
                <c:pt idx="37690">
                  <c:v>8.8836785202553115E-2</c:v>
                </c:pt>
                <c:pt idx="37691">
                  <c:v>8.8836785202553115E-2</c:v>
                </c:pt>
                <c:pt idx="37692">
                  <c:v>8.8793365463939899E-2</c:v>
                </c:pt>
                <c:pt idx="37693">
                  <c:v>8.8749945725326684E-2</c:v>
                </c:pt>
                <c:pt idx="37694">
                  <c:v>8.870652598671358E-2</c:v>
                </c:pt>
                <c:pt idx="37695">
                  <c:v>8.8663106248100365E-2</c:v>
                </c:pt>
                <c:pt idx="37696">
                  <c:v>8.8619686509487261E-2</c:v>
                </c:pt>
                <c:pt idx="37697">
                  <c:v>8.8576266770874046E-2</c:v>
                </c:pt>
                <c:pt idx="37698">
                  <c:v>8.8532847032260831E-2</c:v>
                </c:pt>
                <c:pt idx="37699">
                  <c:v>8.8489427293647727E-2</c:v>
                </c:pt>
                <c:pt idx="37700">
                  <c:v>8.8489427293647727E-2</c:v>
                </c:pt>
                <c:pt idx="37701">
                  <c:v>8.8446007555034512E-2</c:v>
                </c:pt>
                <c:pt idx="37702">
                  <c:v>8.8402587816421296E-2</c:v>
                </c:pt>
                <c:pt idx="37703">
                  <c:v>8.8359168077808192E-2</c:v>
                </c:pt>
                <c:pt idx="37704">
                  <c:v>8.8315748339194977E-2</c:v>
                </c:pt>
                <c:pt idx="37705">
                  <c:v>8.8315748339194977E-2</c:v>
                </c:pt>
                <c:pt idx="37706">
                  <c:v>8.8315748339194977E-2</c:v>
                </c:pt>
                <c:pt idx="37707">
                  <c:v>8.8272328600581873E-2</c:v>
                </c:pt>
                <c:pt idx="37708">
                  <c:v>8.8228908861968658E-2</c:v>
                </c:pt>
                <c:pt idx="37709">
                  <c:v>8.8228908861968658E-2</c:v>
                </c:pt>
                <c:pt idx="37710">
                  <c:v>8.8185489123355443E-2</c:v>
                </c:pt>
                <c:pt idx="37711">
                  <c:v>8.8142069384742339E-2</c:v>
                </c:pt>
                <c:pt idx="37712">
                  <c:v>8.8098649646129124E-2</c:v>
                </c:pt>
                <c:pt idx="37713">
                  <c:v>8.8055229907515908E-2</c:v>
                </c:pt>
                <c:pt idx="37714">
                  <c:v>8.8055229907515908E-2</c:v>
                </c:pt>
                <c:pt idx="37715">
                  <c:v>8.8011810168902804E-2</c:v>
                </c:pt>
                <c:pt idx="37716">
                  <c:v>8.7968390430289589E-2</c:v>
                </c:pt>
                <c:pt idx="37717">
                  <c:v>8.7924970691676485E-2</c:v>
                </c:pt>
                <c:pt idx="37718">
                  <c:v>8.788155095306327E-2</c:v>
                </c:pt>
                <c:pt idx="37719">
                  <c:v>8.7838131214450055E-2</c:v>
                </c:pt>
                <c:pt idx="37720">
                  <c:v>8.7794711475836951E-2</c:v>
                </c:pt>
                <c:pt idx="37721">
                  <c:v>8.7751291737223736E-2</c:v>
                </c:pt>
                <c:pt idx="37722">
                  <c:v>8.770787199861052E-2</c:v>
                </c:pt>
                <c:pt idx="37723">
                  <c:v>8.7664452259997416E-2</c:v>
                </c:pt>
                <c:pt idx="37724">
                  <c:v>8.7621032521384201E-2</c:v>
                </c:pt>
                <c:pt idx="37725">
                  <c:v>8.7577612782771097E-2</c:v>
                </c:pt>
                <c:pt idx="37726">
                  <c:v>8.7577612782771097E-2</c:v>
                </c:pt>
                <c:pt idx="37727">
                  <c:v>8.7534193044157882E-2</c:v>
                </c:pt>
                <c:pt idx="37728">
                  <c:v>8.7490773305544667E-2</c:v>
                </c:pt>
                <c:pt idx="37729">
                  <c:v>8.7447353566931563E-2</c:v>
                </c:pt>
                <c:pt idx="37730">
                  <c:v>8.7403933828318348E-2</c:v>
                </c:pt>
                <c:pt idx="37731">
                  <c:v>8.7360514089705132E-2</c:v>
                </c:pt>
                <c:pt idx="37732">
                  <c:v>8.7317094351092028E-2</c:v>
                </c:pt>
                <c:pt idx="37733">
                  <c:v>8.7273674612478813E-2</c:v>
                </c:pt>
                <c:pt idx="37734">
                  <c:v>8.7230254873865709E-2</c:v>
                </c:pt>
                <c:pt idx="37735">
                  <c:v>8.7186835135252494E-2</c:v>
                </c:pt>
                <c:pt idx="37736">
                  <c:v>8.7143415396639279E-2</c:v>
                </c:pt>
                <c:pt idx="37737">
                  <c:v>8.7099995658026175E-2</c:v>
                </c:pt>
                <c:pt idx="37738">
                  <c:v>8.705657591941296E-2</c:v>
                </c:pt>
                <c:pt idx="37739">
                  <c:v>8.7013156180799744E-2</c:v>
                </c:pt>
                <c:pt idx="37740">
                  <c:v>8.696973644218664E-2</c:v>
                </c:pt>
                <c:pt idx="37741">
                  <c:v>8.6926316703573425E-2</c:v>
                </c:pt>
                <c:pt idx="37742">
                  <c:v>8.6882896964960321E-2</c:v>
                </c:pt>
                <c:pt idx="37743">
                  <c:v>8.6839477226347106E-2</c:v>
                </c:pt>
                <c:pt idx="37744">
                  <c:v>8.6839477226347106E-2</c:v>
                </c:pt>
                <c:pt idx="37745">
                  <c:v>8.6796057487733891E-2</c:v>
                </c:pt>
                <c:pt idx="37746">
                  <c:v>8.6752637749120787E-2</c:v>
                </c:pt>
                <c:pt idx="37747">
                  <c:v>8.6709218010507572E-2</c:v>
                </c:pt>
                <c:pt idx="37748">
                  <c:v>8.6665798271894356E-2</c:v>
                </c:pt>
                <c:pt idx="37749">
                  <c:v>8.6622378533281252E-2</c:v>
                </c:pt>
                <c:pt idx="37750">
                  <c:v>8.6578958794668037E-2</c:v>
                </c:pt>
                <c:pt idx="37751">
                  <c:v>8.6535539056054933E-2</c:v>
                </c:pt>
                <c:pt idx="37752">
                  <c:v>8.6492119317441718E-2</c:v>
                </c:pt>
                <c:pt idx="37753">
                  <c:v>8.6448699578828503E-2</c:v>
                </c:pt>
                <c:pt idx="37754">
                  <c:v>8.6405279840215399E-2</c:v>
                </c:pt>
                <c:pt idx="37755">
                  <c:v>8.6361860101602184E-2</c:v>
                </c:pt>
                <c:pt idx="37756">
                  <c:v>8.6318440362988968E-2</c:v>
                </c:pt>
                <c:pt idx="37757">
                  <c:v>8.6275020624375864E-2</c:v>
                </c:pt>
                <c:pt idx="37758">
                  <c:v>8.6231600885762649E-2</c:v>
                </c:pt>
                <c:pt idx="37759">
                  <c:v>8.6188181147149545E-2</c:v>
                </c:pt>
                <c:pt idx="37760">
                  <c:v>8.614476140853633E-2</c:v>
                </c:pt>
                <c:pt idx="37761">
                  <c:v>8.614476140853633E-2</c:v>
                </c:pt>
                <c:pt idx="37762">
                  <c:v>8.6101341669923115E-2</c:v>
                </c:pt>
                <c:pt idx="37763">
                  <c:v>8.6101341669923115E-2</c:v>
                </c:pt>
                <c:pt idx="37764">
                  <c:v>8.6057921931310011E-2</c:v>
                </c:pt>
                <c:pt idx="37765">
                  <c:v>8.6014502192696796E-2</c:v>
                </c:pt>
                <c:pt idx="37766">
                  <c:v>8.5971082454083581E-2</c:v>
                </c:pt>
                <c:pt idx="37767">
                  <c:v>8.5927662715470476E-2</c:v>
                </c:pt>
                <c:pt idx="37768">
                  <c:v>8.5884242976857261E-2</c:v>
                </c:pt>
                <c:pt idx="37769">
                  <c:v>8.5840823238244157E-2</c:v>
                </c:pt>
                <c:pt idx="37770">
                  <c:v>8.5797403499630942E-2</c:v>
                </c:pt>
                <c:pt idx="37771">
                  <c:v>8.5753983761017727E-2</c:v>
                </c:pt>
                <c:pt idx="37772">
                  <c:v>8.5710564022404623E-2</c:v>
                </c:pt>
                <c:pt idx="37773">
                  <c:v>8.5667144283791408E-2</c:v>
                </c:pt>
                <c:pt idx="37774">
                  <c:v>8.5623724545178193E-2</c:v>
                </c:pt>
                <c:pt idx="37775">
                  <c:v>8.5580304806565088E-2</c:v>
                </c:pt>
                <c:pt idx="37776">
                  <c:v>8.5536885067951873E-2</c:v>
                </c:pt>
                <c:pt idx="37777">
                  <c:v>8.5493465329338769E-2</c:v>
                </c:pt>
                <c:pt idx="37778">
                  <c:v>8.5450045590725554E-2</c:v>
                </c:pt>
                <c:pt idx="37779">
                  <c:v>8.5406625852112339E-2</c:v>
                </c:pt>
                <c:pt idx="37780">
                  <c:v>8.5363206113499235E-2</c:v>
                </c:pt>
                <c:pt idx="37781">
                  <c:v>8.531978637488602E-2</c:v>
                </c:pt>
                <c:pt idx="37782">
                  <c:v>8.531978637488602E-2</c:v>
                </c:pt>
                <c:pt idx="37783">
                  <c:v>8.5276366636272805E-2</c:v>
                </c:pt>
                <c:pt idx="37784">
                  <c:v>8.52329468976597E-2</c:v>
                </c:pt>
                <c:pt idx="37785">
                  <c:v>8.5189527159046485E-2</c:v>
                </c:pt>
                <c:pt idx="37786">
                  <c:v>8.5146107420433381E-2</c:v>
                </c:pt>
                <c:pt idx="37787">
                  <c:v>8.5102687681820166E-2</c:v>
                </c:pt>
                <c:pt idx="37788">
                  <c:v>8.5059267943206951E-2</c:v>
                </c:pt>
                <c:pt idx="37789">
                  <c:v>8.5015848204593847E-2</c:v>
                </c:pt>
                <c:pt idx="37790">
                  <c:v>8.4972428465980632E-2</c:v>
                </c:pt>
                <c:pt idx="37791">
                  <c:v>8.4929008727367417E-2</c:v>
                </c:pt>
                <c:pt idx="37792">
                  <c:v>8.4885588988754312E-2</c:v>
                </c:pt>
                <c:pt idx="37793">
                  <c:v>8.4842169250141097E-2</c:v>
                </c:pt>
                <c:pt idx="37794">
                  <c:v>8.4798749511527993E-2</c:v>
                </c:pt>
                <c:pt idx="37795">
                  <c:v>8.4755329772914778E-2</c:v>
                </c:pt>
                <c:pt idx="37796">
                  <c:v>8.4711910034301563E-2</c:v>
                </c:pt>
                <c:pt idx="37797">
                  <c:v>8.4668490295688459E-2</c:v>
                </c:pt>
                <c:pt idx="37798">
                  <c:v>8.4625070557075244E-2</c:v>
                </c:pt>
                <c:pt idx="37799">
                  <c:v>8.4581650818462029E-2</c:v>
                </c:pt>
                <c:pt idx="37800">
                  <c:v>8.4538231079848924E-2</c:v>
                </c:pt>
                <c:pt idx="37801">
                  <c:v>8.4494811341235709E-2</c:v>
                </c:pt>
                <c:pt idx="37802">
                  <c:v>8.4494811341235709E-2</c:v>
                </c:pt>
                <c:pt idx="37803">
                  <c:v>8.4451391602622605E-2</c:v>
                </c:pt>
                <c:pt idx="37804">
                  <c:v>8.440797186400939E-2</c:v>
                </c:pt>
                <c:pt idx="37805">
                  <c:v>8.4364552125396175E-2</c:v>
                </c:pt>
                <c:pt idx="37806">
                  <c:v>8.4321132386783071E-2</c:v>
                </c:pt>
                <c:pt idx="37807">
                  <c:v>8.4277712648169856E-2</c:v>
                </c:pt>
                <c:pt idx="37808">
                  <c:v>8.4277712648169856E-2</c:v>
                </c:pt>
                <c:pt idx="37809">
                  <c:v>8.4234292909556641E-2</c:v>
                </c:pt>
                <c:pt idx="37810">
                  <c:v>8.4190873170943537E-2</c:v>
                </c:pt>
                <c:pt idx="37811">
                  <c:v>8.4147453432330321E-2</c:v>
                </c:pt>
                <c:pt idx="37812">
                  <c:v>8.4104033693717217E-2</c:v>
                </c:pt>
                <c:pt idx="37813">
                  <c:v>8.4060613955104002E-2</c:v>
                </c:pt>
                <c:pt idx="37814">
                  <c:v>8.4017194216490787E-2</c:v>
                </c:pt>
                <c:pt idx="37815">
                  <c:v>8.3973774477877683E-2</c:v>
                </c:pt>
                <c:pt idx="37816">
                  <c:v>8.3930354739264468E-2</c:v>
                </c:pt>
                <c:pt idx="37817">
                  <c:v>8.3930354739264468E-2</c:v>
                </c:pt>
                <c:pt idx="37818">
                  <c:v>8.3886935000651253E-2</c:v>
                </c:pt>
                <c:pt idx="37819">
                  <c:v>8.3843515262038149E-2</c:v>
                </c:pt>
                <c:pt idx="37820">
                  <c:v>8.3800095523424933E-2</c:v>
                </c:pt>
                <c:pt idx="37821">
                  <c:v>8.3756675784811829E-2</c:v>
                </c:pt>
                <c:pt idx="37822">
                  <c:v>8.3713256046198614E-2</c:v>
                </c:pt>
                <c:pt idx="37823">
                  <c:v>8.3669836307585399E-2</c:v>
                </c:pt>
                <c:pt idx="37824">
                  <c:v>8.3626416568972295E-2</c:v>
                </c:pt>
                <c:pt idx="37825">
                  <c:v>8.358299683035908E-2</c:v>
                </c:pt>
                <c:pt idx="37826">
                  <c:v>8.3539577091745865E-2</c:v>
                </c:pt>
                <c:pt idx="37827">
                  <c:v>8.3496157353132761E-2</c:v>
                </c:pt>
                <c:pt idx="37828">
                  <c:v>8.3452737614519545E-2</c:v>
                </c:pt>
                <c:pt idx="37829">
                  <c:v>8.3452737614519545E-2</c:v>
                </c:pt>
                <c:pt idx="37830">
                  <c:v>8.3452737614519545E-2</c:v>
                </c:pt>
                <c:pt idx="37831">
                  <c:v>8.3409317875906441E-2</c:v>
                </c:pt>
                <c:pt idx="37832">
                  <c:v>8.3409317875906441E-2</c:v>
                </c:pt>
                <c:pt idx="37833">
                  <c:v>8.3365898137293226E-2</c:v>
                </c:pt>
                <c:pt idx="37834">
                  <c:v>8.3322478398680011E-2</c:v>
                </c:pt>
                <c:pt idx="37835">
                  <c:v>8.3279058660066907E-2</c:v>
                </c:pt>
                <c:pt idx="37836">
                  <c:v>8.3235638921453692E-2</c:v>
                </c:pt>
                <c:pt idx="37837">
                  <c:v>8.3192219182840477E-2</c:v>
                </c:pt>
                <c:pt idx="37838">
                  <c:v>8.3148799444227373E-2</c:v>
                </c:pt>
                <c:pt idx="37839">
                  <c:v>8.3105379705614157E-2</c:v>
                </c:pt>
                <c:pt idx="37840">
                  <c:v>8.3105379705614157E-2</c:v>
                </c:pt>
                <c:pt idx="37841">
                  <c:v>8.3061959967001053E-2</c:v>
                </c:pt>
                <c:pt idx="37842">
                  <c:v>8.3061959967001053E-2</c:v>
                </c:pt>
                <c:pt idx="37843">
                  <c:v>8.3061959967001053E-2</c:v>
                </c:pt>
                <c:pt idx="37844">
                  <c:v>8.3018540228387838E-2</c:v>
                </c:pt>
                <c:pt idx="37845">
                  <c:v>8.2975120489774623E-2</c:v>
                </c:pt>
                <c:pt idx="37846">
                  <c:v>8.2975120489774623E-2</c:v>
                </c:pt>
                <c:pt idx="37847">
                  <c:v>8.2975120489774623E-2</c:v>
                </c:pt>
                <c:pt idx="37848">
                  <c:v>8.2931700751161519E-2</c:v>
                </c:pt>
                <c:pt idx="37849">
                  <c:v>8.2888281012548304E-2</c:v>
                </c:pt>
                <c:pt idx="37850">
                  <c:v>8.2844861273935089E-2</c:v>
                </c:pt>
                <c:pt idx="37851">
                  <c:v>8.2801441535321985E-2</c:v>
                </c:pt>
                <c:pt idx="37852">
                  <c:v>8.2758021796708769E-2</c:v>
                </c:pt>
                <c:pt idx="37853">
                  <c:v>8.2714602058095665E-2</c:v>
                </c:pt>
                <c:pt idx="37854">
                  <c:v>8.267118231948245E-2</c:v>
                </c:pt>
                <c:pt idx="37855">
                  <c:v>8.2627762580869235E-2</c:v>
                </c:pt>
                <c:pt idx="37856">
                  <c:v>8.2584342842256131E-2</c:v>
                </c:pt>
                <c:pt idx="37857">
                  <c:v>8.2540923103642916E-2</c:v>
                </c:pt>
                <c:pt idx="37858">
                  <c:v>8.2497503365029701E-2</c:v>
                </c:pt>
                <c:pt idx="37859">
                  <c:v>8.2454083626416597E-2</c:v>
                </c:pt>
                <c:pt idx="37860">
                  <c:v>8.2410663887803381E-2</c:v>
                </c:pt>
                <c:pt idx="37861">
                  <c:v>8.2367244149190277E-2</c:v>
                </c:pt>
                <c:pt idx="37862">
                  <c:v>8.2323824410577062E-2</c:v>
                </c:pt>
                <c:pt idx="37863">
                  <c:v>8.2280404671963847E-2</c:v>
                </c:pt>
                <c:pt idx="37864">
                  <c:v>8.2236984933350743E-2</c:v>
                </c:pt>
                <c:pt idx="37865">
                  <c:v>8.2193565194737528E-2</c:v>
                </c:pt>
                <c:pt idx="37866">
                  <c:v>8.2150145456124313E-2</c:v>
                </c:pt>
                <c:pt idx="37867">
                  <c:v>8.2106725717511209E-2</c:v>
                </c:pt>
                <c:pt idx="37868">
                  <c:v>8.2106725717511209E-2</c:v>
                </c:pt>
                <c:pt idx="37869">
                  <c:v>8.2063305978897993E-2</c:v>
                </c:pt>
                <c:pt idx="37870">
                  <c:v>8.2019886240284778E-2</c:v>
                </c:pt>
                <c:pt idx="37871">
                  <c:v>8.2019886240284778E-2</c:v>
                </c:pt>
                <c:pt idx="37872">
                  <c:v>8.1976466501671674E-2</c:v>
                </c:pt>
                <c:pt idx="37873">
                  <c:v>8.1976466501671674E-2</c:v>
                </c:pt>
                <c:pt idx="37874">
                  <c:v>8.1933046763058459E-2</c:v>
                </c:pt>
                <c:pt idx="37875">
                  <c:v>8.1889627024445355E-2</c:v>
                </c:pt>
                <c:pt idx="37876">
                  <c:v>8.184620728583214E-2</c:v>
                </c:pt>
                <c:pt idx="37877">
                  <c:v>8.1802787547218925E-2</c:v>
                </c:pt>
                <c:pt idx="37878">
                  <c:v>8.1802787547218925E-2</c:v>
                </c:pt>
                <c:pt idx="37879">
                  <c:v>8.1759367808605821E-2</c:v>
                </c:pt>
                <c:pt idx="37880">
                  <c:v>8.1715948069992606E-2</c:v>
                </c:pt>
                <c:pt idx="37881">
                  <c:v>8.167252833137939E-2</c:v>
                </c:pt>
                <c:pt idx="37882">
                  <c:v>8.167252833137939E-2</c:v>
                </c:pt>
                <c:pt idx="37883">
                  <c:v>8.1629108592766286E-2</c:v>
                </c:pt>
                <c:pt idx="37884">
                  <c:v>8.1585688854153071E-2</c:v>
                </c:pt>
                <c:pt idx="37885">
                  <c:v>8.1542269115539967E-2</c:v>
                </c:pt>
                <c:pt idx="37886">
                  <c:v>8.1498849376926752E-2</c:v>
                </c:pt>
                <c:pt idx="37887">
                  <c:v>8.1455429638313537E-2</c:v>
                </c:pt>
                <c:pt idx="37888">
                  <c:v>8.1412009899700433E-2</c:v>
                </c:pt>
                <c:pt idx="37889">
                  <c:v>8.1412009899700433E-2</c:v>
                </c:pt>
                <c:pt idx="37890">
                  <c:v>8.1368590161087218E-2</c:v>
                </c:pt>
                <c:pt idx="37891">
                  <c:v>8.1325170422474002E-2</c:v>
                </c:pt>
                <c:pt idx="37892">
                  <c:v>8.1281750683860898E-2</c:v>
                </c:pt>
                <c:pt idx="37893">
                  <c:v>8.1238330945247683E-2</c:v>
                </c:pt>
                <c:pt idx="37894">
                  <c:v>8.1194911206634579E-2</c:v>
                </c:pt>
                <c:pt idx="37895">
                  <c:v>8.1151491468021364E-2</c:v>
                </c:pt>
                <c:pt idx="37896">
                  <c:v>8.1108071729408149E-2</c:v>
                </c:pt>
                <c:pt idx="37897">
                  <c:v>8.1064651990795045E-2</c:v>
                </c:pt>
                <c:pt idx="37898">
                  <c:v>8.1064651990795045E-2</c:v>
                </c:pt>
                <c:pt idx="37899">
                  <c:v>8.102123225218183E-2</c:v>
                </c:pt>
                <c:pt idx="37900">
                  <c:v>8.0977812513568614E-2</c:v>
                </c:pt>
                <c:pt idx="37901">
                  <c:v>8.093439277495551E-2</c:v>
                </c:pt>
                <c:pt idx="37902">
                  <c:v>8.093439277495551E-2</c:v>
                </c:pt>
                <c:pt idx="37903">
                  <c:v>8.0890973036342295E-2</c:v>
                </c:pt>
                <c:pt idx="37904">
                  <c:v>8.0847553297729191E-2</c:v>
                </c:pt>
                <c:pt idx="37905">
                  <c:v>8.0847553297729191E-2</c:v>
                </c:pt>
                <c:pt idx="37906">
                  <c:v>8.0804133559115976E-2</c:v>
                </c:pt>
                <c:pt idx="37907">
                  <c:v>8.0760713820502761E-2</c:v>
                </c:pt>
                <c:pt idx="37908">
                  <c:v>8.0717294081889657E-2</c:v>
                </c:pt>
                <c:pt idx="37909">
                  <c:v>8.0673874343276442E-2</c:v>
                </c:pt>
                <c:pt idx="37910">
                  <c:v>8.0630454604663226E-2</c:v>
                </c:pt>
                <c:pt idx="37911">
                  <c:v>8.0587034866050122E-2</c:v>
                </c:pt>
                <c:pt idx="37912">
                  <c:v>8.0543615127436907E-2</c:v>
                </c:pt>
                <c:pt idx="37913">
                  <c:v>8.0500195388823803E-2</c:v>
                </c:pt>
                <c:pt idx="37914">
                  <c:v>8.0456775650210588E-2</c:v>
                </c:pt>
                <c:pt idx="37915">
                  <c:v>8.0413355911597373E-2</c:v>
                </c:pt>
                <c:pt idx="37916">
                  <c:v>8.0369936172984269E-2</c:v>
                </c:pt>
                <c:pt idx="37917">
                  <c:v>8.0326516434371054E-2</c:v>
                </c:pt>
                <c:pt idx="37918">
                  <c:v>8.0283096695757838E-2</c:v>
                </c:pt>
                <c:pt idx="37919">
                  <c:v>8.0239676957144734E-2</c:v>
                </c:pt>
                <c:pt idx="37920">
                  <c:v>8.0239676957144734E-2</c:v>
                </c:pt>
                <c:pt idx="37921">
                  <c:v>8.0196257218531519E-2</c:v>
                </c:pt>
                <c:pt idx="37922">
                  <c:v>8.0152837479918415E-2</c:v>
                </c:pt>
                <c:pt idx="37923">
                  <c:v>8.01094177413052E-2</c:v>
                </c:pt>
                <c:pt idx="37924">
                  <c:v>8.01094177413052E-2</c:v>
                </c:pt>
                <c:pt idx="37925">
                  <c:v>8.0065998002691985E-2</c:v>
                </c:pt>
                <c:pt idx="37926">
                  <c:v>8.0022578264078881E-2</c:v>
                </c:pt>
                <c:pt idx="37927">
                  <c:v>7.9979158525465666E-2</c:v>
                </c:pt>
                <c:pt idx="37928">
                  <c:v>7.993573878685245E-2</c:v>
                </c:pt>
                <c:pt idx="37929">
                  <c:v>7.9892319048239346E-2</c:v>
                </c:pt>
                <c:pt idx="37930">
                  <c:v>7.9848899309626131E-2</c:v>
                </c:pt>
                <c:pt idx="37931">
                  <c:v>7.9805479571013027E-2</c:v>
                </c:pt>
                <c:pt idx="37932">
                  <c:v>7.9762059832399812E-2</c:v>
                </c:pt>
                <c:pt idx="37933">
                  <c:v>7.9762059832399812E-2</c:v>
                </c:pt>
                <c:pt idx="37934">
                  <c:v>7.9718640093786597E-2</c:v>
                </c:pt>
                <c:pt idx="37935">
                  <c:v>7.9675220355173493E-2</c:v>
                </c:pt>
                <c:pt idx="37936">
                  <c:v>7.9675220355173493E-2</c:v>
                </c:pt>
                <c:pt idx="37937">
                  <c:v>7.9631800616560278E-2</c:v>
                </c:pt>
                <c:pt idx="37938">
                  <c:v>7.9588380877947063E-2</c:v>
                </c:pt>
                <c:pt idx="37939">
                  <c:v>7.9588380877947063E-2</c:v>
                </c:pt>
                <c:pt idx="37940">
                  <c:v>7.9544961139333958E-2</c:v>
                </c:pt>
                <c:pt idx="37941">
                  <c:v>7.9501541400720743E-2</c:v>
                </c:pt>
                <c:pt idx="37942">
                  <c:v>7.9458121662107639E-2</c:v>
                </c:pt>
                <c:pt idx="37943">
                  <c:v>7.9414701923494424E-2</c:v>
                </c:pt>
                <c:pt idx="37944">
                  <c:v>7.9414701923494424E-2</c:v>
                </c:pt>
                <c:pt idx="37945">
                  <c:v>7.9414701923494424E-2</c:v>
                </c:pt>
                <c:pt idx="37946">
                  <c:v>7.9371282184881209E-2</c:v>
                </c:pt>
                <c:pt idx="37947">
                  <c:v>7.9327862446268105E-2</c:v>
                </c:pt>
                <c:pt idx="37948">
                  <c:v>7.928444270765489E-2</c:v>
                </c:pt>
                <c:pt idx="37949">
                  <c:v>7.928444270765489E-2</c:v>
                </c:pt>
                <c:pt idx="37950">
                  <c:v>7.9241022969041675E-2</c:v>
                </c:pt>
                <c:pt idx="37951">
                  <c:v>7.9241022969041675E-2</c:v>
                </c:pt>
                <c:pt idx="37952">
                  <c:v>7.919760323042857E-2</c:v>
                </c:pt>
                <c:pt idx="37953">
                  <c:v>7.9154183491815355E-2</c:v>
                </c:pt>
                <c:pt idx="37954">
                  <c:v>7.9110763753202251E-2</c:v>
                </c:pt>
                <c:pt idx="37955">
                  <c:v>7.9067344014589036E-2</c:v>
                </c:pt>
                <c:pt idx="37956">
                  <c:v>7.9023924275975821E-2</c:v>
                </c:pt>
                <c:pt idx="37957">
                  <c:v>7.8980504537362717E-2</c:v>
                </c:pt>
                <c:pt idx="37958">
                  <c:v>7.8980504537362717E-2</c:v>
                </c:pt>
                <c:pt idx="37959">
                  <c:v>7.8937084798749502E-2</c:v>
                </c:pt>
                <c:pt idx="37960">
                  <c:v>7.8893665060136287E-2</c:v>
                </c:pt>
                <c:pt idx="37961">
                  <c:v>7.8850245321523182E-2</c:v>
                </c:pt>
                <c:pt idx="37962">
                  <c:v>7.8850245321523182E-2</c:v>
                </c:pt>
                <c:pt idx="37963">
                  <c:v>7.8806825582909967E-2</c:v>
                </c:pt>
                <c:pt idx="37964">
                  <c:v>7.8763405844296863E-2</c:v>
                </c:pt>
                <c:pt idx="37965">
                  <c:v>7.8719986105683648E-2</c:v>
                </c:pt>
                <c:pt idx="37966">
                  <c:v>7.8676566367070433E-2</c:v>
                </c:pt>
                <c:pt idx="37967">
                  <c:v>7.8633146628457329E-2</c:v>
                </c:pt>
                <c:pt idx="37968">
                  <c:v>7.8589726889844114E-2</c:v>
                </c:pt>
                <c:pt idx="37969">
                  <c:v>7.8546307151230899E-2</c:v>
                </c:pt>
                <c:pt idx="37970">
                  <c:v>7.8502887412617794E-2</c:v>
                </c:pt>
                <c:pt idx="37971">
                  <c:v>7.8459467674004579E-2</c:v>
                </c:pt>
                <c:pt idx="37972">
                  <c:v>7.8416047935391475E-2</c:v>
                </c:pt>
                <c:pt idx="37973">
                  <c:v>7.837262819677826E-2</c:v>
                </c:pt>
                <c:pt idx="37974">
                  <c:v>7.8329208458165045E-2</c:v>
                </c:pt>
                <c:pt idx="37975">
                  <c:v>7.8285788719551941E-2</c:v>
                </c:pt>
                <c:pt idx="37976">
                  <c:v>7.8242368980938726E-2</c:v>
                </c:pt>
                <c:pt idx="37977">
                  <c:v>7.8198949242325511E-2</c:v>
                </c:pt>
                <c:pt idx="37978">
                  <c:v>7.8155529503712406E-2</c:v>
                </c:pt>
                <c:pt idx="37979">
                  <c:v>7.8112109765099191E-2</c:v>
                </c:pt>
                <c:pt idx="37980">
                  <c:v>7.8112109765099191E-2</c:v>
                </c:pt>
                <c:pt idx="37981">
                  <c:v>7.8068690026486087E-2</c:v>
                </c:pt>
                <c:pt idx="37982">
                  <c:v>7.8025270287872872E-2</c:v>
                </c:pt>
                <c:pt idx="37983">
                  <c:v>7.7981850549259657E-2</c:v>
                </c:pt>
                <c:pt idx="37984">
                  <c:v>7.7938430810646553E-2</c:v>
                </c:pt>
                <c:pt idx="37985">
                  <c:v>7.7895011072033338E-2</c:v>
                </c:pt>
                <c:pt idx="37986">
                  <c:v>7.7895011072033338E-2</c:v>
                </c:pt>
                <c:pt idx="37987">
                  <c:v>7.7851591333420123E-2</c:v>
                </c:pt>
                <c:pt idx="37988">
                  <c:v>7.7808171594807019E-2</c:v>
                </c:pt>
                <c:pt idx="37989">
                  <c:v>7.7764751856193803E-2</c:v>
                </c:pt>
                <c:pt idx="37990">
                  <c:v>7.7721332117580699E-2</c:v>
                </c:pt>
                <c:pt idx="37991">
                  <c:v>7.7677912378967484E-2</c:v>
                </c:pt>
                <c:pt idx="37992">
                  <c:v>7.7634492640354269E-2</c:v>
                </c:pt>
                <c:pt idx="37993">
                  <c:v>7.7591072901741165E-2</c:v>
                </c:pt>
                <c:pt idx="37994">
                  <c:v>7.754765316312795E-2</c:v>
                </c:pt>
                <c:pt idx="37995">
                  <c:v>7.7504233424514735E-2</c:v>
                </c:pt>
                <c:pt idx="37996">
                  <c:v>7.7460813685901631E-2</c:v>
                </c:pt>
                <c:pt idx="37997">
                  <c:v>7.7417393947288415E-2</c:v>
                </c:pt>
                <c:pt idx="37998">
                  <c:v>7.7373974208675311E-2</c:v>
                </c:pt>
                <c:pt idx="37999">
                  <c:v>7.7330554470062096E-2</c:v>
                </c:pt>
                <c:pt idx="38000">
                  <c:v>7.7287134731448881E-2</c:v>
                </c:pt>
                <c:pt idx="38001">
                  <c:v>7.7243714992835777E-2</c:v>
                </c:pt>
                <c:pt idx="38002">
                  <c:v>7.7200295254222562E-2</c:v>
                </c:pt>
                <c:pt idx="38003">
                  <c:v>7.7156875515609347E-2</c:v>
                </c:pt>
                <c:pt idx="38004">
                  <c:v>7.7113455776996243E-2</c:v>
                </c:pt>
                <c:pt idx="38005">
                  <c:v>7.7070036038383027E-2</c:v>
                </c:pt>
                <c:pt idx="38006">
                  <c:v>7.7026616299769923E-2</c:v>
                </c:pt>
                <c:pt idx="38007">
                  <c:v>7.6983196561156708E-2</c:v>
                </c:pt>
                <c:pt idx="38008">
                  <c:v>7.6983196561156708E-2</c:v>
                </c:pt>
                <c:pt idx="38009">
                  <c:v>7.6939776822543493E-2</c:v>
                </c:pt>
                <c:pt idx="38010">
                  <c:v>7.6896357083930389E-2</c:v>
                </c:pt>
                <c:pt idx="38011">
                  <c:v>7.6852937345317174E-2</c:v>
                </c:pt>
                <c:pt idx="38012">
                  <c:v>7.6852937345317174E-2</c:v>
                </c:pt>
                <c:pt idx="38013">
                  <c:v>7.6809517606703959E-2</c:v>
                </c:pt>
                <c:pt idx="38014">
                  <c:v>7.6766097868090855E-2</c:v>
                </c:pt>
                <c:pt idx="38015">
                  <c:v>7.6722678129477639E-2</c:v>
                </c:pt>
                <c:pt idx="38016">
                  <c:v>7.6679258390864535E-2</c:v>
                </c:pt>
                <c:pt idx="38017">
                  <c:v>7.663583865225132E-2</c:v>
                </c:pt>
                <c:pt idx="38018">
                  <c:v>7.6592418913638105E-2</c:v>
                </c:pt>
                <c:pt idx="38019">
                  <c:v>7.6548999175025001E-2</c:v>
                </c:pt>
                <c:pt idx="38020">
                  <c:v>7.6505579436411786E-2</c:v>
                </c:pt>
                <c:pt idx="38021">
                  <c:v>7.6462159697798571E-2</c:v>
                </c:pt>
                <c:pt idx="38022">
                  <c:v>7.6462159697798571E-2</c:v>
                </c:pt>
                <c:pt idx="38023">
                  <c:v>7.6418739959185467E-2</c:v>
                </c:pt>
                <c:pt idx="38024">
                  <c:v>7.6418739959185467E-2</c:v>
                </c:pt>
                <c:pt idx="38025">
                  <c:v>7.6375320220572251E-2</c:v>
                </c:pt>
                <c:pt idx="38026">
                  <c:v>7.6331900481959147E-2</c:v>
                </c:pt>
                <c:pt idx="38027">
                  <c:v>7.6288480743345932E-2</c:v>
                </c:pt>
                <c:pt idx="38028">
                  <c:v>7.6245061004732717E-2</c:v>
                </c:pt>
                <c:pt idx="38029">
                  <c:v>7.6201641266119613E-2</c:v>
                </c:pt>
                <c:pt idx="38030">
                  <c:v>7.6158221527506398E-2</c:v>
                </c:pt>
                <c:pt idx="38031">
                  <c:v>7.6114801788893183E-2</c:v>
                </c:pt>
                <c:pt idx="38032">
                  <c:v>7.6071382050280079E-2</c:v>
                </c:pt>
                <c:pt idx="38033">
                  <c:v>7.6027962311666863E-2</c:v>
                </c:pt>
                <c:pt idx="38034">
                  <c:v>7.6027962311666863E-2</c:v>
                </c:pt>
                <c:pt idx="38035">
                  <c:v>7.5984542573053759E-2</c:v>
                </c:pt>
                <c:pt idx="38036">
                  <c:v>7.5941122834440544E-2</c:v>
                </c:pt>
                <c:pt idx="38037">
                  <c:v>7.5897703095827329E-2</c:v>
                </c:pt>
                <c:pt idx="38038">
                  <c:v>7.5854283357214225E-2</c:v>
                </c:pt>
                <c:pt idx="38039">
                  <c:v>7.581086361860101E-2</c:v>
                </c:pt>
                <c:pt idx="38040">
                  <c:v>7.5767443879987795E-2</c:v>
                </c:pt>
                <c:pt idx="38041">
                  <c:v>7.5724024141374691E-2</c:v>
                </c:pt>
                <c:pt idx="38042">
                  <c:v>7.5680604402761475E-2</c:v>
                </c:pt>
                <c:pt idx="38043">
                  <c:v>7.5637184664148371E-2</c:v>
                </c:pt>
                <c:pt idx="38044">
                  <c:v>7.5593764925535156E-2</c:v>
                </c:pt>
                <c:pt idx="38045">
                  <c:v>7.5550345186921941E-2</c:v>
                </c:pt>
                <c:pt idx="38046">
                  <c:v>7.5506925448308837E-2</c:v>
                </c:pt>
                <c:pt idx="38047">
                  <c:v>7.5463505709695622E-2</c:v>
                </c:pt>
                <c:pt idx="38048">
                  <c:v>7.5420085971082407E-2</c:v>
                </c:pt>
                <c:pt idx="38049">
                  <c:v>7.5376666232469303E-2</c:v>
                </c:pt>
                <c:pt idx="38050">
                  <c:v>7.5333246493856088E-2</c:v>
                </c:pt>
                <c:pt idx="38051">
                  <c:v>7.5289826755242983E-2</c:v>
                </c:pt>
                <c:pt idx="38052">
                  <c:v>7.5246407016629768E-2</c:v>
                </c:pt>
                <c:pt idx="38053">
                  <c:v>7.5202987278016553E-2</c:v>
                </c:pt>
                <c:pt idx="38054">
                  <c:v>7.5159567539403449E-2</c:v>
                </c:pt>
                <c:pt idx="38055">
                  <c:v>7.5116147800790234E-2</c:v>
                </c:pt>
                <c:pt idx="38056">
                  <c:v>7.5072728062177019E-2</c:v>
                </c:pt>
                <c:pt idx="38057">
                  <c:v>7.5029308323563915E-2</c:v>
                </c:pt>
                <c:pt idx="38058">
                  <c:v>7.49858885849507E-2</c:v>
                </c:pt>
                <c:pt idx="38059">
                  <c:v>7.4942468846337595E-2</c:v>
                </c:pt>
                <c:pt idx="38060">
                  <c:v>7.489904910772438E-2</c:v>
                </c:pt>
                <c:pt idx="38061">
                  <c:v>7.4855629369111165E-2</c:v>
                </c:pt>
                <c:pt idx="38062">
                  <c:v>7.4812209630498061E-2</c:v>
                </c:pt>
                <c:pt idx="38063">
                  <c:v>7.4768789891884846E-2</c:v>
                </c:pt>
                <c:pt idx="38064">
                  <c:v>7.4725370153271631E-2</c:v>
                </c:pt>
                <c:pt idx="38065">
                  <c:v>7.4681950414658527E-2</c:v>
                </c:pt>
                <c:pt idx="38066">
                  <c:v>7.4638530676045312E-2</c:v>
                </c:pt>
                <c:pt idx="38067">
                  <c:v>7.4595110937432207E-2</c:v>
                </c:pt>
                <c:pt idx="38068">
                  <c:v>7.4551691198818992E-2</c:v>
                </c:pt>
                <c:pt idx="38069">
                  <c:v>7.4508271460205777E-2</c:v>
                </c:pt>
                <c:pt idx="38070">
                  <c:v>7.4464851721592673E-2</c:v>
                </c:pt>
                <c:pt idx="38071">
                  <c:v>7.4421431982979458E-2</c:v>
                </c:pt>
                <c:pt idx="38072">
                  <c:v>7.4378012244366243E-2</c:v>
                </c:pt>
                <c:pt idx="38073">
                  <c:v>7.4334592505753139E-2</c:v>
                </c:pt>
                <c:pt idx="38074">
                  <c:v>7.4291172767139924E-2</c:v>
                </c:pt>
                <c:pt idx="38075">
                  <c:v>7.4247753028526819E-2</c:v>
                </c:pt>
                <c:pt idx="38076">
                  <c:v>7.4204333289913604E-2</c:v>
                </c:pt>
                <c:pt idx="38077">
                  <c:v>7.4160913551300389E-2</c:v>
                </c:pt>
                <c:pt idx="38078">
                  <c:v>7.4117493812687285E-2</c:v>
                </c:pt>
                <c:pt idx="38079">
                  <c:v>7.407407407407407E-2</c:v>
                </c:pt>
                <c:pt idx="38080">
                  <c:v>7.4030654335460855E-2</c:v>
                </c:pt>
                <c:pt idx="38081">
                  <c:v>7.3987234596847751E-2</c:v>
                </c:pt>
                <c:pt idx="38082">
                  <c:v>7.3943814858234536E-2</c:v>
                </c:pt>
                <c:pt idx="38083">
                  <c:v>7.3900395119621431E-2</c:v>
                </c:pt>
                <c:pt idx="38084">
                  <c:v>7.3856975381008216E-2</c:v>
                </c:pt>
                <c:pt idx="38085">
                  <c:v>7.3856975381008216E-2</c:v>
                </c:pt>
                <c:pt idx="38086">
                  <c:v>7.3813555642395001E-2</c:v>
                </c:pt>
                <c:pt idx="38087">
                  <c:v>7.3770135903781897E-2</c:v>
                </c:pt>
                <c:pt idx="38088">
                  <c:v>7.3726716165168682E-2</c:v>
                </c:pt>
                <c:pt idx="38089">
                  <c:v>7.3683296426555467E-2</c:v>
                </c:pt>
                <c:pt idx="38090">
                  <c:v>7.3639876687942363E-2</c:v>
                </c:pt>
                <c:pt idx="38091">
                  <c:v>7.3596456949329148E-2</c:v>
                </c:pt>
                <c:pt idx="38092">
                  <c:v>7.3553037210716044E-2</c:v>
                </c:pt>
                <c:pt idx="38093">
                  <c:v>7.3509617472102828E-2</c:v>
                </c:pt>
                <c:pt idx="38094">
                  <c:v>7.3466197733489613E-2</c:v>
                </c:pt>
                <c:pt idx="38095">
                  <c:v>7.3422777994876509E-2</c:v>
                </c:pt>
                <c:pt idx="38096">
                  <c:v>7.3379358256263294E-2</c:v>
                </c:pt>
                <c:pt idx="38097">
                  <c:v>7.3335938517650079E-2</c:v>
                </c:pt>
                <c:pt idx="38098">
                  <c:v>7.3292518779036975E-2</c:v>
                </c:pt>
                <c:pt idx="38099">
                  <c:v>7.324909904042376E-2</c:v>
                </c:pt>
                <c:pt idx="38100">
                  <c:v>7.3205679301810656E-2</c:v>
                </c:pt>
                <c:pt idx="38101">
                  <c:v>7.316225956319744E-2</c:v>
                </c:pt>
                <c:pt idx="38102">
                  <c:v>7.3118839824584225E-2</c:v>
                </c:pt>
                <c:pt idx="38103">
                  <c:v>7.3075420085971121E-2</c:v>
                </c:pt>
                <c:pt idx="38104">
                  <c:v>7.3032000347357906E-2</c:v>
                </c:pt>
                <c:pt idx="38105">
                  <c:v>7.2988580608744691E-2</c:v>
                </c:pt>
                <c:pt idx="38106">
                  <c:v>7.2945160870131587E-2</c:v>
                </c:pt>
                <c:pt idx="38107">
                  <c:v>7.2901741131518372E-2</c:v>
                </c:pt>
                <c:pt idx="38108">
                  <c:v>7.2901741131518372E-2</c:v>
                </c:pt>
                <c:pt idx="38109">
                  <c:v>7.2858321392905268E-2</c:v>
                </c:pt>
                <c:pt idx="38110">
                  <c:v>7.2814901654292052E-2</c:v>
                </c:pt>
                <c:pt idx="38111">
                  <c:v>7.2771481915678837E-2</c:v>
                </c:pt>
                <c:pt idx="38112">
                  <c:v>7.2728062177065733E-2</c:v>
                </c:pt>
                <c:pt idx="38113">
                  <c:v>7.2684642438452518E-2</c:v>
                </c:pt>
                <c:pt idx="38114">
                  <c:v>7.2641222699839303E-2</c:v>
                </c:pt>
                <c:pt idx="38115">
                  <c:v>7.2597802961226199E-2</c:v>
                </c:pt>
                <c:pt idx="38116">
                  <c:v>7.2554383222612984E-2</c:v>
                </c:pt>
                <c:pt idx="38117">
                  <c:v>7.251096348399988E-2</c:v>
                </c:pt>
                <c:pt idx="38118">
                  <c:v>7.2467543745386664E-2</c:v>
                </c:pt>
                <c:pt idx="38119">
                  <c:v>7.2467543745386664E-2</c:v>
                </c:pt>
                <c:pt idx="38120">
                  <c:v>7.2424124006773449E-2</c:v>
                </c:pt>
                <c:pt idx="38121">
                  <c:v>7.2380704268160345E-2</c:v>
                </c:pt>
                <c:pt idx="38122">
                  <c:v>7.233728452954713E-2</c:v>
                </c:pt>
                <c:pt idx="38123">
                  <c:v>7.2293864790933915E-2</c:v>
                </c:pt>
                <c:pt idx="38124">
                  <c:v>7.2250445052320811E-2</c:v>
                </c:pt>
                <c:pt idx="38125">
                  <c:v>7.2207025313707596E-2</c:v>
                </c:pt>
                <c:pt idx="38126">
                  <c:v>7.2163605575094492E-2</c:v>
                </c:pt>
                <c:pt idx="38127">
                  <c:v>7.2120185836481276E-2</c:v>
                </c:pt>
                <c:pt idx="38128">
                  <c:v>7.2076766097868061E-2</c:v>
                </c:pt>
                <c:pt idx="38129">
                  <c:v>7.2033346359254957E-2</c:v>
                </c:pt>
                <c:pt idx="38130">
                  <c:v>7.1989926620641742E-2</c:v>
                </c:pt>
                <c:pt idx="38131">
                  <c:v>7.1946506882028527E-2</c:v>
                </c:pt>
                <c:pt idx="38132">
                  <c:v>7.1903087143415423E-2</c:v>
                </c:pt>
                <c:pt idx="38133">
                  <c:v>7.1859667404802208E-2</c:v>
                </c:pt>
                <c:pt idx="38134">
                  <c:v>7.1816247666189104E-2</c:v>
                </c:pt>
                <c:pt idx="38135">
                  <c:v>7.1772827927575888E-2</c:v>
                </c:pt>
                <c:pt idx="38136">
                  <c:v>7.1729408188962673E-2</c:v>
                </c:pt>
                <c:pt idx="38137">
                  <c:v>7.1685988450349569E-2</c:v>
                </c:pt>
                <c:pt idx="38138">
                  <c:v>7.1642568711736354E-2</c:v>
                </c:pt>
                <c:pt idx="38139">
                  <c:v>7.1599148973123139E-2</c:v>
                </c:pt>
                <c:pt idx="38140">
                  <c:v>7.1555729234510035E-2</c:v>
                </c:pt>
                <c:pt idx="38141">
                  <c:v>7.151230949589682E-2</c:v>
                </c:pt>
                <c:pt idx="38142">
                  <c:v>7.1468889757283716E-2</c:v>
                </c:pt>
                <c:pt idx="38143">
                  <c:v>7.14254700186705E-2</c:v>
                </c:pt>
                <c:pt idx="38144">
                  <c:v>7.1382050280057285E-2</c:v>
                </c:pt>
                <c:pt idx="38145">
                  <c:v>7.1338630541444181E-2</c:v>
                </c:pt>
                <c:pt idx="38146">
                  <c:v>7.1295210802830966E-2</c:v>
                </c:pt>
                <c:pt idx="38147">
                  <c:v>7.1251791064217751E-2</c:v>
                </c:pt>
                <c:pt idx="38148">
                  <c:v>7.1208371325604647E-2</c:v>
                </c:pt>
                <c:pt idx="38149">
                  <c:v>7.1208371325604647E-2</c:v>
                </c:pt>
                <c:pt idx="38150">
                  <c:v>7.1164951586991432E-2</c:v>
                </c:pt>
                <c:pt idx="38151">
                  <c:v>7.1121531848378328E-2</c:v>
                </c:pt>
                <c:pt idx="38152">
                  <c:v>7.1078112109765113E-2</c:v>
                </c:pt>
                <c:pt idx="38153">
                  <c:v>7.1034692371151897E-2</c:v>
                </c:pt>
                <c:pt idx="38154">
                  <c:v>7.1034692371151897E-2</c:v>
                </c:pt>
                <c:pt idx="38155">
                  <c:v>7.0991272632538793E-2</c:v>
                </c:pt>
                <c:pt idx="38156">
                  <c:v>7.0947852893925578E-2</c:v>
                </c:pt>
                <c:pt idx="38157">
                  <c:v>7.0947852893925578E-2</c:v>
                </c:pt>
                <c:pt idx="38158">
                  <c:v>7.0904433155312363E-2</c:v>
                </c:pt>
                <c:pt idx="38159">
                  <c:v>7.0861013416699259E-2</c:v>
                </c:pt>
                <c:pt idx="38160">
                  <c:v>7.0861013416699259E-2</c:v>
                </c:pt>
                <c:pt idx="38161">
                  <c:v>7.0817593678086044E-2</c:v>
                </c:pt>
                <c:pt idx="38162">
                  <c:v>7.077417393947294E-2</c:v>
                </c:pt>
                <c:pt idx="38163">
                  <c:v>7.077417393947294E-2</c:v>
                </c:pt>
                <c:pt idx="38164">
                  <c:v>7.077417393947294E-2</c:v>
                </c:pt>
                <c:pt idx="38165">
                  <c:v>7.0730754200859725E-2</c:v>
                </c:pt>
                <c:pt idx="38166">
                  <c:v>7.0730754200859725E-2</c:v>
                </c:pt>
                <c:pt idx="38167">
                  <c:v>7.0687334462246509E-2</c:v>
                </c:pt>
                <c:pt idx="38168">
                  <c:v>7.0643914723633405E-2</c:v>
                </c:pt>
                <c:pt idx="38169">
                  <c:v>7.0643914723633405E-2</c:v>
                </c:pt>
                <c:pt idx="38170">
                  <c:v>7.060049498502019E-2</c:v>
                </c:pt>
                <c:pt idx="38171">
                  <c:v>7.0557075246406975E-2</c:v>
                </c:pt>
                <c:pt idx="38172">
                  <c:v>7.0513655507793871E-2</c:v>
                </c:pt>
                <c:pt idx="38173">
                  <c:v>7.0470235769180656E-2</c:v>
                </c:pt>
                <c:pt idx="38174">
                  <c:v>7.0470235769180656E-2</c:v>
                </c:pt>
                <c:pt idx="38175">
                  <c:v>7.0426816030567441E-2</c:v>
                </c:pt>
                <c:pt idx="38176">
                  <c:v>7.0383396291954337E-2</c:v>
                </c:pt>
                <c:pt idx="38177">
                  <c:v>7.0339976553341121E-2</c:v>
                </c:pt>
                <c:pt idx="38178">
                  <c:v>7.0296556814728017E-2</c:v>
                </c:pt>
                <c:pt idx="38179">
                  <c:v>7.0253137076114802E-2</c:v>
                </c:pt>
                <c:pt idx="38180">
                  <c:v>7.0209717337501587E-2</c:v>
                </c:pt>
                <c:pt idx="38181">
                  <c:v>7.0166297598888483E-2</c:v>
                </c:pt>
                <c:pt idx="38182">
                  <c:v>7.0122877860275268E-2</c:v>
                </c:pt>
                <c:pt idx="38183">
                  <c:v>7.0122877860275268E-2</c:v>
                </c:pt>
                <c:pt idx="38184">
                  <c:v>7.0079458121662053E-2</c:v>
                </c:pt>
                <c:pt idx="38185">
                  <c:v>7.0036038383048949E-2</c:v>
                </c:pt>
                <c:pt idx="38186">
                  <c:v>6.9992618644435733E-2</c:v>
                </c:pt>
                <c:pt idx="38187">
                  <c:v>6.9992618644435733E-2</c:v>
                </c:pt>
                <c:pt idx="38188">
                  <c:v>6.9949198905822629E-2</c:v>
                </c:pt>
                <c:pt idx="38189">
                  <c:v>6.9905779167209414E-2</c:v>
                </c:pt>
                <c:pt idx="38190">
                  <c:v>6.9862359428596199E-2</c:v>
                </c:pt>
                <c:pt idx="38191">
                  <c:v>6.9818939689983095E-2</c:v>
                </c:pt>
                <c:pt idx="38192">
                  <c:v>6.977551995136988E-2</c:v>
                </c:pt>
                <c:pt idx="38193">
                  <c:v>6.9732100212756665E-2</c:v>
                </c:pt>
                <c:pt idx="38194">
                  <c:v>6.9688680474143561E-2</c:v>
                </c:pt>
                <c:pt idx="38195">
                  <c:v>6.9645260735530345E-2</c:v>
                </c:pt>
                <c:pt idx="38196">
                  <c:v>6.9601840996917241E-2</c:v>
                </c:pt>
                <c:pt idx="38197">
                  <c:v>6.9558421258304026E-2</c:v>
                </c:pt>
                <c:pt idx="38198">
                  <c:v>6.9515001519690811E-2</c:v>
                </c:pt>
                <c:pt idx="38199">
                  <c:v>6.9471581781077707E-2</c:v>
                </c:pt>
                <c:pt idx="38200">
                  <c:v>6.9428162042464492E-2</c:v>
                </c:pt>
                <c:pt idx="38201">
                  <c:v>6.9384742303851277E-2</c:v>
                </c:pt>
                <c:pt idx="38202">
                  <c:v>6.9341322565238173E-2</c:v>
                </c:pt>
                <c:pt idx="38203">
                  <c:v>6.9297902826624957E-2</c:v>
                </c:pt>
                <c:pt idx="38204">
                  <c:v>6.9254483088011853E-2</c:v>
                </c:pt>
                <c:pt idx="38205">
                  <c:v>6.9211063349398638E-2</c:v>
                </c:pt>
                <c:pt idx="38206">
                  <c:v>6.9167643610785423E-2</c:v>
                </c:pt>
                <c:pt idx="38207">
                  <c:v>6.9124223872172319E-2</c:v>
                </c:pt>
                <c:pt idx="38208">
                  <c:v>6.9124223872172319E-2</c:v>
                </c:pt>
                <c:pt idx="38209">
                  <c:v>6.9124223872172319E-2</c:v>
                </c:pt>
                <c:pt idx="38210">
                  <c:v>6.9124223872172319E-2</c:v>
                </c:pt>
                <c:pt idx="38211">
                  <c:v>6.9080804133559104E-2</c:v>
                </c:pt>
                <c:pt idx="38212">
                  <c:v>6.9037384394945889E-2</c:v>
                </c:pt>
                <c:pt idx="38213">
                  <c:v>6.8993964656332785E-2</c:v>
                </c:pt>
                <c:pt idx="38214">
                  <c:v>6.895054491771957E-2</c:v>
                </c:pt>
                <c:pt idx="38215">
                  <c:v>6.895054491771957E-2</c:v>
                </c:pt>
                <c:pt idx="38216">
                  <c:v>6.8907125179106465E-2</c:v>
                </c:pt>
                <c:pt idx="38217">
                  <c:v>6.886370544049325E-2</c:v>
                </c:pt>
                <c:pt idx="38218">
                  <c:v>6.8820285701880035E-2</c:v>
                </c:pt>
                <c:pt idx="38219">
                  <c:v>6.8776865963266931E-2</c:v>
                </c:pt>
                <c:pt idx="38220">
                  <c:v>6.8733446224653716E-2</c:v>
                </c:pt>
                <c:pt idx="38221">
                  <c:v>6.8690026486040501E-2</c:v>
                </c:pt>
                <c:pt idx="38222">
                  <c:v>6.8646606747427397E-2</c:v>
                </c:pt>
                <c:pt idx="38223">
                  <c:v>6.8603187008814182E-2</c:v>
                </c:pt>
                <c:pt idx="38224">
                  <c:v>6.8559767270201077E-2</c:v>
                </c:pt>
                <c:pt idx="38225">
                  <c:v>6.8516347531587862E-2</c:v>
                </c:pt>
                <c:pt idx="38226">
                  <c:v>6.8472927792974647E-2</c:v>
                </c:pt>
                <c:pt idx="38227">
                  <c:v>6.8429508054361543E-2</c:v>
                </c:pt>
                <c:pt idx="38228">
                  <c:v>6.8386088315748328E-2</c:v>
                </c:pt>
                <c:pt idx="38229">
                  <c:v>6.8342668577135113E-2</c:v>
                </c:pt>
                <c:pt idx="38230">
                  <c:v>6.8299248838522009E-2</c:v>
                </c:pt>
                <c:pt idx="38231">
                  <c:v>6.8255829099908794E-2</c:v>
                </c:pt>
                <c:pt idx="38232">
                  <c:v>6.8212409361295689E-2</c:v>
                </c:pt>
                <c:pt idx="38233">
                  <c:v>6.8168989622682474E-2</c:v>
                </c:pt>
                <c:pt idx="38234">
                  <c:v>6.8125569884069259E-2</c:v>
                </c:pt>
                <c:pt idx="38235">
                  <c:v>6.8125569884069259E-2</c:v>
                </c:pt>
                <c:pt idx="38236">
                  <c:v>6.8082150145456155E-2</c:v>
                </c:pt>
                <c:pt idx="38237">
                  <c:v>6.803873040684294E-2</c:v>
                </c:pt>
                <c:pt idx="38238">
                  <c:v>6.7995310668229725E-2</c:v>
                </c:pt>
                <c:pt idx="38239">
                  <c:v>6.7995310668229725E-2</c:v>
                </c:pt>
                <c:pt idx="38240">
                  <c:v>6.7951890929616621E-2</c:v>
                </c:pt>
                <c:pt idx="38241">
                  <c:v>6.7908471191003406E-2</c:v>
                </c:pt>
                <c:pt idx="38242">
                  <c:v>6.7865051452390301E-2</c:v>
                </c:pt>
                <c:pt idx="38243">
                  <c:v>6.7865051452390301E-2</c:v>
                </c:pt>
                <c:pt idx="38244">
                  <c:v>6.7821631713777086E-2</c:v>
                </c:pt>
                <c:pt idx="38245">
                  <c:v>6.7778211975163871E-2</c:v>
                </c:pt>
                <c:pt idx="38246">
                  <c:v>6.7734792236550767E-2</c:v>
                </c:pt>
                <c:pt idx="38247">
                  <c:v>6.7691372497937552E-2</c:v>
                </c:pt>
                <c:pt idx="38248">
                  <c:v>6.7691372497937552E-2</c:v>
                </c:pt>
                <c:pt idx="38249">
                  <c:v>6.7691372497937552E-2</c:v>
                </c:pt>
                <c:pt idx="38250">
                  <c:v>6.7647952759324337E-2</c:v>
                </c:pt>
                <c:pt idx="38251">
                  <c:v>6.7604533020711233E-2</c:v>
                </c:pt>
                <c:pt idx="38252">
                  <c:v>6.7561113282098018E-2</c:v>
                </c:pt>
                <c:pt idx="38253">
                  <c:v>6.7517693543484913E-2</c:v>
                </c:pt>
                <c:pt idx="38254">
                  <c:v>6.7517693543484913E-2</c:v>
                </c:pt>
                <c:pt idx="38255">
                  <c:v>6.7474273804871698E-2</c:v>
                </c:pt>
                <c:pt idx="38256">
                  <c:v>6.7430854066258483E-2</c:v>
                </c:pt>
                <c:pt idx="38257">
                  <c:v>6.7387434327645379E-2</c:v>
                </c:pt>
                <c:pt idx="38258">
                  <c:v>6.7344014589032164E-2</c:v>
                </c:pt>
                <c:pt idx="38259">
                  <c:v>6.7300594850418949E-2</c:v>
                </c:pt>
                <c:pt idx="38260">
                  <c:v>6.7300594850418949E-2</c:v>
                </c:pt>
                <c:pt idx="38261">
                  <c:v>6.7257175111805845E-2</c:v>
                </c:pt>
                <c:pt idx="38262">
                  <c:v>6.721375537319263E-2</c:v>
                </c:pt>
                <c:pt idx="38263">
                  <c:v>6.721375537319263E-2</c:v>
                </c:pt>
                <c:pt idx="38264">
                  <c:v>6.721375537319263E-2</c:v>
                </c:pt>
                <c:pt idx="38265">
                  <c:v>6.7170335634579525E-2</c:v>
                </c:pt>
                <c:pt idx="38266">
                  <c:v>6.712691589596631E-2</c:v>
                </c:pt>
                <c:pt idx="38267">
                  <c:v>6.7083496157353095E-2</c:v>
                </c:pt>
                <c:pt idx="38268">
                  <c:v>6.7040076418739991E-2</c:v>
                </c:pt>
                <c:pt idx="38269">
                  <c:v>6.6996656680126776E-2</c:v>
                </c:pt>
                <c:pt idx="38270">
                  <c:v>6.6953236941513561E-2</c:v>
                </c:pt>
                <c:pt idx="38271">
                  <c:v>6.6909817202900457E-2</c:v>
                </c:pt>
                <c:pt idx="38272">
                  <c:v>6.6866397464287242E-2</c:v>
                </c:pt>
                <c:pt idx="38273">
                  <c:v>6.6822977725674138E-2</c:v>
                </c:pt>
                <c:pt idx="38274">
                  <c:v>6.6779557987060922E-2</c:v>
                </c:pt>
                <c:pt idx="38275">
                  <c:v>6.6779557987060922E-2</c:v>
                </c:pt>
                <c:pt idx="38276">
                  <c:v>6.6736138248447707E-2</c:v>
                </c:pt>
                <c:pt idx="38277">
                  <c:v>6.6692718509834603E-2</c:v>
                </c:pt>
                <c:pt idx="38278">
                  <c:v>6.6649298771221388E-2</c:v>
                </c:pt>
                <c:pt idx="38279">
                  <c:v>6.6605879032608173E-2</c:v>
                </c:pt>
                <c:pt idx="38280">
                  <c:v>6.6562459293995069E-2</c:v>
                </c:pt>
                <c:pt idx="38281">
                  <c:v>6.6519039555381854E-2</c:v>
                </c:pt>
                <c:pt idx="38282">
                  <c:v>6.647561981676875E-2</c:v>
                </c:pt>
                <c:pt idx="38283">
                  <c:v>6.647561981676875E-2</c:v>
                </c:pt>
                <c:pt idx="38284">
                  <c:v>6.647561981676875E-2</c:v>
                </c:pt>
                <c:pt idx="38285">
                  <c:v>6.647561981676875E-2</c:v>
                </c:pt>
                <c:pt idx="38286">
                  <c:v>6.6432200078155534E-2</c:v>
                </c:pt>
                <c:pt idx="38287">
                  <c:v>6.6388780339542319E-2</c:v>
                </c:pt>
                <c:pt idx="38288">
                  <c:v>6.6388780339542319E-2</c:v>
                </c:pt>
                <c:pt idx="38289">
                  <c:v>6.6345360600929215E-2</c:v>
                </c:pt>
                <c:pt idx="38290">
                  <c:v>6.6301940862316E-2</c:v>
                </c:pt>
                <c:pt idx="38291">
                  <c:v>6.6258521123702785E-2</c:v>
                </c:pt>
                <c:pt idx="38292">
                  <c:v>6.6258521123702785E-2</c:v>
                </c:pt>
                <c:pt idx="38293">
                  <c:v>6.6215101385089681E-2</c:v>
                </c:pt>
                <c:pt idx="38294">
                  <c:v>6.6171681646476466E-2</c:v>
                </c:pt>
                <c:pt idx="38295">
                  <c:v>6.6128261907863362E-2</c:v>
                </c:pt>
                <c:pt idx="38296">
                  <c:v>6.6084842169250146E-2</c:v>
                </c:pt>
                <c:pt idx="38297">
                  <c:v>6.6041422430636931E-2</c:v>
                </c:pt>
                <c:pt idx="38298">
                  <c:v>6.5998002692023827E-2</c:v>
                </c:pt>
                <c:pt idx="38299">
                  <c:v>6.5998002692023827E-2</c:v>
                </c:pt>
                <c:pt idx="38300">
                  <c:v>6.5954582953410612E-2</c:v>
                </c:pt>
                <c:pt idx="38301">
                  <c:v>6.5911163214797397E-2</c:v>
                </c:pt>
                <c:pt idx="38302">
                  <c:v>6.5867743476184293E-2</c:v>
                </c:pt>
                <c:pt idx="38303">
                  <c:v>6.5824323737571078E-2</c:v>
                </c:pt>
                <c:pt idx="38304">
                  <c:v>6.5780903998957974E-2</c:v>
                </c:pt>
                <c:pt idx="38305">
                  <c:v>6.5737484260344758E-2</c:v>
                </c:pt>
                <c:pt idx="38306">
                  <c:v>6.5694064521731543E-2</c:v>
                </c:pt>
                <c:pt idx="38307">
                  <c:v>6.5650644783118439E-2</c:v>
                </c:pt>
                <c:pt idx="38308">
                  <c:v>6.5607225044505224E-2</c:v>
                </c:pt>
                <c:pt idx="38309">
                  <c:v>6.5607225044505224E-2</c:v>
                </c:pt>
                <c:pt idx="38310">
                  <c:v>6.5563805305892009E-2</c:v>
                </c:pt>
                <c:pt idx="38311">
                  <c:v>6.5520385567278905E-2</c:v>
                </c:pt>
                <c:pt idx="38312">
                  <c:v>6.547696582866569E-2</c:v>
                </c:pt>
                <c:pt idx="38313">
                  <c:v>6.5433546090052586E-2</c:v>
                </c:pt>
                <c:pt idx="38314">
                  <c:v>6.539012635143937E-2</c:v>
                </c:pt>
                <c:pt idx="38315">
                  <c:v>6.539012635143937E-2</c:v>
                </c:pt>
                <c:pt idx="38316">
                  <c:v>6.5346706612826155E-2</c:v>
                </c:pt>
                <c:pt idx="38317">
                  <c:v>6.5303286874213051E-2</c:v>
                </c:pt>
                <c:pt idx="38318">
                  <c:v>6.5259867135599836E-2</c:v>
                </c:pt>
                <c:pt idx="38319">
                  <c:v>6.5216447396986621E-2</c:v>
                </c:pt>
                <c:pt idx="38320">
                  <c:v>6.5216447396986621E-2</c:v>
                </c:pt>
                <c:pt idx="38321">
                  <c:v>6.5173027658373517E-2</c:v>
                </c:pt>
                <c:pt idx="38322">
                  <c:v>6.5129607919760302E-2</c:v>
                </c:pt>
                <c:pt idx="38323">
                  <c:v>6.5086188181147198E-2</c:v>
                </c:pt>
                <c:pt idx="38324">
                  <c:v>6.5042768442533982E-2</c:v>
                </c:pt>
                <c:pt idx="38325">
                  <c:v>6.4999348703920767E-2</c:v>
                </c:pt>
                <c:pt idx="38326">
                  <c:v>6.4955928965307663E-2</c:v>
                </c:pt>
                <c:pt idx="38327">
                  <c:v>6.4912509226694448E-2</c:v>
                </c:pt>
                <c:pt idx="38328">
                  <c:v>6.4869089488081233E-2</c:v>
                </c:pt>
                <c:pt idx="38329">
                  <c:v>6.4825669749468129E-2</c:v>
                </c:pt>
                <c:pt idx="38330">
                  <c:v>6.4782250010854914E-2</c:v>
                </c:pt>
                <c:pt idx="38331">
                  <c:v>6.4782250010854914E-2</c:v>
                </c:pt>
                <c:pt idx="38332">
                  <c:v>6.473883027224181E-2</c:v>
                </c:pt>
                <c:pt idx="38333">
                  <c:v>6.4695410533628595E-2</c:v>
                </c:pt>
                <c:pt idx="38334">
                  <c:v>6.4651990795015379E-2</c:v>
                </c:pt>
                <c:pt idx="38335">
                  <c:v>6.4608571056402275E-2</c:v>
                </c:pt>
                <c:pt idx="38336">
                  <c:v>6.456515131778906E-2</c:v>
                </c:pt>
                <c:pt idx="38337">
                  <c:v>6.4521731579175845E-2</c:v>
                </c:pt>
                <c:pt idx="38338">
                  <c:v>6.4478311840562741E-2</c:v>
                </c:pt>
                <c:pt idx="38339">
                  <c:v>6.4434892101949526E-2</c:v>
                </c:pt>
                <c:pt idx="38340">
                  <c:v>6.4391472363336422E-2</c:v>
                </c:pt>
                <c:pt idx="38341">
                  <c:v>6.4348052624723207E-2</c:v>
                </c:pt>
                <c:pt idx="38342">
                  <c:v>6.4304632886109991E-2</c:v>
                </c:pt>
                <c:pt idx="38343">
                  <c:v>6.4261213147496887E-2</c:v>
                </c:pt>
                <c:pt idx="38344">
                  <c:v>6.4217793408883672E-2</c:v>
                </c:pt>
                <c:pt idx="38345">
                  <c:v>6.4217793408883672E-2</c:v>
                </c:pt>
                <c:pt idx="38346">
                  <c:v>6.4174373670270457E-2</c:v>
                </c:pt>
                <c:pt idx="38347">
                  <c:v>6.4174373670270457E-2</c:v>
                </c:pt>
                <c:pt idx="38348">
                  <c:v>6.4130953931657353E-2</c:v>
                </c:pt>
                <c:pt idx="38349">
                  <c:v>6.4087534193044138E-2</c:v>
                </c:pt>
                <c:pt idx="38350">
                  <c:v>6.4044114454431034E-2</c:v>
                </c:pt>
                <c:pt idx="38351">
                  <c:v>6.4000694715817819E-2</c:v>
                </c:pt>
                <c:pt idx="38352">
                  <c:v>6.3957274977204603E-2</c:v>
                </c:pt>
                <c:pt idx="38353">
                  <c:v>6.3957274977204603E-2</c:v>
                </c:pt>
                <c:pt idx="38354">
                  <c:v>6.3913855238591499E-2</c:v>
                </c:pt>
                <c:pt idx="38355">
                  <c:v>6.3870435499978284E-2</c:v>
                </c:pt>
                <c:pt idx="38356">
                  <c:v>6.3827015761365069E-2</c:v>
                </c:pt>
                <c:pt idx="38357">
                  <c:v>6.3783596022751965E-2</c:v>
                </c:pt>
                <c:pt idx="38358">
                  <c:v>6.374017628413875E-2</c:v>
                </c:pt>
                <c:pt idx="38359">
                  <c:v>6.3696756545525646E-2</c:v>
                </c:pt>
                <c:pt idx="38360">
                  <c:v>6.3653336806912431E-2</c:v>
                </c:pt>
                <c:pt idx="38361">
                  <c:v>6.3609917068299215E-2</c:v>
                </c:pt>
                <c:pt idx="38362">
                  <c:v>6.3566497329686111E-2</c:v>
                </c:pt>
                <c:pt idx="38363">
                  <c:v>6.3523077591072896E-2</c:v>
                </c:pt>
                <c:pt idx="38364">
                  <c:v>6.3479657852459681E-2</c:v>
                </c:pt>
                <c:pt idx="38365">
                  <c:v>6.3436238113846577E-2</c:v>
                </c:pt>
                <c:pt idx="38366">
                  <c:v>6.3392818375233362E-2</c:v>
                </c:pt>
                <c:pt idx="38367">
                  <c:v>6.3349398636620258E-2</c:v>
                </c:pt>
                <c:pt idx="38368">
                  <c:v>6.3305978898007043E-2</c:v>
                </c:pt>
                <c:pt idx="38369">
                  <c:v>6.3262559159393827E-2</c:v>
                </c:pt>
                <c:pt idx="38370">
                  <c:v>6.3219139420780723E-2</c:v>
                </c:pt>
                <c:pt idx="38371">
                  <c:v>6.3175719682167508E-2</c:v>
                </c:pt>
                <c:pt idx="38372">
                  <c:v>6.3132299943554293E-2</c:v>
                </c:pt>
                <c:pt idx="38373">
                  <c:v>6.3088880204941189E-2</c:v>
                </c:pt>
                <c:pt idx="38374">
                  <c:v>6.3045460466327974E-2</c:v>
                </c:pt>
                <c:pt idx="38375">
                  <c:v>6.300204072771487E-2</c:v>
                </c:pt>
                <c:pt idx="38376">
                  <c:v>6.2958620989101655E-2</c:v>
                </c:pt>
                <c:pt idx="38377">
                  <c:v>6.2915201250488439E-2</c:v>
                </c:pt>
                <c:pt idx="38378">
                  <c:v>6.2871781511875335E-2</c:v>
                </c:pt>
                <c:pt idx="38379">
                  <c:v>6.282836177326212E-2</c:v>
                </c:pt>
                <c:pt idx="38380">
                  <c:v>6.2784942034648905E-2</c:v>
                </c:pt>
                <c:pt idx="38381">
                  <c:v>6.2741522296035801E-2</c:v>
                </c:pt>
                <c:pt idx="38382">
                  <c:v>6.2698102557422586E-2</c:v>
                </c:pt>
                <c:pt idx="38383">
                  <c:v>6.2654682818809482E-2</c:v>
                </c:pt>
                <c:pt idx="38384">
                  <c:v>6.2611263080196267E-2</c:v>
                </c:pt>
                <c:pt idx="38385">
                  <c:v>6.2611263080196267E-2</c:v>
                </c:pt>
                <c:pt idx="38386">
                  <c:v>6.2567843341583051E-2</c:v>
                </c:pt>
                <c:pt idx="38387">
                  <c:v>6.2524423602969947E-2</c:v>
                </c:pt>
                <c:pt idx="38388">
                  <c:v>6.2481003864356732E-2</c:v>
                </c:pt>
                <c:pt idx="38389">
                  <c:v>6.2437584125743517E-2</c:v>
                </c:pt>
                <c:pt idx="38390">
                  <c:v>6.2394164387130413E-2</c:v>
                </c:pt>
                <c:pt idx="38391">
                  <c:v>6.2350744648517198E-2</c:v>
                </c:pt>
                <c:pt idx="38392">
                  <c:v>6.2307324909904094E-2</c:v>
                </c:pt>
                <c:pt idx="38393">
                  <c:v>6.2263905171290879E-2</c:v>
                </c:pt>
                <c:pt idx="38394">
                  <c:v>6.2220485432677664E-2</c:v>
                </c:pt>
                <c:pt idx="38395">
                  <c:v>6.2177065694064559E-2</c:v>
                </c:pt>
                <c:pt idx="38396">
                  <c:v>6.2133645955451344E-2</c:v>
                </c:pt>
                <c:pt idx="38397">
                  <c:v>6.2133645955451344E-2</c:v>
                </c:pt>
                <c:pt idx="38398">
                  <c:v>6.2090226216838129E-2</c:v>
                </c:pt>
                <c:pt idx="38399">
                  <c:v>6.2046806478225025E-2</c:v>
                </c:pt>
                <c:pt idx="38400">
                  <c:v>6.200338673961181E-2</c:v>
                </c:pt>
                <c:pt idx="38401">
                  <c:v>6.1959967000998706E-2</c:v>
                </c:pt>
                <c:pt idx="38402">
                  <c:v>6.1916547262385491E-2</c:v>
                </c:pt>
                <c:pt idx="38403">
                  <c:v>6.1916547262385491E-2</c:v>
                </c:pt>
                <c:pt idx="38404">
                  <c:v>6.1873127523772276E-2</c:v>
                </c:pt>
                <c:pt idx="38405">
                  <c:v>6.1829707785159171E-2</c:v>
                </c:pt>
                <c:pt idx="38406">
                  <c:v>6.1786288046545956E-2</c:v>
                </c:pt>
                <c:pt idx="38407">
                  <c:v>6.1742868307932741E-2</c:v>
                </c:pt>
                <c:pt idx="38408">
                  <c:v>6.1699448569319637E-2</c:v>
                </c:pt>
                <c:pt idx="38409">
                  <c:v>6.1699448569319637E-2</c:v>
                </c:pt>
                <c:pt idx="38410">
                  <c:v>6.1656028830706422E-2</c:v>
                </c:pt>
                <c:pt idx="38411">
                  <c:v>6.1612609092093318E-2</c:v>
                </c:pt>
                <c:pt idx="38412">
                  <c:v>6.1569189353480103E-2</c:v>
                </c:pt>
                <c:pt idx="38413">
                  <c:v>6.1569189353480103E-2</c:v>
                </c:pt>
                <c:pt idx="38414">
                  <c:v>6.1525769614866888E-2</c:v>
                </c:pt>
                <c:pt idx="38415">
                  <c:v>6.1482349876253783E-2</c:v>
                </c:pt>
                <c:pt idx="38416">
                  <c:v>6.1438930137640568E-2</c:v>
                </c:pt>
                <c:pt idx="38417">
                  <c:v>6.1395510399027353E-2</c:v>
                </c:pt>
                <c:pt idx="38418">
                  <c:v>6.1352090660414249E-2</c:v>
                </c:pt>
                <c:pt idx="38419">
                  <c:v>6.1308670921801034E-2</c:v>
                </c:pt>
                <c:pt idx="38420">
                  <c:v>6.126525118318793E-2</c:v>
                </c:pt>
                <c:pt idx="38421">
                  <c:v>6.1221831444574715E-2</c:v>
                </c:pt>
                <c:pt idx="38422">
                  <c:v>6.11784117059615E-2</c:v>
                </c:pt>
                <c:pt idx="38423">
                  <c:v>6.1134991967348395E-2</c:v>
                </c:pt>
                <c:pt idx="38424">
                  <c:v>6.109157222873518E-2</c:v>
                </c:pt>
                <c:pt idx="38425">
                  <c:v>6.109157222873518E-2</c:v>
                </c:pt>
                <c:pt idx="38426">
                  <c:v>6.1048152490121965E-2</c:v>
                </c:pt>
                <c:pt idx="38427">
                  <c:v>6.1004732751508861E-2</c:v>
                </c:pt>
                <c:pt idx="38428">
                  <c:v>6.0961313012895646E-2</c:v>
                </c:pt>
                <c:pt idx="38429">
                  <c:v>6.0917893274282542E-2</c:v>
                </c:pt>
                <c:pt idx="38430">
                  <c:v>6.0917893274282542E-2</c:v>
                </c:pt>
                <c:pt idx="38431">
                  <c:v>6.0874473535669327E-2</c:v>
                </c:pt>
                <c:pt idx="38432">
                  <c:v>6.0831053797056112E-2</c:v>
                </c:pt>
                <c:pt idx="38433">
                  <c:v>6.0787634058443007E-2</c:v>
                </c:pt>
                <c:pt idx="38434">
                  <c:v>6.0744214319829792E-2</c:v>
                </c:pt>
                <c:pt idx="38435">
                  <c:v>6.0700794581216577E-2</c:v>
                </c:pt>
                <c:pt idx="38436">
                  <c:v>6.0657374842603473E-2</c:v>
                </c:pt>
                <c:pt idx="38437">
                  <c:v>6.0613955103990258E-2</c:v>
                </c:pt>
                <c:pt idx="38438">
                  <c:v>6.0570535365377154E-2</c:v>
                </c:pt>
                <c:pt idx="38439">
                  <c:v>6.0527115626763939E-2</c:v>
                </c:pt>
                <c:pt idx="38440">
                  <c:v>6.0483695888150724E-2</c:v>
                </c:pt>
                <c:pt idx="38441">
                  <c:v>6.044027614953762E-2</c:v>
                </c:pt>
                <c:pt idx="38442">
                  <c:v>6.044027614953762E-2</c:v>
                </c:pt>
                <c:pt idx="38443">
                  <c:v>6.0396856410924404E-2</c:v>
                </c:pt>
                <c:pt idx="38444">
                  <c:v>6.0353436672311189E-2</c:v>
                </c:pt>
                <c:pt idx="38445">
                  <c:v>6.0310016933698085E-2</c:v>
                </c:pt>
                <c:pt idx="38446">
                  <c:v>6.026659719508487E-2</c:v>
                </c:pt>
                <c:pt idx="38447">
                  <c:v>6.0223177456471766E-2</c:v>
                </c:pt>
                <c:pt idx="38448">
                  <c:v>6.0179757717858551E-2</c:v>
                </c:pt>
                <c:pt idx="38449">
                  <c:v>6.0136337979245336E-2</c:v>
                </c:pt>
                <c:pt idx="38450">
                  <c:v>6.0092918240632232E-2</c:v>
                </c:pt>
                <c:pt idx="38451">
                  <c:v>6.0049498502019016E-2</c:v>
                </c:pt>
                <c:pt idx="38452">
                  <c:v>6.0006078763405801E-2</c:v>
                </c:pt>
                <c:pt idx="38453">
                  <c:v>5.9962659024792697E-2</c:v>
                </c:pt>
                <c:pt idx="38454">
                  <c:v>5.9919239286179482E-2</c:v>
                </c:pt>
                <c:pt idx="38455">
                  <c:v>5.9875819547566378E-2</c:v>
                </c:pt>
                <c:pt idx="38456">
                  <c:v>5.9832399808953163E-2</c:v>
                </c:pt>
                <c:pt idx="38457">
                  <c:v>5.9788980070339948E-2</c:v>
                </c:pt>
                <c:pt idx="38458">
                  <c:v>5.9745560331726844E-2</c:v>
                </c:pt>
                <c:pt idx="38459">
                  <c:v>5.9702140593113628E-2</c:v>
                </c:pt>
                <c:pt idx="38460">
                  <c:v>5.9658720854500413E-2</c:v>
                </c:pt>
                <c:pt idx="38461">
                  <c:v>5.9615301115887309E-2</c:v>
                </c:pt>
                <c:pt idx="38462">
                  <c:v>5.9571881377274094E-2</c:v>
                </c:pt>
                <c:pt idx="38463">
                  <c:v>5.952846163866099E-2</c:v>
                </c:pt>
                <c:pt idx="38464">
                  <c:v>5.952846163866099E-2</c:v>
                </c:pt>
                <c:pt idx="38465">
                  <c:v>5.9485041900047775E-2</c:v>
                </c:pt>
                <c:pt idx="38466">
                  <c:v>5.944162216143456E-2</c:v>
                </c:pt>
                <c:pt idx="38467">
                  <c:v>5.9398202422821456E-2</c:v>
                </c:pt>
                <c:pt idx="38468">
                  <c:v>5.935478268420824E-2</c:v>
                </c:pt>
                <c:pt idx="38469">
                  <c:v>5.9311362945595025E-2</c:v>
                </c:pt>
                <c:pt idx="38470">
                  <c:v>5.9267943206981921E-2</c:v>
                </c:pt>
                <c:pt idx="38471">
                  <c:v>5.9267943206981921E-2</c:v>
                </c:pt>
                <c:pt idx="38472">
                  <c:v>5.9267943206981921E-2</c:v>
                </c:pt>
                <c:pt idx="38473">
                  <c:v>5.9224523468368706E-2</c:v>
                </c:pt>
                <c:pt idx="38474">
                  <c:v>5.9181103729755602E-2</c:v>
                </c:pt>
                <c:pt idx="38475">
                  <c:v>5.9137683991142387E-2</c:v>
                </c:pt>
                <c:pt idx="38476">
                  <c:v>5.9137683991142387E-2</c:v>
                </c:pt>
                <c:pt idx="38477">
                  <c:v>5.9094264252529172E-2</c:v>
                </c:pt>
                <c:pt idx="38478">
                  <c:v>5.9050844513916068E-2</c:v>
                </c:pt>
                <c:pt idx="38479">
                  <c:v>5.9007424775302852E-2</c:v>
                </c:pt>
                <c:pt idx="38480">
                  <c:v>5.8964005036689637E-2</c:v>
                </c:pt>
                <c:pt idx="38481">
                  <c:v>5.8920585298076533E-2</c:v>
                </c:pt>
                <c:pt idx="38482">
                  <c:v>5.8877165559463318E-2</c:v>
                </c:pt>
                <c:pt idx="38483">
                  <c:v>5.8833745820850103E-2</c:v>
                </c:pt>
                <c:pt idx="38484">
                  <c:v>5.8790326082236999E-2</c:v>
                </c:pt>
                <c:pt idx="38485">
                  <c:v>5.8746906343623784E-2</c:v>
                </c:pt>
                <c:pt idx="38486">
                  <c:v>5.870348660501068E-2</c:v>
                </c:pt>
                <c:pt idx="38487">
                  <c:v>5.8660066866397464E-2</c:v>
                </c:pt>
                <c:pt idx="38488">
                  <c:v>5.8616647127784249E-2</c:v>
                </c:pt>
                <c:pt idx="38489">
                  <c:v>5.8573227389171145E-2</c:v>
                </c:pt>
                <c:pt idx="38490">
                  <c:v>5.852980765055793E-2</c:v>
                </c:pt>
                <c:pt idx="38491">
                  <c:v>5.8486387911944715E-2</c:v>
                </c:pt>
                <c:pt idx="38492">
                  <c:v>5.8442968173331611E-2</c:v>
                </c:pt>
                <c:pt idx="38493">
                  <c:v>5.8399548434718396E-2</c:v>
                </c:pt>
                <c:pt idx="38494">
                  <c:v>5.8356128696105292E-2</c:v>
                </c:pt>
                <c:pt idx="38495">
                  <c:v>5.8312708957492077E-2</c:v>
                </c:pt>
                <c:pt idx="38496">
                  <c:v>5.8269289218878861E-2</c:v>
                </c:pt>
                <c:pt idx="38497">
                  <c:v>5.8269289218878861E-2</c:v>
                </c:pt>
                <c:pt idx="38498">
                  <c:v>5.8225869480265757E-2</c:v>
                </c:pt>
                <c:pt idx="38499">
                  <c:v>5.8182449741652542E-2</c:v>
                </c:pt>
                <c:pt idx="38500">
                  <c:v>5.8139030003039327E-2</c:v>
                </c:pt>
                <c:pt idx="38501">
                  <c:v>5.8095610264426223E-2</c:v>
                </c:pt>
                <c:pt idx="38502">
                  <c:v>5.8052190525813008E-2</c:v>
                </c:pt>
                <c:pt idx="38503">
                  <c:v>5.8008770787199904E-2</c:v>
                </c:pt>
                <c:pt idx="38504">
                  <c:v>5.7965351048586689E-2</c:v>
                </c:pt>
                <c:pt idx="38505">
                  <c:v>5.7921931309973473E-2</c:v>
                </c:pt>
                <c:pt idx="38506">
                  <c:v>5.7878511571360369E-2</c:v>
                </c:pt>
                <c:pt idx="38507">
                  <c:v>5.7835091832747154E-2</c:v>
                </c:pt>
                <c:pt idx="38508">
                  <c:v>5.7835091832747154E-2</c:v>
                </c:pt>
                <c:pt idx="38509">
                  <c:v>5.7835091832747154E-2</c:v>
                </c:pt>
                <c:pt idx="38510">
                  <c:v>5.7835091832747154E-2</c:v>
                </c:pt>
                <c:pt idx="38511">
                  <c:v>5.7791672094133939E-2</c:v>
                </c:pt>
                <c:pt idx="38512">
                  <c:v>5.7748252355520835E-2</c:v>
                </c:pt>
                <c:pt idx="38513">
                  <c:v>5.770483261690762E-2</c:v>
                </c:pt>
                <c:pt idx="38514">
                  <c:v>5.770483261690762E-2</c:v>
                </c:pt>
                <c:pt idx="38515">
                  <c:v>5.7661412878294516E-2</c:v>
                </c:pt>
                <c:pt idx="38516">
                  <c:v>5.7617993139681301E-2</c:v>
                </c:pt>
                <c:pt idx="38517">
                  <c:v>5.7574573401068085E-2</c:v>
                </c:pt>
                <c:pt idx="38518">
                  <c:v>5.7531153662454981E-2</c:v>
                </c:pt>
                <c:pt idx="38519">
                  <c:v>5.7487733923841766E-2</c:v>
                </c:pt>
                <c:pt idx="38520">
                  <c:v>5.7444314185228551E-2</c:v>
                </c:pt>
                <c:pt idx="38521">
                  <c:v>5.7400894446615447E-2</c:v>
                </c:pt>
                <c:pt idx="38522">
                  <c:v>5.7357474708002232E-2</c:v>
                </c:pt>
                <c:pt idx="38523">
                  <c:v>5.7314054969389128E-2</c:v>
                </c:pt>
                <c:pt idx="38524">
                  <c:v>5.7270635230775913E-2</c:v>
                </c:pt>
                <c:pt idx="38525">
                  <c:v>5.7227215492162697E-2</c:v>
                </c:pt>
                <c:pt idx="38526">
                  <c:v>5.7183795753549593E-2</c:v>
                </c:pt>
                <c:pt idx="38527">
                  <c:v>5.7140376014936378E-2</c:v>
                </c:pt>
                <c:pt idx="38528">
                  <c:v>5.7140376014936378E-2</c:v>
                </c:pt>
                <c:pt idx="38529">
                  <c:v>5.7096956276323163E-2</c:v>
                </c:pt>
                <c:pt idx="38530">
                  <c:v>5.7096956276323163E-2</c:v>
                </c:pt>
                <c:pt idx="38531">
                  <c:v>5.7053536537710059E-2</c:v>
                </c:pt>
                <c:pt idx="38532">
                  <c:v>5.7010116799096844E-2</c:v>
                </c:pt>
                <c:pt idx="38533">
                  <c:v>5.7010116799096844E-2</c:v>
                </c:pt>
                <c:pt idx="38534">
                  <c:v>5.696669706048374E-2</c:v>
                </c:pt>
                <c:pt idx="38535">
                  <c:v>5.6923277321870525E-2</c:v>
                </c:pt>
                <c:pt idx="38536">
                  <c:v>5.6879857583257309E-2</c:v>
                </c:pt>
                <c:pt idx="38537">
                  <c:v>5.6879857583257309E-2</c:v>
                </c:pt>
                <c:pt idx="38538">
                  <c:v>5.6836437844644205E-2</c:v>
                </c:pt>
                <c:pt idx="38539">
                  <c:v>5.679301810603099E-2</c:v>
                </c:pt>
                <c:pt idx="38540">
                  <c:v>5.6749598367417775E-2</c:v>
                </c:pt>
                <c:pt idx="38541">
                  <c:v>5.6706178628804671E-2</c:v>
                </c:pt>
                <c:pt idx="38542">
                  <c:v>5.6662758890191456E-2</c:v>
                </c:pt>
                <c:pt idx="38543">
                  <c:v>5.6619339151578352E-2</c:v>
                </c:pt>
                <c:pt idx="38544">
                  <c:v>5.6575919412965137E-2</c:v>
                </c:pt>
                <c:pt idx="38545">
                  <c:v>5.6532499674351921E-2</c:v>
                </c:pt>
                <c:pt idx="38546">
                  <c:v>5.6489079935738817E-2</c:v>
                </c:pt>
                <c:pt idx="38547">
                  <c:v>5.6445660197125602E-2</c:v>
                </c:pt>
                <c:pt idx="38548">
                  <c:v>5.6402240458512387E-2</c:v>
                </c:pt>
                <c:pt idx="38549">
                  <c:v>5.6358820719899283E-2</c:v>
                </c:pt>
                <c:pt idx="38550">
                  <c:v>5.6358820719899283E-2</c:v>
                </c:pt>
                <c:pt idx="38551">
                  <c:v>5.6358820719899283E-2</c:v>
                </c:pt>
                <c:pt idx="38552">
                  <c:v>5.6315400981286068E-2</c:v>
                </c:pt>
                <c:pt idx="38553">
                  <c:v>5.6271981242672964E-2</c:v>
                </c:pt>
                <c:pt idx="38554">
                  <c:v>5.6228561504059749E-2</c:v>
                </c:pt>
                <c:pt idx="38555">
                  <c:v>5.6185141765446533E-2</c:v>
                </c:pt>
                <c:pt idx="38556">
                  <c:v>5.6141722026833429E-2</c:v>
                </c:pt>
                <c:pt idx="38557">
                  <c:v>5.6098302288220214E-2</c:v>
                </c:pt>
                <c:pt idx="38558">
                  <c:v>5.6054882549606999E-2</c:v>
                </c:pt>
                <c:pt idx="38559">
                  <c:v>5.6011462810993895E-2</c:v>
                </c:pt>
                <c:pt idx="38560">
                  <c:v>5.596804307238068E-2</c:v>
                </c:pt>
                <c:pt idx="38561">
                  <c:v>5.5924623333767576E-2</c:v>
                </c:pt>
                <c:pt idx="38562">
                  <c:v>5.5881203595154361E-2</c:v>
                </c:pt>
                <c:pt idx="38563">
                  <c:v>5.5837783856541146E-2</c:v>
                </c:pt>
                <c:pt idx="38564">
                  <c:v>5.5837783856541146E-2</c:v>
                </c:pt>
                <c:pt idx="38565">
                  <c:v>5.5794364117928041E-2</c:v>
                </c:pt>
                <c:pt idx="38566">
                  <c:v>5.5750944379314826E-2</c:v>
                </c:pt>
                <c:pt idx="38567">
                  <c:v>5.5707524640701611E-2</c:v>
                </c:pt>
                <c:pt idx="38568">
                  <c:v>5.5664104902088507E-2</c:v>
                </c:pt>
                <c:pt idx="38569">
                  <c:v>5.5620685163475292E-2</c:v>
                </c:pt>
                <c:pt idx="38570">
                  <c:v>5.5577265424862188E-2</c:v>
                </c:pt>
                <c:pt idx="38571">
                  <c:v>5.5533845686248973E-2</c:v>
                </c:pt>
                <c:pt idx="38572">
                  <c:v>5.5490425947635758E-2</c:v>
                </c:pt>
                <c:pt idx="38573">
                  <c:v>5.5447006209022653E-2</c:v>
                </c:pt>
                <c:pt idx="38574">
                  <c:v>5.5403586470409438E-2</c:v>
                </c:pt>
                <c:pt idx="38575">
                  <c:v>5.5360166731796223E-2</c:v>
                </c:pt>
                <c:pt idx="38576">
                  <c:v>5.5316746993183119E-2</c:v>
                </c:pt>
                <c:pt idx="38577">
                  <c:v>5.5273327254569904E-2</c:v>
                </c:pt>
                <c:pt idx="38578">
                  <c:v>5.5273327254569904E-2</c:v>
                </c:pt>
                <c:pt idx="38579">
                  <c:v>5.52299075159568E-2</c:v>
                </c:pt>
                <c:pt idx="38580">
                  <c:v>5.5186487777343585E-2</c:v>
                </c:pt>
                <c:pt idx="38581">
                  <c:v>5.514306803873037E-2</c:v>
                </c:pt>
                <c:pt idx="38582">
                  <c:v>5.5099648300117265E-2</c:v>
                </c:pt>
                <c:pt idx="38583">
                  <c:v>5.505622856150405E-2</c:v>
                </c:pt>
                <c:pt idx="38584">
                  <c:v>5.5012808822890835E-2</c:v>
                </c:pt>
                <c:pt idx="38585">
                  <c:v>5.4969389084277731E-2</c:v>
                </c:pt>
                <c:pt idx="38586">
                  <c:v>5.4925969345664516E-2</c:v>
                </c:pt>
                <c:pt idx="38587">
                  <c:v>5.4882549607051412E-2</c:v>
                </c:pt>
                <c:pt idx="38588">
                  <c:v>5.4839129868438197E-2</c:v>
                </c:pt>
                <c:pt idx="38589">
                  <c:v>5.4795710129824982E-2</c:v>
                </c:pt>
                <c:pt idx="38590">
                  <c:v>5.4752290391211877E-2</c:v>
                </c:pt>
                <c:pt idx="38591">
                  <c:v>5.4708870652598662E-2</c:v>
                </c:pt>
                <c:pt idx="38592">
                  <c:v>5.4665450913985447E-2</c:v>
                </c:pt>
                <c:pt idx="38593">
                  <c:v>5.4665450913985447E-2</c:v>
                </c:pt>
                <c:pt idx="38594">
                  <c:v>5.4622031175372343E-2</c:v>
                </c:pt>
                <c:pt idx="38595">
                  <c:v>5.4578611436759128E-2</c:v>
                </c:pt>
                <c:pt idx="38596">
                  <c:v>5.4535191698146024E-2</c:v>
                </c:pt>
                <c:pt idx="38597">
                  <c:v>5.4491771959532809E-2</c:v>
                </c:pt>
                <c:pt idx="38598">
                  <c:v>5.4448352220919594E-2</c:v>
                </c:pt>
                <c:pt idx="38599">
                  <c:v>5.4448352220919594E-2</c:v>
                </c:pt>
                <c:pt idx="38600">
                  <c:v>5.4404932482306489E-2</c:v>
                </c:pt>
                <c:pt idx="38601">
                  <c:v>5.4361512743693274E-2</c:v>
                </c:pt>
                <c:pt idx="38602">
                  <c:v>5.4361512743693274E-2</c:v>
                </c:pt>
                <c:pt idx="38603">
                  <c:v>5.4318093005080059E-2</c:v>
                </c:pt>
                <c:pt idx="38604">
                  <c:v>5.4274673266466955E-2</c:v>
                </c:pt>
                <c:pt idx="38605">
                  <c:v>5.423125352785374E-2</c:v>
                </c:pt>
                <c:pt idx="38606">
                  <c:v>5.4187833789240636E-2</c:v>
                </c:pt>
                <c:pt idx="38607">
                  <c:v>5.4144414050627421E-2</c:v>
                </c:pt>
                <c:pt idx="38608">
                  <c:v>5.4100994312014206E-2</c:v>
                </c:pt>
                <c:pt idx="38609">
                  <c:v>5.4057574573401102E-2</c:v>
                </c:pt>
                <c:pt idx="38610">
                  <c:v>5.4014154834787886E-2</c:v>
                </c:pt>
                <c:pt idx="38611">
                  <c:v>5.3970735096174671E-2</c:v>
                </c:pt>
                <c:pt idx="38612">
                  <c:v>5.3927315357561567E-2</c:v>
                </c:pt>
                <c:pt idx="38613">
                  <c:v>5.3883895618948352E-2</c:v>
                </c:pt>
                <c:pt idx="38614">
                  <c:v>5.3883895618948352E-2</c:v>
                </c:pt>
                <c:pt idx="38615">
                  <c:v>5.3840475880335248E-2</c:v>
                </c:pt>
                <c:pt idx="38616">
                  <c:v>5.3797056141722033E-2</c:v>
                </c:pt>
                <c:pt idx="38617">
                  <c:v>5.3797056141722033E-2</c:v>
                </c:pt>
                <c:pt idx="38618">
                  <c:v>5.3753636403108818E-2</c:v>
                </c:pt>
                <c:pt idx="38619">
                  <c:v>5.3710216664495714E-2</c:v>
                </c:pt>
                <c:pt idx="38620">
                  <c:v>5.3666796925882498E-2</c:v>
                </c:pt>
                <c:pt idx="38621">
                  <c:v>5.3623377187269283E-2</c:v>
                </c:pt>
                <c:pt idx="38622">
                  <c:v>5.3579957448656179E-2</c:v>
                </c:pt>
                <c:pt idx="38623">
                  <c:v>5.3579957448656179E-2</c:v>
                </c:pt>
                <c:pt idx="38624">
                  <c:v>5.3536537710042964E-2</c:v>
                </c:pt>
                <c:pt idx="38625">
                  <c:v>5.3536537710042964E-2</c:v>
                </c:pt>
                <c:pt idx="38626">
                  <c:v>5.349311797142986E-2</c:v>
                </c:pt>
                <c:pt idx="38627">
                  <c:v>5.3449698232816645E-2</c:v>
                </c:pt>
                <c:pt idx="38628">
                  <c:v>5.340627849420343E-2</c:v>
                </c:pt>
                <c:pt idx="38629">
                  <c:v>5.3362858755590326E-2</c:v>
                </c:pt>
                <c:pt idx="38630">
                  <c:v>5.331943901697711E-2</c:v>
                </c:pt>
                <c:pt idx="38631">
                  <c:v>5.331943901697711E-2</c:v>
                </c:pt>
                <c:pt idx="38632">
                  <c:v>5.3276019278363895E-2</c:v>
                </c:pt>
                <c:pt idx="38633">
                  <c:v>5.3232599539750791E-2</c:v>
                </c:pt>
                <c:pt idx="38634">
                  <c:v>5.3232599539750791E-2</c:v>
                </c:pt>
                <c:pt idx="38635">
                  <c:v>5.3189179801137576E-2</c:v>
                </c:pt>
                <c:pt idx="38636">
                  <c:v>5.3145760062524472E-2</c:v>
                </c:pt>
                <c:pt idx="38637">
                  <c:v>5.3102340323911257E-2</c:v>
                </c:pt>
                <c:pt idx="38638">
                  <c:v>5.3102340323911257E-2</c:v>
                </c:pt>
                <c:pt idx="38639">
                  <c:v>5.3058920585298042E-2</c:v>
                </c:pt>
                <c:pt idx="38640">
                  <c:v>5.3015500846684938E-2</c:v>
                </c:pt>
                <c:pt idx="38641">
                  <c:v>5.2972081108071722E-2</c:v>
                </c:pt>
                <c:pt idx="38642">
                  <c:v>5.2928661369458507E-2</c:v>
                </c:pt>
                <c:pt idx="38643">
                  <c:v>5.2885241630845403E-2</c:v>
                </c:pt>
                <c:pt idx="38644">
                  <c:v>5.2841821892232188E-2</c:v>
                </c:pt>
                <c:pt idx="38645">
                  <c:v>5.2841821892232188E-2</c:v>
                </c:pt>
                <c:pt idx="38646">
                  <c:v>5.2798402153619084E-2</c:v>
                </c:pt>
                <c:pt idx="38647">
                  <c:v>5.2754982415005869E-2</c:v>
                </c:pt>
                <c:pt idx="38648">
                  <c:v>5.2711562676392654E-2</c:v>
                </c:pt>
                <c:pt idx="38649">
                  <c:v>5.266814293777955E-2</c:v>
                </c:pt>
                <c:pt idx="38650">
                  <c:v>5.2624723199166334E-2</c:v>
                </c:pt>
                <c:pt idx="38651">
                  <c:v>5.2581303460553119E-2</c:v>
                </c:pt>
                <c:pt idx="38652">
                  <c:v>5.2537883721940015E-2</c:v>
                </c:pt>
                <c:pt idx="38653">
                  <c:v>5.24944639833268E-2</c:v>
                </c:pt>
                <c:pt idx="38654">
                  <c:v>5.2451044244713696E-2</c:v>
                </c:pt>
                <c:pt idx="38655">
                  <c:v>5.2451044244713696E-2</c:v>
                </c:pt>
                <c:pt idx="38656">
                  <c:v>5.2407624506100481E-2</c:v>
                </c:pt>
                <c:pt idx="38657">
                  <c:v>5.2364204767487266E-2</c:v>
                </c:pt>
                <c:pt idx="38658">
                  <c:v>5.2364204767487266E-2</c:v>
                </c:pt>
                <c:pt idx="38659">
                  <c:v>5.2320785028874162E-2</c:v>
                </c:pt>
                <c:pt idx="38660">
                  <c:v>5.2277365290260946E-2</c:v>
                </c:pt>
                <c:pt idx="38661">
                  <c:v>5.2233945551647731E-2</c:v>
                </c:pt>
                <c:pt idx="38662">
                  <c:v>5.2190525813034627E-2</c:v>
                </c:pt>
                <c:pt idx="38663">
                  <c:v>5.2190525813034627E-2</c:v>
                </c:pt>
                <c:pt idx="38664">
                  <c:v>5.2147106074421412E-2</c:v>
                </c:pt>
                <c:pt idx="38665">
                  <c:v>5.2103686335808308E-2</c:v>
                </c:pt>
                <c:pt idx="38666">
                  <c:v>5.2060266597195093E-2</c:v>
                </c:pt>
                <c:pt idx="38667">
                  <c:v>5.2016846858581878E-2</c:v>
                </c:pt>
                <c:pt idx="38668">
                  <c:v>5.1973427119968774E-2</c:v>
                </c:pt>
                <c:pt idx="38669">
                  <c:v>5.1930007381355558E-2</c:v>
                </c:pt>
                <c:pt idx="38670">
                  <c:v>5.1886587642742343E-2</c:v>
                </c:pt>
                <c:pt idx="38671">
                  <c:v>5.1843167904129239E-2</c:v>
                </c:pt>
                <c:pt idx="38672">
                  <c:v>5.1799748165516024E-2</c:v>
                </c:pt>
                <c:pt idx="38673">
                  <c:v>5.175632842690292E-2</c:v>
                </c:pt>
                <c:pt idx="38674">
                  <c:v>5.1712908688289705E-2</c:v>
                </c:pt>
                <c:pt idx="38675">
                  <c:v>5.166948894967649E-2</c:v>
                </c:pt>
                <c:pt idx="38676">
                  <c:v>5.1626069211063386E-2</c:v>
                </c:pt>
                <c:pt idx="38677">
                  <c:v>5.1582649472450171E-2</c:v>
                </c:pt>
                <c:pt idx="38678">
                  <c:v>5.1539229733836955E-2</c:v>
                </c:pt>
                <c:pt idx="38679">
                  <c:v>5.1495809995223851E-2</c:v>
                </c:pt>
                <c:pt idx="38680">
                  <c:v>5.1452390256610636E-2</c:v>
                </c:pt>
                <c:pt idx="38681">
                  <c:v>5.1408970517997532E-2</c:v>
                </c:pt>
                <c:pt idx="38682">
                  <c:v>5.1365550779384317E-2</c:v>
                </c:pt>
                <c:pt idx="38683">
                  <c:v>5.1365550779384317E-2</c:v>
                </c:pt>
                <c:pt idx="38684">
                  <c:v>5.1322131040771102E-2</c:v>
                </c:pt>
                <c:pt idx="38685">
                  <c:v>5.1322131040771102E-2</c:v>
                </c:pt>
                <c:pt idx="38686">
                  <c:v>5.1278711302157998E-2</c:v>
                </c:pt>
                <c:pt idx="38687">
                  <c:v>5.1235291563544783E-2</c:v>
                </c:pt>
                <c:pt idx="38688">
                  <c:v>5.1191871824931567E-2</c:v>
                </c:pt>
                <c:pt idx="38689">
                  <c:v>5.1148452086318463E-2</c:v>
                </c:pt>
                <c:pt idx="38690">
                  <c:v>5.1148452086318463E-2</c:v>
                </c:pt>
                <c:pt idx="38691">
                  <c:v>5.1105032347705248E-2</c:v>
                </c:pt>
                <c:pt idx="38692">
                  <c:v>5.1061612609092144E-2</c:v>
                </c:pt>
                <c:pt idx="38693">
                  <c:v>5.1018192870478929E-2</c:v>
                </c:pt>
                <c:pt idx="38694">
                  <c:v>5.0974773131865714E-2</c:v>
                </c:pt>
                <c:pt idx="38695">
                  <c:v>5.093135339325261E-2</c:v>
                </c:pt>
                <c:pt idx="38696">
                  <c:v>5.0887933654639395E-2</c:v>
                </c:pt>
                <c:pt idx="38697">
                  <c:v>5.0887933654639395E-2</c:v>
                </c:pt>
                <c:pt idx="38698">
                  <c:v>5.0844513916026179E-2</c:v>
                </c:pt>
                <c:pt idx="38699">
                  <c:v>5.0801094177413075E-2</c:v>
                </c:pt>
                <c:pt idx="38700">
                  <c:v>5.075767443879986E-2</c:v>
                </c:pt>
                <c:pt idx="38701">
                  <c:v>5.075767443879986E-2</c:v>
                </c:pt>
                <c:pt idx="38702">
                  <c:v>5.0714254700186756E-2</c:v>
                </c:pt>
                <c:pt idx="38703">
                  <c:v>5.0670834961573541E-2</c:v>
                </c:pt>
                <c:pt idx="38704">
                  <c:v>5.0627415222960326E-2</c:v>
                </c:pt>
                <c:pt idx="38705">
                  <c:v>5.0627415222960326E-2</c:v>
                </c:pt>
                <c:pt idx="38706">
                  <c:v>5.0583995484347222E-2</c:v>
                </c:pt>
                <c:pt idx="38707">
                  <c:v>5.0540575745734007E-2</c:v>
                </c:pt>
                <c:pt idx="38708">
                  <c:v>5.0497156007120791E-2</c:v>
                </c:pt>
                <c:pt idx="38709">
                  <c:v>5.0453736268507687E-2</c:v>
                </c:pt>
                <c:pt idx="38710">
                  <c:v>5.0410316529894472E-2</c:v>
                </c:pt>
                <c:pt idx="38711">
                  <c:v>5.0366896791281368E-2</c:v>
                </c:pt>
                <c:pt idx="38712">
                  <c:v>5.0323477052668153E-2</c:v>
                </c:pt>
                <c:pt idx="38713">
                  <c:v>5.0323477052668153E-2</c:v>
                </c:pt>
                <c:pt idx="38714">
                  <c:v>5.0280057314054938E-2</c:v>
                </c:pt>
                <c:pt idx="38715">
                  <c:v>5.0236637575441834E-2</c:v>
                </c:pt>
                <c:pt idx="38716">
                  <c:v>5.0193217836828619E-2</c:v>
                </c:pt>
                <c:pt idx="38717">
                  <c:v>5.0149798098215403E-2</c:v>
                </c:pt>
                <c:pt idx="38718">
                  <c:v>5.0106378359602299E-2</c:v>
                </c:pt>
                <c:pt idx="38719">
                  <c:v>5.0062958620989084E-2</c:v>
                </c:pt>
                <c:pt idx="38720">
                  <c:v>5.001953888237598E-2</c:v>
                </c:pt>
                <c:pt idx="38721">
                  <c:v>4.9976119143762765E-2</c:v>
                </c:pt>
                <c:pt idx="38722">
                  <c:v>4.9976119143762765E-2</c:v>
                </c:pt>
                <c:pt idx="38723">
                  <c:v>4.993269940514955E-2</c:v>
                </c:pt>
                <c:pt idx="38724">
                  <c:v>4.9889279666536446E-2</c:v>
                </c:pt>
                <c:pt idx="38725">
                  <c:v>4.9845859927923231E-2</c:v>
                </c:pt>
                <c:pt idx="38726">
                  <c:v>4.9802440189310015E-2</c:v>
                </c:pt>
                <c:pt idx="38727">
                  <c:v>4.9802440189310015E-2</c:v>
                </c:pt>
                <c:pt idx="38728">
                  <c:v>4.9759020450696911E-2</c:v>
                </c:pt>
                <c:pt idx="38729">
                  <c:v>4.9715600712083696E-2</c:v>
                </c:pt>
                <c:pt idx="38730">
                  <c:v>4.9672180973470592E-2</c:v>
                </c:pt>
                <c:pt idx="38731">
                  <c:v>4.9628761234857377E-2</c:v>
                </c:pt>
                <c:pt idx="38732">
                  <c:v>4.9585341496244162E-2</c:v>
                </c:pt>
                <c:pt idx="38733">
                  <c:v>4.9541921757631058E-2</c:v>
                </c:pt>
                <c:pt idx="38734">
                  <c:v>4.9541921757631058E-2</c:v>
                </c:pt>
                <c:pt idx="38735">
                  <c:v>4.9498502019017843E-2</c:v>
                </c:pt>
                <c:pt idx="38736">
                  <c:v>4.9455082280404628E-2</c:v>
                </c:pt>
                <c:pt idx="38737">
                  <c:v>4.9411662541791523E-2</c:v>
                </c:pt>
                <c:pt idx="38738">
                  <c:v>4.9411662541791523E-2</c:v>
                </c:pt>
                <c:pt idx="38739">
                  <c:v>4.9368242803178308E-2</c:v>
                </c:pt>
                <c:pt idx="38740">
                  <c:v>4.9324823064565204E-2</c:v>
                </c:pt>
                <c:pt idx="38741">
                  <c:v>4.9281403325951989E-2</c:v>
                </c:pt>
                <c:pt idx="38742">
                  <c:v>4.9237983587338774E-2</c:v>
                </c:pt>
                <c:pt idx="38743">
                  <c:v>4.919456384872567E-2</c:v>
                </c:pt>
                <c:pt idx="38744">
                  <c:v>4.919456384872567E-2</c:v>
                </c:pt>
                <c:pt idx="38745">
                  <c:v>4.9151144110112455E-2</c:v>
                </c:pt>
                <c:pt idx="38746">
                  <c:v>4.910772437149924E-2</c:v>
                </c:pt>
                <c:pt idx="38747">
                  <c:v>4.9064304632886135E-2</c:v>
                </c:pt>
                <c:pt idx="38748">
                  <c:v>4.902088489427292E-2</c:v>
                </c:pt>
                <c:pt idx="38749">
                  <c:v>4.8977465155659816E-2</c:v>
                </c:pt>
                <c:pt idx="38750">
                  <c:v>4.8934045417046601E-2</c:v>
                </c:pt>
                <c:pt idx="38751">
                  <c:v>4.8890625678433386E-2</c:v>
                </c:pt>
                <c:pt idx="38752">
                  <c:v>4.8847205939820282E-2</c:v>
                </c:pt>
                <c:pt idx="38753">
                  <c:v>4.8803786201207067E-2</c:v>
                </c:pt>
                <c:pt idx="38754">
                  <c:v>4.8760366462593852E-2</c:v>
                </c:pt>
                <c:pt idx="38755">
                  <c:v>4.8716946723980747E-2</c:v>
                </c:pt>
                <c:pt idx="38756">
                  <c:v>4.8673526985367532E-2</c:v>
                </c:pt>
                <c:pt idx="38757">
                  <c:v>4.8630107246754428E-2</c:v>
                </c:pt>
                <c:pt idx="38758">
                  <c:v>4.8586687508141213E-2</c:v>
                </c:pt>
                <c:pt idx="38759">
                  <c:v>4.8543267769527998E-2</c:v>
                </c:pt>
                <c:pt idx="38760">
                  <c:v>4.8499848030914894E-2</c:v>
                </c:pt>
                <c:pt idx="38761">
                  <c:v>4.8456428292301679E-2</c:v>
                </c:pt>
                <c:pt idx="38762">
                  <c:v>4.8413008553688464E-2</c:v>
                </c:pt>
                <c:pt idx="38763">
                  <c:v>4.8369588815075359E-2</c:v>
                </c:pt>
                <c:pt idx="38764">
                  <c:v>4.8326169076462144E-2</c:v>
                </c:pt>
                <c:pt idx="38765">
                  <c:v>4.828274933784904E-2</c:v>
                </c:pt>
                <c:pt idx="38766">
                  <c:v>4.8239329599235825E-2</c:v>
                </c:pt>
                <c:pt idx="38767">
                  <c:v>4.819590986062261E-2</c:v>
                </c:pt>
                <c:pt idx="38768">
                  <c:v>4.8152490122009506E-2</c:v>
                </c:pt>
                <c:pt idx="38769">
                  <c:v>4.8109070383396291E-2</c:v>
                </c:pt>
                <c:pt idx="38770">
                  <c:v>4.8065650644783076E-2</c:v>
                </c:pt>
                <c:pt idx="38771">
                  <c:v>4.8022230906169971E-2</c:v>
                </c:pt>
                <c:pt idx="38772">
                  <c:v>4.7978811167556756E-2</c:v>
                </c:pt>
                <c:pt idx="38773">
                  <c:v>4.7935391428943652E-2</c:v>
                </c:pt>
                <c:pt idx="38774">
                  <c:v>4.7891971690330437E-2</c:v>
                </c:pt>
                <c:pt idx="38775">
                  <c:v>4.7848551951717222E-2</c:v>
                </c:pt>
                <c:pt idx="38776">
                  <c:v>4.7805132213104118E-2</c:v>
                </c:pt>
                <c:pt idx="38777">
                  <c:v>4.7761712474490903E-2</c:v>
                </c:pt>
                <c:pt idx="38778">
                  <c:v>4.7718292735877688E-2</c:v>
                </c:pt>
                <c:pt idx="38779">
                  <c:v>4.7718292735877688E-2</c:v>
                </c:pt>
                <c:pt idx="38780">
                  <c:v>4.7674872997264583E-2</c:v>
                </c:pt>
                <c:pt idx="38781">
                  <c:v>4.7631453258651368E-2</c:v>
                </c:pt>
                <c:pt idx="38782">
                  <c:v>4.7631453258651368E-2</c:v>
                </c:pt>
                <c:pt idx="38783">
                  <c:v>4.7588033520038264E-2</c:v>
                </c:pt>
                <c:pt idx="38784">
                  <c:v>4.7544613781425049E-2</c:v>
                </c:pt>
                <c:pt idx="38785">
                  <c:v>4.7501194042811834E-2</c:v>
                </c:pt>
                <c:pt idx="38786">
                  <c:v>4.745777430419873E-2</c:v>
                </c:pt>
                <c:pt idx="38787">
                  <c:v>4.7414354565585515E-2</c:v>
                </c:pt>
                <c:pt idx="38788">
                  <c:v>4.73709348269723E-2</c:v>
                </c:pt>
                <c:pt idx="38789">
                  <c:v>4.7327515088359196E-2</c:v>
                </c:pt>
                <c:pt idx="38790">
                  <c:v>4.728409534974598E-2</c:v>
                </c:pt>
                <c:pt idx="38791">
                  <c:v>4.7240675611132876E-2</c:v>
                </c:pt>
                <c:pt idx="38792">
                  <c:v>4.7197255872519661E-2</c:v>
                </c:pt>
                <c:pt idx="38793">
                  <c:v>4.7153836133906446E-2</c:v>
                </c:pt>
                <c:pt idx="38794">
                  <c:v>4.7110416395293342E-2</c:v>
                </c:pt>
                <c:pt idx="38795">
                  <c:v>4.7066996656680127E-2</c:v>
                </c:pt>
                <c:pt idx="38796">
                  <c:v>4.7023576918066912E-2</c:v>
                </c:pt>
                <c:pt idx="38797">
                  <c:v>4.6980157179453808E-2</c:v>
                </c:pt>
                <c:pt idx="38798">
                  <c:v>4.6936737440840592E-2</c:v>
                </c:pt>
                <c:pt idx="38799">
                  <c:v>4.6893317702227377E-2</c:v>
                </c:pt>
                <c:pt idx="38800">
                  <c:v>4.6849897963614273E-2</c:v>
                </c:pt>
                <c:pt idx="38801">
                  <c:v>4.6806478225001058E-2</c:v>
                </c:pt>
                <c:pt idx="38802">
                  <c:v>4.6763058486387954E-2</c:v>
                </c:pt>
                <c:pt idx="38803">
                  <c:v>4.6763058486387954E-2</c:v>
                </c:pt>
                <c:pt idx="38804">
                  <c:v>4.6719638747774739E-2</c:v>
                </c:pt>
                <c:pt idx="38805">
                  <c:v>4.6676219009161524E-2</c:v>
                </c:pt>
                <c:pt idx="38806">
                  <c:v>4.663279927054842E-2</c:v>
                </c:pt>
                <c:pt idx="38807">
                  <c:v>4.6589379531935204E-2</c:v>
                </c:pt>
                <c:pt idx="38808">
                  <c:v>4.6545959793321989E-2</c:v>
                </c:pt>
                <c:pt idx="38809">
                  <c:v>4.6502540054708885E-2</c:v>
                </c:pt>
                <c:pt idx="38810">
                  <c:v>4.6502540054708885E-2</c:v>
                </c:pt>
                <c:pt idx="38811">
                  <c:v>4.645912031609567E-2</c:v>
                </c:pt>
                <c:pt idx="38812">
                  <c:v>4.6415700577482566E-2</c:v>
                </c:pt>
                <c:pt idx="38813">
                  <c:v>4.6372280838869351E-2</c:v>
                </c:pt>
                <c:pt idx="38814">
                  <c:v>4.6372280838869351E-2</c:v>
                </c:pt>
                <c:pt idx="38815">
                  <c:v>4.6372280838869351E-2</c:v>
                </c:pt>
                <c:pt idx="38816">
                  <c:v>4.6328861100256136E-2</c:v>
                </c:pt>
                <c:pt idx="38817">
                  <c:v>4.6328861100256136E-2</c:v>
                </c:pt>
                <c:pt idx="38818">
                  <c:v>4.6285441361643032E-2</c:v>
                </c:pt>
                <c:pt idx="38819">
                  <c:v>4.6242021623029816E-2</c:v>
                </c:pt>
                <c:pt idx="38820">
                  <c:v>4.6198601884416601E-2</c:v>
                </c:pt>
                <c:pt idx="38821">
                  <c:v>4.6155182145803497E-2</c:v>
                </c:pt>
                <c:pt idx="38822">
                  <c:v>4.6111762407190282E-2</c:v>
                </c:pt>
                <c:pt idx="38823">
                  <c:v>4.6068342668577178E-2</c:v>
                </c:pt>
                <c:pt idx="38824">
                  <c:v>4.6024922929963963E-2</c:v>
                </c:pt>
                <c:pt idx="38825">
                  <c:v>4.5981503191350748E-2</c:v>
                </c:pt>
                <c:pt idx="38826">
                  <c:v>4.5938083452737644E-2</c:v>
                </c:pt>
                <c:pt idx="38827">
                  <c:v>4.5894663714124428E-2</c:v>
                </c:pt>
                <c:pt idx="38828">
                  <c:v>4.5851243975511213E-2</c:v>
                </c:pt>
                <c:pt idx="38829">
                  <c:v>4.5807824236898109E-2</c:v>
                </c:pt>
                <c:pt idx="38830">
                  <c:v>4.5764404498284894E-2</c:v>
                </c:pt>
                <c:pt idx="38831">
                  <c:v>4.572098475967179E-2</c:v>
                </c:pt>
                <c:pt idx="38832">
                  <c:v>4.5677565021058575E-2</c:v>
                </c:pt>
                <c:pt idx="38833">
                  <c:v>4.563414528244536E-2</c:v>
                </c:pt>
                <c:pt idx="38834">
                  <c:v>4.5590725543832256E-2</c:v>
                </c:pt>
                <c:pt idx="38835">
                  <c:v>4.554730580521904E-2</c:v>
                </c:pt>
                <c:pt idx="38836">
                  <c:v>4.5503886066605825E-2</c:v>
                </c:pt>
                <c:pt idx="38837">
                  <c:v>4.5460466327992721E-2</c:v>
                </c:pt>
                <c:pt idx="38838">
                  <c:v>4.5417046589379506E-2</c:v>
                </c:pt>
                <c:pt idx="38839">
                  <c:v>4.5373626850766402E-2</c:v>
                </c:pt>
                <c:pt idx="38840">
                  <c:v>4.5330207112153187E-2</c:v>
                </c:pt>
                <c:pt idx="38841">
                  <c:v>4.5286787373539972E-2</c:v>
                </c:pt>
                <c:pt idx="38842">
                  <c:v>4.5243367634926868E-2</c:v>
                </c:pt>
                <c:pt idx="38843">
                  <c:v>4.5199947896313653E-2</c:v>
                </c:pt>
                <c:pt idx="38844">
                  <c:v>4.5156528157700437E-2</c:v>
                </c:pt>
                <c:pt idx="38845">
                  <c:v>4.5113108419087333E-2</c:v>
                </c:pt>
                <c:pt idx="38846">
                  <c:v>4.5069688680474118E-2</c:v>
                </c:pt>
                <c:pt idx="38847">
                  <c:v>4.5026268941861014E-2</c:v>
                </c:pt>
                <c:pt idx="38848">
                  <c:v>4.4982849203247799E-2</c:v>
                </c:pt>
                <c:pt idx="38849">
                  <c:v>4.4939429464634584E-2</c:v>
                </c:pt>
                <c:pt idx="38850">
                  <c:v>4.489600972602148E-2</c:v>
                </c:pt>
                <c:pt idx="38851">
                  <c:v>4.489600972602148E-2</c:v>
                </c:pt>
                <c:pt idx="38852">
                  <c:v>4.4852589987408265E-2</c:v>
                </c:pt>
                <c:pt idx="38853">
                  <c:v>4.4809170248795049E-2</c:v>
                </c:pt>
                <c:pt idx="38854">
                  <c:v>4.4765750510181945E-2</c:v>
                </c:pt>
                <c:pt idx="38855">
                  <c:v>4.472233077156873E-2</c:v>
                </c:pt>
                <c:pt idx="38856">
                  <c:v>4.4678911032955626E-2</c:v>
                </c:pt>
                <c:pt idx="38857">
                  <c:v>4.4635491294342411E-2</c:v>
                </c:pt>
                <c:pt idx="38858">
                  <c:v>4.4635491294342411E-2</c:v>
                </c:pt>
                <c:pt idx="38859">
                  <c:v>4.4592071555729196E-2</c:v>
                </c:pt>
                <c:pt idx="38860">
                  <c:v>4.4548651817116092E-2</c:v>
                </c:pt>
                <c:pt idx="38861">
                  <c:v>4.4548651817116092E-2</c:v>
                </c:pt>
                <c:pt idx="38862">
                  <c:v>4.4505232078502877E-2</c:v>
                </c:pt>
                <c:pt idx="38863">
                  <c:v>4.4505232078502877E-2</c:v>
                </c:pt>
                <c:pt idx="38864">
                  <c:v>4.4461812339889661E-2</c:v>
                </c:pt>
                <c:pt idx="38865">
                  <c:v>4.4418392601276557E-2</c:v>
                </c:pt>
                <c:pt idx="38866">
                  <c:v>4.4374972862663342E-2</c:v>
                </c:pt>
                <c:pt idx="38867">
                  <c:v>4.4331553124050238E-2</c:v>
                </c:pt>
                <c:pt idx="38868">
                  <c:v>4.4288133385437023E-2</c:v>
                </c:pt>
                <c:pt idx="38869">
                  <c:v>4.4288133385437023E-2</c:v>
                </c:pt>
                <c:pt idx="38870">
                  <c:v>4.4244713646823808E-2</c:v>
                </c:pt>
                <c:pt idx="38871">
                  <c:v>4.4201293908210704E-2</c:v>
                </c:pt>
                <c:pt idx="38872">
                  <c:v>4.4157874169597489E-2</c:v>
                </c:pt>
                <c:pt idx="38873">
                  <c:v>4.4114454430984273E-2</c:v>
                </c:pt>
                <c:pt idx="38874">
                  <c:v>4.4071034692371169E-2</c:v>
                </c:pt>
                <c:pt idx="38875">
                  <c:v>4.4027614953757954E-2</c:v>
                </c:pt>
                <c:pt idx="38876">
                  <c:v>4.398419521514485E-2</c:v>
                </c:pt>
                <c:pt idx="38877">
                  <c:v>4.3940775476531635E-2</c:v>
                </c:pt>
                <c:pt idx="38878">
                  <c:v>4.389735573791842E-2</c:v>
                </c:pt>
                <c:pt idx="38879">
                  <c:v>4.3853935999305316E-2</c:v>
                </c:pt>
                <c:pt idx="38880">
                  <c:v>4.3810516260692101E-2</c:v>
                </c:pt>
                <c:pt idx="38881">
                  <c:v>4.3810516260692101E-2</c:v>
                </c:pt>
                <c:pt idx="38882">
                  <c:v>4.3767096522078885E-2</c:v>
                </c:pt>
                <c:pt idx="38883">
                  <c:v>4.3723676783465781E-2</c:v>
                </c:pt>
                <c:pt idx="38884">
                  <c:v>4.3680257044852566E-2</c:v>
                </c:pt>
                <c:pt idx="38885">
                  <c:v>4.3636837306239462E-2</c:v>
                </c:pt>
                <c:pt idx="38886">
                  <c:v>4.3636837306239462E-2</c:v>
                </c:pt>
                <c:pt idx="38887">
                  <c:v>4.3593417567626247E-2</c:v>
                </c:pt>
                <c:pt idx="38888">
                  <c:v>4.3549997829013032E-2</c:v>
                </c:pt>
                <c:pt idx="38889">
                  <c:v>4.3506578090399928E-2</c:v>
                </c:pt>
                <c:pt idx="38890">
                  <c:v>4.3463158351786713E-2</c:v>
                </c:pt>
                <c:pt idx="38891">
                  <c:v>4.3419738613173497E-2</c:v>
                </c:pt>
                <c:pt idx="38892">
                  <c:v>4.3376318874560393E-2</c:v>
                </c:pt>
                <c:pt idx="38893">
                  <c:v>4.3332899135947178E-2</c:v>
                </c:pt>
                <c:pt idx="38894">
                  <c:v>4.3289479397334074E-2</c:v>
                </c:pt>
                <c:pt idx="38895">
                  <c:v>4.3246059658720859E-2</c:v>
                </c:pt>
                <c:pt idx="38896">
                  <c:v>4.3202639920107644E-2</c:v>
                </c:pt>
                <c:pt idx="38897">
                  <c:v>4.315922018149454E-2</c:v>
                </c:pt>
                <c:pt idx="38898">
                  <c:v>4.3115800442881325E-2</c:v>
                </c:pt>
                <c:pt idx="38899">
                  <c:v>4.3072380704268109E-2</c:v>
                </c:pt>
                <c:pt idx="38900">
                  <c:v>4.3028960965655005E-2</c:v>
                </c:pt>
                <c:pt idx="38901">
                  <c:v>4.298554122704179E-2</c:v>
                </c:pt>
                <c:pt idx="38902">
                  <c:v>4.2942121488428686E-2</c:v>
                </c:pt>
                <c:pt idx="38903">
                  <c:v>4.2898701749815471E-2</c:v>
                </c:pt>
                <c:pt idx="38904">
                  <c:v>4.2855282011202256E-2</c:v>
                </c:pt>
                <c:pt idx="38905">
                  <c:v>4.2811862272589152E-2</c:v>
                </c:pt>
                <c:pt idx="38906">
                  <c:v>4.2768442533975937E-2</c:v>
                </c:pt>
                <c:pt idx="38907">
                  <c:v>4.2725022795362722E-2</c:v>
                </c:pt>
                <c:pt idx="38908">
                  <c:v>4.2681603056749617E-2</c:v>
                </c:pt>
                <c:pt idx="38909">
                  <c:v>4.2638183318136402E-2</c:v>
                </c:pt>
                <c:pt idx="38910">
                  <c:v>4.2594763579523298E-2</c:v>
                </c:pt>
                <c:pt idx="38911">
                  <c:v>4.2594763579523298E-2</c:v>
                </c:pt>
                <c:pt idx="38912">
                  <c:v>4.2551343840910083E-2</c:v>
                </c:pt>
                <c:pt idx="38913">
                  <c:v>4.2507924102296868E-2</c:v>
                </c:pt>
                <c:pt idx="38914">
                  <c:v>4.2464504363683764E-2</c:v>
                </c:pt>
                <c:pt idx="38915">
                  <c:v>4.2464504363683764E-2</c:v>
                </c:pt>
                <c:pt idx="38916">
                  <c:v>4.2464504363683764E-2</c:v>
                </c:pt>
                <c:pt idx="38917">
                  <c:v>4.2421084625070549E-2</c:v>
                </c:pt>
                <c:pt idx="38918">
                  <c:v>4.2377664886457334E-2</c:v>
                </c:pt>
                <c:pt idx="38919">
                  <c:v>4.2334245147844229E-2</c:v>
                </c:pt>
                <c:pt idx="38920">
                  <c:v>4.2290825409231014E-2</c:v>
                </c:pt>
                <c:pt idx="38921">
                  <c:v>4.2290825409231014E-2</c:v>
                </c:pt>
                <c:pt idx="38922">
                  <c:v>4.224740567061791E-2</c:v>
                </c:pt>
                <c:pt idx="38923">
                  <c:v>4.224740567061791E-2</c:v>
                </c:pt>
                <c:pt idx="38924">
                  <c:v>4.2203985932004695E-2</c:v>
                </c:pt>
                <c:pt idx="38925">
                  <c:v>4.216056619339148E-2</c:v>
                </c:pt>
                <c:pt idx="38926">
                  <c:v>4.2117146454778376E-2</c:v>
                </c:pt>
                <c:pt idx="38927">
                  <c:v>4.2117146454778376E-2</c:v>
                </c:pt>
                <c:pt idx="38928">
                  <c:v>4.2073726716165161E-2</c:v>
                </c:pt>
                <c:pt idx="38929">
                  <c:v>4.2030306977551946E-2</c:v>
                </c:pt>
                <c:pt idx="38930">
                  <c:v>4.2030306977551946E-2</c:v>
                </c:pt>
                <c:pt idx="38931">
                  <c:v>4.2030306977551946E-2</c:v>
                </c:pt>
                <c:pt idx="38932">
                  <c:v>4.1986887238938841E-2</c:v>
                </c:pt>
                <c:pt idx="38933">
                  <c:v>4.1943467500325626E-2</c:v>
                </c:pt>
                <c:pt idx="38934">
                  <c:v>4.1943467500325626E-2</c:v>
                </c:pt>
                <c:pt idx="38935">
                  <c:v>4.1900047761712522E-2</c:v>
                </c:pt>
                <c:pt idx="38936">
                  <c:v>4.1856628023099307E-2</c:v>
                </c:pt>
                <c:pt idx="38937">
                  <c:v>4.1813208284486092E-2</c:v>
                </c:pt>
                <c:pt idx="38938">
                  <c:v>4.1769788545872988E-2</c:v>
                </c:pt>
                <c:pt idx="38939">
                  <c:v>4.1726368807259773E-2</c:v>
                </c:pt>
                <c:pt idx="38940">
                  <c:v>4.1682949068646558E-2</c:v>
                </c:pt>
                <c:pt idx="38941">
                  <c:v>4.1639529330033453E-2</c:v>
                </c:pt>
                <c:pt idx="38942">
                  <c:v>4.1596109591420238E-2</c:v>
                </c:pt>
                <c:pt idx="38943">
                  <c:v>4.1596109591420238E-2</c:v>
                </c:pt>
                <c:pt idx="38944">
                  <c:v>4.1552689852807134E-2</c:v>
                </c:pt>
                <c:pt idx="38945">
                  <c:v>4.1509270114193919E-2</c:v>
                </c:pt>
                <c:pt idx="38946">
                  <c:v>4.1465850375580704E-2</c:v>
                </c:pt>
                <c:pt idx="38947">
                  <c:v>4.14224306369676E-2</c:v>
                </c:pt>
                <c:pt idx="38948">
                  <c:v>4.1379010898354385E-2</c:v>
                </c:pt>
                <c:pt idx="38949">
                  <c:v>4.133559115974117E-2</c:v>
                </c:pt>
                <c:pt idx="38950">
                  <c:v>4.1292171421128065E-2</c:v>
                </c:pt>
                <c:pt idx="38951">
                  <c:v>4.124875168251485E-2</c:v>
                </c:pt>
                <c:pt idx="38952">
                  <c:v>4.124875168251485E-2</c:v>
                </c:pt>
                <c:pt idx="38953">
                  <c:v>4.1205331943901746E-2</c:v>
                </c:pt>
                <c:pt idx="38954">
                  <c:v>4.1161912205288531E-2</c:v>
                </c:pt>
                <c:pt idx="38955">
                  <c:v>4.1118492466675316E-2</c:v>
                </c:pt>
                <c:pt idx="38956">
                  <c:v>4.1118492466675316E-2</c:v>
                </c:pt>
                <c:pt idx="38957">
                  <c:v>4.1075072728062212E-2</c:v>
                </c:pt>
                <c:pt idx="38958">
                  <c:v>4.1031652989448997E-2</c:v>
                </c:pt>
                <c:pt idx="38959">
                  <c:v>4.1031652989448997E-2</c:v>
                </c:pt>
                <c:pt idx="38960">
                  <c:v>4.0988233250835782E-2</c:v>
                </c:pt>
                <c:pt idx="38961">
                  <c:v>4.0944813512222678E-2</c:v>
                </c:pt>
                <c:pt idx="38962">
                  <c:v>4.0901393773609462E-2</c:v>
                </c:pt>
                <c:pt idx="38963">
                  <c:v>4.0857974034996358E-2</c:v>
                </c:pt>
                <c:pt idx="38964">
                  <c:v>4.0814554296383143E-2</c:v>
                </c:pt>
                <c:pt idx="38965">
                  <c:v>4.0771134557769928E-2</c:v>
                </c:pt>
                <c:pt idx="38966">
                  <c:v>4.0727714819156824E-2</c:v>
                </c:pt>
                <c:pt idx="38967">
                  <c:v>4.0684295080543609E-2</c:v>
                </c:pt>
                <c:pt idx="38968">
                  <c:v>4.0640875341930394E-2</c:v>
                </c:pt>
                <c:pt idx="38969">
                  <c:v>4.059745560331729E-2</c:v>
                </c:pt>
                <c:pt idx="38970">
                  <c:v>4.0554035864704074E-2</c:v>
                </c:pt>
                <c:pt idx="38971">
                  <c:v>4.051061612609097E-2</c:v>
                </c:pt>
                <c:pt idx="38972">
                  <c:v>4.051061612609097E-2</c:v>
                </c:pt>
                <c:pt idx="38973">
                  <c:v>4.0467196387477755E-2</c:v>
                </c:pt>
                <c:pt idx="38974">
                  <c:v>4.042377664886454E-2</c:v>
                </c:pt>
                <c:pt idx="38975">
                  <c:v>4.0380356910251436E-2</c:v>
                </c:pt>
                <c:pt idx="38976">
                  <c:v>4.0380356910251436E-2</c:v>
                </c:pt>
                <c:pt idx="38977">
                  <c:v>4.0336937171638221E-2</c:v>
                </c:pt>
                <c:pt idx="38978">
                  <c:v>4.0293517433025006E-2</c:v>
                </c:pt>
                <c:pt idx="38979">
                  <c:v>4.0250097694411902E-2</c:v>
                </c:pt>
                <c:pt idx="38980">
                  <c:v>4.0206677955798686E-2</c:v>
                </c:pt>
                <c:pt idx="38981">
                  <c:v>4.0163258217185582E-2</c:v>
                </c:pt>
                <c:pt idx="38982">
                  <c:v>4.0119838478572367E-2</c:v>
                </c:pt>
                <c:pt idx="38983">
                  <c:v>4.0076418739959152E-2</c:v>
                </c:pt>
                <c:pt idx="38984">
                  <c:v>4.0032999001346048E-2</c:v>
                </c:pt>
                <c:pt idx="38985">
                  <c:v>4.0032999001346048E-2</c:v>
                </c:pt>
                <c:pt idx="38986">
                  <c:v>3.9989579262732833E-2</c:v>
                </c:pt>
                <c:pt idx="38987">
                  <c:v>3.9946159524119618E-2</c:v>
                </c:pt>
                <c:pt idx="38988">
                  <c:v>3.9902739785506514E-2</c:v>
                </c:pt>
                <c:pt idx="38989">
                  <c:v>3.9859320046893298E-2</c:v>
                </c:pt>
                <c:pt idx="38990">
                  <c:v>3.9815900308280194E-2</c:v>
                </c:pt>
                <c:pt idx="38991">
                  <c:v>3.9772480569666979E-2</c:v>
                </c:pt>
                <c:pt idx="38992">
                  <c:v>3.9729060831053764E-2</c:v>
                </c:pt>
                <c:pt idx="38993">
                  <c:v>3.968564109244066E-2</c:v>
                </c:pt>
                <c:pt idx="38994">
                  <c:v>3.9642221353827445E-2</c:v>
                </c:pt>
                <c:pt idx="38995">
                  <c:v>3.959880161521423E-2</c:v>
                </c:pt>
                <c:pt idx="38996">
                  <c:v>3.9555381876601126E-2</c:v>
                </c:pt>
                <c:pt idx="38997">
                  <c:v>3.951196213798791E-2</c:v>
                </c:pt>
                <c:pt idx="38998">
                  <c:v>3.9468542399374806E-2</c:v>
                </c:pt>
                <c:pt idx="38999">
                  <c:v>3.9425122660761591E-2</c:v>
                </c:pt>
                <c:pt idx="39000">
                  <c:v>3.9381702922148376E-2</c:v>
                </c:pt>
                <c:pt idx="39001">
                  <c:v>3.9338283183535272E-2</c:v>
                </c:pt>
                <c:pt idx="39002">
                  <c:v>3.9294863444922057E-2</c:v>
                </c:pt>
                <c:pt idx="39003">
                  <c:v>3.9251443706308842E-2</c:v>
                </c:pt>
                <c:pt idx="39004">
                  <c:v>3.9208023967695738E-2</c:v>
                </c:pt>
                <c:pt idx="39005">
                  <c:v>3.9164604229082522E-2</c:v>
                </c:pt>
                <c:pt idx="39006">
                  <c:v>3.9121184490469418E-2</c:v>
                </c:pt>
                <c:pt idx="39007">
                  <c:v>3.9077764751856203E-2</c:v>
                </c:pt>
                <c:pt idx="39008">
                  <c:v>3.9034345013242988E-2</c:v>
                </c:pt>
                <c:pt idx="39009">
                  <c:v>3.8990925274629884E-2</c:v>
                </c:pt>
                <c:pt idx="39010">
                  <c:v>3.8947505536016669E-2</c:v>
                </c:pt>
                <c:pt idx="39011">
                  <c:v>3.8904085797403454E-2</c:v>
                </c:pt>
                <c:pt idx="39012">
                  <c:v>3.886066605879035E-2</c:v>
                </c:pt>
                <c:pt idx="39013">
                  <c:v>3.8817246320177134E-2</c:v>
                </c:pt>
                <c:pt idx="39014">
                  <c:v>3.877382658156403E-2</c:v>
                </c:pt>
                <c:pt idx="39015">
                  <c:v>3.8730406842950815E-2</c:v>
                </c:pt>
                <c:pt idx="39016">
                  <c:v>3.8730406842950815E-2</c:v>
                </c:pt>
                <c:pt idx="39017">
                  <c:v>3.86869871043376E-2</c:v>
                </c:pt>
                <c:pt idx="39018">
                  <c:v>3.8643567365724496E-2</c:v>
                </c:pt>
                <c:pt idx="39019">
                  <c:v>3.8600147627111281E-2</c:v>
                </c:pt>
                <c:pt idx="39020">
                  <c:v>3.8556727888498066E-2</c:v>
                </c:pt>
                <c:pt idx="39021">
                  <c:v>3.8513308149884962E-2</c:v>
                </c:pt>
                <c:pt idx="39022">
                  <c:v>3.8469888411271747E-2</c:v>
                </c:pt>
                <c:pt idx="39023">
                  <c:v>3.8426468672658642E-2</c:v>
                </c:pt>
                <c:pt idx="39024">
                  <c:v>3.8383048934045427E-2</c:v>
                </c:pt>
                <c:pt idx="39025">
                  <c:v>3.8339629195432212E-2</c:v>
                </c:pt>
                <c:pt idx="39026">
                  <c:v>3.8296209456819108E-2</c:v>
                </c:pt>
                <c:pt idx="39027">
                  <c:v>3.8252789718205893E-2</c:v>
                </c:pt>
                <c:pt idx="39028">
                  <c:v>3.8209369979592678E-2</c:v>
                </c:pt>
                <c:pt idx="39029">
                  <c:v>3.8165950240979574E-2</c:v>
                </c:pt>
                <c:pt idx="39030">
                  <c:v>3.8122530502366359E-2</c:v>
                </c:pt>
                <c:pt idx="39031">
                  <c:v>3.8122530502366359E-2</c:v>
                </c:pt>
                <c:pt idx="39032">
                  <c:v>3.8079110763753254E-2</c:v>
                </c:pt>
                <c:pt idx="39033">
                  <c:v>3.8035691025140039E-2</c:v>
                </c:pt>
                <c:pt idx="39034">
                  <c:v>3.7992271286526824E-2</c:v>
                </c:pt>
                <c:pt idx="39035">
                  <c:v>3.794885154791372E-2</c:v>
                </c:pt>
                <c:pt idx="39036">
                  <c:v>3.7905431809300505E-2</c:v>
                </c:pt>
                <c:pt idx="39037">
                  <c:v>3.786201207068729E-2</c:v>
                </c:pt>
                <c:pt idx="39038">
                  <c:v>3.7818592332074186E-2</c:v>
                </c:pt>
                <c:pt idx="39039">
                  <c:v>3.7775172593460971E-2</c:v>
                </c:pt>
                <c:pt idx="39040">
                  <c:v>3.7731752854847866E-2</c:v>
                </c:pt>
                <c:pt idx="39041">
                  <c:v>3.7688333116234651E-2</c:v>
                </c:pt>
                <c:pt idx="39042">
                  <c:v>3.7644913377621436E-2</c:v>
                </c:pt>
                <c:pt idx="39043">
                  <c:v>3.7601493639008332E-2</c:v>
                </c:pt>
                <c:pt idx="39044">
                  <c:v>3.7558073900395117E-2</c:v>
                </c:pt>
                <c:pt idx="39045">
                  <c:v>3.7514654161781902E-2</c:v>
                </c:pt>
                <c:pt idx="39046">
                  <c:v>3.7471234423168798E-2</c:v>
                </c:pt>
                <c:pt idx="39047">
                  <c:v>3.7427814684555583E-2</c:v>
                </c:pt>
                <c:pt idx="39048">
                  <c:v>3.7384394945942478E-2</c:v>
                </c:pt>
                <c:pt idx="39049">
                  <c:v>3.7340975207329263E-2</c:v>
                </c:pt>
                <c:pt idx="39050">
                  <c:v>3.7297555468716048E-2</c:v>
                </c:pt>
                <c:pt idx="39051">
                  <c:v>3.7254135730102944E-2</c:v>
                </c:pt>
                <c:pt idx="39052">
                  <c:v>3.7210715991489729E-2</c:v>
                </c:pt>
                <c:pt idx="39053">
                  <c:v>3.7167296252876514E-2</c:v>
                </c:pt>
                <c:pt idx="39054">
                  <c:v>3.712387651426341E-2</c:v>
                </c:pt>
                <c:pt idx="39055">
                  <c:v>3.7080456775650195E-2</c:v>
                </c:pt>
                <c:pt idx="39056">
                  <c:v>3.703703703703709E-2</c:v>
                </c:pt>
                <c:pt idx="39057">
                  <c:v>3.6993617298423875E-2</c:v>
                </c:pt>
                <c:pt idx="39058">
                  <c:v>3.695019755981066E-2</c:v>
                </c:pt>
                <c:pt idx="39059">
                  <c:v>3.6906777821197556E-2</c:v>
                </c:pt>
                <c:pt idx="39060">
                  <c:v>3.6863358082584341E-2</c:v>
                </c:pt>
                <c:pt idx="39061">
                  <c:v>3.6819938343971126E-2</c:v>
                </c:pt>
                <c:pt idx="39062">
                  <c:v>3.6819938343971126E-2</c:v>
                </c:pt>
                <c:pt idx="39063">
                  <c:v>3.6776518605358022E-2</c:v>
                </c:pt>
                <c:pt idx="39064">
                  <c:v>3.6733098866744807E-2</c:v>
                </c:pt>
                <c:pt idx="39065">
                  <c:v>3.6689679128131703E-2</c:v>
                </c:pt>
                <c:pt idx="39066">
                  <c:v>3.6646259389518487E-2</c:v>
                </c:pt>
                <c:pt idx="39067">
                  <c:v>3.6602839650905272E-2</c:v>
                </c:pt>
                <c:pt idx="39068">
                  <c:v>3.6559419912292168E-2</c:v>
                </c:pt>
                <c:pt idx="39069">
                  <c:v>3.6516000173678953E-2</c:v>
                </c:pt>
                <c:pt idx="39070">
                  <c:v>3.6472580435065738E-2</c:v>
                </c:pt>
                <c:pt idx="39071">
                  <c:v>3.6429160696452634E-2</c:v>
                </c:pt>
                <c:pt idx="39072">
                  <c:v>3.6385740957839419E-2</c:v>
                </c:pt>
                <c:pt idx="39073">
                  <c:v>3.6342321219226315E-2</c:v>
                </c:pt>
                <c:pt idx="39074">
                  <c:v>3.6298901480613099E-2</c:v>
                </c:pt>
                <c:pt idx="39075">
                  <c:v>3.6255481741999884E-2</c:v>
                </c:pt>
                <c:pt idx="39076">
                  <c:v>3.621206200338678E-2</c:v>
                </c:pt>
                <c:pt idx="39077">
                  <c:v>3.6168642264773565E-2</c:v>
                </c:pt>
                <c:pt idx="39078">
                  <c:v>3.612522252616035E-2</c:v>
                </c:pt>
                <c:pt idx="39079">
                  <c:v>3.6081802787547246E-2</c:v>
                </c:pt>
                <c:pt idx="39080">
                  <c:v>3.6081802787547246E-2</c:v>
                </c:pt>
                <c:pt idx="39081">
                  <c:v>3.6038383048934031E-2</c:v>
                </c:pt>
                <c:pt idx="39082">
                  <c:v>3.5994963310320927E-2</c:v>
                </c:pt>
                <c:pt idx="39083">
                  <c:v>3.5951543571707711E-2</c:v>
                </c:pt>
                <c:pt idx="39084">
                  <c:v>3.5908123833094496E-2</c:v>
                </c:pt>
                <c:pt idx="39085">
                  <c:v>3.5864704094481392E-2</c:v>
                </c:pt>
                <c:pt idx="39086">
                  <c:v>3.5864704094481392E-2</c:v>
                </c:pt>
                <c:pt idx="39087">
                  <c:v>3.5864704094481392E-2</c:v>
                </c:pt>
                <c:pt idx="39088">
                  <c:v>3.5821284355868177E-2</c:v>
                </c:pt>
                <c:pt idx="39089">
                  <c:v>3.5777864617254962E-2</c:v>
                </c:pt>
                <c:pt idx="39090">
                  <c:v>3.5734444878641858E-2</c:v>
                </c:pt>
                <c:pt idx="39091">
                  <c:v>3.5734444878641858E-2</c:v>
                </c:pt>
                <c:pt idx="39092">
                  <c:v>3.5691025140028643E-2</c:v>
                </c:pt>
                <c:pt idx="39093">
                  <c:v>3.5691025140028643E-2</c:v>
                </c:pt>
                <c:pt idx="39094">
                  <c:v>3.5647605401415539E-2</c:v>
                </c:pt>
                <c:pt idx="39095">
                  <c:v>3.5604185662802323E-2</c:v>
                </c:pt>
                <c:pt idx="39096">
                  <c:v>3.5560765924189108E-2</c:v>
                </c:pt>
                <c:pt idx="39097">
                  <c:v>3.5517346185576004E-2</c:v>
                </c:pt>
                <c:pt idx="39098">
                  <c:v>3.5517346185576004E-2</c:v>
                </c:pt>
                <c:pt idx="39099">
                  <c:v>3.5517346185576004E-2</c:v>
                </c:pt>
                <c:pt idx="39100">
                  <c:v>3.5473926446962789E-2</c:v>
                </c:pt>
                <c:pt idx="39101">
                  <c:v>3.5430506708349574E-2</c:v>
                </c:pt>
                <c:pt idx="39102">
                  <c:v>3.538708696973647E-2</c:v>
                </c:pt>
                <c:pt idx="39103">
                  <c:v>3.5343667231123255E-2</c:v>
                </c:pt>
                <c:pt idx="39104">
                  <c:v>3.5300247492510151E-2</c:v>
                </c:pt>
                <c:pt idx="39105">
                  <c:v>3.5256827753896935E-2</c:v>
                </c:pt>
                <c:pt idx="39106">
                  <c:v>3.521340801528372E-2</c:v>
                </c:pt>
                <c:pt idx="39107">
                  <c:v>3.5169988276670616E-2</c:v>
                </c:pt>
                <c:pt idx="39108">
                  <c:v>3.5126568538057401E-2</c:v>
                </c:pt>
                <c:pt idx="39109">
                  <c:v>3.5083148799444186E-2</c:v>
                </c:pt>
                <c:pt idx="39110">
                  <c:v>3.5039729060831082E-2</c:v>
                </c:pt>
                <c:pt idx="39111">
                  <c:v>3.4996309322217867E-2</c:v>
                </c:pt>
                <c:pt idx="39112">
                  <c:v>3.4952889583604652E-2</c:v>
                </c:pt>
                <c:pt idx="39113">
                  <c:v>3.4909469844991547E-2</c:v>
                </c:pt>
                <c:pt idx="39114">
                  <c:v>3.4866050106378332E-2</c:v>
                </c:pt>
                <c:pt idx="39115">
                  <c:v>3.4822630367765228E-2</c:v>
                </c:pt>
                <c:pt idx="39116">
                  <c:v>3.4779210629152013E-2</c:v>
                </c:pt>
                <c:pt idx="39117">
                  <c:v>3.4735790890538798E-2</c:v>
                </c:pt>
                <c:pt idx="39118">
                  <c:v>3.4735790890538798E-2</c:v>
                </c:pt>
                <c:pt idx="39119">
                  <c:v>3.4692371151925694E-2</c:v>
                </c:pt>
                <c:pt idx="39120">
                  <c:v>3.4648951413312479E-2</c:v>
                </c:pt>
                <c:pt idx="39121">
                  <c:v>3.4605531674699264E-2</c:v>
                </c:pt>
                <c:pt idx="39122">
                  <c:v>3.456211193608616E-2</c:v>
                </c:pt>
                <c:pt idx="39123">
                  <c:v>3.456211193608616E-2</c:v>
                </c:pt>
                <c:pt idx="39124">
                  <c:v>3.4518692197472944E-2</c:v>
                </c:pt>
                <c:pt idx="39125">
                  <c:v>3.4518692197472944E-2</c:v>
                </c:pt>
                <c:pt idx="39126">
                  <c:v>3.447527245885984E-2</c:v>
                </c:pt>
                <c:pt idx="39127">
                  <c:v>3.4431852720246625E-2</c:v>
                </c:pt>
                <c:pt idx="39128">
                  <c:v>3.4431852720246625E-2</c:v>
                </c:pt>
                <c:pt idx="39129">
                  <c:v>3.438843298163341E-2</c:v>
                </c:pt>
                <c:pt idx="39130">
                  <c:v>3.4345013243020306E-2</c:v>
                </c:pt>
                <c:pt idx="39131">
                  <c:v>3.4301593504407091E-2</c:v>
                </c:pt>
                <c:pt idx="39132">
                  <c:v>3.4258173765793876E-2</c:v>
                </c:pt>
                <c:pt idx="39133">
                  <c:v>3.4214754027180772E-2</c:v>
                </c:pt>
                <c:pt idx="39134">
                  <c:v>3.4171334288567556E-2</c:v>
                </c:pt>
                <c:pt idx="39135">
                  <c:v>3.4127914549954452E-2</c:v>
                </c:pt>
                <c:pt idx="39136">
                  <c:v>3.4084494811341237E-2</c:v>
                </c:pt>
                <c:pt idx="39137">
                  <c:v>3.4041075072728022E-2</c:v>
                </c:pt>
                <c:pt idx="39138">
                  <c:v>3.4041075072728022E-2</c:v>
                </c:pt>
                <c:pt idx="39139">
                  <c:v>3.3997655334114918E-2</c:v>
                </c:pt>
                <c:pt idx="39140">
                  <c:v>3.3954235595501703E-2</c:v>
                </c:pt>
                <c:pt idx="39141">
                  <c:v>3.3910815856888488E-2</c:v>
                </c:pt>
                <c:pt idx="39142">
                  <c:v>3.3867396118275384E-2</c:v>
                </c:pt>
                <c:pt idx="39143">
                  <c:v>3.3823976379662168E-2</c:v>
                </c:pt>
                <c:pt idx="39144">
                  <c:v>3.3780556641049064E-2</c:v>
                </c:pt>
                <c:pt idx="39145">
                  <c:v>3.3737136902435849E-2</c:v>
                </c:pt>
                <c:pt idx="39146">
                  <c:v>3.3693717163822634E-2</c:v>
                </c:pt>
                <c:pt idx="39147">
                  <c:v>3.365029742520953E-2</c:v>
                </c:pt>
                <c:pt idx="39148">
                  <c:v>3.365029742520953E-2</c:v>
                </c:pt>
                <c:pt idx="39149">
                  <c:v>3.3606877686596315E-2</c:v>
                </c:pt>
                <c:pt idx="39150">
                  <c:v>3.35634579479831E-2</c:v>
                </c:pt>
                <c:pt idx="39151">
                  <c:v>3.3520038209369996E-2</c:v>
                </c:pt>
                <c:pt idx="39152">
                  <c:v>3.347661847075678E-2</c:v>
                </c:pt>
                <c:pt idx="39153">
                  <c:v>3.3433198732143676E-2</c:v>
                </c:pt>
                <c:pt idx="39154">
                  <c:v>3.3389778993530461E-2</c:v>
                </c:pt>
                <c:pt idx="39155">
                  <c:v>3.3346359254917246E-2</c:v>
                </c:pt>
                <c:pt idx="39156">
                  <c:v>3.3302939516304142E-2</c:v>
                </c:pt>
                <c:pt idx="39157">
                  <c:v>3.3259519777690927E-2</c:v>
                </c:pt>
                <c:pt idx="39158">
                  <c:v>3.3216100039077712E-2</c:v>
                </c:pt>
                <c:pt idx="39159">
                  <c:v>3.3172680300464608E-2</c:v>
                </c:pt>
                <c:pt idx="39160">
                  <c:v>3.3129260561851392E-2</c:v>
                </c:pt>
                <c:pt idx="39161">
                  <c:v>3.3085840823238288E-2</c:v>
                </c:pt>
                <c:pt idx="39162">
                  <c:v>3.3042421084625073E-2</c:v>
                </c:pt>
                <c:pt idx="39163">
                  <c:v>3.2999001346011858E-2</c:v>
                </c:pt>
                <c:pt idx="39164">
                  <c:v>3.2955581607398754E-2</c:v>
                </c:pt>
                <c:pt idx="39165">
                  <c:v>3.2912161868785539E-2</c:v>
                </c:pt>
                <c:pt idx="39166">
                  <c:v>3.2868742130172324E-2</c:v>
                </c:pt>
                <c:pt idx="39167">
                  <c:v>3.282532239155922E-2</c:v>
                </c:pt>
                <c:pt idx="39168">
                  <c:v>3.2781902652946004E-2</c:v>
                </c:pt>
                <c:pt idx="39169">
                  <c:v>3.27384829143329E-2</c:v>
                </c:pt>
                <c:pt idx="39170">
                  <c:v>3.2695063175719685E-2</c:v>
                </c:pt>
                <c:pt idx="39171">
                  <c:v>3.265164343710647E-2</c:v>
                </c:pt>
                <c:pt idx="39172">
                  <c:v>3.265164343710647E-2</c:v>
                </c:pt>
                <c:pt idx="39173">
                  <c:v>3.2608223698493366E-2</c:v>
                </c:pt>
                <c:pt idx="39174">
                  <c:v>3.2564803959880151E-2</c:v>
                </c:pt>
                <c:pt idx="39175">
                  <c:v>3.2521384221266936E-2</c:v>
                </c:pt>
                <c:pt idx="39176">
                  <c:v>3.2477964482653832E-2</c:v>
                </c:pt>
                <c:pt idx="39177">
                  <c:v>3.2434544744040616E-2</c:v>
                </c:pt>
                <c:pt idx="39178">
                  <c:v>3.2391125005427512E-2</c:v>
                </c:pt>
                <c:pt idx="39179">
                  <c:v>3.2347705266814297E-2</c:v>
                </c:pt>
                <c:pt idx="39180">
                  <c:v>3.2304285528201082E-2</c:v>
                </c:pt>
                <c:pt idx="39181">
                  <c:v>3.2260865789587978E-2</c:v>
                </c:pt>
                <c:pt idx="39182">
                  <c:v>3.2217446050974763E-2</c:v>
                </c:pt>
                <c:pt idx="39183">
                  <c:v>3.2174026312361548E-2</c:v>
                </c:pt>
                <c:pt idx="39184">
                  <c:v>3.2130606573748444E-2</c:v>
                </c:pt>
                <c:pt idx="39185">
                  <c:v>3.2087186835135229E-2</c:v>
                </c:pt>
                <c:pt idx="39186">
                  <c:v>3.2043767096522124E-2</c:v>
                </c:pt>
                <c:pt idx="39187">
                  <c:v>3.2043767096522124E-2</c:v>
                </c:pt>
                <c:pt idx="39188">
                  <c:v>3.2000347357908909E-2</c:v>
                </c:pt>
                <c:pt idx="39189">
                  <c:v>3.1956927619295694E-2</c:v>
                </c:pt>
                <c:pt idx="39190">
                  <c:v>3.191350788068259E-2</c:v>
                </c:pt>
                <c:pt idx="39191">
                  <c:v>3.1870088142069375E-2</c:v>
                </c:pt>
                <c:pt idx="39192">
                  <c:v>3.182666840345616E-2</c:v>
                </c:pt>
                <c:pt idx="39193">
                  <c:v>3.1783248664843056E-2</c:v>
                </c:pt>
                <c:pt idx="39194">
                  <c:v>3.1739828926229841E-2</c:v>
                </c:pt>
                <c:pt idx="39195">
                  <c:v>3.1696409187616736E-2</c:v>
                </c:pt>
                <c:pt idx="39196">
                  <c:v>3.1652989449003521E-2</c:v>
                </c:pt>
                <c:pt idx="39197">
                  <c:v>3.1609569710390306E-2</c:v>
                </c:pt>
                <c:pt idx="39198">
                  <c:v>3.1566149971777202E-2</c:v>
                </c:pt>
                <c:pt idx="39199">
                  <c:v>3.1522730233163987E-2</c:v>
                </c:pt>
                <c:pt idx="39200">
                  <c:v>3.1479310494550772E-2</c:v>
                </c:pt>
                <c:pt idx="39201">
                  <c:v>3.1435890755937668E-2</c:v>
                </c:pt>
                <c:pt idx="39202">
                  <c:v>3.1392471017324453E-2</c:v>
                </c:pt>
                <c:pt idx="39203">
                  <c:v>3.1349051278711348E-2</c:v>
                </c:pt>
                <c:pt idx="39204">
                  <c:v>3.1305631540098133E-2</c:v>
                </c:pt>
                <c:pt idx="39205">
                  <c:v>3.1262211801484918E-2</c:v>
                </c:pt>
                <c:pt idx="39206">
                  <c:v>3.1218792062871814E-2</c:v>
                </c:pt>
                <c:pt idx="39207">
                  <c:v>3.1175372324258599E-2</c:v>
                </c:pt>
                <c:pt idx="39208">
                  <c:v>3.1131952585645384E-2</c:v>
                </c:pt>
                <c:pt idx="39209">
                  <c:v>3.108853284703228E-2</c:v>
                </c:pt>
                <c:pt idx="39210">
                  <c:v>3.108853284703228E-2</c:v>
                </c:pt>
                <c:pt idx="39211">
                  <c:v>3.1045113108419065E-2</c:v>
                </c:pt>
                <c:pt idx="39212">
                  <c:v>3.1045113108419065E-2</c:v>
                </c:pt>
                <c:pt idx="39213">
                  <c:v>3.100169336980596E-2</c:v>
                </c:pt>
                <c:pt idx="39214">
                  <c:v>3.0958273631192745E-2</c:v>
                </c:pt>
                <c:pt idx="39215">
                  <c:v>3.091485389257953E-2</c:v>
                </c:pt>
                <c:pt idx="39216">
                  <c:v>3.0871434153966426E-2</c:v>
                </c:pt>
                <c:pt idx="39217">
                  <c:v>3.0871434153966426E-2</c:v>
                </c:pt>
                <c:pt idx="39218">
                  <c:v>3.0828014415353211E-2</c:v>
                </c:pt>
                <c:pt idx="39219">
                  <c:v>3.0828014415353211E-2</c:v>
                </c:pt>
                <c:pt idx="39220">
                  <c:v>3.0784594676739996E-2</c:v>
                </c:pt>
                <c:pt idx="39221">
                  <c:v>3.0741174938126892E-2</c:v>
                </c:pt>
                <c:pt idx="39222">
                  <c:v>3.0697755199513677E-2</c:v>
                </c:pt>
                <c:pt idx="39223">
                  <c:v>3.0654335460900572E-2</c:v>
                </c:pt>
                <c:pt idx="39224">
                  <c:v>3.0610915722287357E-2</c:v>
                </c:pt>
                <c:pt idx="39225">
                  <c:v>3.0567495983674142E-2</c:v>
                </c:pt>
                <c:pt idx="39226">
                  <c:v>3.0524076245061038E-2</c:v>
                </c:pt>
                <c:pt idx="39227">
                  <c:v>3.0480656506447823E-2</c:v>
                </c:pt>
                <c:pt idx="39228">
                  <c:v>3.0437236767834608E-2</c:v>
                </c:pt>
                <c:pt idx="39229">
                  <c:v>3.0393817029221504E-2</c:v>
                </c:pt>
                <c:pt idx="39230">
                  <c:v>3.0350397290608289E-2</c:v>
                </c:pt>
                <c:pt idx="39231">
                  <c:v>3.0306977551995185E-2</c:v>
                </c:pt>
                <c:pt idx="39232">
                  <c:v>3.0263557813381969E-2</c:v>
                </c:pt>
                <c:pt idx="39233">
                  <c:v>3.0220138074768754E-2</c:v>
                </c:pt>
                <c:pt idx="39234">
                  <c:v>3.017671833615565E-2</c:v>
                </c:pt>
                <c:pt idx="39235">
                  <c:v>3.017671833615565E-2</c:v>
                </c:pt>
                <c:pt idx="39236">
                  <c:v>3.0133298597542435E-2</c:v>
                </c:pt>
                <c:pt idx="39237">
                  <c:v>3.008987885892922E-2</c:v>
                </c:pt>
                <c:pt idx="39238">
                  <c:v>3.0046459120316116E-2</c:v>
                </c:pt>
                <c:pt idx="39239">
                  <c:v>3.0003039381702901E-2</c:v>
                </c:pt>
                <c:pt idx="39240">
                  <c:v>2.9959619643089797E-2</c:v>
                </c:pt>
                <c:pt idx="39241">
                  <c:v>2.9916199904476581E-2</c:v>
                </c:pt>
                <c:pt idx="39242">
                  <c:v>2.9872780165863366E-2</c:v>
                </c:pt>
                <c:pt idx="39243">
                  <c:v>2.9829360427250262E-2</c:v>
                </c:pt>
                <c:pt idx="39244">
                  <c:v>2.9785940688637047E-2</c:v>
                </c:pt>
                <c:pt idx="39245">
                  <c:v>2.9742520950023832E-2</c:v>
                </c:pt>
                <c:pt idx="39246">
                  <c:v>2.9699101211410728E-2</c:v>
                </c:pt>
                <c:pt idx="39247">
                  <c:v>2.9655681472797513E-2</c:v>
                </c:pt>
                <c:pt idx="39248">
                  <c:v>2.9612261734184409E-2</c:v>
                </c:pt>
                <c:pt idx="39249">
                  <c:v>2.9568841995571193E-2</c:v>
                </c:pt>
                <c:pt idx="39250">
                  <c:v>2.9525422256957978E-2</c:v>
                </c:pt>
                <c:pt idx="39251">
                  <c:v>2.9482002518344874E-2</c:v>
                </c:pt>
                <c:pt idx="39252">
                  <c:v>2.9438582779731659E-2</c:v>
                </c:pt>
                <c:pt idx="39253">
                  <c:v>2.9395163041118444E-2</c:v>
                </c:pt>
                <c:pt idx="39254">
                  <c:v>2.935174330250534E-2</c:v>
                </c:pt>
                <c:pt idx="39255">
                  <c:v>2.935174330250534E-2</c:v>
                </c:pt>
                <c:pt idx="39256">
                  <c:v>2.9308323563892125E-2</c:v>
                </c:pt>
                <c:pt idx="39257">
                  <c:v>2.9264903825279021E-2</c:v>
                </c:pt>
                <c:pt idx="39258">
                  <c:v>2.9221484086665805E-2</c:v>
                </c:pt>
                <c:pt idx="39259">
                  <c:v>2.917806434805259E-2</c:v>
                </c:pt>
                <c:pt idx="39260">
                  <c:v>2.9134644609439486E-2</c:v>
                </c:pt>
                <c:pt idx="39261">
                  <c:v>2.9091224870826271E-2</c:v>
                </c:pt>
                <c:pt idx="39262">
                  <c:v>2.9047805132213056E-2</c:v>
                </c:pt>
                <c:pt idx="39263">
                  <c:v>2.9004385393599952E-2</c:v>
                </c:pt>
                <c:pt idx="39264">
                  <c:v>2.8960965654986737E-2</c:v>
                </c:pt>
                <c:pt idx="39265">
                  <c:v>2.8917545916373633E-2</c:v>
                </c:pt>
                <c:pt idx="39266">
                  <c:v>2.8874126177760417E-2</c:v>
                </c:pt>
                <c:pt idx="39267">
                  <c:v>2.8830706439147202E-2</c:v>
                </c:pt>
                <c:pt idx="39268">
                  <c:v>2.8830706439147202E-2</c:v>
                </c:pt>
                <c:pt idx="39269">
                  <c:v>2.8787286700534098E-2</c:v>
                </c:pt>
                <c:pt idx="39270">
                  <c:v>2.8787286700534098E-2</c:v>
                </c:pt>
                <c:pt idx="39271">
                  <c:v>2.8743866961920883E-2</c:v>
                </c:pt>
                <c:pt idx="39272">
                  <c:v>2.8700447223307668E-2</c:v>
                </c:pt>
                <c:pt idx="39273">
                  <c:v>2.8657027484694564E-2</c:v>
                </c:pt>
                <c:pt idx="39274">
                  <c:v>2.8613607746081349E-2</c:v>
                </c:pt>
                <c:pt idx="39275">
                  <c:v>2.8613607746081349E-2</c:v>
                </c:pt>
                <c:pt idx="39276">
                  <c:v>2.8570188007468245E-2</c:v>
                </c:pt>
                <c:pt idx="39277">
                  <c:v>2.8570188007468245E-2</c:v>
                </c:pt>
                <c:pt idx="39278">
                  <c:v>2.8570188007468245E-2</c:v>
                </c:pt>
                <c:pt idx="39279">
                  <c:v>2.8526768268855029E-2</c:v>
                </c:pt>
                <c:pt idx="39280">
                  <c:v>2.8483348530241814E-2</c:v>
                </c:pt>
                <c:pt idx="39281">
                  <c:v>2.843992879162871E-2</c:v>
                </c:pt>
                <c:pt idx="39282">
                  <c:v>2.843992879162871E-2</c:v>
                </c:pt>
                <c:pt idx="39283">
                  <c:v>2.8396509053015495E-2</c:v>
                </c:pt>
                <c:pt idx="39284">
                  <c:v>2.835308931440228E-2</c:v>
                </c:pt>
                <c:pt idx="39285">
                  <c:v>2.8309669575789176E-2</c:v>
                </c:pt>
                <c:pt idx="39286">
                  <c:v>2.8266249837175961E-2</c:v>
                </c:pt>
                <c:pt idx="39287">
                  <c:v>2.8222830098562857E-2</c:v>
                </c:pt>
                <c:pt idx="39288">
                  <c:v>2.8179410359949641E-2</c:v>
                </c:pt>
                <c:pt idx="39289">
                  <c:v>2.8179410359949641E-2</c:v>
                </c:pt>
                <c:pt idx="39290">
                  <c:v>2.8135990621336426E-2</c:v>
                </c:pt>
                <c:pt idx="39291">
                  <c:v>2.8092570882723322E-2</c:v>
                </c:pt>
                <c:pt idx="39292">
                  <c:v>2.8049151144110107E-2</c:v>
                </c:pt>
                <c:pt idx="39293">
                  <c:v>2.8005731405496892E-2</c:v>
                </c:pt>
                <c:pt idx="39294">
                  <c:v>2.7962311666883788E-2</c:v>
                </c:pt>
                <c:pt idx="39295">
                  <c:v>2.7918891928270573E-2</c:v>
                </c:pt>
                <c:pt idx="39296">
                  <c:v>2.7875472189657469E-2</c:v>
                </c:pt>
                <c:pt idx="39297">
                  <c:v>2.7832052451044254E-2</c:v>
                </c:pt>
                <c:pt idx="39298">
                  <c:v>2.7788632712431038E-2</c:v>
                </c:pt>
                <c:pt idx="39299">
                  <c:v>2.7745212973817934E-2</c:v>
                </c:pt>
                <c:pt idx="39300">
                  <c:v>2.7701793235204719E-2</c:v>
                </c:pt>
                <c:pt idx="39301">
                  <c:v>2.7658373496591504E-2</c:v>
                </c:pt>
                <c:pt idx="39302">
                  <c:v>2.76149537579784E-2</c:v>
                </c:pt>
                <c:pt idx="39303">
                  <c:v>2.7571534019365185E-2</c:v>
                </c:pt>
                <c:pt idx="39304">
                  <c:v>2.7528114280752081E-2</c:v>
                </c:pt>
                <c:pt idx="39305">
                  <c:v>2.7484694542138866E-2</c:v>
                </c:pt>
                <c:pt idx="39306">
                  <c:v>2.744127480352565E-2</c:v>
                </c:pt>
                <c:pt idx="39307">
                  <c:v>2.7397855064912546E-2</c:v>
                </c:pt>
                <c:pt idx="39308">
                  <c:v>2.7354435326299331E-2</c:v>
                </c:pt>
                <c:pt idx="39309">
                  <c:v>2.7311015587686116E-2</c:v>
                </c:pt>
                <c:pt idx="39310">
                  <c:v>2.7267595849073012E-2</c:v>
                </c:pt>
                <c:pt idx="39311">
                  <c:v>2.7224176110459797E-2</c:v>
                </c:pt>
                <c:pt idx="39312">
                  <c:v>2.7180756371846693E-2</c:v>
                </c:pt>
                <c:pt idx="39313">
                  <c:v>2.7137336633233478E-2</c:v>
                </c:pt>
                <c:pt idx="39314">
                  <c:v>2.7137336633233478E-2</c:v>
                </c:pt>
                <c:pt idx="39315">
                  <c:v>2.7093916894620262E-2</c:v>
                </c:pt>
                <c:pt idx="39316">
                  <c:v>2.7050497156007158E-2</c:v>
                </c:pt>
                <c:pt idx="39317">
                  <c:v>2.7007077417393943E-2</c:v>
                </c:pt>
                <c:pt idx="39318">
                  <c:v>2.6963657678780728E-2</c:v>
                </c:pt>
                <c:pt idx="39319">
                  <c:v>2.6963657678780728E-2</c:v>
                </c:pt>
                <c:pt idx="39320">
                  <c:v>2.6920237940167624E-2</c:v>
                </c:pt>
                <c:pt idx="39321">
                  <c:v>2.6876818201554409E-2</c:v>
                </c:pt>
                <c:pt idx="39322">
                  <c:v>2.6833398462941305E-2</c:v>
                </c:pt>
                <c:pt idx="39323">
                  <c:v>2.678997872432809E-2</c:v>
                </c:pt>
                <c:pt idx="39324">
                  <c:v>2.6746558985714874E-2</c:v>
                </c:pt>
                <c:pt idx="39325">
                  <c:v>2.670313924710177E-2</c:v>
                </c:pt>
                <c:pt idx="39326">
                  <c:v>2.6659719508488555E-2</c:v>
                </c:pt>
                <c:pt idx="39327">
                  <c:v>2.661629976987534E-2</c:v>
                </c:pt>
                <c:pt idx="39328">
                  <c:v>2.6572880031262236E-2</c:v>
                </c:pt>
                <c:pt idx="39329">
                  <c:v>2.6572880031262236E-2</c:v>
                </c:pt>
                <c:pt idx="39330">
                  <c:v>2.6529460292649021E-2</c:v>
                </c:pt>
                <c:pt idx="39331">
                  <c:v>2.6486040554035917E-2</c:v>
                </c:pt>
                <c:pt idx="39332">
                  <c:v>2.6442620815422702E-2</c:v>
                </c:pt>
                <c:pt idx="39333">
                  <c:v>2.6399201076809486E-2</c:v>
                </c:pt>
                <c:pt idx="39334">
                  <c:v>2.6355781338196382E-2</c:v>
                </c:pt>
                <c:pt idx="39335">
                  <c:v>2.6312361599583167E-2</c:v>
                </c:pt>
                <c:pt idx="39336">
                  <c:v>2.6268941860969952E-2</c:v>
                </c:pt>
                <c:pt idx="39337">
                  <c:v>2.6225522122356848E-2</c:v>
                </c:pt>
                <c:pt idx="39338">
                  <c:v>2.6182102383743633E-2</c:v>
                </c:pt>
                <c:pt idx="39339">
                  <c:v>2.6138682645130529E-2</c:v>
                </c:pt>
                <c:pt idx="39340">
                  <c:v>2.6095262906517314E-2</c:v>
                </c:pt>
                <c:pt idx="39341">
                  <c:v>2.6051843167904098E-2</c:v>
                </c:pt>
                <c:pt idx="39342">
                  <c:v>2.6008423429290994E-2</c:v>
                </c:pt>
                <c:pt idx="39343">
                  <c:v>2.5965003690677779E-2</c:v>
                </c:pt>
                <c:pt idx="39344">
                  <c:v>2.5921583952064564E-2</c:v>
                </c:pt>
                <c:pt idx="39345">
                  <c:v>2.587816421345146E-2</c:v>
                </c:pt>
                <c:pt idx="39346">
                  <c:v>2.5834744474838245E-2</c:v>
                </c:pt>
                <c:pt idx="39347">
                  <c:v>2.5791324736225141E-2</c:v>
                </c:pt>
                <c:pt idx="39348">
                  <c:v>2.5791324736225141E-2</c:v>
                </c:pt>
                <c:pt idx="39349">
                  <c:v>2.5747904997611926E-2</c:v>
                </c:pt>
                <c:pt idx="39350">
                  <c:v>2.5704485258998711E-2</c:v>
                </c:pt>
                <c:pt idx="39351">
                  <c:v>2.5704485258998711E-2</c:v>
                </c:pt>
                <c:pt idx="39352">
                  <c:v>2.5661065520385606E-2</c:v>
                </c:pt>
                <c:pt idx="39353">
                  <c:v>2.5661065520385606E-2</c:v>
                </c:pt>
                <c:pt idx="39354">
                  <c:v>2.5617645781772391E-2</c:v>
                </c:pt>
                <c:pt idx="39355">
                  <c:v>2.5574226043159176E-2</c:v>
                </c:pt>
                <c:pt idx="39356">
                  <c:v>2.5530806304546072E-2</c:v>
                </c:pt>
                <c:pt idx="39357">
                  <c:v>2.5487386565932857E-2</c:v>
                </c:pt>
                <c:pt idx="39358">
                  <c:v>2.5443966827319753E-2</c:v>
                </c:pt>
                <c:pt idx="39359">
                  <c:v>2.5400547088706538E-2</c:v>
                </c:pt>
                <c:pt idx="39360">
                  <c:v>2.5357127350093323E-2</c:v>
                </c:pt>
                <c:pt idx="39361">
                  <c:v>2.5313707611480218E-2</c:v>
                </c:pt>
                <c:pt idx="39362">
                  <c:v>2.5270287872867003E-2</c:v>
                </c:pt>
                <c:pt idx="39363">
                  <c:v>2.5270287872867003E-2</c:v>
                </c:pt>
                <c:pt idx="39364">
                  <c:v>2.5226868134253788E-2</c:v>
                </c:pt>
                <c:pt idx="39365">
                  <c:v>2.5183448395640684E-2</c:v>
                </c:pt>
                <c:pt idx="39366">
                  <c:v>2.5140028657027469E-2</c:v>
                </c:pt>
                <c:pt idx="39367">
                  <c:v>2.5096608918414365E-2</c:v>
                </c:pt>
                <c:pt idx="39368">
                  <c:v>2.505318917980115E-2</c:v>
                </c:pt>
                <c:pt idx="39369">
                  <c:v>2.5009769441187935E-2</c:v>
                </c:pt>
                <c:pt idx="39370">
                  <c:v>2.496634970257483E-2</c:v>
                </c:pt>
                <c:pt idx="39371">
                  <c:v>2.4922929963961615E-2</c:v>
                </c:pt>
                <c:pt idx="39372">
                  <c:v>2.48795102253484E-2</c:v>
                </c:pt>
                <c:pt idx="39373">
                  <c:v>2.4836090486735296E-2</c:v>
                </c:pt>
                <c:pt idx="39374">
                  <c:v>2.4792670748122081E-2</c:v>
                </c:pt>
                <c:pt idx="39375">
                  <c:v>2.4792670748122081E-2</c:v>
                </c:pt>
                <c:pt idx="39376">
                  <c:v>2.4749251009508977E-2</c:v>
                </c:pt>
                <c:pt idx="39377">
                  <c:v>2.4705831270895762E-2</c:v>
                </c:pt>
                <c:pt idx="39378">
                  <c:v>2.4662411532282547E-2</c:v>
                </c:pt>
                <c:pt idx="39379">
                  <c:v>2.4618991793669442E-2</c:v>
                </c:pt>
                <c:pt idx="39380">
                  <c:v>2.4575572055056227E-2</c:v>
                </c:pt>
                <c:pt idx="39381">
                  <c:v>2.4532152316443012E-2</c:v>
                </c:pt>
                <c:pt idx="39382">
                  <c:v>2.4488732577829908E-2</c:v>
                </c:pt>
                <c:pt idx="39383">
                  <c:v>2.4445312839216693E-2</c:v>
                </c:pt>
                <c:pt idx="39384">
                  <c:v>2.4401893100603589E-2</c:v>
                </c:pt>
                <c:pt idx="39385">
                  <c:v>2.4358473361990374E-2</c:v>
                </c:pt>
                <c:pt idx="39386">
                  <c:v>2.4315053623377159E-2</c:v>
                </c:pt>
                <c:pt idx="39387">
                  <c:v>2.4271633884764054E-2</c:v>
                </c:pt>
                <c:pt idx="39388">
                  <c:v>2.4228214146150839E-2</c:v>
                </c:pt>
                <c:pt idx="39389">
                  <c:v>2.4184794407537624E-2</c:v>
                </c:pt>
                <c:pt idx="39390">
                  <c:v>2.414137466892452E-2</c:v>
                </c:pt>
                <c:pt idx="39391">
                  <c:v>2.4097954930311305E-2</c:v>
                </c:pt>
                <c:pt idx="39392">
                  <c:v>2.4054535191698201E-2</c:v>
                </c:pt>
                <c:pt idx="39393">
                  <c:v>2.4011115453084986E-2</c:v>
                </c:pt>
                <c:pt idx="39394">
                  <c:v>2.3967695714471771E-2</c:v>
                </c:pt>
                <c:pt idx="39395">
                  <c:v>2.3924275975858666E-2</c:v>
                </c:pt>
                <c:pt idx="39396">
                  <c:v>2.3880856237245451E-2</c:v>
                </c:pt>
                <c:pt idx="39397">
                  <c:v>2.3837436498632236E-2</c:v>
                </c:pt>
                <c:pt idx="39398">
                  <c:v>2.3794016760019132E-2</c:v>
                </c:pt>
                <c:pt idx="39399">
                  <c:v>2.3750597021405917E-2</c:v>
                </c:pt>
                <c:pt idx="39400">
                  <c:v>2.3707177282792813E-2</c:v>
                </c:pt>
                <c:pt idx="39401">
                  <c:v>2.3663757544179598E-2</c:v>
                </c:pt>
                <c:pt idx="39402">
                  <c:v>2.3620337805566383E-2</c:v>
                </c:pt>
                <c:pt idx="39403">
                  <c:v>2.3576918066953279E-2</c:v>
                </c:pt>
                <c:pt idx="39404">
                  <c:v>2.3533498328340063E-2</c:v>
                </c:pt>
                <c:pt idx="39405">
                  <c:v>2.3490078589726848E-2</c:v>
                </c:pt>
                <c:pt idx="39406">
                  <c:v>2.3490078589726848E-2</c:v>
                </c:pt>
                <c:pt idx="39407">
                  <c:v>2.3446658851113744E-2</c:v>
                </c:pt>
                <c:pt idx="39408">
                  <c:v>2.3403239112500529E-2</c:v>
                </c:pt>
                <c:pt idx="39409">
                  <c:v>2.3359819373887314E-2</c:v>
                </c:pt>
                <c:pt idx="39410">
                  <c:v>2.331639963527421E-2</c:v>
                </c:pt>
                <c:pt idx="39411">
                  <c:v>2.3272979896660995E-2</c:v>
                </c:pt>
                <c:pt idx="39412">
                  <c:v>2.3229560158047891E-2</c:v>
                </c:pt>
                <c:pt idx="39413">
                  <c:v>2.3229560158047891E-2</c:v>
                </c:pt>
                <c:pt idx="39414">
                  <c:v>2.3186140419434675E-2</c:v>
                </c:pt>
                <c:pt idx="39415">
                  <c:v>2.314272068082146E-2</c:v>
                </c:pt>
                <c:pt idx="39416">
                  <c:v>2.3099300942208356E-2</c:v>
                </c:pt>
                <c:pt idx="39417">
                  <c:v>2.3055881203595141E-2</c:v>
                </c:pt>
                <c:pt idx="39418">
                  <c:v>2.3055881203595141E-2</c:v>
                </c:pt>
                <c:pt idx="39419">
                  <c:v>2.3012461464981926E-2</c:v>
                </c:pt>
                <c:pt idx="39420">
                  <c:v>2.2969041726368822E-2</c:v>
                </c:pt>
                <c:pt idx="39421">
                  <c:v>2.2925621987755607E-2</c:v>
                </c:pt>
                <c:pt idx="39422">
                  <c:v>2.2882202249142503E-2</c:v>
                </c:pt>
                <c:pt idx="39423">
                  <c:v>2.2882202249142503E-2</c:v>
                </c:pt>
                <c:pt idx="39424">
                  <c:v>2.2838782510529287E-2</c:v>
                </c:pt>
                <c:pt idx="39425">
                  <c:v>2.2838782510529287E-2</c:v>
                </c:pt>
                <c:pt idx="39426">
                  <c:v>2.2838782510529287E-2</c:v>
                </c:pt>
                <c:pt idx="39427">
                  <c:v>2.2795362771916072E-2</c:v>
                </c:pt>
                <c:pt idx="39428">
                  <c:v>2.2751943033302968E-2</c:v>
                </c:pt>
                <c:pt idx="39429">
                  <c:v>2.2751943033302968E-2</c:v>
                </c:pt>
                <c:pt idx="39430">
                  <c:v>2.2708523294689753E-2</c:v>
                </c:pt>
                <c:pt idx="39431">
                  <c:v>2.2665103556076538E-2</c:v>
                </c:pt>
                <c:pt idx="39432">
                  <c:v>2.2621683817463434E-2</c:v>
                </c:pt>
                <c:pt idx="39433">
                  <c:v>2.2578264078850219E-2</c:v>
                </c:pt>
                <c:pt idx="39434">
                  <c:v>2.2534844340237115E-2</c:v>
                </c:pt>
                <c:pt idx="39435">
                  <c:v>2.2491424601623899E-2</c:v>
                </c:pt>
                <c:pt idx="39436">
                  <c:v>2.2448004863010684E-2</c:v>
                </c:pt>
                <c:pt idx="39437">
                  <c:v>2.240458512439758E-2</c:v>
                </c:pt>
                <c:pt idx="39438">
                  <c:v>2.2361165385784365E-2</c:v>
                </c:pt>
                <c:pt idx="39439">
                  <c:v>2.231774564717115E-2</c:v>
                </c:pt>
                <c:pt idx="39440">
                  <c:v>2.2274325908558046E-2</c:v>
                </c:pt>
                <c:pt idx="39441">
                  <c:v>2.2274325908558046E-2</c:v>
                </c:pt>
                <c:pt idx="39442">
                  <c:v>2.2230906169944831E-2</c:v>
                </c:pt>
                <c:pt idx="39443">
                  <c:v>2.2187486431331727E-2</c:v>
                </c:pt>
                <c:pt idx="39444">
                  <c:v>2.2144066692718511E-2</c:v>
                </c:pt>
                <c:pt idx="39445">
                  <c:v>2.2100646954105296E-2</c:v>
                </c:pt>
                <c:pt idx="39446">
                  <c:v>2.2100646954105296E-2</c:v>
                </c:pt>
                <c:pt idx="39447">
                  <c:v>2.2057227215492192E-2</c:v>
                </c:pt>
                <c:pt idx="39448">
                  <c:v>2.2013807476878977E-2</c:v>
                </c:pt>
                <c:pt idx="39449">
                  <c:v>2.1970387738265762E-2</c:v>
                </c:pt>
                <c:pt idx="39450">
                  <c:v>2.1926967999652658E-2</c:v>
                </c:pt>
                <c:pt idx="39451">
                  <c:v>2.1883548261039443E-2</c:v>
                </c:pt>
                <c:pt idx="39452">
                  <c:v>2.1840128522426339E-2</c:v>
                </c:pt>
                <c:pt idx="39453">
                  <c:v>2.1796708783813123E-2</c:v>
                </c:pt>
                <c:pt idx="39454">
                  <c:v>2.1753289045199908E-2</c:v>
                </c:pt>
                <c:pt idx="39455">
                  <c:v>2.1709869306586804E-2</c:v>
                </c:pt>
                <c:pt idx="39456">
                  <c:v>2.1666449567973589E-2</c:v>
                </c:pt>
                <c:pt idx="39457">
                  <c:v>2.1623029829360374E-2</c:v>
                </c:pt>
                <c:pt idx="39458">
                  <c:v>2.157961009074727E-2</c:v>
                </c:pt>
                <c:pt idx="39459">
                  <c:v>2.1536190352134055E-2</c:v>
                </c:pt>
                <c:pt idx="39460">
                  <c:v>2.1492770613520951E-2</c:v>
                </c:pt>
                <c:pt idx="39461">
                  <c:v>2.1449350874907736E-2</c:v>
                </c:pt>
                <c:pt idx="39462">
                  <c:v>2.140593113629452E-2</c:v>
                </c:pt>
                <c:pt idx="39463">
                  <c:v>2.1362511397681416E-2</c:v>
                </c:pt>
                <c:pt idx="39464">
                  <c:v>2.1319091659068201E-2</c:v>
                </c:pt>
                <c:pt idx="39465">
                  <c:v>2.1275671920454986E-2</c:v>
                </c:pt>
                <c:pt idx="39466">
                  <c:v>2.1232252181841882E-2</c:v>
                </c:pt>
                <c:pt idx="39467">
                  <c:v>2.1188832443228667E-2</c:v>
                </c:pt>
                <c:pt idx="39468">
                  <c:v>2.1145412704615563E-2</c:v>
                </c:pt>
                <c:pt idx="39469">
                  <c:v>2.1145412704615563E-2</c:v>
                </c:pt>
                <c:pt idx="39470">
                  <c:v>2.1101992966002348E-2</c:v>
                </c:pt>
                <c:pt idx="39471">
                  <c:v>2.1058573227389132E-2</c:v>
                </c:pt>
                <c:pt idx="39472">
                  <c:v>2.1015153488776028E-2</c:v>
                </c:pt>
                <c:pt idx="39473">
                  <c:v>2.0971733750162813E-2</c:v>
                </c:pt>
                <c:pt idx="39474">
                  <c:v>2.0928314011549598E-2</c:v>
                </c:pt>
                <c:pt idx="39475">
                  <c:v>2.0884894272936494E-2</c:v>
                </c:pt>
                <c:pt idx="39476">
                  <c:v>2.0841474534323279E-2</c:v>
                </c:pt>
                <c:pt idx="39477">
                  <c:v>2.0798054795710175E-2</c:v>
                </c:pt>
                <c:pt idx="39478">
                  <c:v>2.075463505709696E-2</c:v>
                </c:pt>
                <c:pt idx="39479">
                  <c:v>2.0711215318483744E-2</c:v>
                </c:pt>
                <c:pt idx="39480">
                  <c:v>2.066779557987064E-2</c:v>
                </c:pt>
                <c:pt idx="39481">
                  <c:v>2.0624375841257425E-2</c:v>
                </c:pt>
                <c:pt idx="39482">
                  <c:v>2.058095610264421E-2</c:v>
                </c:pt>
                <c:pt idx="39483">
                  <c:v>2.058095610264421E-2</c:v>
                </c:pt>
                <c:pt idx="39484">
                  <c:v>2.0537536364031106E-2</c:v>
                </c:pt>
                <c:pt idx="39485">
                  <c:v>2.0494116625417891E-2</c:v>
                </c:pt>
                <c:pt idx="39486">
                  <c:v>2.0450696886804787E-2</c:v>
                </c:pt>
                <c:pt idx="39487">
                  <c:v>2.0407277148191572E-2</c:v>
                </c:pt>
                <c:pt idx="39488">
                  <c:v>2.0363857409578356E-2</c:v>
                </c:pt>
                <c:pt idx="39489">
                  <c:v>2.0320437670965252E-2</c:v>
                </c:pt>
                <c:pt idx="39490">
                  <c:v>2.0277017932352037E-2</c:v>
                </c:pt>
                <c:pt idx="39491">
                  <c:v>2.0233598193738822E-2</c:v>
                </c:pt>
                <c:pt idx="39492">
                  <c:v>2.0233598193738822E-2</c:v>
                </c:pt>
                <c:pt idx="39493">
                  <c:v>2.0190178455125718E-2</c:v>
                </c:pt>
                <c:pt idx="39494">
                  <c:v>2.0146758716512503E-2</c:v>
                </c:pt>
                <c:pt idx="39495">
                  <c:v>2.0103338977899399E-2</c:v>
                </c:pt>
                <c:pt idx="39496">
                  <c:v>2.0059919239286184E-2</c:v>
                </c:pt>
                <c:pt idx="39497">
                  <c:v>2.0016499500672968E-2</c:v>
                </c:pt>
                <c:pt idx="39498">
                  <c:v>1.9973079762059864E-2</c:v>
                </c:pt>
                <c:pt idx="39499">
                  <c:v>1.9929660023446649E-2</c:v>
                </c:pt>
                <c:pt idx="39500">
                  <c:v>1.9886240284833434E-2</c:v>
                </c:pt>
                <c:pt idx="39501">
                  <c:v>1.984282054622033E-2</c:v>
                </c:pt>
                <c:pt idx="39502">
                  <c:v>1.9799400807607115E-2</c:v>
                </c:pt>
                <c:pt idx="39503">
                  <c:v>1.9755981068994011E-2</c:v>
                </c:pt>
                <c:pt idx="39504">
                  <c:v>1.9712561330380796E-2</c:v>
                </c:pt>
                <c:pt idx="39505">
                  <c:v>1.966914159176758E-2</c:v>
                </c:pt>
                <c:pt idx="39506">
                  <c:v>1.9625721853154476E-2</c:v>
                </c:pt>
                <c:pt idx="39507">
                  <c:v>1.9582302114541261E-2</c:v>
                </c:pt>
                <c:pt idx="39508">
                  <c:v>1.9538882375928046E-2</c:v>
                </c:pt>
                <c:pt idx="39509">
                  <c:v>1.9538882375928046E-2</c:v>
                </c:pt>
                <c:pt idx="39510">
                  <c:v>1.9495462637314942E-2</c:v>
                </c:pt>
                <c:pt idx="39511">
                  <c:v>1.9495462637314942E-2</c:v>
                </c:pt>
                <c:pt idx="39512">
                  <c:v>1.9495462637314942E-2</c:v>
                </c:pt>
                <c:pt idx="39513">
                  <c:v>1.9452042898701727E-2</c:v>
                </c:pt>
                <c:pt idx="39514">
                  <c:v>1.9408623160088623E-2</c:v>
                </c:pt>
                <c:pt idx="39515">
                  <c:v>1.9365203421475408E-2</c:v>
                </c:pt>
                <c:pt idx="39516">
                  <c:v>1.9321783682862192E-2</c:v>
                </c:pt>
                <c:pt idx="39517">
                  <c:v>1.9278363944249088E-2</c:v>
                </c:pt>
                <c:pt idx="39518">
                  <c:v>1.9234944205635873E-2</c:v>
                </c:pt>
                <c:pt idx="39519">
                  <c:v>1.9191524467022658E-2</c:v>
                </c:pt>
                <c:pt idx="39520">
                  <c:v>1.9148104728409554E-2</c:v>
                </c:pt>
                <c:pt idx="39521">
                  <c:v>1.9104684989796339E-2</c:v>
                </c:pt>
                <c:pt idx="39522">
                  <c:v>1.9061265251183235E-2</c:v>
                </c:pt>
                <c:pt idx="39523">
                  <c:v>1.901784551257002E-2</c:v>
                </c:pt>
                <c:pt idx="39524">
                  <c:v>1.8974425773956805E-2</c:v>
                </c:pt>
                <c:pt idx="39525">
                  <c:v>1.89310060353437E-2</c:v>
                </c:pt>
                <c:pt idx="39526">
                  <c:v>1.8887586296730485E-2</c:v>
                </c:pt>
                <c:pt idx="39527">
                  <c:v>1.884416655811727E-2</c:v>
                </c:pt>
                <c:pt idx="39528">
                  <c:v>1.8800746819504166E-2</c:v>
                </c:pt>
                <c:pt idx="39529">
                  <c:v>1.8757327080890951E-2</c:v>
                </c:pt>
                <c:pt idx="39530">
                  <c:v>1.8713907342277847E-2</c:v>
                </c:pt>
                <c:pt idx="39531">
                  <c:v>1.8670487603664632E-2</c:v>
                </c:pt>
                <c:pt idx="39532">
                  <c:v>1.8627067865051417E-2</c:v>
                </c:pt>
                <c:pt idx="39533">
                  <c:v>1.8583648126438312E-2</c:v>
                </c:pt>
                <c:pt idx="39534">
                  <c:v>1.8540228387825097E-2</c:v>
                </c:pt>
                <c:pt idx="39535">
                  <c:v>1.8496808649211882E-2</c:v>
                </c:pt>
                <c:pt idx="39536">
                  <c:v>1.8453388910598778E-2</c:v>
                </c:pt>
                <c:pt idx="39537">
                  <c:v>1.8453388910598778E-2</c:v>
                </c:pt>
                <c:pt idx="39538">
                  <c:v>1.8409969171985563E-2</c:v>
                </c:pt>
                <c:pt idx="39539">
                  <c:v>1.8366549433372459E-2</c:v>
                </c:pt>
                <c:pt idx="39540">
                  <c:v>1.8323129694759244E-2</c:v>
                </c:pt>
                <c:pt idx="39541">
                  <c:v>1.8323129694759244E-2</c:v>
                </c:pt>
                <c:pt idx="39542">
                  <c:v>1.8279709956146029E-2</c:v>
                </c:pt>
                <c:pt idx="39543">
                  <c:v>1.8279709956146029E-2</c:v>
                </c:pt>
                <c:pt idx="39544">
                  <c:v>1.8236290217532924E-2</c:v>
                </c:pt>
                <c:pt idx="39545">
                  <c:v>1.8192870478919709E-2</c:v>
                </c:pt>
                <c:pt idx="39546">
                  <c:v>1.8149450740306494E-2</c:v>
                </c:pt>
                <c:pt idx="39547">
                  <c:v>1.810603100169339E-2</c:v>
                </c:pt>
                <c:pt idx="39548">
                  <c:v>1.8062611263080175E-2</c:v>
                </c:pt>
                <c:pt idx="39549">
                  <c:v>1.8019191524467071E-2</c:v>
                </c:pt>
                <c:pt idx="39550">
                  <c:v>1.7975771785853856E-2</c:v>
                </c:pt>
                <c:pt idx="39551">
                  <c:v>1.7975771785853856E-2</c:v>
                </c:pt>
                <c:pt idx="39552">
                  <c:v>1.7932352047240641E-2</c:v>
                </c:pt>
                <c:pt idx="39553">
                  <c:v>1.7888932308627536E-2</c:v>
                </c:pt>
                <c:pt idx="39554">
                  <c:v>1.7845512570014321E-2</c:v>
                </c:pt>
                <c:pt idx="39555">
                  <c:v>1.7802092831401106E-2</c:v>
                </c:pt>
                <c:pt idx="39556">
                  <c:v>1.7758673092788002E-2</c:v>
                </c:pt>
                <c:pt idx="39557">
                  <c:v>1.7758673092788002E-2</c:v>
                </c:pt>
                <c:pt idx="39558">
                  <c:v>1.7715253354174787E-2</c:v>
                </c:pt>
                <c:pt idx="39559">
                  <c:v>1.7671833615561683E-2</c:v>
                </c:pt>
                <c:pt idx="39560">
                  <c:v>1.7628413876948468E-2</c:v>
                </c:pt>
                <c:pt idx="39561">
                  <c:v>1.7584994138335253E-2</c:v>
                </c:pt>
                <c:pt idx="39562">
                  <c:v>1.7541574399722148E-2</c:v>
                </c:pt>
                <c:pt idx="39563">
                  <c:v>1.7498154661108933E-2</c:v>
                </c:pt>
                <c:pt idx="39564">
                  <c:v>1.7454734922495718E-2</c:v>
                </c:pt>
                <c:pt idx="39565">
                  <c:v>1.7411315183882614E-2</c:v>
                </c:pt>
                <c:pt idx="39566">
                  <c:v>1.7367895445269399E-2</c:v>
                </c:pt>
                <c:pt idx="39567">
                  <c:v>1.7324475706656295E-2</c:v>
                </c:pt>
                <c:pt idx="39568">
                  <c:v>1.728105596804308E-2</c:v>
                </c:pt>
                <c:pt idx="39569">
                  <c:v>1.7237636229429865E-2</c:v>
                </c:pt>
                <c:pt idx="39570">
                  <c:v>1.7194216490816761E-2</c:v>
                </c:pt>
                <c:pt idx="39571">
                  <c:v>1.7150796752203545E-2</c:v>
                </c:pt>
                <c:pt idx="39572">
                  <c:v>1.7150796752203545E-2</c:v>
                </c:pt>
                <c:pt idx="39573">
                  <c:v>1.710737701359033E-2</c:v>
                </c:pt>
                <c:pt idx="39574">
                  <c:v>1.7063957274977226E-2</c:v>
                </c:pt>
                <c:pt idx="39575">
                  <c:v>1.7020537536364011E-2</c:v>
                </c:pt>
                <c:pt idx="39576">
                  <c:v>1.6977117797750907E-2</c:v>
                </c:pt>
                <c:pt idx="39577">
                  <c:v>1.6933698059137692E-2</c:v>
                </c:pt>
                <c:pt idx="39578">
                  <c:v>1.6933698059137692E-2</c:v>
                </c:pt>
                <c:pt idx="39579">
                  <c:v>1.6890278320524477E-2</c:v>
                </c:pt>
                <c:pt idx="39580">
                  <c:v>1.6846858581911373E-2</c:v>
                </c:pt>
                <c:pt idx="39581">
                  <c:v>1.6803438843298157E-2</c:v>
                </c:pt>
                <c:pt idx="39582">
                  <c:v>1.6760019104684942E-2</c:v>
                </c:pt>
                <c:pt idx="39583">
                  <c:v>1.6716599366071838E-2</c:v>
                </c:pt>
                <c:pt idx="39584">
                  <c:v>1.6673179627458623E-2</c:v>
                </c:pt>
                <c:pt idx="39585">
                  <c:v>1.6673179627458623E-2</c:v>
                </c:pt>
                <c:pt idx="39586">
                  <c:v>1.6629759888845519E-2</c:v>
                </c:pt>
                <c:pt idx="39587">
                  <c:v>1.6586340150232304E-2</c:v>
                </c:pt>
                <c:pt idx="39588">
                  <c:v>1.6542920411619089E-2</c:v>
                </c:pt>
                <c:pt idx="39589">
                  <c:v>1.6499500673005985E-2</c:v>
                </c:pt>
                <c:pt idx="39590">
                  <c:v>1.6456080934392769E-2</c:v>
                </c:pt>
                <c:pt idx="39591">
                  <c:v>1.6412661195779554E-2</c:v>
                </c:pt>
                <c:pt idx="39592">
                  <c:v>1.636924145716645E-2</c:v>
                </c:pt>
                <c:pt idx="39593">
                  <c:v>1.6325821718553235E-2</c:v>
                </c:pt>
                <c:pt idx="39594">
                  <c:v>1.6282401979940131E-2</c:v>
                </c:pt>
                <c:pt idx="39595">
                  <c:v>1.6238982241326916E-2</c:v>
                </c:pt>
                <c:pt idx="39596">
                  <c:v>1.6238982241326916E-2</c:v>
                </c:pt>
                <c:pt idx="39597">
                  <c:v>1.6195562502713701E-2</c:v>
                </c:pt>
                <c:pt idx="39598">
                  <c:v>1.6152142764100597E-2</c:v>
                </c:pt>
                <c:pt idx="39599">
                  <c:v>1.6108723025487381E-2</c:v>
                </c:pt>
                <c:pt idx="39600">
                  <c:v>1.6065303286874166E-2</c:v>
                </c:pt>
                <c:pt idx="39601">
                  <c:v>1.6021883548261062E-2</c:v>
                </c:pt>
                <c:pt idx="39602">
                  <c:v>1.5978463809647847E-2</c:v>
                </c:pt>
                <c:pt idx="39603">
                  <c:v>1.5935044071034743E-2</c:v>
                </c:pt>
                <c:pt idx="39604">
                  <c:v>1.5891624332421528E-2</c:v>
                </c:pt>
                <c:pt idx="39605">
                  <c:v>1.5848204593808313E-2</c:v>
                </c:pt>
                <c:pt idx="39606">
                  <c:v>1.5804784855195209E-2</c:v>
                </c:pt>
                <c:pt idx="39607">
                  <c:v>1.5761365116581993E-2</c:v>
                </c:pt>
                <c:pt idx="39608">
                  <c:v>1.5717945377968778E-2</c:v>
                </c:pt>
                <c:pt idx="39609">
                  <c:v>1.5674525639355674E-2</c:v>
                </c:pt>
                <c:pt idx="39610">
                  <c:v>1.5631105900742459E-2</c:v>
                </c:pt>
                <c:pt idx="39611">
                  <c:v>1.5587686162129355E-2</c:v>
                </c:pt>
                <c:pt idx="39612">
                  <c:v>1.554426642351614E-2</c:v>
                </c:pt>
                <c:pt idx="39613">
                  <c:v>1.5500846684902925E-2</c:v>
                </c:pt>
                <c:pt idx="39614">
                  <c:v>1.5457426946289821E-2</c:v>
                </c:pt>
                <c:pt idx="39615">
                  <c:v>1.5414007207676605E-2</c:v>
                </c:pt>
                <c:pt idx="39616">
                  <c:v>1.537058746906339E-2</c:v>
                </c:pt>
                <c:pt idx="39617">
                  <c:v>1.5327167730450286E-2</c:v>
                </c:pt>
                <c:pt idx="39618">
                  <c:v>1.5283747991837071E-2</c:v>
                </c:pt>
                <c:pt idx="39619">
                  <c:v>1.5240328253223967E-2</c:v>
                </c:pt>
                <c:pt idx="39620">
                  <c:v>1.5196908514610752E-2</c:v>
                </c:pt>
                <c:pt idx="39621">
                  <c:v>1.5153488775997537E-2</c:v>
                </c:pt>
                <c:pt idx="39622">
                  <c:v>1.5110069037384433E-2</c:v>
                </c:pt>
                <c:pt idx="39623">
                  <c:v>1.5066649298771218E-2</c:v>
                </c:pt>
                <c:pt idx="39624">
                  <c:v>1.5023229560158002E-2</c:v>
                </c:pt>
                <c:pt idx="39625">
                  <c:v>1.4979809821544898E-2</c:v>
                </c:pt>
                <c:pt idx="39626">
                  <c:v>1.4936390082931683E-2</c:v>
                </c:pt>
                <c:pt idx="39627">
                  <c:v>1.4892970344318579E-2</c:v>
                </c:pt>
                <c:pt idx="39628">
                  <c:v>1.4849550605705364E-2</c:v>
                </c:pt>
                <c:pt idx="39629">
                  <c:v>1.4806130867092149E-2</c:v>
                </c:pt>
                <c:pt idx="39630">
                  <c:v>1.4762711128479045E-2</c:v>
                </c:pt>
                <c:pt idx="39631">
                  <c:v>1.471929138986583E-2</c:v>
                </c:pt>
                <c:pt idx="39632">
                  <c:v>1.4675871651252614E-2</c:v>
                </c:pt>
                <c:pt idx="39633">
                  <c:v>1.463245191263951E-2</c:v>
                </c:pt>
                <c:pt idx="39634">
                  <c:v>1.4589032174026295E-2</c:v>
                </c:pt>
                <c:pt idx="39635">
                  <c:v>1.4545612435413191E-2</c:v>
                </c:pt>
                <c:pt idx="39636">
                  <c:v>1.4502192696799976E-2</c:v>
                </c:pt>
                <c:pt idx="39637">
                  <c:v>1.4458772958186761E-2</c:v>
                </c:pt>
                <c:pt idx="39638">
                  <c:v>1.4415353219573657E-2</c:v>
                </c:pt>
                <c:pt idx="39639">
                  <c:v>1.4371933480960442E-2</c:v>
                </c:pt>
                <c:pt idx="39640">
                  <c:v>1.4328513742347226E-2</c:v>
                </c:pt>
                <c:pt idx="39641">
                  <c:v>1.4285094003734122E-2</c:v>
                </c:pt>
                <c:pt idx="39642">
                  <c:v>1.4285094003734122E-2</c:v>
                </c:pt>
                <c:pt idx="39643">
                  <c:v>1.4241674265120907E-2</c:v>
                </c:pt>
                <c:pt idx="39644">
                  <c:v>1.4198254526507803E-2</c:v>
                </c:pt>
                <c:pt idx="39645">
                  <c:v>1.4154834787894588E-2</c:v>
                </c:pt>
                <c:pt idx="39646">
                  <c:v>1.4111415049281373E-2</c:v>
                </c:pt>
                <c:pt idx="39647">
                  <c:v>1.4067995310668269E-2</c:v>
                </c:pt>
                <c:pt idx="39648">
                  <c:v>1.4024575572055054E-2</c:v>
                </c:pt>
                <c:pt idx="39649">
                  <c:v>1.3981155833441838E-2</c:v>
                </c:pt>
                <c:pt idx="39650">
                  <c:v>1.3937736094828734E-2</c:v>
                </c:pt>
                <c:pt idx="39651">
                  <c:v>1.3894316356215519E-2</c:v>
                </c:pt>
                <c:pt idx="39652">
                  <c:v>1.3850896617602415E-2</c:v>
                </c:pt>
                <c:pt idx="39653">
                  <c:v>1.38074768789892E-2</c:v>
                </c:pt>
                <c:pt idx="39654">
                  <c:v>1.3764057140375985E-2</c:v>
                </c:pt>
                <c:pt idx="39655">
                  <c:v>1.3720637401762881E-2</c:v>
                </c:pt>
                <c:pt idx="39656">
                  <c:v>1.3677217663149666E-2</c:v>
                </c:pt>
                <c:pt idx="39657">
                  <c:v>1.363379792453645E-2</c:v>
                </c:pt>
                <c:pt idx="39658">
                  <c:v>1.3590378185923346E-2</c:v>
                </c:pt>
                <c:pt idx="39659">
                  <c:v>1.3546958447310131E-2</c:v>
                </c:pt>
                <c:pt idx="39660">
                  <c:v>1.3503538708697027E-2</c:v>
                </c:pt>
                <c:pt idx="39661">
                  <c:v>1.3460118970083812E-2</c:v>
                </c:pt>
                <c:pt idx="39662">
                  <c:v>1.3416699231470597E-2</c:v>
                </c:pt>
                <c:pt idx="39663">
                  <c:v>1.3373279492857493E-2</c:v>
                </c:pt>
                <c:pt idx="39664">
                  <c:v>1.3329859754244278E-2</c:v>
                </c:pt>
                <c:pt idx="39665">
                  <c:v>1.3286440015631062E-2</c:v>
                </c:pt>
                <c:pt idx="39666">
                  <c:v>1.3286440015631062E-2</c:v>
                </c:pt>
                <c:pt idx="39667">
                  <c:v>1.3243020277017958E-2</c:v>
                </c:pt>
                <c:pt idx="39668">
                  <c:v>1.3199600538404743E-2</c:v>
                </c:pt>
                <c:pt idx="39669">
                  <c:v>1.3156180799791639E-2</c:v>
                </c:pt>
                <c:pt idx="39670">
                  <c:v>1.3112761061178424E-2</c:v>
                </c:pt>
                <c:pt idx="39671">
                  <c:v>1.3069341322565209E-2</c:v>
                </c:pt>
                <c:pt idx="39672">
                  <c:v>1.3025921583952105E-2</c:v>
                </c:pt>
                <c:pt idx="39673">
                  <c:v>1.298250184533889E-2</c:v>
                </c:pt>
                <c:pt idx="39674">
                  <c:v>1.2939082106725674E-2</c:v>
                </c:pt>
                <c:pt idx="39675">
                  <c:v>1.289566236811257E-2</c:v>
                </c:pt>
                <c:pt idx="39676">
                  <c:v>1.2852242629499355E-2</c:v>
                </c:pt>
                <c:pt idx="39677">
                  <c:v>1.2808822890886251E-2</c:v>
                </c:pt>
                <c:pt idx="39678">
                  <c:v>1.2765403152273036E-2</c:v>
                </c:pt>
                <c:pt idx="39679">
                  <c:v>1.2765403152273036E-2</c:v>
                </c:pt>
                <c:pt idx="39680">
                  <c:v>1.2721983413659821E-2</c:v>
                </c:pt>
                <c:pt idx="39681">
                  <c:v>1.2678563675046717E-2</c:v>
                </c:pt>
                <c:pt idx="39682">
                  <c:v>1.2635143936433502E-2</c:v>
                </c:pt>
                <c:pt idx="39683">
                  <c:v>1.2591724197820287E-2</c:v>
                </c:pt>
                <c:pt idx="39684">
                  <c:v>1.2548304459207182E-2</c:v>
                </c:pt>
                <c:pt idx="39685">
                  <c:v>1.2504884720593967E-2</c:v>
                </c:pt>
                <c:pt idx="39686">
                  <c:v>1.2461464981980863E-2</c:v>
                </c:pt>
                <c:pt idx="39687">
                  <c:v>1.2418045243367648E-2</c:v>
                </c:pt>
                <c:pt idx="39688">
                  <c:v>1.2374625504754433E-2</c:v>
                </c:pt>
                <c:pt idx="39689">
                  <c:v>1.2331205766141329E-2</c:v>
                </c:pt>
                <c:pt idx="39690">
                  <c:v>1.2287786027528114E-2</c:v>
                </c:pt>
                <c:pt idx="39691">
                  <c:v>1.2244366288914899E-2</c:v>
                </c:pt>
                <c:pt idx="39692">
                  <c:v>1.2200946550301794E-2</c:v>
                </c:pt>
                <c:pt idx="39693">
                  <c:v>1.2157526811688579E-2</c:v>
                </c:pt>
                <c:pt idx="39694">
                  <c:v>1.2114107073075475E-2</c:v>
                </c:pt>
                <c:pt idx="39695">
                  <c:v>1.207068733446226E-2</c:v>
                </c:pt>
                <c:pt idx="39696">
                  <c:v>1.2027267595849045E-2</c:v>
                </c:pt>
                <c:pt idx="39697">
                  <c:v>1.1983847857235941E-2</c:v>
                </c:pt>
                <c:pt idx="39698">
                  <c:v>1.1940428118622726E-2</c:v>
                </c:pt>
                <c:pt idx="39699">
                  <c:v>1.1897008380009511E-2</c:v>
                </c:pt>
                <c:pt idx="39700">
                  <c:v>1.1853588641396406E-2</c:v>
                </c:pt>
                <c:pt idx="39701">
                  <c:v>1.1810168902783191E-2</c:v>
                </c:pt>
                <c:pt idx="39702">
                  <c:v>1.1766749164169976E-2</c:v>
                </c:pt>
                <c:pt idx="39703">
                  <c:v>1.1723329425556872E-2</c:v>
                </c:pt>
                <c:pt idx="39704">
                  <c:v>1.1679909686943657E-2</c:v>
                </c:pt>
                <c:pt idx="39705">
                  <c:v>1.1636489948330553E-2</c:v>
                </c:pt>
                <c:pt idx="39706">
                  <c:v>1.1593070209717338E-2</c:v>
                </c:pt>
                <c:pt idx="39707">
                  <c:v>1.1549650471104123E-2</c:v>
                </c:pt>
                <c:pt idx="39708">
                  <c:v>1.1506230732491018E-2</c:v>
                </c:pt>
                <c:pt idx="39709">
                  <c:v>1.1462810993877803E-2</c:v>
                </c:pt>
                <c:pt idx="39710">
                  <c:v>1.1462810993877803E-2</c:v>
                </c:pt>
                <c:pt idx="39711">
                  <c:v>1.1419391255264588E-2</c:v>
                </c:pt>
                <c:pt idx="39712">
                  <c:v>1.1375971516651484E-2</c:v>
                </c:pt>
                <c:pt idx="39713">
                  <c:v>1.1332551778038269E-2</c:v>
                </c:pt>
                <c:pt idx="39714">
                  <c:v>1.1289132039425165E-2</c:v>
                </c:pt>
                <c:pt idx="39715">
                  <c:v>1.124571230081195E-2</c:v>
                </c:pt>
                <c:pt idx="39716">
                  <c:v>1.1202292562198735E-2</c:v>
                </c:pt>
                <c:pt idx="39717">
                  <c:v>1.115887282358563E-2</c:v>
                </c:pt>
                <c:pt idx="39718">
                  <c:v>1.1115453084972415E-2</c:v>
                </c:pt>
                <c:pt idx="39719">
                  <c:v>1.10720333463592E-2</c:v>
                </c:pt>
                <c:pt idx="39720">
                  <c:v>1.1028613607746096E-2</c:v>
                </c:pt>
                <c:pt idx="39721">
                  <c:v>1.0985193869132881E-2</c:v>
                </c:pt>
                <c:pt idx="39722">
                  <c:v>1.0941774130519777E-2</c:v>
                </c:pt>
                <c:pt idx="39723">
                  <c:v>1.0898354391906562E-2</c:v>
                </c:pt>
                <c:pt idx="39724">
                  <c:v>1.0854934653293347E-2</c:v>
                </c:pt>
                <c:pt idx="39725">
                  <c:v>1.0811514914680243E-2</c:v>
                </c:pt>
                <c:pt idx="39726">
                  <c:v>1.0768095176067027E-2</c:v>
                </c:pt>
                <c:pt idx="39727">
                  <c:v>1.0724675437453812E-2</c:v>
                </c:pt>
                <c:pt idx="39728">
                  <c:v>1.0681255698840708E-2</c:v>
                </c:pt>
                <c:pt idx="39729">
                  <c:v>1.0637835960227493E-2</c:v>
                </c:pt>
                <c:pt idx="39730">
                  <c:v>1.0594416221614389E-2</c:v>
                </c:pt>
                <c:pt idx="39731">
                  <c:v>1.0550996483001174E-2</c:v>
                </c:pt>
                <c:pt idx="39732">
                  <c:v>1.0507576744387959E-2</c:v>
                </c:pt>
                <c:pt idx="39733">
                  <c:v>1.0464157005774855E-2</c:v>
                </c:pt>
                <c:pt idx="39734">
                  <c:v>1.0464157005774855E-2</c:v>
                </c:pt>
                <c:pt idx="39735">
                  <c:v>1.0420737267161639E-2</c:v>
                </c:pt>
                <c:pt idx="39736">
                  <c:v>1.0377317528548424E-2</c:v>
                </c:pt>
                <c:pt idx="39737">
                  <c:v>1.033389778993532E-2</c:v>
                </c:pt>
                <c:pt idx="39738">
                  <c:v>1.033389778993532E-2</c:v>
                </c:pt>
                <c:pt idx="39739">
                  <c:v>1.0290478051322105E-2</c:v>
                </c:pt>
                <c:pt idx="39740">
                  <c:v>1.0290478051322105E-2</c:v>
                </c:pt>
                <c:pt idx="39741">
                  <c:v>1.0247058312709001E-2</c:v>
                </c:pt>
                <c:pt idx="39742">
                  <c:v>1.0203638574095786E-2</c:v>
                </c:pt>
                <c:pt idx="39743">
                  <c:v>1.0160218835482571E-2</c:v>
                </c:pt>
                <c:pt idx="39744">
                  <c:v>1.0116799096869467E-2</c:v>
                </c:pt>
                <c:pt idx="39745">
                  <c:v>1.0116799096869467E-2</c:v>
                </c:pt>
                <c:pt idx="39746">
                  <c:v>1.0073379358256251E-2</c:v>
                </c:pt>
                <c:pt idx="39747">
                  <c:v>1.0029959619643036E-2</c:v>
                </c:pt>
                <c:pt idx="39748">
                  <c:v>9.9865398810299322E-3</c:v>
                </c:pt>
                <c:pt idx="39749">
                  <c:v>9.943120142416717E-3</c:v>
                </c:pt>
                <c:pt idx="39750">
                  <c:v>9.8997004038036129E-3</c:v>
                </c:pt>
                <c:pt idx="39751">
                  <c:v>9.8562806651903978E-3</c:v>
                </c:pt>
                <c:pt idx="39752">
                  <c:v>9.8128609265771827E-3</c:v>
                </c:pt>
                <c:pt idx="39753">
                  <c:v>9.7694411879640786E-3</c:v>
                </c:pt>
                <c:pt idx="39754">
                  <c:v>9.7260214493508634E-3</c:v>
                </c:pt>
                <c:pt idx="39755">
                  <c:v>9.6826017107376483E-3</c:v>
                </c:pt>
                <c:pt idx="39756">
                  <c:v>9.6391819721245442E-3</c:v>
                </c:pt>
                <c:pt idx="39757">
                  <c:v>9.5957622335113291E-3</c:v>
                </c:pt>
                <c:pt idx="39758">
                  <c:v>9.552342494898225E-3</c:v>
                </c:pt>
                <c:pt idx="39759">
                  <c:v>9.5089227562850098E-3</c:v>
                </c:pt>
                <c:pt idx="39760">
                  <c:v>9.4655030176717947E-3</c:v>
                </c:pt>
                <c:pt idx="39761">
                  <c:v>9.4220832790586906E-3</c:v>
                </c:pt>
                <c:pt idx="39762">
                  <c:v>9.3786635404454755E-3</c:v>
                </c:pt>
                <c:pt idx="39763">
                  <c:v>9.3352438018322603E-3</c:v>
                </c:pt>
                <c:pt idx="39764">
                  <c:v>9.2918240632191562E-3</c:v>
                </c:pt>
                <c:pt idx="39765">
                  <c:v>9.2484043246059411E-3</c:v>
                </c:pt>
                <c:pt idx="39766">
                  <c:v>9.204984585992837E-3</c:v>
                </c:pt>
                <c:pt idx="39767">
                  <c:v>9.1615648473796218E-3</c:v>
                </c:pt>
                <c:pt idx="39768">
                  <c:v>9.1181451087664067E-3</c:v>
                </c:pt>
                <c:pt idx="39769">
                  <c:v>9.0747253701533026E-3</c:v>
                </c:pt>
                <c:pt idx="39770">
                  <c:v>9.0313056315400875E-3</c:v>
                </c:pt>
                <c:pt idx="39771">
                  <c:v>8.9878858929268723E-3</c:v>
                </c:pt>
                <c:pt idx="39772">
                  <c:v>8.9444661543137682E-3</c:v>
                </c:pt>
                <c:pt idx="39773">
                  <c:v>8.9010464157005531E-3</c:v>
                </c:pt>
                <c:pt idx="39774">
                  <c:v>8.857626677087449E-3</c:v>
                </c:pt>
                <c:pt idx="39775">
                  <c:v>8.8142069384742339E-3</c:v>
                </c:pt>
                <c:pt idx="39776">
                  <c:v>8.7707871998610187E-3</c:v>
                </c:pt>
                <c:pt idx="39777">
                  <c:v>8.7273674612479146E-3</c:v>
                </c:pt>
                <c:pt idx="39778">
                  <c:v>8.6839477226346995E-3</c:v>
                </c:pt>
                <c:pt idx="39779">
                  <c:v>8.6405279840214844E-3</c:v>
                </c:pt>
                <c:pt idx="39780">
                  <c:v>8.5971082454083803E-3</c:v>
                </c:pt>
                <c:pt idx="39781">
                  <c:v>8.5536885067951651E-3</c:v>
                </c:pt>
                <c:pt idx="39782">
                  <c:v>8.510268768182061E-3</c:v>
                </c:pt>
                <c:pt idx="39783">
                  <c:v>8.4668490295688459E-3</c:v>
                </c:pt>
                <c:pt idx="39784">
                  <c:v>8.4234292909556308E-3</c:v>
                </c:pt>
                <c:pt idx="39785">
                  <c:v>8.3800095523425266E-3</c:v>
                </c:pt>
                <c:pt idx="39786">
                  <c:v>8.3365898137293115E-3</c:v>
                </c:pt>
                <c:pt idx="39787">
                  <c:v>8.2931700751160964E-3</c:v>
                </c:pt>
                <c:pt idx="39788">
                  <c:v>8.2497503365029923E-3</c:v>
                </c:pt>
                <c:pt idx="39789">
                  <c:v>8.2063305978897771E-3</c:v>
                </c:pt>
                <c:pt idx="39790">
                  <c:v>8.162910859276673E-3</c:v>
                </c:pt>
                <c:pt idx="39791">
                  <c:v>8.1194911206634579E-3</c:v>
                </c:pt>
                <c:pt idx="39792">
                  <c:v>8.1194911206634579E-3</c:v>
                </c:pt>
                <c:pt idx="39793">
                  <c:v>8.0760713820502428E-3</c:v>
                </c:pt>
                <c:pt idx="39794">
                  <c:v>8.0326516434371387E-3</c:v>
                </c:pt>
                <c:pt idx="39795">
                  <c:v>7.9892319048239235E-3</c:v>
                </c:pt>
                <c:pt idx="39796">
                  <c:v>7.9458121662107084E-3</c:v>
                </c:pt>
                <c:pt idx="39797">
                  <c:v>7.9023924275976043E-3</c:v>
                </c:pt>
                <c:pt idx="39798">
                  <c:v>7.8589726889843892E-3</c:v>
                </c:pt>
                <c:pt idx="39799">
                  <c:v>7.8155529503712851E-3</c:v>
                </c:pt>
                <c:pt idx="39800">
                  <c:v>7.7721332117580699E-3</c:v>
                </c:pt>
                <c:pt idx="39801">
                  <c:v>7.7287134731448548E-3</c:v>
                </c:pt>
                <c:pt idx="39802">
                  <c:v>7.6852937345317507E-3</c:v>
                </c:pt>
                <c:pt idx="39803">
                  <c:v>7.6418739959185356E-3</c:v>
                </c:pt>
                <c:pt idx="39804">
                  <c:v>7.5984542573053204E-3</c:v>
                </c:pt>
                <c:pt idx="39805">
                  <c:v>7.5550345186922163E-3</c:v>
                </c:pt>
                <c:pt idx="39806">
                  <c:v>7.5116147800790012E-3</c:v>
                </c:pt>
                <c:pt idx="39807">
                  <c:v>7.4681950414658971E-3</c:v>
                </c:pt>
                <c:pt idx="39808">
                  <c:v>7.4247753028526819E-3</c:v>
                </c:pt>
                <c:pt idx="39809">
                  <c:v>7.3813555642394668E-3</c:v>
                </c:pt>
                <c:pt idx="39810">
                  <c:v>7.3379358256263627E-3</c:v>
                </c:pt>
                <c:pt idx="39811">
                  <c:v>7.2945160870131476E-3</c:v>
                </c:pt>
                <c:pt idx="39812">
                  <c:v>7.2510963483999324E-3</c:v>
                </c:pt>
                <c:pt idx="39813">
                  <c:v>7.2076766097868283E-3</c:v>
                </c:pt>
                <c:pt idx="39814">
                  <c:v>7.2076766097868283E-3</c:v>
                </c:pt>
                <c:pt idx="39815">
                  <c:v>7.1642568711736132E-3</c:v>
                </c:pt>
                <c:pt idx="39816">
                  <c:v>7.1208371325605091E-3</c:v>
                </c:pt>
                <c:pt idx="39817">
                  <c:v>7.077417393947294E-3</c:v>
                </c:pt>
                <c:pt idx="39818">
                  <c:v>7.0339976553340788E-3</c:v>
                </c:pt>
                <c:pt idx="39819">
                  <c:v>6.9905779167209747E-3</c:v>
                </c:pt>
                <c:pt idx="39820">
                  <c:v>6.9471581781077596E-3</c:v>
                </c:pt>
                <c:pt idx="39821">
                  <c:v>6.9037384394945445E-3</c:v>
                </c:pt>
                <c:pt idx="39822">
                  <c:v>6.8603187008814404E-3</c:v>
                </c:pt>
                <c:pt idx="39823">
                  <c:v>6.8168989622682252E-3</c:v>
                </c:pt>
                <c:pt idx="39824">
                  <c:v>6.8168989622682252E-3</c:v>
                </c:pt>
                <c:pt idx="39825">
                  <c:v>6.7734792236551211E-3</c:v>
                </c:pt>
                <c:pt idx="39826">
                  <c:v>6.730059485041906E-3</c:v>
                </c:pt>
                <c:pt idx="39827">
                  <c:v>6.6866397464286909E-3</c:v>
                </c:pt>
                <c:pt idx="39828">
                  <c:v>6.6432200078155867E-3</c:v>
                </c:pt>
                <c:pt idx="39829">
                  <c:v>6.5998002692023716E-3</c:v>
                </c:pt>
                <c:pt idx="39830">
                  <c:v>6.5563805305891565E-3</c:v>
                </c:pt>
                <c:pt idx="39831">
                  <c:v>6.5129607919760524E-3</c:v>
                </c:pt>
                <c:pt idx="39832">
                  <c:v>6.5129607919760524E-3</c:v>
                </c:pt>
                <c:pt idx="39833">
                  <c:v>6.4695410533628372E-3</c:v>
                </c:pt>
                <c:pt idx="39834">
                  <c:v>6.4261213147497331E-3</c:v>
                </c:pt>
                <c:pt idx="39835">
                  <c:v>6.382701576136518E-3</c:v>
                </c:pt>
                <c:pt idx="39836">
                  <c:v>6.3392818375233029E-3</c:v>
                </c:pt>
                <c:pt idx="39837">
                  <c:v>6.2958620989101988E-3</c:v>
                </c:pt>
                <c:pt idx="39838">
                  <c:v>6.2524423602969836E-3</c:v>
                </c:pt>
                <c:pt idx="39839">
                  <c:v>6.2090226216837685E-3</c:v>
                </c:pt>
                <c:pt idx="39840">
                  <c:v>6.1656028830706644E-3</c:v>
                </c:pt>
                <c:pt idx="39841">
                  <c:v>6.1656028830706644E-3</c:v>
                </c:pt>
                <c:pt idx="39842">
                  <c:v>6.1221831444574493E-3</c:v>
                </c:pt>
                <c:pt idx="39843">
                  <c:v>6.0787634058443452E-3</c:v>
                </c:pt>
                <c:pt idx="39844">
                  <c:v>6.03534366723113E-3</c:v>
                </c:pt>
                <c:pt idx="39845">
                  <c:v>5.9919239286179149E-3</c:v>
                </c:pt>
                <c:pt idx="39846">
                  <c:v>5.9485041900048108E-3</c:v>
                </c:pt>
                <c:pt idx="39847">
                  <c:v>5.9050844513915957E-3</c:v>
                </c:pt>
                <c:pt idx="39848">
                  <c:v>5.8616647127783805E-3</c:v>
                </c:pt>
                <c:pt idx="39849">
                  <c:v>5.8182449741652764E-3</c:v>
                </c:pt>
                <c:pt idx="39850">
                  <c:v>5.7748252355520613E-3</c:v>
                </c:pt>
                <c:pt idx="39851">
                  <c:v>5.7314054969389572E-3</c:v>
                </c:pt>
                <c:pt idx="39852">
                  <c:v>5.687985758325742E-3</c:v>
                </c:pt>
                <c:pt idx="39853">
                  <c:v>5.6445660197125269E-3</c:v>
                </c:pt>
                <c:pt idx="39854">
                  <c:v>5.6011462810994228E-3</c:v>
                </c:pt>
                <c:pt idx="39855">
                  <c:v>5.5577265424862077E-3</c:v>
                </c:pt>
                <c:pt idx="39856">
                  <c:v>5.5143068038729925E-3</c:v>
                </c:pt>
                <c:pt idx="39857">
                  <c:v>5.4708870652598884E-3</c:v>
                </c:pt>
                <c:pt idx="39858">
                  <c:v>5.4274673266466733E-3</c:v>
                </c:pt>
                <c:pt idx="39859">
                  <c:v>5.3840475880335692E-3</c:v>
                </c:pt>
                <c:pt idx="39860">
                  <c:v>5.3406278494203541E-3</c:v>
                </c:pt>
                <c:pt idx="39861">
                  <c:v>5.2972081108071389E-3</c:v>
                </c:pt>
                <c:pt idx="39862">
                  <c:v>5.2537883721940348E-3</c:v>
                </c:pt>
                <c:pt idx="39863">
                  <c:v>5.2103686335808197E-3</c:v>
                </c:pt>
                <c:pt idx="39864">
                  <c:v>5.1669488949676046E-3</c:v>
                </c:pt>
                <c:pt idx="39865">
                  <c:v>5.1235291563545005E-3</c:v>
                </c:pt>
                <c:pt idx="39866">
                  <c:v>5.0801094177412853E-3</c:v>
                </c:pt>
                <c:pt idx="39867">
                  <c:v>5.0366896791281812E-3</c:v>
                </c:pt>
                <c:pt idx="39868">
                  <c:v>4.9932699405149661E-3</c:v>
                </c:pt>
                <c:pt idx="39869">
                  <c:v>4.9932699405149661E-3</c:v>
                </c:pt>
                <c:pt idx="39870">
                  <c:v>4.9932699405149661E-3</c:v>
                </c:pt>
                <c:pt idx="39871">
                  <c:v>4.949850201901751E-3</c:v>
                </c:pt>
                <c:pt idx="39872">
                  <c:v>4.9064304632886468E-3</c:v>
                </c:pt>
                <c:pt idx="39873">
                  <c:v>4.8630107246754317E-3</c:v>
                </c:pt>
                <c:pt idx="39874">
                  <c:v>4.8195909860622166E-3</c:v>
                </c:pt>
                <c:pt idx="39875">
                  <c:v>4.7761712474491125E-3</c:v>
                </c:pt>
                <c:pt idx="39876">
                  <c:v>4.7327515088358973E-3</c:v>
                </c:pt>
                <c:pt idx="39877">
                  <c:v>4.6893317702227932E-3</c:v>
                </c:pt>
                <c:pt idx="39878">
                  <c:v>4.6459120316095781E-3</c:v>
                </c:pt>
                <c:pt idx="39879">
                  <c:v>4.602492292996363E-3</c:v>
                </c:pt>
                <c:pt idx="39880">
                  <c:v>4.5590725543832589E-3</c:v>
                </c:pt>
                <c:pt idx="39881">
                  <c:v>4.5156528157700437E-3</c:v>
                </c:pt>
                <c:pt idx="39882">
                  <c:v>4.5156528157700437E-3</c:v>
                </c:pt>
                <c:pt idx="39883">
                  <c:v>4.4722330771568286E-3</c:v>
                </c:pt>
                <c:pt idx="39884">
                  <c:v>4.4288133385437245E-3</c:v>
                </c:pt>
                <c:pt idx="39885">
                  <c:v>4.3853935999305094E-3</c:v>
                </c:pt>
                <c:pt idx="39886">
                  <c:v>4.3419738613174053E-3</c:v>
                </c:pt>
                <c:pt idx="39887">
                  <c:v>4.2985541227041901E-3</c:v>
                </c:pt>
                <c:pt idx="39888">
                  <c:v>4.255134384090975E-3</c:v>
                </c:pt>
                <c:pt idx="39889">
                  <c:v>4.2117146454778709E-3</c:v>
                </c:pt>
                <c:pt idx="39890">
                  <c:v>4.1682949068646558E-3</c:v>
                </c:pt>
                <c:pt idx="39891">
                  <c:v>4.1248751682514406E-3</c:v>
                </c:pt>
                <c:pt idx="39892">
                  <c:v>4.0814554296383365E-3</c:v>
                </c:pt>
                <c:pt idx="39893">
                  <c:v>4.0380356910251214E-3</c:v>
                </c:pt>
                <c:pt idx="39894">
                  <c:v>3.9946159524120173E-3</c:v>
                </c:pt>
                <c:pt idx="39895">
                  <c:v>3.9511962137988021E-3</c:v>
                </c:pt>
                <c:pt idx="39896">
                  <c:v>3.907776475185587E-3</c:v>
                </c:pt>
                <c:pt idx="39897">
                  <c:v>3.8643567365724829E-3</c:v>
                </c:pt>
                <c:pt idx="39898">
                  <c:v>3.8209369979592678E-3</c:v>
                </c:pt>
                <c:pt idx="39899">
                  <c:v>3.7775172593460526E-3</c:v>
                </c:pt>
                <c:pt idx="39900">
                  <c:v>3.7340975207329485E-3</c:v>
                </c:pt>
                <c:pt idx="39901">
                  <c:v>3.6906777821197334E-3</c:v>
                </c:pt>
                <c:pt idx="39902">
                  <c:v>3.6472580435066293E-3</c:v>
                </c:pt>
                <c:pt idx="39903">
                  <c:v>3.6038383048934142E-3</c:v>
                </c:pt>
                <c:pt idx="39904">
                  <c:v>3.560418566280199E-3</c:v>
                </c:pt>
                <c:pt idx="39905">
                  <c:v>3.5169988276670949E-3</c:v>
                </c:pt>
                <c:pt idx="39906">
                  <c:v>3.4735790890538798E-3</c:v>
                </c:pt>
                <c:pt idx="39907">
                  <c:v>3.4301593504406647E-3</c:v>
                </c:pt>
                <c:pt idx="39908">
                  <c:v>3.3867396118275606E-3</c:v>
                </c:pt>
                <c:pt idx="39909">
                  <c:v>3.3867396118275606E-3</c:v>
                </c:pt>
                <c:pt idx="39910">
                  <c:v>3.3867396118275606E-3</c:v>
                </c:pt>
                <c:pt idx="39911">
                  <c:v>3.3433198732143454E-3</c:v>
                </c:pt>
                <c:pt idx="39912">
                  <c:v>3.2999001346012413E-3</c:v>
                </c:pt>
                <c:pt idx="39913">
                  <c:v>3.2564803959880262E-3</c:v>
                </c:pt>
                <c:pt idx="39914">
                  <c:v>3.2130606573748111E-3</c:v>
                </c:pt>
                <c:pt idx="39915">
                  <c:v>3.1696409187617069E-3</c:v>
                </c:pt>
                <c:pt idx="39916">
                  <c:v>3.1262211801484918E-3</c:v>
                </c:pt>
                <c:pt idx="39917">
                  <c:v>3.0828014415352767E-3</c:v>
                </c:pt>
                <c:pt idx="39918">
                  <c:v>3.0393817029221726E-3</c:v>
                </c:pt>
                <c:pt idx="39919">
                  <c:v>2.9959619643089574E-3</c:v>
                </c:pt>
                <c:pt idx="39920">
                  <c:v>2.9525422256958533E-3</c:v>
                </c:pt>
                <c:pt idx="39921">
                  <c:v>2.9091224870826382E-3</c:v>
                </c:pt>
                <c:pt idx="39922">
                  <c:v>2.8657027484694231E-3</c:v>
                </c:pt>
                <c:pt idx="39923">
                  <c:v>2.822283009856319E-3</c:v>
                </c:pt>
                <c:pt idx="39924">
                  <c:v>2.822283009856319E-3</c:v>
                </c:pt>
                <c:pt idx="39925">
                  <c:v>2.7788632712431038E-3</c:v>
                </c:pt>
                <c:pt idx="39926">
                  <c:v>2.7354435326298887E-3</c:v>
                </c:pt>
                <c:pt idx="39927">
                  <c:v>2.6920237940167846E-3</c:v>
                </c:pt>
                <c:pt idx="39928">
                  <c:v>2.6486040554035695E-3</c:v>
                </c:pt>
                <c:pt idx="39929">
                  <c:v>2.6051843167904654E-3</c:v>
                </c:pt>
                <c:pt idx="39930">
                  <c:v>2.5617645781772502E-3</c:v>
                </c:pt>
                <c:pt idx="39931">
                  <c:v>2.5183448395640351E-3</c:v>
                </c:pt>
                <c:pt idx="39932">
                  <c:v>2.474925100950931E-3</c:v>
                </c:pt>
                <c:pt idx="39933">
                  <c:v>2.4315053623377159E-3</c:v>
                </c:pt>
                <c:pt idx="39934">
                  <c:v>2.3880856237245007E-3</c:v>
                </c:pt>
                <c:pt idx="39935">
                  <c:v>2.3446658851113966E-3</c:v>
                </c:pt>
                <c:pt idx="39936">
                  <c:v>2.3012461464981815E-3</c:v>
                </c:pt>
                <c:pt idx="39937">
                  <c:v>2.2578264078850774E-3</c:v>
                </c:pt>
                <c:pt idx="39938">
                  <c:v>2.2144066692718622E-3</c:v>
                </c:pt>
                <c:pt idx="39939">
                  <c:v>2.1709869306586471E-3</c:v>
                </c:pt>
                <c:pt idx="39940">
                  <c:v>2.127567192045543E-3</c:v>
                </c:pt>
                <c:pt idx="39941">
                  <c:v>2.0841474534323279E-3</c:v>
                </c:pt>
                <c:pt idx="39942">
                  <c:v>2.0841474534323279E-3</c:v>
                </c:pt>
                <c:pt idx="39943">
                  <c:v>2.0407277148191127E-3</c:v>
                </c:pt>
                <c:pt idx="39944">
                  <c:v>2.0407277148191127E-3</c:v>
                </c:pt>
                <c:pt idx="39945">
                  <c:v>1.9973079762060086E-3</c:v>
                </c:pt>
                <c:pt idx="39946">
                  <c:v>1.9538882375927935E-3</c:v>
                </c:pt>
                <c:pt idx="39947">
                  <c:v>1.9538882375927935E-3</c:v>
                </c:pt>
                <c:pt idx="39948">
                  <c:v>1.9538882375927935E-3</c:v>
                </c:pt>
                <c:pt idx="39949">
                  <c:v>1.9104684989796894E-3</c:v>
                </c:pt>
                <c:pt idx="39950">
                  <c:v>1.8670487603664743E-3</c:v>
                </c:pt>
                <c:pt idx="39951">
                  <c:v>1.8236290217532591E-3</c:v>
                </c:pt>
                <c:pt idx="39952">
                  <c:v>1.780209283140155E-3</c:v>
                </c:pt>
                <c:pt idx="39953">
                  <c:v>1.7367895445269399E-3</c:v>
                </c:pt>
                <c:pt idx="39954">
                  <c:v>1.7367895445269399E-3</c:v>
                </c:pt>
                <c:pt idx="39955">
                  <c:v>1.6933698059137248E-3</c:v>
                </c:pt>
                <c:pt idx="39956">
                  <c:v>1.6499500673006207E-3</c:v>
                </c:pt>
                <c:pt idx="39957">
                  <c:v>1.6065303286874055E-3</c:v>
                </c:pt>
                <c:pt idx="39958">
                  <c:v>1.5631105900743014E-3</c:v>
                </c:pt>
                <c:pt idx="39959">
                  <c:v>1.5196908514610863E-3</c:v>
                </c:pt>
                <c:pt idx="39960">
                  <c:v>1.4762711128478712E-3</c:v>
                </c:pt>
                <c:pt idx="39961">
                  <c:v>1.4328513742347671E-3</c:v>
                </c:pt>
                <c:pt idx="39962">
                  <c:v>1.3894316356215519E-3</c:v>
                </c:pt>
                <c:pt idx="39963">
                  <c:v>1.3460118970083368E-3</c:v>
                </c:pt>
                <c:pt idx="39964">
                  <c:v>1.3025921583952327E-3</c:v>
                </c:pt>
                <c:pt idx="39965">
                  <c:v>1.2591724197820175E-3</c:v>
                </c:pt>
                <c:pt idx="39966">
                  <c:v>1.2157526811689134E-3</c:v>
                </c:pt>
                <c:pt idx="39967">
                  <c:v>1.1723329425556983E-3</c:v>
                </c:pt>
                <c:pt idx="39968">
                  <c:v>1.1289132039424832E-3</c:v>
                </c:pt>
                <c:pt idx="39969">
                  <c:v>1.1289132039424832E-3</c:v>
                </c:pt>
                <c:pt idx="39970">
                  <c:v>1.1289132039424832E-3</c:v>
                </c:pt>
                <c:pt idx="39971">
                  <c:v>1.0854934653293791E-3</c:v>
                </c:pt>
                <c:pt idx="39972">
                  <c:v>1.0420737267161639E-3</c:v>
                </c:pt>
                <c:pt idx="39973">
                  <c:v>9.9865398810294881E-4</c:v>
                </c:pt>
                <c:pt idx="39974">
                  <c:v>9.552342494898447E-4</c:v>
                </c:pt>
                <c:pt idx="39975">
                  <c:v>9.1181451087662957E-4</c:v>
                </c:pt>
                <c:pt idx="39976">
                  <c:v>8.6839477226352546E-4</c:v>
                </c:pt>
                <c:pt idx="39977">
                  <c:v>8.2497503365031033E-4</c:v>
                </c:pt>
                <c:pt idx="39978">
                  <c:v>7.815552950370952E-4</c:v>
                </c:pt>
                <c:pt idx="39979">
                  <c:v>7.3813555642399109E-4</c:v>
                </c:pt>
                <c:pt idx="39980">
                  <c:v>6.9471581781077596E-4</c:v>
                </c:pt>
                <c:pt idx="39981">
                  <c:v>6.5129607919756083E-4</c:v>
                </c:pt>
                <c:pt idx="39982">
                  <c:v>6.0787634058445672E-4</c:v>
                </c:pt>
                <c:pt idx="39983">
                  <c:v>6.0787634058445672E-4</c:v>
                </c:pt>
                <c:pt idx="39984">
                  <c:v>5.6445660197124159E-4</c:v>
                </c:pt>
                <c:pt idx="39985">
                  <c:v>5.2103686335813748E-4</c:v>
                </c:pt>
                <c:pt idx="39986">
                  <c:v>4.7761712474492235E-4</c:v>
                </c:pt>
                <c:pt idx="39987">
                  <c:v>4.3419738613170722E-4</c:v>
                </c:pt>
                <c:pt idx="39988">
                  <c:v>3.9077764751860311E-4</c:v>
                </c:pt>
                <c:pt idx="39989">
                  <c:v>3.9077764751860311E-4</c:v>
                </c:pt>
                <c:pt idx="39990">
                  <c:v>3.4735790890538798E-4</c:v>
                </c:pt>
                <c:pt idx="39991">
                  <c:v>3.0393817029217285E-4</c:v>
                </c:pt>
                <c:pt idx="39992">
                  <c:v>3.0393817029217285E-4</c:v>
                </c:pt>
                <c:pt idx="39993">
                  <c:v>2.6051843167906874E-4</c:v>
                </c:pt>
                <c:pt idx="39994">
                  <c:v>2.1709869306585361E-4</c:v>
                </c:pt>
                <c:pt idx="39995">
                  <c:v>2.1709869306585361E-4</c:v>
                </c:pt>
                <c:pt idx="39996">
                  <c:v>1.736789544527495E-4</c:v>
                </c:pt>
                <c:pt idx="39997">
                  <c:v>1.3025921583953437E-4</c:v>
                </c:pt>
                <c:pt idx="39998">
                  <c:v>8.6839477226319239E-5</c:v>
                </c:pt>
                <c:pt idx="39999">
                  <c:v>4.3419738613215131E-5</c:v>
                </c:pt>
                <c:pt idx="40000">
                  <c:v>0</c:v>
                </c:pt>
              </c:numCache>
            </c:numRef>
          </c:yVal>
          <c:smooth val="0"/>
          <c:extLst>
            <c:ext xmlns:c16="http://schemas.microsoft.com/office/drawing/2014/chart" uri="{C3380CC4-5D6E-409C-BE32-E72D297353CC}">
              <c16:uniqueId val="{00000000-3C73-4129-AF5A-5AD70AB9C400}"/>
            </c:ext>
          </c:extLst>
        </c:ser>
        <c:dLbls>
          <c:dLblPos val="t"/>
          <c:showLegendKey val="0"/>
          <c:showVal val="0"/>
          <c:showCatName val="0"/>
          <c:showSerName val="0"/>
          <c:showPercent val="0"/>
          <c:showBubbleSize val="0"/>
        </c:dLbls>
        <c:axId val="899604927"/>
        <c:axId val="291500095"/>
      </c:scatterChart>
      <c:valAx>
        <c:axId val="899604927"/>
        <c:scaling>
          <c:orientation val="minMax"/>
          <c:max val="1"/>
        </c:scaling>
        <c:delete val="0"/>
        <c:axPos val="b"/>
        <c:title>
          <c:tx>
            <c:rich>
              <a:bodyPr/>
              <a:lstStyle/>
              <a:p>
                <a:pPr>
                  <a:defRPr/>
                </a:pPr>
                <a:r>
                  <a:rPr lang="en-US"/>
                  <a:t>False Positive Rate</a:t>
                </a:r>
              </a:p>
            </c:rich>
          </c:tx>
          <c:overlay val="0"/>
        </c:title>
        <c:numFmt formatCode="General" sourceLinked="1"/>
        <c:majorTickMark val="out"/>
        <c:minorTickMark val="none"/>
        <c:tickLblPos val="nextTo"/>
        <c:crossAx val="291500095"/>
        <c:crosses val="autoZero"/>
        <c:crossBetween val="midCat"/>
      </c:valAx>
      <c:valAx>
        <c:axId val="291500095"/>
        <c:scaling>
          <c:orientation val="minMax"/>
          <c:max val="1"/>
        </c:scaling>
        <c:delete val="0"/>
        <c:axPos val="l"/>
        <c:majorGridlines/>
        <c:title>
          <c:tx>
            <c:rich>
              <a:bodyPr rot="-5400000" vert="horz"/>
              <a:lstStyle/>
              <a:p>
                <a:pPr>
                  <a:defRPr/>
                </a:pPr>
                <a:r>
                  <a:rPr lang="en-US"/>
                  <a:t>True Positive Rate</a:t>
                </a:r>
              </a:p>
            </c:rich>
          </c:tx>
          <c:overlay val="0"/>
        </c:title>
        <c:numFmt formatCode="General" sourceLinked="1"/>
        <c:majorTickMark val="out"/>
        <c:minorTickMark val="none"/>
        <c:tickLblPos val="nextTo"/>
        <c:crossAx val="899604927"/>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a:solidFill>
        <a:schemeClr val="accent1">
          <a:lumMod val="50000"/>
        </a:schemeClr>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ROC Curve</a:t>
            </a:r>
          </a:p>
        </c:rich>
      </c:tx>
      <c:overlay val="0"/>
    </c:title>
    <c:autoTitleDeleted val="0"/>
    <c:plotArea>
      <c:layout/>
      <c:scatterChart>
        <c:scatterStyle val="lineMarker"/>
        <c:varyColors val="0"/>
        <c:ser>
          <c:idx val="0"/>
          <c:order val="0"/>
          <c:spPr>
            <a:ln w="19050">
              <a:noFill/>
            </a:ln>
          </c:spPr>
          <c:xVal>
            <c:numRef>
              <c:f>' MODEL EVALUATION TESTDATA'!$AM$4:$AM$12004</c:f>
              <c:numCache>
                <c:formatCode>General</c:formatCode>
                <c:ptCount val="12001"/>
                <c:pt idx="0">
                  <c:v>1</c:v>
                </c:pt>
                <c:pt idx="1">
                  <c:v>0.99980011992804318</c:v>
                </c:pt>
                <c:pt idx="2">
                  <c:v>0.99960023985608637</c:v>
                </c:pt>
                <c:pt idx="3">
                  <c:v>0.99940035978412955</c:v>
                </c:pt>
                <c:pt idx="4">
                  <c:v>0.99920047971217274</c:v>
                </c:pt>
                <c:pt idx="5">
                  <c:v>0.99900059964021592</c:v>
                </c:pt>
                <c:pt idx="6">
                  <c:v>0.998800719568259</c:v>
                </c:pt>
                <c:pt idx="7">
                  <c:v>0.99860083949630218</c:v>
                </c:pt>
                <c:pt idx="8">
                  <c:v>0.99840095942434537</c:v>
                </c:pt>
                <c:pt idx="9">
                  <c:v>0.99820107935238855</c:v>
                </c:pt>
                <c:pt idx="10">
                  <c:v>0.99820107935238855</c:v>
                </c:pt>
                <c:pt idx="11">
                  <c:v>0.99820107935238855</c:v>
                </c:pt>
                <c:pt idx="12">
                  <c:v>0.99800119928043174</c:v>
                </c:pt>
                <c:pt idx="13">
                  <c:v>0.99780131920847492</c:v>
                </c:pt>
                <c:pt idx="14">
                  <c:v>0.99760143913651811</c:v>
                </c:pt>
                <c:pt idx="15">
                  <c:v>0.99740155906456129</c:v>
                </c:pt>
                <c:pt idx="16">
                  <c:v>0.99720167899260448</c:v>
                </c:pt>
                <c:pt idx="17">
                  <c:v>0.99700179892064766</c:v>
                </c:pt>
                <c:pt idx="18">
                  <c:v>0.99680191884869074</c:v>
                </c:pt>
                <c:pt idx="19">
                  <c:v>0.99680191884869074</c:v>
                </c:pt>
                <c:pt idx="20">
                  <c:v>0.99660203877673392</c:v>
                </c:pt>
                <c:pt idx="21">
                  <c:v>0.99660203877673392</c:v>
                </c:pt>
                <c:pt idx="22">
                  <c:v>0.99640215870477711</c:v>
                </c:pt>
                <c:pt idx="23">
                  <c:v>0.99620227863282029</c:v>
                </c:pt>
                <c:pt idx="24">
                  <c:v>0.99600239856086348</c:v>
                </c:pt>
                <c:pt idx="25">
                  <c:v>0.99580251848890666</c:v>
                </c:pt>
                <c:pt idx="26">
                  <c:v>0.99560263841694985</c:v>
                </c:pt>
                <c:pt idx="27">
                  <c:v>0.99560263841694985</c:v>
                </c:pt>
                <c:pt idx="28">
                  <c:v>0.99540275834499303</c:v>
                </c:pt>
                <c:pt idx="29">
                  <c:v>0.99540275834499303</c:v>
                </c:pt>
                <c:pt idx="30">
                  <c:v>0.99520287827303622</c:v>
                </c:pt>
                <c:pt idx="31">
                  <c:v>0.9950029982010794</c:v>
                </c:pt>
                <c:pt idx="32">
                  <c:v>0.99480311812912248</c:v>
                </c:pt>
                <c:pt idx="33">
                  <c:v>0.99480311812912248</c:v>
                </c:pt>
                <c:pt idx="34">
                  <c:v>0.99460323805716566</c:v>
                </c:pt>
                <c:pt idx="35">
                  <c:v>0.99440335798520885</c:v>
                </c:pt>
                <c:pt idx="36">
                  <c:v>0.99420347791325203</c:v>
                </c:pt>
                <c:pt idx="37">
                  <c:v>0.99400359784129522</c:v>
                </c:pt>
                <c:pt idx="38">
                  <c:v>0.9938037177693384</c:v>
                </c:pt>
                <c:pt idx="39">
                  <c:v>0.99360383769738159</c:v>
                </c:pt>
                <c:pt idx="40">
                  <c:v>0.99340395762542477</c:v>
                </c:pt>
                <c:pt idx="41">
                  <c:v>0.99320407755346796</c:v>
                </c:pt>
                <c:pt idx="42">
                  <c:v>0.99300419748151114</c:v>
                </c:pt>
                <c:pt idx="43">
                  <c:v>0.99280431740955422</c:v>
                </c:pt>
                <c:pt idx="44">
                  <c:v>0.9926044373375974</c:v>
                </c:pt>
                <c:pt idx="45">
                  <c:v>0.99240455726564059</c:v>
                </c:pt>
                <c:pt idx="46">
                  <c:v>0.99220467719368377</c:v>
                </c:pt>
                <c:pt idx="47">
                  <c:v>0.99200479712172696</c:v>
                </c:pt>
                <c:pt idx="48">
                  <c:v>0.99180491704977014</c:v>
                </c:pt>
                <c:pt idx="49">
                  <c:v>0.99160503697781333</c:v>
                </c:pt>
                <c:pt idx="50">
                  <c:v>0.99140515690585651</c:v>
                </c:pt>
                <c:pt idx="51">
                  <c:v>0.9912052768338997</c:v>
                </c:pt>
                <c:pt idx="52">
                  <c:v>0.99100539676194288</c:v>
                </c:pt>
                <c:pt idx="53">
                  <c:v>0.99080551668998595</c:v>
                </c:pt>
                <c:pt idx="54">
                  <c:v>0.99060563661802914</c:v>
                </c:pt>
                <c:pt idx="55">
                  <c:v>0.99040575654607232</c:v>
                </c:pt>
                <c:pt idx="56">
                  <c:v>0.99020587647411551</c:v>
                </c:pt>
                <c:pt idx="57">
                  <c:v>0.99020587647411551</c:v>
                </c:pt>
                <c:pt idx="58">
                  <c:v>0.99000599640215869</c:v>
                </c:pt>
                <c:pt idx="59">
                  <c:v>0.98980611633020188</c:v>
                </c:pt>
                <c:pt idx="60">
                  <c:v>0.98960623625824506</c:v>
                </c:pt>
                <c:pt idx="61">
                  <c:v>0.98960623625824506</c:v>
                </c:pt>
                <c:pt idx="62">
                  <c:v>0.98960623625824506</c:v>
                </c:pt>
                <c:pt idx="63">
                  <c:v>0.98960623625824506</c:v>
                </c:pt>
                <c:pt idx="64">
                  <c:v>0.98960623625824506</c:v>
                </c:pt>
                <c:pt idx="65">
                  <c:v>0.98960623625824506</c:v>
                </c:pt>
                <c:pt idx="66">
                  <c:v>0.98960623625824506</c:v>
                </c:pt>
                <c:pt idx="67">
                  <c:v>0.98940635618628825</c:v>
                </c:pt>
                <c:pt idx="68">
                  <c:v>0.98920647611433143</c:v>
                </c:pt>
                <c:pt idx="69">
                  <c:v>0.98900659604237462</c:v>
                </c:pt>
                <c:pt idx="70">
                  <c:v>0.98880671597041769</c:v>
                </c:pt>
                <c:pt idx="71">
                  <c:v>0.98860683589846088</c:v>
                </c:pt>
                <c:pt idx="72">
                  <c:v>0.98840695582650406</c:v>
                </c:pt>
                <c:pt idx="73">
                  <c:v>0.98820707575454725</c:v>
                </c:pt>
                <c:pt idx="74">
                  <c:v>0.98800719568259043</c:v>
                </c:pt>
                <c:pt idx="75">
                  <c:v>0.98780731561063362</c:v>
                </c:pt>
                <c:pt idx="76">
                  <c:v>0.9876074355386768</c:v>
                </c:pt>
                <c:pt idx="77">
                  <c:v>0.98740755546671999</c:v>
                </c:pt>
                <c:pt idx="78">
                  <c:v>0.98720767539476317</c:v>
                </c:pt>
                <c:pt idx="79">
                  <c:v>0.98700779532280636</c:v>
                </c:pt>
                <c:pt idx="80">
                  <c:v>0.98680791525084954</c:v>
                </c:pt>
                <c:pt idx="81">
                  <c:v>0.98660803517889262</c:v>
                </c:pt>
                <c:pt idx="82">
                  <c:v>0.9864081551069358</c:v>
                </c:pt>
                <c:pt idx="83">
                  <c:v>0.98620827503497899</c:v>
                </c:pt>
                <c:pt idx="84">
                  <c:v>0.98600839496302217</c:v>
                </c:pt>
                <c:pt idx="85">
                  <c:v>0.98580851489106536</c:v>
                </c:pt>
                <c:pt idx="86">
                  <c:v>0.98560863481910854</c:v>
                </c:pt>
                <c:pt idx="87">
                  <c:v>0.98560863481910854</c:v>
                </c:pt>
                <c:pt idx="88">
                  <c:v>0.98540875474715173</c:v>
                </c:pt>
                <c:pt idx="89">
                  <c:v>0.98520887467519491</c:v>
                </c:pt>
                <c:pt idx="90">
                  <c:v>0.9850089946032381</c:v>
                </c:pt>
                <c:pt idx="91">
                  <c:v>0.98480911453128128</c:v>
                </c:pt>
                <c:pt idx="92">
                  <c:v>0.98460923445932436</c:v>
                </c:pt>
                <c:pt idx="93">
                  <c:v>0.98440935438736754</c:v>
                </c:pt>
                <c:pt idx="94">
                  <c:v>0.98420947431541073</c:v>
                </c:pt>
                <c:pt idx="95">
                  <c:v>0.98420947431541073</c:v>
                </c:pt>
                <c:pt idx="96">
                  <c:v>0.98400959424345391</c:v>
                </c:pt>
                <c:pt idx="97">
                  <c:v>0.9838097141714971</c:v>
                </c:pt>
                <c:pt idx="98">
                  <c:v>0.98360983409954028</c:v>
                </c:pt>
                <c:pt idx="99">
                  <c:v>0.98340995402758347</c:v>
                </c:pt>
                <c:pt idx="100">
                  <c:v>0.98321007395562665</c:v>
                </c:pt>
                <c:pt idx="101">
                  <c:v>0.98301019388366984</c:v>
                </c:pt>
                <c:pt idx="102">
                  <c:v>0.98281031381171302</c:v>
                </c:pt>
                <c:pt idx="103">
                  <c:v>0.98281031381171302</c:v>
                </c:pt>
                <c:pt idx="104">
                  <c:v>0.9826104337397561</c:v>
                </c:pt>
                <c:pt idx="105">
                  <c:v>0.98241055366779928</c:v>
                </c:pt>
                <c:pt idx="106">
                  <c:v>0.98221067359584247</c:v>
                </c:pt>
                <c:pt idx="107">
                  <c:v>0.98201079352388565</c:v>
                </c:pt>
                <c:pt idx="108">
                  <c:v>0.98181091345192884</c:v>
                </c:pt>
                <c:pt idx="109">
                  <c:v>0.98161103337997202</c:v>
                </c:pt>
                <c:pt idx="110">
                  <c:v>0.98161103337997202</c:v>
                </c:pt>
                <c:pt idx="111">
                  <c:v>0.9814111533080152</c:v>
                </c:pt>
                <c:pt idx="112">
                  <c:v>0.98121127323605839</c:v>
                </c:pt>
                <c:pt idx="113">
                  <c:v>0.98101139316410157</c:v>
                </c:pt>
                <c:pt idx="114">
                  <c:v>0.98081151309214476</c:v>
                </c:pt>
                <c:pt idx="115">
                  <c:v>0.98061163302018783</c:v>
                </c:pt>
                <c:pt idx="116">
                  <c:v>0.98041175294823102</c:v>
                </c:pt>
                <c:pt idx="117">
                  <c:v>0.9802118728762742</c:v>
                </c:pt>
                <c:pt idx="118">
                  <c:v>0.98001199280431739</c:v>
                </c:pt>
                <c:pt idx="119">
                  <c:v>0.97981211273236057</c:v>
                </c:pt>
                <c:pt idx="120">
                  <c:v>0.97961223266040376</c:v>
                </c:pt>
                <c:pt idx="121">
                  <c:v>0.97941235258844694</c:v>
                </c:pt>
                <c:pt idx="122">
                  <c:v>0.97921247251649013</c:v>
                </c:pt>
                <c:pt idx="123">
                  <c:v>0.97921247251649013</c:v>
                </c:pt>
                <c:pt idx="124">
                  <c:v>0.97901259244453331</c:v>
                </c:pt>
                <c:pt idx="125">
                  <c:v>0.97901259244453331</c:v>
                </c:pt>
                <c:pt idx="126">
                  <c:v>0.9788127123725765</c:v>
                </c:pt>
                <c:pt idx="127">
                  <c:v>0.97861283230061957</c:v>
                </c:pt>
                <c:pt idx="128">
                  <c:v>0.97841295222866276</c:v>
                </c:pt>
                <c:pt idx="129">
                  <c:v>0.97821307215670594</c:v>
                </c:pt>
                <c:pt idx="130">
                  <c:v>0.97821307215670594</c:v>
                </c:pt>
                <c:pt idx="131">
                  <c:v>0.97801319208474913</c:v>
                </c:pt>
                <c:pt idx="132">
                  <c:v>0.97781331201279231</c:v>
                </c:pt>
                <c:pt idx="133">
                  <c:v>0.97781331201279231</c:v>
                </c:pt>
                <c:pt idx="134">
                  <c:v>0.97781331201279231</c:v>
                </c:pt>
                <c:pt idx="135">
                  <c:v>0.9776134319408355</c:v>
                </c:pt>
                <c:pt idx="136">
                  <c:v>0.97741355186887868</c:v>
                </c:pt>
                <c:pt idx="137">
                  <c:v>0.97741355186887868</c:v>
                </c:pt>
                <c:pt idx="138">
                  <c:v>0.97721367179692187</c:v>
                </c:pt>
                <c:pt idx="139">
                  <c:v>0.97721367179692187</c:v>
                </c:pt>
                <c:pt idx="140">
                  <c:v>0.97701379172496505</c:v>
                </c:pt>
                <c:pt idx="141">
                  <c:v>0.97681391165300824</c:v>
                </c:pt>
                <c:pt idx="142">
                  <c:v>0.97661403158105142</c:v>
                </c:pt>
                <c:pt idx="143">
                  <c:v>0.9764141515090945</c:v>
                </c:pt>
                <c:pt idx="144">
                  <c:v>0.97621427143713768</c:v>
                </c:pt>
                <c:pt idx="145">
                  <c:v>0.97621427143713768</c:v>
                </c:pt>
                <c:pt idx="146">
                  <c:v>0.97601439136518087</c:v>
                </c:pt>
                <c:pt idx="147">
                  <c:v>0.97581451129322405</c:v>
                </c:pt>
                <c:pt idx="148">
                  <c:v>0.97561463122126724</c:v>
                </c:pt>
                <c:pt idx="149">
                  <c:v>0.97541475114931042</c:v>
                </c:pt>
                <c:pt idx="150">
                  <c:v>0.97521487107735361</c:v>
                </c:pt>
                <c:pt idx="151">
                  <c:v>0.97501499100539679</c:v>
                </c:pt>
                <c:pt idx="152">
                  <c:v>0.97481511093343998</c:v>
                </c:pt>
                <c:pt idx="153">
                  <c:v>0.97461523086148316</c:v>
                </c:pt>
                <c:pt idx="154">
                  <c:v>0.97441535078952624</c:v>
                </c:pt>
                <c:pt idx="155">
                  <c:v>0.97421547071756942</c:v>
                </c:pt>
                <c:pt idx="156">
                  <c:v>0.97421547071756942</c:v>
                </c:pt>
                <c:pt idx="157">
                  <c:v>0.97401559064561261</c:v>
                </c:pt>
                <c:pt idx="158">
                  <c:v>0.97381571057365579</c:v>
                </c:pt>
                <c:pt idx="159">
                  <c:v>0.97361583050169898</c:v>
                </c:pt>
                <c:pt idx="160">
                  <c:v>0.97341595042974216</c:v>
                </c:pt>
                <c:pt idx="161">
                  <c:v>0.97321607035778535</c:v>
                </c:pt>
                <c:pt idx="162">
                  <c:v>0.97301619028582853</c:v>
                </c:pt>
                <c:pt idx="163">
                  <c:v>0.97281631021387172</c:v>
                </c:pt>
                <c:pt idx="164">
                  <c:v>0.97281631021387172</c:v>
                </c:pt>
                <c:pt idx="165">
                  <c:v>0.9726164301419149</c:v>
                </c:pt>
                <c:pt idx="166">
                  <c:v>0.97241655006995797</c:v>
                </c:pt>
                <c:pt idx="167">
                  <c:v>0.97221666999800116</c:v>
                </c:pt>
                <c:pt idx="168">
                  <c:v>0.97201678992604434</c:v>
                </c:pt>
                <c:pt idx="169">
                  <c:v>0.97181690985408753</c:v>
                </c:pt>
                <c:pt idx="170">
                  <c:v>0.97161702978213071</c:v>
                </c:pt>
                <c:pt idx="171">
                  <c:v>0.97161702978213071</c:v>
                </c:pt>
                <c:pt idx="172">
                  <c:v>0.9714171497101739</c:v>
                </c:pt>
                <c:pt idx="173">
                  <c:v>0.9714171497101739</c:v>
                </c:pt>
                <c:pt idx="174">
                  <c:v>0.97121726963821708</c:v>
                </c:pt>
                <c:pt idx="175">
                  <c:v>0.97121726963821708</c:v>
                </c:pt>
                <c:pt idx="176">
                  <c:v>0.97101738956626027</c:v>
                </c:pt>
                <c:pt idx="177">
                  <c:v>0.97081750949430345</c:v>
                </c:pt>
                <c:pt idx="178">
                  <c:v>0.97081750949430345</c:v>
                </c:pt>
                <c:pt idx="179">
                  <c:v>0.97061762942234664</c:v>
                </c:pt>
                <c:pt idx="180">
                  <c:v>0.97041774935038971</c:v>
                </c:pt>
                <c:pt idx="181">
                  <c:v>0.9702178692784329</c:v>
                </c:pt>
                <c:pt idx="182">
                  <c:v>0.97001798920647608</c:v>
                </c:pt>
                <c:pt idx="183">
                  <c:v>0.96981810913451927</c:v>
                </c:pt>
                <c:pt idx="184">
                  <c:v>0.96961822906256245</c:v>
                </c:pt>
                <c:pt idx="185">
                  <c:v>0.96941834899060564</c:v>
                </c:pt>
                <c:pt idx="186">
                  <c:v>0.96941834899060564</c:v>
                </c:pt>
                <c:pt idx="187">
                  <c:v>0.96941834899060564</c:v>
                </c:pt>
                <c:pt idx="188">
                  <c:v>0.96941834899060564</c:v>
                </c:pt>
                <c:pt idx="189">
                  <c:v>0.96921846891864882</c:v>
                </c:pt>
                <c:pt idx="190">
                  <c:v>0.96901858884669201</c:v>
                </c:pt>
                <c:pt idx="191">
                  <c:v>0.96881870877473519</c:v>
                </c:pt>
                <c:pt idx="192">
                  <c:v>0.96861882870277838</c:v>
                </c:pt>
                <c:pt idx="193">
                  <c:v>0.96841894863082145</c:v>
                </c:pt>
                <c:pt idx="194">
                  <c:v>0.96841894863082145</c:v>
                </c:pt>
                <c:pt idx="195">
                  <c:v>0.96841894863082145</c:v>
                </c:pt>
                <c:pt idx="196">
                  <c:v>0.96821906855886464</c:v>
                </c:pt>
                <c:pt idx="197">
                  <c:v>0.96801918848690782</c:v>
                </c:pt>
                <c:pt idx="198">
                  <c:v>0.96781930841495101</c:v>
                </c:pt>
                <c:pt idx="199">
                  <c:v>0.96761942834299419</c:v>
                </c:pt>
                <c:pt idx="200">
                  <c:v>0.96741954827103738</c:v>
                </c:pt>
                <c:pt idx="201">
                  <c:v>0.96721966819908056</c:v>
                </c:pt>
                <c:pt idx="202">
                  <c:v>0.96701978812712375</c:v>
                </c:pt>
                <c:pt idx="203">
                  <c:v>0.96681990805516693</c:v>
                </c:pt>
                <c:pt idx="204">
                  <c:v>0.96662002798321012</c:v>
                </c:pt>
                <c:pt idx="205">
                  <c:v>0.9664201479112533</c:v>
                </c:pt>
                <c:pt idx="206">
                  <c:v>0.96622026783929638</c:v>
                </c:pt>
                <c:pt idx="207">
                  <c:v>0.96602038776733956</c:v>
                </c:pt>
                <c:pt idx="208">
                  <c:v>0.96582050769538275</c:v>
                </c:pt>
                <c:pt idx="209">
                  <c:v>0.96562062762342593</c:v>
                </c:pt>
                <c:pt idx="210">
                  <c:v>0.96542074755146912</c:v>
                </c:pt>
                <c:pt idx="211">
                  <c:v>0.9652208674795123</c:v>
                </c:pt>
                <c:pt idx="212">
                  <c:v>0.96502098740755549</c:v>
                </c:pt>
                <c:pt idx="213">
                  <c:v>0.96502098740755549</c:v>
                </c:pt>
                <c:pt idx="214">
                  <c:v>0.96482110733559867</c:v>
                </c:pt>
                <c:pt idx="215">
                  <c:v>0.96482110733559867</c:v>
                </c:pt>
                <c:pt idx="216">
                  <c:v>0.96462122726364186</c:v>
                </c:pt>
                <c:pt idx="217">
                  <c:v>0.96442134719168493</c:v>
                </c:pt>
                <c:pt idx="218">
                  <c:v>0.96442134719168493</c:v>
                </c:pt>
                <c:pt idx="219">
                  <c:v>0.96422146711972812</c:v>
                </c:pt>
                <c:pt idx="220">
                  <c:v>0.9640215870477713</c:v>
                </c:pt>
                <c:pt idx="221">
                  <c:v>0.9640215870477713</c:v>
                </c:pt>
                <c:pt idx="222">
                  <c:v>0.96382170697581449</c:v>
                </c:pt>
                <c:pt idx="223">
                  <c:v>0.96362182690385767</c:v>
                </c:pt>
                <c:pt idx="224">
                  <c:v>0.96342194683190086</c:v>
                </c:pt>
                <c:pt idx="225">
                  <c:v>0.96322206675994404</c:v>
                </c:pt>
                <c:pt idx="226">
                  <c:v>0.96302218668798723</c:v>
                </c:pt>
                <c:pt idx="227">
                  <c:v>0.96282230661603041</c:v>
                </c:pt>
                <c:pt idx="228">
                  <c:v>0.96262242654407359</c:v>
                </c:pt>
                <c:pt idx="229">
                  <c:v>0.96262242654407359</c:v>
                </c:pt>
                <c:pt idx="230">
                  <c:v>0.96242254647211678</c:v>
                </c:pt>
                <c:pt idx="231">
                  <c:v>0.96222266640015985</c:v>
                </c:pt>
                <c:pt idx="232">
                  <c:v>0.96202278632820304</c:v>
                </c:pt>
                <c:pt idx="233">
                  <c:v>0.96182290625624622</c:v>
                </c:pt>
                <c:pt idx="234">
                  <c:v>0.96182290625624622</c:v>
                </c:pt>
                <c:pt idx="235">
                  <c:v>0.96162302618428941</c:v>
                </c:pt>
                <c:pt idx="236">
                  <c:v>0.96142314611233259</c:v>
                </c:pt>
                <c:pt idx="237">
                  <c:v>0.96142314611233259</c:v>
                </c:pt>
                <c:pt idx="238">
                  <c:v>0.96122326604037578</c:v>
                </c:pt>
                <c:pt idx="239">
                  <c:v>0.96102338596841896</c:v>
                </c:pt>
                <c:pt idx="240">
                  <c:v>0.96082350589646215</c:v>
                </c:pt>
                <c:pt idx="241">
                  <c:v>0.96062362582450533</c:v>
                </c:pt>
                <c:pt idx="242">
                  <c:v>0.96042374575254852</c:v>
                </c:pt>
                <c:pt idx="243">
                  <c:v>0.96042374575254852</c:v>
                </c:pt>
                <c:pt idx="244">
                  <c:v>0.9602238656805917</c:v>
                </c:pt>
                <c:pt idx="245">
                  <c:v>0.96002398560863478</c:v>
                </c:pt>
                <c:pt idx="246">
                  <c:v>0.95982410553667796</c:v>
                </c:pt>
                <c:pt idx="247">
                  <c:v>0.95982410553667796</c:v>
                </c:pt>
                <c:pt idx="248">
                  <c:v>0.95982410553667796</c:v>
                </c:pt>
                <c:pt idx="249">
                  <c:v>0.95982410553667796</c:v>
                </c:pt>
                <c:pt idx="250">
                  <c:v>0.95962422546472115</c:v>
                </c:pt>
                <c:pt idx="251">
                  <c:v>0.95942434539276433</c:v>
                </c:pt>
                <c:pt idx="252">
                  <c:v>0.95922446532080752</c:v>
                </c:pt>
                <c:pt idx="253">
                  <c:v>0.95922446532080752</c:v>
                </c:pt>
                <c:pt idx="254">
                  <c:v>0.95922446532080752</c:v>
                </c:pt>
                <c:pt idx="255">
                  <c:v>0.9590245852488507</c:v>
                </c:pt>
                <c:pt idx="256">
                  <c:v>0.9590245852488507</c:v>
                </c:pt>
                <c:pt idx="257">
                  <c:v>0.95882470517689389</c:v>
                </c:pt>
                <c:pt idx="258">
                  <c:v>0.95862482510493707</c:v>
                </c:pt>
                <c:pt idx="259">
                  <c:v>0.95842494503298026</c:v>
                </c:pt>
                <c:pt idx="260">
                  <c:v>0.95822506496102333</c:v>
                </c:pt>
                <c:pt idx="261">
                  <c:v>0.95802518488906652</c:v>
                </c:pt>
                <c:pt idx="262">
                  <c:v>0.9578253048171097</c:v>
                </c:pt>
                <c:pt idx="263">
                  <c:v>0.95762542474515289</c:v>
                </c:pt>
                <c:pt idx="264">
                  <c:v>0.95762542474515289</c:v>
                </c:pt>
                <c:pt idx="265">
                  <c:v>0.95742554467319607</c:v>
                </c:pt>
                <c:pt idx="266">
                  <c:v>0.95722566460123926</c:v>
                </c:pt>
                <c:pt idx="267">
                  <c:v>0.95702578452928244</c:v>
                </c:pt>
                <c:pt idx="268">
                  <c:v>0.95682590445732563</c:v>
                </c:pt>
                <c:pt idx="269">
                  <c:v>0.95662602438536881</c:v>
                </c:pt>
                <c:pt idx="270">
                  <c:v>0.956426144313412</c:v>
                </c:pt>
                <c:pt idx="271">
                  <c:v>0.956426144313412</c:v>
                </c:pt>
                <c:pt idx="272">
                  <c:v>0.95622626424145518</c:v>
                </c:pt>
                <c:pt idx="273">
                  <c:v>0.95622626424145518</c:v>
                </c:pt>
                <c:pt idx="274">
                  <c:v>0.95602638416949826</c:v>
                </c:pt>
                <c:pt idx="275">
                  <c:v>0.95582650409754144</c:v>
                </c:pt>
                <c:pt idx="276">
                  <c:v>0.95562662402558463</c:v>
                </c:pt>
                <c:pt idx="277">
                  <c:v>0.95562662402558463</c:v>
                </c:pt>
                <c:pt idx="278">
                  <c:v>0.95542674395362781</c:v>
                </c:pt>
                <c:pt idx="279">
                  <c:v>0.955226863881671</c:v>
                </c:pt>
                <c:pt idx="280">
                  <c:v>0.95502698380971418</c:v>
                </c:pt>
                <c:pt idx="281">
                  <c:v>0.95482710373775737</c:v>
                </c:pt>
                <c:pt idx="282">
                  <c:v>0.95462722366580055</c:v>
                </c:pt>
                <c:pt idx="283">
                  <c:v>0.95442734359384374</c:v>
                </c:pt>
                <c:pt idx="284">
                  <c:v>0.95422746352188681</c:v>
                </c:pt>
                <c:pt idx="285">
                  <c:v>0.95402758344992999</c:v>
                </c:pt>
                <c:pt idx="286">
                  <c:v>0.95382770337797318</c:v>
                </c:pt>
                <c:pt idx="287">
                  <c:v>0.95362782330601636</c:v>
                </c:pt>
                <c:pt idx="288">
                  <c:v>0.95342794323405955</c:v>
                </c:pt>
                <c:pt idx="289">
                  <c:v>0.95342794323405955</c:v>
                </c:pt>
                <c:pt idx="290">
                  <c:v>0.95322806316210273</c:v>
                </c:pt>
                <c:pt idx="291">
                  <c:v>0.95302818309014592</c:v>
                </c:pt>
                <c:pt idx="292">
                  <c:v>0.9528283030181891</c:v>
                </c:pt>
                <c:pt idx="293">
                  <c:v>0.95262842294623229</c:v>
                </c:pt>
                <c:pt idx="294">
                  <c:v>0.95242854287427547</c:v>
                </c:pt>
                <c:pt idx="295">
                  <c:v>0.95222866280231866</c:v>
                </c:pt>
                <c:pt idx="296">
                  <c:v>0.95202878273036173</c:v>
                </c:pt>
                <c:pt idx="297">
                  <c:v>0.95182890265840492</c:v>
                </c:pt>
                <c:pt idx="298">
                  <c:v>0.9516290225864481</c:v>
                </c:pt>
                <c:pt idx="299">
                  <c:v>0.95142914251449129</c:v>
                </c:pt>
                <c:pt idx="300">
                  <c:v>0.95122926244253447</c:v>
                </c:pt>
                <c:pt idx="301">
                  <c:v>0.95102938237057766</c:v>
                </c:pt>
                <c:pt idx="302">
                  <c:v>0.95082950229862084</c:v>
                </c:pt>
                <c:pt idx="303">
                  <c:v>0.95062962222666403</c:v>
                </c:pt>
                <c:pt idx="304">
                  <c:v>0.95062962222666403</c:v>
                </c:pt>
                <c:pt idx="305">
                  <c:v>0.95042974215470721</c:v>
                </c:pt>
                <c:pt idx="306">
                  <c:v>0.9502298620827504</c:v>
                </c:pt>
                <c:pt idx="307">
                  <c:v>0.95002998201079347</c:v>
                </c:pt>
                <c:pt idx="308">
                  <c:v>0.94983010193883666</c:v>
                </c:pt>
                <c:pt idx="309">
                  <c:v>0.94963022186687984</c:v>
                </c:pt>
                <c:pt idx="310">
                  <c:v>0.94943034179492303</c:v>
                </c:pt>
                <c:pt idx="311">
                  <c:v>0.94923046172296621</c:v>
                </c:pt>
                <c:pt idx="312">
                  <c:v>0.9490305816510094</c:v>
                </c:pt>
                <c:pt idx="313">
                  <c:v>0.94883070157905258</c:v>
                </c:pt>
                <c:pt idx="314">
                  <c:v>0.94863082150709577</c:v>
                </c:pt>
                <c:pt idx="315">
                  <c:v>0.94843094143513895</c:v>
                </c:pt>
                <c:pt idx="316">
                  <c:v>0.94823106136318214</c:v>
                </c:pt>
                <c:pt idx="317">
                  <c:v>0.94823106136318214</c:v>
                </c:pt>
                <c:pt idx="318">
                  <c:v>0.94803118129122521</c:v>
                </c:pt>
                <c:pt idx="319">
                  <c:v>0.94803118129122521</c:v>
                </c:pt>
                <c:pt idx="320">
                  <c:v>0.9478313012192684</c:v>
                </c:pt>
                <c:pt idx="321">
                  <c:v>0.94763142114731158</c:v>
                </c:pt>
                <c:pt idx="322">
                  <c:v>0.94743154107535477</c:v>
                </c:pt>
                <c:pt idx="323">
                  <c:v>0.94743154107535477</c:v>
                </c:pt>
                <c:pt idx="324">
                  <c:v>0.94723166100339795</c:v>
                </c:pt>
                <c:pt idx="325">
                  <c:v>0.94723166100339795</c:v>
                </c:pt>
                <c:pt idx="326">
                  <c:v>0.94703178093144114</c:v>
                </c:pt>
                <c:pt idx="327">
                  <c:v>0.94683190085948432</c:v>
                </c:pt>
                <c:pt idx="328">
                  <c:v>0.94663202078752751</c:v>
                </c:pt>
                <c:pt idx="329">
                  <c:v>0.94643214071557069</c:v>
                </c:pt>
                <c:pt idx="330">
                  <c:v>0.94623226064361388</c:v>
                </c:pt>
                <c:pt idx="331">
                  <c:v>0.94603238057165706</c:v>
                </c:pt>
                <c:pt idx="332">
                  <c:v>0.94583250049970014</c:v>
                </c:pt>
                <c:pt idx="333">
                  <c:v>0.94563262042774332</c:v>
                </c:pt>
                <c:pt idx="334">
                  <c:v>0.94563262042774332</c:v>
                </c:pt>
                <c:pt idx="335">
                  <c:v>0.94543274035578651</c:v>
                </c:pt>
                <c:pt idx="336">
                  <c:v>0.94523286028382969</c:v>
                </c:pt>
                <c:pt idx="337">
                  <c:v>0.94503298021187288</c:v>
                </c:pt>
                <c:pt idx="338">
                  <c:v>0.94483310013991606</c:v>
                </c:pt>
                <c:pt idx="339">
                  <c:v>0.94463322006795925</c:v>
                </c:pt>
                <c:pt idx="340">
                  <c:v>0.94443333999600243</c:v>
                </c:pt>
                <c:pt idx="341">
                  <c:v>0.94423345992404561</c:v>
                </c:pt>
                <c:pt idx="342">
                  <c:v>0.94403357985208869</c:v>
                </c:pt>
                <c:pt idx="343">
                  <c:v>0.94403357985208869</c:v>
                </c:pt>
                <c:pt idx="344">
                  <c:v>0.94383369978013187</c:v>
                </c:pt>
                <c:pt idx="345">
                  <c:v>0.94383369978013187</c:v>
                </c:pt>
                <c:pt idx="346">
                  <c:v>0.94363381970817506</c:v>
                </c:pt>
                <c:pt idx="347">
                  <c:v>0.94363381970817506</c:v>
                </c:pt>
                <c:pt idx="348">
                  <c:v>0.94343393963621824</c:v>
                </c:pt>
                <c:pt idx="349">
                  <c:v>0.94323405956426143</c:v>
                </c:pt>
                <c:pt idx="350">
                  <c:v>0.94303417949230461</c:v>
                </c:pt>
                <c:pt idx="351">
                  <c:v>0.94303417949230461</c:v>
                </c:pt>
                <c:pt idx="352">
                  <c:v>0.9428342994203478</c:v>
                </c:pt>
                <c:pt idx="353">
                  <c:v>0.94263441934839098</c:v>
                </c:pt>
                <c:pt idx="354">
                  <c:v>0.94263441934839098</c:v>
                </c:pt>
                <c:pt idx="355">
                  <c:v>0.94263441934839098</c:v>
                </c:pt>
                <c:pt idx="356">
                  <c:v>0.94263441934839098</c:v>
                </c:pt>
                <c:pt idx="357">
                  <c:v>0.94243453927643417</c:v>
                </c:pt>
                <c:pt idx="358">
                  <c:v>0.94223465920447735</c:v>
                </c:pt>
                <c:pt idx="359">
                  <c:v>0.94203477913252054</c:v>
                </c:pt>
                <c:pt idx="360">
                  <c:v>0.94203477913252054</c:v>
                </c:pt>
                <c:pt idx="361">
                  <c:v>0.94203477913252054</c:v>
                </c:pt>
                <c:pt idx="362">
                  <c:v>0.94183489906056361</c:v>
                </c:pt>
                <c:pt idx="363">
                  <c:v>0.94183489906056361</c:v>
                </c:pt>
                <c:pt idx="364">
                  <c:v>0.9416350189886068</c:v>
                </c:pt>
                <c:pt idx="365">
                  <c:v>0.9416350189886068</c:v>
                </c:pt>
                <c:pt idx="366">
                  <c:v>0.9416350189886068</c:v>
                </c:pt>
                <c:pt idx="367">
                  <c:v>0.94143513891664998</c:v>
                </c:pt>
                <c:pt idx="368">
                  <c:v>0.94123525884469317</c:v>
                </c:pt>
                <c:pt idx="369">
                  <c:v>0.94103537877273635</c:v>
                </c:pt>
                <c:pt idx="370">
                  <c:v>0.94103537877273635</c:v>
                </c:pt>
                <c:pt idx="371">
                  <c:v>0.94083549870077954</c:v>
                </c:pt>
                <c:pt idx="372">
                  <c:v>0.94063561862882272</c:v>
                </c:pt>
                <c:pt idx="373">
                  <c:v>0.94043573855686591</c:v>
                </c:pt>
                <c:pt idx="374">
                  <c:v>0.94023585848490909</c:v>
                </c:pt>
                <c:pt idx="375">
                  <c:v>0.94023585848490909</c:v>
                </c:pt>
                <c:pt idx="376">
                  <c:v>0.94003597841295228</c:v>
                </c:pt>
                <c:pt idx="377">
                  <c:v>0.93983609834099535</c:v>
                </c:pt>
                <c:pt idx="378">
                  <c:v>0.93983609834099535</c:v>
                </c:pt>
                <c:pt idx="379">
                  <c:v>0.93963621826903854</c:v>
                </c:pt>
                <c:pt idx="380">
                  <c:v>0.93943633819708172</c:v>
                </c:pt>
                <c:pt idx="381">
                  <c:v>0.93923645812512491</c:v>
                </c:pt>
                <c:pt idx="382">
                  <c:v>0.93903657805316809</c:v>
                </c:pt>
                <c:pt idx="383">
                  <c:v>0.93883669798121128</c:v>
                </c:pt>
                <c:pt idx="384">
                  <c:v>0.93863681790925446</c:v>
                </c:pt>
                <c:pt idx="385">
                  <c:v>0.93843693783729765</c:v>
                </c:pt>
                <c:pt idx="386">
                  <c:v>0.93823705776534083</c:v>
                </c:pt>
                <c:pt idx="387">
                  <c:v>0.93823705776534083</c:v>
                </c:pt>
                <c:pt idx="388">
                  <c:v>0.93803717769338402</c:v>
                </c:pt>
                <c:pt idx="389">
                  <c:v>0.93783729762142709</c:v>
                </c:pt>
                <c:pt idx="390">
                  <c:v>0.93763741754947028</c:v>
                </c:pt>
                <c:pt idx="391">
                  <c:v>0.93743753747751346</c:v>
                </c:pt>
                <c:pt idx="392">
                  <c:v>0.93723765740555665</c:v>
                </c:pt>
                <c:pt idx="393">
                  <c:v>0.93703777733359983</c:v>
                </c:pt>
                <c:pt idx="394">
                  <c:v>0.93703777733359983</c:v>
                </c:pt>
                <c:pt idx="395">
                  <c:v>0.93683789726164302</c:v>
                </c:pt>
                <c:pt idx="396">
                  <c:v>0.9366380171896862</c:v>
                </c:pt>
                <c:pt idx="397">
                  <c:v>0.93643813711772939</c:v>
                </c:pt>
                <c:pt idx="398">
                  <c:v>0.93643813711772939</c:v>
                </c:pt>
                <c:pt idx="399">
                  <c:v>0.93623825704577257</c:v>
                </c:pt>
                <c:pt idx="400">
                  <c:v>0.93603837697381576</c:v>
                </c:pt>
                <c:pt idx="401">
                  <c:v>0.93583849690185894</c:v>
                </c:pt>
                <c:pt idx="402">
                  <c:v>0.93563861682990201</c:v>
                </c:pt>
                <c:pt idx="403">
                  <c:v>0.9354387367579452</c:v>
                </c:pt>
                <c:pt idx="404">
                  <c:v>0.93523885668598838</c:v>
                </c:pt>
                <c:pt idx="405">
                  <c:v>0.93503897661403157</c:v>
                </c:pt>
                <c:pt idx="406">
                  <c:v>0.93483909654207475</c:v>
                </c:pt>
                <c:pt idx="407">
                  <c:v>0.93463921647011794</c:v>
                </c:pt>
                <c:pt idx="408">
                  <c:v>0.93463921647011794</c:v>
                </c:pt>
                <c:pt idx="409">
                  <c:v>0.93463921647011794</c:v>
                </c:pt>
                <c:pt idx="410">
                  <c:v>0.93443933639816112</c:v>
                </c:pt>
                <c:pt idx="411">
                  <c:v>0.93423945632620431</c:v>
                </c:pt>
                <c:pt idx="412">
                  <c:v>0.93403957625424749</c:v>
                </c:pt>
                <c:pt idx="413">
                  <c:v>0.93383969618229057</c:v>
                </c:pt>
                <c:pt idx="414">
                  <c:v>0.93363981611033375</c:v>
                </c:pt>
                <c:pt idx="415">
                  <c:v>0.93363981611033375</c:v>
                </c:pt>
                <c:pt idx="416">
                  <c:v>0.93343993603837694</c:v>
                </c:pt>
                <c:pt idx="417">
                  <c:v>0.93343993603837694</c:v>
                </c:pt>
                <c:pt idx="418">
                  <c:v>0.93324005596642012</c:v>
                </c:pt>
                <c:pt idx="419">
                  <c:v>0.93304017589446331</c:v>
                </c:pt>
                <c:pt idx="420">
                  <c:v>0.93304017589446331</c:v>
                </c:pt>
                <c:pt idx="421">
                  <c:v>0.93304017589446331</c:v>
                </c:pt>
                <c:pt idx="422">
                  <c:v>0.93304017589446331</c:v>
                </c:pt>
                <c:pt idx="423">
                  <c:v>0.93304017589446331</c:v>
                </c:pt>
                <c:pt idx="424">
                  <c:v>0.93284029582250649</c:v>
                </c:pt>
                <c:pt idx="425">
                  <c:v>0.93284029582250649</c:v>
                </c:pt>
                <c:pt idx="426">
                  <c:v>0.93264041575054968</c:v>
                </c:pt>
                <c:pt idx="427">
                  <c:v>0.93244053567859286</c:v>
                </c:pt>
                <c:pt idx="428">
                  <c:v>0.93224065560663605</c:v>
                </c:pt>
                <c:pt idx="429">
                  <c:v>0.93204077553467923</c:v>
                </c:pt>
                <c:pt idx="430">
                  <c:v>0.93204077553467923</c:v>
                </c:pt>
                <c:pt idx="431">
                  <c:v>0.93184089546272242</c:v>
                </c:pt>
                <c:pt idx="432">
                  <c:v>0.93164101539076549</c:v>
                </c:pt>
                <c:pt idx="433">
                  <c:v>0.93144113531880868</c:v>
                </c:pt>
                <c:pt idx="434">
                  <c:v>0.93124125524685186</c:v>
                </c:pt>
                <c:pt idx="435">
                  <c:v>0.93104137517489505</c:v>
                </c:pt>
                <c:pt idx="436">
                  <c:v>0.93084149510293823</c:v>
                </c:pt>
                <c:pt idx="437">
                  <c:v>0.93064161503098142</c:v>
                </c:pt>
                <c:pt idx="438">
                  <c:v>0.9304417349590246</c:v>
                </c:pt>
                <c:pt idx="439">
                  <c:v>0.93024185488706779</c:v>
                </c:pt>
                <c:pt idx="440">
                  <c:v>0.93004197481511097</c:v>
                </c:pt>
                <c:pt idx="441">
                  <c:v>0.93004197481511097</c:v>
                </c:pt>
                <c:pt idx="442">
                  <c:v>0.92984209474315405</c:v>
                </c:pt>
                <c:pt idx="443">
                  <c:v>0.92964221467119734</c:v>
                </c:pt>
                <c:pt idx="444">
                  <c:v>0.92944233459924042</c:v>
                </c:pt>
                <c:pt idx="445">
                  <c:v>0.9292424545272836</c:v>
                </c:pt>
                <c:pt idx="446">
                  <c:v>0.92904257445532679</c:v>
                </c:pt>
                <c:pt idx="447">
                  <c:v>0.92884269438336997</c:v>
                </c:pt>
                <c:pt idx="448">
                  <c:v>0.92884269438336997</c:v>
                </c:pt>
                <c:pt idx="449">
                  <c:v>0.92864281431141316</c:v>
                </c:pt>
                <c:pt idx="450">
                  <c:v>0.92844293423945634</c:v>
                </c:pt>
                <c:pt idx="451">
                  <c:v>0.92824305416749953</c:v>
                </c:pt>
                <c:pt idx="452">
                  <c:v>0.92804317409554271</c:v>
                </c:pt>
                <c:pt idx="453">
                  <c:v>0.9278432940235859</c:v>
                </c:pt>
                <c:pt idx="454">
                  <c:v>0.9278432940235859</c:v>
                </c:pt>
                <c:pt idx="455">
                  <c:v>0.9278432940235859</c:v>
                </c:pt>
                <c:pt idx="456">
                  <c:v>0.92764341395162897</c:v>
                </c:pt>
                <c:pt idx="457">
                  <c:v>0.92744353387967216</c:v>
                </c:pt>
                <c:pt idx="458">
                  <c:v>0.92724365380771534</c:v>
                </c:pt>
                <c:pt idx="459">
                  <c:v>0.92704377373575853</c:v>
                </c:pt>
                <c:pt idx="460">
                  <c:v>0.92704377373575853</c:v>
                </c:pt>
                <c:pt idx="461">
                  <c:v>0.92684389366380171</c:v>
                </c:pt>
                <c:pt idx="462">
                  <c:v>0.92684389366380171</c:v>
                </c:pt>
                <c:pt idx="463">
                  <c:v>0.9266440135918449</c:v>
                </c:pt>
                <c:pt idx="464">
                  <c:v>0.92644413351988808</c:v>
                </c:pt>
                <c:pt idx="465">
                  <c:v>0.92644413351988808</c:v>
                </c:pt>
                <c:pt idx="466">
                  <c:v>0.92624425344793127</c:v>
                </c:pt>
                <c:pt idx="467">
                  <c:v>0.92604437337597445</c:v>
                </c:pt>
                <c:pt idx="468">
                  <c:v>0.92584449330401764</c:v>
                </c:pt>
                <c:pt idx="469">
                  <c:v>0.92564461323206082</c:v>
                </c:pt>
                <c:pt idx="470">
                  <c:v>0.92544473316010389</c:v>
                </c:pt>
                <c:pt idx="471">
                  <c:v>0.92524485308814708</c:v>
                </c:pt>
                <c:pt idx="472">
                  <c:v>0.92524485308814708</c:v>
                </c:pt>
                <c:pt idx="473">
                  <c:v>0.92504497301619026</c:v>
                </c:pt>
                <c:pt idx="474">
                  <c:v>0.92484509294423345</c:v>
                </c:pt>
                <c:pt idx="475">
                  <c:v>0.92464521287227663</c:v>
                </c:pt>
                <c:pt idx="476">
                  <c:v>0.92444533280031982</c:v>
                </c:pt>
                <c:pt idx="477">
                  <c:v>0.924245452728363</c:v>
                </c:pt>
                <c:pt idx="478">
                  <c:v>0.924245452728363</c:v>
                </c:pt>
                <c:pt idx="479">
                  <c:v>0.92404557265640619</c:v>
                </c:pt>
                <c:pt idx="480">
                  <c:v>0.92384569258444937</c:v>
                </c:pt>
                <c:pt idx="481">
                  <c:v>0.92384569258444937</c:v>
                </c:pt>
                <c:pt idx="482">
                  <c:v>0.92384569258444937</c:v>
                </c:pt>
                <c:pt idx="483">
                  <c:v>0.92364581251249245</c:v>
                </c:pt>
                <c:pt idx="484">
                  <c:v>0.92344593244053563</c:v>
                </c:pt>
                <c:pt idx="485">
                  <c:v>0.92344593244053563</c:v>
                </c:pt>
                <c:pt idx="486">
                  <c:v>0.92324605236857882</c:v>
                </c:pt>
                <c:pt idx="487">
                  <c:v>0.923046172296622</c:v>
                </c:pt>
                <c:pt idx="488">
                  <c:v>0.92284629222466519</c:v>
                </c:pt>
                <c:pt idx="489">
                  <c:v>0.92284629222466519</c:v>
                </c:pt>
                <c:pt idx="490">
                  <c:v>0.92284629222466519</c:v>
                </c:pt>
                <c:pt idx="491">
                  <c:v>0.92284629222466519</c:v>
                </c:pt>
                <c:pt idx="492">
                  <c:v>0.92284629222466519</c:v>
                </c:pt>
                <c:pt idx="493">
                  <c:v>0.92264641215270837</c:v>
                </c:pt>
                <c:pt idx="494">
                  <c:v>0.92244653208075156</c:v>
                </c:pt>
                <c:pt idx="495">
                  <c:v>0.92224665200879474</c:v>
                </c:pt>
                <c:pt idx="496">
                  <c:v>0.92204677193683793</c:v>
                </c:pt>
                <c:pt idx="497">
                  <c:v>0.92184689186488111</c:v>
                </c:pt>
                <c:pt idx="498">
                  <c:v>0.9216470117929243</c:v>
                </c:pt>
                <c:pt idx="499">
                  <c:v>0.92144713172096737</c:v>
                </c:pt>
                <c:pt idx="500">
                  <c:v>0.92124725164901056</c:v>
                </c:pt>
                <c:pt idx="501">
                  <c:v>0.92124725164901056</c:v>
                </c:pt>
                <c:pt idx="502">
                  <c:v>0.92124725164901056</c:v>
                </c:pt>
                <c:pt idx="503">
                  <c:v>0.92124725164901056</c:v>
                </c:pt>
                <c:pt idx="504">
                  <c:v>0.92104737157705374</c:v>
                </c:pt>
                <c:pt idx="505">
                  <c:v>0.92084749150509693</c:v>
                </c:pt>
                <c:pt idx="506">
                  <c:v>0.92064761143314011</c:v>
                </c:pt>
                <c:pt idx="507">
                  <c:v>0.9204477313611833</c:v>
                </c:pt>
                <c:pt idx="508">
                  <c:v>0.92024785128922648</c:v>
                </c:pt>
                <c:pt idx="509">
                  <c:v>0.92024785128922648</c:v>
                </c:pt>
                <c:pt idx="510">
                  <c:v>0.92024785128922648</c:v>
                </c:pt>
                <c:pt idx="511">
                  <c:v>0.92004797121726967</c:v>
                </c:pt>
                <c:pt idx="512">
                  <c:v>0.91984809114531285</c:v>
                </c:pt>
                <c:pt idx="513">
                  <c:v>0.91984809114531285</c:v>
                </c:pt>
                <c:pt idx="514">
                  <c:v>0.91964821107335593</c:v>
                </c:pt>
                <c:pt idx="515">
                  <c:v>0.91944833100139922</c:v>
                </c:pt>
                <c:pt idx="516">
                  <c:v>0.9192484509294423</c:v>
                </c:pt>
                <c:pt idx="517">
                  <c:v>0.91904857085748548</c:v>
                </c:pt>
                <c:pt idx="518">
                  <c:v>0.91904857085748548</c:v>
                </c:pt>
                <c:pt idx="519">
                  <c:v>0.91884869078552867</c:v>
                </c:pt>
                <c:pt idx="520">
                  <c:v>0.91864881071357185</c:v>
                </c:pt>
                <c:pt idx="521">
                  <c:v>0.91844893064161504</c:v>
                </c:pt>
                <c:pt idx="522">
                  <c:v>0.91844893064161504</c:v>
                </c:pt>
                <c:pt idx="523">
                  <c:v>0.91824905056965822</c:v>
                </c:pt>
                <c:pt idx="524">
                  <c:v>0.91804917049770141</c:v>
                </c:pt>
                <c:pt idx="525">
                  <c:v>0.91784929042574459</c:v>
                </c:pt>
                <c:pt idx="526">
                  <c:v>0.91764941035378778</c:v>
                </c:pt>
                <c:pt idx="527">
                  <c:v>0.91764941035378778</c:v>
                </c:pt>
                <c:pt idx="528">
                  <c:v>0.91764941035378778</c:v>
                </c:pt>
                <c:pt idx="529">
                  <c:v>0.91764941035378778</c:v>
                </c:pt>
                <c:pt idx="530">
                  <c:v>0.91764941035378778</c:v>
                </c:pt>
                <c:pt idx="531">
                  <c:v>0.91744953028183085</c:v>
                </c:pt>
                <c:pt idx="532">
                  <c:v>0.91724965020987403</c:v>
                </c:pt>
                <c:pt idx="533">
                  <c:v>0.91704977013791722</c:v>
                </c:pt>
                <c:pt idx="534">
                  <c:v>0.9168498900659604</c:v>
                </c:pt>
                <c:pt idx="535">
                  <c:v>0.91665000999400359</c:v>
                </c:pt>
                <c:pt idx="536">
                  <c:v>0.91665000999400359</c:v>
                </c:pt>
                <c:pt idx="537">
                  <c:v>0.91665000999400359</c:v>
                </c:pt>
                <c:pt idx="538">
                  <c:v>0.91645012992204677</c:v>
                </c:pt>
                <c:pt idx="539">
                  <c:v>0.91645012992204677</c:v>
                </c:pt>
                <c:pt idx="540">
                  <c:v>0.91645012992204677</c:v>
                </c:pt>
                <c:pt idx="541">
                  <c:v>0.91645012992204677</c:v>
                </c:pt>
                <c:pt idx="542">
                  <c:v>0.91625024985008996</c:v>
                </c:pt>
                <c:pt idx="543">
                  <c:v>0.91605036977813314</c:v>
                </c:pt>
                <c:pt idx="544">
                  <c:v>0.91585048970617633</c:v>
                </c:pt>
                <c:pt idx="545">
                  <c:v>0.91565060963421951</c:v>
                </c:pt>
                <c:pt idx="546">
                  <c:v>0.91565060963421951</c:v>
                </c:pt>
                <c:pt idx="547">
                  <c:v>0.9154507295622627</c:v>
                </c:pt>
                <c:pt idx="548">
                  <c:v>0.91525084949030577</c:v>
                </c:pt>
                <c:pt idx="549">
                  <c:v>0.91505096941834896</c:v>
                </c:pt>
                <c:pt idx="550">
                  <c:v>0.91485108934639214</c:v>
                </c:pt>
                <c:pt idx="551">
                  <c:v>0.91485108934639214</c:v>
                </c:pt>
                <c:pt idx="552">
                  <c:v>0.91465120927443533</c:v>
                </c:pt>
                <c:pt idx="553">
                  <c:v>0.91465120927443533</c:v>
                </c:pt>
                <c:pt idx="554">
                  <c:v>0.91445132920247851</c:v>
                </c:pt>
                <c:pt idx="555">
                  <c:v>0.9142514491305217</c:v>
                </c:pt>
                <c:pt idx="556">
                  <c:v>0.91405156905856488</c:v>
                </c:pt>
                <c:pt idx="557">
                  <c:v>0.91405156905856488</c:v>
                </c:pt>
                <c:pt idx="558">
                  <c:v>0.91385168898660807</c:v>
                </c:pt>
                <c:pt idx="559">
                  <c:v>0.91385168898660807</c:v>
                </c:pt>
                <c:pt idx="560">
                  <c:v>0.91365180891465125</c:v>
                </c:pt>
                <c:pt idx="561">
                  <c:v>0.91365180891465125</c:v>
                </c:pt>
                <c:pt idx="562">
                  <c:v>0.91345192884269433</c:v>
                </c:pt>
                <c:pt idx="563">
                  <c:v>0.91345192884269433</c:v>
                </c:pt>
                <c:pt idx="564">
                  <c:v>0.91325204877073751</c:v>
                </c:pt>
                <c:pt idx="565">
                  <c:v>0.9130521686987807</c:v>
                </c:pt>
                <c:pt idx="566">
                  <c:v>0.91285228862682388</c:v>
                </c:pt>
                <c:pt idx="567">
                  <c:v>0.91265240855486707</c:v>
                </c:pt>
                <c:pt idx="568">
                  <c:v>0.91265240855486707</c:v>
                </c:pt>
                <c:pt idx="569">
                  <c:v>0.91245252848291025</c:v>
                </c:pt>
                <c:pt idx="570">
                  <c:v>0.91245252848291025</c:v>
                </c:pt>
                <c:pt idx="571">
                  <c:v>0.91225264841095344</c:v>
                </c:pt>
                <c:pt idx="572">
                  <c:v>0.91225264841095344</c:v>
                </c:pt>
                <c:pt idx="573">
                  <c:v>0.91205276833899662</c:v>
                </c:pt>
                <c:pt idx="574">
                  <c:v>0.91205276833899662</c:v>
                </c:pt>
                <c:pt idx="575">
                  <c:v>0.91185288826703981</c:v>
                </c:pt>
                <c:pt idx="576">
                  <c:v>0.91165300819508299</c:v>
                </c:pt>
                <c:pt idx="577">
                  <c:v>0.91145312812312618</c:v>
                </c:pt>
                <c:pt idx="578">
                  <c:v>0.91125324805116925</c:v>
                </c:pt>
                <c:pt idx="579">
                  <c:v>0.91105336797921244</c:v>
                </c:pt>
                <c:pt idx="580">
                  <c:v>0.91105336797921244</c:v>
                </c:pt>
                <c:pt idx="581">
                  <c:v>0.91085348790725562</c:v>
                </c:pt>
                <c:pt idx="582">
                  <c:v>0.91065360783529881</c:v>
                </c:pt>
                <c:pt idx="583">
                  <c:v>0.91045372776334199</c:v>
                </c:pt>
                <c:pt idx="584">
                  <c:v>0.91045372776334199</c:v>
                </c:pt>
                <c:pt idx="585">
                  <c:v>0.91025384769138518</c:v>
                </c:pt>
                <c:pt idx="586">
                  <c:v>0.91005396761942836</c:v>
                </c:pt>
                <c:pt idx="587">
                  <c:v>0.91005396761942836</c:v>
                </c:pt>
                <c:pt idx="588">
                  <c:v>0.90985408754747155</c:v>
                </c:pt>
                <c:pt idx="589">
                  <c:v>0.90965420747551473</c:v>
                </c:pt>
                <c:pt idx="590">
                  <c:v>0.90945432740355781</c:v>
                </c:pt>
                <c:pt idx="591">
                  <c:v>0.90945432740355781</c:v>
                </c:pt>
                <c:pt idx="592">
                  <c:v>0.90945432740355781</c:v>
                </c:pt>
                <c:pt idx="593">
                  <c:v>0.9092544473316011</c:v>
                </c:pt>
                <c:pt idx="594">
                  <c:v>0.90905456725964418</c:v>
                </c:pt>
                <c:pt idx="595">
                  <c:v>0.90905456725964418</c:v>
                </c:pt>
                <c:pt idx="596">
                  <c:v>0.90905456725964418</c:v>
                </c:pt>
                <c:pt idx="597">
                  <c:v>0.90905456725964418</c:v>
                </c:pt>
                <c:pt idx="598">
                  <c:v>0.90905456725964418</c:v>
                </c:pt>
                <c:pt idx="599">
                  <c:v>0.90885468718768736</c:v>
                </c:pt>
                <c:pt idx="600">
                  <c:v>0.90865480711573055</c:v>
                </c:pt>
                <c:pt idx="601">
                  <c:v>0.90845492704377373</c:v>
                </c:pt>
                <c:pt idx="602">
                  <c:v>0.90845492704377373</c:v>
                </c:pt>
                <c:pt idx="603">
                  <c:v>0.90825504697181692</c:v>
                </c:pt>
                <c:pt idx="604">
                  <c:v>0.90825504697181692</c:v>
                </c:pt>
                <c:pt idx="605">
                  <c:v>0.9080551668998601</c:v>
                </c:pt>
                <c:pt idx="606">
                  <c:v>0.9080551668998601</c:v>
                </c:pt>
                <c:pt idx="607">
                  <c:v>0.90785528682790329</c:v>
                </c:pt>
                <c:pt idx="608">
                  <c:v>0.90765540675594647</c:v>
                </c:pt>
                <c:pt idx="609">
                  <c:v>0.90765540675594647</c:v>
                </c:pt>
                <c:pt idx="610">
                  <c:v>0.90765540675594647</c:v>
                </c:pt>
                <c:pt idx="611">
                  <c:v>0.90765540675594647</c:v>
                </c:pt>
                <c:pt idx="612">
                  <c:v>0.90745552668398966</c:v>
                </c:pt>
                <c:pt idx="613">
                  <c:v>0.90725564661203273</c:v>
                </c:pt>
                <c:pt idx="614">
                  <c:v>0.90705576654007591</c:v>
                </c:pt>
                <c:pt idx="615">
                  <c:v>0.90705576654007591</c:v>
                </c:pt>
                <c:pt idx="616">
                  <c:v>0.9068558864681191</c:v>
                </c:pt>
                <c:pt idx="617">
                  <c:v>0.90665600639616228</c:v>
                </c:pt>
                <c:pt idx="618">
                  <c:v>0.90645612632420547</c:v>
                </c:pt>
                <c:pt idx="619">
                  <c:v>0.90625624625224865</c:v>
                </c:pt>
                <c:pt idx="620">
                  <c:v>0.90625624625224865</c:v>
                </c:pt>
                <c:pt idx="621">
                  <c:v>0.90605636618029184</c:v>
                </c:pt>
                <c:pt idx="622">
                  <c:v>0.90585648610833502</c:v>
                </c:pt>
                <c:pt idx="623">
                  <c:v>0.90585648610833502</c:v>
                </c:pt>
                <c:pt idx="624">
                  <c:v>0.90565660603637821</c:v>
                </c:pt>
                <c:pt idx="625">
                  <c:v>0.90565660603637821</c:v>
                </c:pt>
                <c:pt idx="626">
                  <c:v>0.90545672596442139</c:v>
                </c:pt>
                <c:pt idx="627">
                  <c:v>0.90525684589246458</c:v>
                </c:pt>
                <c:pt idx="628">
                  <c:v>0.90525684589246458</c:v>
                </c:pt>
                <c:pt idx="629">
                  <c:v>0.90525684589246458</c:v>
                </c:pt>
                <c:pt idx="630">
                  <c:v>0.90505696582050765</c:v>
                </c:pt>
                <c:pt idx="631">
                  <c:v>0.90485708574855084</c:v>
                </c:pt>
                <c:pt idx="632">
                  <c:v>0.90465720567659402</c:v>
                </c:pt>
                <c:pt idx="633">
                  <c:v>0.90445732560463721</c:v>
                </c:pt>
                <c:pt idx="634">
                  <c:v>0.90425744553268039</c:v>
                </c:pt>
                <c:pt idx="635">
                  <c:v>0.90405756546072358</c:v>
                </c:pt>
                <c:pt idx="636">
                  <c:v>0.90405756546072358</c:v>
                </c:pt>
                <c:pt idx="637">
                  <c:v>0.90405756546072358</c:v>
                </c:pt>
                <c:pt idx="638">
                  <c:v>0.90385768538876676</c:v>
                </c:pt>
                <c:pt idx="639">
                  <c:v>0.90365780531680995</c:v>
                </c:pt>
                <c:pt idx="640">
                  <c:v>0.90345792524485313</c:v>
                </c:pt>
                <c:pt idx="641">
                  <c:v>0.90325804517289621</c:v>
                </c:pt>
                <c:pt idx="642">
                  <c:v>0.90305816510093939</c:v>
                </c:pt>
                <c:pt idx="643">
                  <c:v>0.90285828502898258</c:v>
                </c:pt>
                <c:pt idx="644">
                  <c:v>0.90265840495702576</c:v>
                </c:pt>
                <c:pt idx="645">
                  <c:v>0.90245852488506895</c:v>
                </c:pt>
                <c:pt idx="646">
                  <c:v>0.90225864481311213</c:v>
                </c:pt>
                <c:pt idx="647">
                  <c:v>0.90205876474115532</c:v>
                </c:pt>
                <c:pt idx="648">
                  <c:v>0.9018588846691985</c:v>
                </c:pt>
                <c:pt idx="649">
                  <c:v>0.90165900459724169</c:v>
                </c:pt>
                <c:pt idx="650">
                  <c:v>0.90145912452528487</c:v>
                </c:pt>
                <c:pt idx="651">
                  <c:v>0.90125924445332806</c:v>
                </c:pt>
                <c:pt idx="652">
                  <c:v>0.90105936438137113</c:v>
                </c:pt>
                <c:pt idx="653">
                  <c:v>0.90105936438137113</c:v>
                </c:pt>
                <c:pt idx="654">
                  <c:v>0.90085948430941432</c:v>
                </c:pt>
                <c:pt idx="655">
                  <c:v>0.9006596042374575</c:v>
                </c:pt>
                <c:pt idx="656">
                  <c:v>0.90045972416550069</c:v>
                </c:pt>
                <c:pt idx="657">
                  <c:v>0.90045972416550069</c:v>
                </c:pt>
                <c:pt idx="658">
                  <c:v>0.90025984409354387</c:v>
                </c:pt>
                <c:pt idx="659">
                  <c:v>0.90005996402158706</c:v>
                </c:pt>
                <c:pt idx="660">
                  <c:v>0.90005996402158706</c:v>
                </c:pt>
                <c:pt idx="661">
                  <c:v>0.89986008394963024</c:v>
                </c:pt>
                <c:pt idx="662">
                  <c:v>0.89966020387767343</c:v>
                </c:pt>
                <c:pt idx="663">
                  <c:v>0.89946032380571661</c:v>
                </c:pt>
                <c:pt idx="664">
                  <c:v>0.89946032380571661</c:v>
                </c:pt>
                <c:pt idx="665">
                  <c:v>0.89926044373375968</c:v>
                </c:pt>
                <c:pt idx="666">
                  <c:v>0.89906056366180298</c:v>
                </c:pt>
                <c:pt idx="667">
                  <c:v>0.89906056366180298</c:v>
                </c:pt>
                <c:pt idx="668">
                  <c:v>0.89886068358984605</c:v>
                </c:pt>
                <c:pt idx="669">
                  <c:v>0.89866080351788924</c:v>
                </c:pt>
                <c:pt idx="670">
                  <c:v>0.89846092344593242</c:v>
                </c:pt>
                <c:pt idx="671">
                  <c:v>0.89826104337397561</c:v>
                </c:pt>
                <c:pt idx="672">
                  <c:v>0.89826104337397561</c:v>
                </c:pt>
                <c:pt idx="673">
                  <c:v>0.89806116330201879</c:v>
                </c:pt>
                <c:pt idx="674">
                  <c:v>0.89786128323006198</c:v>
                </c:pt>
                <c:pt idx="675">
                  <c:v>0.89766140315810516</c:v>
                </c:pt>
                <c:pt idx="676">
                  <c:v>0.89766140315810516</c:v>
                </c:pt>
                <c:pt idx="677">
                  <c:v>0.89746152308614835</c:v>
                </c:pt>
                <c:pt idx="678">
                  <c:v>0.89726164301419153</c:v>
                </c:pt>
                <c:pt idx="679">
                  <c:v>0.89726164301419153</c:v>
                </c:pt>
                <c:pt idx="680">
                  <c:v>0.89706176294223461</c:v>
                </c:pt>
                <c:pt idx="681">
                  <c:v>0.89686188287027779</c:v>
                </c:pt>
                <c:pt idx="682">
                  <c:v>0.89666200279832098</c:v>
                </c:pt>
                <c:pt idx="683">
                  <c:v>0.89666200279832098</c:v>
                </c:pt>
                <c:pt idx="684">
                  <c:v>0.89666200279832098</c:v>
                </c:pt>
                <c:pt idx="685">
                  <c:v>0.89646212272636416</c:v>
                </c:pt>
                <c:pt idx="686">
                  <c:v>0.89626224265440735</c:v>
                </c:pt>
                <c:pt idx="687">
                  <c:v>0.89606236258245053</c:v>
                </c:pt>
                <c:pt idx="688">
                  <c:v>0.89586248251049372</c:v>
                </c:pt>
                <c:pt idx="689">
                  <c:v>0.89586248251049372</c:v>
                </c:pt>
                <c:pt idx="690">
                  <c:v>0.8956626024385369</c:v>
                </c:pt>
                <c:pt idx="691">
                  <c:v>0.8956626024385369</c:v>
                </c:pt>
                <c:pt idx="692">
                  <c:v>0.89546272236658009</c:v>
                </c:pt>
                <c:pt idx="693">
                  <c:v>0.89526284229462327</c:v>
                </c:pt>
                <c:pt idx="694">
                  <c:v>0.89506296222266646</c:v>
                </c:pt>
                <c:pt idx="695">
                  <c:v>0.89486308215070953</c:v>
                </c:pt>
                <c:pt idx="696">
                  <c:v>0.89486308215070953</c:v>
                </c:pt>
                <c:pt idx="697">
                  <c:v>0.89486308215070953</c:v>
                </c:pt>
                <c:pt idx="698">
                  <c:v>0.89486308215070953</c:v>
                </c:pt>
                <c:pt idx="699">
                  <c:v>0.89466320207875272</c:v>
                </c:pt>
                <c:pt idx="700">
                  <c:v>0.89466320207875272</c:v>
                </c:pt>
                <c:pt idx="701">
                  <c:v>0.8944633220067959</c:v>
                </c:pt>
                <c:pt idx="702">
                  <c:v>0.89426344193483909</c:v>
                </c:pt>
                <c:pt idx="703">
                  <c:v>0.89406356186288227</c:v>
                </c:pt>
                <c:pt idx="704">
                  <c:v>0.89386368179092546</c:v>
                </c:pt>
                <c:pt idx="705">
                  <c:v>0.89366380171896864</c:v>
                </c:pt>
                <c:pt idx="706">
                  <c:v>0.89366380171896864</c:v>
                </c:pt>
                <c:pt idx="707">
                  <c:v>0.89346392164701183</c:v>
                </c:pt>
                <c:pt idx="708">
                  <c:v>0.89346392164701183</c:v>
                </c:pt>
                <c:pt idx="709">
                  <c:v>0.89346392164701183</c:v>
                </c:pt>
                <c:pt idx="710">
                  <c:v>0.89346392164701183</c:v>
                </c:pt>
                <c:pt idx="711">
                  <c:v>0.89346392164701183</c:v>
                </c:pt>
                <c:pt idx="712">
                  <c:v>0.89346392164701183</c:v>
                </c:pt>
                <c:pt idx="713">
                  <c:v>0.89326404157505501</c:v>
                </c:pt>
                <c:pt idx="714">
                  <c:v>0.89306416150309809</c:v>
                </c:pt>
                <c:pt idx="715">
                  <c:v>0.89306416150309809</c:v>
                </c:pt>
                <c:pt idx="716">
                  <c:v>0.89286428143114127</c:v>
                </c:pt>
                <c:pt idx="717">
                  <c:v>0.89266440135918446</c:v>
                </c:pt>
                <c:pt idx="718">
                  <c:v>0.89266440135918446</c:v>
                </c:pt>
                <c:pt idx="719">
                  <c:v>0.89246452128722764</c:v>
                </c:pt>
                <c:pt idx="720">
                  <c:v>0.89226464121527083</c:v>
                </c:pt>
                <c:pt idx="721">
                  <c:v>0.89206476114331401</c:v>
                </c:pt>
                <c:pt idx="722">
                  <c:v>0.8918648810713572</c:v>
                </c:pt>
                <c:pt idx="723">
                  <c:v>0.89166500099940038</c:v>
                </c:pt>
                <c:pt idx="724">
                  <c:v>0.89146512092744357</c:v>
                </c:pt>
                <c:pt idx="725">
                  <c:v>0.89126524085548675</c:v>
                </c:pt>
                <c:pt idx="726">
                  <c:v>0.89106536078352994</c:v>
                </c:pt>
                <c:pt idx="727">
                  <c:v>0.89086548071157301</c:v>
                </c:pt>
                <c:pt idx="728">
                  <c:v>0.89086548071157301</c:v>
                </c:pt>
                <c:pt idx="729">
                  <c:v>0.8906656006396162</c:v>
                </c:pt>
                <c:pt idx="730">
                  <c:v>0.89046572056765938</c:v>
                </c:pt>
                <c:pt idx="731">
                  <c:v>0.89026584049570257</c:v>
                </c:pt>
                <c:pt idx="732">
                  <c:v>0.89006596042374575</c:v>
                </c:pt>
                <c:pt idx="733">
                  <c:v>0.88986608035178894</c:v>
                </c:pt>
                <c:pt idx="734">
                  <c:v>0.88966620027983212</c:v>
                </c:pt>
                <c:pt idx="735">
                  <c:v>0.88966620027983212</c:v>
                </c:pt>
                <c:pt idx="736">
                  <c:v>0.88966620027983212</c:v>
                </c:pt>
                <c:pt idx="737">
                  <c:v>0.88946632020787531</c:v>
                </c:pt>
                <c:pt idx="738">
                  <c:v>0.88926644013591849</c:v>
                </c:pt>
                <c:pt idx="739">
                  <c:v>0.88906656006396156</c:v>
                </c:pt>
                <c:pt idx="740">
                  <c:v>0.88886667999200475</c:v>
                </c:pt>
                <c:pt idx="741">
                  <c:v>0.88866679992004793</c:v>
                </c:pt>
                <c:pt idx="742">
                  <c:v>0.88846691984809112</c:v>
                </c:pt>
                <c:pt idx="743">
                  <c:v>0.8882670397761343</c:v>
                </c:pt>
                <c:pt idx="744">
                  <c:v>0.88806715970417749</c:v>
                </c:pt>
                <c:pt idx="745">
                  <c:v>0.88806715970417749</c:v>
                </c:pt>
                <c:pt idx="746">
                  <c:v>0.88806715970417749</c:v>
                </c:pt>
                <c:pt idx="747">
                  <c:v>0.88786727963222067</c:v>
                </c:pt>
                <c:pt idx="748">
                  <c:v>0.88786727963222067</c:v>
                </c:pt>
                <c:pt idx="749">
                  <c:v>0.88766739956026386</c:v>
                </c:pt>
                <c:pt idx="750">
                  <c:v>0.88746751948830704</c:v>
                </c:pt>
                <c:pt idx="751">
                  <c:v>0.88746751948830704</c:v>
                </c:pt>
                <c:pt idx="752">
                  <c:v>0.88726763941635023</c:v>
                </c:pt>
                <c:pt idx="753">
                  <c:v>0.88706775934439341</c:v>
                </c:pt>
                <c:pt idx="754">
                  <c:v>0.88686787927243649</c:v>
                </c:pt>
                <c:pt idx="755">
                  <c:v>0.88666799920047967</c:v>
                </c:pt>
                <c:pt idx="756">
                  <c:v>0.88646811912852286</c:v>
                </c:pt>
                <c:pt idx="757">
                  <c:v>0.88626823905656604</c:v>
                </c:pt>
                <c:pt idx="758">
                  <c:v>0.88626823905656604</c:v>
                </c:pt>
                <c:pt idx="759">
                  <c:v>0.88606835898460923</c:v>
                </c:pt>
                <c:pt idx="760">
                  <c:v>0.88586847891265241</c:v>
                </c:pt>
                <c:pt idx="761">
                  <c:v>0.88586847891265241</c:v>
                </c:pt>
                <c:pt idx="762">
                  <c:v>0.8856685988406956</c:v>
                </c:pt>
                <c:pt idx="763">
                  <c:v>0.88546871876873878</c:v>
                </c:pt>
                <c:pt idx="764">
                  <c:v>0.88526883869678197</c:v>
                </c:pt>
                <c:pt idx="765">
                  <c:v>0.88526883869678197</c:v>
                </c:pt>
                <c:pt idx="766">
                  <c:v>0.88526883869678197</c:v>
                </c:pt>
                <c:pt idx="767">
                  <c:v>0.88506895862482515</c:v>
                </c:pt>
                <c:pt idx="768">
                  <c:v>0.88486907855286834</c:v>
                </c:pt>
                <c:pt idx="769">
                  <c:v>0.88466919848091141</c:v>
                </c:pt>
                <c:pt idx="770">
                  <c:v>0.88466919848091141</c:v>
                </c:pt>
                <c:pt idx="771">
                  <c:v>0.8844693184089546</c:v>
                </c:pt>
                <c:pt idx="772">
                  <c:v>0.8844693184089546</c:v>
                </c:pt>
                <c:pt idx="773">
                  <c:v>0.8844693184089546</c:v>
                </c:pt>
                <c:pt idx="774">
                  <c:v>0.88426943833699778</c:v>
                </c:pt>
                <c:pt idx="775">
                  <c:v>0.88426943833699778</c:v>
                </c:pt>
                <c:pt idx="776">
                  <c:v>0.88406955826504097</c:v>
                </c:pt>
                <c:pt idx="777">
                  <c:v>0.88406955826504097</c:v>
                </c:pt>
                <c:pt idx="778">
                  <c:v>0.88406955826504097</c:v>
                </c:pt>
                <c:pt idx="779">
                  <c:v>0.88386967819308415</c:v>
                </c:pt>
                <c:pt idx="780">
                  <c:v>0.88386967819308415</c:v>
                </c:pt>
                <c:pt idx="781">
                  <c:v>0.88386967819308415</c:v>
                </c:pt>
                <c:pt idx="782">
                  <c:v>0.88366979812112734</c:v>
                </c:pt>
                <c:pt idx="783">
                  <c:v>0.88366979812112734</c:v>
                </c:pt>
                <c:pt idx="784">
                  <c:v>0.88366979812112734</c:v>
                </c:pt>
                <c:pt idx="785">
                  <c:v>0.88366979812112734</c:v>
                </c:pt>
                <c:pt idx="786">
                  <c:v>0.88346991804917052</c:v>
                </c:pt>
                <c:pt idx="787">
                  <c:v>0.88327003797721371</c:v>
                </c:pt>
                <c:pt idx="788">
                  <c:v>0.88327003797721371</c:v>
                </c:pt>
                <c:pt idx="789">
                  <c:v>0.88327003797721371</c:v>
                </c:pt>
                <c:pt idx="790">
                  <c:v>0.88307015790525689</c:v>
                </c:pt>
                <c:pt idx="791">
                  <c:v>0.88307015790525689</c:v>
                </c:pt>
                <c:pt idx="792">
                  <c:v>0.88287027783329997</c:v>
                </c:pt>
                <c:pt idx="793">
                  <c:v>0.88267039776134315</c:v>
                </c:pt>
                <c:pt idx="794">
                  <c:v>0.88267039776134315</c:v>
                </c:pt>
                <c:pt idx="795">
                  <c:v>0.88247051768938634</c:v>
                </c:pt>
                <c:pt idx="796">
                  <c:v>0.88227063761742952</c:v>
                </c:pt>
                <c:pt idx="797">
                  <c:v>0.88207075754547271</c:v>
                </c:pt>
                <c:pt idx="798">
                  <c:v>0.88187087747351589</c:v>
                </c:pt>
                <c:pt idx="799">
                  <c:v>0.88187087747351589</c:v>
                </c:pt>
                <c:pt idx="800">
                  <c:v>0.88167099740155908</c:v>
                </c:pt>
                <c:pt idx="801">
                  <c:v>0.88147111732960226</c:v>
                </c:pt>
                <c:pt idx="802">
                  <c:v>0.88127123725764545</c:v>
                </c:pt>
                <c:pt idx="803">
                  <c:v>0.88127123725764545</c:v>
                </c:pt>
                <c:pt idx="804">
                  <c:v>0.88107135718568863</c:v>
                </c:pt>
                <c:pt idx="805">
                  <c:v>0.88107135718568863</c:v>
                </c:pt>
                <c:pt idx="806">
                  <c:v>0.88107135718568863</c:v>
                </c:pt>
                <c:pt idx="807">
                  <c:v>0.88087147711373182</c:v>
                </c:pt>
                <c:pt idx="808">
                  <c:v>0.88087147711373182</c:v>
                </c:pt>
                <c:pt idx="809">
                  <c:v>0.88087147711373182</c:v>
                </c:pt>
                <c:pt idx="810">
                  <c:v>0.88067159704177489</c:v>
                </c:pt>
                <c:pt idx="811">
                  <c:v>0.88047171696981807</c:v>
                </c:pt>
                <c:pt idx="812">
                  <c:v>0.88027183689786126</c:v>
                </c:pt>
                <c:pt idx="813">
                  <c:v>0.88007195682590444</c:v>
                </c:pt>
                <c:pt idx="814">
                  <c:v>0.87987207675394763</c:v>
                </c:pt>
                <c:pt idx="815">
                  <c:v>0.87967219668199081</c:v>
                </c:pt>
                <c:pt idx="816">
                  <c:v>0.87967219668199081</c:v>
                </c:pt>
                <c:pt idx="817">
                  <c:v>0.879472316610034</c:v>
                </c:pt>
                <c:pt idx="818">
                  <c:v>0.87927243653807718</c:v>
                </c:pt>
                <c:pt idx="819">
                  <c:v>0.87927243653807718</c:v>
                </c:pt>
                <c:pt idx="820">
                  <c:v>0.87907255646612037</c:v>
                </c:pt>
                <c:pt idx="821">
                  <c:v>0.87887267639416344</c:v>
                </c:pt>
                <c:pt idx="822">
                  <c:v>0.87867279632220663</c:v>
                </c:pt>
                <c:pt idx="823">
                  <c:v>0.87847291625024981</c:v>
                </c:pt>
                <c:pt idx="824">
                  <c:v>0.878273036178293</c:v>
                </c:pt>
                <c:pt idx="825">
                  <c:v>0.87807315610633618</c:v>
                </c:pt>
                <c:pt idx="826">
                  <c:v>0.87787327603437937</c:v>
                </c:pt>
                <c:pt idx="827">
                  <c:v>0.87767339596242255</c:v>
                </c:pt>
                <c:pt idx="828">
                  <c:v>0.87747351589046574</c:v>
                </c:pt>
                <c:pt idx="829">
                  <c:v>0.87727363581850892</c:v>
                </c:pt>
                <c:pt idx="830">
                  <c:v>0.87707375574655211</c:v>
                </c:pt>
                <c:pt idx="831">
                  <c:v>0.87707375574655211</c:v>
                </c:pt>
                <c:pt idx="832">
                  <c:v>0.87687387567459529</c:v>
                </c:pt>
                <c:pt idx="833">
                  <c:v>0.87687387567459529</c:v>
                </c:pt>
                <c:pt idx="834">
                  <c:v>0.87687387567459529</c:v>
                </c:pt>
                <c:pt idx="835">
                  <c:v>0.87667399560263837</c:v>
                </c:pt>
                <c:pt idx="836">
                  <c:v>0.87667399560263837</c:v>
                </c:pt>
                <c:pt idx="837">
                  <c:v>0.87667399560263837</c:v>
                </c:pt>
                <c:pt idx="838">
                  <c:v>0.87647411553068155</c:v>
                </c:pt>
                <c:pt idx="839">
                  <c:v>0.87627423545872474</c:v>
                </c:pt>
                <c:pt idx="840">
                  <c:v>0.87607435538676792</c:v>
                </c:pt>
                <c:pt idx="841">
                  <c:v>0.87607435538676792</c:v>
                </c:pt>
                <c:pt idx="842">
                  <c:v>0.87587447531481111</c:v>
                </c:pt>
                <c:pt idx="843">
                  <c:v>0.87567459524285429</c:v>
                </c:pt>
                <c:pt idx="844">
                  <c:v>0.87547471517089748</c:v>
                </c:pt>
                <c:pt idx="845">
                  <c:v>0.87547471517089748</c:v>
                </c:pt>
                <c:pt idx="846">
                  <c:v>0.87547471517089748</c:v>
                </c:pt>
                <c:pt idx="847">
                  <c:v>0.87527483509894066</c:v>
                </c:pt>
                <c:pt idx="848">
                  <c:v>0.87507495502698385</c:v>
                </c:pt>
                <c:pt idx="849">
                  <c:v>0.87487507495502692</c:v>
                </c:pt>
                <c:pt idx="850">
                  <c:v>0.87487507495502692</c:v>
                </c:pt>
                <c:pt idx="851">
                  <c:v>0.87467519488307022</c:v>
                </c:pt>
                <c:pt idx="852">
                  <c:v>0.87467519488307022</c:v>
                </c:pt>
                <c:pt idx="853">
                  <c:v>0.87447531481111329</c:v>
                </c:pt>
                <c:pt idx="854">
                  <c:v>0.87427543473915648</c:v>
                </c:pt>
                <c:pt idx="855">
                  <c:v>0.87427543473915648</c:v>
                </c:pt>
                <c:pt idx="856">
                  <c:v>0.87407555466719966</c:v>
                </c:pt>
                <c:pt idx="857">
                  <c:v>0.87387567459524285</c:v>
                </c:pt>
                <c:pt idx="858">
                  <c:v>0.87367579452328603</c:v>
                </c:pt>
                <c:pt idx="859">
                  <c:v>0.87347591445132922</c:v>
                </c:pt>
                <c:pt idx="860">
                  <c:v>0.8732760343793724</c:v>
                </c:pt>
                <c:pt idx="861">
                  <c:v>0.87307615430741559</c:v>
                </c:pt>
                <c:pt idx="862">
                  <c:v>0.87287627423545877</c:v>
                </c:pt>
                <c:pt idx="863">
                  <c:v>0.87287627423545877</c:v>
                </c:pt>
                <c:pt idx="864">
                  <c:v>0.87267639416350185</c:v>
                </c:pt>
                <c:pt idx="865">
                  <c:v>0.87247651409154514</c:v>
                </c:pt>
                <c:pt idx="866">
                  <c:v>0.87227663401958822</c:v>
                </c:pt>
                <c:pt idx="867">
                  <c:v>0.87227663401958822</c:v>
                </c:pt>
                <c:pt idx="868">
                  <c:v>0.87227663401958822</c:v>
                </c:pt>
                <c:pt idx="869">
                  <c:v>0.87227663401958822</c:v>
                </c:pt>
                <c:pt idx="870">
                  <c:v>0.8720767539476314</c:v>
                </c:pt>
                <c:pt idx="871">
                  <c:v>0.87187687387567459</c:v>
                </c:pt>
                <c:pt idx="872">
                  <c:v>0.87167699380371777</c:v>
                </c:pt>
                <c:pt idx="873">
                  <c:v>0.87167699380371777</c:v>
                </c:pt>
                <c:pt idx="874">
                  <c:v>0.87147711373176096</c:v>
                </c:pt>
                <c:pt idx="875">
                  <c:v>0.87127723365980414</c:v>
                </c:pt>
                <c:pt idx="876">
                  <c:v>0.87107735358784733</c:v>
                </c:pt>
                <c:pt idx="877">
                  <c:v>0.8708774735158904</c:v>
                </c:pt>
                <c:pt idx="878">
                  <c:v>0.8708774735158904</c:v>
                </c:pt>
                <c:pt idx="879">
                  <c:v>0.8706775934439337</c:v>
                </c:pt>
                <c:pt idx="880">
                  <c:v>0.87047771337197677</c:v>
                </c:pt>
                <c:pt idx="881">
                  <c:v>0.87047771337197677</c:v>
                </c:pt>
                <c:pt idx="882">
                  <c:v>0.87047771337197677</c:v>
                </c:pt>
                <c:pt idx="883">
                  <c:v>0.87027783330001995</c:v>
                </c:pt>
                <c:pt idx="884">
                  <c:v>0.87007795322806314</c:v>
                </c:pt>
                <c:pt idx="885">
                  <c:v>0.86987807315610632</c:v>
                </c:pt>
                <c:pt idx="886">
                  <c:v>0.86967819308414951</c:v>
                </c:pt>
                <c:pt idx="887">
                  <c:v>0.86967819308414951</c:v>
                </c:pt>
                <c:pt idx="888">
                  <c:v>0.86947831301219269</c:v>
                </c:pt>
                <c:pt idx="889">
                  <c:v>0.86927843294023588</c:v>
                </c:pt>
                <c:pt idx="890">
                  <c:v>0.86927843294023588</c:v>
                </c:pt>
                <c:pt idx="891">
                  <c:v>0.86907855286827906</c:v>
                </c:pt>
                <c:pt idx="892">
                  <c:v>0.86887867279632225</c:v>
                </c:pt>
                <c:pt idx="893">
                  <c:v>0.86867879272436532</c:v>
                </c:pt>
                <c:pt idx="894">
                  <c:v>0.86847891265240862</c:v>
                </c:pt>
                <c:pt idx="895">
                  <c:v>0.86827903258045169</c:v>
                </c:pt>
                <c:pt idx="896">
                  <c:v>0.86827903258045169</c:v>
                </c:pt>
                <c:pt idx="897">
                  <c:v>0.86807915250849488</c:v>
                </c:pt>
                <c:pt idx="898">
                  <c:v>0.86787927243653806</c:v>
                </c:pt>
                <c:pt idx="899">
                  <c:v>0.86787927243653806</c:v>
                </c:pt>
                <c:pt idx="900">
                  <c:v>0.86767939236458125</c:v>
                </c:pt>
                <c:pt idx="901">
                  <c:v>0.86747951229262443</c:v>
                </c:pt>
                <c:pt idx="902">
                  <c:v>0.86727963222066762</c:v>
                </c:pt>
                <c:pt idx="903">
                  <c:v>0.8670797521487108</c:v>
                </c:pt>
                <c:pt idx="904">
                  <c:v>0.8670797521487108</c:v>
                </c:pt>
                <c:pt idx="905">
                  <c:v>0.8670797521487108</c:v>
                </c:pt>
                <c:pt idx="906">
                  <c:v>0.86687987207675399</c:v>
                </c:pt>
                <c:pt idx="907">
                  <c:v>0.86687987207675399</c:v>
                </c:pt>
                <c:pt idx="908">
                  <c:v>0.86667999200479717</c:v>
                </c:pt>
                <c:pt idx="909">
                  <c:v>0.86648011193284025</c:v>
                </c:pt>
                <c:pt idx="910">
                  <c:v>0.86628023186088343</c:v>
                </c:pt>
                <c:pt idx="911">
                  <c:v>0.86608035178892662</c:v>
                </c:pt>
                <c:pt idx="912">
                  <c:v>0.86608035178892662</c:v>
                </c:pt>
                <c:pt idx="913">
                  <c:v>0.8658804717169698</c:v>
                </c:pt>
                <c:pt idx="914">
                  <c:v>0.86568059164501299</c:v>
                </c:pt>
                <c:pt idx="915">
                  <c:v>0.86568059164501299</c:v>
                </c:pt>
                <c:pt idx="916">
                  <c:v>0.86548071157305617</c:v>
                </c:pt>
                <c:pt idx="917">
                  <c:v>0.86528083150109936</c:v>
                </c:pt>
                <c:pt idx="918">
                  <c:v>0.86508095142914254</c:v>
                </c:pt>
                <c:pt idx="919">
                  <c:v>0.86508095142914254</c:v>
                </c:pt>
                <c:pt idx="920">
                  <c:v>0.86488107135718573</c:v>
                </c:pt>
                <c:pt idx="921">
                  <c:v>0.86488107135718573</c:v>
                </c:pt>
                <c:pt idx="922">
                  <c:v>0.8646811912852288</c:v>
                </c:pt>
                <c:pt idx="923">
                  <c:v>0.8644813112132721</c:v>
                </c:pt>
                <c:pt idx="924">
                  <c:v>0.8644813112132721</c:v>
                </c:pt>
                <c:pt idx="925">
                  <c:v>0.86428143114131517</c:v>
                </c:pt>
                <c:pt idx="926">
                  <c:v>0.86408155106935836</c:v>
                </c:pt>
                <c:pt idx="927">
                  <c:v>0.86388167099740154</c:v>
                </c:pt>
                <c:pt idx="928">
                  <c:v>0.86368179092544473</c:v>
                </c:pt>
                <c:pt idx="929">
                  <c:v>0.86348191085348791</c:v>
                </c:pt>
                <c:pt idx="930">
                  <c:v>0.8632820307815311</c:v>
                </c:pt>
                <c:pt idx="931">
                  <c:v>0.8632820307815311</c:v>
                </c:pt>
                <c:pt idx="932">
                  <c:v>0.86308215070957428</c:v>
                </c:pt>
                <c:pt idx="933">
                  <c:v>0.86288227063761747</c:v>
                </c:pt>
                <c:pt idx="934">
                  <c:v>0.86288227063761747</c:v>
                </c:pt>
                <c:pt idx="935">
                  <c:v>0.86268239056566065</c:v>
                </c:pt>
                <c:pt idx="936">
                  <c:v>0.86248251049370372</c:v>
                </c:pt>
                <c:pt idx="937">
                  <c:v>0.86228263042174702</c:v>
                </c:pt>
                <c:pt idx="938">
                  <c:v>0.86228263042174702</c:v>
                </c:pt>
                <c:pt idx="939">
                  <c:v>0.86228263042174702</c:v>
                </c:pt>
                <c:pt idx="940">
                  <c:v>0.86208275034979009</c:v>
                </c:pt>
                <c:pt idx="941">
                  <c:v>0.86188287027783328</c:v>
                </c:pt>
                <c:pt idx="942">
                  <c:v>0.86188287027783328</c:v>
                </c:pt>
                <c:pt idx="943">
                  <c:v>0.86188287027783328</c:v>
                </c:pt>
                <c:pt idx="944">
                  <c:v>0.86168299020587646</c:v>
                </c:pt>
                <c:pt idx="945">
                  <c:v>0.86168299020587646</c:v>
                </c:pt>
                <c:pt idx="946">
                  <c:v>0.86148311013391965</c:v>
                </c:pt>
                <c:pt idx="947">
                  <c:v>0.86128323006196283</c:v>
                </c:pt>
                <c:pt idx="948">
                  <c:v>0.86108334999000602</c:v>
                </c:pt>
                <c:pt idx="949">
                  <c:v>0.8608834699180492</c:v>
                </c:pt>
                <c:pt idx="950">
                  <c:v>0.86068358984609228</c:v>
                </c:pt>
                <c:pt idx="951">
                  <c:v>0.86068358984609228</c:v>
                </c:pt>
                <c:pt idx="952">
                  <c:v>0.86048370977413557</c:v>
                </c:pt>
                <c:pt idx="953">
                  <c:v>0.86028382970217865</c:v>
                </c:pt>
                <c:pt idx="954">
                  <c:v>0.86008394963022183</c:v>
                </c:pt>
                <c:pt idx="955">
                  <c:v>0.86008394963022183</c:v>
                </c:pt>
                <c:pt idx="956">
                  <c:v>0.85988406955826502</c:v>
                </c:pt>
                <c:pt idx="957">
                  <c:v>0.8596841894863082</c:v>
                </c:pt>
                <c:pt idx="958">
                  <c:v>0.8596841894863082</c:v>
                </c:pt>
                <c:pt idx="959">
                  <c:v>0.85948430941435139</c:v>
                </c:pt>
                <c:pt idx="960">
                  <c:v>0.85928442934239457</c:v>
                </c:pt>
                <c:pt idx="961">
                  <c:v>0.85908454927043776</c:v>
                </c:pt>
                <c:pt idx="962">
                  <c:v>0.85888466919848094</c:v>
                </c:pt>
                <c:pt idx="963">
                  <c:v>0.85868478912652413</c:v>
                </c:pt>
                <c:pt idx="964">
                  <c:v>0.8584849090545672</c:v>
                </c:pt>
                <c:pt idx="965">
                  <c:v>0.8582850289826105</c:v>
                </c:pt>
                <c:pt idx="966">
                  <c:v>0.8582850289826105</c:v>
                </c:pt>
                <c:pt idx="967">
                  <c:v>0.85808514891065357</c:v>
                </c:pt>
                <c:pt idx="968">
                  <c:v>0.85788526883869676</c:v>
                </c:pt>
                <c:pt idx="969">
                  <c:v>0.85768538876673994</c:v>
                </c:pt>
                <c:pt idx="970">
                  <c:v>0.85748550869478313</c:v>
                </c:pt>
                <c:pt idx="971">
                  <c:v>0.85728562862282631</c:v>
                </c:pt>
                <c:pt idx="972">
                  <c:v>0.8570857485508695</c:v>
                </c:pt>
                <c:pt idx="973">
                  <c:v>0.85688586847891268</c:v>
                </c:pt>
                <c:pt idx="974">
                  <c:v>0.85668598840695587</c:v>
                </c:pt>
                <c:pt idx="975">
                  <c:v>0.85648610833499905</c:v>
                </c:pt>
                <c:pt idx="976">
                  <c:v>0.85628622826304213</c:v>
                </c:pt>
                <c:pt idx="977">
                  <c:v>0.85628622826304213</c:v>
                </c:pt>
                <c:pt idx="978">
                  <c:v>0.85608634819108531</c:v>
                </c:pt>
                <c:pt idx="979">
                  <c:v>0.8558864681191285</c:v>
                </c:pt>
                <c:pt idx="980">
                  <c:v>0.85568658804717168</c:v>
                </c:pt>
                <c:pt idx="981">
                  <c:v>0.85548670797521487</c:v>
                </c:pt>
                <c:pt idx="982">
                  <c:v>0.85528682790325805</c:v>
                </c:pt>
                <c:pt idx="983">
                  <c:v>0.85508694783130124</c:v>
                </c:pt>
                <c:pt idx="984">
                  <c:v>0.85488706775934442</c:v>
                </c:pt>
                <c:pt idx="985">
                  <c:v>0.85468718768738761</c:v>
                </c:pt>
                <c:pt idx="986">
                  <c:v>0.85468718768738761</c:v>
                </c:pt>
                <c:pt idx="987">
                  <c:v>0.85468718768738761</c:v>
                </c:pt>
                <c:pt idx="988">
                  <c:v>0.85448730761543068</c:v>
                </c:pt>
                <c:pt idx="989">
                  <c:v>0.85428742754347398</c:v>
                </c:pt>
                <c:pt idx="990">
                  <c:v>0.85408754747151705</c:v>
                </c:pt>
                <c:pt idx="991">
                  <c:v>0.85388766739956024</c:v>
                </c:pt>
                <c:pt idx="992">
                  <c:v>0.85368778732760342</c:v>
                </c:pt>
                <c:pt idx="993">
                  <c:v>0.85368778732760342</c:v>
                </c:pt>
                <c:pt idx="994">
                  <c:v>0.85348790725564661</c:v>
                </c:pt>
                <c:pt idx="995">
                  <c:v>0.85328802718368979</c:v>
                </c:pt>
                <c:pt idx="996">
                  <c:v>0.85328802718368979</c:v>
                </c:pt>
                <c:pt idx="997">
                  <c:v>0.85328802718368979</c:v>
                </c:pt>
                <c:pt idx="998">
                  <c:v>0.85308814711173298</c:v>
                </c:pt>
                <c:pt idx="999">
                  <c:v>0.85288826703977616</c:v>
                </c:pt>
                <c:pt idx="1000">
                  <c:v>0.85268838696781935</c:v>
                </c:pt>
                <c:pt idx="1001">
                  <c:v>0.85248850689586253</c:v>
                </c:pt>
                <c:pt idx="1002">
                  <c:v>0.8522886268239056</c:v>
                </c:pt>
                <c:pt idx="1003">
                  <c:v>0.8522886268239056</c:v>
                </c:pt>
                <c:pt idx="1004">
                  <c:v>0.8520887467519489</c:v>
                </c:pt>
                <c:pt idx="1005">
                  <c:v>0.85188886667999197</c:v>
                </c:pt>
                <c:pt idx="1006">
                  <c:v>0.85188886667999197</c:v>
                </c:pt>
                <c:pt idx="1007">
                  <c:v>0.85168898660803516</c:v>
                </c:pt>
                <c:pt idx="1008">
                  <c:v>0.85148910653607834</c:v>
                </c:pt>
                <c:pt idx="1009">
                  <c:v>0.85128922646412153</c:v>
                </c:pt>
                <c:pt idx="1010">
                  <c:v>0.85128922646412153</c:v>
                </c:pt>
                <c:pt idx="1011">
                  <c:v>0.85108934639216471</c:v>
                </c:pt>
                <c:pt idx="1012">
                  <c:v>0.8508894663202079</c:v>
                </c:pt>
                <c:pt idx="1013">
                  <c:v>0.85068958624825108</c:v>
                </c:pt>
                <c:pt idx="1014">
                  <c:v>0.85048970617629416</c:v>
                </c:pt>
                <c:pt idx="1015">
                  <c:v>0.85028982610433745</c:v>
                </c:pt>
                <c:pt idx="1016">
                  <c:v>0.85028982610433745</c:v>
                </c:pt>
                <c:pt idx="1017">
                  <c:v>0.85008994603238053</c:v>
                </c:pt>
                <c:pt idx="1018">
                  <c:v>0.84989006596042371</c:v>
                </c:pt>
                <c:pt idx="1019">
                  <c:v>0.8496901858884669</c:v>
                </c:pt>
                <c:pt idx="1020">
                  <c:v>0.84949030581651008</c:v>
                </c:pt>
                <c:pt idx="1021">
                  <c:v>0.84929042574455327</c:v>
                </c:pt>
                <c:pt idx="1022">
                  <c:v>0.84909054567259645</c:v>
                </c:pt>
                <c:pt idx="1023">
                  <c:v>0.84889066560063964</c:v>
                </c:pt>
                <c:pt idx="1024">
                  <c:v>0.84869078552868282</c:v>
                </c:pt>
                <c:pt idx="1025">
                  <c:v>0.84849090545672601</c:v>
                </c:pt>
                <c:pt idx="1026">
                  <c:v>0.84849090545672601</c:v>
                </c:pt>
                <c:pt idx="1027">
                  <c:v>0.84829102538476908</c:v>
                </c:pt>
                <c:pt idx="1028">
                  <c:v>0.84829102538476908</c:v>
                </c:pt>
                <c:pt idx="1029">
                  <c:v>0.84809114531281238</c:v>
                </c:pt>
                <c:pt idx="1030">
                  <c:v>0.84809114531281238</c:v>
                </c:pt>
                <c:pt idx="1031">
                  <c:v>0.84789126524085545</c:v>
                </c:pt>
                <c:pt idx="1032">
                  <c:v>0.84789126524085545</c:v>
                </c:pt>
                <c:pt idx="1033">
                  <c:v>0.84789126524085545</c:v>
                </c:pt>
                <c:pt idx="1034">
                  <c:v>0.84769138516889864</c:v>
                </c:pt>
                <c:pt idx="1035">
                  <c:v>0.84749150509694182</c:v>
                </c:pt>
                <c:pt idx="1036">
                  <c:v>0.84729162502498501</c:v>
                </c:pt>
                <c:pt idx="1037">
                  <c:v>0.84709174495302819</c:v>
                </c:pt>
                <c:pt idx="1038">
                  <c:v>0.84689186488107138</c:v>
                </c:pt>
                <c:pt idx="1039">
                  <c:v>0.84669198480911456</c:v>
                </c:pt>
                <c:pt idx="1040">
                  <c:v>0.84669198480911456</c:v>
                </c:pt>
                <c:pt idx="1041">
                  <c:v>0.84649210473715775</c:v>
                </c:pt>
                <c:pt idx="1042">
                  <c:v>0.84629222466520093</c:v>
                </c:pt>
                <c:pt idx="1043">
                  <c:v>0.84629222466520093</c:v>
                </c:pt>
                <c:pt idx="1044">
                  <c:v>0.84609234459324401</c:v>
                </c:pt>
                <c:pt idx="1045">
                  <c:v>0.84589246452128719</c:v>
                </c:pt>
                <c:pt idx="1046">
                  <c:v>0.84589246452128719</c:v>
                </c:pt>
                <c:pt idx="1047">
                  <c:v>0.84569258444933038</c:v>
                </c:pt>
                <c:pt idx="1048">
                  <c:v>0.84549270437737356</c:v>
                </c:pt>
                <c:pt idx="1049">
                  <c:v>0.84549270437737356</c:v>
                </c:pt>
                <c:pt idx="1050">
                  <c:v>0.84529282430541675</c:v>
                </c:pt>
                <c:pt idx="1051">
                  <c:v>0.84509294423345993</c:v>
                </c:pt>
                <c:pt idx="1052">
                  <c:v>0.84489306416150312</c:v>
                </c:pt>
                <c:pt idx="1053">
                  <c:v>0.8446931840895463</c:v>
                </c:pt>
                <c:pt idx="1054">
                  <c:v>0.84449330401758949</c:v>
                </c:pt>
                <c:pt idx="1055">
                  <c:v>0.84429342394563256</c:v>
                </c:pt>
                <c:pt idx="1056">
                  <c:v>0.84409354387367586</c:v>
                </c:pt>
                <c:pt idx="1057">
                  <c:v>0.84389366380171893</c:v>
                </c:pt>
                <c:pt idx="1058">
                  <c:v>0.84389366380171893</c:v>
                </c:pt>
                <c:pt idx="1059">
                  <c:v>0.84389366380171893</c:v>
                </c:pt>
                <c:pt idx="1060">
                  <c:v>0.84369378372976211</c:v>
                </c:pt>
                <c:pt idx="1061">
                  <c:v>0.84369378372976211</c:v>
                </c:pt>
                <c:pt idx="1062">
                  <c:v>0.84369378372976211</c:v>
                </c:pt>
                <c:pt idx="1063">
                  <c:v>0.84369378372976211</c:v>
                </c:pt>
                <c:pt idx="1064">
                  <c:v>0.8434939036578053</c:v>
                </c:pt>
                <c:pt idx="1065">
                  <c:v>0.84329402358584848</c:v>
                </c:pt>
                <c:pt idx="1066">
                  <c:v>0.84309414351389167</c:v>
                </c:pt>
                <c:pt idx="1067">
                  <c:v>0.84289426344193485</c:v>
                </c:pt>
                <c:pt idx="1068">
                  <c:v>0.84269438336997804</c:v>
                </c:pt>
                <c:pt idx="1069">
                  <c:v>0.84249450329802122</c:v>
                </c:pt>
                <c:pt idx="1070">
                  <c:v>0.84229462322606441</c:v>
                </c:pt>
                <c:pt idx="1071">
                  <c:v>0.84209474315410748</c:v>
                </c:pt>
                <c:pt idx="1072">
                  <c:v>0.84189486308215067</c:v>
                </c:pt>
                <c:pt idx="1073">
                  <c:v>0.84169498301019385</c:v>
                </c:pt>
                <c:pt idx="1074">
                  <c:v>0.84169498301019385</c:v>
                </c:pt>
                <c:pt idx="1075">
                  <c:v>0.84169498301019385</c:v>
                </c:pt>
                <c:pt idx="1076">
                  <c:v>0.84149510293823704</c:v>
                </c:pt>
                <c:pt idx="1077">
                  <c:v>0.84129522286628022</c:v>
                </c:pt>
                <c:pt idx="1078">
                  <c:v>0.84109534279432341</c:v>
                </c:pt>
                <c:pt idx="1079">
                  <c:v>0.84089546272236659</c:v>
                </c:pt>
                <c:pt idx="1080">
                  <c:v>0.84069558265040978</c:v>
                </c:pt>
                <c:pt idx="1081">
                  <c:v>0.84069558265040978</c:v>
                </c:pt>
                <c:pt idx="1082">
                  <c:v>0.84049570257845296</c:v>
                </c:pt>
                <c:pt idx="1083">
                  <c:v>0.84029582250649604</c:v>
                </c:pt>
                <c:pt idx="1084">
                  <c:v>0.84009594243453933</c:v>
                </c:pt>
                <c:pt idx="1085">
                  <c:v>0.84009594243453933</c:v>
                </c:pt>
                <c:pt idx="1086">
                  <c:v>0.83989606236258241</c:v>
                </c:pt>
                <c:pt idx="1087">
                  <c:v>0.83989606236258241</c:v>
                </c:pt>
                <c:pt idx="1088">
                  <c:v>0.83969618229062559</c:v>
                </c:pt>
                <c:pt idx="1089">
                  <c:v>0.83969618229062559</c:v>
                </c:pt>
                <c:pt idx="1090">
                  <c:v>0.83949630221866878</c:v>
                </c:pt>
                <c:pt idx="1091">
                  <c:v>0.83949630221866878</c:v>
                </c:pt>
                <c:pt idx="1092">
                  <c:v>0.83949630221866878</c:v>
                </c:pt>
                <c:pt idx="1093">
                  <c:v>0.83929642214671196</c:v>
                </c:pt>
                <c:pt idx="1094">
                  <c:v>0.83909654207475515</c:v>
                </c:pt>
                <c:pt idx="1095">
                  <c:v>0.83889666200279833</c:v>
                </c:pt>
                <c:pt idx="1096">
                  <c:v>0.83869678193084152</c:v>
                </c:pt>
                <c:pt idx="1097">
                  <c:v>0.8384969018588847</c:v>
                </c:pt>
                <c:pt idx="1098">
                  <c:v>0.83829702178692789</c:v>
                </c:pt>
                <c:pt idx="1099">
                  <c:v>0.83809714171497096</c:v>
                </c:pt>
                <c:pt idx="1100">
                  <c:v>0.83789726164301426</c:v>
                </c:pt>
                <c:pt idx="1101">
                  <c:v>0.83769738157105733</c:v>
                </c:pt>
                <c:pt idx="1102">
                  <c:v>0.83749750149910052</c:v>
                </c:pt>
                <c:pt idx="1103">
                  <c:v>0.8372976214271437</c:v>
                </c:pt>
                <c:pt idx="1104">
                  <c:v>0.83709774135518689</c:v>
                </c:pt>
                <c:pt idx="1105">
                  <c:v>0.83709774135518689</c:v>
                </c:pt>
                <c:pt idx="1106">
                  <c:v>0.83689786128323007</c:v>
                </c:pt>
                <c:pt idx="1107">
                  <c:v>0.83689786128323007</c:v>
                </c:pt>
                <c:pt idx="1108">
                  <c:v>0.83669798121127326</c:v>
                </c:pt>
                <c:pt idx="1109">
                  <c:v>0.83649810113931644</c:v>
                </c:pt>
                <c:pt idx="1110">
                  <c:v>0.83649810113931644</c:v>
                </c:pt>
                <c:pt idx="1111">
                  <c:v>0.83629822106735952</c:v>
                </c:pt>
                <c:pt idx="1112">
                  <c:v>0.83609834099540281</c:v>
                </c:pt>
                <c:pt idx="1113">
                  <c:v>0.83589846092344589</c:v>
                </c:pt>
                <c:pt idx="1114">
                  <c:v>0.83569858085148907</c:v>
                </c:pt>
                <c:pt idx="1115">
                  <c:v>0.83549870077953226</c:v>
                </c:pt>
                <c:pt idx="1116">
                  <c:v>0.83529882070757544</c:v>
                </c:pt>
                <c:pt idx="1117">
                  <c:v>0.83509894063561863</c:v>
                </c:pt>
                <c:pt idx="1118">
                  <c:v>0.83489906056366181</c:v>
                </c:pt>
                <c:pt idx="1119">
                  <c:v>0.834699180491705</c:v>
                </c:pt>
                <c:pt idx="1120">
                  <c:v>0.83449930041974818</c:v>
                </c:pt>
                <c:pt idx="1121">
                  <c:v>0.83449930041974818</c:v>
                </c:pt>
                <c:pt idx="1122">
                  <c:v>0.83429942034779137</c:v>
                </c:pt>
                <c:pt idx="1123">
                  <c:v>0.83409954027583444</c:v>
                </c:pt>
                <c:pt idx="1124">
                  <c:v>0.83389966020387774</c:v>
                </c:pt>
                <c:pt idx="1125">
                  <c:v>0.83389966020387774</c:v>
                </c:pt>
                <c:pt idx="1126">
                  <c:v>0.83369978013192081</c:v>
                </c:pt>
                <c:pt idx="1127">
                  <c:v>0.83349990005996399</c:v>
                </c:pt>
                <c:pt idx="1128">
                  <c:v>0.83330001998800718</c:v>
                </c:pt>
                <c:pt idx="1129">
                  <c:v>0.83310013991605036</c:v>
                </c:pt>
                <c:pt idx="1130">
                  <c:v>0.83290025984409355</c:v>
                </c:pt>
                <c:pt idx="1131">
                  <c:v>0.83290025984409355</c:v>
                </c:pt>
                <c:pt idx="1132">
                  <c:v>0.83270037977213673</c:v>
                </c:pt>
                <c:pt idx="1133">
                  <c:v>0.83270037977213673</c:v>
                </c:pt>
                <c:pt idx="1134">
                  <c:v>0.83250049970017992</c:v>
                </c:pt>
                <c:pt idx="1135">
                  <c:v>0.83250049970017992</c:v>
                </c:pt>
                <c:pt idx="1136">
                  <c:v>0.83250049970017992</c:v>
                </c:pt>
                <c:pt idx="1137">
                  <c:v>0.83250049970017992</c:v>
                </c:pt>
                <c:pt idx="1138">
                  <c:v>0.83250049970017992</c:v>
                </c:pt>
                <c:pt idx="1139">
                  <c:v>0.8323006196282231</c:v>
                </c:pt>
                <c:pt idx="1140">
                  <c:v>0.8323006196282231</c:v>
                </c:pt>
                <c:pt idx="1141">
                  <c:v>0.83210073955626629</c:v>
                </c:pt>
                <c:pt idx="1142">
                  <c:v>0.83210073955626629</c:v>
                </c:pt>
                <c:pt idx="1143">
                  <c:v>0.83210073955626629</c:v>
                </c:pt>
                <c:pt idx="1144">
                  <c:v>0.83190085948430936</c:v>
                </c:pt>
                <c:pt idx="1145">
                  <c:v>0.83170097941235255</c:v>
                </c:pt>
                <c:pt idx="1146">
                  <c:v>0.83170097941235255</c:v>
                </c:pt>
                <c:pt idx="1147">
                  <c:v>0.83170097941235255</c:v>
                </c:pt>
                <c:pt idx="1148">
                  <c:v>0.83150109934039573</c:v>
                </c:pt>
                <c:pt idx="1149">
                  <c:v>0.83130121926843892</c:v>
                </c:pt>
                <c:pt idx="1150">
                  <c:v>0.8311013391964821</c:v>
                </c:pt>
                <c:pt idx="1151">
                  <c:v>0.8311013391964821</c:v>
                </c:pt>
                <c:pt idx="1152">
                  <c:v>0.8311013391964821</c:v>
                </c:pt>
                <c:pt idx="1153">
                  <c:v>0.83090145912452529</c:v>
                </c:pt>
                <c:pt idx="1154">
                  <c:v>0.83070157905256847</c:v>
                </c:pt>
                <c:pt idx="1155">
                  <c:v>0.83050169898061166</c:v>
                </c:pt>
                <c:pt idx="1156">
                  <c:v>0.83030181890865484</c:v>
                </c:pt>
                <c:pt idx="1157">
                  <c:v>0.83010193883669792</c:v>
                </c:pt>
                <c:pt idx="1158">
                  <c:v>0.82990205876474121</c:v>
                </c:pt>
                <c:pt idx="1159">
                  <c:v>0.82970217869278429</c:v>
                </c:pt>
                <c:pt idx="1160">
                  <c:v>0.82950229862082747</c:v>
                </c:pt>
                <c:pt idx="1161">
                  <c:v>0.82930241854887066</c:v>
                </c:pt>
                <c:pt idx="1162">
                  <c:v>0.82910253847691384</c:v>
                </c:pt>
                <c:pt idx="1163">
                  <c:v>0.82890265840495703</c:v>
                </c:pt>
                <c:pt idx="1164">
                  <c:v>0.82870277833300021</c:v>
                </c:pt>
                <c:pt idx="1165">
                  <c:v>0.8285028982610434</c:v>
                </c:pt>
                <c:pt idx="1166">
                  <c:v>0.82830301818908658</c:v>
                </c:pt>
                <c:pt idx="1167">
                  <c:v>0.82810313811712977</c:v>
                </c:pt>
                <c:pt idx="1168">
                  <c:v>0.82810313811712977</c:v>
                </c:pt>
                <c:pt idx="1169">
                  <c:v>0.82790325804517284</c:v>
                </c:pt>
                <c:pt idx="1170">
                  <c:v>0.82770337797321614</c:v>
                </c:pt>
                <c:pt idx="1171">
                  <c:v>0.82770337797321614</c:v>
                </c:pt>
                <c:pt idx="1172">
                  <c:v>0.82770337797321614</c:v>
                </c:pt>
                <c:pt idx="1173">
                  <c:v>0.82750349790125921</c:v>
                </c:pt>
                <c:pt idx="1174">
                  <c:v>0.8273036178293024</c:v>
                </c:pt>
                <c:pt idx="1175">
                  <c:v>0.82710373775734558</c:v>
                </c:pt>
                <c:pt idx="1176">
                  <c:v>0.82690385768538877</c:v>
                </c:pt>
                <c:pt idx="1177">
                  <c:v>0.82690385768538877</c:v>
                </c:pt>
                <c:pt idx="1178">
                  <c:v>0.82690385768538877</c:v>
                </c:pt>
                <c:pt idx="1179">
                  <c:v>0.82670397761343195</c:v>
                </c:pt>
                <c:pt idx="1180">
                  <c:v>0.82650409754147514</c:v>
                </c:pt>
                <c:pt idx="1181">
                  <c:v>0.82630421746951832</c:v>
                </c:pt>
                <c:pt idx="1182">
                  <c:v>0.82630421746951832</c:v>
                </c:pt>
                <c:pt idx="1183">
                  <c:v>0.82610433739756139</c:v>
                </c:pt>
                <c:pt idx="1184">
                  <c:v>0.82590445732560469</c:v>
                </c:pt>
                <c:pt idx="1185">
                  <c:v>0.82570457725364776</c:v>
                </c:pt>
                <c:pt idx="1186">
                  <c:v>0.82550469718169095</c:v>
                </c:pt>
                <c:pt idx="1187">
                  <c:v>0.82530481710973413</c:v>
                </c:pt>
                <c:pt idx="1188">
                  <c:v>0.82510493703777732</c:v>
                </c:pt>
                <c:pt idx="1189">
                  <c:v>0.8249050569658205</c:v>
                </c:pt>
                <c:pt idx="1190">
                  <c:v>0.8249050569658205</c:v>
                </c:pt>
                <c:pt idx="1191">
                  <c:v>0.82470517689386369</c:v>
                </c:pt>
                <c:pt idx="1192">
                  <c:v>0.82450529682190687</c:v>
                </c:pt>
                <c:pt idx="1193">
                  <c:v>0.82430541674995006</c:v>
                </c:pt>
                <c:pt idx="1194">
                  <c:v>0.82410553667799324</c:v>
                </c:pt>
                <c:pt idx="1195">
                  <c:v>0.82390565660603632</c:v>
                </c:pt>
                <c:pt idx="1196">
                  <c:v>0.82370577653407961</c:v>
                </c:pt>
                <c:pt idx="1197">
                  <c:v>0.82370577653407961</c:v>
                </c:pt>
                <c:pt idx="1198">
                  <c:v>0.82370577653407961</c:v>
                </c:pt>
                <c:pt idx="1199">
                  <c:v>0.82350589646212269</c:v>
                </c:pt>
                <c:pt idx="1200">
                  <c:v>0.82350589646212269</c:v>
                </c:pt>
                <c:pt idx="1201">
                  <c:v>0.82330601639016587</c:v>
                </c:pt>
                <c:pt idx="1202">
                  <c:v>0.82330601639016587</c:v>
                </c:pt>
                <c:pt idx="1203">
                  <c:v>0.82310613631820906</c:v>
                </c:pt>
                <c:pt idx="1204">
                  <c:v>0.82310613631820906</c:v>
                </c:pt>
                <c:pt idx="1205">
                  <c:v>0.82310613631820906</c:v>
                </c:pt>
                <c:pt idx="1206">
                  <c:v>0.82290625624625224</c:v>
                </c:pt>
                <c:pt idx="1207">
                  <c:v>0.82270637617429543</c:v>
                </c:pt>
                <c:pt idx="1208">
                  <c:v>0.82250649610233861</c:v>
                </c:pt>
                <c:pt idx="1209">
                  <c:v>0.8223066160303818</c:v>
                </c:pt>
                <c:pt idx="1210">
                  <c:v>0.82210673595842498</c:v>
                </c:pt>
                <c:pt idx="1211">
                  <c:v>0.82210673595842498</c:v>
                </c:pt>
                <c:pt idx="1212">
                  <c:v>0.82190685588646817</c:v>
                </c:pt>
                <c:pt idx="1213">
                  <c:v>0.82170697581451124</c:v>
                </c:pt>
                <c:pt idx="1214">
                  <c:v>0.82150709574255443</c:v>
                </c:pt>
                <c:pt idx="1215">
                  <c:v>0.82130721567059761</c:v>
                </c:pt>
                <c:pt idx="1216">
                  <c:v>0.8211073355986408</c:v>
                </c:pt>
                <c:pt idx="1217">
                  <c:v>0.82090745552668398</c:v>
                </c:pt>
                <c:pt idx="1218">
                  <c:v>0.82070757545472717</c:v>
                </c:pt>
                <c:pt idx="1219">
                  <c:v>0.82070757545472717</c:v>
                </c:pt>
                <c:pt idx="1220">
                  <c:v>0.82050769538277035</c:v>
                </c:pt>
                <c:pt idx="1221">
                  <c:v>0.82030781531081354</c:v>
                </c:pt>
                <c:pt idx="1222">
                  <c:v>0.82010793523885672</c:v>
                </c:pt>
                <c:pt idx="1223">
                  <c:v>0.8199080551668998</c:v>
                </c:pt>
                <c:pt idx="1224">
                  <c:v>0.81970817509494309</c:v>
                </c:pt>
                <c:pt idx="1225">
                  <c:v>0.81950829502298617</c:v>
                </c:pt>
                <c:pt idx="1226">
                  <c:v>0.81950829502298617</c:v>
                </c:pt>
                <c:pt idx="1227">
                  <c:v>0.81930841495102935</c:v>
                </c:pt>
                <c:pt idx="1228">
                  <c:v>0.81910853487907254</c:v>
                </c:pt>
                <c:pt idx="1229">
                  <c:v>0.81890865480711572</c:v>
                </c:pt>
                <c:pt idx="1230">
                  <c:v>0.81870877473515891</c:v>
                </c:pt>
                <c:pt idx="1231">
                  <c:v>0.81870877473515891</c:v>
                </c:pt>
                <c:pt idx="1232">
                  <c:v>0.81850889466320209</c:v>
                </c:pt>
                <c:pt idx="1233">
                  <c:v>0.81850889466320209</c:v>
                </c:pt>
                <c:pt idx="1234">
                  <c:v>0.81830901459124528</c:v>
                </c:pt>
                <c:pt idx="1235">
                  <c:v>0.81810913451928846</c:v>
                </c:pt>
                <c:pt idx="1236">
                  <c:v>0.81790925444733165</c:v>
                </c:pt>
                <c:pt idx="1237">
                  <c:v>0.81770937437537472</c:v>
                </c:pt>
                <c:pt idx="1238">
                  <c:v>0.81750949430341802</c:v>
                </c:pt>
                <c:pt idx="1239">
                  <c:v>0.81730961423146109</c:v>
                </c:pt>
                <c:pt idx="1240">
                  <c:v>0.81710973415950428</c:v>
                </c:pt>
                <c:pt idx="1241">
                  <c:v>0.81690985408754746</c:v>
                </c:pt>
                <c:pt idx="1242">
                  <c:v>0.81690985408754746</c:v>
                </c:pt>
                <c:pt idx="1243">
                  <c:v>0.81670997401559065</c:v>
                </c:pt>
                <c:pt idx="1244">
                  <c:v>0.81651009394363383</c:v>
                </c:pt>
                <c:pt idx="1245">
                  <c:v>0.81631021387167702</c:v>
                </c:pt>
                <c:pt idx="1246">
                  <c:v>0.8161103337997202</c:v>
                </c:pt>
                <c:pt idx="1247">
                  <c:v>0.81591045372776327</c:v>
                </c:pt>
                <c:pt idx="1248">
                  <c:v>0.81571057365580657</c:v>
                </c:pt>
                <c:pt idx="1249">
                  <c:v>0.81571057365580657</c:v>
                </c:pt>
                <c:pt idx="1250">
                  <c:v>0.81551069358384964</c:v>
                </c:pt>
                <c:pt idx="1251">
                  <c:v>0.81551069358384964</c:v>
                </c:pt>
                <c:pt idx="1252">
                  <c:v>0.81551069358384964</c:v>
                </c:pt>
                <c:pt idx="1253">
                  <c:v>0.81531081351189283</c:v>
                </c:pt>
                <c:pt idx="1254">
                  <c:v>0.81511093343993601</c:v>
                </c:pt>
                <c:pt idx="1255">
                  <c:v>0.8149110533679792</c:v>
                </c:pt>
                <c:pt idx="1256">
                  <c:v>0.8149110533679792</c:v>
                </c:pt>
                <c:pt idx="1257">
                  <c:v>0.81471117329602238</c:v>
                </c:pt>
                <c:pt idx="1258">
                  <c:v>0.81471117329602238</c:v>
                </c:pt>
                <c:pt idx="1259">
                  <c:v>0.81451129322406557</c:v>
                </c:pt>
                <c:pt idx="1260">
                  <c:v>0.81451129322406557</c:v>
                </c:pt>
                <c:pt idx="1261">
                  <c:v>0.81451129322406557</c:v>
                </c:pt>
                <c:pt idx="1262">
                  <c:v>0.81451129322406557</c:v>
                </c:pt>
                <c:pt idx="1263">
                  <c:v>0.81431141315210875</c:v>
                </c:pt>
                <c:pt idx="1264">
                  <c:v>0.81411153308015194</c:v>
                </c:pt>
                <c:pt idx="1265">
                  <c:v>0.81391165300819512</c:v>
                </c:pt>
                <c:pt idx="1266">
                  <c:v>0.81391165300819512</c:v>
                </c:pt>
                <c:pt idx="1267">
                  <c:v>0.8137117729362382</c:v>
                </c:pt>
                <c:pt idx="1268">
                  <c:v>0.81351189286428149</c:v>
                </c:pt>
                <c:pt idx="1269">
                  <c:v>0.81351189286428149</c:v>
                </c:pt>
                <c:pt idx="1270">
                  <c:v>0.81331201279232457</c:v>
                </c:pt>
                <c:pt idx="1271">
                  <c:v>0.81311213272036775</c:v>
                </c:pt>
                <c:pt idx="1272">
                  <c:v>0.81291225264841094</c:v>
                </c:pt>
                <c:pt idx="1273">
                  <c:v>0.81271237257645412</c:v>
                </c:pt>
                <c:pt idx="1274">
                  <c:v>0.81251249250449731</c:v>
                </c:pt>
                <c:pt idx="1275">
                  <c:v>0.81231261243254049</c:v>
                </c:pt>
                <c:pt idx="1276">
                  <c:v>0.81211273236058368</c:v>
                </c:pt>
                <c:pt idx="1277">
                  <c:v>0.81211273236058368</c:v>
                </c:pt>
                <c:pt idx="1278">
                  <c:v>0.81211273236058368</c:v>
                </c:pt>
                <c:pt idx="1279">
                  <c:v>0.81211273236058368</c:v>
                </c:pt>
                <c:pt idx="1280">
                  <c:v>0.81191285228862686</c:v>
                </c:pt>
                <c:pt idx="1281">
                  <c:v>0.81171297221667005</c:v>
                </c:pt>
                <c:pt idx="1282">
                  <c:v>0.81151309214471312</c:v>
                </c:pt>
                <c:pt idx="1283">
                  <c:v>0.81131321207275631</c:v>
                </c:pt>
                <c:pt idx="1284">
                  <c:v>0.81111333200079949</c:v>
                </c:pt>
                <c:pt idx="1285">
                  <c:v>0.81091345192884268</c:v>
                </c:pt>
                <c:pt idx="1286">
                  <c:v>0.81091345192884268</c:v>
                </c:pt>
                <c:pt idx="1287">
                  <c:v>0.81071357185688586</c:v>
                </c:pt>
                <c:pt idx="1288">
                  <c:v>0.81051369178492905</c:v>
                </c:pt>
                <c:pt idx="1289">
                  <c:v>0.81051369178492905</c:v>
                </c:pt>
                <c:pt idx="1290">
                  <c:v>0.81031381171297223</c:v>
                </c:pt>
                <c:pt idx="1291">
                  <c:v>0.81011393164101542</c:v>
                </c:pt>
                <c:pt idx="1292">
                  <c:v>0.8099140515690586</c:v>
                </c:pt>
                <c:pt idx="1293">
                  <c:v>0.80971417149710168</c:v>
                </c:pt>
                <c:pt idx="1294">
                  <c:v>0.80951429142514497</c:v>
                </c:pt>
                <c:pt idx="1295">
                  <c:v>0.80931441135318805</c:v>
                </c:pt>
                <c:pt idx="1296">
                  <c:v>0.80911453128123123</c:v>
                </c:pt>
                <c:pt idx="1297">
                  <c:v>0.80911453128123123</c:v>
                </c:pt>
                <c:pt idx="1298">
                  <c:v>0.80911453128123123</c:v>
                </c:pt>
                <c:pt idx="1299">
                  <c:v>0.80891465120927442</c:v>
                </c:pt>
                <c:pt idx="1300">
                  <c:v>0.8087147711373176</c:v>
                </c:pt>
                <c:pt idx="1301">
                  <c:v>0.80851489106536079</c:v>
                </c:pt>
                <c:pt idx="1302">
                  <c:v>0.80851489106536079</c:v>
                </c:pt>
                <c:pt idx="1303">
                  <c:v>0.80831501099340397</c:v>
                </c:pt>
                <c:pt idx="1304">
                  <c:v>0.80811513092144716</c:v>
                </c:pt>
                <c:pt idx="1305">
                  <c:v>0.80791525084949034</c:v>
                </c:pt>
                <c:pt idx="1306">
                  <c:v>0.80771537077753353</c:v>
                </c:pt>
                <c:pt idx="1307">
                  <c:v>0.8075154907055766</c:v>
                </c:pt>
                <c:pt idx="1308">
                  <c:v>0.8073156106336199</c:v>
                </c:pt>
                <c:pt idx="1309">
                  <c:v>0.80711573056166297</c:v>
                </c:pt>
                <c:pt idx="1310">
                  <c:v>0.80691585048970615</c:v>
                </c:pt>
                <c:pt idx="1311">
                  <c:v>0.80691585048970615</c:v>
                </c:pt>
                <c:pt idx="1312">
                  <c:v>0.80671597041774934</c:v>
                </c:pt>
                <c:pt idx="1313">
                  <c:v>0.80651609034579252</c:v>
                </c:pt>
                <c:pt idx="1314">
                  <c:v>0.80651609034579252</c:v>
                </c:pt>
                <c:pt idx="1315">
                  <c:v>0.80651609034579252</c:v>
                </c:pt>
                <c:pt idx="1316">
                  <c:v>0.80651609034579252</c:v>
                </c:pt>
                <c:pt idx="1317">
                  <c:v>0.80631621027383571</c:v>
                </c:pt>
                <c:pt idx="1318">
                  <c:v>0.80631621027383571</c:v>
                </c:pt>
                <c:pt idx="1319">
                  <c:v>0.80611633020187889</c:v>
                </c:pt>
                <c:pt idx="1320">
                  <c:v>0.80591645012992208</c:v>
                </c:pt>
                <c:pt idx="1321">
                  <c:v>0.80571657005796515</c:v>
                </c:pt>
                <c:pt idx="1322">
                  <c:v>0.80551668998600845</c:v>
                </c:pt>
                <c:pt idx="1323">
                  <c:v>0.80531680991405152</c:v>
                </c:pt>
                <c:pt idx="1324">
                  <c:v>0.80511692984209471</c:v>
                </c:pt>
                <c:pt idx="1325">
                  <c:v>0.80511692984209471</c:v>
                </c:pt>
                <c:pt idx="1326">
                  <c:v>0.80511692984209471</c:v>
                </c:pt>
                <c:pt idx="1327">
                  <c:v>0.80511692984209471</c:v>
                </c:pt>
                <c:pt idx="1328">
                  <c:v>0.80511692984209471</c:v>
                </c:pt>
                <c:pt idx="1329">
                  <c:v>0.80491704977013789</c:v>
                </c:pt>
                <c:pt idx="1330">
                  <c:v>0.80491704977013789</c:v>
                </c:pt>
                <c:pt idx="1331">
                  <c:v>0.80471716969818108</c:v>
                </c:pt>
                <c:pt idx="1332">
                  <c:v>0.80471716969818108</c:v>
                </c:pt>
                <c:pt idx="1333">
                  <c:v>0.80471716969818108</c:v>
                </c:pt>
                <c:pt idx="1334">
                  <c:v>0.80451728962622426</c:v>
                </c:pt>
                <c:pt idx="1335">
                  <c:v>0.80431740955426745</c:v>
                </c:pt>
                <c:pt idx="1336">
                  <c:v>0.80431740955426745</c:v>
                </c:pt>
                <c:pt idx="1337">
                  <c:v>0.80431740955426745</c:v>
                </c:pt>
                <c:pt idx="1338">
                  <c:v>0.80411752948231063</c:v>
                </c:pt>
                <c:pt idx="1339">
                  <c:v>0.80391764941035382</c:v>
                </c:pt>
                <c:pt idx="1340">
                  <c:v>0.803717769338397</c:v>
                </c:pt>
                <c:pt idx="1341">
                  <c:v>0.80351788926644008</c:v>
                </c:pt>
                <c:pt idx="1342">
                  <c:v>0.80331800919448337</c:v>
                </c:pt>
                <c:pt idx="1343">
                  <c:v>0.80331800919448337</c:v>
                </c:pt>
                <c:pt idx="1344">
                  <c:v>0.80311812912252645</c:v>
                </c:pt>
                <c:pt idx="1345">
                  <c:v>0.80291824905056963</c:v>
                </c:pt>
                <c:pt idx="1346">
                  <c:v>0.80271836897861282</c:v>
                </c:pt>
                <c:pt idx="1347">
                  <c:v>0.802518488906656</c:v>
                </c:pt>
                <c:pt idx="1348">
                  <c:v>0.802518488906656</c:v>
                </c:pt>
                <c:pt idx="1349">
                  <c:v>0.80231860883469919</c:v>
                </c:pt>
                <c:pt idx="1350">
                  <c:v>0.80211872876274237</c:v>
                </c:pt>
                <c:pt idx="1351">
                  <c:v>0.80191884869078556</c:v>
                </c:pt>
                <c:pt idx="1352">
                  <c:v>0.80171896861882874</c:v>
                </c:pt>
                <c:pt idx="1353">
                  <c:v>0.80151908854687193</c:v>
                </c:pt>
                <c:pt idx="1354">
                  <c:v>0.801319208474915</c:v>
                </c:pt>
                <c:pt idx="1355">
                  <c:v>0.80111932840295819</c:v>
                </c:pt>
                <c:pt idx="1356">
                  <c:v>0.80091944833100137</c:v>
                </c:pt>
                <c:pt idx="1357">
                  <c:v>0.80071956825904456</c:v>
                </c:pt>
                <c:pt idx="1358">
                  <c:v>0.80071956825904456</c:v>
                </c:pt>
                <c:pt idx="1359">
                  <c:v>0.80051968818708774</c:v>
                </c:pt>
                <c:pt idx="1360">
                  <c:v>0.80031980811513093</c:v>
                </c:pt>
                <c:pt idx="1361">
                  <c:v>0.80031980811513093</c:v>
                </c:pt>
                <c:pt idx="1362">
                  <c:v>0.80011992804317411</c:v>
                </c:pt>
                <c:pt idx="1363">
                  <c:v>0.7999200479712173</c:v>
                </c:pt>
                <c:pt idx="1364">
                  <c:v>0.79972016789926048</c:v>
                </c:pt>
                <c:pt idx="1365">
                  <c:v>0.79952028782730356</c:v>
                </c:pt>
                <c:pt idx="1366">
                  <c:v>0.79932040775534685</c:v>
                </c:pt>
                <c:pt idx="1367">
                  <c:v>0.79912052768338993</c:v>
                </c:pt>
                <c:pt idx="1368">
                  <c:v>0.79892064761143311</c:v>
                </c:pt>
                <c:pt idx="1369">
                  <c:v>0.79892064761143311</c:v>
                </c:pt>
                <c:pt idx="1370">
                  <c:v>0.7987207675394763</c:v>
                </c:pt>
                <c:pt idx="1371">
                  <c:v>0.7987207675394763</c:v>
                </c:pt>
                <c:pt idx="1372">
                  <c:v>0.7987207675394763</c:v>
                </c:pt>
                <c:pt idx="1373">
                  <c:v>0.79852088746751948</c:v>
                </c:pt>
                <c:pt idx="1374">
                  <c:v>0.79832100739556267</c:v>
                </c:pt>
                <c:pt idx="1375">
                  <c:v>0.79832100739556267</c:v>
                </c:pt>
                <c:pt idx="1376">
                  <c:v>0.79812112732360585</c:v>
                </c:pt>
                <c:pt idx="1377">
                  <c:v>0.79812112732360585</c:v>
                </c:pt>
                <c:pt idx="1378">
                  <c:v>0.79792124725164904</c:v>
                </c:pt>
                <c:pt idx="1379">
                  <c:v>0.79792124725164904</c:v>
                </c:pt>
                <c:pt idx="1380">
                  <c:v>0.79792124725164904</c:v>
                </c:pt>
                <c:pt idx="1381">
                  <c:v>0.79772136717969222</c:v>
                </c:pt>
                <c:pt idx="1382">
                  <c:v>0.79772136717969222</c:v>
                </c:pt>
                <c:pt idx="1383">
                  <c:v>0.79772136717969222</c:v>
                </c:pt>
                <c:pt idx="1384">
                  <c:v>0.79752148710773541</c:v>
                </c:pt>
                <c:pt idx="1385">
                  <c:v>0.79752148710773541</c:v>
                </c:pt>
                <c:pt idx="1386">
                  <c:v>0.79732160703577848</c:v>
                </c:pt>
                <c:pt idx="1387">
                  <c:v>0.79712172696382178</c:v>
                </c:pt>
                <c:pt idx="1388">
                  <c:v>0.79712172696382178</c:v>
                </c:pt>
                <c:pt idx="1389">
                  <c:v>0.79692184689186485</c:v>
                </c:pt>
                <c:pt idx="1390">
                  <c:v>0.79692184689186485</c:v>
                </c:pt>
                <c:pt idx="1391">
                  <c:v>0.79692184689186485</c:v>
                </c:pt>
                <c:pt idx="1392">
                  <c:v>0.79672196681990803</c:v>
                </c:pt>
                <c:pt idx="1393">
                  <c:v>0.79652208674795122</c:v>
                </c:pt>
                <c:pt idx="1394">
                  <c:v>0.7963222066759944</c:v>
                </c:pt>
                <c:pt idx="1395">
                  <c:v>0.79612232660403759</c:v>
                </c:pt>
                <c:pt idx="1396">
                  <c:v>0.79592244653208077</c:v>
                </c:pt>
                <c:pt idx="1397">
                  <c:v>0.79572256646012396</c:v>
                </c:pt>
                <c:pt idx="1398">
                  <c:v>0.79552268638816703</c:v>
                </c:pt>
                <c:pt idx="1399">
                  <c:v>0.79532280631621033</c:v>
                </c:pt>
                <c:pt idx="1400">
                  <c:v>0.79532280631621033</c:v>
                </c:pt>
                <c:pt idx="1401">
                  <c:v>0.79532280631621033</c:v>
                </c:pt>
                <c:pt idx="1402">
                  <c:v>0.7951229262442534</c:v>
                </c:pt>
                <c:pt idx="1403">
                  <c:v>0.7951229262442534</c:v>
                </c:pt>
                <c:pt idx="1404">
                  <c:v>0.7951229262442534</c:v>
                </c:pt>
                <c:pt idx="1405">
                  <c:v>0.7951229262442534</c:v>
                </c:pt>
                <c:pt idx="1406">
                  <c:v>0.7951229262442534</c:v>
                </c:pt>
                <c:pt idx="1407">
                  <c:v>0.7951229262442534</c:v>
                </c:pt>
                <c:pt idx="1408">
                  <c:v>0.7951229262442534</c:v>
                </c:pt>
                <c:pt idx="1409">
                  <c:v>0.79492304617229659</c:v>
                </c:pt>
                <c:pt idx="1410">
                  <c:v>0.79492304617229659</c:v>
                </c:pt>
                <c:pt idx="1411">
                  <c:v>0.79472316610033977</c:v>
                </c:pt>
                <c:pt idx="1412">
                  <c:v>0.79452328602838296</c:v>
                </c:pt>
                <c:pt idx="1413">
                  <c:v>0.79432340595642614</c:v>
                </c:pt>
                <c:pt idx="1414">
                  <c:v>0.79412352588446933</c:v>
                </c:pt>
                <c:pt idx="1415">
                  <c:v>0.79392364581251251</c:v>
                </c:pt>
                <c:pt idx="1416">
                  <c:v>0.7937237657405557</c:v>
                </c:pt>
                <c:pt idx="1417">
                  <c:v>0.79352388566859888</c:v>
                </c:pt>
                <c:pt idx="1418">
                  <c:v>0.79332400559664196</c:v>
                </c:pt>
                <c:pt idx="1419">
                  <c:v>0.79312412552468525</c:v>
                </c:pt>
                <c:pt idx="1420">
                  <c:v>0.79312412552468525</c:v>
                </c:pt>
                <c:pt idx="1421">
                  <c:v>0.79292424545272833</c:v>
                </c:pt>
                <c:pt idx="1422">
                  <c:v>0.79272436538077151</c:v>
                </c:pt>
                <c:pt idx="1423">
                  <c:v>0.7925244853088147</c:v>
                </c:pt>
                <c:pt idx="1424">
                  <c:v>0.79232460523685788</c:v>
                </c:pt>
                <c:pt idx="1425">
                  <c:v>0.79212472516490107</c:v>
                </c:pt>
                <c:pt idx="1426">
                  <c:v>0.79192484509294425</c:v>
                </c:pt>
                <c:pt idx="1427">
                  <c:v>0.79192484509294425</c:v>
                </c:pt>
                <c:pt idx="1428">
                  <c:v>0.79192484509294425</c:v>
                </c:pt>
                <c:pt idx="1429">
                  <c:v>0.79192484509294425</c:v>
                </c:pt>
                <c:pt idx="1430">
                  <c:v>0.79172496502098744</c:v>
                </c:pt>
                <c:pt idx="1431">
                  <c:v>0.79152508494903062</c:v>
                </c:pt>
                <c:pt idx="1432">
                  <c:v>0.79132520487707381</c:v>
                </c:pt>
                <c:pt idx="1433">
                  <c:v>0.79112532480511688</c:v>
                </c:pt>
                <c:pt idx="1434">
                  <c:v>0.79092544473316007</c:v>
                </c:pt>
                <c:pt idx="1435">
                  <c:v>0.79072556466120325</c:v>
                </c:pt>
                <c:pt idx="1436">
                  <c:v>0.79052568458924644</c:v>
                </c:pt>
                <c:pt idx="1437">
                  <c:v>0.79032580451728962</c:v>
                </c:pt>
                <c:pt idx="1438">
                  <c:v>0.79032580451728962</c:v>
                </c:pt>
                <c:pt idx="1439">
                  <c:v>0.79012592444533281</c:v>
                </c:pt>
                <c:pt idx="1440">
                  <c:v>0.78992604437337599</c:v>
                </c:pt>
                <c:pt idx="1441">
                  <c:v>0.78972616430141918</c:v>
                </c:pt>
                <c:pt idx="1442">
                  <c:v>0.78972616430141918</c:v>
                </c:pt>
                <c:pt idx="1443">
                  <c:v>0.78952628422946236</c:v>
                </c:pt>
                <c:pt idx="1444">
                  <c:v>0.78952628422946236</c:v>
                </c:pt>
                <c:pt idx="1445">
                  <c:v>0.78952628422946236</c:v>
                </c:pt>
                <c:pt idx="1446">
                  <c:v>0.78952628422946236</c:v>
                </c:pt>
                <c:pt idx="1447">
                  <c:v>0.78932640415750543</c:v>
                </c:pt>
                <c:pt idx="1448">
                  <c:v>0.78912652408554873</c:v>
                </c:pt>
                <c:pt idx="1449">
                  <c:v>0.7889266440135918</c:v>
                </c:pt>
                <c:pt idx="1450">
                  <c:v>0.7889266440135918</c:v>
                </c:pt>
                <c:pt idx="1451">
                  <c:v>0.78872676394163499</c:v>
                </c:pt>
                <c:pt idx="1452">
                  <c:v>0.78872676394163499</c:v>
                </c:pt>
                <c:pt idx="1453">
                  <c:v>0.78872676394163499</c:v>
                </c:pt>
                <c:pt idx="1454">
                  <c:v>0.78872676394163499</c:v>
                </c:pt>
                <c:pt idx="1455">
                  <c:v>0.78872676394163499</c:v>
                </c:pt>
                <c:pt idx="1456">
                  <c:v>0.78872676394163499</c:v>
                </c:pt>
                <c:pt idx="1457">
                  <c:v>0.78852688386967817</c:v>
                </c:pt>
                <c:pt idx="1458">
                  <c:v>0.78832700379772136</c:v>
                </c:pt>
                <c:pt idx="1459">
                  <c:v>0.78812712372576454</c:v>
                </c:pt>
                <c:pt idx="1460">
                  <c:v>0.78792724365380773</c:v>
                </c:pt>
                <c:pt idx="1461">
                  <c:v>0.78772736358185091</c:v>
                </c:pt>
                <c:pt idx="1462">
                  <c:v>0.78772736358185091</c:v>
                </c:pt>
                <c:pt idx="1463">
                  <c:v>0.7875274835098941</c:v>
                </c:pt>
                <c:pt idx="1464">
                  <c:v>0.7875274835098941</c:v>
                </c:pt>
                <c:pt idx="1465">
                  <c:v>0.78732760343793728</c:v>
                </c:pt>
                <c:pt idx="1466">
                  <c:v>0.78712772336598036</c:v>
                </c:pt>
                <c:pt idx="1467">
                  <c:v>0.78692784329402365</c:v>
                </c:pt>
                <c:pt idx="1468">
                  <c:v>0.78672796322206673</c:v>
                </c:pt>
                <c:pt idx="1469">
                  <c:v>0.78652808315010991</c:v>
                </c:pt>
                <c:pt idx="1470">
                  <c:v>0.7863282030781531</c:v>
                </c:pt>
                <c:pt idx="1471">
                  <c:v>0.7863282030781531</c:v>
                </c:pt>
                <c:pt idx="1472">
                  <c:v>0.7863282030781531</c:v>
                </c:pt>
                <c:pt idx="1473">
                  <c:v>0.78612832300619628</c:v>
                </c:pt>
                <c:pt idx="1474">
                  <c:v>0.78612832300619628</c:v>
                </c:pt>
                <c:pt idx="1475">
                  <c:v>0.78592844293423947</c:v>
                </c:pt>
                <c:pt idx="1476">
                  <c:v>0.78572856286228265</c:v>
                </c:pt>
                <c:pt idx="1477">
                  <c:v>0.78572856286228265</c:v>
                </c:pt>
                <c:pt idx="1478">
                  <c:v>0.78572856286228265</c:v>
                </c:pt>
                <c:pt idx="1479">
                  <c:v>0.78572856286228265</c:v>
                </c:pt>
                <c:pt idx="1480">
                  <c:v>0.78572856286228265</c:v>
                </c:pt>
                <c:pt idx="1481">
                  <c:v>0.78552868279032584</c:v>
                </c:pt>
                <c:pt idx="1482">
                  <c:v>0.78552868279032584</c:v>
                </c:pt>
                <c:pt idx="1483">
                  <c:v>0.78532880271836891</c:v>
                </c:pt>
                <c:pt idx="1484">
                  <c:v>0.78532880271836891</c:v>
                </c:pt>
                <c:pt idx="1485">
                  <c:v>0.78532880271836891</c:v>
                </c:pt>
                <c:pt idx="1486">
                  <c:v>0.78532880271836891</c:v>
                </c:pt>
                <c:pt idx="1487">
                  <c:v>0.78512892264641221</c:v>
                </c:pt>
                <c:pt idx="1488">
                  <c:v>0.78492904257445528</c:v>
                </c:pt>
                <c:pt idx="1489">
                  <c:v>0.78472916250249847</c:v>
                </c:pt>
                <c:pt idx="1490">
                  <c:v>0.78452928243054165</c:v>
                </c:pt>
                <c:pt idx="1491">
                  <c:v>0.78432940235858484</c:v>
                </c:pt>
                <c:pt idx="1492">
                  <c:v>0.78412952228662802</c:v>
                </c:pt>
                <c:pt idx="1493">
                  <c:v>0.78412952228662802</c:v>
                </c:pt>
                <c:pt idx="1494">
                  <c:v>0.78392964221467121</c:v>
                </c:pt>
                <c:pt idx="1495">
                  <c:v>0.78372976214271439</c:v>
                </c:pt>
                <c:pt idx="1496">
                  <c:v>0.78372976214271439</c:v>
                </c:pt>
                <c:pt idx="1497">
                  <c:v>0.78352988207075758</c:v>
                </c:pt>
                <c:pt idx="1498">
                  <c:v>0.78333000199880076</c:v>
                </c:pt>
                <c:pt idx="1499">
                  <c:v>0.78313012192684384</c:v>
                </c:pt>
                <c:pt idx="1500">
                  <c:v>0.78293024185488713</c:v>
                </c:pt>
                <c:pt idx="1501">
                  <c:v>0.78273036178293021</c:v>
                </c:pt>
                <c:pt idx="1502">
                  <c:v>0.78253048171097339</c:v>
                </c:pt>
                <c:pt idx="1503">
                  <c:v>0.78253048171097339</c:v>
                </c:pt>
                <c:pt idx="1504">
                  <c:v>0.78233060163901658</c:v>
                </c:pt>
                <c:pt idx="1505">
                  <c:v>0.78233060163901658</c:v>
                </c:pt>
                <c:pt idx="1506">
                  <c:v>0.78213072156705976</c:v>
                </c:pt>
                <c:pt idx="1507">
                  <c:v>0.78193084149510295</c:v>
                </c:pt>
                <c:pt idx="1508">
                  <c:v>0.78173096142314613</c:v>
                </c:pt>
                <c:pt idx="1509">
                  <c:v>0.78153108135118932</c:v>
                </c:pt>
                <c:pt idx="1510">
                  <c:v>0.7813312012792325</c:v>
                </c:pt>
                <c:pt idx="1511">
                  <c:v>0.7813312012792325</c:v>
                </c:pt>
                <c:pt idx="1512">
                  <c:v>0.78113132120727569</c:v>
                </c:pt>
                <c:pt idx="1513">
                  <c:v>0.78093144113531876</c:v>
                </c:pt>
                <c:pt idx="1514">
                  <c:v>0.78093144113531876</c:v>
                </c:pt>
                <c:pt idx="1515">
                  <c:v>0.78073156106336195</c:v>
                </c:pt>
                <c:pt idx="1516">
                  <c:v>0.78053168099140513</c:v>
                </c:pt>
                <c:pt idx="1517">
                  <c:v>0.78033180091944832</c:v>
                </c:pt>
                <c:pt idx="1518">
                  <c:v>0.7801319208474915</c:v>
                </c:pt>
                <c:pt idx="1519">
                  <c:v>0.77993204077553469</c:v>
                </c:pt>
                <c:pt idx="1520">
                  <c:v>0.77973216070357787</c:v>
                </c:pt>
                <c:pt idx="1521">
                  <c:v>0.77973216070357787</c:v>
                </c:pt>
                <c:pt idx="1522">
                  <c:v>0.77973216070357787</c:v>
                </c:pt>
                <c:pt idx="1523">
                  <c:v>0.77953228063162106</c:v>
                </c:pt>
                <c:pt idx="1524">
                  <c:v>0.77933240055966424</c:v>
                </c:pt>
                <c:pt idx="1525">
                  <c:v>0.77913252048770731</c:v>
                </c:pt>
                <c:pt idx="1526">
                  <c:v>0.77893264041575061</c:v>
                </c:pt>
                <c:pt idx="1527">
                  <c:v>0.77873276034379368</c:v>
                </c:pt>
                <c:pt idx="1528">
                  <c:v>0.77873276034379368</c:v>
                </c:pt>
                <c:pt idx="1529">
                  <c:v>0.77853288027183687</c:v>
                </c:pt>
                <c:pt idx="1530">
                  <c:v>0.77833300019988005</c:v>
                </c:pt>
                <c:pt idx="1531">
                  <c:v>0.77813312012792324</c:v>
                </c:pt>
                <c:pt idx="1532">
                  <c:v>0.77793324005596642</c:v>
                </c:pt>
                <c:pt idx="1533">
                  <c:v>0.77793324005596642</c:v>
                </c:pt>
                <c:pt idx="1534">
                  <c:v>0.77773335998400961</c:v>
                </c:pt>
                <c:pt idx="1535">
                  <c:v>0.77753347991205279</c:v>
                </c:pt>
                <c:pt idx="1536">
                  <c:v>0.77733359984009598</c:v>
                </c:pt>
                <c:pt idx="1537">
                  <c:v>0.77713371976813916</c:v>
                </c:pt>
                <c:pt idx="1538">
                  <c:v>0.77693383969618224</c:v>
                </c:pt>
                <c:pt idx="1539">
                  <c:v>0.77693383969618224</c:v>
                </c:pt>
                <c:pt idx="1540">
                  <c:v>0.77673395962422553</c:v>
                </c:pt>
                <c:pt idx="1541">
                  <c:v>0.77653407955226861</c:v>
                </c:pt>
                <c:pt idx="1542">
                  <c:v>0.77653407955226861</c:v>
                </c:pt>
                <c:pt idx="1543">
                  <c:v>0.77633419948031179</c:v>
                </c:pt>
                <c:pt idx="1544">
                  <c:v>0.77613431940835498</c:v>
                </c:pt>
                <c:pt idx="1545">
                  <c:v>0.77593443933639816</c:v>
                </c:pt>
                <c:pt idx="1546">
                  <c:v>0.77573455926444135</c:v>
                </c:pt>
                <c:pt idx="1547">
                  <c:v>0.77573455926444135</c:v>
                </c:pt>
                <c:pt idx="1548">
                  <c:v>0.77553467919248453</c:v>
                </c:pt>
                <c:pt idx="1549">
                  <c:v>0.77533479912052772</c:v>
                </c:pt>
                <c:pt idx="1550">
                  <c:v>0.77533479912052772</c:v>
                </c:pt>
                <c:pt idx="1551">
                  <c:v>0.77533479912052772</c:v>
                </c:pt>
                <c:pt idx="1552">
                  <c:v>0.77513491904857079</c:v>
                </c:pt>
                <c:pt idx="1553">
                  <c:v>0.77493503897661409</c:v>
                </c:pt>
                <c:pt idx="1554">
                  <c:v>0.77473515890465716</c:v>
                </c:pt>
                <c:pt idx="1555">
                  <c:v>0.77453527883270035</c:v>
                </c:pt>
                <c:pt idx="1556">
                  <c:v>0.77433539876074353</c:v>
                </c:pt>
                <c:pt idx="1557">
                  <c:v>0.77413551868878672</c:v>
                </c:pt>
                <c:pt idx="1558">
                  <c:v>0.7739356386168299</c:v>
                </c:pt>
                <c:pt idx="1559">
                  <c:v>0.77373575854487309</c:v>
                </c:pt>
                <c:pt idx="1560">
                  <c:v>0.77373575854487309</c:v>
                </c:pt>
                <c:pt idx="1561">
                  <c:v>0.77353587847291627</c:v>
                </c:pt>
                <c:pt idx="1562">
                  <c:v>0.77333599840095946</c:v>
                </c:pt>
                <c:pt idx="1563">
                  <c:v>0.77313611832900264</c:v>
                </c:pt>
                <c:pt idx="1564">
                  <c:v>0.77293623825704572</c:v>
                </c:pt>
                <c:pt idx="1565">
                  <c:v>0.77273635818508901</c:v>
                </c:pt>
                <c:pt idx="1566">
                  <c:v>0.77253647811313209</c:v>
                </c:pt>
                <c:pt idx="1567">
                  <c:v>0.77253647811313209</c:v>
                </c:pt>
                <c:pt idx="1568">
                  <c:v>0.77233659804117527</c:v>
                </c:pt>
                <c:pt idx="1569">
                  <c:v>0.77213671796921846</c:v>
                </c:pt>
                <c:pt idx="1570">
                  <c:v>0.77193683789726164</c:v>
                </c:pt>
                <c:pt idx="1571">
                  <c:v>0.77173695782530483</c:v>
                </c:pt>
                <c:pt idx="1572">
                  <c:v>0.77153707775334801</c:v>
                </c:pt>
                <c:pt idx="1573">
                  <c:v>0.7713371976813912</c:v>
                </c:pt>
                <c:pt idx="1574">
                  <c:v>0.7713371976813912</c:v>
                </c:pt>
                <c:pt idx="1575">
                  <c:v>0.77113731760943438</c:v>
                </c:pt>
                <c:pt idx="1576">
                  <c:v>0.77093743753747757</c:v>
                </c:pt>
                <c:pt idx="1577">
                  <c:v>0.77093743753747757</c:v>
                </c:pt>
                <c:pt idx="1578">
                  <c:v>0.77073755746552064</c:v>
                </c:pt>
                <c:pt idx="1579">
                  <c:v>0.77053767739356382</c:v>
                </c:pt>
                <c:pt idx="1580">
                  <c:v>0.77033779732160701</c:v>
                </c:pt>
                <c:pt idx="1581">
                  <c:v>0.77013791724965019</c:v>
                </c:pt>
                <c:pt idx="1582">
                  <c:v>0.76993803717769338</c:v>
                </c:pt>
                <c:pt idx="1583">
                  <c:v>0.76973815710573656</c:v>
                </c:pt>
                <c:pt idx="1584">
                  <c:v>0.76973815710573656</c:v>
                </c:pt>
                <c:pt idx="1585">
                  <c:v>0.76973815710573656</c:v>
                </c:pt>
                <c:pt idx="1586">
                  <c:v>0.76953827703377975</c:v>
                </c:pt>
                <c:pt idx="1587">
                  <c:v>0.76933839696182293</c:v>
                </c:pt>
                <c:pt idx="1588">
                  <c:v>0.76933839696182293</c:v>
                </c:pt>
                <c:pt idx="1589">
                  <c:v>0.76933839696182293</c:v>
                </c:pt>
                <c:pt idx="1590">
                  <c:v>0.76913851688986612</c:v>
                </c:pt>
                <c:pt idx="1591">
                  <c:v>0.76913851688986612</c:v>
                </c:pt>
                <c:pt idx="1592">
                  <c:v>0.76913851688986612</c:v>
                </c:pt>
                <c:pt idx="1593">
                  <c:v>0.76913851688986612</c:v>
                </c:pt>
                <c:pt idx="1594">
                  <c:v>0.76913851688986612</c:v>
                </c:pt>
                <c:pt idx="1595">
                  <c:v>0.76893863681790919</c:v>
                </c:pt>
                <c:pt idx="1596">
                  <c:v>0.76873875674595249</c:v>
                </c:pt>
                <c:pt idx="1597">
                  <c:v>0.76853887667399556</c:v>
                </c:pt>
                <c:pt idx="1598">
                  <c:v>0.76833899660203875</c:v>
                </c:pt>
                <c:pt idx="1599">
                  <c:v>0.76813911653008193</c:v>
                </c:pt>
                <c:pt idx="1600">
                  <c:v>0.76793923645812512</c:v>
                </c:pt>
                <c:pt idx="1601">
                  <c:v>0.76793923645812512</c:v>
                </c:pt>
                <c:pt idx="1602">
                  <c:v>0.7677393563861683</c:v>
                </c:pt>
                <c:pt idx="1603">
                  <c:v>0.76753947631421149</c:v>
                </c:pt>
                <c:pt idx="1604">
                  <c:v>0.76733959624225467</c:v>
                </c:pt>
                <c:pt idx="1605">
                  <c:v>0.76733959624225467</c:v>
                </c:pt>
                <c:pt idx="1606">
                  <c:v>0.76733959624225467</c:v>
                </c:pt>
                <c:pt idx="1607">
                  <c:v>0.76713971617029786</c:v>
                </c:pt>
                <c:pt idx="1608">
                  <c:v>0.76693983609834104</c:v>
                </c:pt>
                <c:pt idx="1609">
                  <c:v>0.76673995602638412</c:v>
                </c:pt>
                <c:pt idx="1610">
                  <c:v>0.76673995602638412</c:v>
                </c:pt>
                <c:pt idx="1611">
                  <c:v>0.7665400759544273</c:v>
                </c:pt>
                <c:pt idx="1612">
                  <c:v>0.76634019588247049</c:v>
                </c:pt>
                <c:pt idx="1613">
                  <c:v>0.76614031581051367</c:v>
                </c:pt>
                <c:pt idx="1614">
                  <c:v>0.76594043573855686</c:v>
                </c:pt>
                <c:pt idx="1615">
                  <c:v>0.76574055566660004</c:v>
                </c:pt>
                <c:pt idx="1616">
                  <c:v>0.76554067559464323</c:v>
                </c:pt>
                <c:pt idx="1617">
                  <c:v>0.76554067559464323</c:v>
                </c:pt>
                <c:pt idx="1618">
                  <c:v>0.76534079552268641</c:v>
                </c:pt>
                <c:pt idx="1619">
                  <c:v>0.7651409154507296</c:v>
                </c:pt>
                <c:pt idx="1620">
                  <c:v>0.76494103537877267</c:v>
                </c:pt>
                <c:pt idx="1621">
                  <c:v>0.76494103537877267</c:v>
                </c:pt>
                <c:pt idx="1622">
                  <c:v>0.76494103537877267</c:v>
                </c:pt>
                <c:pt idx="1623">
                  <c:v>0.76474115530681597</c:v>
                </c:pt>
                <c:pt idx="1624">
                  <c:v>0.76454127523485904</c:v>
                </c:pt>
                <c:pt idx="1625">
                  <c:v>0.76434139516290223</c:v>
                </c:pt>
                <c:pt idx="1626">
                  <c:v>0.76414151509094541</c:v>
                </c:pt>
                <c:pt idx="1627">
                  <c:v>0.76414151509094541</c:v>
                </c:pt>
                <c:pt idx="1628">
                  <c:v>0.76414151509094541</c:v>
                </c:pt>
                <c:pt idx="1629">
                  <c:v>0.7639416350189886</c:v>
                </c:pt>
                <c:pt idx="1630">
                  <c:v>0.7639416350189886</c:v>
                </c:pt>
                <c:pt idx="1631">
                  <c:v>0.76374175494703178</c:v>
                </c:pt>
                <c:pt idx="1632">
                  <c:v>0.76354187487507497</c:v>
                </c:pt>
                <c:pt idx="1633">
                  <c:v>0.76334199480311815</c:v>
                </c:pt>
                <c:pt idx="1634">
                  <c:v>0.76334199480311815</c:v>
                </c:pt>
                <c:pt idx="1635">
                  <c:v>0.76334199480311815</c:v>
                </c:pt>
                <c:pt idx="1636">
                  <c:v>0.76314211473116134</c:v>
                </c:pt>
                <c:pt idx="1637">
                  <c:v>0.76294223465920452</c:v>
                </c:pt>
                <c:pt idx="1638">
                  <c:v>0.7627423545872476</c:v>
                </c:pt>
                <c:pt idx="1639">
                  <c:v>0.76254247451529089</c:v>
                </c:pt>
                <c:pt idx="1640">
                  <c:v>0.76254247451529089</c:v>
                </c:pt>
                <c:pt idx="1641">
                  <c:v>0.76234259444333397</c:v>
                </c:pt>
                <c:pt idx="1642">
                  <c:v>0.76214271437137715</c:v>
                </c:pt>
                <c:pt idx="1643">
                  <c:v>0.76214271437137715</c:v>
                </c:pt>
                <c:pt idx="1644">
                  <c:v>0.76194283429942034</c:v>
                </c:pt>
                <c:pt idx="1645">
                  <c:v>0.76174295422746352</c:v>
                </c:pt>
                <c:pt idx="1646">
                  <c:v>0.76174295422746352</c:v>
                </c:pt>
                <c:pt idx="1647">
                  <c:v>0.76154307415550671</c:v>
                </c:pt>
                <c:pt idx="1648">
                  <c:v>0.76134319408354989</c:v>
                </c:pt>
                <c:pt idx="1649">
                  <c:v>0.76134319408354989</c:v>
                </c:pt>
                <c:pt idx="1650">
                  <c:v>0.76114331401159308</c:v>
                </c:pt>
                <c:pt idx="1651">
                  <c:v>0.76114331401159308</c:v>
                </c:pt>
                <c:pt idx="1652">
                  <c:v>0.76094343393963615</c:v>
                </c:pt>
                <c:pt idx="1653">
                  <c:v>0.76074355386767945</c:v>
                </c:pt>
                <c:pt idx="1654">
                  <c:v>0.76074355386767945</c:v>
                </c:pt>
                <c:pt idx="1655">
                  <c:v>0.76054367379572252</c:v>
                </c:pt>
                <c:pt idx="1656">
                  <c:v>0.7603437937237657</c:v>
                </c:pt>
                <c:pt idx="1657">
                  <c:v>0.7603437937237657</c:v>
                </c:pt>
                <c:pt idx="1658">
                  <c:v>0.7603437937237657</c:v>
                </c:pt>
                <c:pt idx="1659">
                  <c:v>0.7603437937237657</c:v>
                </c:pt>
                <c:pt idx="1660">
                  <c:v>0.76014391365180889</c:v>
                </c:pt>
                <c:pt idx="1661">
                  <c:v>0.76014391365180889</c:v>
                </c:pt>
                <c:pt idx="1662">
                  <c:v>0.75994403357985207</c:v>
                </c:pt>
                <c:pt idx="1663">
                  <c:v>0.75994403357985207</c:v>
                </c:pt>
                <c:pt idx="1664">
                  <c:v>0.75994403357985207</c:v>
                </c:pt>
                <c:pt idx="1665">
                  <c:v>0.75994403357985207</c:v>
                </c:pt>
                <c:pt idx="1666">
                  <c:v>0.75974415350789526</c:v>
                </c:pt>
                <c:pt idx="1667">
                  <c:v>0.75974415350789526</c:v>
                </c:pt>
                <c:pt idx="1668">
                  <c:v>0.75954427343593844</c:v>
                </c:pt>
                <c:pt idx="1669">
                  <c:v>0.75934439336398163</c:v>
                </c:pt>
                <c:pt idx="1670">
                  <c:v>0.75914451329202481</c:v>
                </c:pt>
                <c:pt idx="1671">
                  <c:v>0.758944633220068</c:v>
                </c:pt>
                <c:pt idx="1672">
                  <c:v>0.75874475314811107</c:v>
                </c:pt>
                <c:pt idx="1673">
                  <c:v>0.75854487307615437</c:v>
                </c:pt>
                <c:pt idx="1674">
                  <c:v>0.75834499300419744</c:v>
                </c:pt>
                <c:pt idx="1675">
                  <c:v>0.75814511293224063</c:v>
                </c:pt>
                <c:pt idx="1676">
                  <c:v>0.75794523286028381</c:v>
                </c:pt>
                <c:pt idx="1677">
                  <c:v>0.757745352788327</c:v>
                </c:pt>
                <c:pt idx="1678">
                  <c:v>0.757745352788327</c:v>
                </c:pt>
                <c:pt idx="1679">
                  <c:v>0.757745352788327</c:v>
                </c:pt>
                <c:pt idx="1680">
                  <c:v>0.757745352788327</c:v>
                </c:pt>
                <c:pt idx="1681">
                  <c:v>0.757745352788327</c:v>
                </c:pt>
                <c:pt idx="1682">
                  <c:v>0.75754547271637018</c:v>
                </c:pt>
                <c:pt idx="1683">
                  <c:v>0.75734559264441337</c:v>
                </c:pt>
                <c:pt idx="1684">
                  <c:v>0.75714571257245655</c:v>
                </c:pt>
                <c:pt idx="1685">
                  <c:v>0.75714571257245655</c:v>
                </c:pt>
                <c:pt idx="1686">
                  <c:v>0.75714571257245655</c:v>
                </c:pt>
                <c:pt idx="1687">
                  <c:v>0.75714571257245655</c:v>
                </c:pt>
                <c:pt idx="1688">
                  <c:v>0.75714571257245655</c:v>
                </c:pt>
                <c:pt idx="1689">
                  <c:v>0.75714571257245655</c:v>
                </c:pt>
                <c:pt idx="1690">
                  <c:v>0.75694583250049974</c:v>
                </c:pt>
                <c:pt idx="1691">
                  <c:v>0.75694583250049974</c:v>
                </c:pt>
                <c:pt idx="1692">
                  <c:v>0.75694583250049974</c:v>
                </c:pt>
                <c:pt idx="1693">
                  <c:v>0.75694583250049974</c:v>
                </c:pt>
                <c:pt idx="1694">
                  <c:v>0.75674595242854292</c:v>
                </c:pt>
                <c:pt idx="1695">
                  <c:v>0.756546072356586</c:v>
                </c:pt>
                <c:pt idx="1696">
                  <c:v>0.75634619228462918</c:v>
                </c:pt>
                <c:pt idx="1697">
                  <c:v>0.75614631221267237</c:v>
                </c:pt>
                <c:pt idx="1698">
                  <c:v>0.75594643214071555</c:v>
                </c:pt>
                <c:pt idx="1699">
                  <c:v>0.75594643214071555</c:v>
                </c:pt>
                <c:pt idx="1700">
                  <c:v>0.75574655206875874</c:v>
                </c:pt>
                <c:pt idx="1701">
                  <c:v>0.75554667199680192</c:v>
                </c:pt>
                <c:pt idx="1702">
                  <c:v>0.75534679192484511</c:v>
                </c:pt>
                <c:pt idx="1703">
                  <c:v>0.75514691185288829</c:v>
                </c:pt>
                <c:pt idx="1704">
                  <c:v>0.75514691185288829</c:v>
                </c:pt>
                <c:pt idx="1705">
                  <c:v>0.75494703178093148</c:v>
                </c:pt>
                <c:pt idx="1706">
                  <c:v>0.75474715170897455</c:v>
                </c:pt>
                <c:pt idx="1707">
                  <c:v>0.75454727163701785</c:v>
                </c:pt>
                <c:pt idx="1708">
                  <c:v>0.75434739156506092</c:v>
                </c:pt>
                <c:pt idx="1709">
                  <c:v>0.75414751149310411</c:v>
                </c:pt>
                <c:pt idx="1710">
                  <c:v>0.75394763142114729</c:v>
                </c:pt>
                <c:pt idx="1711">
                  <c:v>0.75374775134919048</c:v>
                </c:pt>
                <c:pt idx="1712">
                  <c:v>0.75354787127723366</c:v>
                </c:pt>
                <c:pt idx="1713">
                  <c:v>0.75334799120527685</c:v>
                </c:pt>
                <c:pt idx="1714">
                  <c:v>0.75314811113332003</c:v>
                </c:pt>
                <c:pt idx="1715">
                  <c:v>0.75294823106136322</c:v>
                </c:pt>
                <c:pt idx="1716">
                  <c:v>0.7527483509894064</c:v>
                </c:pt>
                <c:pt idx="1717">
                  <c:v>0.7527483509894064</c:v>
                </c:pt>
                <c:pt idx="1718">
                  <c:v>0.75254847091744947</c:v>
                </c:pt>
                <c:pt idx="1719">
                  <c:v>0.75254847091744947</c:v>
                </c:pt>
                <c:pt idx="1720">
                  <c:v>0.75254847091744947</c:v>
                </c:pt>
                <c:pt idx="1721">
                  <c:v>0.75254847091744947</c:v>
                </c:pt>
                <c:pt idx="1722">
                  <c:v>0.75234859084549277</c:v>
                </c:pt>
                <c:pt idx="1723">
                  <c:v>0.75234859084549277</c:v>
                </c:pt>
                <c:pt idx="1724">
                  <c:v>0.75214871077353584</c:v>
                </c:pt>
                <c:pt idx="1725">
                  <c:v>0.75194883070157903</c:v>
                </c:pt>
                <c:pt idx="1726">
                  <c:v>0.75174895062962221</c:v>
                </c:pt>
                <c:pt idx="1727">
                  <c:v>0.7515490705576654</c:v>
                </c:pt>
                <c:pt idx="1728">
                  <c:v>0.75134919048570858</c:v>
                </c:pt>
                <c:pt idx="1729">
                  <c:v>0.75134919048570858</c:v>
                </c:pt>
                <c:pt idx="1730">
                  <c:v>0.75134919048570858</c:v>
                </c:pt>
                <c:pt idx="1731">
                  <c:v>0.75134919048570858</c:v>
                </c:pt>
                <c:pt idx="1732">
                  <c:v>0.75114931041375177</c:v>
                </c:pt>
                <c:pt idx="1733">
                  <c:v>0.75094943034179495</c:v>
                </c:pt>
                <c:pt idx="1734">
                  <c:v>0.75074955026983803</c:v>
                </c:pt>
                <c:pt idx="1735">
                  <c:v>0.75074955026983803</c:v>
                </c:pt>
                <c:pt idx="1736">
                  <c:v>0.75074955026983803</c:v>
                </c:pt>
                <c:pt idx="1737">
                  <c:v>0.75074955026983803</c:v>
                </c:pt>
                <c:pt idx="1738">
                  <c:v>0.75054967019788132</c:v>
                </c:pt>
                <c:pt idx="1739">
                  <c:v>0.7503497901259244</c:v>
                </c:pt>
                <c:pt idx="1740">
                  <c:v>0.75014991005396758</c:v>
                </c:pt>
                <c:pt idx="1741">
                  <c:v>0.75014991005396758</c:v>
                </c:pt>
                <c:pt idx="1742">
                  <c:v>0.74995002998201077</c:v>
                </c:pt>
                <c:pt idx="1743">
                  <c:v>0.74975014991005395</c:v>
                </c:pt>
                <c:pt idx="1744">
                  <c:v>0.74955026983809714</c:v>
                </c:pt>
                <c:pt idx="1745">
                  <c:v>0.74955026983809714</c:v>
                </c:pt>
                <c:pt idx="1746">
                  <c:v>0.74935038976614032</c:v>
                </c:pt>
                <c:pt idx="1747">
                  <c:v>0.74915050969418351</c:v>
                </c:pt>
                <c:pt idx="1748">
                  <c:v>0.74895062962222658</c:v>
                </c:pt>
                <c:pt idx="1749">
                  <c:v>0.74875074955026988</c:v>
                </c:pt>
                <c:pt idx="1750">
                  <c:v>0.74855086947831295</c:v>
                </c:pt>
                <c:pt idx="1751">
                  <c:v>0.74835098940635625</c:v>
                </c:pt>
                <c:pt idx="1752">
                  <c:v>0.74815110933439932</c:v>
                </c:pt>
                <c:pt idx="1753">
                  <c:v>0.74795122926244251</c:v>
                </c:pt>
                <c:pt idx="1754">
                  <c:v>0.74775134919048569</c:v>
                </c:pt>
                <c:pt idx="1755">
                  <c:v>0.74775134919048569</c:v>
                </c:pt>
                <c:pt idx="1756">
                  <c:v>0.74775134919048569</c:v>
                </c:pt>
                <c:pt idx="1757">
                  <c:v>0.74755146911852888</c:v>
                </c:pt>
                <c:pt idx="1758">
                  <c:v>0.74755146911852888</c:v>
                </c:pt>
                <c:pt idx="1759">
                  <c:v>0.74755146911852888</c:v>
                </c:pt>
                <c:pt idx="1760">
                  <c:v>0.74735158904657206</c:v>
                </c:pt>
                <c:pt idx="1761">
                  <c:v>0.74735158904657206</c:v>
                </c:pt>
                <c:pt idx="1762">
                  <c:v>0.74735158904657206</c:v>
                </c:pt>
                <c:pt idx="1763">
                  <c:v>0.74715170897461525</c:v>
                </c:pt>
                <c:pt idx="1764">
                  <c:v>0.74715170897461525</c:v>
                </c:pt>
                <c:pt idx="1765">
                  <c:v>0.74715170897461525</c:v>
                </c:pt>
                <c:pt idx="1766">
                  <c:v>0.74695182890265843</c:v>
                </c:pt>
                <c:pt idx="1767">
                  <c:v>0.74675194883070151</c:v>
                </c:pt>
                <c:pt idx="1768">
                  <c:v>0.7465520687587448</c:v>
                </c:pt>
                <c:pt idx="1769">
                  <c:v>0.74635218868678788</c:v>
                </c:pt>
                <c:pt idx="1770">
                  <c:v>0.74615230861483117</c:v>
                </c:pt>
                <c:pt idx="1771">
                  <c:v>0.74595242854287425</c:v>
                </c:pt>
                <c:pt idx="1772">
                  <c:v>0.74575254847091743</c:v>
                </c:pt>
                <c:pt idx="1773">
                  <c:v>0.74575254847091743</c:v>
                </c:pt>
                <c:pt idx="1774">
                  <c:v>0.74555266839896062</c:v>
                </c:pt>
                <c:pt idx="1775">
                  <c:v>0.7453527883270038</c:v>
                </c:pt>
                <c:pt idx="1776">
                  <c:v>0.7453527883270038</c:v>
                </c:pt>
                <c:pt idx="1777">
                  <c:v>0.74515290825504699</c:v>
                </c:pt>
                <c:pt idx="1778">
                  <c:v>0.74495302818309017</c:v>
                </c:pt>
                <c:pt idx="1779">
                  <c:v>0.74475314811113336</c:v>
                </c:pt>
                <c:pt idx="1780">
                  <c:v>0.74455326803917643</c:v>
                </c:pt>
                <c:pt idx="1781">
                  <c:v>0.74435338796721973</c:v>
                </c:pt>
                <c:pt idx="1782">
                  <c:v>0.7441535078952628</c:v>
                </c:pt>
                <c:pt idx="1783">
                  <c:v>0.7441535078952628</c:v>
                </c:pt>
                <c:pt idx="1784">
                  <c:v>0.7439536278233061</c:v>
                </c:pt>
                <c:pt idx="1785">
                  <c:v>0.74375374775134917</c:v>
                </c:pt>
                <c:pt idx="1786">
                  <c:v>0.74375374775134917</c:v>
                </c:pt>
                <c:pt idx="1787">
                  <c:v>0.74355386767939236</c:v>
                </c:pt>
                <c:pt idx="1788">
                  <c:v>0.74335398760743554</c:v>
                </c:pt>
                <c:pt idx="1789">
                  <c:v>0.74315410753547873</c:v>
                </c:pt>
                <c:pt idx="1790">
                  <c:v>0.74295422746352191</c:v>
                </c:pt>
                <c:pt idx="1791">
                  <c:v>0.74295422746352191</c:v>
                </c:pt>
                <c:pt idx="1792">
                  <c:v>0.74295422746352191</c:v>
                </c:pt>
                <c:pt idx="1793">
                  <c:v>0.74275434739156498</c:v>
                </c:pt>
                <c:pt idx="1794">
                  <c:v>0.74255446731960828</c:v>
                </c:pt>
                <c:pt idx="1795">
                  <c:v>0.74235458724765135</c:v>
                </c:pt>
                <c:pt idx="1796">
                  <c:v>0.74215470717569465</c:v>
                </c:pt>
                <c:pt idx="1797">
                  <c:v>0.74195482710373772</c:v>
                </c:pt>
                <c:pt idx="1798">
                  <c:v>0.74195482710373772</c:v>
                </c:pt>
                <c:pt idx="1799">
                  <c:v>0.74195482710373772</c:v>
                </c:pt>
                <c:pt idx="1800">
                  <c:v>0.74175494703178091</c:v>
                </c:pt>
                <c:pt idx="1801">
                  <c:v>0.74155506695982409</c:v>
                </c:pt>
                <c:pt idx="1802">
                  <c:v>0.74155506695982409</c:v>
                </c:pt>
                <c:pt idx="1803">
                  <c:v>0.74155506695982409</c:v>
                </c:pt>
                <c:pt idx="1804">
                  <c:v>0.74135518688786728</c:v>
                </c:pt>
                <c:pt idx="1805">
                  <c:v>0.74135518688786728</c:v>
                </c:pt>
                <c:pt idx="1806">
                  <c:v>0.74115530681591046</c:v>
                </c:pt>
                <c:pt idx="1807">
                  <c:v>0.74115530681591046</c:v>
                </c:pt>
                <c:pt idx="1808">
                  <c:v>0.74115530681591046</c:v>
                </c:pt>
                <c:pt idx="1809">
                  <c:v>0.74095542674395365</c:v>
                </c:pt>
                <c:pt idx="1810">
                  <c:v>0.74095542674395365</c:v>
                </c:pt>
                <c:pt idx="1811">
                  <c:v>0.74075554667199683</c:v>
                </c:pt>
                <c:pt idx="1812">
                  <c:v>0.74055566660003991</c:v>
                </c:pt>
                <c:pt idx="1813">
                  <c:v>0.7403557865280832</c:v>
                </c:pt>
                <c:pt idx="1814">
                  <c:v>0.74015590645612628</c:v>
                </c:pt>
                <c:pt idx="1815">
                  <c:v>0.73995602638416957</c:v>
                </c:pt>
                <c:pt idx="1816">
                  <c:v>0.73975614631221265</c:v>
                </c:pt>
                <c:pt idx="1817">
                  <c:v>0.73975614631221265</c:v>
                </c:pt>
                <c:pt idx="1818">
                  <c:v>0.73955626624025583</c:v>
                </c:pt>
                <c:pt idx="1819">
                  <c:v>0.73955626624025583</c:v>
                </c:pt>
                <c:pt idx="1820">
                  <c:v>0.73935638616829902</c:v>
                </c:pt>
                <c:pt idx="1821">
                  <c:v>0.73935638616829902</c:v>
                </c:pt>
                <c:pt idx="1822">
                  <c:v>0.7391565060963422</c:v>
                </c:pt>
                <c:pt idx="1823">
                  <c:v>0.73895662602438539</c:v>
                </c:pt>
                <c:pt idx="1824">
                  <c:v>0.73895662602438539</c:v>
                </c:pt>
                <c:pt idx="1825">
                  <c:v>0.73875674595242846</c:v>
                </c:pt>
                <c:pt idx="1826">
                  <c:v>0.73855686588047176</c:v>
                </c:pt>
                <c:pt idx="1827">
                  <c:v>0.73835698580851483</c:v>
                </c:pt>
                <c:pt idx="1828">
                  <c:v>0.73835698580851483</c:v>
                </c:pt>
                <c:pt idx="1829">
                  <c:v>0.73815710573655813</c:v>
                </c:pt>
                <c:pt idx="1830">
                  <c:v>0.7379572256646012</c:v>
                </c:pt>
                <c:pt idx="1831">
                  <c:v>0.73775734559264439</c:v>
                </c:pt>
                <c:pt idx="1832">
                  <c:v>0.73755746552068757</c:v>
                </c:pt>
                <c:pt idx="1833">
                  <c:v>0.73735758544873076</c:v>
                </c:pt>
                <c:pt idx="1834">
                  <c:v>0.73735758544873076</c:v>
                </c:pt>
                <c:pt idx="1835">
                  <c:v>0.73715770537677394</c:v>
                </c:pt>
                <c:pt idx="1836">
                  <c:v>0.73715770537677394</c:v>
                </c:pt>
                <c:pt idx="1837">
                  <c:v>0.73695782530481713</c:v>
                </c:pt>
                <c:pt idx="1838">
                  <c:v>0.73675794523286031</c:v>
                </c:pt>
                <c:pt idx="1839">
                  <c:v>0.73675794523286031</c:v>
                </c:pt>
                <c:pt idx="1840">
                  <c:v>0.73675794523286031</c:v>
                </c:pt>
                <c:pt idx="1841">
                  <c:v>0.73675794523286031</c:v>
                </c:pt>
                <c:pt idx="1842">
                  <c:v>0.73675794523286031</c:v>
                </c:pt>
                <c:pt idx="1843">
                  <c:v>0.73675794523286031</c:v>
                </c:pt>
                <c:pt idx="1844">
                  <c:v>0.73675794523286031</c:v>
                </c:pt>
                <c:pt idx="1845">
                  <c:v>0.73655806516090339</c:v>
                </c:pt>
                <c:pt idx="1846">
                  <c:v>0.73635818508894668</c:v>
                </c:pt>
                <c:pt idx="1847">
                  <c:v>0.73615830501698976</c:v>
                </c:pt>
                <c:pt idx="1848">
                  <c:v>0.73615830501698976</c:v>
                </c:pt>
                <c:pt idx="1849">
                  <c:v>0.73615830501698976</c:v>
                </c:pt>
                <c:pt idx="1850">
                  <c:v>0.73595842494503305</c:v>
                </c:pt>
                <c:pt idx="1851">
                  <c:v>0.73595842494503305</c:v>
                </c:pt>
                <c:pt idx="1852">
                  <c:v>0.73575854487307613</c:v>
                </c:pt>
                <c:pt idx="1853">
                  <c:v>0.73575854487307613</c:v>
                </c:pt>
                <c:pt idx="1854">
                  <c:v>0.73555866480111931</c:v>
                </c:pt>
                <c:pt idx="1855">
                  <c:v>0.7353587847291625</c:v>
                </c:pt>
                <c:pt idx="1856">
                  <c:v>0.73515890465720568</c:v>
                </c:pt>
                <c:pt idx="1857">
                  <c:v>0.73495902458524887</c:v>
                </c:pt>
                <c:pt idx="1858">
                  <c:v>0.73475914451329205</c:v>
                </c:pt>
                <c:pt idx="1859">
                  <c:v>0.73455926444133524</c:v>
                </c:pt>
                <c:pt idx="1860">
                  <c:v>0.73455926444133524</c:v>
                </c:pt>
                <c:pt idx="1861">
                  <c:v>0.73455926444133524</c:v>
                </c:pt>
                <c:pt idx="1862">
                  <c:v>0.73435938436937831</c:v>
                </c:pt>
                <c:pt idx="1863">
                  <c:v>0.73415950429742161</c:v>
                </c:pt>
                <c:pt idx="1864">
                  <c:v>0.73395962422546468</c:v>
                </c:pt>
                <c:pt idx="1865">
                  <c:v>0.73375974415350798</c:v>
                </c:pt>
                <c:pt idx="1866">
                  <c:v>0.73355986408155105</c:v>
                </c:pt>
                <c:pt idx="1867">
                  <c:v>0.73335998400959423</c:v>
                </c:pt>
                <c:pt idx="1868">
                  <c:v>0.73335998400959423</c:v>
                </c:pt>
                <c:pt idx="1869">
                  <c:v>0.73316010393763742</c:v>
                </c:pt>
                <c:pt idx="1870">
                  <c:v>0.7329602238656806</c:v>
                </c:pt>
                <c:pt idx="1871">
                  <c:v>0.73276034379372379</c:v>
                </c:pt>
                <c:pt idx="1872">
                  <c:v>0.73256046372176686</c:v>
                </c:pt>
                <c:pt idx="1873">
                  <c:v>0.73236058364981016</c:v>
                </c:pt>
                <c:pt idx="1874">
                  <c:v>0.73216070357785323</c:v>
                </c:pt>
                <c:pt idx="1875">
                  <c:v>0.73196082350589653</c:v>
                </c:pt>
                <c:pt idx="1876">
                  <c:v>0.7317609434339396</c:v>
                </c:pt>
                <c:pt idx="1877">
                  <c:v>0.73156106336198279</c:v>
                </c:pt>
                <c:pt idx="1878">
                  <c:v>0.73136118329002597</c:v>
                </c:pt>
                <c:pt idx="1879">
                  <c:v>0.73116130321806916</c:v>
                </c:pt>
                <c:pt idx="1880">
                  <c:v>0.73096142314611234</c:v>
                </c:pt>
                <c:pt idx="1881">
                  <c:v>0.73096142314611234</c:v>
                </c:pt>
                <c:pt idx="1882">
                  <c:v>0.73076154307415553</c:v>
                </c:pt>
                <c:pt idx="1883">
                  <c:v>0.73056166300219871</c:v>
                </c:pt>
                <c:pt idx="1884">
                  <c:v>0.73056166300219871</c:v>
                </c:pt>
                <c:pt idx="1885">
                  <c:v>0.73056166300219871</c:v>
                </c:pt>
                <c:pt idx="1886">
                  <c:v>0.73036178293024179</c:v>
                </c:pt>
                <c:pt idx="1887">
                  <c:v>0.73036178293024179</c:v>
                </c:pt>
                <c:pt idx="1888">
                  <c:v>0.73036178293024179</c:v>
                </c:pt>
                <c:pt idx="1889">
                  <c:v>0.73036178293024179</c:v>
                </c:pt>
                <c:pt idx="1890">
                  <c:v>0.73016190285828508</c:v>
                </c:pt>
                <c:pt idx="1891">
                  <c:v>0.72996202278632816</c:v>
                </c:pt>
                <c:pt idx="1892">
                  <c:v>0.72976214271437145</c:v>
                </c:pt>
                <c:pt idx="1893">
                  <c:v>0.72956226264241453</c:v>
                </c:pt>
                <c:pt idx="1894">
                  <c:v>0.72956226264241453</c:v>
                </c:pt>
                <c:pt idx="1895">
                  <c:v>0.72936238257045771</c:v>
                </c:pt>
                <c:pt idx="1896">
                  <c:v>0.7291625024985009</c:v>
                </c:pt>
                <c:pt idx="1897">
                  <c:v>0.72896262242654408</c:v>
                </c:pt>
                <c:pt idx="1898">
                  <c:v>0.72896262242654408</c:v>
                </c:pt>
                <c:pt idx="1899">
                  <c:v>0.72876274235458727</c:v>
                </c:pt>
                <c:pt idx="1900">
                  <c:v>0.72856286228263034</c:v>
                </c:pt>
                <c:pt idx="1901">
                  <c:v>0.72856286228263034</c:v>
                </c:pt>
                <c:pt idx="1902">
                  <c:v>0.72836298221067364</c:v>
                </c:pt>
                <c:pt idx="1903">
                  <c:v>0.72816310213871671</c:v>
                </c:pt>
                <c:pt idx="1904">
                  <c:v>0.72816310213871671</c:v>
                </c:pt>
                <c:pt idx="1905">
                  <c:v>0.72796322206676001</c:v>
                </c:pt>
                <c:pt idx="1906">
                  <c:v>0.72776334199480308</c:v>
                </c:pt>
                <c:pt idx="1907">
                  <c:v>0.72776334199480308</c:v>
                </c:pt>
                <c:pt idx="1908">
                  <c:v>0.72756346192284627</c:v>
                </c:pt>
                <c:pt idx="1909">
                  <c:v>0.72736358185088945</c:v>
                </c:pt>
                <c:pt idx="1910">
                  <c:v>0.72716370177893264</c:v>
                </c:pt>
                <c:pt idx="1911">
                  <c:v>0.72696382170697582</c:v>
                </c:pt>
                <c:pt idx="1912">
                  <c:v>0.72676394163501901</c:v>
                </c:pt>
                <c:pt idx="1913">
                  <c:v>0.72676394163501901</c:v>
                </c:pt>
                <c:pt idx="1914">
                  <c:v>0.72656406156306219</c:v>
                </c:pt>
                <c:pt idx="1915">
                  <c:v>0.72636418149110527</c:v>
                </c:pt>
                <c:pt idx="1916">
                  <c:v>0.72616430141914856</c:v>
                </c:pt>
                <c:pt idx="1917">
                  <c:v>0.72596442134719164</c:v>
                </c:pt>
                <c:pt idx="1918">
                  <c:v>0.72576454127523493</c:v>
                </c:pt>
                <c:pt idx="1919">
                  <c:v>0.72576454127523493</c:v>
                </c:pt>
                <c:pt idx="1920">
                  <c:v>0.72556466120327801</c:v>
                </c:pt>
                <c:pt idx="1921">
                  <c:v>0.72536478113132119</c:v>
                </c:pt>
                <c:pt idx="1922">
                  <c:v>0.72536478113132119</c:v>
                </c:pt>
                <c:pt idx="1923">
                  <c:v>0.72516490105936438</c:v>
                </c:pt>
                <c:pt idx="1924">
                  <c:v>0.72516490105936438</c:v>
                </c:pt>
                <c:pt idx="1925">
                  <c:v>0.72516490105936438</c:v>
                </c:pt>
                <c:pt idx="1926">
                  <c:v>0.72496502098740756</c:v>
                </c:pt>
                <c:pt idx="1927">
                  <c:v>0.72476514091545075</c:v>
                </c:pt>
                <c:pt idx="1928">
                  <c:v>0.72456526084349393</c:v>
                </c:pt>
                <c:pt idx="1929">
                  <c:v>0.72436538077153712</c:v>
                </c:pt>
                <c:pt idx="1930">
                  <c:v>0.72436538077153712</c:v>
                </c:pt>
                <c:pt idx="1931">
                  <c:v>0.72416550069958019</c:v>
                </c:pt>
                <c:pt idx="1932">
                  <c:v>0.72416550069958019</c:v>
                </c:pt>
                <c:pt idx="1933">
                  <c:v>0.72416550069958019</c:v>
                </c:pt>
                <c:pt idx="1934">
                  <c:v>0.72416550069958019</c:v>
                </c:pt>
                <c:pt idx="1935">
                  <c:v>0.72396562062762349</c:v>
                </c:pt>
                <c:pt idx="1936">
                  <c:v>0.72376574055566656</c:v>
                </c:pt>
                <c:pt idx="1937">
                  <c:v>0.72356586048370986</c:v>
                </c:pt>
                <c:pt idx="1938">
                  <c:v>0.72356586048370986</c:v>
                </c:pt>
                <c:pt idx="1939">
                  <c:v>0.72356586048370986</c:v>
                </c:pt>
                <c:pt idx="1940">
                  <c:v>0.72336598041175293</c:v>
                </c:pt>
                <c:pt idx="1941">
                  <c:v>0.72336598041175293</c:v>
                </c:pt>
                <c:pt idx="1942">
                  <c:v>0.72336598041175293</c:v>
                </c:pt>
                <c:pt idx="1943">
                  <c:v>0.72316610033979611</c:v>
                </c:pt>
                <c:pt idx="1944">
                  <c:v>0.7229662202678393</c:v>
                </c:pt>
                <c:pt idx="1945">
                  <c:v>0.72276634019588248</c:v>
                </c:pt>
                <c:pt idx="1946">
                  <c:v>0.72256646012392567</c:v>
                </c:pt>
                <c:pt idx="1947">
                  <c:v>0.72236658005196874</c:v>
                </c:pt>
                <c:pt idx="1948">
                  <c:v>0.72216669998001204</c:v>
                </c:pt>
                <c:pt idx="1949">
                  <c:v>0.72196681990805511</c:v>
                </c:pt>
                <c:pt idx="1950">
                  <c:v>0.72176693983609841</c:v>
                </c:pt>
                <c:pt idx="1951">
                  <c:v>0.72176693983609841</c:v>
                </c:pt>
                <c:pt idx="1952">
                  <c:v>0.72176693983609841</c:v>
                </c:pt>
                <c:pt idx="1953">
                  <c:v>0.72156705976414148</c:v>
                </c:pt>
                <c:pt idx="1954">
                  <c:v>0.72136717969218467</c:v>
                </c:pt>
                <c:pt idx="1955">
                  <c:v>0.72116729962022785</c:v>
                </c:pt>
                <c:pt idx="1956">
                  <c:v>0.72116729962022785</c:v>
                </c:pt>
                <c:pt idx="1957">
                  <c:v>0.72116729962022785</c:v>
                </c:pt>
                <c:pt idx="1958">
                  <c:v>0.72096741954827104</c:v>
                </c:pt>
                <c:pt idx="1959">
                  <c:v>0.72076753947631422</c:v>
                </c:pt>
                <c:pt idx="1960">
                  <c:v>0.72056765940435741</c:v>
                </c:pt>
                <c:pt idx="1961">
                  <c:v>0.72036777933240059</c:v>
                </c:pt>
                <c:pt idx="1962">
                  <c:v>0.72016789926044367</c:v>
                </c:pt>
                <c:pt idx="1963">
                  <c:v>0.72016789926044367</c:v>
                </c:pt>
                <c:pt idx="1964">
                  <c:v>0.71996801918848696</c:v>
                </c:pt>
                <c:pt idx="1965">
                  <c:v>0.71996801918848696</c:v>
                </c:pt>
                <c:pt idx="1966">
                  <c:v>0.71976813911653004</c:v>
                </c:pt>
                <c:pt idx="1967">
                  <c:v>0.71956825904457333</c:v>
                </c:pt>
                <c:pt idx="1968">
                  <c:v>0.71956825904457333</c:v>
                </c:pt>
                <c:pt idx="1969">
                  <c:v>0.71936837897261641</c:v>
                </c:pt>
                <c:pt idx="1970">
                  <c:v>0.71936837897261641</c:v>
                </c:pt>
                <c:pt idx="1971">
                  <c:v>0.71916849890065959</c:v>
                </c:pt>
                <c:pt idx="1972">
                  <c:v>0.71916849890065959</c:v>
                </c:pt>
                <c:pt idx="1973">
                  <c:v>0.71916849890065959</c:v>
                </c:pt>
                <c:pt idx="1974">
                  <c:v>0.71896861882870278</c:v>
                </c:pt>
                <c:pt idx="1975">
                  <c:v>0.71896861882870278</c:v>
                </c:pt>
                <c:pt idx="1976">
                  <c:v>0.71876873875674596</c:v>
                </c:pt>
                <c:pt idx="1977">
                  <c:v>0.71856885868478915</c:v>
                </c:pt>
                <c:pt idx="1978">
                  <c:v>0.71836897861283222</c:v>
                </c:pt>
                <c:pt idx="1979">
                  <c:v>0.71816909854087552</c:v>
                </c:pt>
                <c:pt idx="1980">
                  <c:v>0.71796921846891859</c:v>
                </c:pt>
                <c:pt idx="1981">
                  <c:v>0.71796921846891859</c:v>
                </c:pt>
                <c:pt idx="1982">
                  <c:v>0.71776933839696189</c:v>
                </c:pt>
                <c:pt idx="1983">
                  <c:v>0.71776933839696189</c:v>
                </c:pt>
                <c:pt idx="1984">
                  <c:v>0.71756945832500496</c:v>
                </c:pt>
                <c:pt idx="1985">
                  <c:v>0.71736957825304815</c:v>
                </c:pt>
                <c:pt idx="1986">
                  <c:v>0.71716969818109133</c:v>
                </c:pt>
                <c:pt idx="1987">
                  <c:v>0.71716969818109133</c:v>
                </c:pt>
                <c:pt idx="1988">
                  <c:v>0.71696981810913452</c:v>
                </c:pt>
                <c:pt idx="1989">
                  <c:v>0.7167699380371777</c:v>
                </c:pt>
                <c:pt idx="1990">
                  <c:v>0.7167699380371777</c:v>
                </c:pt>
                <c:pt idx="1991">
                  <c:v>0.71657005796522089</c:v>
                </c:pt>
                <c:pt idx="1992">
                  <c:v>0.71637017789326407</c:v>
                </c:pt>
                <c:pt idx="1993">
                  <c:v>0.71617029782130714</c:v>
                </c:pt>
                <c:pt idx="1994">
                  <c:v>0.71597041774935044</c:v>
                </c:pt>
                <c:pt idx="1995">
                  <c:v>0.71597041774935044</c:v>
                </c:pt>
                <c:pt idx="1996">
                  <c:v>0.71577053767739351</c:v>
                </c:pt>
                <c:pt idx="1997">
                  <c:v>0.71557065760543681</c:v>
                </c:pt>
                <c:pt idx="1998">
                  <c:v>0.71537077753347988</c:v>
                </c:pt>
                <c:pt idx="1999">
                  <c:v>0.71517089746152307</c:v>
                </c:pt>
                <c:pt idx="2000">
                  <c:v>0.71517089746152307</c:v>
                </c:pt>
                <c:pt idx="2001">
                  <c:v>0.71517089746152307</c:v>
                </c:pt>
                <c:pt idx="2002">
                  <c:v>0.71497101738956625</c:v>
                </c:pt>
                <c:pt idx="2003">
                  <c:v>0.71477113731760944</c:v>
                </c:pt>
                <c:pt idx="2004">
                  <c:v>0.71457125724565262</c:v>
                </c:pt>
                <c:pt idx="2005">
                  <c:v>0.71437137717369581</c:v>
                </c:pt>
                <c:pt idx="2006">
                  <c:v>0.71417149710173899</c:v>
                </c:pt>
                <c:pt idx="2007">
                  <c:v>0.71397161702978207</c:v>
                </c:pt>
                <c:pt idx="2008">
                  <c:v>0.71377173695782536</c:v>
                </c:pt>
                <c:pt idx="2009">
                  <c:v>0.71377173695782536</c:v>
                </c:pt>
                <c:pt idx="2010">
                  <c:v>0.71377173695782536</c:v>
                </c:pt>
                <c:pt idx="2011">
                  <c:v>0.71357185688586844</c:v>
                </c:pt>
                <c:pt idx="2012">
                  <c:v>0.71337197681391173</c:v>
                </c:pt>
                <c:pt idx="2013">
                  <c:v>0.71317209674195481</c:v>
                </c:pt>
                <c:pt idx="2014">
                  <c:v>0.71297221666999799</c:v>
                </c:pt>
                <c:pt idx="2015">
                  <c:v>0.71297221666999799</c:v>
                </c:pt>
                <c:pt idx="2016">
                  <c:v>0.71277233659804118</c:v>
                </c:pt>
                <c:pt idx="2017">
                  <c:v>0.71277233659804118</c:v>
                </c:pt>
                <c:pt idx="2018">
                  <c:v>0.71257245652608436</c:v>
                </c:pt>
                <c:pt idx="2019">
                  <c:v>0.71257245652608436</c:v>
                </c:pt>
                <c:pt idx="2020">
                  <c:v>0.71237257645412755</c:v>
                </c:pt>
                <c:pt idx="2021">
                  <c:v>0.71237257645412755</c:v>
                </c:pt>
                <c:pt idx="2022">
                  <c:v>0.71237257645412755</c:v>
                </c:pt>
                <c:pt idx="2023">
                  <c:v>0.71237257645412755</c:v>
                </c:pt>
                <c:pt idx="2024">
                  <c:v>0.71217269638217062</c:v>
                </c:pt>
                <c:pt idx="2025">
                  <c:v>0.71217269638217062</c:v>
                </c:pt>
                <c:pt idx="2026">
                  <c:v>0.71197281631021392</c:v>
                </c:pt>
                <c:pt idx="2027">
                  <c:v>0.71197281631021392</c:v>
                </c:pt>
                <c:pt idx="2028">
                  <c:v>0.71197281631021392</c:v>
                </c:pt>
                <c:pt idx="2029">
                  <c:v>0.71197281631021392</c:v>
                </c:pt>
                <c:pt idx="2030">
                  <c:v>0.71197281631021392</c:v>
                </c:pt>
                <c:pt idx="2031">
                  <c:v>0.71177293623825699</c:v>
                </c:pt>
                <c:pt idx="2032">
                  <c:v>0.71177293623825699</c:v>
                </c:pt>
                <c:pt idx="2033">
                  <c:v>0.71157305616630029</c:v>
                </c:pt>
                <c:pt idx="2034">
                  <c:v>0.71137317609434336</c:v>
                </c:pt>
                <c:pt idx="2035">
                  <c:v>0.71137317609434336</c:v>
                </c:pt>
                <c:pt idx="2036">
                  <c:v>0.71117329602238655</c:v>
                </c:pt>
                <c:pt idx="2037">
                  <c:v>0.71097341595042973</c:v>
                </c:pt>
                <c:pt idx="2038">
                  <c:v>0.71097341595042973</c:v>
                </c:pt>
                <c:pt idx="2039">
                  <c:v>0.71097341595042973</c:v>
                </c:pt>
                <c:pt idx="2040">
                  <c:v>0.71077353587847292</c:v>
                </c:pt>
                <c:pt idx="2041">
                  <c:v>0.71077353587847292</c:v>
                </c:pt>
                <c:pt idx="2042">
                  <c:v>0.7105736558065161</c:v>
                </c:pt>
                <c:pt idx="2043">
                  <c:v>0.71037377573455929</c:v>
                </c:pt>
                <c:pt idx="2044">
                  <c:v>0.71017389566260247</c:v>
                </c:pt>
                <c:pt idx="2045">
                  <c:v>0.70997401559064555</c:v>
                </c:pt>
                <c:pt idx="2046">
                  <c:v>0.70997401559064555</c:v>
                </c:pt>
                <c:pt idx="2047">
                  <c:v>0.70997401559064555</c:v>
                </c:pt>
                <c:pt idx="2048">
                  <c:v>0.70977413551868884</c:v>
                </c:pt>
                <c:pt idx="2049">
                  <c:v>0.70957425544673192</c:v>
                </c:pt>
                <c:pt idx="2050">
                  <c:v>0.70957425544673192</c:v>
                </c:pt>
                <c:pt idx="2051">
                  <c:v>0.70957425544673192</c:v>
                </c:pt>
                <c:pt idx="2052">
                  <c:v>0.70957425544673192</c:v>
                </c:pt>
                <c:pt idx="2053">
                  <c:v>0.70937437537477521</c:v>
                </c:pt>
                <c:pt idx="2054">
                  <c:v>0.70917449530281829</c:v>
                </c:pt>
                <c:pt idx="2055">
                  <c:v>0.70917449530281829</c:v>
                </c:pt>
                <c:pt idx="2056">
                  <c:v>0.70897461523086147</c:v>
                </c:pt>
                <c:pt idx="2057">
                  <c:v>0.70897461523086147</c:v>
                </c:pt>
                <c:pt idx="2058">
                  <c:v>0.70877473515890466</c:v>
                </c:pt>
                <c:pt idx="2059">
                  <c:v>0.70857485508694784</c:v>
                </c:pt>
                <c:pt idx="2060">
                  <c:v>0.70857485508694784</c:v>
                </c:pt>
                <c:pt idx="2061">
                  <c:v>0.70837497501499103</c:v>
                </c:pt>
                <c:pt idx="2062">
                  <c:v>0.70837497501499103</c:v>
                </c:pt>
                <c:pt idx="2063">
                  <c:v>0.70837497501499103</c:v>
                </c:pt>
                <c:pt idx="2064">
                  <c:v>0.7081750949430341</c:v>
                </c:pt>
                <c:pt idx="2065">
                  <c:v>0.7081750949430341</c:v>
                </c:pt>
                <c:pt idx="2066">
                  <c:v>0.7079752148710774</c:v>
                </c:pt>
                <c:pt idx="2067">
                  <c:v>0.70777533479912047</c:v>
                </c:pt>
                <c:pt idx="2068">
                  <c:v>0.70777533479912047</c:v>
                </c:pt>
                <c:pt idx="2069">
                  <c:v>0.70757545472716377</c:v>
                </c:pt>
                <c:pt idx="2070">
                  <c:v>0.70737557465520684</c:v>
                </c:pt>
                <c:pt idx="2071">
                  <c:v>0.70717569458325003</c:v>
                </c:pt>
                <c:pt idx="2072">
                  <c:v>0.70697581451129321</c:v>
                </c:pt>
                <c:pt idx="2073">
                  <c:v>0.70697581451129321</c:v>
                </c:pt>
                <c:pt idx="2074">
                  <c:v>0.70697581451129321</c:v>
                </c:pt>
                <c:pt idx="2075">
                  <c:v>0.7067759344393364</c:v>
                </c:pt>
                <c:pt idx="2076">
                  <c:v>0.7067759344393364</c:v>
                </c:pt>
                <c:pt idx="2077">
                  <c:v>0.70657605436737958</c:v>
                </c:pt>
                <c:pt idx="2078">
                  <c:v>0.70637617429542277</c:v>
                </c:pt>
                <c:pt idx="2079">
                  <c:v>0.70617629422346595</c:v>
                </c:pt>
                <c:pt idx="2080">
                  <c:v>0.70597641415150902</c:v>
                </c:pt>
                <c:pt idx="2081">
                  <c:v>0.70597641415150902</c:v>
                </c:pt>
                <c:pt idx="2082">
                  <c:v>0.70577653407955232</c:v>
                </c:pt>
                <c:pt idx="2083">
                  <c:v>0.70557665400759539</c:v>
                </c:pt>
                <c:pt idx="2084">
                  <c:v>0.70537677393563869</c:v>
                </c:pt>
                <c:pt idx="2085">
                  <c:v>0.70517689386368176</c:v>
                </c:pt>
                <c:pt idx="2086">
                  <c:v>0.70497701379172495</c:v>
                </c:pt>
                <c:pt idx="2087">
                  <c:v>0.70477713371976813</c:v>
                </c:pt>
                <c:pt idx="2088">
                  <c:v>0.70477713371976813</c:v>
                </c:pt>
                <c:pt idx="2089">
                  <c:v>0.70457725364781132</c:v>
                </c:pt>
                <c:pt idx="2090">
                  <c:v>0.70457725364781132</c:v>
                </c:pt>
                <c:pt idx="2091">
                  <c:v>0.7043773735758545</c:v>
                </c:pt>
                <c:pt idx="2092">
                  <c:v>0.70417749350389769</c:v>
                </c:pt>
                <c:pt idx="2093">
                  <c:v>0.70397761343194087</c:v>
                </c:pt>
                <c:pt idx="2094">
                  <c:v>0.70377773335998395</c:v>
                </c:pt>
                <c:pt idx="2095">
                  <c:v>0.70377773335998395</c:v>
                </c:pt>
                <c:pt idx="2096">
                  <c:v>0.70377773335998395</c:v>
                </c:pt>
                <c:pt idx="2097">
                  <c:v>0.70357785328802724</c:v>
                </c:pt>
                <c:pt idx="2098">
                  <c:v>0.70357785328802724</c:v>
                </c:pt>
                <c:pt idx="2099">
                  <c:v>0.70337797321607032</c:v>
                </c:pt>
                <c:pt idx="2100">
                  <c:v>0.70317809314411361</c:v>
                </c:pt>
                <c:pt idx="2101">
                  <c:v>0.70317809314411361</c:v>
                </c:pt>
                <c:pt idx="2102">
                  <c:v>0.70297821307215669</c:v>
                </c:pt>
                <c:pt idx="2103">
                  <c:v>0.70277833300019987</c:v>
                </c:pt>
                <c:pt idx="2104">
                  <c:v>0.70257845292824306</c:v>
                </c:pt>
                <c:pt idx="2105">
                  <c:v>0.70237857285628624</c:v>
                </c:pt>
                <c:pt idx="2106">
                  <c:v>0.70217869278432943</c:v>
                </c:pt>
                <c:pt idx="2107">
                  <c:v>0.70217869278432943</c:v>
                </c:pt>
                <c:pt idx="2108">
                  <c:v>0.7019788127123725</c:v>
                </c:pt>
                <c:pt idx="2109">
                  <c:v>0.7019788127123725</c:v>
                </c:pt>
                <c:pt idx="2110">
                  <c:v>0.7019788127123725</c:v>
                </c:pt>
                <c:pt idx="2111">
                  <c:v>0.7019788127123725</c:v>
                </c:pt>
                <c:pt idx="2112">
                  <c:v>0.7017789326404158</c:v>
                </c:pt>
                <c:pt idx="2113">
                  <c:v>0.7017789326404158</c:v>
                </c:pt>
                <c:pt idx="2114">
                  <c:v>0.70157905256845887</c:v>
                </c:pt>
                <c:pt idx="2115">
                  <c:v>0.70157905256845887</c:v>
                </c:pt>
                <c:pt idx="2116">
                  <c:v>0.70157905256845887</c:v>
                </c:pt>
                <c:pt idx="2117">
                  <c:v>0.70157905256845887</c:v>
                </c:pt>
                <c:pt idx="2118">
                  <c:v>0.70137917249650217</c:v>
                </c:pt>
                <c:pt idx="2119">
                  <c:v>0.70117929242454524</c:v>
                </c:pt>
                <c:pt idx="2120">
                  <c:v>0.70097941235258843</c:v>
                </c:pt>
                <c:pt idx="2121">
                  <c:v>0.70097941235258843</c:v>
                </c:pt>
                <c:pt idx="2122">
                  <c:v>0.70077953228063161</c:v>
                </c:pt>
                <c:pt idx="2123">
                  <c:v>0.7005796522086748</c:v>
                </c:pt>
                <c:pt idx="2124">
                  <c:v>0.70037977213671798</c:v>
                </c:pt>
                <c:pt idx="2125">
                  <c:v>0.70017989206476117</c:v>
                </c:pt>
                <c:pt idx="2126">
                  <c:v>0.69998001199280435</c:v>
                </c:pt>
                <c:pt idx="2127">
                  <c:v>0.69998001199280435</c:v>
                </c:pt>
                <c:pt idx="2128">
                  <c:v>0.69998001199280435</c:v>
                </c:pt>
                <c:pt idx="2129">
                  <c:v>0.69978013192084743</c:v>
                </c:pt>
                <c:pt idx="2130">
                  <c:v>0.69958025184889072</c:v>
                </c:pt>
                <c:pt idx="2131">
                  <c:v>0.6993803717769338</c:v>
                </c:pt>
                <c:pt idx="2132">
                  <c:v>0.6993803717769338</c:v>
                </c:pt>
                <c:pt idx="2133">
                  <c:v>0.69918049170497709</c:v>
                </c:pt>
                <c:pt idx="2134">
                  <c:v>0.69898061163302017</c:v>
                </c:pt>
                <c:pt idx="2135">
                  <c:v>0.69878073156106335</c:v>
                </c:pt>
                <c:pt idx="2136">
                  <c:v>0.69858085148910654</c:v>
                </c:pt>
                <c:pt idx="2137">
                  <c:v>0.69838097141714972</c:v>
                </c:pt>
                <c:pt idx="2138">
                  <c:v>0.69838097141714972</c:v>
                </c:pt>
                <c:pt idx="2139">
                  <c:v>0.69838097141714972</c:v>
                </c:pt>
                <c:pt idx="2140">
                  <c:v>0.69818109134519291</c:v>
                </c:pt>
                <c:pt idx="2141">
                  <c:v>0.69798121127323598</c:v>
                </c:pt>
                <c:pt idx="2142">
                  <c:v>0.69798121127323598</c:v>
                </c:pt>
                <c:pt idx="2143">
                  <c:v>0.69798121127323598</c:v>
                </c:pt>
                <c:pt idx="2144">
                  <c:v>0.69778133120127928</c:v>
                </c:pt>
                <c:pt idx="2145">
                  <c:v>0.69758145112932235</c:v>
                </c:pt>
                <c:pt idx="2146">
                  <c:v>0.69738157105736565</c:v>
                </c:pt>
                <c:pt idx="2147">
                  <c:v>0.69738157105736565</c:v>
                </c:pt>
                <c:pt idx="2148">
                  <c:v>0.69718169098540872</c:v>
                </c:pt>
                <c:pt idx="2149">
                  <c:v>0.69718169098540872</c:v>
                </c:pt>
                <c:pt idx="2150">
                  <c:v>0.6969818109134519</c:v>
                </c:pt>
                <c:pt idx="2151">
                  <c:v>0.6969818109134519</c:v>
                </c:pt>
                <c:pt idx="2152">
                  <c:v>0.69678193084149509</c:v>
                </c:pt>
                <c:pt idx="2153">
                  <c:v>0.69658205076953827</c:v>
                </c:pt>
                <c:pt idx="2154">
                  <c:v>0.69638217069758146</c:v>
                </c:pt>
                <c:pt idx="2155">
                  <c:v>0.69638217069758146</c:v>
                </c:pt>
                <c:pt idx="2156">
                  <c:v>0.69638217069758146</c:v>
                </c:pt>
                <c:pt idx="2157">
                  <c:v>0.69638217069758146</c:v>
                </c:pt>
                <c:pt idx="2158">
                  <c:v>0.69618229062562464</c:v>
                </c:pt>
                <c:pt idx="2159">
                  <c:v>0.69618229062562464</c:v>
                </c:pt>
                <c:pt idx="2160">
                  <c:v>0.69598241055366783</c:v>
                </c:pt>
                <c:pt idx="2161">
                  <c:v>0.69598241055366783</c:v>
                </c:pt>
                <c:pt idx="2162">
                  <c:v>0.69598241055366783</c:v>
                </c:pt>
                <c:pt idx="2163">
                  <c:v>0.6957825304817109</c:v>
                </c:pt>
                <c:pt idx="2164">
                  <c:v>0.6955826504097542</c:v>
                </c:pt>
                <c:pt idx="2165">
                  <c:v>0.6955826504097542</c:v>
                </c:pt>
                <c:pt idx="2166">
                  <c:v>0.69538277033779727</c:v>
                </c:pt>
                <c:pt idx="2167">
                  <c:v>0.69518289026584057</c:v>
                </c:pt>
                <c:pt idx="2168">
                  <c:v>0.69518289026584057</c:v>
                </c:pt>
                <c:pt idx="2169">
                  <c:v>0.69518289026584057</c:v>
                </c:pt>
                <c:pt idx="2170">
                  <c:v>0.69498301019388364</c:v>
                </c:pt>
                <c:pt idx="2171">
                  <c:v>0.69478313012192683</c:v>
                </c:pt>
                <c:pt idx="2172">
                  <c:v>0.69478313012192683</c:v>
                </c:pt>
                <c:pt idx="2173">
                  <c:v>0.69458325004997001</c:v>
                </c:pt>
                <c:pt idx="2174">
                  <c:v>0.6943833699780132</c:v>
                </c:pt>
                <c:pt idx="2175">
                  <c:v>0.6943833699780132</c:v>
                </c:pt>
                <c:pt idx="2176">
                  <c:v>0.6943833699780132</c:v>
                </c:pt>
                <c:pt idx="2177">
                  <c:v>0.6943833699780132</c:v>
                </c:pt>
                <c:pt idx="2178">
                  <c:v>0.6943833699780132</c:v>
                </c:pt>
                <c:pt idx="2179">
                  <c:v>0.69418348990605638</c:v>
                </c:pt>
                <c:pt idx="2180">
                  <c:v>0.69398360983409946</c:v>
                </c:pt>
                <c:pt idx="2181">
                  <c:v>0.69398360983409946</c:v>
                </c:pt>
                <c:pt idx="2182">
                  <c:v>0.69378372976214275</c:v>
                </c:pt>
                <c:pt idx="2183">
                  <c:v>0.69358384969018583</c:v>
                </c:pt>
                <c:pt idx="2184">
                  <c:v>0.69338396961822912</c:v>
                </c:pt>
                <c:pt idx="2185">
                  <c:v>0.6931840895462722</c:v>
                </c:pt>
                <c:pt idx="2186">
                  <c:v>0.69298420947431549</c:v>
                </c:pt>
                <c:pt idx="2187">
                  <c:v>0.69278432940235857</c:v>
                </c:pt>
                <c:pt idx="2188">
                  <c:v>0.69258444933040175</c:v>
                </c:pt>
                <c:pt idx="2189">
                  <c:v>0.69238456925844494</c:v>
                </c:pt>
                <c:pt idx="2190">
                  <c:v>0.69218468918648812</c:v>
                </c:pt>
                <c:pt idx="2191">
                  <c:v>0.69218468918648812</c:v>
                </c:pt>
                <c:pt idx="2192">
                  <c:v>0.69218468918648812</c:v>
                </c:pt>
                <c:pt idx="2193">
                  <c:v>0.69198480911453131</c:v>
                </c:pt>
                <c:pt idx="2194">
                  <c:v>0.69178492904257438</c:v>
                </c:pt>
                <c:pt idx="2195">
                  <c:v>0.69158504897061768</c:v>
                </c:pt>
                <c:pt idx="2196">
                  <c:v>0.69138516889866075</c:v>
                </c:pt>
                <c:pt idx="2197">
                  <c:v>0.69118528882670405</c:v>
                </c:pt>
                <c:pt idx="2198">
                  <c:v>0.69098540875474712</c:v>
                </c:pt>
                <c:pt idx="2199">
                  <c:v>0.69078552868279031</c:v>
                </c:pt>
                <c:pt idx="2200">
                  <c:v>0.69058564861083349</c:v>
                </c:pt>
                <c:pt idx="2201">
                  <c:v>0.69038576853887668</c:v>
                </c:pt>
                <c:pt idx="2202">
                  <c:v>0.69018588846691986</c:v>
                </c:pt>
                <c:pt idx="2203">
                  <c:v>0.69018588846691986</c:v>
                </c:pt>
                <c:pt idx="2204">
                  <c:v>0.68998600839496305</c:v>
                </c:pt>
                <c:pt idx="2205">
                  <c:v>0.68998600839496305</c:v>
                </c:pt>
                <c:pt idx="2206">
                  <c:v>0.68998600839496305</c:v>
                </c:pt>
                <c:pt idx="2207">
                  <c:v>0.68978612832300623</c:v>
                </c:pt>
                <c:pt idx="2208">
                  <c:v>0.68958624825104931</c:v>
                </c:pt>
                <c:pt idx="2209">
                  <c:v>0.6893863681790926</c:v>
                </c:pt>
                <c:pt idx="2210">
                  <c:v>0.6893863681790926</c:v>
                </c:pt>
                <c:pt idx="2211">
                  <c:v>0.68918648810713568</c:v>
                </c:pt>
                <c:pt idx="2212">
                  <c:v>0.68898660803517897</c:v>
                </c:pt>
                <c:pt idx="2213">
                  <c:v>0.68898660803517897</c:v>
                </c:pt>
                <c:pt idx="2214">
                  <c:v>0.68878672796322205</c:v>
                </c:pt>
                <c:pt idx="2215">
                  <c:v>0.68858684789126523</c:v>
                </c:pt>
                <c:pt idx="2216">
                  <c:v>0.68838696781930842</c:v>
                </c:pt>
                <c:pt idx="2217">
                  <c:v>0.6881870877473516</c:v>
                </c:pt>
                <c:pt idx="2218">
                  <c:v>0.68798720767539479</c:v>
                </c:pt>
                <c:pt idx="2219">
                  <c:v>0.68778732760343786</c:v>
                </c:pt>
                <c:pt idx="2220">
                  <c:v>0.68778732760343786</c:v>
                </c:pt>
                <c:pt idx="2221">
                  <c:v>0.68758744753148116</c:v>
                </c:pt>
                <c:pt idx="2222">
                  <c:v>0.68738756745952423</c:v>
                </c:pt>
                <c:pt idx="2223">
                  <c:v>0.68738756745952423</c:v>
                </c:pt>
                <c:pt idx="2224">
                  <c:v>0.68718768738756753</c:v>
                </c:pt>
                <c:pt idx="2225">
                  <c:v>0.6869878073156106</c:v>
                </c:pt>
                <c:pt idx="2226">
                  <c:v>0.68678792724365378</c:v>
                </c:pt>
                <c:pt idx="2227">
                  <c:v>0.68678792724365378</c:v>
                </c:pt>
                <c:pt idx="2228">
                  <c:v>0.68658804717169697</c:v>
                </c:pt>
                <c:pt idx="2229">
                  <c:v>0.68658804717169697</c:v>
                </c:pt>
                <c:pt idx="2230">
                  <c:v>0.68658804717169697</c:v>
                </c:pt>
                <c:pt idx="2231">
                  <c:v>0.68638816709974015</c:v>
                </c:pt>
                <c:pt idx="2232">
                  <c:v>0.68618828702778334</c:v>
                </c:pt>
                <c:pt idx="2233">
                  <c:v>0.68598840695582652</c:v>
                </c:pt>
                <c:pt idx="2234">
                  <c:v>0.68578852688386971</c:v>
                </c:pt>
                <c:pt idx="2235">
                  <c:v>0.68558864681191278</c:v>
                </c:pt>
                <c:pt idx="2236">
                  <c:v>0.68538876673995608</c:v>
                </c:pt>
                <c:pt idx="2237">
                  <c:v>0.68518888666799915</c:v>
                </c:pt>
                <c:pt idx="2238">
                  <c:v>0.68498900659604245</c:v>
                </c:pt>
                <c:pt idx="2239">
                  <c:v>0.68478912652408552</c:v>
                </c:pt>
                <c:pt idx="2240">
                  <c:v>0.68478912652408552</c:v>
                </c:pt>
                <c:pt idx="2241">
                  <c:v>0.68478912652408552</c:v>
                </c:pt>
                <c:pt idx="2242">
                  <c:v>0.68458924645212871</c:v>
                </c:pt>
                <c:pt idx="2243">
                  <c:v>0.68438936638017189</c:v>
                </c:pt>
                <c:pt idx="2244">
                  <c:v>0.68418948630821508</c:v>
                </c:pt>
                <c:pt idx="2245">
                  <c:v>0.68398960623625826</c:v>
                </c:pt>
                <c:pt idx="2246">
                  <c:v>0.68378972616430134</c:v>
                </c:pt>
                <c:pt idx="2247">
                  <c:v>0.68378972616430134</c:v>
                </c:pt>
                <c:pt idx="2248">
                  <c:v>0.68358984609234463</c:v>
                </c:pt>
                <c:pt idx="2249">
                  <c:v>0.68338996602038771</c:v>
                </c:pt>
                <c:pt idx="2250">
                  <c:v>0.68338996602038771</c:v>
                </c:pt>
                <c:pt idx="2251">
                  <c:v>0.683190085948431</c:v>
                </c:pt>
                <c:pt idx="2252">
                  <c:v>0.68299020587647408</c:v>
                </c:pt>
                <c:pt idx="2253">
                  <c:v>0.68299020587647408</c:v>
                </c:pt>
                <c:pt idx="2254">
                  <c:v>0.68299020587647408</c:v>
                </c:pt>
                <c:pt idx="2255">
                  <c:v>0.68299020587647408</c:v>
                </c:pt>
                <c:pt idx="2256">
                  <c:v>0.68279032580451726</c:v>
                </c:pt>
                <c:pt idx="2257">
                  <c:v>0.68259044573256045</c:v>
                </c:pt>
                <c:pt idx="2258">
                  <c:v>0.68259044573256045</c:v>
                </c:pt>
                <c:pt idx="2259">
                  <c:v>0.68239056566060363</c:v>
                </c:pt>
                <c:pt idx="2260">
                  <c:v>0.68219068558864682</c:v>
                </c:pt>
                <c:pt idx="2261">
                  <c:v>0.68219068558864682</c:v>
                </c:pt>
                <c:pt idx="2262">
                  <c:v>0.68219068558864682</c:v>
                </c:pt>
                <c:pt idx="2263">
                  <c:v>0.68199080551669</c:v>
                </c:pt>
                <c:pt idx="2264">
                  <c:v>0.68179092544473319</c:v>
                </c:pt>
                <c:pt idx="2265">
                  <c:v>0.68159104537277626</c:v>
                </c:pt>
                <c:pt idx="2266">
                  <c:v>0.68139116530081956</c:v>
                </c:pt>
                <c:pt idx="2267">
                  <c:v>0.68119128522886263</c:v>
                </c:pt>
                <c:pt idx="2268">
                  <c:v>0.68099140515690593</c:v>
                </c:pt>
                <c:pt idx="2269">
                  <c:v>0.680791525084949</c:v>
                </c:pt>
                <c:pt idx="2270">
                  <c:v>0.680791525084949</c:v>
                </c:pt>
                <c:pt idx="2271">
                  <c:v>0.68059164501299219</c:v>
                </c:pt>
                <c:pt idx="2272">
                  <c:v>0.68059164501299219</c:v>
                </c:pt>
                <c:pt idx="2273">
                  <c:v>0.68039176494103537</c:v>
                </c:pt>
                <c:pt idx="2274">
                  <c:v>0.68019188486907856</c:v>
                </c:pt>
                <c:pt idx="2275">
                  <c:v>0.67999200479712174</c:v>
                </c:pt>
                <c:pt idx="2276">
                  <c:v>0.67979212472516493</c:v>
                </c:pt>
                <c:pt idx="2277">
                  <c:v>0.67979212472516493</c:v>
                </c:pt>
                <c:pt idx="2278">
                  <c:v>0.67959224465320811</c:v>
                </c:pt>
                <c:pt idx="2279">
                  <c:v>0.67959224465320811</c:v>
                </c:pt>
                <c:pt idx="2280">
                  <c:v>0.67959224465320811</c:v>
                </c:pt>
                <c:pt idx="2281">
                  <c:v>0.67939236458125118</c:v>
                </c:pt>
                <c:pt idx="2282">
                  <c:v>0.67939236458125118</c:v>
                </c:pt>
                <c:pt idx="2283">
                  <c:v>0.67919248450929448</c:v>
                </c:pt>
                <c:pt idx="2284">
                  <c:v>0.67919248450929448</c:v>
                </c:pt>
                <c:pt idx="2285">
                  <c:v>0.67899260443733755</c:v>
                </c:pt>
                <c:pt idx="2286">
                  <c:v>0.67879272436538085</c:v>
                </c:pt>
                <c:pt idx="2287">
                  <c:v>0.67879272436538085</c:v>
                </c:pt>
                <c:pt idx="2288">
                  <c:v>0.67859284429342392</c:v>
                </c:pt>
                <c:pt idx="2289">
                  <c:v>0.67839296422146711</c:v>
                </c:pt>
                <c:pt idx="2290">
                  <c:v>0.67819308414951029</c:v>
                </c:pt>
                <c:pt idx="2291">
                  <c:v>0.67799320407755348</c:v>
                </c:pt>
                <c:pt idx="2292">
                  <c:v>0.67779332400559666</c:v>
                </c:pt>
                <c:pt idx="2293">
                  <c:v>0.67759344393363974</c:v>
                </c:pt>
                <c:pt idx="2294">
                  <c:v>0.67739356386168303</c:v>
                </c:pt>
                <c:pt idx="2295">
                  <c:v>0.67719368378972611</c:v>
                </c:pt>
                <c:pt idx="2296">
                  <c:v>0.6769938037177694</c:v>
                </c:pt>
                <c:pt idx="2297">
                  <c:v>0.67679392364581248</c:v>
                </c:pt>
                <c:pt idx="2298">
                  <c:v>0.67659404357385566</c:v>
                </c:pt>
                <c:pt idx="2299">
                  <c:v>0.67639416350189885</c:v>
                </c:pt>
                <c:pt idx="2300">
                  <c:v>0.67639416350189885</c:v>
                </c:pt>
                <c:pt idx="2301">
                  <c:v>0.67619428342994203</c:v>
                </c:pt>
                <c:pt idx="2302">
                  <c:v>0.67599440335798522</c:v>
                </c:pt>
                <c:pt idx="2303">
                  <c:v>0.6757945232860284</c:v>
                </c:pt>
                <c:pt idx="2304">
                  <c:v>0.6757945232860284</c:v>
                </c:pt>
                <c:pt idx="2305">
                  <c:v>0.6757945232860284</c:v>
                </c:pt>
                <c:pt idx="2306">
                  <c:v>0.67559464321407159</c:v>
                </c:pt>
                <c:pt idx="2307">
                  <c:v>0.67559464321407159</c:v>
                </c:pt>
                <c:pt idx="2308">
                  <c:v>0.67559464321407159</c:v>
                </c:pt>
                <c:pt idx="2309">
                  <c:v>0.67539476314211466</c:v>
                </c:pt>
                <c:pt idx="2310">
                  <c:v>0.67519488307015796</c:v>
                </c:pt>
                <c:pt idx="2311">
                  <c:v>0.67519488307015796</c:v>
                </c:pt>
                <c:pt idx="2312">
                  <c:v>0.67519488307015796</c:v>
                </c:pt>
                <c:pt idx="2313">
                  <c:v>0.67519488307015796</c:v>
                </c:pt>
                <c:pt idx="2314">
                  <c:v>0.67519488307015796</c:v>
                </c:pt>
                <c:pt idx="2315">
                  <c:v>0.67499500299820103</c:v>
                </c:pt>
                <c:pt idx="2316">
                  <c:v>0.67499500299820103</c:v>
                </c:pt>
                <c:pt idx="2317">
                  <c:v>0.67479512292624433</c:v>
                </c:pt>
                <c:pt idx="2318">
                  <c:v>0.67479512292624433</c:v>
                </c:pt>
                <c:pt idx="2319">
                  <c:v>0.6745952428542874</c:v>
                </c:pt>
                <c:pt idx="2320">
                  <c:v>0.6745952428542874</c:v>
                </c:pt>
                <c:pt idx="2321">
                  <c:v>0.67439536278233059</c:v>
                </c:pt>
                <c:pt idx="2322">
                  <c:v>0.67419548271037377</c:v>
                </c:pt>
                <c:pt idx="2323">
                  <c:v>0.67399560263841696</c:v>
                </c:pt>
                <c:pt idx="2324">
                  <c:v>0.67399560263841696</c:v>
                </c:pt>
                <c:pt idx="2325">
                  <c:v>0.67379572256646014</c:v>
                </c:pt>
                <c:pt idx="2326">
                  <c:v>0.67379572256646014</c:v>
                </c:pt>
                <c:pt idx="2327">
                  <c:v>0.67359584249450322</c:v>
                </c:pt>
                <c:pt idx="2328">
                  <c:v>0.67339596242254651</c:v>
                </c:pt>
                <c:pt idx="2329">
                  <c:v>0.67339596242254651</c:v>
                </c:pt>
                <c:pt idx="2330">
                  <c:v>0.67319608235058959</c:v>
                </c:pt>
                <c:pt idx="2331">
                  <c:v>0.67299620227863288</c:v>
                </c:pt>
                <c:pt idx="2332">
                  <c:v>0.67299620227863288</c:v>
                </c:pt>
                <c:pt idx="2333">
                  <c:v>0.67279632220667596</c:v>
                </c:pt>
                <c:pt idx="2334">
                  <c:v>0.67279632220667596</c:v>
                </c:pt>
                <c:pt idx="2335">
                  <c:v>0.67279632220667596</c:v>
                </c:pt>
                <c:pt idx="2336">
                  <c:v>0.67279632220667596</c:v>
                </c:pt>
                <c:pt idx="2337">
                  <c:v>0.67259644213471914</c:v>
                </c:pt>
                <c:pt idx="2338">
                  <c:v>0.67259644213471914</c:v>
                </c:pt>
                <c:pt idx="2339">
                  <c:v>0.67259644213471914</c:v>
                </c:pt>
                <c:pt idx="2340">
                  <c:v>0.67259644213471914</c:v>
                </c:pt>
                <c:pt idx="2341">
                  <c:v>0.67259644213471914</c:v>
                </c:pt>
                <c:pt idx="2342">
                  <c:v>0.67239656206276233</c:v>
                </c:pt>
                <c:pt idx="2343">
                  <c:v>0.67219668199080551</c:v>
                </c:pt>
                <c:pt idx="2344">
                  <c:v>0.6719968019188487</c:v>
                </c:pt>
                <c:pt idx="2345">
                  <c:v>0.6719968019188487</c:v>
                </c:pt>
                <c:pt idx="2346">
                  <c:v>0.67179692184689188</c:v>
                </c:pt>
                <c:pt idx="2347">
                  <c:v>0.67179692184689188</c:v>
                </c:pt>
                <c:pt idx="2348">
                  <c:v>0.67159704177493507</c:v>
                </c:pt>
                <c:pt idx="2349">
                  <c:v>0.67139716170297814</c:v>
                </c:pt>
                <c:pt idx="2350">
                  <c:v>0.67139716170297814</c:v>
                </c:pt>
                <c:pt idx="2351">
                  <c:v>0.67119728163102144</c:v>
                </c:pt>
                <c:pt idx="2352">
                  <c:v>0.67119728163102144</c:v>
                </c:pt>
                <c:pt idx="2353">
                  <c:v>0.67099740155906451</c:v>
                </c:pt>
                <c:pt idx="2354">
                  <c:v>0.67079752148710781</c:v>
                </c:pt>
                <c:pt idx="2355">
                  <c:v>0.67059764141515088</c:v>
                </c:pt>
                <c:pt idx="2356">
                  <c:v>0.67039776134319407</c:v>
                </c:pt>
                <c:pt idx="2357">
                  <c:v>0.67039776134319407</c:v>
                </c:pt>
                <c:pt idx="2358">
                  <c:v>0.67019788127123725</c:v>
                </c:pt>
                <c:pt idx="2359">
                  <c:v>0.66999800119928044</c:v>
                </c:pt>
                <c:pt idx="2360">
                  <c:v>0.66979812112732362</c:v>
                </c:pt>
                <c:pt idx="2361">
                  <c:v>0.66959824105536681</c:v>
                </c:pt>
                <c:pt idx="2362">
                  <c:v>0.66959824105536681</c:v>
                </c:pt>
                <c:pt idx="2363">
                  <c:v>0.66959824105536681</c:v>
                </c:pt>
                <c:pt idx="2364">
                  <c:v>0.66959824105536681</c:v>
                </c:pt>
                <c:pt idx="2365">
                  <c:v>0.66939836098340999</c:v>
                </c:pt>
                <c:pt idx="2366">
                  <c:v>0.66919848091145306</c:v>
                </c:pt>
                <c:pt idx="2367">
                  <c:v>0.66919848091145306</c:v>
                </c:pt>
                <c:pt idx="2368">
                  <c:v>0.66919848091145306</c:v>
                </c:pt>
                <c:pt idx="2369">
                  <c:v>0.66919848091145306</c:v>
                </c:pt>
                <c:pt idx="2370">
                  <c:v>0.66919848091145306</c:v>
                </c:pt>
                <c:pt idx="2371">
                  <c:v>0.66919848091145306</c:v>
                </c:pt>
                <c:pt idx="2372">
                  <c:v>0.66899860083949636</c:v>
                </c:pt>
                <c:pt idx="2373">
                  <c:v>0.66879872076753943</c:v>
                </c:pt>
                <c:pt idx="2374">
                  <c:v>0.66859884069558273</c:v>
                </c:pt>
                <c:pt idx="2375">
                  <c:v>0.66859884069558273</c:v>
                </c:pt>
                <c:pt idx="2376">
                  <c:v>0.6683989606236258</c:v>
                </c:pt>
                <c:pt idx="2377">
                  <c:v>0.6683989606236258</c:v>
                </c:pt>
                <c:pt idx="2378">
                  <c:v>0.66819908055166899</c:v>
                </c:pt>
                <c:pt idx="2379">
                  <c:v>0.66799920047971217</c:v>
                </c:pt>
                <c:pt idx="2380">
                  <c:v>0.66799920047971217</c:v>
                </c:pt>
                <c:pt idx="2381">
                  <c:v>0.66779932040775536</c:v>
                </c:pt>
                <c:pt idx="2382">
                  <c:v>0.66759944033579854</c:v>
                </c:pt>
                <c:pt idx="2383">
                  <c:v>0.66739956026384162</c:v>
                </c:pt>
                <c:pt idx="2384">
                  <c:v>0.66739956026384162</c:v>
                </c:pt>
                <c:pt idx="2385">
                  <c:v>0.66739956026384162</c:v>
                </c:pt>
                <c:pt idx="2386">
                  <c:v>0.66739956026384162</c:v>
                </c:pt>
                <c:pt idx="2387">
                  <c:v>0.66719968019188491</c:v>
                </c:pt>
                <c:pt idx="2388">
                  <c:v>0.66699980011992799</c:v>
                </c:pt>
                <c:pt idx="2389">
                  <c:v>0.66679992004797128</c:v>
                </c:pt>
                <c:pt idx="2390">
                  <c:v>0.66660003997601436</c:v>
                </c:pt>
                <c:pt idx="2391">
                  <c:v>0.66660003997601436</c:v>
                </c:pt>
                <c:pt idx="2392">
                  <c:v>0.66660003997601436</c:v>
                </c:pt>
                <c:pt idx="2393">
                  <c:v>0.66640015990405754</c:v>
                </c:pt>
                <c:pt idx="2394">
                  <c:v>0.66620027983210073</c:v>
                </c:pt>
                <c:pt idx="2395">
                  <c:v>0.66600039976014391</c:v>
                </c:pt>
                <c:pt idx="2396">
                  <c:v>0.66600039976014391</c:v>
                </c:pt>
                <c:pt idx="2397">
                  <c:v>0.66600039976014391</c:v>
                </c:pt>
                <c:pt idx="2398">
                  <c:v>0.6658005196881871</c:v>
                </c:pt>
                <c:pt idx="2399">
                  <c:v>0.6658005196881871</c:v>
                </c:pt>
                <c:pt idx="2400">
                  <c:v>0.6658005196881871</c:v>
                </c:pt>
                <c:pt idx="2401">
                  <c:v>0.66560063961623028</c:v>
                </c:pt>
                <c:pt idx="2402">
                  <c:v>0.66540075954427347</c:v>
                </c:pt>
                <c:pt idx="2403">
                  <c:v>0.66520087947231654</c:v>
                </c:pt>
                <c:pt idx="2404">
                  <c:v>0.66500099940035984</c:v>
                </c:pt>
                <c:pt idx="2405">
                  <c:v>0.66480111932840291</c:v>
                </c:pt>
                <c:pt idx="2406">
                  <c:v>0.66460123925644621</c:v>
                </c:pt>
                <c:pt idx="2407">
                  <c:v>0.66460123925644621</c:v>
                </c:pt>
                <c:pt idx="2408">
                  <c:v>0.66460123925644621</c:v>
                </c:pt>
                <c:pt idx="2409">
                  <c:v>0.66460123925644621</c:v>
                </c:pt>
                <c:pt idx="2410">
                  <c:v>0.66460123925644621</c:v>
                </c:pt>
                <c:pt idx="2411">
                  <c:v>0.66440135918448928</c:v>
                </c:pt>
                <c:pt idx="2412">
                  <c:v>0.66440135918448928</c:v>
                </c:pt>
                <c:pt idx="2413">
                  <c:v>0.66440135918448928</c:v>
                </c:pt>
                <c:pt idx="2414">
                  <c:v>0.66420147911253247</c:v>
                </c:pt>
                <c:pt idx="2415">
                  <c:v>0.66400159904057565</c:v>
                </c:pt>
                <c:pt idx="2416">
                  <c:v>0.66380171896861884</c:v>
                </c:pt>
                <c:pt idx="2417">
                  <c:v>0.66360183889666202</c:v>
                </c:pt>
                <c:pt idx="2418">
                  <c:v>0.6634019588247051</c:v>
                </c:pt>
                <c:pt idx="2419">
                  <c:v>0.6634019588247051</c:v>
                </c:pt>
                <c:pt idx="2420">
                  <c:v>0.6634019588247051</c:v>
                </c:pt>
                <c:pt idx="2421">
                  <c:v>0.66320207875274839</c:v>
                </c:pt>
                <c:pt idx="2422">
                  <c:v>0.66300219868079147</c:v>
                </c:pt>
                <c:pt idx="2423">
                  <c:v>0.66300219868079147</c:v>
                </c:pt>
                <c:pt idx="2424">
                  <c:v>0.66280231860883476</c:v>
                </c:pt>
                <c:pt idx="2425">
                  <c:v>0.66280231860883476</c:v>
                </c:pt>
                <c:pt idx="2426">
                  <c:v>0.66280231860883476</c:v>
                </c:pt>
                <c:pt idx="2427">
                  <c:v>0.66280231860883476</c:v>
                </c:pt>
                <c:pt idx="2428">
                  <c:v>0.66260243853687784</c:v>
                </c:pt>
                <c:pt idx="2429">
                  <c:v>0.66240255846492102</c:v>
                </c:pt>
                <c:pt idx="2430">
                  <c:v>0.66240255846492102</c:v>
                </c:pt>
                <c:pt idx="2431">
                  <c:v>0.66220267839296421</c:v>
                </c:pt>
                <c:pt idx="2432">
                  <c:v>0.66220267839296421</c:v>
                </c:pt>
                <c:pt idx="2433">
                  <c:v>0.66200279832100739</c:v>
                </c:pt>
                <c:pt idx="2434">
                  <c:v>0.66180291824905058</c:v>
                </c:pt>
                <c:pt idx="2435">
                  <c:v>0.66160303817709376</c:v>
                </c:pt>
                <c:pt idx="2436">
                  <c:v>0.66140315810513695</c:v>
                </c:pt>
                <c:pt idx="2437">
                  <c:v>0.66120327803318002</c:v>
                </c:pt>
                <c:pt idx="2438">
                  <c:v>0.66100339796122332</c:v>
                </c:pt>
                <c:pt idx="2439">
                  <c:v>0.66080351788926639</c:v>
                </c:pt>
                <c:pt idx="2440">
                  <c:v>0.66060363781730969</c:v>
                </c:pt>
                <c:pt idx="2441">
                  <c:v>0.66040375774535276</c:v>
                </c:pt>
                <c:pt idx="2442">
                  <c:v>0.66020387767339594</c:v>
                </c:pt>
                <c:pt idx="2443">
                  <c:v>0.66000399760143913</c:v>
                </c:pt>
                <c:pt idx="2444">
                  <c:v>0.66000399760143913</c:v>
                </c:pt>
                <c:pt idx="2445">
                  <c:v>0.65980411752948231</c:v>
                </c:pt>
                <c:pt idx="2446">
                  <c:v>0.6596042374575255</c:v>
                </c:pt>
                <c:pt idx="2447">
                  <c:v>0.65940435738556868</c:v>
                </c:pt>
                <c:pt idx="2448">
                  <c:v>0.65920447731361187</c:v>
                </c:pt>
                <c:pt idx="2449">
                  <c:v>0.65900459724165494</c:v>
                </c:pt>
                <c:pt idx="2450">
                  <c:v>0.65900459724165494</c:v>
                </c:pt>
                <c:pt idx="2451">
                  <c:v>0.65900459724165494</c:v>
                </c:pt>
                <c:pt idx="2452">
                  <c:v>0.65880471716969824</c:v>
                </c:pt>
                <c:pt idx="2453">
                  <c:v>0.65880471716969824</c:v>
                </c:pt>
                <c:pt idx="2454">
                  <c:v>0.65880471716969824</c:v>
                </c:pt>
                <c:pt idx="2455">
                  <c:v>0.65860483709774131</c:v>
                </c:pt>
                <c:pt idx="2456">
                  <c:v>0.65860483709774131</c:v>
                </c:pt>
                <c:pt idx="2457">
                  <c:v>0.65860483709774131</c:v>
                </c:pt>
                <c:pt idx="2458">
                  <c:v>0.65840495702578461</c:v>
                </c:pt>
                <c:pt idx="2459">
                  <c:v>0.65820507695382768</c:v>
                </c:pt>
                <c:pt idx="2460">
                  <c:v>0.65800519688187087</c:v>
                </c:pt>
                <c:pt idx="2461">
                  <c:v>0.65800519688187087</c:v>
                </c:pt>
                <c:pt idx="2462">
                  <c:v>0.65780531680991405</c:v>
                </c:pt>
                <c:pt idx="2463">
                  <c:v>0.65780531680991405</c:v>
                </c:pt>
                <c:pt idx="2464">
                  <c:v>0.65780531680991405</c:v>
                </c:pt>
                <c:pt idx="2465">
                  <c:v>0.65760543673795724</c:v>
                </c:pt>
                <c:pt idx="2466">
                  <c:v>0.65740555666600042</c:v>
                </c:pt>
                <c:pt idx="2467">
                  <c:v>0.65740555666600042</c:v>
                </c:pt>
                <c:pt idx="2468">
                  <c:v>0.6572056765940435</c:v>
                </c:pt>
                <c:pt idx="2469">
                  <c:v>0.65700579652208679</c:v>
                </c:pt>
                <c:pt idx="2470">
                  <c:v>0.65680591645012987</c:v>
                </c:pt>
                <c:pt idx="2471">
                  <c:v>0.65660603637817316</c:v>
                </c:pt>
                <c:pt idx="2472">
                  <c:v>0.65640615630621624</c:v>
                </c:pt>
                <c:pt idx="2473">
                  <c:v>0.65620627623425942</c:v>
                </c:pt>
                <c:pt idx="2474">
                  <c:v>0.65600639616230261</c:v>
                </c:pt>
                <c:pt idx="2475">
                  <c:v>0.65580651609034579</c:v>
                </c:pt>
                <c:pt idx="2476">
                  <c:v>0.65580651609034579</c:v>
                </c:pt>
                <c:pt idx="2477">
                  <c:v>0.65560663601838898</c:v>
                </c:pt>
                <c:pt idx="2478">
                  <c:v>0.65540675594643216</c:v>
                </c:pt>
                <c:pt idx="2479">
                  <c:v>0.65540675594643216</c:v>
                </c:pt>
                <c:pt idx="2480">
                  <c:v>0.65520687587447535</c:v>
                </c:pt>
                <c:pt idx="2481">
                  <c:v>0.65500699580251842</c:v>
                </c:pt>
                <c:pt idx="2482">
                  <c:v>0.65480711573056172</c:v>
                </c:pt>
                <c:pt idx="2483">
                  <c:v>0.65480711573056172</c:v>
                </c:pt>
                <c:pt idx="2484">
                  <c:v>0.65460723565860479</c:v>
                </c:pt>
                <c:pt idx="2485">
                  <c:v>0.65460723565860479</c:v>
                </c:pt>
                <c:pt idx="2486">
                  <c:v>0.65460723565860479</c:v>
                </c:pt>
                <c:pt idx="2487">
                  <c:v>0.65440735558664809</c:v>
                </c:pt>
                <c:pt idx="2488">
                  <c:v>0.65440735558664809</c:v>
                </c:pt>
                <c:pt idx="2489">
                  <c:v>0.65420747551469116</c:v>
                </c:pt>
                <c:pt idx="2490">
                  <c:v>0.65400759544273435</c:v>
                </c:pt>
                <c:pt idx="2491">
                  <c:v>0.65380771537077753</c:v>
                </c:pt>
                <c:pt idx="2492">
                  <c:v>0.65380771537077753</c:v>
                </c:pt>
                <c:pt idx="2493">
                  <c:v>0.65380771537077753</c:v>
                </c:pt>
                <c:pt idx="2494">
                  <c:v>0.65360783529882072</c:v>
                </c:pt>
                <c:pt idx="2495">
                  <c:v>0.6534079552268639</c:v>
                </c:pt>
                <c:pt idx="2496">
                  <c:v>0.6534079552268639</c:v>
                </c:pt>
                <c:pt idx="2497">
                  <c:v>0.65320807515490698</c:v>
                </c:pt>
                <c:pt idx="2498">
                  <c:v>0.65320807515490698</c:v>
                </c:pt>
                <c:pt idx="2499">
                  <c:v>0.65300819508295027</c:v>
                </c:pt>
                <c:pt idx="2500">
                  <c:v>0.65280831501099335</c:v>
                </c:pt>
                <c:pt idx="2501">
                  <c:v>0.65280831501099335</c:v>
                </c:pt>
                <c:pt idx="2502">
                  <c:v>0.65280831501099335</c:v>
                </c:pt>
                <c:pt idx="2503">
                  <c:v>0.65260843493903664</c:v>
                </c:pt>
                <c:pt idx="2504">
                  <c:v>0.65260843493903664</c:v>
                </c:pt>
                <c:pt idx="2505">
                  <c:v>0.65260843493903664</c:v>
                </c:pt>
                <c:pt idx="2506">
                  <c:v>0.65260843493903664</c:v>
                </c:pt>
                <c:pt idx="2507">
                  <c:v>0.65240855486707972</c:v>
                </c:pt>
                <c:pt idx="2508">
                  <c:v>0.6522086747951229</c:v>
                </c:pt>
                <c:pt idx="2509">
                  <c:v>0.6522086747951229</c:v>
                </c:pt>
                <c:pt idx="2510">
                  <c:v>0.65200879472316609</c:v>
                </c:pt>
                <c:pt idx="2511">
                  <c:v>0.65200879472316609</c:v>
                </c:pt>
                <c:pt idx="2512">
                  <c:v>0.65180891465120927</c:v>
                </c:pt>
                <c:pt idx="2513">
                  <c:v>0.65180891465120927</c:v>
                </c:pt>
                <c:pt idx="2514">
                  <c:v>0.65160903457925246</c:v>
                </c:pt>
                <c:pt idx="2515">
                  <c:v>0.65160903457925246</c:v>
                </c:pt>
                <c:pt idx="2516">
                  <c:v>0.65160903457925246</c:v>
                </c:pt>
                <c:pt idx="2517">
                  <c:v>0.65140915450729564</c:v>
                </c:pt>
                <c:pt idx="2518">
                  <c:v>0.65120927443533883</c:v>
                </c:pt>
                <c:pt idx="2519">
                  <c:v>0.6510093943633819</c:v>
                </c:pt>
                <c:pt idx="2520">
                  <c:v>0.6508095142914252</c:v>
                </c:pt>
                <c:pt idx="2521">
                  <c:v>0.6508095142914252</c:v>
                </c:pt>
                <c:pt idx="2522">
                  <c:v>0.6508095142914252</c:v>
                </c:pt>
                <c:pt idx="2523">
                  <c:v>0.65060963421946827</c:v>
                </c:pt>
                <c:pt idx="2524">
                  <c:v>0.65060963421946827</c:v>
                </c:pt>
                <c:pt idx="2525">
                  <c:v>0.65040975414751157</c:v>
                </c:pt>
                <c:pt idx="2526">
                  <c:v>0.65020987407555464</c:v>
                </c:pt>
                <c:pt idx="2527">
                  <c:v>0.65020987407555464</c:v>
                </c:pt>
                <c:pt idx="2528">
                  <c:v>0.65020987407555464</c:v>
                </c:pt>
                <c:pt idx="2529">
                  <c:v>0.65000999400359782</c:v>
                </c:pt>
                <c:pt idx="2530">
                  <c:v>0.64981011393164101</c:v>
                </c:pt>
                <c:pt idx="2531">
                  <c:v>0.64981011393164101</c:v>
                </c:pt>
                <c:pt idx="2532">
                  <c:v>0.64981011393164101</c:v>
                </c:pt>
                <c:pt idx="2533">
                  <c:v>0.64961023385968419</c:v>
                </c:pt>
                <c:pt idx="2534">
                  <c:v>0.64941035378772738</c:v>
                </c:pt>
                <c:pt idx="2535">
                  <c:v>0.64921047371577056</c:v>
                </c:pt>
                <c:pt idx="2536">
                  <c:v>0.64901059364381375</c:v>
                </c:pt>
                <c:pt idx="2537">
                  <c:v>0.64881071357185682</c:v>
                </c:pt>
                <c:pt idx="2538">
                  <c:v>0.64861083349990012</c:v>
                </c:pt>
                <c:pt idx="2539">
                  <c:v>0.64841095342794319</c:v>
                </c:pt>
                <c:pt idx="2540">
                  <c:v>0.64821107335598649</c:v>
                </c:pt>
                <c:pt idx="2541">
                  <c:v>0.64801119328402956</c:v>
                </c:pt>
                <c:pt idx="2542">
                  <c:v>0.64781131321207275</c:v>
                </c:pt>
                <c:pt idx="2543">
                  <c:v>0.64761143314011593</c:v>
                </c:pt>
                <c:pt idx="2544">
                  <c:v>0.64761143314011593</c:v>
                </c:pt>
                <c:pt idx="2545">
                  <c:v>0.64741155306815912</c:v>
                </c:pt>
                <c:pt idx="2546">
                  <c:v>0.64741155306815912</c:v>
                </c:pt>
                <c:pt idx="2547">
                  <c:v>0.64741155306815912</c:v>
                </c:pt>
                <c:pt idx="2548">
                  <c:v>0.6472116729962023</c:v>
                </c:pt>
                <c:pt idx="2549">
                  <c:v>0.64701179292424538</c:v>
                </c:pt>
                <c:pt idx="2550">
                  <c:v>0.64701179292424538</c:v>
                </c:pt>
                <c:pt idx="2551">
                  <c:v>0.64701179292424538</c:v>
                </c:pt>
                <c:pt idx="2552">
                  <c:v>0.64701179292424538</c:v>
                </c:pt>
                <c:pt idx="2553">
                  <c:v>0.64701179292424538</c:v>
                </c:pt>
                <c:pt idx="2554">
                  <c:v>0.64681191285228867</c:v>
                </c:pt>
                <c:pt idx="2555">
                  <c:v>0.64661203278033175</c:v>
                </c:pt>
                <c:pt idx="2556">
                  <c:v>0.64641215270837504</c:v>
                </c:pt>
                <c:pt idx="2557">
                  <c:v>0.64621227263641812</c:v>
                </c:pt>
                <c:pt idx="2558">
                  <c:v>0.64621227263641812</c:v>
                </c:pt>
                <c:pt idx="2559">
                  <c:v>0.6460123925644613</c:v>
                </c:pt>
                <c:pt idx="2560">
                  <c:v>0.64581251249250449</c:v>
                </c:pt>
                <c:pt idx="2561">
                  <c:v>0.64561263242054767</c:v>
                </c:pt>
                <c:pt idx="2562">
                  <c:v>0.64541275234859086</c:v>
                </c:pt>
                <c:pt idx="2563">
                  <c:v>0.64541275234859086</c:v>
                </c:pt>
                <c:pt idx="2564">
                  <c:v>0.64541275234859086</c:v>
                </c:pt>
                <c:pt idx="2565">
                  <c:v>0.64521287227663404</c:v>
                </c:pt>
                <c:pt idx="2566">
                  <c:v>0.64501299220467723</c:v>
                </c:pt>
                <c:pt idx="2567">
                  <c:v>0.64501299220467723</c:v>
                </c:pt>
                <c:pt idx="2568">
                  <c:v>0.6448131121327203</c:v>
                </c:pt>
                <c:pt idx="2569">
                  <c:v>0.6446132320607636</c:v>
                </c:pt>
                <c:pt idx="2570">
                  <c:v>0.64441335198880667</c:v>
                </c:pt>
                <c:pt idx="2571">
                  <c:v>0.64421347191684997</c:v>
                </c:pt>
                <c:pt idx="2572">
                  <c:v>0.64421347191684997</c:v>
                </c:pt>
                <c:pt idx="2573">
                  <c:v>0.64401359184489304</c:v>
                </c:pt>
                <c:pt idx="2574">
                  <c:v>0.64401359184489304</c:v>
                </c:pt>
                <c:pt idx="2575">
                  <c:v>0.64381371177293623</c:v>
                </c:pt>
                <c:pt idx="2576">
                  <c:v>0.64361383170097941</c:v>
                </c:pt>
                <c:pt idx="2577">
                  <c:v>0.6434139516290226</c:v>
                </c:pt>
                <c:pt idx="2578">
                  <c:v>0.64321407155706578</c:v>
                </c:pt>
                <c:pt idx="2579">
                  <c:v>0.64301419148510885</c:v>
                </c:pt>
                <c:pt idx="2580">
                  <c:v>0.64281431141315215</c:v>
                </c:pt>
                <c:pt idx="2581">
                  <c:v>0.64261443134119522</c:v>
                </c:pt>
                <c:pt idx="2582">
                  <c:v>0.64261443134119522</c:v>
                </c:pt>
                <c:pt idx="2583">
                  <c:v>0.64241455126923852</c:v>
                </c:pt>
                <c:pt idx="2584">
                  <c:v>0.64241455126923852</c:v>
                </c:pt>
                <c:pt idx="2585">
                  <c:v>0.64221467119728159</c:v>
                </c:pt>
                <c:pt idx="2586">
                  <c:v>0.64201479112532478</c:v>
                </c:pt>
                <c:pt idx="2587">
                  <c:v>0.64201479112532478</c:v>
                </c:pt>
                <c:pt idx="2588">
                  <c:v>0.64181491105336796</c:v>
                </c:pt>
                <c:pt idx="2589">
                  <c:v>0.64161503098141115</c:v>
                </c:pt>
                <c:pt idx="2590">
                  <c:v>0.64141515090945433</c:v>
                </c:pt>
                <c:pt idx="2591">
                  <c:v>0.64141515090945433</c:v>
                </c:pt>
                <c:pt idx="2592">
                  <c:v>0.64141515090945433</c:v>
                </c:pt>
                <c:pt idx="2593">
                  <c:v>0.64141515090945433</c:v>
                </c:pt>
                <c:pt idx="2594">
                  <c:v>0.64121527083749752</c:v>
                </c:pt>
                <c:pt idx="2595">
                  <c:v>0.6410153907655407</c:v>
                </c:pt>
                <c:pt idx="2596">
                  <c:v>0.6410153907655407</c:v>
                </c:pt>
                <c:pt idx="2597">
                  <c:v>0.64081551069358378</c:v>
                </c:pt>
                <c:pt idx="2598">
                  <c:v>0.64061563062162707</c:v>
                </c:pt>
                <c:pt idx="2599">
                  <c:v>0.64061563062162707</c:v>
                </c:pt>
                <c:pt idx="2600">
                  <c:v>0.64041575054967015</c:v>
                </c:pt>
                <c:pt idx="2601">
                  <c:v>0.64021587047771344</c:v>
                </c:pt>
                <c:pt idx="2602">
                  <c:v>0.64001599040575652</c:v>
                </c:pt>
                <c:pt idx="2603">
                  <c:v>0.64001599040575652</c:v>
                </c:pt>
                <c:pt idx="2604">
                  <c:v>0.6398161103337997</c:v>
                </c:pt>
                <c:pt idx="2605">
                  <c:v>0.63961623026184289</c:v>
                </c:pt>
                <c:pt idx="2606">
                  <c:v>0.63941635018988607</c:v>
                </c:pt>
                <c:pt idx="2607">
                  <c:v>0.63921647011792926</c:v>
                </c:pt>
                <c:pt idx="2608">
                  <c:v>0.63901659004597244</c:v>
                </c:pt>
                <c:pt idx="2609">
                  <c:v>0.63881670997401563</c:v>
                </c:pt>
                <c:pt idx="2610">
                  <c:v>0.6386168299020587</c:v>
                </c:pt>
                <c:pt idx="2611">
                  <c:v>0.6386168299020587</c:v>
                </c:pt>
                <c:pt idx="2612">
                  <c:v>0.6386168299020587</c:v>
                </c:pt>
                <c:pt idx="2613">
                  <c:v>0.6386168299020587</c:v>
                </c:pt>
                <c:pt idx="2614">
                  <c:v>0.638416949830102</c:v>
                </c:pt>
                <c:pt idx="2615">
                  <c:v>0.63821706975814507</c:v>
                </c:pt>
                <c:pt idx="2616">
                  <c:v>0.63801718968618837</c:v>
                </c:pt>
                <c:pt idx="2617">
                  <c:v>0.63781730961423144</c:v>
                </c:pt>
                <c:pt idx="2618">
                  <c:v>0.63781730961423144</c:v>
                </c:pt>
                <c:pt idx="2619">
                  <c:v>0.63781730961423144</c:v>
                </c:pt>
                <c:pt idx="2620">
                  <c:v>0.63761742954227463</c:v>
                </c:pt>
                <c:pt idx="2621">
                  <c:v>0.63741754947031781</c:v>
                </c:pt>
                <c:pt idx="2622">
                  <c:v>0.63741754947031781</c:v>
                </c:pt>
                <c:pt idx="2623">
                  <c:v>0.637217669398361</c:v>
                </c:pt>
                <c:pt idx="2624">
                  <c:v>0.637217669398361</c:v>
                </c:pt>
                <c:pt idx="2625">
                  <c:v>0.637217669398361</c:v>
                </c:pt>
                <c:pt idx="2626">
                  <c:v>0.63701778932640418</c:v>
                </c:pt>
                <c:pt idx="2627">
                  <c:v>0.63681790925444726</c:v>
                </c:pt>
                <c:pt idx="2628">
                  <c:v>0.63661802918249055</c:v>
                </c:pt>
                <c:pt idx="2629">
                  <c:v>0.63661802918249055</c:v>
                </c:pt>
                <c:pt idx="2630">
                  <c:v>0.63641814911053363</c:v>
                </c:pt>
                <c:pt idx="2631">
                  <c:v>0.63641814911053363</c:v>
                </c:pt>
                <c:pt idx="2632">
                  <c:v>0.63621826903857692</c:v>
                </c:pt>
                <c:pt idx="2633">
                  <c:v>0.63621826903857692</c:v>
                </c:pt>
                <c:pt idx="2634">
                  <c:v>0.63601838896662</c:v>
                </c:pt>
                <c:pt idx="2635">
                  <c:v>0.63601838896662</c:v>
                </c:pt>
                <c:pt idx="2636">
                  <c:v>0.63581850889466318</c:v>
                </c:pt>
                <c:pt idx="2637">
                  <c:v>0.63581850889466318</c:v>
                </c:pt>
                <c:pt idx="2638">
                  <c:v>0.63561862882270637</c:v>
                </c:pt>
                <c:pt idx="2639">
                  <c:v>0.63541874875074955</c:v>
                </c:pt>
                <c:pt idx="2640">
                  <c:v>0.63541874875074955</c:v>
                </c:pt>
                <c:pt idx="2641">
                  <c:v>0.63541874875074955</c:v>
                </c:pt>
                <c:pt idx="2642">
                  <c:v>0.63521886867879274</c:v>
                </c:pt>
                <c:pt idx="2643">
                  <c:v>0.63521886867879274</c:v>
                </c:pt>
                <c:pt idx="2644">
                  <c:v>0.63501898860683592</c:v>
                </c:pt>
                <c:pt idx="2645">
                  <c:v>0.63501898860683592</c:v>
                </c:pt>
                <c:pt idx="2646">
                  <c:v>0.63501898860683592</c:v>
                </c:pt>
                <c:pt idx="2647">
                  <c:v>0.63481910853487911</c:v>
                </c:pt>
                <c:pt idx="2648">
                  <c:v>0.63461922846292218</c:v>
                </c:pt>
                <c:pt idx="2649">
                  <c:v>0.63441934839096548</c:v>
                </c:pt>
                <c:pt idx="2650">
                  <c:v>0.63441934839096548</c:v>
                </c:pt>
                <c:pt idx="2651">
                  <c:v>0.63441934839096548</c:v>
                </c:pt>
                <c:pt idx="2652">
                  <c:v>0.63421946831900855</c:v>
                </c:pt>
                <c:pt idx="2653">
                  <c:v>0.63401958824705185</c:v>
                </c:pt>
                <c:pt idx="2654">
                  <c:v>0.63381970817509492</c:v>
                </c:pt>
                <c:pt idx="2655">
                  <c:v>0.63361982810313811</c:v>
                </c:pt>
                <c:pt idx="2656">
                  <c:v>0.63361982810313811</c:v>
                </c:pt>
                <c:pt idx="2657">
                  <c:v>0.63361982810313811</c:v>
                </c:pt>
                <c:pt idx="2658">
                  <c:v>0.63341994803118129</c:v>
                </c:pt>
                <c:pt idx="2659">
                  <c:v>0.63322006795922448</c:v>
                </c:pt>
                <c:pt idx="2660">
                  <c:v>0.63302018788726766</c:v>
                </c:pt>
                <c:pt idx="2661">
                  <c:v>0.63302018788726766</c:v>
                </c:pt>
                <c:pt idx="2662">
                  <c:v>0.63282030781531073</c:v>
                </c:pt>
                <c:pt idx="2663">
                  <c:v>0.63282030781531073</c:v>
                </c:pt>
                <c:pt idx="2664">
                  <c:v>0.63282030781531073</c:v>
                </c:pt>
                <c:pt idx="2665">
                  <c:v>0.63262042774335403</c:v>
                </c:pt>
                <c:pt idx="2666">
                  <c:v>0.63262042774335403</c:v>
                </c:pt>
                <c:pt idx="2667">
                  <c:v>0.6324205476713971</c:v>
                </c:pt>
                <c:pt idx="2668">
                  <c:v>0.6324205476713971</c:v>
                </c:pt>
                <c:pt idx="2669">
                  <c:v>0.6322206675994404</c:v>
                </c:pt>
                <c:pt idx="2670">
                  <c:v>0.63202078752748347</c:v>
                </c:pt>
                <c:pt idx="2671">
                  <c:v>0.63202078752748347</c:v>
                </c:pt>
                <c:pt idx="2672">
                  <c:v>0.63182090745552666</c:v>
                </c:pt>
                <c:pt idx="2673">
                  <c:v>0.63162102738356984</c:v>
                </c:pt>
                <c:pt idx="2674">
                  <c:v>0.63162102738356984</c:v>
                </c:pt>
                <c:pt idx="2675">
                  <c:v>0.63162102738356984</c:v>
                </c:pt>
                <c:pt idx="2676">
                  <c:v>0.63162102738356984</c:v>
                </c:pt>
                <c:pt idx="2677">
                  <c:v>0.63142114731161303</c:v>
                </c:pt>
                <c:pt idx="2678">
                  <c:v>0.63142114731161303</c:v>
                </c:pt>
                <c:pt idx="2679">
                  <c:v>0.63142114731161303</c:v>
                </c:pt>
                <c:pt idx="2680">
                  <c:v>0.63122126723965621</c:v>
                </c:pt>
                <c:pt idx="2681">
                  <c:v>0.6310213871676994</c:v>
                </c:pt>
                <c:pt idx="2682">
                  <c:v>0.6310213871676994</c:v>
                </c:pt>
                <c:pt idx="2683">
                  <c:v>0.63082150709574258</c:v>
                </c:pt>
                <c:pt idx="2684">
                  <c:v>0.63082150709574258</c:v>
                </c:pt>
                <c:pt idx="2685">
                  <c:v>0.63082150709574258</c:v>
                </c:pt>
                <c:pt idx="2686">
                  <c:v>0.63082150709574258</c:v>
                </c:pt>
                <c:pt idx="2687">
                  <c:v>0.63062162702378566</c:v>
                </c:pt>
                <c:pt idx="2688">
                  <c:v>0.63042174695182895</c:v>
                </c:pt>
                <c:pt idx="2689">
                  <c:v>0.63042174695182895</c:v>
                </c:pt>
                <c:pt idx="2690">
                  <c:v>0.63042174695182895</c:v>
                </c:pt>
                <c:pt idx="2691">
                  <c:v>0.63042174695182895</c:v>
                </c:pt>
                <c:pt idx="2692">
                  <c:v>0.63042174695182895</c:v>
                </c:pt>
                <c:pt idx="2693">
                  <c:v>0.63042174695182895</c:v>
                </c:pt>
                <c:pt idx="2694">
                  <c:v>0.63042174695182895</c:v>
                </c:pt>
                <c:pt idx="2695">
                  <c:v>0.63022186687987203</c:v>
                </c:pt>
                <c:pt idx="2696">
                  <c:v>0.63002198680791532</c:v>
                </c:pt>
                <c:pt idx="2697">
                  <c:v>0.63002198680791532</c:v>
                </c:pt>
                <c:pt idx="2698">
                  <c:v>0.6298221067359584</c:v>
                </c:pt>
                <c:pt idx="2699">
                  <c:v>0.62962222666400158</c:v>
                </c:pt>
                <c:pt idx="2700">
                  <c:v>0.62942234659204477</c:v>
                </c:pt>
                <c:pt idx="2701">
                  <c:v>0.62922246652008795</c:v>
                </c:pt>
                <c:pt idx="2702">
                  <c:v>0.62922246652008795</c:v>
                </c:pt>
                <c:pt idx="2703">
                  <c:v>0.62902258644813114</c:v>
                </c:pt>
                <c:pt idx="2704">
                  <c:v>0.62882270637617432</c:v>
                </c:pt>
                <c:pt idx="2705">
                  <c:v>0.62882270637617432</c:v>
                </c:pt>
                <c:pt idx="2706">
                  <c:v>0.62882270637617432</c:v>
                </c:pt>
                <c:pt idx="2707">
                  <c:v>0.62882270637617432</c:v>
                </c:pt>
                <c:pt idx="2708">
                  <c:v>0.62862282630421751</c:v>
                </c:pt>
                <c:pt idx="2709">
                  <c:v>0.62842294623226058</c:v>
                </c:pt>
                <c:pt idx="2710">
                  <c:v>0.62822306616030388</c:v>
                </c:pt>
                <c:pt idx="2711">
                  <c:v>0.62822306616030388</c:v>
                </c:pt>
                <c:pt idx="2712">
                  <c:v>0.62802318608834695</c:v>
                </c:pt>
                <c:pt idx="2713">
                  <c:v>0.62782330601639025</c:v>
                </c:pt>
                <c:pt idx="2714">
                  <c:v>0.62762342594443332</c:v>
                </c:pt>
                <c:pt idx="2715">
                  <c:v>0.62742354587247651</c:v>
                </c:pt>
                <c:pt idx="2716">
                  <c:v>0.62722366580051969</c:v>
                </c:pt>
                <c:pt idx="2717">
                  <c:v>0.62702378572856288</c:v>
                </c:pt>
                <c:pt idx="2718">
                  <c:v>0.62682390565660606</c:v>
                </c:pt>
                <c:pt idx="2719">
                  <c:v>0.62662402558464914</c:v>
                </c:pt>
                <c:pt idx="2720">
                  <c:v>0.62642414551269243</c:v>
                </c:pt>
                <c:pt idx="2721">
                  <c:v>0.62622426544073551</c:v>
                </c:pt>
                <c:pt idx="2722">
                  <c:v>0.62622426544073551</c:v>
                </c:pt>
                <c:pt idx="2723">
                  <c:v>0.6260243853687788</c:v>
                </c:pt>
                <c:pt idx="2724">
                  <c:v>0.62582450529682188</c:v>
                </c:pt>
                <c:pt idx="2725">
                  <c:v>0.62562462522486506</c:v>
                </c:pt>
                <c:pt idx="2726">
                  <c:v>0.62562462522486506</c:v>
                </c:pt>
                <c:pt idx="2727">
                  <c:v>0.62562462522486506</c:v>
                </c:pt>
                <c:pt idx="2728">
                  <c:v>0.62542474515290825</c:v>
                </c:pt>
                <c:pt idx="2729">
                  <c:v>0.62522486508095143</c:v>
                </c:pt>
                <c:pt idx="2730">
                  <c:v>0.62522486508095143</c:v>
                </c:pt>
                <c:pt idx="2731">
                  <c:v>0.62502498500899462</c:v>
                </c:pt>
                <c:pt idx="2732">
                  <c:v>0.62502498500899462</c:v>
                </c:pt>
                <c:pt idx="2733">
                  <c:v>0.6248251049370378</c:v>
                </c:pt>
                <c:pt idx="2734">
                  <c:v>0.62462522486508099</c:v>
                </c:pt>
                <c:pt idx="2735">
                  <c:v>0.62442534479312406</c:v>
                </c:pt>
                <c:pt idx="2736">
                  <c:v>0.62422546472116736</c:v>
                </c:pt>
                <c:pt idx="2737">
                  <c:v>0.62402558464921043</c:v>
                </c:pt>
                <c:pt idx="2738">
                  <c:v>0.62382570457725373</c:v>
                </c:pt>
                <c:pt idx="2739">
                  <c:v>0.62382570457725373</c:v>
                </c:pt>
                <c:pt idx="2740">
                  <c:v>0.6236258245052968</c:v>
                </c:pt>
                <c:pt idx="2741">
                  <c:v>0.62342594443333998</c:v>
                </c:pt>
                <c:pt idx="2742">
                  <c:v>0.62322606436138317</c:v>
                </c:pt>
                <c:pt idx="2743">
                  <c:v>0.62322606436138317</c:v>
                </c:pt>
                <c:pt idx="2744">
                  <c:v>0.62302618428942635</c:v>
                </c:pt>
                <c:pt idx="2745">
                  <c:v>0.62302618428942635</c:v>
                </c:pt>
                <c:pt idx="2746">
                  <c:v>0.62302618428942635</c:v>
                </c:pt>
                <c:pt idx="2747">
                  <c:v>0.62302618428942635</c:v>
                </c:pt>
                <c:pt idx="2748">
                  <c:v>0.62302618428942635</c:v>
                </c:pt>
                <c:pt idx="2749">
                  <c:v>0.62282630421746954</c:v>
                </c:pt>
                <c:pt idx="2750">
                  <c:v>0.62262642414551261</c:v>
                </c:pt>
                <c:pt idx="2751">
                  <c:v>0.62242654407355591</c:v>
                </c:pt>
                <c:pt idx="2752">
                  <c:v>0.62242654407355591</c:v>
                </c:pt>
                <c:pt idx="2753">
                  <c:v>0.62222666400159898</c:v>
                </c:pt>
                <c:pt idx="2754">
                  <c:v>0.62202678392964228</c:v>
                </c:pt>
                <c:pt idx="2755">
                  <c:v>0.62202678392964228</c:v>
                </c:pt>
                <c:pt idx="2756">
                  <c:v>0.62182690385768535</c:v>
                </c:pt>
                <c:pt idx="2757">
                  <c:v>0.62162702378572854</c:v>
                </c:pt>
                <c:pt idx="2758">
                  <c:v>0.62142714371377172</c:v>
                </c:pt>
                <c:pt idx="2759">
                  <c:v>0.62142714371377172</c:v>
                </c:pt>
                <c:pt idx="2760">
                  <c:v>0.62142714371377172</c:v>
                </c:pt>
                <c:pt idx="2761">
                  <c:v>0.62122726364181491</c:v>
                </c:pt>
                <c:pt idx="2762">
                  <c:v>0.62102738356985809</c:v>
                </c:pt>
                <c:pt idx="2763">
                  <c:v>0.62102738356985809</c:v>
                </c:pt>
                <c:pt idx="2764">
                  <c:v>0.62102738356985809</c:v>
                </c:pt>
                <c:pt idx="2765">
                  <c:v>0.62082750349790128</c:v>
                </c:pt>
                <c:pt idx="2766">
                  <c:v>0.62062762342594446</c:v>
                </c:pt>
                <c:pt idx="2767">
                  <c:v>0.62042774335398754</c:v>
                </c:pt>
                <c:pt idx="2768">
                  <c:v>0.62022786328203083</c:v>
                </c:pt>
                <c:pt idx="2769">
                  <c:v>0.62022786328203083</c:v>
                </c:pt>
                <c:pt idx="2770">
                  <c:v>0.62002798321007391</c:v>
                </c:pt>
                <c:pt idx="2771">
                  <c:v>0.62002798321007391</c:v>
                </c:pt>
                <c:pt idx="2772">
                  <c:v>0.6198281031381172</c:v>
                </c:pt>
                <c:pt idx="2773">
                  <c:v>0.6198281031381172</c:v>
                </c:pt>
                <c:pt idx="2774">
                  <c:v>0.61962822306616028</c:v>
                </c:pt>
                <c:pt idx="2775">
                  <c:v>0.61942834299420346</c:v>
                </c:pt>
                <c:pt idx="2776">
                  <c:v>0.61942834299420346</c:v>
                </c:pt>
                <c:pt idx="2777">
                  <c:v>0.61942834299420346</c:v>
                </c:pt>
                <c:pt idx="2778">
                  <c:v>0.61942834299420346</c:v>
                </c:pt>
                <c:pt idx="2779">
                  <c:v>0.61922846292224665</c:v>
                </c:pt>
                <c:pt idx="2780">
                  <c:v>0.61902858285028983</c:v>
                </c:pt>
                <c:pt idx="2781">
                  <c:v>0.61882870277833302</c:v>
                </c:pt>
                <c:pt idx="2782">
                  <c:v>0.61862882270637609</c:v>
                </c:pt>
                <c:pt idx="2783">
                  <c:v>0.61842894263441939</c:v>
                </c:pt>
                <c:pt idx="2784">
                  <c:v>0.61822906256246246</c:v>
                </c:pt>
                <c:pt idx="2785">
                  <c:v>0.61802918249050576</c:v>
                </c:pt>
                <c:pt idx="2786">
                  <c:v>0.61782930241854883</c:v>
                </c:pt>
                <c:pt idx="2787">
                  <c:v>0.61782930241854883</c:v>
                </c:pt>
                <c:pt idx="2788">
                  <c:v>0.61762942234659213</c:v>
                </c:pt>
                <c:pt idx="2789">
                  <c:v>0.6174295422746352</c:v>
                </c:pt>
                <c:pt idx="2790">
                  <c:v>0.61722966220267839</c:v>
                </c:pt>
                <c:pt idx="2791">
                  <c:v>0.61722966220267839</c:v>
                </c:pt>
                <c:pt idx="2792">
                  <c:v>0.61722966220267839</c:v>
                </c:pt>
                <c:pt idx="2793">
                  <c:v>0.61702978213072157</c:v>
                </c:pt>
                <c:pt idx="2794">
                  <c:v>0.61702978213072157</c:v>
                </c:pt>
                <c:pt idx="2795">
                  <c:v>0.61682990205876476</c:v>
                </c:pt>
                <c:pt idx="2796">
                  <c:v>0.61682990205876476</c:v>
                </c:pt>
                <c:pt idx="2797">
                  <c:v>0.61682990205876476</c:v>
                </c:pt>
                <c:pt idx="2798">
                  <c:v>0.61682990205876476</c:v>
                </c:pt>
                <c:pt idx="2799">
                  <c:v>0.61682990205876476</c:v>
                </c:pt>
                <c:pt idx="2800">
                  <c:v>0.61663002198680794</c:v>
                </c:pt>
                <c:pt idx="2801">
                  <c:v>0.61663002198680794</c:v>
                </c:pt>
                <c:pt idx="2802">
                  <c:v>0.61643014191485102</c:v>
                </c:pt>
                <c:pt idx="2803">
                  <c:v>0.61643014191485102</c:v>
                </c:pt>
                <c:pt idx="2804">
                  <c:v>0.61623026184289431</c:v>
                </c:pt>
                <c:pt idx="2805">
                  <c:v>0.61603038177093739</c:v>
                </c:pt>
                <c:pt idx="2806">
                  <c:v>0.61583050169898068</c:v>
                </c:pt>
                <c:pt idx="2807">
                  <c:v>0.61583050169898068</c:v>
                </c:pt>
                <c:pt idx="2808">
                  <c:v>0.61583050169898068</c:v>
                </c:pt>
                <c:pt idx="2809">
                  <c:v>0.61563062162702376</c:v>
                </c:pt>
                <c:pt idx="2810">
                  <c:v>0.61563062162702376</c:v>
                </c:pt>
                <c:pt idx="2811">
                  <c:v>0.61543074155506694</c:v>
                </c:pt>
                <c:pt idx="2812">
                  <c:v>0.61523086148311013</c:v>
                </c:pt>
                <c:pt idx="2813">
                  <c:v>0.61503098141115331</c:v>
                </c:pt>
                <c:pt idx="2814">
                  <c:v>0.61503098141115331</c:v>
                </c:pt>
                <c:pt idx="2815">
                  <c:v>0.6148311013391965</c:v>
                </c:pt>
                <c:pt idx="2816">
                  <c:v>0.61463122126723968</c:v>
                </c:pt>
                <c:pt idx="2817">
                  <c:v>0.61463122126723968</c:v>
                </c:pt>
                <c:pt idx="2818">
                  <c:v>0.61443134119528287</c:v>
                </c:pt>
                <c:pt idx="2819">
                  <c:v>0.61443134119528287</c:v>
                </c:pt>
                <c:pt idx="2820">
                  <c:v>0.61443134119528287</c:v>
                </c:pt>
                <c:pt idx="2821">
                  <c:v>0.61423146112332594</c:v>
                </c:pt>
                <c:pt idx="2822">
                  <c:v>0.61403158105136924</c:v>
                </c:pt>
                <c:pt idx="2823">
                  <c:v>0.61403158105136924</c:v>
                </c:pt>
                <c:pt idx="2824">
                  <c:v>0.61383170097941231</c:v>
                </c:pt>
                <c:pt idx="2825">
                  <c:v>0.61383170097941231</c:v>
                </c:pt>
                <c:pt idx="2826">
                  <c:v>0.61383170097941231</c:v>
                </c:pt>
                <c:pt idx="2827">
                  <c:v>0.61363182090745561</c:v>
                </c:pt>
                <c:pt idx="2828">
                  <c:v>0.61343194083549868</c:v>
                </c:pt>
                <c:pt idx="2829">
                  <c:v>0.61323206076354186</c:v>
                </c:pt>
                <c:pt idx="2830">
                  <c:v>0.61323206076354186</c:v>
                </c:pt>
                <c:pt idx="2831">
                  <c:v>0.61303218069158505</c:v>
                </c:pt>
                <c:pt idx="2832">
                  <c:v>0.61283230061962823</c:v>
                </c:pt>
                <c:pt idx="2833">
                  <c:v>0.61263242054767142</c:v>
                </c:pt>
                <c:pt idx="2834">
                  <c:v>0.61263242054767142</c:v>
                </c:pt>
                <c:pt idx="2835">
                  <c:v>0.61243254047571449</c:v>
                </c:pt>
                <c:pt idx="2836">
                  <c:v>0.61243254047571449</c:v>
                </c:pt>
                <c:pt idx="2837">
                  <c:v>0.61243254047571449</c:v>
                </c:pt>
                <c:pt idx="2838">
                  <c:v>0.61223266040375779</c:v>
                </c:pt>
                <c:pt idx="2839">
                  <c:v>0.61223266040375779</c:v>
                </c:pt>
                <c:pt idx="2840">
                  <c:v>0.61223266040375779</c:v>
                </c:pt>
                <c:pt idx="2841">
                  <c:v>0.61203278033180086</c:v>
                </c:pt>
                <c:pt idx="2842">
                  <c:v>0.61203278033180086</c:v>
                </c:pt>
                <c:pt idx="2843">
                  <c:v>0.61203278033180086</c:v>
                </c:pt>
                <c:pt idx="2844">
                  <c:v>0.61183290025984416</c:v>
                </c:pt>
                <c:pt idx="2845">
                  <c:v>0.61163302018788723</c:v>
                </c:pt>
                <c:pt idx="2846">
                  <c:v>0.61143314011593042</c:v>
                </c:pt>
                <c:pt idx="2847">
                  <c:v>0.6112332600439736</c:v>
                </c:pt>
                <c:pt idx="2848">
                  <c:v>0.6112332600439736</c:v>
                </c:pt>
                <c:pt idx="2849">
                  <c:v>0.61103337997201679</c:v>
                </c:pt>
                <c:pt idx="2850">
                  <c:v>0.61083349990005997</c:v>
                </c:pt>
                <c:pt idx="2851">
                  <c:v>0.61063361982810316</c:v>
                </c:pt>
                <c:pt idx="2852">
                  <c:v>0.61063361982810316</c:v>
                </c:pt>
                <c:pt idx="2853">
                  <c:v>0.61063361982810316</c:v>
                </c:pt>
                <c:pt idx="2854">
                  <c:v>0.61043373975614634</c:v>
                </c:pt>
                <c:pt idx="2855">
                  <c:v>0.61043373975614634</c:v>
                </c:pt>
                <c:pt idx="2856">
                  <c:v>0.61043373975614634</c:v>
                </c:pt>
                <c:pt idx="2857">
                  <c:v>0.61023385968418942</c:v>
                </c:pt>
                <c:pt idx="2858">
                  <c:v>0.61003397961223271</c:v>
                </c:pt>
                <c:pt idx="2859">
                  <c:v>0.60983409954027579</c:v>
                </c:pt>
                <c:pt idx="2860">
                  <c:v>0.60983409954027579</c:v>
                </c:pt>
                <c:pt idx="2861">
                  <c:v>0.60983409954027579</c:v>
                </c:pt>
                <c:pt idx="2862">
                  <c:v>0.60963421946831908</c:v>
                </c:pt>
                <c:pt idx="2863">
                  <c:v>0.60943433939636216</c:v>
                </c:pt>
                <c:pt idx="2864">
                  <c:v>0.60923445932440534</c:v>
                </c:pt>
                <c:pt idx="2865">
                  <c:v>0.60923445932440534</c:v>
                </c:pt>
                <c:pt idx="2866">
                  <c:v>0.60903457925244853</c:v>
                </c:pt>
                <c:pt idx="2867">
                  <c:v>0.60883469918049171</c:v>
                </c:pt>
                <c:pt idx="2868">
                  <c:v>0.6086348191085349</c:v>
                </c:pt>
                <c:pt idx="2869">
                  <c:v>0.6086348191085349</c:v>
                </c:pt>
                <c:pt idx="2870">
                  <c:v>0.60843493903657797</c:v>
                </c:pt>
                <c:pt idx="2871">
                  <c:v>0.60843493903657797</c:v>
                </c:pt>
                <c:pt idx="2872">
                  <c:v>0.60843493903657797</c:v>
                </c:pt>
                <c:pt idx="2873">
                  <c:v>0.60843493903657797</c:v>
                </c:pt>
                <c:pt idx="2874">
                  <c:v>0.60843493903657797</c:v>
                </c:pt>
                <c:pt idx="2875">
                  <c:v>0.60823505896462127</c:v>
                </c:pt>
                <c:pt idx="2876">
                  <c:v>0.60803517889266434</c:v>
                </c:pt>
                <c:pt idx="2877">
                  <c:v>0.60783529882070764</c:v>
                </c:pt>
                <c:pt idx="2878">
                  <c:v>0.60763541874875071</c:v>
                </c:pt>
                <c:pt idx="2879">
                  <c:v>0.60763541874875071</c:v>
                </c:pt>
                <c:pt idx="2880">
                  <c:v>0.60763541874875071</c:v>
                </c:pt>
                <c:pt idx="2881">
                  <c:v>0.60743553867679401</c:v>
                </c:pt>
                <c:pt idx="2882">
                  <c:v>0.60743553867679401</c:v>
                </c:pt>
                <c:pt idx="2883">
                  <c:v>0.60743553867679401</c:v>
                </c:pt>
                <c:pt idx="2884">
                  <c:v>0.60723565860483708</c:v>
                </c:pt>
                <c:pt idx="2885">
                  <c:v>0.60703577853288027</c:v>
                </c:pt>
                <c:pt idx="2886">
                  <c:v>0.60683589846092345</c:v>
                </c:pt>
                <c:pt idx="2887">
                  <c:v>0.60663601838896664</c:v>
                </c:pt>
                <c:pt idx="2888">
                  <c:v>0.60643613831700982</c:v>
                </c:pt>
                <c:pt idx="2889">
                  <c:v>0.60643613831700982</c:v>
                </c:pt>
                <c:pt idx="2890">
                  <c:v>0.60643613831700982</c:v>
                </c:pt>
                <c:pt idx="2891">
                  <c:v>0.60643613831700982</c:v>
                </c:pt>
                <c:pt idx="2892">
                  <c:v>0.60623625824505289</c:v>
                </c:pt>
                <c:pt idx="2893">
                  <c:v>0.60623625824505289</c:v>
                </c:pt>
                <c:pt idx="2894">
                  <c:v>0.60603637817309619</c:v>
                </c:pt>
                <c:pt idx="2895">
                  <c:v>0.60583649810113926</c:v>
                </c:pt>
                <c:pt idx="2896">
                  <c:v>0.60583649810113926</c:v>
                </c:pt>
                <c:pt idx="2897">
                  <c:v>0.60563661802918256</c:v>
                </c:pt>
                <c:pt idx="2898">
                  <c:v>0.60543673795722563</c:v>
                </c:pt>
                <c:pt idx="2899">
                  <c:v>0.60523685788526882</c:v>
                </c:pt>
                <c:pt idx="2900">
                  <c:v>0.605036977813312</c:v>
                </c:pt>
                <c:pt idx="2901">
                  <c:v>0.60483709774135519</c:v>
                </c:pt>
                <c:pt idx="2902">
                  <c:v>0.60483709774135519</c:v>
                </c:pt>
                <c:pt idx="2903">
                  <c:v>0.60483709774135519</c:v>
                </c:pt>
                <c:pt idx="2904">
                  <c:v>0.60463721766939837</c:v>
                </c:pt>
                <c:pt idx="2905">
                  <c:v>0.60463721766939837</c:v>
                </c:pt>
                <c:pt idx="2906">
                  <c:v>0.60463721766939837</c:v>
                </c:pt>
                <c:pt idx="2907">
                  <c:v>0.60443733759744156</c:v>
                </c:pt>
                <c:pt idx="2908">
                  <c:v>0.60423745752548474</c:v>
                </c:pt>
                <c:pt idx="2909">
                  <c:v>0.60403757745352782</c:v>
                </c:pt>
                <c:pt idx="2910">
                  <c:v>0.60403757745352782</c:v>
                </c:pt>
                <c:pt idx="2911">
                  <c:v>0.60403757745352782</c:v>
                </c:pt>
                <c:pt idx="2912">
                  <c:v>0.60403757745352782</c:v>
                </c:pt>
                <c:pt idx="2913">
                  <c:v>0.60403757745352782</c:v>
                </c:pt>
                <c:pt idx="2914">
                  <c:v>0.60403757745352782</c:v>
                </c:pt>
                <c:pt idx="2915">
                  <c:v>0.60403757745352782</c:v>
                </c:pt>
                <c:pt idx="2916">
                  <c:v>0.60383769738157111</c:v>
                </c:pt>
                <c:pt idx="2917">
                  <c:v>0.60363781730961419</c:v>
                </c:pt>
                <c:pt idx="2918">
                  <c:v>0.60343793723765748</c:v>
                </c:pt>
                <c:pt idx="2919">
                  <c:v>0.60323805716570056</c:v>
                </c:pt>
                <c:pt idx="2920">
                  <c:v>0.60323805716570056</c:v>
                </c:pt>
                <c:pt idx="2921">
                  <c:v>0.60323805716570056</c:v>
                </c:pt>
                <c:pt idx="2922">
                  <c:v>0.60303817709374374</c:v>
                </c:pt>
                <c:pt idx="2923">
                  <c:v>0.60283829702178693</c:v>
                </c:pt>
                <c:pt idx="2924">
                  <c:v>0.60263841694983011</c:v>
                </c:pt>
                <c:pt idx="2925">
                  <c:v>0.6024385368778733</c:v>
                </c:pt>
                <c:pt idx="2926">
                  <c:v>0.6024385368778733</c:v>
                </c:pt>
                <c:pt idx="2927">
                  <c:v>0.6024385368778733</c:v>
                </c:pt>
                <c:pt idx="2928">
                  <c:v>0.6024385368778733</c:v>
                </c:pt>
                <c:pt idx="2929">
                  <c:v>0.60223865680591637</c:v>
                </c:pt>
                <c:pt idx="2930">
                  <c:v>0.60203877673395967</c:v>
                </c:pt>
                <c:pt idx="2931">
                  <c:v>0.60203877673395967</c:v>
                </c:pt>
                <c:pt idx="2932">
                  <c:v>0.60183889666200274</c:v>
                </c:pt>
                <c:pt idx="2933">
                  <c:v>0.60183889666200274</c:v>
                </c:pt>
                <c:pt idx="2934">
                  <c:v>0.60183889666200274</c:v>
                </c:pt>
                <c:pt idx="2935">
                  <c:v>0.60163901659004604</c:v>
                </c:pt>
                <c:pt idx="2936">
                  <c:v>0.60163901659004604</c:v>
                </c:pt>
                <c:pt idx="2937">
                  <c:v>0.60163901659004604</c:v>
                </c:pt>
                <c:pt idx="2938">
                  <c:v>0.60163901659004604</c:v>
                </c:pt>
                <c:pt idx="2939">
                  <c:v>0.60143913651808911</c:v>
                </c:pt>
                <c:pt idx="2940">
                  <c:v>0.60143913651808911</c:v>
                </c:pt>
                <c:pt idx="2941">
                  <c:v>0.6012392564461323</c:v>
                </c:pt>
                <c:pt idx="2942">
                  <c:v>0.60103937637417548</c:v>
                </c:pt>
                <c:pt idx="2943">
                  <c:v>0.60103937637417548</c:v>
                </c:pt>
                <c:pt idx="2944">
                  <c:v>0.60103937637417548</c:v>
                </c:pt>
                <c:pt idx="2945">
                  <c:v>0.60083949630221867</c:v>
                </c:pt>
                <c:pt idx="2946">
                  <c:v>0.60063961623026185</c:v>
                </c:pt>
                <c:pt idx="2947">
                  <c:v>0.60043973615830504</c:v>
                </c:pt>
                <c:pt idx="2948">
                  <c:v>0.60043973615830504</c:v>
                </c:pt>
                <c:pt idx="2949">
                  <c:v>0.60023985608634822</c:v>
                </c:pt>
                <c:pt idx="2950">
                  <c:v>0.6000399760143913</c:v>
                </c:pt>
                <c:pt idx="2951">
                  <c:v>0.59984009594243459</c:v>
                </c:pt>
                <c:pt idx="2952">
                  <c:v>0.59964021587047767</c:v>
                </c:pt>
                <c:pt idx="2953">
                  <c:v>0.59944033579852096</c:v>
                </c:pt>
                <c:pt idx="2954">
                  <c:v>0.59944033579852096</c:v>
                </c:pt>
                <c:pt idx="2955">
                  <c:v>0.59924045572656404</c:v>
                </c:pt>
                <c:pt idx="2956">
                  <c:v>0.59924045572656404</c:v>
                </c:pt>
                <c:pt idx="2957">
                  <c:v>0.59904057565460722</c:v>
                </c:pt>
                <c:pt idx="2958">
                  <c:v>0.59884069558265041</c:v>
                </c:pt>
                <c:pt idx="2959">
                  <c:v>0.59864081551069359</c:v>
                </c:pt>
                <c:pt idx="2960">
                  <c:v>0.59844093543873678</c:v>
                </c:pt>
                <c:pt idx="2961">
                  <c:v>0.59824105536677985</c:v>
                </c:pt>
                <c:pt idx="2962">
                  <c:v>0.59824105536677985</c:v>
                </c:pt>
                <c:pt idx="2963">
                  <c:v>0.59804117529482315</c:v>
                </c:pt>
                <c:pt idx="2964">
                  <c:v>0.59784129522286622</c:v>
                </c:pt>
                <c:pt idx="2965">
                  <c:v>0.59784129522286622</c:v>
                </c:pt>
                <c:pt idx="2966">
                  <c:v>0.59784129522286622</c:v>
                </c:pt>
                <c:pt idx="2967">
                  <c:v>0.59784129522286622</c:v>
                </c:pt>
                <c:pt idx="2968">
                  <c:v>0.59764141515090952</c:v>
                </c:pt>
                <c:pt idx="2969">
                  <c:v>0.59764141515090952</c:v>
                </c:pt>
                <c:pt idx="2970">
                  <c:v>0.59744153507895259</c:v>
                </c:pt>
                <c:pt idx="2971">
                  <c:v>0.59724165500699578</c:v>
                </c:pt>
                <c:pt idx="2972">
                  <c:v>0.59704177493503896</c:v>
                </c:pt>
                <c:pt idx="2973">
                  <c:v>0.59704177493503896</c:v>
                </c:pt>
                <c:pt idx="2974">
                  <c:v>0.59684189486308215</c:v>
                </c:pt>
                <c:pt idx="2975">
                  <c:v>0.59684189486308215</c:v>
                </c:pt>
                <c:pt idx="2976">
                  <c:v>0.59664201479112533</c:v>
                </c:pt>
                <c:pt idx="2977">
                  <c:v>0.59644213471916852</c:v>
                </c:pt>
                <c:pt idx="2978">
                  <c:v>0.59644213471916852</c:v>
                </c:pt>
                <c:pt idx="2979">
                  <c:v>0.5962422546472117</c:v>
                </c:pt>
                <c:pt idx="2980">
                  <c:v>0.5962422546472117</c:v>
                </c:pt>
                <c:pt idx="2981">
                  <c:v>0.59604237457525477</c:v>
                </c:pt>
                <c:pt idx="2982">
                  <c:v>0.59584249450329807</c:v>
                </c:pt>
                <c:pt idx="2983">
                  <c:v>0.59564261443134114</c:v>
                </c:pt>
                <c:pt idx="2984">
                  <c:v>0.59544273435938444</c:v>
                </c:pt>
                <c:pt idx="2985">
                  <c:v>0.59524285428742751</c:v>
                </c:pt>
                <c:pt idx="2986">
                  <c:v>0.5950429742154707</c:v>
                </c:pt>
                <c:pt idx="2987">
                  <c:v>0.59484309414351388</c:v>
                </c:pt>
                <c:pt idx="2988">
                  <c:v>0.59464321407155707</c:v>
                </c:pt>
                <c:pt idx="2989">
                  <c:v>0.59444333399960025</c:v>
                </c:pt>
                <c:pt idx="2990">
                  <c:v>0.59424345392764344</c:v>
                </c:pt>
                <c:pt idx="2991">
                  <c:v>0.59424345392764344</c:v>
                </c:pt>
                <c:pt idx="2992">
                  <c:v>0.59404357385568662</c:v>
                </c:pt>
                <c:pt idx="2993">
                  <c:v>0.5938436937837297</c:v>
                </c:pt>
                <c:pt idx="2994">
                  <c:v>0.59364381371177299</c:v>
                </c:pt>
                <c:pt idx="2995">
                  <c:v>0.59344393363981607</c:v>
                </c:pt>
                <c:pt idx="2996">
                  <c:v>0.59324405356785936</c:v>
                </c:pt>
                <c:pt idx="2997">
                  <c:v>0.59304417349590244</c:v>
                </c:pt>
                <c:pt idx="2998">
                  <c:v>0.59304417349590244</c:v>
                </c:pt>
                <c:pt idx="2999">
                  <c:v>0.59284429342394562</c:v>
                </c:pt>
                <c:pt idx="3000">
                  <c:v>0.59264441335198881</c:v>
                </c:pt>
                <c:pt idx="3001">
                  <c:v>0.59244453328003199</c:v>
                </c:pt>
                <c:pt idx="3002">
                  <c:v>0.59244453328003199</c:v>
                </c:pt>
                <c:pt idx="3003">
                  <c:v>0.59224465320807518</c:v>
                </c:pt>
                <c:pt idx="3004">
                  <c:v>0.59224465320807518</c:v>
                </c:pt>
                <c:pt idx="3005">
                  <c:v>0.59204477313611825</c:v>
                </c:pt>
                <c:pt idx="3006">
                  <c:v>0.59204477313611825</c:v>
                </c:pt>
                <c:pt idx="3007">
                  <c:v>0.59184489306416155</c:v>
                </c:pt>
                <c:pt idx="3008">
                  <c:v>0.59164501299220462</c:v>
                </c:pt>
                <c:pt idx="3009">
                  <c:v>0.59164501299220462</c:v>
                </c:pt>
                <c:pt idx="3010">
                  <c:v>0.59144513292024792</c:v>
                </c:pt>
                <c:pt idx="3011">
                  <c:v>0.59144513292024792</c:v>
                </c:pt>
                <c:pt idx="3012">
                  <c:v>0.59144513292024792</c:v>
                </c:pt>
                <c:pt idx="3013">
                  <c:v>0.59124525284829099</c:v>
                </c:pt>
                <c:pt idx="3014">
                  <c:v>0.59124525284829099</c:v>
                </c:pt>
                <c:pt idx="3015">
                  <c:v>0.59104537277633418</c:v>
                </c:pt>
                <c:pt idx="3016">
                  <c:v>0.59084549270437736</c:v>
                </c:pt>
                <c:pt idx="3017">
                  <c:v>0.59084549270437736</c:v>
                </c:pt>
                <c:pt idx="3018">
                  <c:v>0.59064561263242055</c:v>
                </c:pt>
                <c:pt idx="3019">
                  <c:v>0.59044573256046373</c:v>
                </c:pt>
                <c:pt idx="3020">
                  <c:v>0.59044573256046373</c:v>
                </c:pt>
                <c:pt idx="3021">
                  <c:v>0.59024585248850692</c:v>
                </c:pt>
                <c:pt idx="3022">
                  <c:v>0.5900459724165501</c:v>
                </c:pt>
                <c:pt idx="3023">
                  <c:v>0.58984609234459318</c:v>
                </c:pt>
                <c:pt idx="3024">
                  <c:v>0.58964621227263647</c:v>
                </c:pt>
                <c:pt idx="3025">
                  <c:v>0.58944633220067955</c:v>
                </c:pt>
                <c:pt idx="3026">
                  <c:v>0.58924645212872284</c:v>
                </c:pt>
                <c:pt idx="3027">
                  <c:v>0.58904657205676592</c:v>
                </c:pt>
                <c:pt idx="3028">
                  <c:v>0.5888466919848091</c:v>
                </c:pt>
                <c:pt idx="3029">
                  <c:v>0.5888466919848091</c:v>
                </c:pt>
                <c:pt idx="3030">
                  <c:v>0.5888466919848091</c:v>
                </c:pt>
                <c:pt idx="3031">
                  <c:v>0.58864681191285229</c:v>
                </c:pt>
                <c:pt idx="3032">
                  <c:v>0.58864681191285229</c:v>
                </c:pt>
                <c:pt idx="3033">
                  <c:v>0.58864681191285229</c:v>
                </c:pt>
                <c:pt idx="3034">
                  <c:v>0.58864681191285229</c:v>
                </c:pt>
                <c:pt idx="3035">
                  <c:v>0.58844693184089547</c:v>
                </c:pt>
                <c:pt idx="3036">
                  <c:v>0.58824705176893866</c:v>
                </c:pt>
                <c:pt idx="3037">
                  <c:v>0.58804717169698173</c:v>
                </c:pt>
                <c:pt idx="3038">
                  <c:v>0.58784729162502503</c:v>
                </c:pt>
                <c:pt idx="3039">
                  <c:v>0.58784729162502503</c:v>
                </c:pt>
                <c:pt idx="3040">
                  <c:v>0.5876474115530681</c:v>
                </c:pt>
                <c:pt idx="3041">
                  <c:v>0.5874475314811114</c:v>
                </c:pt>
                <c:pt idx="3042">
                  <c:v>0.5874475314811114</c:v>
                </c:pt>
                <c:pt idx="3043">
                  <c:v>0.58724765140915447</c:v>
                </c:pt>
                <c:pt idx="3044">
                  <c:v>0.58704777133719765</c:v>
                </c:pt>
                <c:pt idx="3045">
                  <c:v>0.58684789126524084</c:v>
                </c:pt>
                <c:pt idx="3046">
                  <c:v>0.58684789126524084</c:v>
                </c:pt>
                <c:pt idx="3047">
                  <c:v>0.58664801119328402</c:v>
                </c:pt>
                <c:pt idx="3048">
                  <c:v>0.58644813112132721</c:v>
                </c:pt>
                <c:pt idx="3049">
                  <c:v>0.58624825104937039</c:v>
                </c:pt>
                <c:pt idx="3050">
                  <c:v>0.58624825104937039</c:v>
                </c:pt>
                <c:pt idx="3051">
                  <c:v>0.58624825104937039</c:v>
                </c:pt>
                <c:pt idx="3052">
                  <c:v>0.58624825104937039</c:v>
                </c:pt>
                <c:pt idx="3053">
                  <c:v>0.58604837097741358</c:v>
                </c:pt>
                <c:pt idx="3054">
                  <c:v>0.58584849090545665</c:v>
                </c:pt>
                <c:pt idx="3055">
                  <c:v>0.58584849090545665</c:v>
                </c:pt>
                <c:pt idx="3056">
                  <c:v>0.58564861083349995</c:v>
                </c:pt>
                <c:pt idx="3057">
                  <c:v>0.58544873076154302</c:v>
                </c:pt>
                <c:pt idx="3058">
                  <c:v>0.58524885068958632</c:v>
                </c:pt>
                <c:pt idx="3059">
                  <c:v>0.58504897061762939</c:v>
                </c:pt>
                <c:pt idx="3060">
                  <c:v>0.58484909054567258</c:v>
                </c:pt>
                <c:pt idx="3061">
                  <c:v>0.58464921047371576</c:v>
                </c:pt>
                <c:pt idx="3062">
                  <c:v>0.58444933040175895</c:v>
                </c:pt>
                <c:pt idx="3063">
                  <c:v>0.58424945032980213</c:v>
                </c:pt>
                <c:pt idx="3064">
                  <c:v>0.58424945032980213</c:v>
                </c:pt>
                <c:pt idx="3065">
                  <c:v>0.58424945032980213</c:v>
                </c:pt>
                <c:pt idx="3066">
                  <c:v>0.58424945032980213</c:v>
                </c:pt>
                <c:pt idx="3067">
                  <c:v>0.58404957025784532</c:v>
                </c:pt>
                <c:pt idx="3068">
                  <c:v>0.5838496901858885</c:v>
                </c:pt>
                <c:pt idx="3069">
                  <c:v>0.5838496901858885</c:v>
                </c:pt>
                <c:pt idx="3070">
                  <c:v>0.58364981011393158</c:v>
                </c:pt>
                <c:pt idx="3071">
                  <c:v>0.58364981011393158</c:v>
                </c:pt>
                <c:pt idx="3072">
                  <c:v>0.58344993004197487</c:v>
                </c:pt>
                <c:pt idx="3073">
                  <c:v>0.58325004997001795</c:v>
                </c:pt>
                <c:pt idx="3074">
                  <c:v>0.58305016989806124</c:v>
                </c:pt>
                <c:pt idx="3075">
                  <c:v>0.58305016989806124</c:v>
                </c:pt>
                <c:pt idx="3076">
                  <c:v>0.58305016989806124</c:v>
                </c:pt>
                <c:pt idx="3077">
                  <c:v>0.58285028982610432</c:v>
                </c:pt>
                <c:pt idx="3078">
                  <c:v>0.5826504097541475</c:v>
                </c:pt>
                <c:pt idx="3079">
                  <c:v>0.5826504097541475</c:v>
                </c:pt>
                <c:pt idx="3080">
                  <c:v>0.58245052968219069</c:v>
                </c:pt>
                <c:pt idx="3081">
                  <c:v>0.58225064961023387</c:v>
                </c:pt>
                <c:pt idx="3082">
                  <c:v>0.58205076953827706</c:v>
                </c:pt>
                <c:pt idx="3083">
                  <c:v>0.58185088946632013</c:v>
                </c:pt>
                <c:pt idx="3084">
                  <c:v>0.58185088946632013</c:v>
                </c:pt>
                <c:pt idx="3085">
                  <c:v>0.58165100939436343</c:v>
                </c:pt>
                <c:pt idx="3086">
                  <c:v>0.5814511293224065</c:v>
                </c:pt>
                <c:pt idx="3087">
                  <c:v>0.5812512492504498</c:v>
                </c:pt>
                <c:pt idx="3088">
                  <c:v>0.58105136917849287</c:v>
                </c:pt>
                <c:pt idx="3089">
                  <c:v>0.58085148910653606</c:v>
                </c:pt>
                <c:pt idx="3090">
                  <c:v>0.58065160903457924</c:v>
                </c:pt>
                <c:pt idx="3091">
                  <c:v>0.58045172896262243</c:v>
                </c:pt>
                <c:pt idx="3092">
                  <c:v>0.58025184889066561</c:v>
                </c:pt>
                <c:pt idx="3093">
                  <c:v>0.58025184889066561</c:v>
                </c:pt>
                <c:pt idx="3094">
                  <c:v>0.5800519688187088</c:v>
                </c:pt>
                <c:pt idx="3095">
                  <c:v>0.5800519688187088</c:v>
                </c:pt>
                <c:pt idx="3096">
                  <c:v>0.5800519688187088</c:v>
                </c:pt>
                <c:pt idx="3097">
                  <c:v>0.57985208874675198</c:v>
                </c:pt>
                <c:pt idx="3098">
                  <c:v>0.57985208874675198</c:v>
                </c:pt>
                <c:pt idx="3099">
                  <c:v>0.57965220867479506</c:v>
                </c:pt>
                <c:pt idx="3100">
                  <c:v>0.57965220867479506</c:v>
                </c:pt>
                <c:pt idx="3101">
                  <c:v>0.57945232860283835</c:v>
                </c:pt>
                <c:pt idx="3102">
                  <c:v>0.57945232860283835</c:v>
                </c:pt>
                <c:pt idx="3103">
                  <c:v>0.57945232860283835</c:v>
                </c:pt>
                <c:pt idx="3104">
                  <c:v>0.57945232860283835</c:v>
                </c:pt>
                <c:pt idx="3105">
                  <c:v>0.57945232860283835</c:v>
                </c:pt>
                <c:pt idx="3106">
                  <c:v>0.57925244853088143</c:v>
                </c:pt>
                <c:pt idx="3107">
                  <c:v>0.57925244853088143</c:v>
                </c:pt>
                <c:pt idx="3108">
                  <c:v>0.57905256845892472</c:v>
                </c:pt>
                <c:pt idx="3109">
                  <c:v>0.5788526883869678</c:v>
                </c:pt>
                <c:pt idx="3110">
                  <c:v>0.5788526883869678</c:v>
                </c:pt>
                <c:pt idx="3111">
                  <c:v>0.5788526883869678</c:v>
                </c:pt>
                <c:pt idx="3112">
                  <c:v>0.57865280831501098</c:v>
                </c:pt>
                <c:pt idx="3113">
                  <c:v>0.57865280831501098</c:v>
                </c:pt>
                <c:pt idx="3114">
                  <c:v>0.57865280831501098</c:v>
                </c:pt>
                <c:pt idx="3115">
                  <c:v>0.57845292824305417</c:v>
                </c:pt>
                <c:pt idx="3116">
                  <c:v>0.57825304817109735</c:v>
                </c:pt>
                <c:pt idx="3117">
                  <c:v>0.57825304817109735</c:v>
                </c:pt>
                <c:pt idx="3118">
                  <c:v>0.57825304817109735</c:v>
                </c:pt>
                <c:pt idx="3119">
                  <c:v>0.57825304817109735</c:v>
                </c:pt>
                <c:pt idx="3120">
                  <c:v>0.57825304817109735</c:v>
                </c:pt>
                <c:pt idx="3121">
                  <c:v>0.57825304817109735</c:v>
                </c:pt>
                <c:pt idx="3122">
                  <c:v>0.57825304817109735</c:v>
                </c:pt>
                <c:pt idx="3123">
                  <c:v>0.57825304817109735</c:v>
                </c:pt>
                <c:pt idx="3124">
                  <c:v>0.57805316809914054</c:v>
                </c:pt>
                <c:pt idx="3125">
                  <c:v>0.57805316809914054</c:v>
                </c:pt>
                <c:pt idx="3126">
                  <c:v>0.57785328802718361</c:v>
                </c:pt>
                <c:pt idx="3127">
                  <c:v>0.57765340795522691</c:v>
                </c:pt>
                <c:pt idx="3128">
                  <c:v>0.57745352788326998</c:v>
                </c:pt>
                <c:pt idx="3129">
                  <c:v>0.57745352788326998</c:v>
                </c:pt>
                <c:pt idx="3130">
                  <c:v>0.57745352788326998</c:v>
                </c:pt>
                <c:pt idx="3131">
                  <c:v>0.57725364781131328</c:v>
                </c:pt>
                <c:pt idx="3132">
                  <c:v>0.57725364781131328</c:v>
                </c:pt>
                <c:pt idx="3133">
                  <c:v>0.57705376773935635</c:v>
                </c:pt>
                <c:pt idx="3134">
                  <c:v>0.57705376773935635</c:v>
                </c:pt>
                <c:pt idx="3135">
                  <c:v>0.57705376773935635</c:v>
                </c:pt>
                <c:pt idx="3136">
                  <c:v>0.57705376773935635</c:v>
                </c:pt>
                <c:pt idx="3137">
                  <c:v>0.57705376773935635</c:v>
                </c:pt>
                <c:pt idx="3138">
                  <c:v>0.57685388766739953</c:v>
                </c:pt>
                <c:pt idx="3139">
                  <c:v>0.57685388766739953</c:v>
                </c:pt>
                <c:pt idx="3140">
                  <c:v>0.57665400759544272</c:v>
                </c:pt>
                <c:pt idx="3141">
                  <c:v>0.5764541275234859</c:v>
                </c:pt>
                <c:pt idx="3142">
                  <c:v>0.5764541275234859</c:v>
                </c:pt>
                <c:pt idx="3143">
                  <c:v>0.5764541275234859</c:v>
                </c:pt>
                <c:pt idx="3144">
                  <c:v>0.5764541275234859</c:v>
                </c:pt>
                <c:pt idx="3145">
                  <c:v>0.5764541275234859</c:v>
                </c:pt>
                <c:pt idx="3146">
                  <c:v>0.5764541275234859</c:v>
                </c:pt>
                <c:pt idx="3147">
                  <c:v>0.57625424745152909</c:v>
                </c:pt>
                <c:pt idx="3148">
                  <c:v>0.57605436737957227</c:v>
                </c:pt>
                <c:pt idx="3149">
                  <c:v>0.57585448730761546</c:v>
                </c:pt>
                <c:pt idx="3150">
                  <c:v>0.57565460723565853</c:v>
                </c:pt>
                <c:pt idx="3151">
                  <c:v>0.57565460723565853</c:v>
                </c:pt>
                <c:pt idx="3152">
                  <c:v>0.57545472716370183</c:v>
                </c:pt>
                <c:pt idx="3153">
                  <c:v>0.57545472716370183</c:v>
                </c:pt>
                <c:pt idx="3154">
                  <c:v>0.57545472716370183</c:v>
                </c:pt>
                <c:pt idx="3155">
                  <c:v>0.5752548470917449</c:v>
                </c:pt>
                <c:pt idx="3156">
                  <c:v>0.5750549670197882</c:v>
                </c:pt>
                <c:pt idx="3157">
                  <c:v>0.5750549670197882</c:v>
                </c:pt>
                <c:pt idx="3158">
                  <c:v>0.5750549670197882</c:v>
                </c:pt>
                <c:pt idx="3159">
                  <c:v>0.5750549670197882</c:v>
                </c:pt>
                <c:pt idx="3160">
                  <c:v>0.57485508694783127</c:v>
                </c:pt>
                <c:pt idx="3161">
                  <c:v>0.57485508694783127</c:v>
                </c:pt>
                <c:pt idx="3162">
                  <c:v>0.57465520687587446</c:v>
                </c:pt>
                <c:pt idx="3163">
                  <c:v>0.57465520687587446</c:v>
                </c:pt>
                <c:pt idx="3164">
                  <c:v>0.57465520687587446</c:v>
                </c:pt>
                <c:pt idx="3165">
                  <c:v>0.57445532680391764</c:v>
                </c:pt>
                <c:pt idx="3166">
                  <c:v>0.57425544673196083</c:v>
                </c:pt>
                <c:pt idx="3167">
                  <c:v>0.57405556666000401</c:v>
                </c:pt>
                <c:pt idx="3168">
                  <c:v>0.5738556865880472</c:v>
                </c:pt>
                <c:pt idx="3169">
                  <c:v>0.57365580651609038</c:v>
                </c:pt>
                <c:pt idx="3170">
                  <c:v>0.57365580651609038</c:v>
                </c:pt>
                <c:pt idx="3171">
                  <c:v>0.57365580651609038</c:v>
                </c:pt>
                <c:pt idx="3172">
                  <c:v>0.57345592644413346</c:v>
                </c:pt>
                <c:pt idx="3173">
                  <c:v>0.57325604637217675</c:v>
                </c:pt>
                <c:pt idx="3174">
                  <c:v>0.57305616630021983</c:v>
                </c:pt>
                <c:pt idx="3175">
                  <c:v>0.57305616630021983</c:v>
                </c:pt>
                <c:pt idx="3176">
                  <c:v>0.57285628622826312</c:v>
                </c:pt>
                <c:pt idx="3177">
                  <c:v>0.5726564061563062</c:v>
                </c:pt>
                <c:pt idx="3178">
                  <c:v>0.57245652608434938</c:v>
                </c:pt>
                <c:pt idx="3179">
                  <c:v>0.57225664601239257</c:v>
                </c:pt>
                <c:pt idx="3180">
                  <c:v>0.57205676594043575</c:v>
                </c:pt>
                <c:pt idx="3181">
                  <c:v>0.57185688586847894</c:v>
                </c:pt>
                <c:pt idx="3182">
                  <c:v>0.57165700579652201</c:v>
                </c:pt>
                <c:pt idx="3183">
                  <c:v>0.57145712572456531</c:v>
                </c:pt>
                <c:pt idx="3184">
                  <c:v>0.57125724565260838</c:v>
                </c:pt>
                <c:pt idx="3185">
                  <c:v>0.57125724565260838</c:v>
                </c:pt>
                <c:pt idx="3186">
                  <c:v>0.57105736558065168</c:v>
                </c:pt>
                <c:pt idx="3187">
                  <c:v>0.57085748550869475</c:v>
                </c:pt>
                <c:pt idx="3188">
                  <c:v>0.57065760543673794</c:v>
                </c:pt>
                <c:pt idx="3189">
                  <c:v>0.57045772536478112</c:v>
                </c:pt>
                <c:pt idx="3190">
                  <c:v>0.57025784529282431</c:v>
                </c:pt>
                <c:pt idx="3191">
                  <c:v>0.57025784529282431</c:v>
                </c:pt>
                <c:pt idx="3192">
                  <c:v>0.57025784529282431</c:v>
                </c:pt>
                <c:pt idx="3193">
                  <c:v>0.57025784529282431</c:v>
                </c:pt>
                <c:pt idx="3194">
                  <c:v>0.57025784529282431</c:v>
                </c:pt>
                <c:pt idx="3195">
                  <c:v>0.57005796522086749</c:v>
                </c:pt>
                <c:pt idx="3196">
                  <c:v>0.57005796522086749</c:v>
                </c:pt>
                <c:pt idx="3197">
                  <c:v>0.56985808514891068</c:v>
                </c:pt>
                <c:pt idx="3198">
                  <c:v>0.56965820507695386</c:v>
                </c:pt>
                <c:pt idx="3199">
                  <c:v>0.56965820507695386</c:v>
                </c:pt>
                <c:pt idx="3200">
                  <c:v>0.56945832500499693</c:v>
                </c:pt>
                <c:pt idx="3201">
                  <c:v>0.56945832500499693</c:v>
                </c:pt>
                <c:pt idx="3202">
                  <c:v>0.56945832500499693</c:v>
                </c:pt>
                <c:pt idx="3203">
                  <c:v>0.56925844493304023</c:v>
                </c:pt>
                <c:pt idx="3204">
                  <c:v>0.56925844493304023</c:v>
                </c:pt>
                <c:pt idx="3205">
                  <c:v>0.5690585648610833</c:v>
                </c:pt>
                <c:pt idx="3206">
                  <c:v>0.5688586847891266</c:v>
                </c:pt>
                <c:pt idx="3207">
                  <c:v>0.56865880471716967</c:v>
                </c:pt>
                <c:pt idx="3208">
                  <c:v>0.56845892464521286</c:v>
                </c:pt>
                <c:pt idx="3209">
                  <c:v>0.56825904457325604</c:v>
                </c:pt>
                <c:pt idx="3210">
                  <c:v>0.56805916450129923</c:v>
                </c:pt>
                <c:pt idx="3211">
                  <c:v>0.56785928442934241</c:v>
                </c:pt>
                <c:pt idx="3212">
                  <c:v>0.56785928442934241</c:v>
                </c:pt>
                <c:pt idx="3213">
                  <c:v>0.56785928442934241</c:v>
                </c:pt>
                <c:pt idx="3214">
                  <c:v>0.56765940435738549</c:v>
                </c:pt>
                <c:pt idx="3215">
                  <c:v>0.56745952428542878</c:v>
                </c:pt>
                <c:pt idx="3216">
                  <c:v>0.56745952428542878</c:v>
                </c:pt>
                <c:pt idx="3217">
                  <c:v>0.56725964421347186</c:v>
                </c:pt>
                <c:pt idx="3218">
                  <c:v>0.56725964421347186</c:v>
                </c:pt>
                <c:pt idx="3219">
                  <c:v>0.56705976414151515</c:v>
                </c:pt>
                <c:pt idx="3220">
                  <c:v>0.56685988406955823</c:v>
                </c:pt>
                <c:pt idx="3221">
                  <c:v>0.56666000399760141</c:v>
                </c:pt>
                <c:pt idx="3222">
                  <c:v>0.5664601239256446</c:v>
                </c:pt>
                <c:pt idx="3223">
                  <c:v>0.56626024385368778</c:v>
                </c:pt>
                <c:pt idx="3224">
                  <c:v>0.56606036378173097</c:v>
                </c:pt>
                <c:pt idx="3225">
                  <c:v>0.56586048370977415</c:v>
                </c:pt>
                <c:pt idx="3226">
                  <c:v>0.56566060363781734</c:v>
                </c:pt>
                <c:pt idx="3227">
                  <c:v>0.56546072356586041</c:v>
                </c:pt>
                <c:pt idx="3228">
                  <c:v>0.56526084349390371</c:v>
                </c:pt>
                <c:pt idx="3229">
                  <c:v>0.56526084349390371</c:v>
                </c:pt>
                <c:pt idx="3230">
                  <c:v>0.56506096342194678</c:v>
                </c:pt>
                <c:pt idx="3231">
                  <c:v>0.56506096342194678</c:v>
                </c:pt>
                <c:pt idx="3232">
                  <c:v>0.56486108334999008</c:v>
                </c:pt>
                <c:pt idx="3233">
                  <c:v>0.56466120327803315</c:v>
                </c:pt>
                <c:pt idx="3234">
                  <c:v>0.56446132320607634</c:v>
                </c:pt>
                <c:pt idx="3235">
                  <c:v>0.56426144313411952</c:v>
                </c:pt>
                <c:pt idx="3236">
                  <c:v>0.56426144313411952</c:v>
                </c:pt>
                <c:pt idx="3237">
                  <c:v>0.56426144313411952</c:v>
                </c:pt>
                <c:pt idx="3238">
                  <c:v>0.56426144313411952</c:v>
                </c:pt>
                <c:pt idx="3239">
                  <c:v>0.56426144313411952</c:v>
                </c:pt>
                <c:pt idx="3240">
                  <c:v>0.56426144313411952</c:v>
                </c:pt>
                <c:pt idx="3241">
                  <c:v>0.56406156306216271</c:v>
                </c:pt>
                <c:pt idx="3242">
                  <c:v>0.56406156306216271</c:v>
                </c:pt>
                <c:pt idx="3243">
                  <c:v>0.56386168299020589</c:v>
                </c:pt>
                <c:pt idx="3244">
                  <c:v>0.56386168299020589</c:v>
                </c:pt>
                <c:pt idx="3245">
                  <c:v>0.56386168299020589</c:v>
                </c:pt>
                <c:pt idx="3246">
                  <c:v>0.56386168299020589</c:v>
                </c:pt>
                <c:pt idx="3247">
                  <c:v>0.56386168299020589</c:v>
                </c:pt>
                <c:pt idx="3248">
                  <c:v>0.56366180291824908</c:v>
                </c:pt>
                <c:pt idx="3249">
                  <c:v>0.56366180291824908</c:v>
                </c:pt>
                <c:pt idx="3250">
                  <c:v>0.56346192284629226</c:v>
                </c:pt>
                <c:pt idx="3251">
                  <c:v>0.56346192284629226</c:v>
                </c:pt>
                <c:pt idx="3252">
                  <c:v>0.56346192284629226</c:v>
                </c:pt>
                <c:pt idx="3253">
                  <c:v>0.56346192284629226</c:v>
                </c:pt>
                <c:pt idx="3254">
                  <c:v>0.56326204277433534</c:v>
                </c:pt>
                <c:pt idx="3255">
                  <c:v>0.56306216270237863</c:v>
                </c:pt>
                <c:pt idx="3256">
                  <c:v>0.56306216270237863</c:v>
                </c:pt>
                <c:pt idx="3257">
                  <c:v>0.56286228263042171</c:v>
                </c:pt>
                <c:pt idx="3258">
                  <c:v>0.56286228263042171</c:v>
                </c:pt>
                <c:pt idx="3259">
                  <c:v>0.56286228263042171</c:v>
                </c:pt>
                <c:pt idx="3260">
                  <c:v>0.56286228263042171</c:v>
                </c:pt>
                <c:pt idx="3261">
                  <c:v>0.562662402558465</c:v>
                </c:pt>
                <c:pt idx="3262">
                  <c:v>0.56246252248650808</c:v>
                </c:pt>
                <c:pt idx="3263">
                  <c:v>0.56226264241455126</c:v>
                </c:pt>
                <c:pt idx="3264">
                  <c:v>0.56226264241455126</c:v>
                </c:pt>
                <c:pt idx="3265">
                  <c:v>0.56226264241455126</c:v>
                </c:pt>
                <c:pt idx="3266">
                  <c:v>0.56206276234259445</c:v>
                </c:pt>
                <c:pt idx="3267">
                  <c:v>0.56186288227063763</c:v>
                </c:pt>
                <c:pt idx="3268">
                  <c:v>0.56166300219868082</c:v>
                </c:pt>
                <c:pt idx="3269">
                  <c:v>0.56166300219868082</c:v>
                </c:pt>
                <c:pt idx="3270">
                  <c:v>0.56166300219868082</c:v>
                </c:pt>
                <c:pt idx="3271">
                  <c:v>0.56146312212672389</c:v>
                </c:pt>
                <c:pt idx="3272">
                  <c:v>0.56126324205476719</c:v>
                </c:pt>
                <c:pt idx="3273">
                  <c:v>0.56126324205476719</c:v>
                </c:pt>
                <c:pt idx="3274">
                  <c:v>0.56106336198281026</c:v>
                </c:pt>
                <c:pt idx="3275">
                  <c:v>0.56106336198281026</c:v>
                </c:pt>
                <c:pt idx="3276">
                  <c:v>0.56106336198281026</c:v>
                </c:pt>
                <c:pt idx="3277">
                  <c:v>0.56086348191085356</c:v>
                </c:pt>
                <c:pt idx="3278">
                  <c:v>0.56086348191085356</c:v>
                </c:pt>
                <c:pt idx="3279">
                  <c:v>0.56066360183889663</c:v>
                </c:pt>
                <c:pt idx="3280">
                  <c:v>0.56066360183889663</c:v>
                </c:pt>
                <c:pt idx="3281">
                  <c:v>0.56066360183889663</c:v>
                </c:pt>
                <c:pt idx="3282">
                  <c:v>0.56046372176693982</c:v>
                </c:pt>
                <c:pt idx="3283">
                  <c:v>0.56046372176693982</c:v>
                </c:pt>
                <c:pt idx="3284">
                  <c:v>0.560263841694983</c:v>
                </c:pt>
                <c:pt idx="3285">
                  <c:v>0.56006396162302619</c:v>
                </c:pt>
                <c:pt idx="3286">
                  <c:v>0.55986408155106937</c:v>
                </c:pt>
                <c:pt idx="3287">
                  <c:v>0.55986408155106937</c:v>
                </c:pt>
                <c:pt idx="3288">
                  <c:v>0.55966420147911256</c:v>
                </c:pt>
                <c:pt idx="3289">
                  <c:v>0.55946432140715574</c:v>
                </c:pt>
                <c:pt idx="3290">
                  <c:v>0.55926444133519881</c:v>
                </c:pt>
                <c:pt idx="3291">
                  <c:v>0.55926444133519881</c:v>
                </c:pt>
                <c:pt idx="3292">
                  <c:v>0.55926444133519881</c:v>
                </c:pt>
                <c:pt idx="3293">
                  <c:v>0.55906456126324211</c:v>
                </c:pt>
                <c:pt idx="3294">
                  <c:v>0.55886468119128518</c:v>
                </c:pt>
                <c:pt idx="3295">
                  <c:v>0.55886468119128518</c:v>
                </c:pt>
                <c:pt idx="3296">
                  <c:v>0.55866480111932848</c:v>
                </c:pt>
                <c:pt idx="3297">
                  <c:v>0.55866480111932848</c:v>
                </c:pt>
                <c:pt idx="3298">
                  <c:v>0.55846492104737155</c:v>
                </c:pt>
                <c:pt idx="3299">
                  <c:v>0.55826504097541474</c:v>
                </c:pt>
                <c:pt idx="3300">
                  <c:v>0.55806516090345792</c:v>
                </c:pt>
                <c:pt idx="3301">
                  <c:v>0.55786528083150111</c:v>
                </c:pt>
                <c:pt idx="3302">
                  <c:v>0.55786528083150111</c:v>
                </c:pt>
                <c:pt idx="3303">
                  <c:v>0.55786528083150111</c:v>
                </c:pt>
                <c:pt idx="3304">
                  <c:v>0.55786528083150111</c:v>
                </c:pt>
                <c:pt idx="3305">
                  <c:v>0.55766540075954429</c:v>
                </c:pt>
                <c:pt idx="3306">
                  <c:v>0.55746552068758737</c:v>
                </c:pt>
                <c:pt idx="3307">
                  <c:v>0.55726564061563066</c:v>
                </c:pt>
                <c:pt idx="3308">
                  <c:v>0.55706576054367374</c:v>
                </c:pt>
                <c:pt idx="3309">
                  <c:v>0.55706576054367374</c:v>
                </c:pt>
                <c:pt idx="3310">
                  <c:v>0.55686588047171703</c:v>
                </c:pt>
                <c:pt idx="3311">
                  <c:v>0.55666600039976011</c:v>
                </c:pt>
                <c:pt idx="3312">
                  <c:v>0.55666600039976011</c:v>
                </c:pt>
                <c:pt idx="3313">
                  <c:v>0.55666600039976011</c:v>
                </c:pt>
                <c:pt idx="3314">
                  <c:v>0.55646612032780329</c:v>
                </c:pt>
                <c:pt idx="3315">
                  <c:v>0.55626624025584648</c:v>
                </c:pt>
                <c:pt idx="3316">
                  <c:v>0.55606636018388966</c:v>
                </c:pt>
                <c:pt idx="3317">
                  <c:v>0.55586648011193285</c:v>
                </c:pt>
                <c:pt idx="3318">
                  <c:v>0.55566660003997603</c:v>
                </c:pt>
                <c:pt idx="3319">
                  <c:v>0.55546671996801922</c:v>
                </c:pt>
                <c:pt idx="3320">
                  <c:v>0.55526683989606229</c:v>
                </c:pt>
                <c:pt idx="3321">
                  <c:v>0.55526683989606229</c:v>
                </c:pt>
                <c:pt idx="3322">
                  <c:v>0.55526683989606229</c:v>
                </c:pt>
                <c:pt idx="3323">
                  <c:v>0.55506695982410559</c:v>
                </c:pt>
                <c:pt idx="3324">
                  <c:v>0.55506695982410559</c:v>
                </c:pt>
                <c:pt idx="3325">
                  <c:v>0.55506695982410559</c:v>
                </c:pt>
                <c:pt idx="3326">
                  <c:v>0.55486707975214866</c:v>
                </c:pt>
                <c:pt idx="3327">
                  <c:v>0.55466719968019196</c:v>
                </c:pt>
                <c:pt idx="3328">
                  <c:v>0.55446731960823503</c:v>
                </c:pt>
                <c:pt idx="3329">
                  <c:v>0.55446731960823503</c:v>
                </c:pt>
                <c:pt idx="3330">
                  <c:v>0.55446731960823503</c:v>
                </c:pt>
                <c:pt idx="3331">
                  <c:v>0.55446731960823503</c:v>
                </c:pt>
                <c:pt idx="3332">
                  <c:v>0.55426743953627822</c:v>
                </c:pt>
                <c:pt idx="3333">
                  <c:v>0.55426743953627822</c:v>
                </c:pt>
                <c:pt idx="3334">
                  <c:v>0.5540675594643214</c:v>
                </c:pt>
                <c:pt idx="3335">
                  <c:v>0.55386767939236459</c:v>
                </c:pt>
                <c:pt idx="3336">
                  <c:v>0.55366779932040777</c:v>
                </c:pt>
                <c:pt idx="3337">
                  <c:v>0.55346791924845096</c:v>
                </c:pt>
                <c:pt idx="3338">
                  <c:v>0.55346791924845096</c:v>
                </c:pt>
                <c:pt idx="3339">
                  <c:v>0.55346791924845096</c:v>
                </c:pt>
                <c:pt idx="3340">
                  <c:v>0.55326803917649414</c:v>
                </c:pt>
                <c:pt idx="3341">
                  <c:v>0.55326803917649414</c:v>
                </c:pt>
                <c:pt idx="3342">
                  <c:v>0.55306815910453722</c:v>
                </c:pt>
                <c:pt idx="3343">
                  <c:v>0.55286827903258051</c:v>
                </c:pt>
                <c:pt idx="3344">
                  <c:v>0.55286827903258051</c:v>
                </c:pt>
                <c:pt idx="3345">
                  <c:v>0.55266839896062359</c:v>
                </c:pt>
                <c:pt idx="3346">
                  <c:v>0.55246851888866688</c:v>
                </c:pt>
                <c:pt idx="3347">
                  <c:v>0.55246851888866688</c:v>
                </c:pt>
                <c:pt idx="3348">
                  <c:v>0.55246851888866688</c:v>
                </c:pt>
                <c:pt idx="3349">
                  <c:v>0.55226863881670996</c:v>
                </c:pt>
                <c:pt idx="3350">
                  <c:v>0.55226863881670996</c:v>
                </c:pt>
                <c:pt idx="3351">
                  <c:v>0.55226863881670996</c:v>
                </c:pt>
                <c:pt idx="3352">
                  <c:v>0.55206875874475314</c:v>
                </c:pt>
                <c:pt idx="3353">
                  <c:v>0.55206875874475314</c:v>
                </c:pt>
                <c:pt idx="3354">
                  <c:v>0.55206875874475314</c:v>
                </c:pt>
                <c:pt idx="3355">
                  <c:v>0.55206875874475314</c:v>
                </c:pt>
                <c:pt idx="3356">
                  <c:v>0.55206875874475314</c:v>
                </c:pt>
                <c:pt idx="3357">
                  <c:v>0.55186887867279633</c:v>
                </c:pt>
                <c:pt idx="3358">
                  <c:v>0.55186887867279633</c:v>
                </c:pt>
                <c:pt idx="3359">
                  <c:v>0.55186887867279633</c:v>
                </c:pt>
                <c:pt idx="3360">
                  <c:v>0.55186887867279633</c:v>
                </c:pt>
                <c:pt idx="3361">
                  <c:v>0.55186887867279633</c:v>
                </c:pt>
                <c:pt idx="3362">
                  <c:v>0.55166899860083951</c:v>
                </c:pt>
                <c:pt idx="3363">
                  <c:v>0.5514691185288827</c:v>
                </c:pt>
                <c:pt idx="3364">
                  <c:v>0.5514691185288827</c:v>
                </c:pt>
                <c:pt idx="3365">
                  <c:v>0.5514691185288827</c:v>
                </c:pt>
                <c:pt idx="3366">
                  <c:v>0.5514691185288827</c:v>
                </c:pt>
                <c:pt idx="3367">
                  <c:v>0.55126923845692577</c:v>
                </c:pt>
                <c:pt idx="3368">
                  <c:v>0.55106935838496907</c:v>
                </c:pt>
                <c:pt idx="3369">
                  <c:v>0.55086947831301214</c:v>
                </c:pt>
                <c:pt idx="3370">
                  <c:v>0.55066959824105544</c:v>
                </c:pt>
                <c:pt idx="3371">
                  <c:v>0.55046971816909851</c:v>
                </c:pt>
                <c:pt idx="3372">
                  <c:v>0.55046971816909851</c:v>
                </c:pt>
                <c:pt idx="3373">
                  <c:v>0.55026983809714169</c:v>
                </c:pt>
                <c:pt idx="3374">
                  <c:v>0.55026983809714169</c:v>
                </c:pt>
                <c:pt idx="3375">
                  <c:v>0.55006995802518488</c:v>
                </c:pt>
                <c:pt idx="3376">
                  <c:v>0.54987007795322806</c:v>
                </c:pt>
                <c:pt idx="3377">
                  <c:v>0.54987007795322806</c:v>
                </c:pt>
                <c:pt idx="3378">
                  <c:v>0.54967019788127125</c:v>
                </c:pt>
                <c:pt idx="3379">
                  <c:v>0.54947031780931443</c:v>
                </c:pt>
                <c:pt idx="3380">
                  <c:v>0.54947031780931443</c:v>
                </c:pt>
                <c:pt idx="3381">
                  <c:v>0.54947031780931443</c:v>
                </c:pt>
                <c:pt idx="3382">
                  <c:v>0.54947031780931443</c:v>
                </c:pt>
                <c:pt idx="3383">
                  <c:v>0.54927043773735762</c:v>
                </c:pt>
                <c:pt idx="3384">
                  <c:v>0.54927043773735762</c:v>
                </c:pt>
                <c:pt idx="3385">
                  <c:v>0.54907055766540069</c:v>
                </c:pt>
                <c:pt idx="3386">
                  <c:v>0.54887067759344399</c:v>
                </c:pt>
                <c:pt idx="3387">
                  <c:v>0.54867079752148706</c:v>
                </c:pt>
                <c:pt idx="3388">
                  <c:v>0.54847091744953036</c:v>
                </c:pt>
                <c:pt idx="3389">
                  <c:v>0.54847091744953036</c:v>
                </c:pt>
                <c:pt idx="3390">
                  <c:v>0.54847091744953036</c:v>
                </c:pt>
                <c:pt idx="3391">
                  <c:v>0.54847091744953036</c:v>
                </c:pt>
                <c:pt idx="3392">
                  <c:v>0.54847091744953036</c:v>
                </c:pt>
                <c:pt idx="3393">
                  <c:v>0.54827103737757343</c:v>
                </c:pt>
                <c:pt idx="3394">
                  <c:v>0.54827103737757343</c:v>
                </c:pt>
                <c:pt idx="3395">
                  <c:v>0.54807115730561662</c:v>
                </c:pt>
                <c:pt idx="3396">
                  <c:v>0.54807115730561662</c:v>
                </c:pt>
                <c:pt idx="3397">
                  <c:v>0.54807115730561662</c:v>
                </c:pt>
                <c:pt idx="3398">
                  <c:v>0.54807115730561662</c:v>
                </c:pt>
                <c:pt idx="3399">
                  <c:v>0.54807115730561662</c:v>
                </c:pt>
                <c:pt idx="3400">
                  <c:v>0.5478712772336598</c:v>
                </c:pt>
                <c:pt idx="3401">
                  <c:v>0.5478712772336598</c:v>
                </c:pt>
                <c:pt idx="3402">
                  <c:v>0.5478712772336598</c:v>
                </c:pt>
                <c:pt idx="3403">
                  <c:v>0.5478712772336598</c:v>
                </c:pt>
                <c:pt idx="3404">
                  <c:v>0.5478712772336598</c:v>
                </c:pt>
                <c:pt idx="3405">
                  <c:v>0.5478712772336598</c:v>
                </c:pt>
                <c:pt idx="3406">
                  <c:v>0.54767139716170299</c:v>
                </c:pt>
                <c:pt idx="3407">
                  <c:v>0.54767139716170299</c:v>
                </c:pt>
                <c:pt idx="3408">
                  <c:v>0.54747151708974617</c:v>
                </c:pt>
                <c:pt idx="3409">
                  <c:v>0.54727163701778925</c:v>
                </c:pt>
                <c:pt idx="3410">
                  <c:v>0.54707175694583254</c:v>
                </c:pt>
                <c:pt idx="3411">
                  <c:v>0.54707175694583254</c:v>
                </c:pt>
                <c:pt idx="3412">
                  <c:v>0.54687187687387562</c:v>
                </c:pt>
                <c:pt idx="3413">
                  <c:v>0.54667199680191891</c:v>
                </c:pt>
                <c:pt idx="3414">
                  <c:v>0.54647211672996199</c:v>
                </c:pt>
                <c:pt idx="3415">
                  <c:v>0.54647211672996199</c:v>
                </c:pt>
                <c:pt idx="3416">
                  <c:v>0.54627223665800517</c:v>
                </c:pt>
                <c:pt idx="3417">
                  <c:v>0.54627223665800517</c:v>
                </c:pt>
                <c:pt idx="3418">
                  <c:v>0.54627223665800517</c:v>
                </c:pt>
                <c:pt idx="3419">
                  <c:v>0.54607235658604836</c:v>
                </c:pt>
                <c:pt idx="3420">
                  <c:v>0.54587247651409154</c:v>
                </c:pt>
                <c:pt idx="3421">
                  <c:v>0.54587247651409154</c:v>
                </c:pt>
                <c:pt idx="3422">
                  <c:v>0.54587247651409154</c:v>
                </c:pt>
                <c:pt idx="3423">
                  <c:v>0.54567259644213473</c:v>
                </c:pt>
                <c:pt idx="3424">
                  <c:v>0.54567259644213473</c:v>
                </c:pt>
                <c:pt idx="3425">
                  <c:v>0.54567259644213473</c:v>
                </c:pt>
                <c:pt idx="3426">
                  <c:v>0.54547271637017791</c:v>
                </c:pt>
                <c:pt idx="3427">
                  <c:v>0.5452728362982211</c:v>
                </c:pt>
                <c:pt idx="3428">
                  <c:v>0.54507295622626417</c:v>
                </c:pt>
                <c:pt idx="3429">
                  <c:v>0.54487307615430747</c:v>
                </c:pt>
                <c:pt idx="3430">
                  <c:v>0.54487307615430747</c:v>
                </c:pt>
                <c:pt idx="3431">
                  <c:v>0.54467319608235054</c:v>
                </c:pt>
                <c:pt idx="3432">
                  <c:v>0.54467319608235054</c:v>
                </c:pt>
                <c:pt idx="3433">
                  <c:v>0.54447331601039384</c:v>
                </c:pt>
                <c:pt idx="3434">
                  <c:v>0.54447331601039384</c:v>
                </c:pt>
                <c:pt idx="3435">
                  <c:v>0.54427343593843691</c:v>
                </c:pt>
                <c:pt idx="3436">
                  <c:v>0.54427343593843691</c:v>
                </c:pt>
                <c:pt idx="3437">
                  <c:v>0.54427343593843691</c:v>
                </c:pt>
                <c:pt idx="3438">
                  <c:v>0.54427343593843691</c:v>
                </c:pt>
                <c:pt idx="3439">
                  <c:v>0.5440735558664801</c:v>
                </c:pt>
                <c:pt idx="3440">
                  <c:v>0.54387367579452328</c:v>
                </c:pt>
                <c:pt idx="3441">
                  <c:v>0.54387367579452328</c:v>
                </c:pt>
                <c:pt idx="3442">
                  <c:v>0.54387367579452328</c:v>
                </c:pt>
                <c:pt idx="3443">
                  <c:v>0.54387367579452328</c:v>
                </c:pt>
                <c:pt idx="3444">
                  <c:v>0.54367379572256647</c:v>
                </c:pt>
                <c:pt idx="3445">
                  <c:v>0.54347391565060965</c:v>
                </c:pt>
                <c:pt idx="3446">
                  <c:v>0.54327403557865273</c:v>
                </c:pt>
                <c:pt idx="3447">
                  <c:v>0.54327403557865273</c:v>
                </c:pt>
                <c:pt idx="3448">
                  <c:v>0.54307415550669602</c:v>
                </c:pt>
                <c:pt idx="3449">
                  <c:v>0.5428742754347391</c:v>
                </c:pt>
                <c:pt idx="3450">
                  <c:v>0.54267439536278239</c:v>
                </c:pt>
                <c:pt idx="3451">
                  <c:v>0.54247451529082547</c:v>
                </c:pt>
                <c:pt idx="3452">
                  <c:v>0.54247451529082547</c:v>
                </c:pt>
                <c:pt idx="3453">
                  <c:v>0.54227463521886876</c:v>
                </c:pt>
                <c:pt idx="3454">
                  <c:v>0.54207475514691184</c:v>
                </c:pt>
                <c:pt idx="3455">
                  <c:v>0.54207475514691184</c:v>
                </c:pt>
                <c:pt idx="3456">
                  <c:v>0.54207475514691184</c:v>
                </c:pt>
                <c:pt idx="3457">
                  <c:v>0.54207475514691184</c:v>
                </c:pt>
                <c:pt idx="3458">
                  <c:v>0.54207475514691184</c:v>
                </c:pt>
                <c:pt idx="3459">
                  <c:v>0.54207475514691184</c:v>
                </c:pt>
                <c:pt idx="3460">
                  <c:v>0.54207475514691184</c:v>
                </c:pt>
                <c:pt idx="3461">
                  <c:v>0.54187487507495502</c:v>
                </c:pt>
                <c:pt idx="3462">
                  <c:v>0.54187487507495502</c:v>
                </c:pt>
                <c:pt idx="3463">
                  <c:v>0.54167499500299821</c:v>
                </c:pt>
                <c:pt idx="3464">
                  <c:v>0.54147511493104139</c:v>
                </c:pt>
                <c:pt idx="3465">
                  <c:v>0.54127523485908458</c:v>
                </c:pt>
                <c:pt idx="3466">
                  <c:v>0.54107535478712765</c:v>
                </c:pt>
                <c:pt idx="3467">
                  <c:v>0.54087547471517095</c:v>
                </c:pt>
                <c:pt idx="3468">
                  <c:v>0.54067559464321402</c:v>
                </c:pt>
                <c:pt idx="3469">
                  <c:v>0.54067559464321402</c:v>
                </c:pt>
                <c:pt idx="3470">
                  <c:v>0.54047571457125732</c:v>
                </c:pt>
                <c:pt idx="3471">
                  <c:v>0.54027583449930039</c:v>
                </c:pt>
                <c:pt idx="3472">
                  <c:v>0.54027583449930039</c:v>
                </c:pt>
                <c:pt idx="3473">
                  <c:v>0.54007595442734357</c:v>
                </c:pt>
                <c:pt idx="3474">
                  <c:v>0.53987607435538676</c:v>
                </c:pt>
                <c:pt idx="3475">
                  <c:v>0.53987607435538676</c:v>
                </c:pt>
                <c:pt idx="3476">
                  <c:v>0.53967619428342994</c:v>
                </c:pt>
                <c:pt idx="3477">
                  <c:v>0.53967619428342994</c:v>
                </c:pt>
                <c:pt idx="3478">
                  <c:v>0.53967619428342994</c:v>
                </c:pt>
                <c:pt idx="3479">
                  <c:v>0.53947631421147313</c:v>
                </c:pt>
                <c:pt idx="3480">
                  <c:v>0.53927643413951631</c:v>
                </c:pt>
                <c:pt idx="3481">
                  <c:v>0.5390765540675595</c:v>
                </c:pt>
                <c:pt idx="3482">
                  <c:v>0.5390765540675595</c:v>
                </c:pt>
                <c:pt idx="3483">
                  <c:v>0.53887667399560257</c:v>
                </c:pt>
                <c:pt idx="3484">
                  <c:v>0.53867679392364587</c:v>
                </c:pt>
                <c:pt idx="3485">
                  <c:v>0.53847691385168894</c:v>
                </c:pt>
                <c:pt idx="3486">
                  <c:v>0.53827703377973224</c:v>
                </c:pt>
                <c:pt idx="3487">
                  <c:v>0.53807715370777531</c:v>
                </c:pt>
                <c:pt idx="3488">
                  <c:v>0.5378772736358185</c:v>
                </c:pt>
                <c:pt idx="3489">
                  <c:v>0.53767739356386168</c:v>
                </c:pt>
                <c:pt idx="3490">
                  <c:v>0.53767739356386168</c:v>
                </c:pt>
                <c:pt idx="3491">
                  <c:v>0.53747751349190487</c:v>
                </c:pt>
                <c:pt idx="3492">
                  <c:v>0.53747751349190487</c:v>
                </c:pt>
                <c:pt idx="3493">
                  <c:v>0.53727763341994805</c:v>
                </c:pt>
                <c:pt idx="3494">
                  <c:v>0.53707775334799113</c:v>
                </c:pt>
                <c:pt idx="3495">
                  <c:v>0.53687787327603442</c:v>
                </c:pt>
                <c:pt idx="3496">
                  <c:v>0.5366779932040775</c:v>
                </c:pt>
                <c:pt idx="3497">
                  <c:v>0.53647811313212079</c:v>
                </c:pt>
                <c:pt idx="3498">
                  <c:v>0.53647811313212079</c:v>
                </c:pt>
                <c:pt idx="3499">
                  <c:v>0.53627823306016387</c:v>
                </c:pt>
                <c:pt idx="3500">
                  <c:v>0.53607835298820705</c:v>
                </c:pt>
                <c:pt idx="3501">
                  <c:v>0.53587847291625024</c:v>
                </c:pt>
                <c:pt idx="3502">
                  <c:v>0.53567859284429342</c:v>
                </c:pt>
                <c:pt idx="3503">
                  <c:v>0.53547871277233661</c:v>
                </c:pt>
                <c:pt idx="3504">
                  <c:v>0.53547871277233661</c:v>
                </c:pt>
                <c:pt idx="3505">
                  <c:v>0.53527883270037979</c:v>
                </c:pt>
                <c:pt idx="3506">
                  <c:v>0.53507895262842298</c:v>
                </c:pt>
                <c:pt idx="3507">
                  <c:v>0.53487907255646605</c:v>
                </c:pt>
                <c:pt idx="3508">
                  <c:v>0.53467919248450935</c:v>
                </c:pt>
                <c:pt idx="3509">
                  <c:v>0.53447931241255242</c:v>
                </c:pt>
                <c:pt idx="3510">
                  <c:v>0.53427943234059572</c:v>
                </c:pt>
                <c:pt idx="3511">
                  <c:v>0.53427943234059572</c:v>
                </c:pt>
                <c:pt idx="3512">
                  <c:v>0.53407955226863879</c:v>
                </c:pt>
                <c:pt idx="3513">
                  <c:v>0.53407955226863879</c:v>
                </c:pt>
                <c:pt idx="3514">
                  <c:v>0.53387967219668198</c:v>
                </c:pt>
                <c:pt idx="3515">
                  <c:v>0.53367979212472516</c:v>
                </c:pt>
                <c:pt idx="3516">
                  <c:v>0.53347991205276835</c:v>
                </c:pt>
                <c:pt idx="3517">
                  <c:v>0.53328003198081153</c:v>
                </c:pt>
                <c:pt idx="3518">
                  <c:v>0.53328003198081153</c:v>
                </c:pt>
                <c:pt idx="3519">
                  <c:v>0.5330801519088546</c:v>
                </c:pt>
                <c:pt idx="3520">
                  <c:v>0.5330801519088546</c:v>
                </c:pt>
                <c:pt idx="3521">
                  <c:v>0.5330801519088546</c:v>
                </c:pt>
                <c:pt idx="3522">
                  <c:v>0.5330801519088546</c:v>
                </c:pt>
                <c:pt idx="3523">
                  <c:v>0.5328802718368979</c:v>
                </c:pt>
                <c:pt idx="3524">
                  <c:v>0.53268039176494097</c:v>
                </c:pt>
                <c:pt idx="3525">
                  <c:v>0.53248051169298427</c:v>
                </c:pt>
                <c:pt idx="3526">
                  <c:v>0.53248051169298427</c:v>
                </c:pt>
                <c:pt idx="3527">
                  <c:v>0.53228063162102734</c:v>
                </c:pt>
                <c:pt idx="3528">
                  <c:v>0.53208075154907064</c:v>
                </c:pt>
                <c:pt idx="3529">
                  <c:v>0.53208075154907064</c:v>
                </c:pt>
                <c:pt idx="3530">
                  <c:v>0.53208075154907064</c:v>
                </c:pt>
                <c:pt idx="3531">
                  <c:v>0.53188087147711371</c:v>
                </c:pt>
                <c:pt idx="3532">
                  <c:v>0.5316809914051569</c:v>
                </c:pt>
                <c:pt idx="3533">
                  <c:v>0.5316809914051569</c:v>
                </c:pt>
                <c:pt idx="3534">
                  <c:v>0.5316809914051569</c:v>
                </c:pt>
                <c:pt idx="3535">
                  <c:v>0.53148111133320008</c:v>
                </c:pt>
                <c:pt idx="3536">
                  <c:v>0.53148111133320008</c:v>
                </c:pt>
                <c:pt idx="3537">
                  <c:v>0.53128123126124327</c:v>
                </c:pt>
                <c:pt idx="3538">
                  <c:v>0.53108135118928645</c:v>
                </c:pt>
                <c:pt idx="3539">
                  <c:v>0.53088147111732953</c:v>
                </c:pt>
                <c:pt idx="3540">
                  <c:v>0.53088147111732953</c:v>
                </c:pt>
                <c:pt idx="3541">
                  <c:v>0.53068159104537282</c:v>
                </c:pt>
                <c:pt idx="3542">
                  <c:v>0.5304817109734159</c:v>
                </c:pt>
                <c:pt idx="3543">
                  <c:v>0.53028183090145919</c:v>
                </c:pt>
                <c:pt idx="3544">
                  <c:v>0.53008195082950227</c:v>
                </c:pt>
                <c:pt idx="3545">
                  <c:v>0.52988207075754545</c:v>
                </c:pt>
                <c:pt idx="3546">
                  <c:v>0.52988207075754545</c:v>
                </c:pt>
                <c:pt idx="3547">
                  <c:v>0.52968219068558864</c:v>
                </c:pt>
                <c:pt idx="3548">
                  <c:v>0.52968219068558864</c:v>
                </c:pt>
                <c:pt idx="3549">
                  <c:v>0.52968219068558864</c:v>
                </c:pt>
                <c:pt idx="3550">
                  <c:v>0.52968219068558864</c:v>
                </c:pt>
                <c:pt idx="3551">
                  <c:v>0.52948231061363182</c:v>
                </c:pt>
                <c:pt idx="3552">
                  <c:v>0.52928243054167501</c:v>
                </c:pt>
                <c:pt idx="3553">
                  <c:v>0.52908255046971819</c:v>
                </c:pt>
                <c:pt idx="3554">
                  <c:v>0.52888267039776138</c:v>
                </c:pt>
                <c:pt idx="3555">
                  <c:v>0.52888267039776138</c:v>
                </c:pt>
                <c:pt idx="3556">
                  <c:v>0.52868279032580445</c:v>
                </c:pt>
                <c:pt idx="3557">
                  <c:v>0.52848291025384775</c:v>
                </c:pt>
                <c:pt idx="3558">
                  <c:v>0.52828303018189082</c:v>
                </c:pt>
                <c:pt idx="3559">
                  <c:v>0.52828303018189082</c:v>
                </c:pt>
                <c:pt idx="3560">
                  <c:v>0.52828303018189082</c:v>
                </c:pt>
                <c:pt idx="3561">
                  <c:v>0.52808315010993412</c:v>
                </c:pt>
                <c:pt idx="3562">
                  <c:v>0.52808315010993412</c:v>
                </c:pt>
                <c:pt idx="3563">
                  <c:v>0.52808315010993412</c:v>
                </c:pt>
                <c:pt idx="3564">
                  <c:v>0.52788327003797719</c:v>
                </c:pt>
                <c:pt idx="3565">
                  <c:v>0.52768338996602038</c:v>
                </c:pt>
                <c:pt idx="3566">
                  <c:v>0.52768338996602038</c:v>
                </c:pt>
                <c:pt idx="3567">
                  <c:v>0.52748350989406356</c:v>
                </c:pt>
                <c:pt idx="3568">
                  <c:v>0.52748350989406356</c:v>
                </c:pt>
                <c:pt idx="3569">
                  <c:v>0.52748350989406356</c:v>
                </c:pt>
                <c:pt idx="3570">
                  <c:v>0.52748350989406356</c:v>
                </c:pt>
                <c:pt idx="3571">
                  <c:v>0.52728362982210675</c:v>
                </c:pt>
                <c:pt idx="3572">
                  <c:v>0.52728362982210675</c:v>
                </c:pt>
                <c:pt idx="3573">
                  <c:v>0.52708374975014993</c:v>
                </c:pt>
                <c:pt idx="3574">
                  <c:v>0.52708374975014993</c:v>
                </c:pt>
                <c:pt idx="3575">
                  <c:v>0.52688386967819301</c:v>
                </c:pt>
                <c:pt idx="3576">
                  <c:v>0.5266839896062363</c:v>
                </c:pt>
                <c:pt idx="3577">
                  <c:v>0.52648410953427938</c:v>
                </c:pt>
                <c:pt idx="3578">
                  <c:v>0.52628422946232267</c:v>
                </c:pt>
                <c:pt idx="3579">
                  <c:v>0.52628422946232267</c:v>
                </c:pt>
                <c:pt idx="3580">
                  <c:v>0.52628422946232267</c:v>
                </c:pt>
                <c:pt idx="3581">
                  <c:v>0.52608434939036575</c:v>
                </c:pt>
                <c:pt idx="3582">
                  <c:v>0.52588446931840893</c:v>
                </c:pt>
                <c:pt idx="3583">
                  <c:v>0.52588446931840893</c:v>
                </c:pt>
                <c:pt idx="3584">
                  <c:v>0.52568458924645212</c:v>
                </c:pt>
                <c:pt idx="3585">
                  <c:v>0.52568458924645212</c:v>
                </c:pt>
                <c:pt idx="3586">
                  <c:v>0.5254847091744953</c:v>
                </c:pt>
                <c:pt idx="3587">
                  <c:v>0.5254847091744953</c:v>
                </c:pt>
                <c:pt idx="3588">
                  <c:v>0.52528482910253849</c:v>
                </c:pt>
                <c:pt idx="3589">
                  <c:v>0.52528482910253849</c:v>
                </c:pt>
                <c:pt idx="3590">
                  <c:v>0.52508494903058167</c:v>
                </c:pt>
                <c:pt idx="3591">
                  <c:v>0.52508494903058167</c:v>
                </c:pt>
                <c:pt idx="3592">
                  <c:v>0.52508494903058167</c:v>
                </c:pt>
                <c:pt idx="3593">
                  <c:v>0.52508494903058167</c:v>
                </c:pt>
                <c:pt idx="3594">
                  <c:v>0.52488506895862486</c:v>
                </c:pt>
                <c:pt idx="3595">
                  <c:v>0.52488506895862486</c:v>
                </c:pt>
                <c:pt idx="3596">
                  <c:v>0.52468518888666793</c:v>
                </c:pt>
                <c:pt idx="3597">
                  <c:v>0.52468518888666793</c:v>
                </c:pt>
                <c:pt idx="3598">
                  <c:v>0.52448530881471123</c:v>
                </c:pt>
                <c:pt idx="3599">
                  <c:v>0.5242854287427543</c:v>
                </c:pt>
                <c:pt idx="3600">
                  <c:v>0.5240855486707976</c:v>
                </c:pt>
                <c:pt idx="3601">
                  <c:v>0.52388566859884067</c:v>
                </c:pt>
                <c:pt idx="3602">
                  <c:v>0.52368578852688386</c:v>
                </c:pt>
                <c:pt idx="3603">
                  <c:v>0.52348590845492704</c:v>
                </c:pt>
                <c:pt idx="3604">
                  <c:v>0.52348590845492704</c:v>
                </c:pt>
                <c:pt idx="3605">
                  <c:v>0.52348590845492704</c:v>
                </c:pt>
                <c:pt idx="3606">
                  <c:v>0.52348590845492704</c:v>
                </c:pt>
                <c:pt idx="3607">
                  <c:v>0.52348590845492704</c:v>
                </c:pt>
                <c:pt idx="3608">
                  <c:v>0.52328602838297023</c:v>
                </c:pt>
                <c:pt idx="3609">
                  <c:v>0.52308614831101341</c:v>
                </c:pt>
                <c:pt idx="3610">
                  <c:v>0.52288626823905648</c:v>
                </c:pt>
                <c:pt idx="3611">
                  <c:v>0.52268638816709978</c:v>
                </c:pt>
                <c:pt idx="3612">
                  <c:v>0.52248650809514285</c:v>
                </c:pt>
                <c:pt idx="3613">
                  <c:v>0.52228662802318615</c:v>
                </c:pt>
                <c:pt idx="3614">
                  <c:v>0.52208674795122922</c:v>
                </c:pt>
                <c:pt idx="3615">
                  <c:v>0.52208674795122922</c:v>
                </c:pt>
                <c:pt idx="3616">
                  <c:v>0.52188686787927241</c:v>
                </c:pt>
                <c:pt idx="3617">
                  <c:v>0.52168698780731559</c:v>
                </c:pt>
                <c:pt idx="3618">
                  <c:v>0.52168698780731559</c:v>
                </c:pt>
                <c:pt idx="3619">
                  <c:v>0.52148710773535878</c:v>
                </c:pt>
                <c:pt idx="3620">
                  <c:v>0.52148710773535878</c:v>
                </c:pt>
                <c:pt idx="3621">
                  <c:v>0.52148710773535878</c:v>
                </c:pt>
                <c:pt idx="3622">
                  <c:v>0.52148710773535878</c:v>
                </c:pt>
                <c:pt idx="3623">
                  <c:v>0.52148710773535878</c:v>
                </c:pt>
                <c:pt idx="3624">
                  <c:v>0.52128722766340196</c:v>
                </c:pt>
                <c:pt idx="3625">
                  <c:v>0.52128722766340196</c:v>
                </c:pt>
                <c:pt idx="3626">
                  <c:v>0.52108734759144515</c:v>
                </c:pt>
                <c:pt idx="3627">
                  <c:v>0.52088746751948833</c:v>
                </c:pt>
                <c:pt idx="3628">
                  <c:v>0.52068758744753141</c:v>
                </c:pt>
                <c:pt idx="3629">
                  <c:v>0.5204877073755747</c:v>
                </c:pt>
                <c:pt idx="3630">
                  <c:v>0.52028782730361778</c:v>
                </c:pt>
                <c:pt idx="3631">
                  <c:v>0.52008794723166107</c:v>
                </c:pt>
                <c:pt idx="3632">
                  <c:v>0.52008794723166107</c:v>
                </c:pt>
                <c:pt idx="3633">
                  <c:v>0.51988806715970415</c:v>
                </c:pt>
                <c:pt idx="3634">
                  <c:v>0.51968818708774733</c:v>
                </c:pt>
                <c:pt idx="3635">
                  <c:v>0.51948830701579052</c:v>
                </c:pt>
                <c:pt idx="3636">
                  <c:v>0.5192884269438337</c:v>
                </c:pt>
                <c:pt idx="3637">
                  <c:v>0.51908854687187689</c:v>
                </c:pt>
                <c:pt idx="3638">
                  <c:v>0.51888866679992007</c:v>
                </c:pt>
                <c:pt idx="3639">
                  <c:v>0.51868878672796326</c:v>
                </c:pt>
                <c:pt idx="3640">
                  <c:v>0.51848890665600633</c:v>
                </c:pt>
                <c:pt idx="3641">
                  <c:v>0.51848890665600633</c:v>
                </c:pt>
                <c:pt idx="3642">
                  <c:v>0.51828902658404963</c:v>
                </c:pt>
                <c:pt idx="3643">
                  <c:v>0.5180891465120927</c:v>
                </c:pt>
                <c:pt idx="3644">
                  <c:v>0.5180891465120927</c:v>
                </c:pt>
                <c:pt idx="3645">
                  <c:v>0.517889266440136</c:v>
                </c:pt>
                <c:pt idx="3646">
                  <c:v>0.517889266440136</c:v>
                </c:pt>
                <c:pt idx="3647">
                  <c:v>0.51768938636817907</c:v>
                </c:pt>
                <c:pt idx="3648">
                  <c:v>0.51768938636817907</c:v>
                </c:pt>
                <c:pt idx="3649">
                  <c:v>0.51768938636817907</c:v>
                </c:pt>
                <c:pt idx="3650">
                  <c:v>0.51768938636817907</c:v>
                </c:pt>
                <c:pt idx="3651">
                  <c:v>0.51748950629622226</c:v>
                </c:pt>
                <c:pt idx="3652">
                  <c:v>0.51728962622426544</c:v>
                </c:pt>
                <c:pt idx="3653">
                  <c:v>0.51728962622426544</c:v>
                </c:pt>
                <c:pt idx="3654">
                  <c:v>0.51708974615230863</c:v>
                </c:pt>
                <c:pt idx="3655">
                  <c:v>0.51708974615230863</c:v>
                </c:pt>
                <c:pt idx="3656">
                  <c:v>0.51708974615230863</c:v>
                </c:pt>
                <c:pt idx="3657">
                  <c:v>0.51688986608035181</c:v>
                </c:pt>
                <c:pt idx="3658">
                  <c:v>0.51668998600839489</c:v>
                </c:pt>
                <c:pt idx="3659">
                  <c:v>0.51668998600839489</c:v>
                </c:pt>
                <c:pt idx="3660">
                  <c:v>0.51668998600839489</c:v>
                </c:pt>
                <c:pt idx="3661">
                  <c:v>0.51668998600839489</c:v>
                </c:pt>
                <c:pt idx="3662">
                  <c:v>0.51668998600839489</c:v>
                </c:pt>
                <c:pt idx="3663">
                  <c:v>0.51668998600839489</c:v>
                </c:pt>
                <c:pt idx="3664">
                  <c:v>0.51649010593643818</c:v>
                </c:pt>
                <c:pt idx="3665">
                  <c:v>0.51649010593643818</c:v>
                </c:pt>
                <c:pt idx="3666">
                  <c:v>0.51649010593643818</c:v>
                </c:pt>
                <c:pt idx="3667">
                  <c:v>0.51629022586448126</c:v>
                </c:pt>
                <c:pt idx="3668">
                  <c:v>0.51629022586448126</c:v>
                </c:pt>
                <c:pt idx="3669">
                  <c:v>0.51609034579252455</c:v>
                </c:pt>
                <c:pt idx="3670">
                  <c:v>0.51589046572056763</c:v>
                </c:pt>
                <c:pt idx="3671">
                  <c:v>0.51569058564861081</c:v>
                </c:pt>
                <c:pt idx="3672">
                  <c:v>0.515490705576654</c:v>
                </c:pt>
                <c:pt idx="3673">
                  <c:v>0.515490705576654</c:v>
                </c:pt>
                <c:pt idx="3674">
                  <c:v>0.515490705576654</c:v>
                </c:pt>
                <c:pt idx="3675">
                  <c:v>0.515490705576654</c:v>
                </c:pt>
                <c:pt idx="3676">
                  <c:v>0.515490705576654</c:v>
                </c:pt>
                <c:pt idx="3677">
                  <c:v>0.515490705576654</c:v>
                </c:pt>
                <c:pt idx="3678">
                  <c:v>0.51529082550469718</c:v>
                </c:pt>
                <c:pt idx="3679">
                  <c:v>0.51509094543274037</c:v>
                </c:pt>
                <c:pt idx="3680">
                  <c:v>0.51489106536078355</c:v>
                </c:pt>
                <c:pt idx="3681">
                  <c:v>0.51469118528882674</c:v>
                </c:pt>
                <c:pt idx="3682">
                  <c:v>0.51469118528882674</c:v>
                </c:pt>
                <c:pt idx="3683">
                  <c:v>0.51469118528882674</c:v>
                </c:pt>
                <c:pt idx="3684">
                  <c:v>0.51469118528882674</c:v>
                </c:pt>
                <c:pt idx="3685">
                  <c:v>0.51469118528882674</c:v>
                </c:pt>
                <c:pt idx="3686">
                  <c:v>0.51469118528882674</c:v>
                </c:pt>
                <c:pt idx="3687">
                  <c:v>0.51469118528882674</c:v>
                </c:pt>
                <c:pt idx="3688">
                  <c:v>0.51469118528882674</c:v>
                </c:pt>
                <c:pt idx="3689">
                  <c:v>0.51469118528882674</c:v>
                </c:pt>
                <c:pt idx="3690">
                  <c:v>0.51469118528882674</c:v>
                </c:pt>
                <c:pt idx="3691">
                  <c:v>0.51449130521686981</c:v>
                </c:pt>
                <c:pt idx="3692">
                  <c:v>0.51429142514491311</c:v>
                </c:pt>
                <c:pt idx="3693">
                  <c:v>0.51429142514491311</c:v>
                </c:pt>
                <c:pt idx="3694">
                  <c:v>0.51409154507295618</c:v>
                </c:pt>
                <c:pt idx="3695">
                  <c:v>0.51409154507295618</c:v>
                </c:pt>
                <c:pt idx="3696">
                  <c:v>0.51389166500099948</c:v>
                </c:pt>
                <c:pt idx="3697">
                  <c:v>0.51389166500099948</c:v>
                </c:pt>
                <c:pt idx="3698">
                  <c:v>0.51369178492904255</c:v>
                </c:pt>
                <c:pt idx="3699">
                  <c:v>0.51369178492904255</c:v>
                </c:pt>
                <c:pt idx="3700">
                  <c:v>0.51349190485708573</c:v>
                </c:pt>
                <c:pt idx="3701">
                  <c:v>0.51349190485708573</c:v>
                </c:pt>
                <c:pt idx="3702">
                  <c:v>0.51349190485708573</c:v>
                </c:pt>
                <c:pt idx="3703">
                  <c:v>0.51349190485708573</c:v>
                </c:pt>
                <c:pt idx="3704">
                  <c:v>0.51349190485708573</c:v>
                </c:pt>
                <c:pt idx="3705">
                  <c:v>0.51349190485708573</c:v>
                </c:pt>
                <c:pt idx="3706">
                  <c:v>0.51329202478512892</c:v>
                </c:pt>
                <c:pt idx="3707">
                  <c:v>0.5130921447131721</c:v>
                </c:pt>
                <c:pt idx="3708">
                  <c:v>0.5130921447131721</c:v>
                </c:pt>
                <c:pt idx="3709">
                  <c:v>0.51289226464121529</c:v>
                </c:pt>
                <c:pt idx="3710">
                  <c:v>0.51269238456925836</c:v>
                </c:pt>
                <c:pt idx="3711">
                  <c:v>0.51249250449730166</c:v>
                </c:pt>
                <c:pt idx="3712">
                  <c:v>0.51229262442534473</c:v>
                </c:pt>
                <c:pt idx="3713">
                  <c:v>0.51229262442534473</c:v>
                </c:pt>
                <c:pt idx="3714">
                  <c:v>0.51209274435338803</c:v>
                </c:pt>
                <c:pt idx="3715">
                  <c:v>0.51209274435338803</c:v>
                </c:pt>
                <c:pt idx="3716">
                  <c:v>0.51209274435338803</c:v>
                </c:pt>
                <c:pt idx="3717">
                  <c:v>0.5118928642814311</c:v>
                </c:pt>
                <c:pt idx="3718">
                  <c:v>0.51169298420947429</c:v>
                </c:pt>
                <c:pt idx="3719">
                  <c:v>0.51169298420947429</c:v>
                </c:pt>
                <c:pt idx="3720">
                  <c:v>0.51149310413751747</c:v>
                </c:pt>
                <c:pt idx="3721">
                  <c:v>0.51149310413751747</c:v>
                </c:pt>
                <c:pt idx="3722">
                  <c:v>0.51149310413751747</c:v>
                </c:pt>
                <c:pt idx="3723">
                  <c:v>0.51149310413751747</c:v>
                </c:pt>
                <c:pt idx="3724">
                  <c:v>0.51149310413751747</c:v>
                </c:pt>
                <c:pt idx="3725">
                  <c:v>0.51129322406556066</c:v>
                </c:pt>
                <c:pt idx="3726">
                  <c:v>0.51129322406556066</c:v>
                </c:pt>
                <c:pt idx="3727">
                  <c:v>0.51129322406556066</c:v>
                </c:pt>
                <c:pt idx="3728">
                  <c:v>0.51109334399360384</c:v>
                </c:pt>
                <c:pt idx="3729">
                  <c:v>0.51089346392164703</c:v>
                </c:pt>
                <c:pt idx="3730">
                  <c:v>0.51069358384969021</c:v>
                </c:pt>
                <c:pt idx="3731">
                  <c:v>0.51069358384969021</c:v>
                </c:pt>
                <c:pt idx="3732">
                  <c:v>0.51049370377773329</c:v>
                </c:pt>
                <c:pt idx="3733">
                  <c:v>0.51029382370577658</c:v>
                </c:pt>
                <c:pt idx="3734">
                  <c:v>0.51029382370577658</c:v>
                </c:pt>
                <c:pt idx="3735">
                  <c:v>0.51029382370577658</c:v>
                </c:pt>
                <c:pt idx="3736">
                  <c:v>0.51009394363381966</c:v>
                </c:pt>
                <c:pt idx="3737">
                  <c:v>0.51009394363381966</c:v>
                </c:pt>
                <c:pt idx="3738">
                  <c:v>0.50989406356186295</c:v>
                </c:pt>
                <c:pt idx="3739">
                  <c:v>0.50969418348990603</c:v>
                </c:pt>
                <c:pt idx="3740">
                  <c:v>0.50949430341794921</c:v>
                </c:pt>
                <c:pt idx="3741">
                  <c:v>0.5092944233459924</c:v>
                </c:pt>
                <c:pt idx="3742">
                  <c:v>0.50909454327403558</c:v>
                </c:pt>
                <c:pt idx="3743">
                  <c:v>0.50909454327403558</c:v>
                </c:pt>
                <c:pt idx="3744">
                  <c:v>0.50909454327403558</c:v>
                </c:pt>
                <c:pt idx="3745">
                  <c:v>0.50889466320207877</c:v>
                </c:pt>
                <c:pt idx="3746">
                  <c:v>0.50889466320207877</c:v>
                </c:pt>
                <c:pt idx="3747">
                  <c:v>0.50869478313012195</c:v>
                </c:pt>
                <c:pt idx="3748">
                  <c:v>0.50849490305816514</c:v>
                </c:pt>
                <c:pt idx="3749">
                  <c:v>0.50849490305816514</c:v>
                </c:pt>
                <c:pt idx="3750">
                  <c:v>0.50829502298620821</c:v>
                </c:pt>
                <c:pt idx="3751">
                  <c:v>0.50829502298620821</c:v>
                </c:pt>
                <c:pt idx="3752">
                  <c:v>0.50809514291425151</c:v>
                </c:pt>
                <c:pt idx="3753">
                  <c:v>0.50809514291425151</c:v>
                </c:pt>
                <c:pt idx="3754">
                  <c:v>0.50789526284229458</c:v>
                </c:pt>
                <c:pt idx="3755">
                  <c:v>0.50769538277033788</c:v>
                </c:pt>
                <c:pt idx="3756">
                  <c:v>0.50769538277033788</c:v>
                </c:pt>
                <c:pt idx="3757">
                  <c:v>0.50749550269838095</c:v>
                </c:pt>
                <c:pt idx="3758">
                  <c:v>0.50749550269838095</c:v>
                </c:pt>
                <c:pt idx="3759">
                  <c:v>0.50749550269838095</c:v>
                </c:pt>
                <c:pt idx="3760">
                  <c:v>0.50749550269838095</c:v>
                </c:pt>
                <c:pt idx="3761">
                  <c:v>0.50729562262642414</c:v>
                </c:pt>
                <c:pt idx="3762">
                  <c:v>0.50729562262642414</c:v>
                </c:pt>
                <c:pt idx="3763">
                  <c:v>0.50729562262642414</c:v>
                </c:pt>
                <c:pt idx="3764">
                  <c:v>0.50729562262642414</c:v>
                </c:pt>
                <c:pt idx="3765">
                  <c:v>0.50709574255446732</c:v>
                </c:pt>
                <c:pt idx="3766">
                  <c:v>0.50709574255446732</c:v>
                </c:pt>
                <c:pt idx="3767">
                  <c:v>0.50689586248251051</c:v>
                </c:pt>
                <c:pt idx="3768">
                  <c:v>0.50689586248251051</c:v>
                </c:pt>
                <c:pt idx="3769">
                  <c:v>0.50669598241055369</c:v>
                </c:pt>
                <c:pt idx="3770">
                  <c:v>0.50649610233859677</c:v>
                </c:pt>
                <c:pt idx="3771">
                  <c:v>0.50649610233859677</c:v>
                </c:pt>
                <c:pt idx="3772">
                  <c:v>0.50649610233859677</c:v>
                </c:pt>
                <c:pt idx="3773">
                  <c:v>0.50649610233859677</c:v>
                </c:pt>
                <c:pt idx="3774">
                  <c:v>0.50649610233859677</c:v>
                </c:pt>
                <c:pt idx="3775">
                  <c:v>0.50649610233859677</c:v>
                </c:pt>
                <c:pt idx="3776">
                  <c:v>0.50629622226664006</c:v>
                </c:pt>
                <c:pt idx="3777">
                  <c:v>0.50629622226664006</c:v>
                </c:pt>
                <c:pt idx="3778">
                  <c:v>0.50629622226664006</c:v>
                </c:pt>
                <c:pt idx="3779">
                  <c:v>0.50629622226664006</c:v>
                </c:pt>
                <c:pt idx="3780">
                  <c:v>0.50609634219468314</c:v>
                </c:pt>
                <c:pt idx="3781">
                  <c:v>0.50609634219468314</c:v>
                </c:pt>
                <c:pt idx="3782">
                  <c:v>0.50609634219468314</c:v>
                </c:pt>
                <c:pt idx="3783">
                  <c:v>0.50609634219468314</c:v>
                </c:pt>
                <c:pt idx="3784">
                  <c:v>0.50589646212272643</c:v>
                </c:pt>
                <c:pt idx="3785">
                  <c:v>0.50589646212272643</c:v>
                </c:pt>
                <c:pt idx="3786">
                  <c:v>0.50569658205076951</c:v>
                </c:pt>
                <c:pt idx="3787">
                  <c:v>0.50569658205076951</c:v>
                </c:pt>
                <c:pt idx="3788">
                  <c:v>0.50549670197881269</c:v>
                </c:pt>
                <c:pt idx="3789">
                  <c:v>0.50549670197881269</c:v>
                </c:pt>
                <c:pt idx="3790">
                  <c:v>0.50529682190685588</c:v>
                </c:pt>
                <c:pt idx="3791">
                  <c:v>0.50529682190685588</c:v>
                </c:pt>
                <c:pt idx="3792">
                  <c:v>0.50509694183489906</c:v>
                </c:pt>
                <c:pt idx="3793">
                  <c:v>0.50509694183489906</c:v>
                </c:pt>
                <c:pt idx="3794">
                  <c:v>0.50509694183489906</c:v>
                </c:pt>
                <c:pt idx="3795">
                  <c:v>0.50489706176294225</c:v>
                </c:pt>
                <c:pt idx="3796">
                  <c:v>0.50469718169098543</c:v>
                </c:pt>
                <c:pt idx="3797">
                  <c:v>0.50449730161902862</c:v>
                </c:pt>
                <c:pt idx="3798">
                  <c:v>0.50449730161902862</c:v>
                </c:pt>
                <c:pt idx="3799">
                  <c:v>0.50449730161902862</c:v>
                </c:pt>
                <c:pt idx="3800">
                  <c:v>0.50429742154707169</c:v>
                </c:pt>
                <c:pt idx="3801">
                  <c:v>0.50429742154707169</c:v>
                </c:pt>
                <c:pt idx="3802">
                  <c:v>0.50409754147511499</c:v>
                </c:pt>
                <c:pt idx="3803">
                  <c:v>0.50389766140315806</c:v>
                </c:pt>
                <c:pt idx="3804">
                  <c:v>0.50389766140315806</c:v>
                </c:pt>
                <c:pt idx="3805">
                  <c:v>0.50389766140315806</c:v>
                </c:pt>
                <c:pt idx="3806">
                  <c:v>0.50369778133120136</c:v>
                </c:pt>
                <c:pt idx="3807">
                  <c:v>0.50349790125924443</c:v>
                </c:pt>
                <c:pt idx="3808">
                  <c:v>0.50329802118728761</c:v>
                </c:pt>
                <c:pt idx="3809">
                  <c:v>0.50329802118728761</c:v>
                </c:pt>
                <c:pt idx="3810">
                  <c:v>0.50329802118728761</c:v>
                </c:pt>
                <c:pt idx="3811">
                  <c:v>0.50329802118728761</c:v>
                </c:pt>
                <c:pt idx="3812">
                  <c:v>0.5030981411153308</c:v>
                </c:pt>
                <c:pt idx="3813">
                  <c:v>0.5030981411153308</c:v>
                </c:pt>
                <c:pt idx="3814">
                  <c:v>0.50289826104337398</c:v>
                </c:pt>
                <c:pt idx="3815">
                  <c:v>0.50289826104337398</c:v>
                </c:pt>
                <c:pt idx="3816">
                  <c:v>0.50289826104337398</c:v>
                </c:pt>
                <c:pt idx="3817">
                  <c:v>0.50269838097141717</c:v>
                </c:pt>
                <c:pt idx="3818">
                  <c:v>0.50249850089946024</c:v>
                </c:pt>
                <c:pt idx="3819">
                  <c:v>0.50249850089946024</c:v>
                </c:pt>
                <c:pt idx="3820">
                  <c:v>0.50229862082750354</c:v>
                </c:pt>
                <c:pt idx="3821">
                  <c:v>0.50209874075554661</c:v>
                </c:pt>
                <c:pt idx="3822">
                  <c:v>0.50189886068358991</c:v>
                </c:pt>
                <c:pt idx="3823">
                  <c:v>0.50169898061163298</c:v>
                </c:pt>
                <c:pt idx="3824">
                  <c:v>0.50169898061163298</c:v>
                </c:pt>
                <c:pt idx="3825">
                  <c:v>0.50169898061163298</c:v>
                </c:pt>
                <c:pt idx="3826">
                  <c:v>0.50169898061163298</c:v>
                </c:pt>
                <c:pt idx="3827">
                  <c:v>0.50169898061163298</c:v>
                </c:pt>
                <c:pt idx="3828">
                  <c:v>0.50149910053967617</c:v>
                </c:pt>
                <c:pt idx="3829">
                  <c:v>0.50129922046771935</c:v>
                </c:pt>
                <c:pt idx="3830">
                  <c:v>0.50129922046771935</c:v>
                </c:pt>
                <c:pt idx="3831">
                  <c:v>0.50109934039576254</c:v>
                </c:pt>
                <c:pt idx="3832">
                  <c:v>0.50109934039576254</c:v>
                </c:pt>
                <c:pt idx="3833">
                  <c:v>0.50089946032380572</c:v>
                </c:pt>
                <c:pt idx="3834">
                  <c:v>0.50089946032380572</c:v>
                </c:pt>
                <c:pt idx="3835">
                  <c:v>0.50089946032380572</c:v>
                </c:pt>
                <c:pt idx="3836">
                  <c:v>0.50069958025184891</c:v>
                </c:pt>
                <c:pt idx="3837">
                  <c:v>0.50049970017989209</c:v>
                </c:pt>
                <c:pt idx="3838">
                  <c:v>0.50049970017989209</c:v>
                </c:pt>
                <c:pt idx="3839">
                  <c:v>0.50029982010793517</c:v>
                </c:pt>
                <c:pt idx="3840">
                  <c:v>0.50009994003597846</c:v>
                </c:pt>
                <c:pt idx="3841">
                  <c:v>0.50009994003597846</c:v>
                </c:pt>
                <c:pt idx="3842">
                  <c:v>0.50009994003597846</c:v>
                </c:pt>
                <c:pt idx="3843">
                  <c:v>0.49990005996402154</c:v>
                </c:pt>
                <c:pt idx="3844">
                  <c:v>0.49990005996402154</c:v>
                </c:pt>
                <c:pt idx="3845">
                  <c:v>0.49990005996402154</c:v>
                </c:pt>
                <c:pt idx="3846">
                  <c:v>0.49990005996402154</c:v>
                </c:pt>
                <c:pt idx="3847">
                  <c:v>0.49970017989206472</c:v>
                </c:pt>
                <c:pt idx="3848">
                  <c:v>0.49950029982010791</c:v>
                </c:pt>
                <c:pt idx="3849">
                  <c:v>0.49930041974815109</c:v>
                </c:pt>
                <c:pt idx="3850">
                  <c:v>0.49910053967619428</c:v>
                </c:pt>
                <c:pt idx="3851">
                  <c:v>0.49910053967619428</c:v>
                </c:pt>
                <c:pt idx="3852">
                  <c:v>0.49890065960423746</c:v>
                </c:pt>
                <c:pt idx="3853">
                  <c:v>0.49890065960423746</c:v>
                </c:pt>
                <c:pt idx="3854">
                  <c:v>0.49870077953228065</c:v>
                </c:pt>
                <c:pt idx="3855">
                  <c:v>0.49850089946032383</c:v>
                </c:pt>
                <c:pt idx="3856">
                  <c:v>0.49830101938836702</c:v>
                </c:pt>
                <c:pt idx="3857">
                  <c:v>0.4981011393164102</c:v>
                </c:pt>
                <c:pt idx="3858">
                  <c:v>0.49790125924445328</c:v>
                </c:pt>
                <c:pt idx="3859">
                  <c:v>0.49790125924445328</c:v>
                </c:pt>
                <c:pt idx="3860">
                  <c:v>0.49790125924445328</c:v>
                </c:pt>
                <c:pt idx="3861">
                  <c:v>0.49770137917249646</c:v>
                </c:pt>
                <c:pt idx="3862">
                  <c:v>0.49770137917249646</c:v>
                </c:pt>
                <c:pt idx="3863">
                  <c:v>0.49770137917249646</c:v>
                </c:pt>
                <c:pt idx="3864">
                  <c:v>0.49750149910053965</c:v>
                </c:pt>
                <c:pt idx="3865">
                  <c:v>0.49750149910053965</c:v>
                </c:pt>
                <c:pt idx="3866">
                  <c:v>0.49750149910053965</c:v>
                </c:pt>
                <c:pt idx="3867">
                  <c:v>0.49730161902858283</c:v>
                </c:pt>
                <c:pt idx="3868">
                  <c:v>0.49710173895662602</c:v>
                </c:pt>
                <c:pt idx="3869">
                  <c:v>0.4969018588846692</c:v>
                </c:pt>
                <c:pt idx="3870">
                  <c:v>0.4969018588846692</c:v>
                </c:pt>
                <c:pt idx="3871">
                  <c:v>0.4969018588846692</c:v>
                </c:pt>
                <c:pt idx="3872">
                  <c:v>0.4969018588846692</c:v>
                </c:pt>
                <c:pt idx="3873">
                  <c:v>0.49670197881271239</c:v>
                </c:pt>
                <c:pt idx="3874">
                  <c:v>0.49670197881271239</c:v>
                </c:pt>
                <c:pt idx="3875">
                  <c:v>0.49670197881271239</c:v>
                </c:pt>
                <c:pt idx="3876">
                  <c:v>0.49650209874075557</c:v>
                </c:pt>
                <c:pt idx="3877">
                  <c:v>0.49650209874075557</c:v>
                </c:pt>
                <c:pt idx="3878">
                  <c:v>0.49630221866879876</c:v>
                </c:pt>
                <c:pt idx="3879">
                  <c:v>0.49630221866879876</c:v>
                </c:pt>
                <c:pt idx="3880">
                  <c:v>0.49610233859684194</c:v>
                </c:pt>
                <c:pt idx="3881">
                  <c:v>0.49590245852488501</c:v>
                </c:pt>
                <c:pt idx="3882">
                  <c:v>0.4957025784529282</c:v>
                </c:pt>
                <c:pt idx="3883">
                  <c:v>0.4957025784529282</c:v>
                </c:pt>
                <c:pt idx="3884">
                  <c:v>0.4957025784529282</c:v>
                </c:pt>
                <c:pt idx="3885">
                  <c:v>0.49550269838097138</c:v>
                </c:pt>
                <c:pt idx="3886">
                  <c:v>0.49550269838097138</c:v>
                </c:pt>
                <c:pt idx="3887">
                  <c:v>0.49550269838097138</c:v>
                </c:pt>
                <c:pt idx="3888">
                  <c:v>0.49550269838097138</c:v>
                </c:pt>
                <c:pt idx="3889">
                  <c:v>0.49530281830901457</c:v>
                </c:pt>
                <c:pt idx="3890">
                  <c:v>0.49510293823705775</c:v>
                </c:pt>
                <c:pt idx="3891">
                  <c:v>0.49510293823705775</c:v>
                </c:pt>
                <c:pt idx="3892">
                  <c:v>0.49510293823705775</c:v>
                </c:pt>
                <c:pt idx="3893">
                  <c:v>0.49490305816510094</c:v>
                </c:pt>
                <c:pt idx="3894">
                  <c:v>0.49490305816510094</c:v>
                </c:pt>
                <c:pt idx="3895">
                  <c:v>0.49470317809314412</c:v>
                </c:pt>
                <c:pt idx="3896">
                  <c:v>0.49470317809314412</c:v>
                </c:pt>
                <c:pt idx="3897">
                  <c:v>0.49450329802118731</c:v>
                </c:pt>
                <c:pt idx="3898">
                  <c:v>0.49450329802118731</c:v>
                </c:pt>
                <c:pt idx="3899">
                  <c:v>0.49430341794923049</c:v>
                </c:pt>
                <c:pt idx="3900">
                  <c:v>0.49410353787727368</c:v>
                </c:pt>
                <c:pt idx="3901">
                  <c:v>0.49390365780531686</c:v>
                </c:pt>
                <c:pt idx="3902">
                  <c:v>0.49370377773335994</c:v>
                </c:pt>
                <c:pt idx="3903">
                  <c:v>0.49350389766140312</c:v>
                </c:pt>
                <c:pt idx="3904">
                  <c:v>0.49330401758944631</c:v>
                </c:pt>
                <c:pt idx="3905">
                  <c:v>0.49330401758944631</c:v>
                </c:pt>
                <c:pt idx="3906">
                  <c:v>0.49310413751748949</c:v>
                </c:pt>
                <c:pt idx="3907">
                  <c:v>0.49310413751748949</c:v>
                </c:pt>
                <c:pt idx="3908">
                  <c:v>0.49310413751748949</c:v>
                </c:pt>
                <c:pt idx="3909">
                  <c:v>0.49310413751748949</c:v>
                </c:pt>
                <c:pt idx="3910">
                  <c:v>0.49290425744553268</c:v>
                </c:pt>
                <c:pt idx="3911">
                  <c:v>0.49270437737357586</c:v>
                </c:pt>
                <c:pt idx="3912">
                  <c:v>0.49270437737357586</c:v>
                </c:pt>
                <c:pt idx="3913">
                  <c:v>0.49250449730161905</c:v>
                </c:pt>
                <c:pt idx="3914">
                  <c:v>0.49230461722966223</c:v>
                </c:pt>
                <c:pt idx="3915">
                  <c:v>0.49210473715770542</c:v>
                </c:pt>
                <c:pt idx="3916">
                  <c:v>0.4919048570857486</c:v>
                </c:pt>
                <c:pt idx="3917">
                  <c:v>0.4919048570857486</c:v>
                </c:pt>
                <c:pt idx="3918">
                  <c:v>0.49170497701379168</c:v>
                </c:pt>
                <c:pt idx="3919">
                  <c:v>0.49170497701379168</c:v>
                </c:pt>
                <c:pt idx="3920">
                  <c:v>0.49150509694183486</c:v>
                </c:pt>
                <c:pt idx="3921">
                  <c:v>0.49130521686987805</c:v>
                </c:pt>
                <c:pt idx="3922">
                  <c:v>0.49110533679792123</c:v>
                </c:pt>
                <c:pt idx="3923">
                  <c:v>0.49090545672596442</c:v>
                </c:pt>
                <c:pt idx="3924">
                  <c:v>0.49090545672596442</c:v>
                </c:pt>
                <c:pt idx="3925">
                  <c:v>0.49090545672596442</c:v>
                </c:pt>
                <c:pt idx="3926">
                  <c:v>0.49090545672596442</c:v>
                </c:pt>
                <c:pt idx="3927">
                  <c:v>0.49090545672596442</c:v>
                </c:pt>
                <c:pt idx="3928">
                  <c:v>0.49090545672596442</c:v>
                </c:pt>
                <c:pt idx="3929">
                  <c:v>0.49090545672596442</c:v>
                </c:pt>
                <c:pt idx="3930">
                  <c:v>0.49090545672596442</c:v>
                </c:pt>
                <c:pt idx="3931">
                  <c:v>0.49090545672596442</c:v>
                </c:pt>
                <c:pt idx="3932">
                  <c:v>0.4907055766540076</c:v>
                </c:pt>
                <c:pt idx="3933">
                  <c:v>0.4907055766540076</c:v>
                </c:pt>
                <c:pt idx="3934">
                  <c:v>0.4907055766540076</c:v>
                </c:pt>
                <c:pt idx="3935">
                  <c:v>0.4907055766540076</c:v>
                </c:pt>
                <c:pt idx="3936">
                  <c:v>0.4907055766540076</c:v>
                </c:pt>
                <c:pt idx="3937">
                  <c:v>0.49050569658205079</c:v>
                </c:pt>
                <c:pt idx="3938">
                  <c:v>0.49050569658205079</c:v>
                </c:pt>
                <c:pt idx="3939">
                  <c:v>0.49050569658205079</c:v>
                </c:pt>
                <c:pt idx="3940">
                  <c:v>0.49050569658205079</c:v>
                </c:pt>
                <c:pt idx="3941">
                  <c:v>0.49030581651009397</c:v>
                </c:pt>
                <c:pt idx="3942">
                  <c:v>0.49030581651009397</c:v>
                </c:pt>
                <c:pt idx="3943">
                  <c:v>0.49030581651009397</c:v>
                </c:pt>
                <c:pt idx="3944">
                  <c:v>0.49010593643813716</c:v>
                </c:pt>
                <c:pt idx="3945">
                  <c:v>0.48990605636618034</c:v>
                </c:pt>
                <c:pt idx="3946">
                  <c:v>0.48990605636618034</c:v>
                </c:pt>
                <c:pt idx="3947">
                  <c:v>0.48970617629422342</c:v>
                </c:pt>
                <c:pt idx="3948">
                  <c:v>0.48970617629422342</c:v>
                </c:pt>
                <c:pt idx="3949">
                  <c:v>0.4895062962222666</c:v>
                </c:pt>
                <c:pt idx="3950">
                  <c:v>0.4895062962222666</c:v>
                </c:pt>
                <c:pt idx="3951">
                  <c:v>0.4895062962222666</c:v>
                </c:pt>
                <c:pt idx="3952">
                  <c:v>0.4895062962222666</c:v>
                </c:pt>
                <c:pt idx="3953">
                  <c:v>0.48930641615030979</c:v>
                </c:pt>
                <c:pt idx="3954">
                  <c:v>0.48930641615030979</c:v>
                </c:pt>
                <c:pt idx="3955">
                  <c:v>0.48910653607835297</c:v>
                </c:pt>
                <c:pt idx="3956">
                  <c:v>0.48910653607835297</c:v>
                </c:pt>
                <c:pt idx="3957">
                  <c:v>0.48890665600639616</c:v>
                </c:pt>
                <c:pt idx="3958">
                  <c:v>0.48870677593443934</c:v>
                </c:pt>
                <c:pt idx="3959">
                  <c:v>0.48870677593443934</c:v>
                </c:pt>
                <c:pt idx="3960">
                  <c:v>0.48850689586248253</c:v>
                </c:pt>
                <c:pt idx="3961">
                  <c:v>0.48850689586248253</c:v>
                </c:pt>
                <c:pt idx="3962">
                  <c:v>0.48830701579052571</c:v>
                </c:pt>
                <c:pt idx="3963">
                  <c:v>0.48830701579052571</c:v>
                </c:pt>
                <c:pt idx="3964">
                  <c:v>0.48830701579052571</c:v>
                </c:pt>
                <c:pt idx="3965">
                  <c:v>0.4881071357185689</c:v>
                </c:pt>
                <c:pt idx="3966">
                  <c:v>0.48790725564661208</c:v>
                </c:pt>
                <c:pt idx="3967">
                  <c:v>0.48770737557465516</c:v>
                </c:pt>
                <c:pt idx="3968">
                  <c:v>0.48750749550269834</c:v>
                </c:pt>
                <c:pt idx="3969">
                  <c:v>0.48730761543074153</c:v>
                </c:pt>
                <c:pt idx="3970">
                  <c:v>0.48730761543074153</c:v>
                </c:pt>
                <c:pt idx="3971">
                  <c:v>0.48710773535878471</c:v>
                </c:pt>
                <c:pt idx="3972">
                  <c:v>0.48710773535878471</c:v>
                </c:pt>
                <c:pt idx="3973">
                  <c:v>0.48710773535878471</c:v>
                </c:pt>
                <c:pt idx="3974">
                  <c:v>0.4869078552868279</c:v>
                </c:pt>
                <c:pt idx="3975">
                  <c:v>0.48670797521487108</c:v>
                </c:pt>
                <c:pt idx="3976">
                  <c:v>0.48650809514291427</c:v>
                </c:pt>
                <c:pt idx="3977">
                  <c:v>0.48630821507095745</c:v>
                </c:pt>
                <c:pt idx="3978">
                  <c:v>0.48610833499900064</c:v>
                </c:pt>
                <c:pt idx="3979">
                  <c:v>0.48610833499900064</c:v>
                </c:pt>
                <c:pt idx="3980">
                  <c:v>0.48590845492704382</c:v>
                </c:pt>
                <c:pt idx="3981">
                  <c:v>0.48590845492704382</c:v>
                </c:pt>
                <c:pt idx="3982">
                  <c:v>0.48570857485508689</c:v>
                </c:pt>
                <c:pt idx="3983">
                  <c:v>0.48570857485508689</c:v>
                </c:pt>
                <c:pt idx="3984">
                  <c:v>0.48550869478313008</c:v>
                </c:pt>
                <c:pt idx="3985">
                  <c:v>0.48530881471117326</c:v>
                </c:pt>
                <c:pt idx="3986">
                  <c:v>0.48530881471117326</c:v>
                </c:pt>
                <c:pt idx="3987">
                  <c:v>0.48510893463921645</c:v>
                </c:pt>
                <c:pt idx="3988">
                  <c:v>0.48510893463921645</c:v>
                </c:pt>
                <c:pt idx="3989">
                  <c:v>0.48510893463921645</c:v>
                </c:pt>
                <c:pt idx="3990">
                  <c:v>0.48510893463921645</c:v>
                </c:pt>
                <c:pt idx="3991">
                  <c:v>0.48490905456725963</c:v>
                </c:pt>
                <c:pt idx="3992">
                  <c:v>0.48470917449530282</c:v>
                </c:pt>
                <c:pt idx="3993">
                  <c:v>0.48470917449530282</c:v>
                </c:pt>
                <c:pt idx="3994">
                  <c:v>0.48470917449530282</c:v>
                </c:pt>
                <c:pt idx="3995">
                  <c:v>0.484509294423346</c:v>
                </c:pt>
                <c:pt idx="3996">
                  <c:v>0.48430941435138919</c:v>
                </c:pt>
                <c:pt idx="3997">
                  <c:v>0.48430941435138919</c:v>
                </c:pt>
                <c:pt idx="3998">
                  <c:v>0.48410953427943237</c:v>
                </c:pt>
                <c:pt idx="3999">
                  <c:v>0.48410953427943237</c:v>
                </c:pt>
                <c:pt idx="4000">
                  <c:v>0.48410953427943237</c:v>
                </c:pt>
                <c:pt idx="4001">
                  <c:v>0.48390965420747556</c:v>
                </c:pt>
                <c:pt idx="4002">
                  <c:v>0.48390965420747556</c:v>
                </c:pt>
                <c:pt idx="4003">
                  <c:v>0.48370977413551874</c:v>
                </c:pt>
                <c:pt idx="4004">
                  <c:v>0.48370977413551874</c:v>
                </c:pt>
                <c:pt idx="4005">
                  <c:v>0.48370977413551874</c:v>
                </c:pt>
                <c:pt idx="4006">
                  <c:v>0.48370977413551874</c:v>
                </c:pt>
                <c:pt idx="4007">
                  <c:v>0.48350989406356182</c:v>
                </c:pt>
                <c:pt idx="4008">
                  <c:v>0.48350989406356182</c:v>
                </c:pt>
                <c:pt idx="4009">
                  <c:v>0.48350989406356182</c:v>
                </c:pt>
                <c:pt idx="4010">
                  <c:v>0.483310013991605</c:v>
                </c:pt>
                <c:pt idx="4011">
                  <c:v>0.48311013391964819</c:v>
                </c:pt>
                <c:pt idx="4012">
                  <c:v>0.48311013391964819</c:v>
                </c:pt>
                <c:pt idx="4013">
                  <c:v>0.48291025384769137</c:v>
                </c:pt>
                <c:pt idx="4014">
                  <c:v>0.48291025384769137</c:v>
                </c:pt>
                <c:pt idx="4015">
                  <c:v>0.48271037377573456</c:v>
                </c:pt>
                <c:pt idx="4016">
                  <c:v>0.48251049370377774</c:v>
                </c:pt>
                <c:pt idx="4017">
                  <c:v>0.48251049370377774</c:v>
                </c:pt>
                <c:pt idx="4018">
                  <c:v>0.48231061363182093</c:v>
                </c:pt>
                <c:pt idx="4019">
                  <c:v>0.48231061363182093</c:v>
                </c:pt>
                <c:pt idx="4020">
                  <c:v>0.48211073355986411</c:v>
                </c:pt>
                <c:pt idx="4021">
                  <c:v>0.4819108534879073</c:v>
                </c:pt>
                <c:pt idx="4022">
                  <c:v>0.4819108534879073</c:v>
                </c:pt>
                <c:pt idx="4023">
                  <c:v>0.48171097341595048</c:v>
                </c:pt>
                <c:pt idx="4024">
                  <c:v>0.48151109334399356</c:v>
                </c:pt>
                <c:pt idx="4025">
                  <c:v>0.48151109334399356</c:v>
                </c:pt>
                <c:pt idx="4026">
                  <c:v>0.48151109334399356</c:v>
                </c:pt>
                <c:pt idx="4027">
                  <c:v>0.48131121327203674</c:v>
                </c:pt>
                <c:pt idx="4028">
                  <c:v>0.48131121327203674</c:v>
                </c:pt>
                <c:pt idx="4029">
                  <c:v>0.48131121327203674</c:v>
                </c:pt>
                <c:pt idx="4030">
                  <c:v>0.48131121327203674</c:v>
                </c:pt>
                <c:pt idx="4031">
                  <c:v>0.48131121327203674</c:v>
                </c:pt>
                <c:pt idx="4032">
                  <c:v>0.48131121327203674</c:v>
                </c:pt>
                <c:pt idx="4033">
                  <c:v>0.48111133320007993</c:v>
                </c:pt>
                <c:pt idx="4034">
                  <c:v>0.48111133320007993</c:v>
                </c:pt>
                <c:pt idx="4035">
                  <c:v>0.48111133320007993</c:v>
                </c:pt>
                <c:pt idx="4036">
                  <c:v>0.48091145312812311</c:v>
                </c:pt>
                <c:pt idx="4037">
                  <c:v>0.4807115730561663</c:v>
                </c:pt>
                <c:pt idx="4038">
                  <c:v>0.48051169298420948</c:v>
                </c:pt>
                <c:pt idx="4039">
                  <c:v>0.48031181291225267</c:v>
                </c:pt>
                <c:pt idx="4040">
                  <c:v>0.48011193284029585</c:v>
                </c:pt>
                <c:pt idx="4041">
                  <c:v>0.47991205276833904</c:v>
                </c:pt>
                <c:pt idx="4042">
                  <c:v>0.47971217269638222</c:v>
                </c:pt>
                <c:pt idx="4043">
                  <c:v>0.47971217269638222</c:v>
                </c:pt>
                <c:pt idx="4044">
                  <c:v>0.47971217269638222</c:v>
                </c:pt>
                <c:pt idx="4045">
                  <c:v>0.4795122926244253</c:v>
                </c:pt>
                <c:pt idx="4046">
                  <c:v>0.47931241255246848</c:v>
                </c:pt>
                <c:pt idx="4047">
                  <c:v>0.47911253248051167</c:v>
                </c:pt>
                <c:pt idx="4048">
                  <c:v>0.47911253248051167</c:v>
                </c:pt>
                <c:pt idx="4049">
                  <c:v>0.47911253248051167</c:v>
                </c:pt>
                <c:pt idx="4050">
                  <c:v>0.47891265240855485</c:v>
                </c:pt>
                <c:pt idx="4051">
                  <c:v>0.47871277233659804</c:v>
                </c:pt>
                <c:pt idx="4052">
                  <c:v>0.47871277233659804</c:v>
                </c:pt>
                <c:pt idx="4053">
                  <c:v>0.47871277233659804</c:v>
                </c:pt>
                <c:pt idx="4054">
                  <c:v>0.47871277233659804</c:v>
                </c:pt>
                <c:pt idx="4055">
                  <c:v>0.47851289226464122</c:v>
                </c:pt>
                <c:pt idx="4056">
                  <c:v>0.47851289226464122</c:v>
                </c:pt>
                <c:pt idx="4057">
                  <c:v>0.47851289226464122</c:v>
                </c:pt>
                <c:pt idx="4058">
                  <c:v>0.47851289226464122</c:v>
                </c:pt>
                <c:pt idx="4059">
                  <c:v>0.47831301219268441</c:v>
                </c:pt>
                <c:pt idx="4060">
                  <c:v>0.47831301219268441</c:v>
                </c:pt>
                <c:pt idx="4061">
                  <c:v>0.47811313212072759</c:v>
                </c:pt>
                <c:pt idx="4062">
                  <c:v>0.47811313212072759</c:v>
                </c:pt>
                <c:pt idx="4063">
                  <c:v>0.47811313212072759</c:v>
                </c:pt>
                <c:pt idx="4064">
                  <c:v>0.47791325204877078</c:v>
                </c:pt>
                <c:pt idx="4065">
                  <c:v>0.47771337197681396</c:v>
                </c:pt>
                <c:pt idx="4066">
                  <c:v>0.47771337197681396</c:v>
                </c:pt>
                <c:pt idx="4067">
                  <c:v>0.47771337197681396</c:v>
                </c:pt>
                <c:pt idx="4068">
                  <c:v>0.47771337197681396</c:v>
                </c:pt>
                <c:pt idx="4069">
                  <c:v>0.47751349190485703</c:v>
                </c:pt>
                <c:pt idx="4070">
                  <c:v>0.47751349190485703</c:v>
                </c:pt>
                <c:pt idx="4071">
                  <c:v>0.47751349190485703</c:v>
                </c:pt>
                <c:pt idx="4072">
                  <c:v>0.47731361183290022</c:v>
                </c:pt>
                <c:pt idx="4073">
                  <c:v>0.4771137317609434</c:v>
                </c:pt>
                <c:pt idx="4074">
                  <c:v>0.47691385168898659</c:v>
                </c:pt>
                <c:pt idx="4075">
                  <c:v>0.47691385168898659</c:v>
                </c:pt>
                <c:pt idx="4076">
                  <c:v>0.47671397161702977</c:v>
                </c:pt>
                <c:pt idx="4077">
                  <c:v>0.47671397161702977</c:v>
                </c:pt>
                <c:pt idx="4078">
                  <c:v>0.47651409154507296</c:v>
                </c:pt>
                <c:pt idx="4079">
                  <c:v>0.47631421147311614</c:v>
                </c:pt>
                <c:pt idx="4080">
                  <c:v>0.47611433140115933</c:v>
                </c:pt>
                <c:pt idx="4081">
                  <c:v>0.47591445132920251</c:v>
                </c:pt>
                <c:pt idx="4082">
                  <c:v>0.4757145712572457</c:v>
                </c:pt>
                <c:pt idx="4083">
                  <c:v>0.4757145712572457</c:v>
                </c:pt>
                <c:pt idx="4084">
                  <c:v>0.47551469118528877</c:v>
                </c:pt>
                <c:pt idx="4085">
                  <c:v>0.47531481111333196</c:v>
                </c:pt>
                <c:pt idx="4086">
                  <c:v>0.47531481111333196</c:v>
                </c:pt>
                <c:pt idx="4087">
                  <c:v>0.47531481111333196</c:v>
                </c:pt>
                <c:pt idx="4088">
                  <c:v>0.47531481111333196</c:v>
                </c:pt>
                <c:pt idx="4089">
                  <c:v>0.47511493104137514</c:v>
                </c:pt>
                <c:pt idx="4090">
                  <c:v>0.47491505096941833</c:v>
                </c:pt>
                <c:pt idx="4091">
                  <c:v>0.47491505096941833</c:v>
                </c:pt>
                <c:pt idx="4092">
                  <c:v>0.47491505096941833</c:v>
                </c:pt>
                <c:pt idx="4093">
                  <c:v>0.47471517089746151</c:v>
                </c:pt>
                <c:pt idx="4094">
                  <c:v>0.47471517089746151</c:v>
                </c:pt>
                <c:pt idx="4095">
                  <c:v>0.4745152908255047</c:v>
                </c:pt>
                <c:pt idx="4096">
                  <c:v>0.4745152908255047</c:v>
                </c:pt>
                <c:pt idx="4097">
                  <c:v>0.47431541075354788</c:v>
                </c:pt>
                <c:pt idx="4098">
                  <c:v>0.47431541075354788</c:v>
                </c:pt>
                <c:pt idx="4099">
                  <c:v>0.47411553068159107</c:v>
                </c:pt>
                <c:pt idx="4100">
                  <c:v>0.47411553068159107</c:v>
                </c:pt>
                <c:pt idx="4101">
                  <c:v>0.47411553068159107</c:v>
                </c:pt>
                <c:pt idx="4102">
                  <c:v>0.47391565060963425</c:v>
                </c:pt>
                <c:pt idx="4103">
                  <c:v>0.47371577053767744</c:v>
                </c:pt>
                <c:pt idx="4104">
                  <c:v>0.47371577053767744</c:v>
                </c:pt>
                <c:pt idx="4105">
                  <c:v>0.47371577053767744</c:v>
                </c:pt>
                <c:pt idx="4106">
                  <c:v>0.47351589046572051</c:v>
                </c:pt>
                <c:pt idx="4107">
                  <c:v>0.47351589046572051</c:v>
                </c:pt>
                <c:pt idx="4108">
                  <c:v>0.47351589046572051</c:v>
                </c:pt>
                <c:pt idx="4109">
                  <c:v>0.4733160103937637</c:v>
                </c:pt>
                <c:pt idx="4110">
                  <c:v>0.4733160103937637</c:v>
                </c:pt>
                <c:pt idx="4111">
                  <c:v>0.4733160103937637</c:v>
                </c:pt>
                <c:pt idx="4112">
                  <c:v>0.47311613032180688</c:v>
                </c:pt>
                <c:pt idx="4113">
                  <c:v>0.47311613032180688</c:v>
                </c:pt>
                <c:pt idx="4114">
                  <c:v>0.47311613032180688</c:v>
                </c:pt>
                <c:pt idx="4115">
                  <c:v>0.47311613032180688</c:v>
                </c:pt>
                <c:pt idx="4116">
                  <c:v>0.47311613032180688</c:v>
                </c:pt>
                <c:pt idx="4117">
                  <c:v>0.47291625024985007</c:v>
                </c:pt>
                <c:pt idx="4118">
                  <c:v>0.47291625024985007</c:v>
                </c:pt>
                <c:pt idx="4119">
                  <c:v>0.47271637017789325</c:v>
                </c:pt>
                <c:pt idx="4120">
                  <c:v>0.47251649010593644</c:v>
                </c:pt>
                <c:pt idx="4121">
                  <c:v>0.47251649010593644</c:v>
                </c:pt>
                <c:pt idx="4122">
                  <c:v>0.47251649010593644</c:v>
                </c:pt>
                <c:pt idx="4123">
                  <c:v>0.47231661003397962</c:v>
                </c:pt>
                <c:pt idx="4124">
                  <c:v>0.47231661003397962</c:v>
                </c:pt>
                <c:pt idx="4125">
                  <c:v>0.47211672996202281</c:v>
                </c:pt>
                <c:pt idx="4126">
                  <c:v>0.47211672996202281</c:v>
                </c:pt>
                <c:pt idx="4127">
                  <c:v>0.47191684989006599</c:v>
                </c:pt>
                <c:pt idx="4128">
                  <c:v>0.47171696981810918</c:v>
                </c:pt>
                <c:pt idx="4129">
                  <c:v>0.47171696981810918</c:v>
                </c:pt>
                <c:pt idx="4130">
                  <c:v>0.47151708974615236</c:v>
                </c:pt>
                <c:pt idx="4131">
                  <c:v>0.47151708974615236</c:v>
                </c:pt>
                <c:pt idx="4132">
                  <c:v>0.47151708974615236</c:v>
                </c:pt>
                <c:pt idx="4133">
                  <c:v>0.47131720967419544</c:v>
                </c:pt>
                <c:pt idx="4134">
                  <c:v>0.47111732960223862</c:v>
                </c:pt>
                <c:pt idx="4135">
                  <c:v>0.47111732960223862</c:v>
                </c:pt>
                <c:pt idx="4136">
                  <c:v>0.47091744953028181</c:v>
                </c:pt>
                <c:pt idx="4137">
                  <c:v>0.47071756945832499</c:v>
                </c:pt>
                <c:pt idx="4138">
                  <c:v>0.47071756945832499</c:v>
                </c:pt>
                <c:pt idx="4139">
                  <c:v>0.47051768938636818</c:v>
                </c:pt>
                <c:pt idx="4140">
                  <c:v>0.47051768938636818</c:v>
                </c:pt>
                <c:pt idx="4141">
                  <c:v>0.47051768938636818</c:v>
                </c:pt>
                <c:pt idx="4142">
                  <c:v>0.47031780931441136</c:v>
                </c:pt>
                <c:pt idx="4143">
                  <c:v>0.47011792924245455</c:v>
                </c:pt>
                <c:pt idx="4144">
                  <c:v>0.46991804917049773</c:v>
                </c:pt>
                <c:pt idx="4145">
                  <c:v>0.46991804917049773</c:v>
                </c:pt>
                <c:pt idx="4146">
                  <c:v>0.46991804917049773</c:v>
                </c:pt>
                <c:pt idx="4147">
                  <c:v>0.46971816909854092</c:v>
                </c:pt>
                <c:pt idx="4148">
                  <c:v>0.4695182890265841</c:v>
                </c:pt>
                <c:pt idx="4149">
                  <c:v>0.4695182890265841</c:v>
                </c:pt>
                <c:pt idx="4150">
                  <c:v>0.46931840895462718</c:v>
                </c:pt>
                <c:pt idx="4151">
                  <c:v>0.46931840895462718</c:v>
                </c:pt>
                <c:pt idx="4152">
                  <c:v>0.46931840895462718</c:v>
                </c:pt>
                <c:pt idx="4153">
                  <c:v>0.46931840895462718</c:v>
                </c:pt>
                <c:pt idx="4154">
                  <c:v>0.46911852888267036</c:v>
                </c:pt>
                <c:pt idx="4155">
                  <c:v>0.46911852888267036</c:v>
                </c:pt>
                <c:pt idx="4156">
                  <c:v>0.46911852888267036</c:v>
                </c:pt>
                <c:pt idx="4157">
                  <c:v>0.46891864881071355</c:v>
                </c:pt>
                <c:pt idx="4158">
                  <c:v>0.46871876873875673</c:v>
                </c:pt>
                <c:pt idx="4159">
                  <c:v>0.46871876873875673</c:v>
                </c:pt>
                <c:pt idx="4160">
                  <c:v>0.46871876873875673</c:v>
                </c:pt>
                <c:pt idx="4161">
                  <c:v>0.46851888866679992</c:v>
                </c:pt>
                <c:pt idx="4162">
                  <c:v>0.4683190085948431</c:v>
                </c:pt>
                <c:pt idx="4163">
                  <c:v>0.46811912852288629</c:v>
                </c:pt>
                <c:pt idx="4164">
                  <c:v>0.46811912852288629</c:v>
                </c:pt>
                <c:pt idx="4165">
                  <c:v>0.46811912852288629</c:v>
                </c:pt>
                <c:pt idx="4166">
                  <c:v>0.46791924845092947</c:v>
                </c:pt>
                <c:pt idx="4167">
                  <c:v>0.46791924845092947</c:v>
                </c:pt>
                <c:pt idx="4168">
                  <c:v>0.46791924845092947</c:v>
                </c:pt>
                <c:pt idx="4169">
                  <c:v>0.46791924845092947</c:v>
                </c:pt>
                <c:pt idx="4170">
                  <c:v>0.46791924845092947</c:v>
                </c:pt>
                <c:pt idx="4171">
                  <c:v>0.46771936837897266</c:v>
                </c:pt>
                <c:pt idx="4172">
                  <c:v>0.46751948830701584</c:v>
                </c:pt>
                <c:pt idx="4173">
                  <c:v>0.46751948830701584</c:v>
                </c:pt>
                <c:pt idx="4174">
                  <c:v>0.46731960823505891</c:v>
                </c:pt>
                <c:pt idx="4175">
                  <c:v>0.4671197281631021</c:v>
                </c:pt>
                <c:pt idx="4176">
                  <c:v>0.4671197281631021</c:v>
                </c:pt>
                <c:pt idx="4177">
                  <c:v>0.46691984809114528</c:v>
                </c:pt>
                <c:pt idx="4178">
                  <c:v>0.46691984809114528</c:v>
                </c:pt>
                <c:pt idx="4179">
                  <c:v>0.46671996801918847</c:v>
                </c:pt>
                <c:pt idx="4180">
                  <c:v>0.46671996801918847</c:v>
                </c:pt>
                <c:pt idx="4181">
                  <c:v>0.46671996801918847</c:v>
                </c:pt>
                <c:pt idx="4182">
                  <c:v>0.46652008794723165</c:v>
                </c:pt>
                <c:pt idx="4183">
                  <c:v>0.46652008794723165</c:v>
                </c:pt>
                <c:pt idx="4184">
                  <c:v>0.46632020787527484</c:v>
                </c:pt>
                <c:pt idx="4185">
                  <c:v>0.46632020787527484</c:v>
                </c:pt>
                <c:pt idx="4186">
                  <c:v>0.46612032780331802</c:v>
                </c:pt>
                <c:pt idx="4187">
                  <c:v>0.46592044773136121</c:v>
                </c:pt>
                <c:pt idx="4188">
                  <c:v>0.46572056765940439</c:v>
                </c:pt>
                <c:pt idx="4189">
                  <c:v>0.46552068758744758</c:v>
                </c:pt>
                <c:pt idx="4190">
                  <c:v>0.46552068758744758</c:v>
                </c:pt>
                <c:pt idx="4191">
                  <c:v>0.46552068758744758</c:v>
                </c:pt>
                <c:pt idx="4192">
                  <c:v>0.46532080751549065</c:v>
                </c:pt>
                <c:pt idx="4193">
                  <c:v>0.46512092744353384</c:v>
                </c:pt>
                <c:pt idx="4194">
                  <c:v>0.46492104737157702</c:v>
                </c:pt>
                <c:pt idx="4195">
                  <c:v>0.46472116729962021</c:v>
                </c:pt>
                <c:pt idx="4196">
                  <c:v>0.46472116729962021</c:v>
                </c:pt>
                <c:pt idx="4197">
                  <c:v>0.46472116729962021</c:v>
                </c:pt>
                <c:pt idx="4198">
                  <c:v>0.46472116729962021</c:v>
                </c:pt>
                <c:pt idx="4199">
                  <c:v>0.46472116729962021</c:v>
                </c:pt>
                <c:pt idx="4200">
                  <c:v>0.46452128722766339</c:v>
                </c:pt>
                <c:pt idx="4201">
                  <c:v>0.46432140715570658</c:v>
                </c:pt>
                <c:pt idx="4202">
                  <c:v>0.46412152708374976</c:v>
                </c:pt>
                <c:pt idx="4203">
                  <c:v>0.46392164701179295</c:v>
                </c:pt>
                <c:pt idx="4204">
                  <c:v>0.46372176693983613</c:v>
                </c:pt>
                <c:pt idx="4205">
                  <c:v>0.46372176693983613</c:v>
                </c:pt>
                <c:pt idx="4206">
                  <c:v>0.46352188686787932</c:v>
                </c:pt>
                <c:pt idx="4207">
                  <c:v>0.46352188686787932</c:v>
                </c:pt>
                <c:pt idx="4208">
                  <c:v>0.46332200679592239</c:v>
                </c:pt>
                <c:pt idx="4209">
                  <c:v>0.46312212672396558</c:v>
                </c:pt>
                <c:pt idx="4210">
                  <c:v>0.46312212672396558</c:v>
                </c:pt>
                <c:pt idx="4211">
                  <c:v>0.46312212672396558</c:v>
                </c:pt>
                <c:pt idx="4212">
                  <c:v>0.46292224665200876</c:v>
                </c:pt>
                <c:pt idx="4213">
                  <c:v>0.46292224665200876</c:v>
                </c:pt>
                <c:pt idx="4214">
                  <c:v>0.46292224665200876</c:v>
                </c:pt>
                <c:pt idx="4215">
                  <c:v>0.46272236658005195</c:v>
                </c:pt>
                <c:pt idx="4216">
                  <c:v>0.46252248650809513</c:v>
                </c:pt>
                <c:pt idx="4217">
                  <c:v>0.46232260643613832</c:v>
                </c:pt>
                <c:pt idx="4218">
                  <c:v>0.46232260643613832</c:v>
                </c:pt>
                <c:pt idx="4219">
                  <c:v>0.4621227263641815</c:v>
                </c:pt>
                <c:pt idx="4220">
                  <c:v>0.46192284629222469</c:v>
                </c:pt>
                <c:pt idx="4221">
                  <c:v>0.46172296622026787</c:v>
                </c:pt>
                <c:pt idx="4222">
                  <c:v>0.46172296622026787</c:v>
                </c:pt>
                <c:pt idx="4223">
                  <c:v>0.46152308614831106</c:v>
                </c:pt>
                <c:pt idx="4224">
                  <c:v>0.46132320607635424</c:v>
                </c:pt>
                <c:pt idx="4225">
                  <c:v>0.46112332600439732</c:v>
                </c:pt>
                <c:pt idx="4226">
                  <c:v>0.46112332600439732</c:v>
                </c:pt>
                <c:pt idx="4227">
                  <c:v>0.46112332600439732</c:v>
                </c:pt>
                <c:pt idx="4228">
                  <c:v>0.46112332600439732</c:v>
                </c:pt>
                <c:pt idx="4229">
                  <c:v>0.46112332600439732</c:v>
                </c:pt>
                <c:pt idx="4230">
                  <c:v>0.46112332600439732</c:v>
                </c:pt>
                <c:pt idx="4231">
                  <c:v>0.46112332600439732</c:v>
                </c:pt>
                <c:pt idx="4232">
                  <c:v>0.4609234459324405</c:v>
                </c:pt>
                <c:pt idx="4233">
                  <c:v>0.46072356586048369</c:v>
                </c:pt>
                <c:pt idx="4234">
                  <c:v>0.46052368578852687</c:v>
                </c:pt>
                <c:pt idx="4235">
                  <c:v>0.46052368578852687</c:v>
                </c:pt>
                <c:pt idx="4236">
                  <c:v>0.46052368578852687</c:v>
                </c:pt>
                <c:pt idx="4237">
                  <c:v>0.46032380571657006</c:v>
                </c:pt>
                <c:pt idx="4238">
                  <c:v>0.46032380571657006</c:v>
                </c:pt>
                <c:pt idx="4239">
                  <c:v>0.46012392564461324</c:v>
                </c:pt>
                <c:pt idx="4240">
                  <c:v>0.45992404557265643</c:v>
                </c:pt>
                <c:pt idx="4241">
                  <c:v>0.45972416550069961</c:v>
                </c:pt>
                <c:pt idx="4242">
                  <c:v>0.45972416550069961</c:v>
                </c:pt>
                <c:pt idx="4243">
                  <c:v>0.45972416550069961</c:v>
                </c:pt>
                <c:pt idx="4244">
                  <c:v>0.4595242854287428</c:v>
                </c:pt>
                <c:pt idx="4245">
                  <c:v>0.4595242854287428</c:v>
                </c:pt>
                <c:pt idx="4246">
                  <c:v>0.45932440535678598</c:v>
                </c:pt>
                <c:pt idx="4247">
                  <c:v>0.45932440535678598</c:v>
                </c:pt>
                <c:pt idx="4248">
                  <c:v>0.45912452528482905</c:v>
                </c:pt>
                <c:pt idx="4249">
                  <c:v>0.45892464521287224</c:v>
                </c:pt>
                <c:pt idx="4250">
                  <c:v>0.45892464521287224</c:v>
                </c:pt>
                <c:pt idx="4251">
                  <c:v>0.45872476514091542</c:v>
                </c:pt>
                <c:pt idx="4252">
                  <c:v>0.45872476514091542</c:v>
                </c:pt>
                <c:pt idx="4253">
                  <c:v>0.45872476514091542</c:v>
                </c:pt>
                <c:pt idx="4254">
                  <c:v>0.45872476514091542</c:v>
                </c:pt>
                <c:pt idx="4255">
                  <c:v>0.45872476514091542</c:v>
                </c:pt>
                <c:pt idx="4256">
                  <c:v>0.45852488506895861</c:v>
                </c:pt>
                <c:pt idx="4257">
                  <c:v>0.45832500499700179</c:v>
                </c:pt>
                <c:pt idx="4258">
                  <c:v>0.45812512492504498</c:v>
                </c:pt>
                <c:pt idx="4259">
                  <c:v>0.45792524485308816</c:v>
                </c:pt>
                <c:pt idx="4260">
                  <c:v>0.45792524485308816</c:v>
                </c:pt>
                <c:pt idx="4261">
                  <c:v>0.45772536478113135</c:v>
                </c:pt>
                <c:pt idx="4262">
                  <c:v>0.45772536478113135</c:v>
                </c:pt>
                <c:pt idx="4263">
                  <c:v>0.45772536478113135</c:v>
                </c:pt>
                <c:pt idx="4264">
                  <c:v>0.45752548470917453</c:v>
                </c:pt>
                <c:pt idx="4265">
                  <c:v>0.45732560463721772</c:v>
                </c:pt>
                <c:pt idx="4266">
                  <c:v>0.45732560463721772</c:v>
                </c:pt>
                <c:pt idx="4267">
                  <c:v>0.45712572456526079</c:v>
                </c:pt>
                <c:pt idx="4268">
                  <c:v>0.45712572456526079</c:v>
                </c:pt>
                <c:pt idx="4269">
                  <c:v>0.45712572456526079</c:v>
                </c:pt>
                <c:pt idx="4270">
                  <c:v>0.45712572456526079</c:v>
                </c:pt>
                <c:pt idx="4271">
                  <c:v>0.45712572456526079</c:v>
                </c:pt>
                <c:pt idx="4272">
                  <c:v>0.45692584449330398</c:v>
                </c:pt>
                <c:pt idx="4273">
                  <c:v>0.45672596442134716</c:v>
                </c:pt>
                <c:pt idx="4274">
                  <c:v>0.45652608434939035</c:v>
                </c:pt>
                <c:pt idx="4275">
                  <c:v>0.45652608434939035</c:v>
                </c:pt>
                <c:pt idx="4276">
                  <c:v>0.45632620427743353</c:v>
                </c:pt>
                <c:pt idx="4277">
                  <c:v>0.45612632420547672</c:v>
                </c:pt>
                <c:pt idx="4278">
                  <c:v>0.4559264441335199</c:v>
                </c:pt>
                <c:pt idx="4279">
                  <c:v>0.4559264441335199</c:v>
                </c:pt>
                <c:pt idx="4280">
                  <c:v>0.45572656406156309</c:v>
                </c:pt>
                <c:pt idx="4281">
                  <c:v>0.45552668398960627</c:v>
                </c:pt>
                <c:pt idx="4282">
                  <c:v>0.45552668398960627</c:v>
                </c:pt>
                <c:pt idx="4283">
                  <c:v>0.45552668398960627</c:v>
                </c:pt>
                <c:pt idx="4284">
                  <c:v>0.45552668398960627</c:v>
                </c:pt>
                <c:pt idx="4285">
                  <c:v>0.45532680391764946</c:v>
                </c:pt>
                <c:pt idx="4286">
                  <c:v>0.45512692384569253</c:v>
                </c:pt>
                <c:pt idx="4287">
                  <c:v>0.45512692384569253</c:v>
                </c:pt>
                <c:pt idx="4288">
                  <c:v>0.45512692384569253</c:v>
                </c:pt>
                <c:pt idx="4289">
                  <c:v>0.45492704377373572</c:v>
                </c:pt>
                <c:pt idx="4290">
                  <c:v>0.45492704377373572</c:v>
                </c:pt>
                <c:pt idx="4291">
                  <c:v>0.45492704377373572</c:v>
                </c:pt>
                <c:pt idx="4292">
                  <c:v>0.4547271637017789</c:v>
                </c:pt>
                <c:pt idx="4293">
                  <c:v>0.4547271637017789</c:v>
                </c:pt>
                <c:pt idx="4294">
                  <c:v>0.4547271637017789</c:v>
                </c:pt>
                <c:pt idx="4295">
                  <c:v>0.4547271637017789</c:v>
                </c:pt>
                <c:pt idx="4296">
                  <c:v>0.4547271637017789</c:v>
                </c:pt>
                <c:pt idx="4297">
                  <c:v>0.45452728362982209</c:v>
                </c:pt>
                <c:pt idx="4298">
                  <c:v>0.45432740355786527</c:v>
                </c:pt>
                <c:pt idx="4299">
                  <c:v>0.45412752348590846</c:v>
                </c:pt>
                <c:pt idx="4300">
                  <c:v>0.45392764341395164</c:v>
                </c:pt>
                <c:pt idx="4301">
                  <c:v>0.45392764341395164</c:v>
                </c:pt>
                <c:pt idx="4302">
                  <c:v>0.45372776334199483</c:v>
                </c:pt>
                <c:pt idx="4303">
                  <c:v>0.45372776334199483</c:v>
                </c:pt>
                <c:pt idx="4304">
                  <c:v>0.45372776334199483</c:v>
                </c:pt>
                <c:pt idx="4305">
                  <c:v>0.45372776334199483</c:v>
                </c:pt>
                <c:pt idx="4306">
                  <c:v>0.45372776334199483</c:v>
                </c:pt>
                <c:pt idx="4307">
                  <c:v>0.45372776334199483</c:v>
                </c:pt>
                <c:pt idx="4308">
                  <c:v>0.45372776334199483</c:v>
                </c:pt>
                <c:pt idx="4309">
                  <c:v>0.45372776334199483</c:v>
                </c:pt>
                <c:pt idx="4310">
                  <c:v>0.45352788327003801</c:v>
                </c:pt>
                <c:pt idx="4311">
                  <c:v>0.4533280031980812</c:v>
                </c:pt>
                <c:pt idx="4312">
                  <c:v>0.4533280031980812</c:v>
                </c:pt>
                <c:pt idx="4313">
                  <c:v>0.4533280031980812</c:v>
                </c:pt>
                <c:pt idx="4314">
                  <c:v>0.45312812312612427</c:v>
                </c:pt>
                <c:pt idx="4315">
                  <c:v>0.45292824305416746</c:v>
                </c:pt>
                <c:pt idx="4316">
                  <c:v>0.45272836298221064</c:v>
                </c:pt>
                <c:pt idx="4317">
                  <c:v>0.45272836298221064</c:v>
                </c:pt>
                <c:pt idx="4318">
                  <c:v>0.45272836298221064</c:v>
                </c:pt>
                <c:pt idx="4319">
                  <c:v>0.45272836298221064</c:v>
                </c:pt>
                <c:pt idx="4320">
                  <c:v>0.45252848291025383</c:v>
                </c:pt>
                <c:pt idx="4321">
                  <c:v>0.45252848291025383</c:v>
                </c:pt>
                <c:pt idx="4322">
                  <c:v>0.45252848291025383</c:v>
                </c:pt>
                <c:pt idx="4323">
                  <c:v>0.45252848291025383</c:v>
                </c:pt>
                <c:pt idx="4324">
                  <c:v>0.45232860283829701</c:v>
                </c:pt>
                <c:pt idx="4325">
                  <c:v>0.4521287227663402</c:v>
                </c:pt>
                <c:pt idx="4326">
                  <c:v>0.4521287227663402</c:v>
                </c:pt>
                <c:pt idx="4327">
                  <c:v>0.45192884269438338</c:v>
                </c:pt>
                <c:pt idx="4328">
                  <c:v>0.45172896262242657</c:v>
                </c:pt>
                <c:pt idx="4329">
                  <c:v>0.45172896262242657</c:v>
                </c:pt>
                <c:pt idx="4330">
                  <c:v>0.45152908255046975</c:v>
                </c:pt>
                <c:pt idx="4331">
                  <c:v>0.45152908255046975</c:v>
                </c:pt>
                <c:pt idx="4332">
                  <c:v>0.45152908255046975</c:v>
                </c:pt>
                <c:pt idx="4333">
                  <c:v>0.45152908255046975</c:v>
                </c:pt>
                <c:pt idx="4334">
                  <c:v>0.45132920247851294</c:v>
                </c:pt>
                <c:pt idx="4335">
                  <c:v>0.45112932240655612</c:v>
                </c:pt>
                <c:pt idx="4336">
                  <c:v>0.4509294423345992</c:v>
                </c:pt>
                <c:pt idx="4337">
                  <c:v>0.45072956226264238</c:v>
                </c:pt>
                <c:pt idx="4338">
                  <c:v>0.45072956226264238</c:v>
                </c:pt>
                <c:pt idx="4339">
                  <c:v>0.45072956226264238</c:v>
                </c:pt>
                <c:pt idx="4340">
                  <c:v>0.45052968219068557</c:v>
                </c:pt>
                <c:pt idx="4341">
                  <c:v>0.45052968219068557</c:v>
                </c:pt>
                <c:pt idx="4342">
                  <c:v>0.45032980211872875</c:v>
                </c:pt>
                <c:pt idx="4343">
                  <c:v>0.45032980211872875</c:v>
                </c:pt>
                <c:pt idx="4344">
                  <c:v>0.45032980211872875</c:v>
                </c:pt>
                <c:pt idx="4345">
                  <c:v>0.45032980211872875</c:v>
                </c:pt>
                <c:pt idx="4346">
                  <c:v>0.45012992204677194</c:v>
                </c:pt>
                <c:pt idx="4347">
                  <c:v>0.44993004197481512</c:v>
                </c:pt>
                <c:pt idx="4348">
                  <c:v>0.44973016190285831</c:v>
                </c:pt>
                <c:pt idx="4349">
                  <c:v>0.44953028183090149</c:v>
                </c:pt>
                <c:pt idx="4350">
                  <c:v>0.44933040175894468</c:v>
                </c:pt>
                <c:pt idx="4351">
                  <c:v>0.44913052168698786</c:v>
                </c:pt>
                <c:pt idx="4352">
                  <c:v>0.44913052168698786</c:v>
                </c:pt>
                <c:pt idx="4353">
                  <c:v>0.44913052168698786</c:v>
                </c:pt>
                <c:pt idx="4354">
                  <c:v>0.44893064161503093</c:v>
                </c:pt>
                <c:pt idx="4355">
                  <c:v>0.44893064161503093</c:v>
                </c:pt>
                <c:pt idx="4356">
                  <c:v>0.44873076154307412</c:v>
                </c:pt>
                <c:pt idx="4357">
                  <c:v>0.4485308814711173</c:v>
                </c:pt>
                <c:pt idx="4358">
                  <c:v>0.4485308814711173</c:v>
                </c:pt>
                <c:pt idx="4359">
                  <c:v>0.4485308814711173</c:v>
                </c:pt>
                <c:pt idx="4360">
                  <c:v>0.4485308814711173</c:v>
                </c:pt>
                <c:pt idx="4361">
                  <c:v>0.44833100139916049</c:v>
                </c:pt>
                <c:pt idx="4362">
                  <c:v>0.44813112132720367</c:v>
                </c:pt>
                <c:pt idx="4363">
                  <c:v>0.44813112132720367</c:v>
                </c:pt>
                <c:pt idx="4364">
                  <c:v>0.44793124125524686</c:v>
                </c:pt>
                <c:pt idx="4365">
                  <c:v>0.44793124125524686</c:v>
                </c:pt>
                <c:pt idx="4366">
                  <c:v>0.44793124125524686</c:v>
                </c:pt>
                <c:pt idx="4367">
                  <c:v>0.44793124125524686</c:v>
                </c:pt>
                <c:pt idx="4368">
                  <c:v>0.44793124125524686</c:v>
                </c:pt>
                <c:pt idx="4369">
                  <c:v>0.44793124125524686</c:v>
                </c:pt>
                <c:pt idx="4370">
                  <c:v>0.44793124125524686</c:v>
                </c:pt>
                <c:pt idx="4371">
                  <c:v>0.44773136118329004</c:v>
                </c:pt>
                <c:pt idx="4372">
                  <c:v>0.44753148111133323</c:v>
                </c:pt>
                <c:pt idx="4373">
                  <c:v>0.44753148111133323</c:v>
                </c:pt>
                <c:pt idx="4374">
                  <c:v>0.44753148111133323</c:v>
                </c:pt>
                <c:pt idx="4375">
                  <c:v>0.44733160103937641</c:v>
                </c:pt>
                <c:pt idx="4376">
                  <c:v>0.44733160103937641</c:v>
                </c:pt>
                <c:pt idx="4377">
                  <c:v>0.4471317209674196</c:v>
                </c:pt>
                <c:pt idx="4378">
                  <c:v>0.4471317209674196</c:v>
                </c:pt>
                <c:pt idx="4379">
                  <c:v>0.4471317209674196</c:v>
                </c:pt>
                <c:pt idx="4380">
                  <c:v>0.44693184089546267</c:v>
                </c:pt>
                <c:pt idx="4381">
                  <c:v>0.44673196082350586</c:v>
                </c:pt>
                <c:pt idx="4382">
                  <c:v>0.44673196082350586</c:v>
                </c:pt>
                <c:pt idx="4383">
                  <c:v>0.44673196082350586</c:v>
                </c:pt>
                <c:pt idx="4384">
                  <c:v>0.44653208075154904</c:v>
                </c:pt>
                <c:pt idx="4385">
                  <c:v>0.44633220067959223</c:v>
                </c:pt>
                <c:pt idx="4386">
                  <c:v>0.44633220067959223</c:v>
                </c:pt>
                <c:pt idx="4387">
                  <c:v>0.44633220067959223</c:v>
                </c:pt>
                <c:pt idx="4388">
                  <c:v>0.44633220067959223</c:v>
                </c:pt>
                <c:pt idx="4389">
                  <c:v>0.44613232060763541</c:v>
                </c:pt>
                <c:pt idx="4390">
                  <c:v>0.4459324405356786</c:v>
                </c:pt>
                <c:pt idx="4391">
                  <c:v>0.44573256046372178</c:v>
                </c:pt>
                <c:pt idx="4392">
                  <c:v>0.44553268039176497</c:v>
                </c:pt>
                <c:pt idx="4393">
                  <c:v>0.44533280031980815</c:v>
                </c:pt>
                <c:pt idx="4394">
                  <c:v>0.44533280031980815</c:v>
                </c:pt>
                <c:pt idx="4395">
                  <c:v>0.44513292024785134</c:v>
                </c:pt>
                <c:pt idx="4396">
                  <c:v>0.44513292024785134</c:v>
                </c:pt>
                <c:pt idx="4397">
                  <c:v>0.44513292024785134</c:v>
                </c:pt>
                <c:pt idx="4398">
                  <c:v>0.44513292024785134</c:v>
                </c:pt>
                <c:pt idx="4399">
                  <c:v>0.44513292024785134</c:v>
                </c:pt>
                <c:pt idx="4400">
                  <c:v>0.44493304017589441</c:v>
                </c:pt>
                <c:pt idx="4401">
                  <c:v>0.4447331601039376</c:v>
                </c:pt>
                <c:pt idx="4402">
                  <c:v>0.4447331601039376</c:v>
                </c:pt>
                <c:pt idx="4403">
                  <c:v>0.44453328003198078</c:v>
                </c:pt>
                <c:pt idx="4404">
                  <c:v>0.44433339996002397</c:v>
                </c:pt>
                <c:pt idx="4405">
                  <c:v>0.44433339996002397</c:v>
                </c:pt>
                <c:pt idx="4406">
                  <c:v>0.44433339996002397</c:v>
                </c:pt>
                <c:pt idx="4407">
                  <c:v>0.44433339996002397</c:v>
                </c:pt>
                <c:pt idx="4408">
                  <c:v>0.44433339996002397</c:v>
                </c:pt>
                <c:pt idx="4409">
                  <c:v>0.44433339996002397</c:v>
                </c:pt>
                <c:pt idx="4410">
                  <c:v>0.44433339996002397</c:v>
                </c:pt>
                <c:pt idx="4411">
                  <c:v>0.44413351988806715</c:v>
                </c:pt>
                <c:pt idx="4412">
                  <c:v>0.44393363981611034</c:v>
                </c:pt>
                <c:pt idx="4413">
                  <c:v>0.44393363981611034</c:v>
                </c:pt>
                <c:pt idx="4414">
                  <c:v>0.44393363981611034</c:v>
                </c:pt>
                <c:pt idx="4415">
                  <c:v>0.44373375974415352</c:v>
                </c:pt>
                <c:pt idx="4416">
                  <c:v>0.44353387967219671</c:v>
                </c:pt>
                <c:pt idx="4417">
                  <c:v>0.44333399960023989</c:v>
                </c:pt>
                <c:pt idx="4418">
                  <c:v>0.44313411952828308</c:v>
                </c:pt>
                <c:pt idx="4419">
                  <c:v>0.44313411952828308</c:v>
                </c:pt>
                <c:pt idx="4420">
                  <c:v>0.44313411952828308</c:v>
                </c:pt>
                <c:pt idx="4421">
                  <c:v>0.44313411952828308</c:v>
                </c:pt>
                <c:pt idx="4422">
                  <c:v>0.44293423945632615</c:v>
                </c:pt>
                <c:pt idx="4423">
                  <c:v>0.44293423945632615</c:v>
                </c:pt>
                <c:pt idx="4424">
                  <c:v>0.44273435938436934</c:v>
                </c:pt>
                <c:pt idx="4425">
                  <c:v>0.44253447931241252</c:v>
                </c:pt>
                <c:pt idx="4426">
                  <c:v>0.44253447931241252</c:v>
                </c:pt>
                <c:pt idx="4427">
                  <c:v>0.44253447931241252</c:v>
                </c:pt>
                <c:pt idx="4428">
                  <c:v>0.44253447931241252</c:v>
                </c:pt>
                <c:pt idx="4429">
                  <c:v>0.44233459924045571</c:v>
                </c:pt>
                <c:pt idx="4430">
                  <c:v>0.44233459924045571</c:v>
                </c:pt>
                <c:pt idx="4431">
                  <c:v>0.44213471916849889</c:v>
                </c:pt>
                <c:pt idx="4432">
                  <c:v>0.44213471916849889</c:v>
                </c:pt>
                <c:pt idx="4433">
                  <c:v>0.44213471916849889</c:v>
                </c:pt>
                <c:pt idx="4434">
                  <c:v>0.44213471916849889</c:v>
                </c:pt>
                <c:pt idx="4435">
                  <c:v>0.44193483909654208</c:v>
                </c:pt>
                <c:pt idx="4436">
                  <c:v>0.44193483909654208</c:v>
                </c:pt>
                <c:pt idx="4437">
                  <c:v>0.44193483909654208</c:v>
                </c:pt>
                <c:pt idx="4438">
                  <c:v>0.44173495902458526</c:v>
                </c:pt>
                <c:pt idx="4439">
                  <c:v>0.44173495902458526</c:v>
                </c:pt>
                <c:pt idx="4440">
                  <c:v>0.44153507895262845</c:v>
                </c:pt>
                <c:pt idx="4441">
                  <c:v>0.44153507895262845</c:v>
                </c:pt>
                <c:pt idx="4442">
                  <c:v>0.44153507895262845</c:v>
                </c:pt>
                <c:pt idx="4443">
                  <c:v>0.44153507895262845</c:v>
                </c:pt>
                <c:pt idx="4444">
                  <c:v>0.44153507895262845</c:v>
                </c:pt>
                <c:pt idx="4445">
                  <c:v>0.44133519888067163</c:v>
                </c:pt>
                <c:pt idx="4446">
                  <c:v>0.44113531880871482</c:v>
                </c:pt>
                <c:pt idx="4447">
                  <c:v>0.44113531880871482</c:v>
                </c:pt>
                <c:pt idx="4448">
                  <c:v>0.44093543873675789</c:v>
                </c:pt>
                <c:pt idx="4449">
                  <c:v>0.44093543873675789</c:v>
                </c:pt>
                <c:pt idx="4450">
                  <c:v>0.44093543873675789</c:v>
                </c:pt>
                <c:pt idx="4451">
                  <c:v>0.44093543873675789</c:v>
                </c:pt>
                <c:pt idx="4452">
                  <c:v>0.44073555866480107</c:v>
                </c:pt>
                <c:pt idx="4453">
                  <c:v>0.44053567859284426</c:v>
                </c:pt>
                <c:pt idx="4454">
                  <c:v>0.44033579852088744</c:v>
                </c:pt>
                <c:pt idx="4455">
                  <c:v>0.44013591844893063</c:v>
                </c:pt>
                <c:pt idx="4456">
                  <c:v>0.43993603837697381</c:v>
                </c:pt>
                <c:pt idx="4457">
                  <c:v>0.439736158305017</c:v>
                </c:pt>
                <c:pt idx="4458">
                  <c:v>0.439736158305017</c:v>
                </c:pt>
                <c:pt idx="4459">
                  <c:v>0.43953627823306018</c:v>
                </c:pt>
                <c:pt idx="4460">
                  <c:v>0.43933639816110337</c:v>
                </c:pt>
                <c:pt idx="4461">
                  <c:v>0.43933639816110337</c:v>
                </c:pt>
                <c:pt idx="4462">
                  <c:v>0.43933639816110337</c:v>
                </c:pt>
                <c:pt idx="4463">
                  <c:v>0.43913651808914655</c:v>
                </c:pt>
                <c:pt idx="4464">
                  <c:v>0.43913651808914655</c:v>
                </c:pt>
                <c:pt idx="4465">
                  <c:v>0.43913651808914655</c:v>
                </c:pt>
                <c:pt idx="4466">
                  <c:v>0.43913651808914655</c:v>
                </c:pt>
                <c:pt idx="4467">
                  <c:v>0.43893663801718974</c:v>
                </c:pt>
                <c:pt idx="4468">
                  <c:v>0.43893663801718974</c:v>
                </c:pt>
                <c:pt idx="4469">
                  <c:v>0.43893663801718974</c:v>
                </c:pt>
                <c:pt idx="4470">
                  <c:v>0.43893663801718974</c:v>
                </c:pt>
                <c:pt idx="4471">
                  <c:v>0.43893663801718974</c:v>
                </c:pt>
                <c:pt idx="4472">
                  <c:v>0.43893663801718974</c:v>
                </c:pt>
                <c:pt idx="4473">
                  <c:v>0.43873675794523281</c:v>
                </c:pt>
                <c:pt idx="4474">
                  <c:v>0.43873675794523281</c:v>
                </c:pt>
                <c:pt idx="4475">
                  <c:v>0.438536877873276</c:v>
                </c:pt>
                <c:pt idx="4476">
                  <c:v>0.438536877873276</c:v>
                </c:pt>
                <c:pt idx="4477">
                  <c:v>0.438536877873276</c:v>
                </c:pt>
                <c:pt idx="4478">
                  <c:v>0.438536877873276</c:v>
                </c:pt>
                <c:pt idx="4479">
                  <c:v>0.438536877873276</c:v>
                </c:pt>
                <c:pt idx="4480">
                  <c:v>0.438536877873276</c:v>
                </c:pt>
                <c:pt idx="4481">
                  <c:v>0.438536877873276</c:v>
                </c:pt>
                <c:pt idx="4482">
                  <c:v>0.438536877873276</c:v>
                </c:pt>
                <c:pt idx="4483">
                  <c:v>0.438536877873276</c:v>
                </c:pt>
                <c:pt idx="4484">
                  <c:v>0.43833699780131918</c:v>
                </c:pt>
                <c:pt idx="4485">
                  <c:v>0.43833699780131918</c:v>
                </c:pt>
                <c:pt idx="4486">
                  <c:v>0.43833699780131918</c:v>
                </c:pt>
                <c:pt idx="4487">
                  <c:v>0.43813711772936237</c:v>
                </c:pt>
                <c:pt idx="4488">
                  <c:v>0.43813711772936237</c:v>
                </c:pt>
                <c:pt idx="4489">
                  <c:v>0.43813711772936237</c:v>
                </c:pt>
                <c:pt idx="4490">
                  <c:v>0.43813711772936237</c:v>
                </c:pt>
                <c:pt idx="4491">
                  <c:v>0.43813711772936237</c:v>
                </c:pt>
                <c:pt idx="4492">
                  <c:v>0.43813711772936237</c:v>
                </c:pt>
                <c:pt idx="4493">
                  <c:v>0.43813711772936237</c:v>
                </c:pt>
                <c:pt idx="4494">
                  <c:v>0.43813711772936237</c:v>
                </c:pt>
                <c:pt idx="4495">
                  <c:v>0.43813711772936237</c:v>
                </c:pt>
                <c:pt idx="4496">
                  <c:v>0.43813711772936237</c:v>
                </c:pt>
                <c:pt idx="4497">
                  <c:v>0.43813711772936237</c:v>
                </c:pt>
                <c:pt idx="4498">
                  <c:v>0.43813711772936237</c:v>
                </c:pt>
                <c:pt idx="4499">
                  <c:v>0.43813711772936237</c:v>
                </c:pt>
                <c:pt idx="4500">
                  <c:v>0.43813711772936237</c:v>
                </c:pt>
                <c:pt idx="4501">
                  <c:v>0.43793723765740555</c:v>
                </c:pt>
                <c:pt idx="4502">
                  <c:v>0.43773735758544874</c:v>
                </c:pt>
                <c:pt idx="4503">
                  <c:v>0.43773735758544874</c:v>
                </c:pt>
                <c:pt idx="4504">
                  <c:v>0.43773735758544874</c:v>
                </c:pt>
                <c:pt idx="4505">
                  <c:v>0.43773735758544874</c:v>
                </c:pt>
                <c:pt idx="4506">
                  <c:v>0.43753747751349192</c:v>
                </c:pt>
                <c:pt idx="4507">
                  <c:v>0.43753747751349192</c:v>
                </c:pt>
                <c:pt idx="4508">
                  <c:v>0.43733759744153511</c:v>
                </c:pt>
                <c:pt idx="4509">
                  <c:v>0.43733759744153511</c:v>
                </c:pt>
                <c:pt idx="4510">
                  <c:v>0.43713771736957829</c:v>
                </c:pt>
                <c:pt idx="4511">
                  <c:v>0.43713771736957829</c:v>
                </c:pt>
                <c:pt idx="4512">
                  <c:v>0.43693783729762148</c:v>
                </c:pt>
                <c:pt idx="4513">
                  <c:v>0.43673795722566455</c:v>
                </c:pt>
                <c:pt idx="4514">
                  <c:v>0.43653807715370774</c:v>
                </c:pt>
                <c:pt idx="4515">
                  <c:v>0.43653807715370774</c:v>
                </c:pt>
                <c:pt idx="4516">
                  <c:v>0.43633819708175092</c:v>
                </c:pt>
                <c:pt idx="4517">
                  <c:v>0.43613831700979411</c:v>
                </c:pt>
                <c:pt idx="4518">
                  <c:v>0.43613831700979411</c:v>
                </c:pt>
                <c:pt idx="4519">
                  <c:v>0.43613831700979411</c:v>
                </c:pt>
                <c:pt idx="4520">
                  <c:v>0.43593843693783729</c:v>
                </c:pt>
                <c:pt idx="4521">
                  <c:v>0.43573855686588048</c:v>
                </c:pt>
                <c:pt idx="4522">
                  <c:v>0.43573855686588048</c:v>
                </c:pt>
                <c:pt idx="4523">
                  <c:v>0.43573855686588048</c:v>
                </c:pt>
                <c:pt idx="4524">
                  <c:v>0.43573855686588048</c:v>
                </c:pt>
                <c:pt idx="4525">
                  <c:v>0.43553867679392366</c:v>
                </c:pt>
                <c:pt idx="4526">
                  <c:v>0.43533879672196685</c:v>
                </c:pt>
                <c:pt idx="4527">
                  <c:v>0.43533879672196685</c:v>
                </c:pt>
                <c:pt idx="4528">
                  <c:v>0.43533879672196685</c:v>
                </c:pt>
                <c:pt idx="4529">
                  <c:v>0.43533879672196685</c:v>
                </c:pt>
                <c:pt idx="4530">
                  <c:v>0.43533879672196685</c:v>
                </c:pt>
                <c:pt idx="4531">
                  <c:v>0.43513891665001003</c:v>
                </c:pt>
                <c:pt idx="4532">
                  <c:v>0.43493903657805322</c:v>
                </c:pt>
                <c:pt idx="4533">
                  <c:v>0.43473915650609629</c:v>
                </c:pt>
                <c:pt idx="4534">
                  <c:v>0.43453927643413948</c:v>
                </c:pt>
                <c:pt idx="4535">
                  <c:v>0.43433939636218266</c:v>
                </c:pt>
                <c:pt idx="4536">
                  <c:v>0.43433939636218266</c:v>
                </c:pt>
                <c:pt idx="4537">
                  <c:v>0.43433939636218266</c:v>
                </c:pt>
                <c:pt idx="4538">
                  <c:v>0.43433939636218266</c:v>
                </c:pt>
                <c:pt idx="4539">
                  <c:v>0.43433939636218266</c:v>
                </c:pt>
                <c:pt idx="4540">
                  <c:v>0.43413951629022585</c:v>
                </c:pt>
                <c:pt idx="4541">
                  <c:v>0.43393963621826903</c:v>
                </c:pt>
                <c:pt idx="4542">
                  <c:v>0.43393963621826903</c:v>
                </c:pt>
                <c:pt idx="4543">
                  <c:v>0.43393963621826903</c:v>
                </c:pt>
                <c:pt idx="4544">
                  <c:v>0.43373975614631222</c:v>
                </c:pt>
                <c:pt idx="4545">
                  <c:v>0.4335398760743554</c:v>
                </c:pt>
                <c:pt idx="4546">
                  <c:v>0.4335398760743554</c:v>
                </c:pt>
                <c:pt idx="4547">
                  <c:v>0.43333999600239859</c:v>
                </c:pt>
                <c:pt idx="4548">
                  <c:v>0.43333999600239859</c:v>
                </c:pt>
                <c:pt idx="4549">
                  <c:v>0.43314011593044177</c:v>
                </c:pt>
                <c:pt idx="4550">
                  <c:v>0.43314011593044177</c:v>
                </c:pt>
                <c:pt idx="4551">
                  <c:v>0.43314011593044177</c:v>
                </c:pt>
                <c:pt idx="4552">
                  <c:v>0.43314011593044177</c:v>
                </c:pt>
                <c:pt idx="4553">
                  <c:v>0.43314011593044177</c:v>
                </c:pt>
                <c:pt idx="4554">
                  <c:v>0.43314011593044177</c:v>
                </c:pt>
                <c:pt idx="4555">
                  <c:v>0.43294023585848496</c:v>
                </c:pt>
                <c:pt idx="4556">
                  <c:v>0.43294023585848496</c:v>
                </c:pt>
                <c:pt idx="4557">
                  <c:v>0.43294023585848496</c:v>
                </c:pt>
                <c:pt idx="4558">
                  <c:v>0.43274035578652803</c:v>
                </c:pt>
                <c:pt idx="4559">
                  <c:v>0.43274035578652803</c:v>
                </c:pt>
                <c:pt idx="4560">
                  <c:v>0.43274035578652803</c:v>
                </c:pt>
                <c:pt idx="4561">
                  <c:v>0.43274035578652803</c:v>
                </c:pt>
                <c:pt idx="4562">
                  <c:v>0.43254047571457122</c:v>
                </c:pt>
                <c:pt idx="4563">
                  <c:v>0.4323405956426144</c:v>
                </c:pt>
                <c:pt idx="4564">
                  <c:v>0.43214071557065759</c:v>
                </c:pt>
                <c:pt idx="4565">
                  <c:v>0.43214071557065759</c:v>
                </c:pt>
                <c:pt idx="4566">
                  <c:v>0.43214071557065759</c:v>
                </c:pt>
                <c:pt idx="4567">
                  <c:v>0.43214071557065759</c:v>
                </c:pt>
                <c:pt idx="4568">
                  <c:v>0.43194083549870077</c:v>
                </c:pt>
                <c:pt idx="4569">
                  <c:v>0.43174095542674396</c:v>
                </c:pt>
                <c:pt idx="4570">
                  <c:v>0.43154107535478714</c:v>
                </c:pt>
                <c:pt idx="4571">
                  <c:v>0.43134119528283033</c:v>
                </c:pt>
                <c:pt idx="4572">
                  <c:v>0.43134119528283033</c:v>
                </c:pt>
                <c:pt idx="4573">
                  <c:v>0.43114131521087351</c:v>
                </c:pt>
                <c:pt idx="4574">
                  <c:v>0.4309414351389167</c:v>
                </c:pt>
                <c:pt idx="4575">
                  <c:v>0.43074155506695977</c:v>
                </c:pt>
                <c:pt idx="4576">
                  <c:v>0.43054167499500295</c:v>
                </c:pt>
                <c:pt idx="4577">
                  <c:v>0.43054167499500295</c:v>
                </c:pt>
                <c:pt idx="4578">
                  <c:v>0.43054167499500295</c:v>
                </c:pt>
                <c:pt idx="4579">
                  <c:v>0.43054167499500295</c:v>
                </c:pt>
                <c:pt idx="4580">
                  <c:v>0.43054167499500295</c:v>
                </c:pt>
                <c:pt idx="4581">
                  <c:v>0.43054167499500295</c:v>
                </c:pt>
                <c:pt idx="4582">
                  <c:v>0.43054167499500295</c:v>
                </c:pt>
                <c:pt idx="4583">
                  <c:v>0.43034179492304614</c:v>
                </c:pt>
                <c:pt idx="4584">
                  <c:v>0.43034179492304614</c:v>
                </c:pt>
                <c:pt idx="4585">
                  <c:v>0.43034179492304614</c:v>
                </c:pt>
                <c:pt idx="4586">
                  <c:v>0.43014191485108932</c:v>
                </c:pt>
                <c:pt idx="4587">
                  <c:v>0.43014191485108932</c:v>
                </c:pt>
                <c:pt idx="4588">
                  <c:v>0.43014191485108932</c:v>
                </c:pt>
                <c:pt idx="4589">
                  <c:v>0.43014191485108932</c:v>
                </c:pt>
                <c:pt idx="4590">
                  <c:v>0.43014191485108932</c:v>
                </c:pt>
                <c:pt idx="4591">
                  <c:v>0.43014191485108932</c:v>
                </c:pt>
                <c:pt idx="4592">
                  <c:v>0.43014191485108932</c:v>
                </c:pt>
                <c:pt idx="4593">
                  <c:v>0.42994203477913251</c:v>
                </c:pt>
                <c:pt idx="4594">
                  <c:v>0.42974215470717569</c:v>
                </c:pt>
                <c:pt idx="4595">
                  <c:v>0.42974215470717569</c:v>
                </c:pt>
                <c:pt idx="4596">
                  <c:v>0.42974215470717569</c:v>
                </c:pt>
                <c:pt idx="4597">
                  <c:v>0.42974215470717569</c:v>
                </c:pt>
                <c:pt idx="4598">
                  <c:v>0.42954227463521888</c:v>
                </c:pt>
                <c:pt idx="4599">
                  <c:v>0.42954227463521888</c:v>
                </c:pt>
                <c:pt idx="4600">
                  <c:v>0.42934239456326206</c:v>
                </c:pt>
                <c:pt idx="4601">
                  <c:v>0.42914251449130525</c:v>
                </c:pt>
                <c:pt idx="4602">
                  <c:v>0.42914251449130525</c:v>
                </c:pt>
                <c:pt idx="4603">
                  <c:v>0.42894263441934843</c:v>
                </c:pt>
                <c:pt idx="4604">
                  <c:v>0.42874275434739162</c:v>
                </c:pt>
                <c:pt idx="4605">
                  <c:v>0.42854287427543469</c:v>
                </c:pt>
                <c:pt idx="4606">
                  <c:v>0.42854287427543469</c:v>
                </c:pt>
                <c:pt idx="4607">
                  <c:v>0.42854287427543469</c:v>
                </c:pt>
                <c:pt idx="4608">
                  <c:v>0.42834299420347788</c:v>
                </c:pt>
                <c:pt idx="4609">
                  <c:v>0.42814311413152106</c:v>
                </c:pt>
                <c:pt idx="4610">
                  <c:v>0.42814311413152106</c:v>
                </c:pt>
                <c:pt idx="4611">
                  <c:v>0.42794323405956425</c:v>
                </c:pt>
                <c:pt idx="4612">
                  <c:v>0.42794323405956425</c:v>
                </c:pt>
                <c:pt idx="4613">
                  <c:v>0.42774335398760743</c:v>
                </c:pt>
                <c:pt idx="4614">
                  <c:v>0.42774335398760743</c:v>
                </c:pt>
                <c:pt idx="4615">
                  <c:v>0.42774335398760743</c:v>
                </c:pt>
                <c:pt idx="4616">
                  <c:v>0.42774335398760743</c:v>
                </c:pt>
                <c:pt idx="4617">
                  <c:v>0.42774335398760743</c:v>
                </c:pt>
                <c:pt idx="4618">
                  <c:v>0.42774335398760743</c:v>
                </c:pt>
                <c:pt idx="4619">
                  <c:v>0.42754347391565062</c:v>
                </c:pt>
                <c:pt idx="4620">
                  <c:v>0.42754347391565062</c:v>
                </c:pt>
                <c:pt idx="4621">
                  <c:v>0.4273435938436938</c:v>
                </c:pt>
                <c:pt idx="4622">
                  <c:v>0.42714371377173699</c:v>
                </c:pt>
                <c:pt idx="4623">
                  <c:v>0.42694383369978017</c:v>
                </c:pt>
                <c:pt idx="4624">
                  <c:v>0.42674395362782336</c:v>
                </c:pt>
                <c:pt idx="4625">
                  <c:v>0.42674395362782336</c:v>
                </c:pt>
                <c:pt idx="4626">
                  <c:v>0.42674395362782336</c:v>
                </c:pt>
                <c:pt idx="4627">
                  <c:v>0.42654407355586643</c:v>
                </c:pt>
                <c:pt idx="4628">
                  <c:v>0.42634419348390962</c:v>
                </c:pt>
                <c:pt idx="4629">
                  <c:v>0.4261443134119528</c:v>
                </c:pt>
                <c:pt idx="4630">
                  <c:v>0.4261443134119528</c:v>
                </c:pt>
                <c:pt idx="4631">
                  <c:v>0.4261443134119528</c:v>
                </c:pt>
                <c:pt idx="4632">
                  <c:v>0.4261443134119528</c:v>
                </c:pt>
                <c:pt idx="4633">
                  <c:v>0.4261443134119528</c:v>
                </c:pt>
                <c:pt idx="4634">
                  <c:v>0.4261443134119528</c:v>
                </c:pt>
                <c:pt idx="4635">
                  <c:v>0.42594443333999599</c:v>
                </c:pt>
                <c:pt idx="4636">
                  <c:v>0.42574455326803917</c:v>
                </c:pt>
                <c:pt idx="4637">
                  <c:v>0.42574455326803917</c:v>
                </c:pt>
                <c:pt idx="4638">
                  <c:v>0.42554467319608236</c:v>
                </c:pt>
                <c:pt idx="4639">
                  <c:v>0.42534479312412554</c:v>
                </c:pt>
                <c:pt idx="4640">
                  <c:v>0.42514491305216873</c:v>
                </c:pt>
                <c:pt idx="4641">
                  <c:v>0.42514491305216873</c:v>
                </c:pt>
                <c:pt idx="4642">
                  <c:v>0.42514491305216873</c:v>
                </c:pt>
                <c:pt idx="4643">
                  <c:v>0.42514491305216873</c:v>
                </c:pt>
                <c:pt idx="4644">
                  <c:v>0.42514491305216873</c:v>
                </c:pt>
                <c:pt idx="4645">
                  <c:v>0.42494503298021191</c:v>
                </c:pt>
                <c:pt idx="4646">
                  <c:v>0.4247451529082551</c:v>
                </c:pt>
                <c:pt idx="4647">
                  <c:v>0.4247451529082551</c:v>
                </c:pt>
                <c:pt idx="4648">
                  <c:v>0.4247451529082551</c:v>
                </c:pt>
                <c:pt idx="4649">
                  <c:v>0.4247451529082551</c:v>
                </c:pt>
                <c:pt idx="4650">
                  <c:v>0.4247451529082551</c:v>
                </c:pt>
                <c:pt idx="4651">
                  <c:v>0.42454527283629817</c:v>
                </c:pt>
                <c:pt idx="4652">
                  <c:v>0.42434539276434136</c:v>
                </c:pt>
                <c:pt idx="4653">
                  <c:v>0.42434539276434136</c:v>
                </c:pt>
                <c:pt idx="4654">
                  <c:v>0.42414551269238454</c:v>
                </c:pt>
                <c:pt idx="4655">
                  <c:v>0.42414551269238454</c:v>
                </c:pt>
                <c:pt idx="4656">
                  <c:v>0.42414551269238454</c:v>
                </c:pt>
                <c:pt idx="4657">
                  <c:v>0.42394563262042773</c:v>
                </c:pt>
                <c:pt idx="4658">
                  <c:v>0.42394563262042773</c:v>
                </c:pt>
                <c:pt idx="4659">
                  <c:v>0.42374575254847091</c:v>
                </c:pt>
                <c:pt idx="4660">
                  <c:v>0.4235458724765141</c:v>
                </c:pt>
                <c:pt idx="4661">
                  <c:v>0.4235458724765141</c:v>
                </c:pt>
                <c:pt idx="4662">
                  <c:v>0.4235458724765141</c:v>
                </c:pt>
                <c:pt idx="4663">
                  <c:v>0.42334599240455728</c:v>
                </c:pt>
                <c:pt idx="4664">
                  <c:v>0.42314611233260047</c:v>
                </c:pt>
                <c:pt idx="4665">
                  <c:v>0.42314611233260047</c:v>
                </c:pt>
                <c:pt idx="4666">
                  <c:v>0.42314611233260047</c:v>
                </c:pt>
                <c:pt idx="4667">
                  <c:v>0.42294623226064365</c:v>
                </c:pt>
                <c:pt idx="4668">
                  <c:v>0.42274635218868684</c:v>
                </c:pt>
                <c:pt idx="4669">
                  <c:v>0.42274635218868684</c:v>
                </c:pt>
                <c:pt idx="4670">
                  <c:v>0.42274635218868684</c:v>
                </c:pt>
                <c:pt idx="4671">
                  <c:v>0.42254647211672991</c:v>
                </c:pt>
                <c:pt idx="4672">
                  <c:v>0.42234659204477309</c:v>
                </c:pt>
                <c:pt idx="4673">
                  <c:v>0.42214671197281628</c:v>
                </c:pt>
                <c:pt idx="4674">
                  <c:v>0.42214671197281628</c:v>
                </c:pt>
                <c:pt idx="4675">
                  <c:v>0.42214671197281628</c:v>
                </c:pt>
                <c:pt idx="4676">
                  <c:v>0.42194683190085946</c:v>
                </c:pt>
                <c:pt idx="4677">
                  <c:v>0.42194683190085946</c:v>
                </c:pt>
                <c:pt idx="4678">
                  <c:v>0.42174695182890265</c:v>
                </c:pt>
                <c:pt idx="4679">
                  <c:v>0.42154707175694583</c:v>
                </c:pt>
                <c:pt idx="4680">
                  <c:v>0.42154707175694583</c:v>
                </c:pt>
                <c:pt idx="4681">
                  <c:v>0.42154707175694583</c:v>
                </c:pt>
                <c:pt idx="4682">
                  <c:v>0.42154707175694583</c:v>
                </c:pt>
                <c:pt idx="4683">
                  <c:v>0.42154707175694583</c:v>
                </c:pt>
                <c:pt idx="4684">
                  <c:v>0.42134719168498902</c:v>
                </c:pt>
                <c:pt idx="4685">
                  <c:v>0.42134719168498902</c:v>
                </c:pt>
                <c:pt idx="4686">
                  <c:v>0.4211473116130322</c:v>
                </c:pt>
                <c:pt idx="4687">
                  <c:v>0.42094743154107539</c:v>
                </c:pt>
                <c:pt idx="4688">
                  <c:v>0.42074755146911857</c:v>
                </c:pt>
                <c:pt idx="4689">
                  <c:v>0.42074755146911857</c:v>
                </c:pt>
                <c:pt idx="4690">
                  <c:v>0.42054767139716165</c:v>
                </c:pt>
                <c:pt idx="4691">
                  <c:v>0.42034779132520483</c:v>
                </c:pt>
                <c:pt idx="4692">
                  <c:v>0.42034779132520483</c:v>
                </c:pt>
                <c:pt idx="4693">
                  <c:v>0.42014791125324802</c:v>
                </c:pt>
                <c:pt idx="4694">
                  <c:v>0.4199480311812912</c:v>
                </c:pt>
                <c:pt idx="4695">
                  <c:v>0.4199480311812912</c:v>
                </c:pt>
                <c:pt idx="4696">
                  <c:v>0.41974815110933439</c:v>
                </c:pt>
                <c:pt idx="4697">
                  <c:v>0.41974815110933439</c:v>
                </c:pt>
                <c:pt idx="4698">
                  <c:v>0.41974815110933439</c:v>
                </c:pt>
                <c:pt idx="4699">
                  <c:v>0.41954827103737757</c:v>
                </c:pt>
                <c:pt idx="4700">
                  <c:v>0.41954827103737757</c:v>
                </c:pt>
                <c:pt idx="4701">
                  <c:v>0.41954827103737757</c:v>
                </c:pt>
                <c:pt idx="4702">
                  <c:v>0.41954827103737757</c:v>
                </c:pt>
                <c:pt idx="4703">
                  <c:v>0.41954827103737757</c:v>
                </c:pt>
                <c:pt idx="4704">
                  <c:v>0.41934839096542076</c:v>
                </c:pt>
                <c:pt idx="4705">
                  <c:v>0.41914851089346394</c:v>
                </c:pt>
                <c:pt idx="4706">
                  <c:v>0.41894863082150713</c:v>
                </c:pt>
                <c:pt idx="4707">
                  <c:v>0.41874875074955031</c:v>
                </c:pt>
                <c:pt idx="4708">
                  <c:v>0.4185488706775935</c:v>
                </c:pt>
                <c:pt idx="4709">
                  <c:v>0.41834899060563657</c:v>
                </c:pt>
                <c:pt idx="4710">
                  <c:v>0.41814911053367976</c:v>
                </c:pt>
                <c:pt idx="4711">
                  <c:v>0.41794923046172294</c:v>
                </c:pt>
                <c:pt idx="4712">
                  <c:v>0.41774935038976613</c:v>
                </c:pt>
                <c:pt idx="4713">
                  <c:v>0.41754947031780931</c:v>
                </c:pt>
                <c:pt idx="4714">
                  <c:v>0.41754947031780931</c:v>
                </c:pt>
                <c:pt idx="4715">
                  <c:v>0.41754947031780931</c:v>
                </c:pt>
                <c:pt idx="4716">
                  <c:v>0.41754947031780931</c:v>
                </c:pt>
                <c:pt idx="4717">
                  <c:v>0.41754947031780931</c:v>
                </c:pt>
                <c:pt idx="4718">
                  <c:v>0.41754947031780931</c:v>
                </c:pt>
                <c:pt idx="4719">
                  <c:v>0.41754947031780931</c:v>
                </c:pt>
                <c:pt idx="4720">
                  <c:v>0.4173495902458525</c:v>
                </c:pt>
                <c:pt idx="4721">
                  <c:v>0.4173495902458525</c:v>
                </c:pt>
                <c:pt idx="4722">
                  <c:v>0.4173495902458525</c:v>
                </c:pt>
                <c:pt idx="4723">
                  <c:v>0.4173495902458525</c:v>
                </c:pt>
                <c:pt idx="4724">
                  <c:v>0.4173495902458525</c:v>
                </c:pt>
                <c:pt idx="4725">
                  <c:v>0.41714971017389568</c:v>
                </c:pt>
                <c:pt idx="4726">
                  <c:v>0.41714971017389568</c:v>
                </c:pt>
                <c:pt idx="4727">
                  <c:v>0.41714971017389568</c:v>
                </c:pt>
                <c:pt idx="4728">
                  <c:v>0.41694983010193887</c:v>
                </c:pt>
                <c:pt idx="4729">
                  <c:v>0.41674995002998205</c:v>
                </c:pt>
                <c:pt idx="4730">
                  <c:v>0.41674995002998205</c:v>
                </c:pt>
                <c:pt idx="4731">
                  <c:v>0.41674995002998205</c:v>
                </c:pt>
                <c:pt idx="4732">
                  <c:v>0.41655006995802524</c:v>
                </c:pt>
                <c:pt idx="4733">
                  <c:v>0.41655006995802524</c:v>
                </c:pt>
                <c:pt idx="4734">
                  <c:v>0.41635018988606831</c:v>
                </c:pt>
                <c:pt idx="4735">
                  <c:v>0.4161503098141115</c:v>
                </c:pt>
                <c:pt idx="4736">
                  <c:v>0.41595042974215468</c:v>
                </c:pt>
                <c:pt idx="4737">
                  <c:v>0.41575054967019787</c:v>
                </c:pt>
                <c:pt idx="4738">
                  <c:v>0.41575054967019787</c:v>
                </c:pt>
                <c:pt idx="4739">
                  <c:v>0.41555066959824105</c:v>
                </c:pt>
                <c:pt idx="4740">
                  <c:v>0.41535078952628424</c:v>
                </c:pt>
                <c:pt idx="4741">
                  <c:v>0.41535078952628424</c:v>
                </c:pt>
                <c:pt idx="4742">
                  <c:v>0.41535078952628424</c:v>
                </c:pt>
                <c:pt idx="4743">
                  <c:v>0.41515090945432742</c:v>
                </c:pt>
                <c:pt idx="4744">
                  <c:v>0.41495102938237061</c:v>
                </c:pt>
                <c:pt idx="4745">
                  <c:v>0.41495102938237061</c:v>
                </c:pt>
                <c:pt idx="4746">
                  <c:v>0.41475114931041379</c:v>
                </c:pt>
                <c:pt idx="4747">
                  <c:v>0.41475114931041379</c:v>
                </c:pt>
                <c:pt idx="4748">
                  <c:v>0.41475114931041379</c:v>
                </c:pt>
                <c:pt idx="4749">
                  <c:v>0.41455126923845698</c:v>
                </c:pt>
                <c:pt idx="4750">
                  <c:v>0.41435138916650005</c:v>
                </c:pt>
                <c:pt idx="4751">
                  <c:v>0.41435138916650005</c:v>
                </c:pt>
                <c:pt idx="4752">
                  <c:v>0.41435138916650005</c:v>
                </c:pt>
                <c:pt idx="4753">
                  <c:v>0.41415150909454324</c:v>
                </c:pt>
                <c:pt idx="4754">
                  <c:v>0.41415150909454324</c:v>
                </c:pt>
                <c:pt idx="4755">
                  <c:v>0.41395162902258642</c:v>
                </c:pt>
                <c:pt idx="4756">
                  <c:v>0.41375174895062961</c:v>
                </c:pt>
                <c:pt idx="4757">
                  <c:v>0.41375174895062961</c:v>
                </c:pt>
                <c:pt idx="4758">
                  <c:v>0.41375174895062961</c:v>
                </c:pt>
                <c:pt idx="4759">
                  <c:v>0.41375174895062961</c:v>
                </c:pt>
                <c:pt idx="4760">
                  <c:v>0.41355186887867279</c:v>
                </c:pt>
                <c:pt idx="4761">
                  <c:v>0.41335198880671598</c:v>
                </c:pt>
                <c:pt idx="4762">
                  <c:v>0.41335198880671598</c:v>
                </c:pt>
                <c:pt idx="4763">
                  <c:v>0.41335198880671598</c:v>
                </c:pt>
                <c:pt idx="4764">
                  <c:v>0.41335198880671598</c:v>
                </c:pt>
                <c:pt idx="4765">
                  <c:v>0.41315210873475916</c:v>
                </c:pt>
                <c:pt idx="4766">
                  <c:v>0.41295222866280235</c:v>
                </c:pt>
                <c:pt idx="4767">
                  <c:v>0.41295222866280235</c:v>
                </c:pt>
                <c:pt idx="4768">
                  <c:v>0.41295222866280235</c:v>
                </c:pt>
                <c:pt idx="4769">
                  <c:v>0.41295222866280235</c:v>
                </c:pt>
                <c:pt idx="4770">
                  <c:v>0.41295222866280235</c:v>
                </c:pt>
                <c:pt idx="4771">
                  <c:v>0.41275234859084553</c:v>
                </c:pt>
                <c:pt idx="4772">
                  <c:v>0.41275234859084553</c:v>
                </c:pt>
                <c:pt idx="4773">
                  <c:v>0.41275234859084553</c:v>
                </c:pt>
                <c:pt idx="4774">
                  <c:v>0.41275234859084553</c:v>
                </c:pt>
                <c:pt idx="4775">
                  <c:v>0.41275234859084553</c:v>
                </c:pt>
                <c:pt idx="4776">
                  <c:v>0.41275234859084553</c:v>
                </c:pt>
                <c:pt idx="4777">
                  <c:v>0.41255246851888872</c:v>
                </c:pt>
                <c:pt idx="4778">
                  <c:v>0.41255246851888872</c:v>
                </c:pt>
                <c:pt idx="4779">
                  <c:v>0.41255246851888872</c:v>
                </c:pt>
                <c:pt idx="4780">
                  <c:v>0.41255246851888872</c:v>
                </c:pt>
                <c:pt idx="4781">
                  <c:v>0.41255246851888872</c:v>
                </c:pt>
                <c:pt idx="4782">
                  <c:v>0.41255246851888872</c:v>
                </c:pt>
                <c:pt idx="4783">
                  <c:v>0.41235258844693179</c:v>
                </c:pt>
                <c:pt idx="4784">
                  <c:v>0.41235258844693179</c:v>
                </c:pt>
                <c:pt idx="4785">
                  <c:v>0.41235258844693179</c:v>
                </c:pt>
                <c:pt idx="4786">
                  <c:v>0.41215270837497497</c:v>
                </c:pt>
                <c:pt idx="4787">
                  <c:v>0.41195282830301816</c:v>
                </c:pt>
                <c:pt idx="4788">
                  <c:v>0.41195282830301816</c:v>
                </c:pt>
                <c:pt idx="4789">
                  <c:v>0.41175294823106134</c:v>
                </c:pt>
                <c:pt idx="4790">
                  <c:v>0.41175294823106134</c:v>
                </c:pt>
                <c:pt idx="4791">
                  <c:v>0.41155306815910453</c:v>
                </c:pt>
                <c:pt idx="4792">
                  <c:v>0.41135318808714771</c:v>
                </c:pt>
                <c:pt idx="4793">
                  <c:v>0.4111533080151909</c:v>
                </c:pt>
                <c:pt idx="4794">
                  <c:v>0.4111533080151909</c:v>
                </c:pt>
                <c:pt idx="4795">
                  <c:v>0.41095342794323408</c:v>
                </c:pt>
                <c:pt idx="4796">
                  <c:v>0.41075354787127727</c:v>
                </c:pt>
                <c:pt idx="4797">
                  <c:v>0.41055366779932045</c:v>
                </c:pt>
                <c:pt idx="4798">
                  <c:v>0.41055366779932045</c:v>
                </c:pt>
                <c:pt idx="4799">
                  <c:v>0.41055366779932045</c:v>
                </c:pt>
                <c:pt idx="4800">
                  <c:v>0.41035378772736353</c:v>
                </c:pt>
                <c:pt idx="4801">
                  <c:v>0.41035378772736353</c:v>
                </c:pt>
                <c:pt idx="4802">
                  <c:v>0.41035378772736353</c:v>
                </c:pt>
                <c:pt idx="4803">
                  <c:v>0.41015390765540671</c:v>
                </c:pt>
                <c:pt idx="4804">
                  <c:v>0.4099540275834499</c:v>
                </c:pt>
                <c:pt idx="4805">
                  <c:v>0.4099540275834499</c:v>
                </c:pt>
                <c:pt idx="4806">
                  <c:v>0.4099540275834499</c:v>
                </c:pt>
                <c:pt idx="4807">
                  <c:v>0.4099540275834499</c:v>
                </c:pt>
                <c:pt idx="4808">
                  <c:v>0.4099540275834499</c:v>
                </c:pt>
                <c:pt idx="4809">
                  <c:v>0.4099540275834499</c:v>
                </c:pt>
                <c:pt idx="4810">
                  <c:v>0.4099540275834499</c:v>
                </c:pt>
                <c:pt idx="4811">
                  <c:v>0.4099540275834499</c:v>
                </c:pt>
                <c:pt idx="4812">
                  <c:v>0.4099540275834499</c:v>
                </c:pt>
                <c:pt idx="4813">
                  <c:v>0.40975414751149308</c:v>
                </c:pt>
                <c:pt idx="4814">
                  <c:v>0.40975414751149308</c:v>
                </c:pt>
                <c:pt idx="4815">
                  <c:v>0.40955426743953627</c:v>
                </c:pt>
                <c:pt idx="4816">
                  <c:v>0.40935438736757945</c:v>
                </c:pt>
                <c:pt idx="4817">
                  <c:v>0.40915450729562264</c:v>
                </c:pt>
                <c:pt idx="4818">
                  <c:v>0.40895462722366582</c:v>
                </c:pt>
                <c:pt idx="4819">
                  <c:v>0.40895462722366582</c:v>
                </c:pt>
                <c:pt idx="4820">
                  <c:v>0.40875474715170901</c:v>
                </c:pt>
                <c:pt idx="4821">
                  <c:v>0.40855486707975219</c:v>
                </c:pt>
                <c:pt idx="4822">
                  <c:v>0.40855486707975219</c:v>
                </c:pt>
                <c:pt idx="4823">
                  <c:v>0.40835498700779538</c:v>
                </c:pt>
                <c:pt idx="4824">
                  <c:v>0.40815510693583845</c:v>
                </c:pt>
                <c:pt idx="4825">
                  <c:v>0.40795522686388164</c:v>
                </c:pt>
                <c:pt idx="4826">
                  <c:v>0.40795522686388164</c:v>
                </c:pt>
                <c:pt idx="4827">
                  <c:v>0.40795522686388164</c:v>
                </c:pt>
                <c:pt idx="4828">
                  <c:v>0.40795522686388164</c:v>
                </c:pt>
                <c:pt idx="4829">
                  <c:v>0.40775534679192482</c:v>
                </c:pt>
                <c:pt idx="4830">
                  <c:v>0.40755546671996801</c:v>
                </c:pt>
                <c:pt idx="4831">
                  <c:v>0.40735558664801119</c:v>
                </c:pt>
                <c:pt idx="4832">
                  <c:v>0.40715570657605438</c:v>
                </c:pt>
                <c:pt idx="4833">
                  <c:v>0.40695582650409756</c:v>
                </c:pt>
                <c:pt idx="4834">
                  <c:v>0.40675594643214075</c:v>
                </c:pt>
                <c:pt idx="4835">
                  <c:v>0.40675594643214075</c:v>
                </c:pt>
                <c:pt idx="4836">
                  <c:v>0.40675594643214075</c:v>
                </c:pt>
                <c:pt idx="4837">
                  <c:v>0.40655606636018393</c:v>
                </c:pt>
                <c:pt idx="4838">
                  <c:v>0.40635618628822712</c:v>
                </c:pt>
                <c:pt idx="4839">
                  <c:v>0.40615630621627019</c:v>
                </c:pt>
                <c:pt idx="4840">
                  <c:v>0.40615630621627019</c:v>
                </c:pt>
                <c:pt idx="4841">
                  <c:v>0.40615630621627019</c:v>
                </c:pt>
                <c:pt idx="4842">
                  <c:v>0.40615630621627019</c:v>
                </c:pt>
                <c:pt idx="4843">
                  <c:v>0.40595642614431338</c:v>
                </c:pt>
                <c:pt idx="4844">
                  <c:v>0.40595642614431338</c:v>
                </c:pt>
                <c:pt idx="4845">
                  <c:v>0.40575654607235656</c:v>
                </c:pt>
                <c:pt idx="4846">
                  <c:v>0.40575654607235656</c:v>
                </c:pt>
                <c:pt idx="4847">
                  <c:v>0.40555666600039975</c:v>
                </c:pt>
                <c:pt idx="4848">
                  <c:v>0.40535678592844293</c:v>
                </c:pt>
                <c:pt idx="4849">
                  <c:v>0.40515690585648612</c:v>
                </c:pt>
                <c:pt idx="4850">
                  <c:v>0.40515690585648612</c:v>
                </c:pt>
                <c:pt idx="4851">
                  <c:v>0.4049570257845293</c:v>
                </c:pt>
                <c:pt idx="4852">
                  <c:v>0.4049570257845293</c:v>
                </c:pt>
                <c:pt idx="4853">
                  <c:v>0.4049570257845293</c:v>
                </c:pt>
                <c:pt idx="4854">
                  <c:v>0.40475714571257249</c:v>
                </c:pt>
                <c:pt idx="4855">
                  <c:v>0.40475714571257249</c:v>
                </c:pt>
                <c:pt idx="4856">
                  <c:v>0.40475714571257249</c:v>
                </c:pt>
                <c:pt idx="4857">
                  <c:v>0.40455726564061567</c:v>
                </c:pt>
                <c:pt idx="4858">
                  <c:v>0.40435738556865886</c:v>
                </c:pt>
                <c:pt idx="4859">
                  <c:v>0.40415750549670193</c:v>
                </c:pt>
                <c:pt idx="4860">
                  <c:v>0.40415750549670193</c:v>
                </c:pt>
                <c:pt idx="4861">
                  <c:v>0.40415750549670193</c:v>
                </c:pt>
                <c:pt idx="4862">
                  <c:v>0.40395762542474511</c:v>
                </c:pt>
                <c:pt idx="4863">
                  <c:v>0.40395762542474511</c:v>
                </c:pt>
                <c:pt idx="4864">
                  <c:v>0.4037577453527883</c:v>
                </c:pt>
                <c:pt idx="4865">
                  <c:v>0.4037577453527883</c:v>
                </c:pt>
                <c:pt idx="4866">
                  <c:v>0.40355786528083148</c:v>
                </c:pt>
                <c:pt idx="4867">
                  <c:v>0.40355786528083148</c:v>
                </c:pt>
                <c:pt idx="4868">
                  <c:v>0.40355786528083148</c:v>
                </c:pt>
                <c:pt idx="4869">
                  <c:v>0.40355786528083148</c:v>
                </c:pt>
                <c:pt idx="4870">
                  <c:v>0.40355786528083148</c:v>
                </c:pt>
                <c:pt idx="4871">
                  <c:v>0.40335798520887467</c:v>
                </c:pt>
                <c:pt idx="4872">
                  <c:v>0.40335798520887467</c:v>
                </c:pt>
                <c:pt idx="4873">
                  <c:v>0.40335798520887467</c:v>
                </c:pt>
                <c:pt idx="4874">
                  <c:v>0.40335798520887467</c:v>
                </c:pt>
                <c:pt idx="4875">
                  <c:v>0.40335798520887467</c:v>
                </c:pt>
                <c:pt idx="4876">
                  <c:v>0.40335798520887467</c:v>
                </c:pt>
                <c:pt idx="4877">
                  <c:v>0.40335798520887467</c:v>
                </c:pt>
                <c:pt idx="4878">
                  <c:v>0.40315810513691785</c:v>
                </c:pt>
                <c:pt idx="4879">
                  <c:v>0.40315810513691785</c:v>
                </c:pt>
                <c:pt idx="4880">
                  <c:v>0.40295822506496104</c:v>
                </c:pt>
                <c:pt idx="4881">
                  <c:v>0.40295822506496104</c:v>
                </c:pt>
                <c:pt idx="4882">
                  <c:v>0.40295822506496104</c:v>
                </c:pt>
                <c:pt idx="4883">
                  <c:v>0.40275834499300422</c:v>
                </c:pt>
                <c:pt idx="4884">
                  <c:v>0.40275834499300422</c:v>
                </c:pt>
                <c:pt idx="4885">
                  <c:v>0.40275834499300422</c:v>
                </c:pt>
                <c:pt idx="4886">
                  <c:v>0.40255846492104741</c:v>
                </c:pt>
                <c:pt idx="4887">
                  <c:v>0.40235858484909059</c:v>
                </c:pt>
                <c:pt idx="4888">
                  <c:v>0.40235858484909059</c:v>
                </c:pt>
                <c:pt idx="4889">
                  <c:v>0.40215870477713367</c:v>
                </c:pt>
                <c:pt idx="4890">
                  <c:v>0.40215870477713367</c:v>
                </c:pt>
                <c:pt idx="4891">
                  <c:v>0.40215870477713367</c:v>
                </c:pt>
                <c:pt idx="4892">
                  <c:v>0.40215870477713367</c:v>
                </c:pt>
                <c:pt idx="4893">
                  <c:v>0.40215870477713367</c:v>
                </c:pt>
                <c:pt idx="4894">
                  <c:v>0.40195882470517685</c:v>
                </c:pt>
                <c:pt idx="4895">
                  <c:v>0.40175894463322004</c:v>
                </c:pt>
                <c:pt idx="4896">
                  <c:v>0.40175894463322004</c:v>
                </c:pt>
                <c:pt idx="4897">
                  <c:v>0.40155906456126322</c:v>
                </c:pt>
                <c:pt idx="4898">
                  <c:v>0.40135918448930641</c:v>
                </c:pt>
                <c:pt idx="4899">
                  <c:v>0.40135918448930641</c:v>
                </c:pt>
                <c:pt idx="4900">
                  <c:v>0.40135918448930641</c:v>
                </c:pt>
                <c:pt idx="4901">
                  <c:v>0.40115930441734959</c:v>
                </c:pt>
                <c:pt idx="4902">
                  <c:v>0.40095942434539278</c:v>
                </c:pt>
                <c:pt idx="4903">
                  <c:v>0.40095942434539278</c:v>
                </c:pt>
                <c:pt idx="4904">
                  <c:v>0.40095942434539278</c:v>
                </c:pt>
                <c:pt idx="4905">
                  <c:v>0.40095942434539278</c:v>
                </c:pt>
                <c:pt idx="4906">
                  <c:v>0.40095942434539278</c:v>
                </c:pt>
                <c:pt idx="4907">
                  <c:v>0.40075954427343596</c:v>
                </c:pt>
                <c:pt idx="4908">
                  <c:v>0.40075954427343596</c:v>
                </c:pt>
                <c:pt idx="4909">
                  <c:v>0.40055966420147915</c:v>
                </c:pt>
                <c:pt idx="4910">
                  <c:v>0.40035978412952233</c:v>
                </c:pt>
                <c:pt idx="4911">
                  <c:v>0.40035978412952233</c:v>
                </c:pt>
                <c:pt idx="4912">
                  <c:v>0.40015990405756541</c:v>
                </c:pt>
                <c:pt idx="4913">
                  <c:v>0.40015990405756541</c:v>
                </c:pt>
                <c:pt idx="4914">
                  <c:v>0.40015990405756541</c:v>
                </c:pt>
                <c:pt idx="4915">
                  <c:v>0.40015990405756541</c:v>
                </c:pt>
                <c:pt idx="4916">
                  <c:v>0.40015990405756541</c:v>
                </c:pt>
                <c:pt idx="4917">
                  <c:v>0.40015990405756541</c:v>
                </c:pt>
                <c:pt idx="4918">
                  <c:v>0.39996002398560859</c:v>
                </c:pt>
                <c:pt idx="4919">
                  <c:v>0.39976014391365178</c:v>
                </c:pt>
                <c:pt idx="4920">
                  <c:v>0.39956026384169496</c:v>
                </c:pt>
                <c:pt idx="4921">
                  <c:v>0.39936038376973815</c:v>
                </c:pt>
                <c:pt idx="4922">
                  <c:v>0.39936038376973815</c:v>
                </c:pt>
                <c:pt idx="4923">
                  <c:v>0.39936038376973815</c:v>
                </c:pt>
                <c:pt idx="4924">
                  <c:v>0.39936038376973815</c:v>
                </c:pt>
                <c:pt idx="4925">
                  <c:v>0.39916050369778133</c:v>
                </c:pt>
                <c:pt idx="4926">
                  <c:v>0.39916050369778133</c:v>
                </c:pt>
                <c:pt idx="4927">
                  <c:v>0.39896062362582452</c:v>
                </c:pt>
                <c:pt idx="4928">
                  <c:v>0.39896062362582452</c:v>
                </c:pt>
                <c:pt idx="4929">
                  <c:v>0.3987607435538677</c:v>
                </c:pt>
                <c:pt idx="4930">
                  <c:v>0.3987607435538677</c:v>
                </c:pt>
                <c:pt idx="4931">
                  <c:v>0.3987607435538677</c:v>
                </c:pt>
                <c:pt idx="4932">
                  <c:v>0.39856086348191089</c:v>
                </c:pt>
                <c:pt idx="4933">
                  <c:v>0.39836098340995407</c:v>
                </c:pt>
                <c:pt idx="4934">
                  <c:v>0.39816110333799715</c:v>
                </c:pt>
                <c:pt idx="4935">
                  <c:v>0.39816110333799715</c:v>
                </c:pt>
                <c:pt idx="4936">
                  <c:v>0.39796122326604033</c:v>
                </c:pt>
                <c:pt idx="4937">
                  <c:v>0.39796122326604033</c:v>
                </c:pt>
                <c:pt idx="4938">
                  <c:v>0.39796122326604033</c:v>
                </c:pt>
                <c:pt idx="4939">
                  <c:v>0.39776134319408352</c:v>
                </c:pt>
                <c:pt idx="4940">
                  <c:v>0.39776134319408352</c:v>
                </c:pt>
                <c:pt idx="4941">
                  <c:v>0.39776134319408352</c:v>
                </c:pt>
                <c:pt idx="4942">
                  <c:v>0.39776134319408352</c:v>
                </c:pt>
                <c:pt idx="4943">
                  <c:v>0.3975614631221267</c:v>
                </c:pt>
                <c:pt idx="4944">
                  <c:v>0.3975614631221267</c:v>
                </c:pt>
                <c:pt idx="4945">
                  <c:v>0.39736158305016989</c:v>
                </c:pt>
                <c:pt idx="4946">
                  <c:v>0.39736158305016989</c:v>
                </c:pt>
                <c:pt idx="4947">
                  <c:v>0.39736158305016989</c:v>
                </c:pt>
                <c:pt idx="4948">
                  <c:v>0.39716170297821307</c:v>
                </c:pt>
                <c:pt idx="4949">
                  <c:v>0.39716170297821307</c:v>
                </c:pt>
                <c:pt idx="4950">
                  <c:v>0.39696182290625626</c:v>
                </c:pt>
                <c:pt idx="4951">
                  <c:v>0.39676194283429944</c:v>
                </c:pt>
                <c:pt idx="4952">
                  <c:v>0.39676194283429944</c:v>
                </c:pt>
                <c:pt idx="4953">
                  <c:v>0.39656206276234263</c:v>
                </c:pt>
                <c:pt idx="4954">
                  <c:v>0.39636218269038581</c:v>
                </c:pt>
                <c:pt idx="4955">
                  <c:v>0.396162302618429</c:v>
                </c:pt>
                <c:pt idx="4956">
                  <c:v>0.396162302618429</c:v>
                </c:pt>
                <c:pt idx="4957">
                  <c:v>0.39596242254647207</c:v>
                </c:pt>
                <c:pt idx="4958">
                  <c:v>0.39576254247451526</c:v>
                </c:pt>
                <c:pt idx="4959">
                  <c:v>0.39576254247451526</c:v>
                </c:pt>
                <c:pt idx="4960">
                  <c:v>0.39556266240255844</c:v>
                </c:pt>
                <c:pt idx="4961">
                  <c:v>0.39556266240255844</c:v>
                </c:pt>
                <c:pt idx="4962">
                  <c:v>0.39556266240255844</c:v>
                </c:pt>
                <c:pt idx="4963">
                  <c:v>0.39536278233060163</c:v>
                </c:pt>
                <c:pt idx="4964">
                  <c:v>0.39516290225864481</c:v>
                </c:pt>
                <c:pt idx="4965">
                  <c:v>0.39516290225864481</c:v>
                </c:pt>
                <c:pt idx="4966">
                  <c:v>0.394963022186688</c:v>
                </c:pt>
                <c:pt idx="4967">
                  <c:v>0.39476314211473118</c:v>
                </c:pt>
                <c:pt idx="4968">
                  <c:v>0.39456326204277437</c:v>
                </c:pt>
                <c:pt idx="4969">
                  <c:v>0.39456326204277437</c:v>
                </c:pt>
                <c:pt idx="4970">
                  <c:v>0.39436338197081755</c:v>
                </c:pt>
                <c:pt idx="4971">
                  <c:v>0.39436338197081755</c:v>
                </c:pt>
                <c:pt idx="4972">
                  <c:v>0.39436338197081755</c:v>
                </c:pt>
                <c:pt idx="4973">
                  <c:v>0.39416350189886074</c:v>
                </c:pt>
                <c:pt idx="4974">
                  <c:v>0.39416350189886074</c:v>
                </c:pt>
                <c:pt idx="4975">
                  <c:v>0.39396362182690381</c:v>
                </c:pt>
                <c:pt idx="4976">
                  <c:v>0.39376374175494699</c:v>
                </c:pt>
                <c:pt idx="4977">
                  <c:v>0.39356386168299018</c:v>
                </c:pt>
                <c:pt idx="4978">
                  <c:v>0.39336398161103336</c:v>
                </c:pt>
                <c:pt idx="4979">
                  <c:v>0.39316410153907655</c:v>
                </c:pt>
                <c:pt idx="4980">
                  <c:v>0.39316410153907655</c:v>
                </c:pt>
                <c:pt idx="4981">
                  <c:v>0.39296422146711973</c:v>
                </c:pt>
                <c:pt idx="4982">
                  <c:v>0.39276434139516292</c:v>
                </c:pt>
                <c:pt idx="4983">
                  <c:v>0.3925644613232061</c:v>
                </c:pt>
                <c:pt idx="4984">
                  <c:v>0.39236458125124929</c:v>
                </c:pt>
                <c:pt idx="4985">
                  <c:v>0.39236458125124929</c:v>
                </c:pt>
                <c:pt idx="4986">
                  <c:v>0.39236458125124929</c:v>
                </c:pt>
                <c:pt idx="4987">
                  <c:v>0.39236458125124929</c:v>
                </c:pt>
                <c:pt idx="4988">
                  <c:v>0.39216470117929247</c:v>
                </c:pt>
                <c:pt idx="4989">
                  <c:v>0.39216470117929247</c:v>
                </c:pt>
                <c:pt idx="4990">
                  <c:v>0.39196482110733555</c:v>
                </c:pt>
                <c:pt idx="4991">
                  <c:v>0.39176494103537873</c:v>
                </c:pt>
                <c:pt idx="4992">
                  <c:v>0.39156506096342192</c:v>
                </c:pt>
                <c:pt idx="4993">
                  <c:v>0.3913651808914651</c:v>
                </c:pt>
                <c:pt idx="4994">
                  <c:v>0.39116530081950829</c:v>
                </c:pt>
                <c:pt idx="4995">
                  <c:v>0.39116530081950829</c:v>
                </c:pt>
                <c:pt idx="4996">
                  <c:v>0.39116530081950829</c:v>
                </c:pt>
                <c:pt idx="4997">
                  <c:v>0.39096542074755147</c:v>
                </c:pt>
                <c:pt idx="4998">
                  <c:v>0.39096542074755147</c:v>
                </c:pt>
                <c:pt idx="4999">
                  <c:v>0.39076554067559466</c:v>
                </c:pt>
                <c:pt idx="5000">
                  <c:v>0.39056566060363784</c:v>
                </c:pt>
                <c:pt idx="5001">
                  <c:v>0.39056566060363784</c:v>
                </c:pt>
                <c:pt idx="5002">
                  <c:v>0.39056566060363784</c:v>
                </c:pt>
                <c:pt idx="5003">
                  <c:v>0.39056566060363784</c:v>
                </c:pt>
                <c:pt idx="5004">
                  <c:v>0.39056566060363784</c:v>
                </c:pt>
                <c:pt idx="5005">
                  <c:v>0.39056566060363784</c:v>
                </c:pt>
                <c:pt idx="5006">
                  <c:v>0.39036578053168103</c:v>
                </c:pt>
                <c:pt idx="5007">
                  <c:v>0.39036578053168103</c:v>
                </c:pt>
                <c:pt idx="5008">
                  <c:v>0.39036578053168103</c:v>
                </c:pt>
                <c:pt idx="5009">
                  <c:v>0.39016590045972421</c:v>
                </c:pt>
                <c:pt idx="5010">
                  <c:v>0.38996602038776729</c:v>
                </c:pt>
                <c:pt idx="5011">
                  <c:v>0.38996602038776729</c:v>
                </c:pt>
                <c:pt idx="5012">
                  <c:v>0.38976614031581047</c:v>
                </c:pt>
                <c:pt idx="5013">
                  <c:v>0.38956626024385366</c:v>
                </c:pt>
                <c:pt idx="5014">
                  <c:v>0.38956626024385366</c:v>
                </c:pt>
                <c:pt idx="5015">
                  <c:v>0.38936638017189684</c:v>
                </c:pt>
                <c:pt idx="5016">
                  <c:v>0.38916650009994003</c:v>
                </c:pt>
                <c:pt idx="5017">
                  <c:v>0.38896662002798321</c:v>
                </c:pt>
                <c:pt idx="5018">
                  <c:v>0.38896662002798321</c:v>
                </c:pt>
                <c:pt idx="5019">
                  <c:v>0.3887667399560264</c:v>
                </c:pt>
                <c:pt idx="5020">
                  <c:v>0.38856685988406958</c:v>
                </c:pt>
                <c:pt idx="5021">
                  <c:v>0.38856685988406958</c:v>
                </c:pt>
                <c:pt idx="5022">
                  <c:v>0.38856685988406958</c:v>
                </c:pt>
                <c:pt idx="5023">
                  <c:v>0.38856685988406958</c:v>
                </c:pt>
                <c:pt idx="5024">
                  <c:v>0.38856685988406958</c:v>
                </c:pt>
                <c:pt idx="5025">
                  <c:v>0.38836697981211277</c:v>
                </c:pt>
                <c:pt idx="5026">
                  <c:v>0.38816709974015595</c:v>
                </c:pt>
                <c:pt idx="5027">
                  <c:v>0.38816709974015595</c:v>
                </c:pt>
                <c:pt idx="5028">
                  <c:v>0.38816709974015595</c:v>
                </c:pt>
                <c:pt idx="5029">
                  <c:v>0.38796721966819903</c:v>
                </c:pt>
                <c:pt idx="5030">
                  <c:v>0.38796721966819903</c:v>
                </c:pt>
                <c:pt idx="5031">
                  <c:v>0.38776733959624221</c:v>
                </c:pt>
                <c:pt idx="5032">
                  <c:v>0.38776733959624221</c:v>
                </c:pt>
                <c:pt idx="5033">
                  <c:v>0.38776733959624221</c:v>
                </c:pt>
                <c:pt idx="5034">
                  <c:v>0.38776733959624221</c:v>
                </c:pt>
                <c:pt idx="5035">
                  <c:v>0.3875674595242854</c:v>
                </c:pt>
                <c:pt idx="5036">
                  <c:v>0.3875674595242854</c:v>
                </c:pt>
                <c:pt idx="5037">
                  <c:v>0.38736757945232858</c:v>
                </c:pt>
                <c:pt idx="5038">
                  <c:v>0.38736757945232858</c:v>
                </c:pt>
                <c:pt idx="5039">
                  <c:v>0.38736757945232858</c:v>
                </c:pt>
                <c:pt idx="5040">
                  <c:v>0.38716769938037177</c:v>
                </c:pt>
                <c:pt idx="5041">
                  <c:v>0.38716769938037177</c:v>
                </c:pt>
                <c:pt idx="5042">
                  <c:v>0.38716769938037177</c:v>
                </c:pt>
                <c:pt idx="5043">
                  <c:v>0.38696781930841495</c:v>
                </c:pt>
                <c:pt idx="5044">
                  <c:v>0.38676793923645814</c:v>
                </c:pt>
                <c:pt idx="5045">
                  <c:v>0.38656805916450132</c:v>
                </c:pt>
                <c:pt idx="5046">
                  <c:v>0.38636817909254451</c:v>
                </c:pt>
                <c:pt idx="5047">
                  <c:v>0.38636817909254451</c:v>
                </c:pt>
                <c:pt idx="5048">
                  <c:v>0.38616829902058769</c:v>
                </c:pt>
                <c:pt idx="5049">
                  <c:v>0.38616829902058769</c:v>
                </c:pt>
                <c:pt idx="5050">
                  <c:v>0.38596841894863088</c:v>
                </c:pt>
                <c:pt idx="5051">
                  <c:v>0.38576853887667395</c:v>
                </c:pt>
                <c:pt idx="5052">
                  <c:v>0.38576853887667395</c:v>
                </c:pt>
                <c:pt idx="5053">
                  <c:v>0.38556865880471713</c:v>
                </c:pt>
                <c:pt idx="5054">
                  <c:v>0.38556865880471713</c:v>
                </c:pt>
                <c:pt idx="5055">
                  <c:v>0.38556865880471713</c:v>
                </c:pt>
                <c:pt idx="5056">
                  <c:v>0.38536877873276032</c:v>
                </c:pt>
                <c:pt idx="5057">
                  <c:v>0.38536877873276032</c:v>
                </c:pt>
                <c:pt idx="5058">
                  <c:v>0.38536877873276032</c:v>
                </c:pt>
                <c:pt idx="5059">
                  <c:v>0.38536877873276032</c:v>
                </c:pt>
                <c:pt idx="5060">
                  <c:v>0.3851688986608035</c:v>
                </c:pt>
                <c:pt idx="5061">
                  <c:v>0.3851688986608035</c:v>
                </c:pt>
                <c:pt idx="5062">
                  <c:v>0.38496901858884669</c:v>
                </c:pt>
                <c:pt idx="5063">
                  <c:v>0.38496901858884669</c:v>
                </c:pt>
                <c:pt idx="5064">
                  <c:v>0.38476913851688987</c:v>
                </c:pt>
                <c:pt idx="5065">
                  <c:v>0.38476913851688987</c:v>
                </c:pt>
                <c:pt idx="5066">
                  <c:v>0.38476913851688987</c:v>
                </c:pt>
                <c:pt idx="5067">
                  <c:v>0.38456925844493306</c:v>
                </c:pt>
                <c:pt idx="5068">
                  <c:v>0.38436937837297624</c:v>
                </c:pt>
                <c:pt idx="5069">
                  <c:v>0.38436937837297624</c:v>
                </c:pt>
                <c:pt idx="5070">
                  <c:v>0.38416949830101943</c:v>
                </c:pt>
                <c:pt idx="5071">
                  <c:v>0.38396961822906261</c:v>
                </c:pt>
                <c:pt idx="5072">
                  <c:v>0.38376973815710569</c:v>
                </c:pt>
                <c:pt idx="5073">
                  <c:v>0.38356985808514887</c:v>
                </c:pt>
                <c:pt idx="5074">
                  <c:v>0.38336997801319206</c:v>
                </c:pt>
                <c:pt idx="5075">
                  <c:v>0.38336997801319206</c:v>
                </c:pt>
                <c:pt idx="5076">
                  <c:v>0.38317009794123524</c:v>
                </c:pt>
                <c:pt idx="5077">
                  <c:v>0.38317009794123524</c:v>
                </c:pt>
                <c:pt idx="5078">
                  <c:v>0.38317009794123524</c:v>
                </c:pt>
                <c:pt idx="5079">
                  <c:v>0.38317009794123524</c:v>
                </c:pt>
                <c:pt idx="5080">
                  <c:v>0.38317009794123524</c:v>
                </c:pt>
                <c:pt idx="5081">
                  <c:v>0.38317009794123524</c:v>
                </c:pt>
                <c:pt idx="5082">
                  <c:v>0.38297021786927843</c:v>
                </c:pt>
                <c:pt idx="5083">
                  <c:v>0.38297021786927843</c:v>
                </c:pt>
                <c:pt idx="5084">
                  <c:v>0.38277033779732161</c:v>
                </c:pt>
                <c:pt idx="5085">
                  <c:v>0.38277033779732161</c:v>
                </c:pt>
                <c:pt idx="5086">
                  <c:v>0.38277033779732161</c:v>
                </c:pt>
                <c:pt idx="5087">
                  <c:v>0.3825704577253648</c:v>
                </c:pt>
                <c:pt idx="5088">
                  <c:v>0.38237057765340798</c:v>
                </c:pt>
                <c:pt idx="5089">
                  <c:v>0.38217069758145117</c:v>
                </c:pt>
                <c:pt idx="5090">
                  <c:v>0.38217069758145117</c:v>
                </c:pt>
                <c:pt idx="5091">
                  <c:v>0.38197081750949435</c:v>
                </c:pt>
                <c:pt idx="5092">
                  <c:v>0.38177093743753743</c:v>
                </c:pt>
                <c:pt idx="5093">
                  <c:v>0.38177093743753743</c:v>
                </c:pt>
                <c:pt idx="5094">
                  <c:v>0.38157105736558061</c:v>
                </c:pt>
                <c:pt idx="5095">
                  <c:v>0.38157105736558061</c:v>
                </c:pt>
                <c:pt idx="5096">
                  <c:v>0.38157105736558061</c:v>
                </c:pt>
                <c:pt idx="5097">
                  <c:v>0.38157105736558061</c:v>
                </c:pt>
                <c:pt idx="5098">
                  <c:v>0.38157105736558061</c:v>
                </c:pt>
                <c:pt idx="5099">
                  <c:v>0.3813711772936238</c:v>
                </c:pt>
                <c:pt idx="5100">
                  <c:v>0.38117129722166698</c:v>
                </c:pt>
                <c:pt idx="5101">
                  <c:v>0.38097141714971017</c:v>
                </c:pt>
                <c:pt idx="5102">
                  <c:v>0.38077153707775335</c:v>
                </c:pt>
                <c:pt idx="5103">
                  <c:v>0.38077153707775335</c:v>
                </c:pt>
                <c:pt idx="5104">
                  <c:v>0.38057165700579654</c:v>
                </c:pt>
                <c:pt idx="5105">
                  <c:v>0.38037177693383972</c:v>
                </c:pt>
                <c:pt idx="5106">
                  <c:v>0.38037177693383972</c:v>
                </c:pt>
                <c:pt idx="5107">
                  <c:v>0.38037177693383972</c:v>
                </c:pt>
                <c:pt idx="5108">
                  <c:v>0.38017189686188291</c:v>
                </c:pt>
                <c:pt idx="5109">
                  <c:v>0.37997201678992609</c:v>
                </c:pt>
                <c:pt idx="5110">
                  <c:v>0.37977213671796917</c:v>
                </c:pt>
                <c:pt idx="5111">
                  <c:v>0.37977213671796917</c:v>
                </c:pt>
                <c:pt idx="5112">
                  <c:v>0.37957225664601235</c:v>
                </c:pt>
                <c:pt idx="5113">
                  <c:v>0.37937237657405554</c:v>
                </c:pt>
                <c:pt idx="5114">
                  <c:v>0.37917249650209872</c:v>
                </c:pt>
                <c:pt idx="5115">
                  <c:v>0.37897261643014191</c:v>
                </c:pt>
                <c:pt idx="5116">
                  <c:v>0.37897261643014191</c:v>
                </c:pt>
                <c:pt idx="5117">
                  <c:v>0.37897261643014191</c:v>
                </c:pt>
                <c:pt idx="5118">
                  <c:v>0.37877273635818509</c:v>
                </c:pt>
                <c:pt idx="5119">
                  <c:v>0.37877273635818509</c:v>
                </c:pt>
                <c:pt idx="5120">
                  <c:v>0.37857285628622828</c:v>
                </c:pt>
                <c:pt idx="5121">
                  <c:v>0.37857285628622828</c:v>
                </c:pt>
                <c:pt idx="5122">
                  <c:v>0.37837297621427146</c:v>
                </c:pt>
                <c:pt idx="5123">
                  <c:v>0.37837297621427146</c:v>
                </c:pt>
                <c:pt idx="5124">
                  <c:v>0.37837297621427146</c:v>
                </c:pt>
                <c:pt idx="5125">
                  <c:v>0.37817309614231465</c:v>
                </c:pt>
                <c:pt idx="5126">
                  <c:v>0.37817309614231465</c:v>
                </c:pt>
                <c:pt idx="5127">
                  <c:v>0.37817309614231465</c:v>
                </c:pt>
                <c:pt idx="5128">
                  <c:v>0.37817309614231465</c:v>
                </c:pt>
                <c:pt idx="5129">
                  <c:v>0.37817309614231465</c:v>
                </c:pt>
                <c:pt idx="5130">
                  <c:v>0.37797321607035783</c:v>
                </c:pt>
                <c:pt idx="5131">
                  <c:v>0.37777333599840091</c:v>
                </c:pt>
                <c:pt idx="5132">
                  <c:v>0.37777333599840091</c:v>
                </c:pt>
                <c:pt idx="5133">
                  <c:v>0.37777333599840091</c:v>
                </c:pt>
                <c:pt idx="5134">
                  <c:v>0.37777333599840091</c:v>
                </c:pt>
                <c:pt idx="5135">
                  <c:v>0.37777333599840091</c:v>
                </c:pt>
                <c:pt idx="5136">
                  <c:v>0.37757345592644409</c:v>
                </c:pt>
                <c:pt idx="5137">
                  <c:v>0.37737357585448728</c:v>
                </c:pt>
                <c:pt idx="5138">
                  <c:v>0.37737357585448728</c:v>
                </c:pt>
                <c:pt idx="5139">
                  <c:v>0.37717369578253046</c:v>
                </c:pt>
                <c:pt idx="5140">
                  <c:v>0.37697381571057365</c:v>
                </c:pt>
                <c:pt idx="5141">
                  <c:v>0.37677393563861683</c:v>
                </c:pt>
                <c:pt idx="5142">
                  <c:v>0.37677393563861683</c:v>
                </c:pt>
                <c:pt idx="5143">
                  <c:v>0.37657405556666002</c:v>
                </c:pt>
                <c:pt idx="5144">
                  <c:v>0.37657405556666002</c:v>
                </c:pt>
                <c:pt idx="5145">
                  <c:v>0.3763741754947032</c:v>
                </c:pt>
                <c:pt idx="5146">
                  <c:v>0.3763741754947032</c:v>
                </c:pt>
                <c:pt idx="5147">
                  <c:v>0.3763741754947032</c:v>
                </c:pt>
                <c:pt idx="5148">
                  <c:v>0.3763741754947032</c:v>
                </c:pt>
                <c:pt idx="5149">
                  <c:v>0.3763741754947032</c:v>
                </c:pt>
                <c:pt idx="5150">
                  <c:v>0.3763741754947032</c:v>
                </c:pt>
                <c:pt idx="5151">
                  <c:v>0.3763741754947032</c:v>
                </c:pt>
                <c:pt idx="5152">
                  <c:v>0.37617429542274639</c:v>
                </c:pt>
                <c:pt idx="5153">
                  <c:v>0.37597441535078957</c:v>
                </c:pt>
                <c:pt idx="5154">
                  <c:v>0.37597441535078957</c:v>
                </c:pt>
                <c:pt idx="5155">
                  <c:v>0.37597441535078957</c:v>
                </c:pt>
                <c:pt idx="5156">
                  <c:v>0.37597441535078957</c:v>
                </c:pt>
                <c:pt idx="5157">
                  <c:v>0.37597441535078957</c:v>
                </c:pt>
                <c:pt idx="5158">
                  <c:v>0.37597441535078957</c:v>
                </c:pt>
                <c:pt idx="5159">
                  <c:v>0.37597441535078957</c:v>
                </c:pt>
                <c:pt idx="5160">
                  <c:v>0.37577453527883276</c:v>
                </c:pt>
                <c:pt idx="5161">
                  <c:v>0.37577453527883276</c:v>
                </c:pt>
                <c:pt idx="5162">
                  <c:v>0.37557465520687583</c:v>
                </c:pt>
                <c:pt idx="5163">
                  <c:v>0.37557465520687583</c:v>
                </c:pt>
                <c:pt idx="5164">
                  <c:v>0.37557465520687583</c:v>
                </c:pt>
                <c:pt idx="5165">
                  <c:v>0.37557465520687583</c:v>
                </c:pt>
                <c:pt idx="5166">
                  <c:v>0.37557465520687583</c:v>
                </c:pt>
                <c:pt idx="5167">
                  <c:v>0.37537477513491901</c:v>
                </c:pt>
                <c:pt idx="5168">
                  <c:v>0.3751748950629622</c:v>
                </c:pt>
                <c:pt idx="5169">
                  <c:v>0.3751748950629622</c:v>
                </c:pt>
                <c:pt idx="5170">
                  <c:v>0.37497501499100538</c:v>
                </c:pt>
                <c:pt idx="5171">
                  <c:v>0.37477513491904857</c:v>
                </c:pt>
                <c:pt idx="5172">
                  <c:v>0.37477513491904857</c:v>
                </c:pt>
                <c:pt idx="5173">
                  <c:v>0.37457525484709175</c:v>
                </c:pt>
                <c:pt idx="5174">
                  <c:v>0.37437537477513494</c:v>
                </c:pt>
                <c:pt idx="5175">
                  <c:v>0.37417549470317812</c:v>
                </c:pt>
                <c:pt idx="5176">
                  <c:v>0.37417549470317812</c:v>
                </c:pt>
                <c:pt idx="5177">
                  <c:v>0.37397561463122131</c:v>
                </c:pt>
                <c:pt idx="5178">
                  <c:v>0.37377573455926449</c:v>
                </c:pt>
                <c:pt idx="5179">
                  <c:v>0.37377573455926449</c:v>
                </c:pt>
                <c:pt idx="5180">
                  <c:v>0.37377573455926449</c:v>
                </c:pt>
                <c:pt idx="5181">
                  <c:v>0.37357585448730757</c:v>
                </c:pt>
                <c:pt idx="5182">
                  <c:v>0.37337597441535075</c:v>
                </c:pt>
                <c:pt idx="5183">
                  <c:v>0.37317609434339394</c:v>
                </c:pt>
                <c:pt idx="5184">
                  <c:v>0.37297621427143712</c:v>
                </c:pt>
                <c:pt idx="5185">
                  <c:v>0.37297621427143712</c:v>
                </c:pt>
                <c:pt idx="5186">
                  <c:v>0.37297621427143712</c:v>
                </c:pt>
                <c:pt idx="5187">
                  <c:v>0.37277633419948031</c:v>
                </c:pt>
                <c:pt idx="5188">
                  <c:v>0.37257645412752349</c:v>
                </c:pt>
                <c:pt idx="5189">
                  <c:v>0.37257645412752349</c:v>
                </c:pt>
                <c:pt idx="5190">
                  <c:v>0.37257645412752349</c:v>
                </c:pt>
                <c:pt idx="5191">
                  <c:v>0.37237657405556668</c:v>
                </c:pt>
                <c:pt idx="5192">
                  <c:v>0.37217669398360986</c:v>
                </c:pt>
                <c:pt idx="5193">
                  <c:v>0.37197681391165305</c:v>
                </c:pt>
                <c:pt idx="5194">
                  <c:v>0.37197681391165305</c:v>
                </c:pt>
                <c:pt idx="5195">
                  <c:v>0.37177693383969623</c:v>
                </c:pt>
                <c:pt idx="5196">
                  <c:v>0.37157705376773931</c:v>
                </c:pt>
                <c:pt idx="5197">
                  <c:v>0.37157705376773931</c:v>
                </c:pt>
                <c:pt idx="5198">
                  <c:v>0.37157705376773931</c:v>
                </c:pt>
                <c:pt idx="5199">
                  <c:v>0.37157705376773931</c:v>
                </c:pt>
                <c:pt idx="5200">
                  <c:v>0.37157705376773931</c:v>
                </c:pt>
                <c:pt idx="5201">
                  <c:v>0.37137717369578249</c:v>
                </c:pt>
                <c:pt idx="5202">
                  <c:v>0.37137717369578249</c:v>
                </c:pt>
                <c:pt idx="5203">
                  <c:v>0.37137717369578249</c:v>
                </c:pt>
                <c:pt idx="5204">
                  <c:v>0.37137717369578249</c:v>
                </c:pt>
                <c:pt idx="5205">
                  <c:v>0.37117729362382568</c:v>
                </c:pt>
                <c:pt idx="5206">
                  <c:v>0.37097741355186886</c:v>
                </c:pt>
                <c:pt idx="5207">
                  <c:v>0.37097741355186886</c:v>
                </c:pt>
                <c:pt idx="5208">
                  <c:v>0.37077753347991205</c:v>
                </c:pt>
                <c:pt idx="5209">
                  <c:v>0.37077753347991205</c:v>
                </c:pt>
                <c:pt idx="5210">
                  <c:v>0.37057765340795523</c:v>
                </c:pt>
                <c:pt idx="5211">
                  <c:v>0.37037777333599842</c:v>
                </c:pt>
                <c:pt idx="5212">
                  <c:v>0.3701778932640416</c:v>
                </c:pt>
                <c:pt idx="5213">
                  <c:v>0.3701778932640416</c:v>
                </c:pt>
                <c:pt idx="5214">
                  <c:v>0.3701778932640416</c:v>
                </c:pt>
                <c:pt idx="5215">
                  <c:v>0.3701778932640416</c:v>
                </c:pt>
                <c:pt idx="5216">
                  <c:v>0.36997801319208479</c:v>
                </c:pt>
                <c:pt idx="5217">
                  <c:v>0.36977813312012797</c:v>
                </c:pt>
                <c:pt idx="5218">
                  <c:v>0.36957825304817105</c:v>
                </c:pt>
                <c:pt idx="5219">
                  <c:v>0.36937837297621423</c:v>
                </c:pt>
                <c:pt idx="5220">
                  <c:v>0.36937837297621423</c:v>
                </c:pt>
                <c:pt idx="5221">
                  <c:v>0.36937837297621423</c:v>
                </c:pt>
                <c:pt idx="5222">
                  <c:v>0.36937837297621423</c:v>
                </c:pt>
                <c:pt idx="5223">
                  <c:v>0.36917849290425742</c:v>
                </c:pt>
                <c:pt idx="5224">
                  <c:v>0.36917849290425742</c:v>
                </c:pt>
                <c:pt idx="5225">
                  <c:v>0.3689786128323006</c:v>
                </c:pt>
                <c:pt idx="5226">
                  <c:v>0.36877873276034379</c:v>
                </c:pt>
                <c:pt idx="5227">
                  <c:v>0.36877873276034379</c:v>
                </c:pt>
                <c:pt idx="5228">
                  <c:v>0.36877873276034379</c:v>
                </c:pt>
                <c:pt idx="5229">
                  <c:v>0.36857885268838697</c:v>
                </c:pt>
                <c:pt idx="5230">
                  <c:v>0.36837897261643016</c:v>
                </c:pt>
                <c:pt idx="5231">
                  <c:v>0.36817909254447334</c:v>
                </c:pt>
                <c:pt idx="5232">
                  <c:v>0.36797921247251653</c:v>
                </c:pt>
                <c:pt idx="5233">
                  <c:v>0.36797921247251653</c:v>
                </c:pt>
                <c:pt idx="5234">
                  <c:v>0.36797921247251653</c:v>
                </c:pt>
                <c:pt idx="5235">
                  <c:v>0.36797921247251653</c:v>
                </c:pt>
                <c:pt idx="5236">
                  <c:v>0.36797921247251653</c:v>
                </c:pt>
                <c:pt idx="5237">
                  <c:v>0.36777933240055971</c:v>
                </c:pt>
                <c:pt idx="5238">
                  <c:v>0.36777933240055971</c:v>
                </c:pt>
                <c:pt idx="5239">
                  <c:v>0.36757945232860278</c:v>
                </c:pt>
                <c:pt idx="5240">
                  <c:v>0.36757945232860278</c:v>
                </c:pt>
                <c:pt idx="5241">
                  <c:v>0.36757945232860278</c:v>
                </c:pt>
                <c:pt idx="5242">
                  <c:v>0.36757945232860278</c:v>
                </c:pt>
                <c:pt idx="5243">
                  <c:v>0.36757945232860278</c:v>
                </c:pt>
                <c:pt idx="5244">
                  <c:v>0.36757945232860278</c:v>
                </c:pt>
                <c:pt idx="5245">
                  <c:v>0.36757945232860278</c:v>
                </c:pt>
                <c:pt idx="5246">
                  <c:v>0.36737957225664597</c:v>
                </c:pt>
                <c:pt idx="5247">
                  <c:v>0.36717969218468915</c:v>
                </c:pt>
                <c:pt idx="5248">
                  <c:v>0.36717969218468915</c:v>
                </c:pt>
                <c:pt idx="5249">
                  <c:v>0.36717969218468915</c:v>
                </c:pt>
                <c:pt idx="5250">
                  <c:v>0.36717969218468915</c:v>
                </c:pt>
                <c:pt idx="5251">
                  <c:v>0.36697981211273234</c:v>
                </c:pt>
                <c:pt idx="5252">
                  <c:v>0.36677993204077552</c:v>
                </c:pt>
                <c:pt idx="5253">
                  <c:v>0.36677993204077552</c:v>
                </c:pt>
                <c:pt idx="5254">
                  <c:v>0.36658005196881871</c:v>
                </c:pt>
                <c:pt idx="5255">
                  <c:v>0.36658005196881871</c:v>
                </c:pt>
                <c:pt idx="5256">
                  <c:v>0.36638017189686189</c:v>
                </c:pt>
                <c:pt idx="5257">
                  <c:v>0.36638017189686189</c:v>
                </c:pt>
                <c:pt idx="5258">
                  <c:v>0.36618029182490508</c:v>
                </c:pt>
                <c:pt idx="5259">
                  <c:v>0.36618029182490508</c:v>
                </c:pt>
                <c:pt idx="5260">
                  <c:v>0.36618029182490508</c:v>
                </c:pt>
                <c:pt idx="5261">
                  <c:v>0.36598041175294826</c:v>
                </c:pt>
                <c:pt idx="5262">
                  <c:v>0.36598041175294826</c:v>
                </c:pt>
                <c:pt idx="5263">
                  <c:v>0.36598041175294826</c:v>
                </c:pt>
                <c:pt idx="5264">
                  <c:v>0.36578053168099145</c:v>
                </c:pt>
                <c:pt idx="5265">
                  <c:v>0.36578053168099145</c:v>
                </c:pt>
                <c:pt idx="5266">
                  <c:v>0.36558065160903452</c:v>
                </c:pt>
                <c:pt idx="5267">
                  <c:v>0.36538077153707771</c:v>
                </c:pt>
                <c:pt idx="5268">
                  <c:v>0.36518089146512089</c:v>
                </c:pt>
                <c:pt idx="5269">
                  <c:v>0.36498101139316408</c:v>
                </c:pt>
                <c:pt idx="5270">
                  <c:v>0.36498101139316408</c:v>
                </c:pt>
                <c:pt idx="5271">
                  <c:v>0.36498101139316408</c:v>
                </c:pt>
                <c:pt idx="5272">
                  <c:v>0.36498101139316408</c:v>
                </c:pt>
                <c:pt idx="5273">
                  <c:v>0.36478113132120726</c:v>
                </c:pt>
                <c:pt idx="5274">
                  <c:v>0.36478113132120726</c:v>
                </c:pt>
                <c:pt idx="5275">
                  <c:v>0.36478113132120726</c:v>
                </c:pt>
                <c:pt idx="5276">
                  <c:v>0.36478113132120726</c:v>
                </c:pt>
                <c:pt idx="5277">
                  <c:v>0.36478113132120726</c:v>
                </c:pt>
                <c:pt idx="5278">
                  <c:v>0.36478113132120726</c:v>
                </c:pt>
                <c:pt idx="5279">
                  <c:v>0.36478113132120726</c:v>
                </c:pt>
                <c:pt idx="5280">
                  <c:v>0.36478113132120726</c:v>
                </c:pt>
                <c:pt idx="5281">
                  <c:v>0.36478113132120726</c:v>
                </c:pt>
                <c:pt idx="5282">
                  <c:v>0.36458125124925045</c:v>
                </c:pt>
                <c:pt idx="5283">
                  <c:v>0.36458125124925045</c:v>
                </c:pt>
                <c:pt idx="5284">
                  <c:v>0.36438137117729363</c:v>
                </c:pt>
                <c:pt idx="5285">
                  <c:v>0.36418149110533682</c:v>
                </c:pt>
                <c:pt idx="5286">
                  <c:v>0.36398161103338</c:v>
                </c:pt>
                <c:pt idx="5287">
                  <c:v>0.36378173096142319</c:v>
                </c:pt>
                <c:pt idx="5288">
                  <c:v>0.36358185088946637</c:v>
                </c:pt>
                <c:pt idx="5289">
                  <c:v>0.36358185088946637</c:v>
                </c:pt>
                <c:pt idx="5290">
                  <c:v>0.36358185088946637</c:v>
                </c:pt>
                <c:pt idx="5291">
                  <c:v>0.36338197081750945</c:v>
                </c:pt>
                <c:pt idx="5292">
                  <c:v>0.36318209074555263</c:v>
                </c:pt>
                <c:pt idx="5293">
                  <c:v>0.36318209074555263</c:v>
                </c:pt>
                <c:pt idx="5294">
                  <c:v>0.36318209074555263</c:v>
                </c:pt>
                <c:pt idx="5295">
                  <c:v>0.36318209074555263</c:v>
                </c:pt>
                <c:pt idx="5296">
                  <c:v>0.36298221067359582</c:v>
                </c:pt>
                <c:pt idx="5297">
                  <c:v>0.36298221067359582</c:v>
                </c:pt>
                <c:pt idx="5298">
                  <c:v>0.36298221067359582</c:v>
                </c:pt>
                <c:pt idx="5299">
                  <c:v>0.36298221067359582</c:v>
                </c:pt>
                <c:pt idx="5300">
                  <c:v>0.362782330601639</c:v>
                </c:pt>
                <c:pt idx="5301">
                  <c:v>0.362782330601639</c:v>
                </c:pt>
                <c:pt idx="5302">
                  <c:v>0.362782330601639</c:v>
                </c:pt>
                <c:pt idx="5303">
                  <c:v>0.36258245052968219</c:v>
                </c:pt>
                <c:pt idx="5304">
                  <c:v>0.36258245052968219</c:v>
                </c:pt>
                <c:pt idx="5305">
                  <c:v>0.36258245052968219</c:v>
                </c:pt>
                <c:pt idx="5306">
                  <c:v>0.36238257045772537</c:v>
                </c:pt>
                <c:pt idx="5307">
                  <c:v>0.36218269038576856</c:v>
                </c:pt>
                <c:pt idx="5308">
                  <c:v>0.36218269038576856</c:v>
                </c:pt>
                <c:pt idx="5309">
                  <c:v>0.36198281031381174</c:v>
                </c:pt>
                <c:pt idx="5310">
                  <c:v>0.36178293024185493</c:v>
                </c:pt>
                <c:pt idx="5311">
                  <c:v>0.36178293024185493</c:v>
                </c:pt>
                <c:pt idx="5312">
                  <c:v>0.36158305016989811</c:v>
                </c:pt>
                <c:pt idx="5313">
                  <c:v>0.36138317009794119</c:v>
                </c:pt>
                <c:pt idx="5314">
                  <c:v>0.36138317009794119</c:v>
                </c:pt>
                <c:pt idx="5315">
                  <c:v>0.36118329002598437</c:v>
                </c:pt>
                <c:pt idx="5316">
                  <c:v>0.36118329002598437</c:v>
                </c:pt>
                <c:pt idx="5317">
                  <c:v>0.36098340995402756</c:v>
                </c:pt>
                <c:pt idx="5318">
                  <c:v>0.36078352988207074</c:v>
                </c:pt>
                <c:pt idx="5319">
                  <c:v>0.36058364981011393</c:v>
                </c:pt>
                <c:pt idx="5320">
                  <c:v>0.36038376973815711</c:v>
                </c:pt>
                <c:pt idx="5321">
                  <c:v>0.36038376973815711</c:v>
                </c:pt>
                <c:pt idx="5322">
                  <c:v>0.36038376973815711</c:v>
                </c:pt>
                <c:pt idx="5323">
                  <c:v>0.3601838896662003</c:v>
                </c:pt>
                <c:pt idx="5324">
                  <c:v>0.3601838896662003</c:v>
                </c:pt>
                <c:pt idx="5325">
                  <c:v>0.3601838896662003</c:v>
                </c:pt>
                <c:pt idx="5326">
                  <c:v>0.35998400959424348</c:v>
                </c:pt>
                <c:pt idx="5327">
                  <c:v>0.35998400959424348</c:v>
                </c:pt>
                <c:pt idx="5328">
                  <c:v>0.35998400959424348</c:v>
                </c:pt>
                <c:pt idx="5329">
                  <c:v>0.35998400959424348</c:v>
                </c:pt>
                <c:pt idx="5330">
                  <c:v>0.35998400959424348</c:v>
                </c:pt>
                <c:pt idx="5331">
                  <c:v>0.35998400959424348</c:v>
                </c:pt>
                <c:pt idx="5332">
                  <c:v>0.35978412952228667</c:v>
                </c:pt>
                <c:pt idx="5333">
                  <c:v>0.35958424945032985</c:v>
                </c:pt>
                <c:pt idx="5334">
                  <c:v>0.35958424945032985</c:v>
                </c:pt>
                <c:pt idx="5335">
                  <c:v>0.35958424945032985</c:v>
                </c:pt>
                <c:pt idx="5336">
                  <c:v>0.35938436937837293</c:v>
                </c:pt>
                <c:pt idx="5337">
                  <c:v>0.35938436937837293</c:v>
                </c:pt>
                <c:pt idx="5338">
                  <c:v>0.35938436937837293</c:v>
                </c:pt>
                <c:pt idx="5339">
                  <c:v>0.35938436937837293</c:v>
                </c:pt>
                <c:pt idx="5340">
                  <c:v>0.35938436937837293</c:v>
                </c:pt>
                <c:pt idx="5341">
                  <c:v>0.35938436937837293</c:v>
                </c:pt>
                <c:pt idx="5342">
                  <c:v>0.35918448930641611</c:v>
                </c:pt>
                <c:pt idx="5343">
                  <c:v>0.3589846092344593</c:v>
                </c:pt>
                <c:pt idx="5344">
                  <c:v>0.3589846092344593</c:v>
                </c:pt>
                <c:pt idx="5345">
                  <c:v>0.35878472916250248</c:v>
                </c:pt>
                <c:pt idx="5346">
                  <c:v>0.35878472916250248</c:v>
                </c:pt>
                <c:pt idx="5347">
                  <c:v>0.35858484909054567</c:v>
                </c:pt>
                <c:pt idx="5348">
                  <c:v>0.35858484909054567</c:v>
                </c:pt>
                <c:pt idx="5349">
                  <c:v>0.35858484909054567</c:v>
                </c:pt>
                <c:pt idx="5350">
                  <c:v>0.35858484909054567</c:v>
                </c:pt>
                <c:pt idx="5351">
                  <c:v>0.35838496901858885</c:v>
                </c:pt>
                <c:pt idx="5352">
                  <c:v>0.35838496901858885</c:v>
                </c:pt>
                <c:pt idx="5353">
                  <c:v>0.35818508894663204</c:v>
                </c:pt>
                <c:pt idx="5354">
                  <c:v>0.35818508894663204</c:v>
                </c:pt>
                <c:pt idx="5355">
                  <c:v>0.35818508894663204</c:v>
                </c:pt>
                <c:pt idx="5356">
                  <c:v>0.35818508894663204</c:v>
                </c:pt>
                <c:pt idx="5357">
                  <c:v>0.35798520887467522</c:v>
                </c:pt>
                <c:pt idx="5358">
                  <c:v>0.35778532880271841</c:v>
                </c:pt>
                <c:pt idx="5359">
                  <c:v>0.35778532880271841</c:v>
                </c:pt>
                <c:pt idx="5360">
                  <c:v>0.35758544873076159</c:v>
                </c:pt>
                <c:pt idx="5361">
                  <c:v>0.35758544873076159</c:v>
                </c:pt>
                <c:pt idx="5362">
                  <c:v>0.35758544873076159</c:v>
                </c:pt>
                <c:pt idx="5363">
                  <c:v>0.35738556865880466</c:v>
                </c:pt>
                <c:pt idx="5364">
                  <c:v>0.35738556865880466</c:v>
                </c:pt>
                <c:pt idx="5365">
                  <c:v>0.35738556865880466</c:v>
                </c:pt>
                <c:pt idx="5366">
                  <c:v>0.35738556865880466</c:v>
                </c:pt>
                <c:pt idx="5367">
                  <c:v>0.35718568858684785</c:v>
                </c:pt>
                <c:pt idx="5368">
                  <c:v>0.35718568858684785</c:v>
                </c:pt>
                <c:pt idx="5369">
                  <c:v>0.35698580851489103</c:v>
                </c:pt>
                <c:pt idx="5370">
                  <c:v>0.35698580851489103</c:v>
                </c:pt>
                <c:pt idx="5371">
                  <c:v>0.35678592844293422</c:v>
                </c:pt>
                <c:pt idx="5372">
                  <c:v>0.3565860483709774</c:v>
                </c:pt>
                <c:pt idx="5373">
                  <c:v>0.3565860483709774</c:v>
                </c:pt>
                <c:pt idx="5374">
                  <c:v>0.3565860483709774</c:v>
                </c:pt>
                <c:pt idx="5375">
                  <c:v>0.3565860483709774</c:v>
                </c:pt>
                <c:pt idx="5376">
                  <c:v>0.35638616829902059</c:v>
                </c:pt>
                <c:pt idx="5377">
                  <c:v>0.35618628822706377</c:v>
                </c:pt>
                <c:pt idx="5378">
                  <c:v>0.35598640815510696</c:v>
                </c:pt>
                <c:pt idx="5379">
                  <c:v>0.35598640815510696</c:v>
                </c:pt>
                <c:pt idx="5380">
                  <c:v>0.35578652808315014</c:v>
                </c:pt>
                <c:pt idx="5381">
                  <c:v>0.35558664801119333</c:v>
                </c:pt>
                <c:pt idx="5382">
                  <c:v>0.3553867679392364</c:v>
                </c:pt>
                <c:pt idx="5383">
                  <c:v>0.35518688786727959</c:v>
                </c:pt>
                <c:pt idx="5384">
                  <c:v>0.35498700779532277</c:v>
                </c:pt>
                <c:pt idx="5385">
                  <c:v>0.35498700779532277</c:v>
                </c:pt>
                <c:pt idx="5386">
                  <c:v>0.35478712772336596</c:v>
                </c:pt>
                <c:pt idx="5387">
                  <c:v>0.35478712772336596</c:v>
                </c:pt>
                <c:pt idx="5388">
                  <c:v>0.35458724765140914</c:v>
                </c:pt>
                <c:pt idx="5389">
                  <c:v>0.35458724765140914</c:v>
                </c:pt>
                <c:pt idx="5390">
                  <c:v>0.35458724765140914</c:v>
                </c:pt>
                <c:pt idx="5391">
                  <c:v>0.35458724765140914</c:v>
                </c:pt>
                <c:pt idx="5392">
                  <c:v>0.35458724765140914</c:v>
                </c:pt>
                <c:pt idx="5393">
                  <c:v>0.35438736757945233</c:v>
                </c:pt>
                <c:pt idx="5394">
                  <c:v>0.35418748750749551</c:v>
                </c:pt>
                <c:pt idx="5395">
                  <c:v>0.35418748750749551</c:v>
                </c:pt>
                <c:pt idx="5396">
                  <c:v>0.35418748750749551</c:v>
                </c:pt>
                <c:pt idx="5397">
                  <c:v>0.35418748750749551</c:v>
                </c:pt>
                <c:pt idx="5398">
                  <c:v>0.3539876074355387</c:v>
                </c:pt>
                <c:pt idx="5399">
                  <c:v>0.3539876074355387</c:v>
                </c:pt>
                <c:pt idx="5400">
                  <c:v>0.35378772736358188</c:v>
                </c:pt>
                <c:pt idx="5401">
                  <c:v>0.35378772736358188</c:v>
                </c:pt>
                <c:pt idx="5402">
                  <c:v>0.35378772736358188</c:v>
                </c:pt>
                <c:pt idx="5403">
                  <c:v>0.35378772736358188</c:v>
                </c:pt>
                <c:pt idx="5404">
                  <c:v>0.35378772736358188</c:v>
                </c:pt>
                <c:pt idx="5405">
                  <c:v>0.35358784729162507</c:v>
                </c:pt>
                <c:pt idx="5406">
                  <c:v>0.35358784729162507</c:v>
                </c:pt>
                <c:pt idx="5407">
                  <c:v>0.35358784729162507</c:v>
                </c:pt>
                <c:pt idx="5408">
                  <c:v>0.35358784729162507</c:v>
                </c:pt>
                <c:pt idx="5409">
                  <c:v>0.35358784729162507</c:v>
                </c:pt>
                <c:pt idx="5410">
                  <c:v>0.35358784729162507</c:v>
                </c:pt>
                <c:pt idx="5411">
                  <c:v>0.35338796721966825</c:v>
                </c:pt>
                <c:pt idx="5412">
                  <c:v>0.35318808714771133</c:v>
                </c:pt>
                <c:pt idx="5413">
                  <c:v>0.35318808714771133</c:v>
                </c:pt>
                <c:pt idx="5414">
                  <c:v>0.35298820707575451</c:v>
                </c:pt>
                <c:pt idx="5415">
                  <c:v>0.35298820707575451</c:v>
                </c:pt>
                <c:pt idx="5416">
                  <c:v>0.3527883270037977</c:v>
                </c:pt>
                <c:pt idx="5417">
                  <c:v>0.3527883270037977</c:v>
                </c:pt>
                <c:pt idx="5418">
                  <c:v>0.35258844693184088</c:v>
                </c:pt>
                <c:pt idx="5419">
                  <c:v>0.35258844693184088</c:v>
                </c:pt>
                <c:pt idx="5420">
                  <c:v>0.35258844693184088</c:v>
                </c:pt>
                <c:pt idx="5421">
                  <c:v>0.35258844693184088</c:v>
                </c:pt>
                <c:pt idx="5422">
                  <c:v>0.35258844693184088</c:v>
                </c:pt>
                <c:pt idx="5423">
                  <c:v>0.35238856685988407</c:v>
                </c:pt>
                <c:pt idx="5424">
                  <c:v>0.35238856685988407</c:v>
                </c:pt>
                <c:pt idx="5425">
                  <c:v>0.35238856685988407</c:v>
                </c:pt>
                <c:pt idx="5426">
                  <c:v>0.35238856685988407</c:v>
                </c:pt>
                <c:pt idx="5427">
                  <c:v>0.35218868678792725</c:v>
                </c:pt>
                <c:pt idx="5428">
                  <c:v>0.35218868678792725</c:v>
                </c:pt>
                <c:pt idx="5429">
                  <c:v>0.35218868678792725</c:v>
                </c:pt>
                <c:pt idx="5430">
                  <c:v>0.35198880671597044</c:v>
                </c:pt>
                <c:pt idx="5431">
                  <c:v>0.35178892664401362</c:v>
                </c:pt>
                <c:pt idx="5432">
                  <c:v>0.35178892664401362</c:v>
                </c:pt>
                <c:pt idx="5433">
                  <c:v>0.35178892664401362</c:v>
                </c:pt>
                <c:pt idx="5434">
                  <c:v>0.35178892664401362</c:v>
                </c:pt>
                <c:pt idx="5435">
                  <c:v>0.35158904657205681</c:v>
                </c:pt>
                <c:pt idx="5436">
                  <c:v>0.35138916650009999</c:v>
                </c:pt>
                <c:pt idx="5437">
                  <c:v>0.35138916650009999</c:v>
                </c:pt>
                <c:pt idx="5438">
                  <c:v>0.35138916650009999</c:v>
                </c:pt>
                <c:pt idx="5439">
                  <c:v>0.35138916650009999</c:v>
                </c:pt>
                <c:pt idx="5440">
                  <c:v>0.35138916650009999</c:v>
                </c:pt>
                <c:pt idx="5441">
                  <c:v>0.35118928642814307</c:v>
                </c:pt>
                <c:pt idx="5442">
                  <c:v>0.35118928642814307</c:v>
                </c:pt>
                <c:pt idx="5443">
                  <c:v>0.35118928642814307</c:v>
                </c:pt>
                <c:pt idx="5444">
                  <c:v>0.35118928642814307</c:v>
                </c:pt>
                <c:pt idx="5445">
                  <c:v>0.35118928642814307</c:v>
                </c:pt>
                <c:pt idx="5446">
                  <c:v>0.35118928642814307</c:v>
                </c:pt>
                <c:pt idx="5447">
                  <c:v>0.35098940635618625</c:v>
                </c:pt>
                <c:pt idx="5448">
                  <c:v>0.35078952628422944</c:v>
                </c:pt>
                <c:pt idx="5449">
                  <c:v>0.35078952628422944</c:v>
                </c:pt>
                <c:pt idx="5450">
                  <c:v>0.35078952628422944</c:v>
                </c:pt>
                <c:pt idx="5451">
                  <c:v>0.35078952628422944</c:v>
                </c:pt>
                <c:pt idx="5452">
                  <c:v>0.35078952628422944</c:v>
                </c:pt>
                <c:pt idx="5453">
                  <c:v>0.35058964621227262</c:v>
                </c:pt>
                <c:pt idx="5454">
                  <c:v>0.35038976614031581</c:v>
                </c:pt>
                <c:pt idx="5455">
                  <c:v>0.35038976614031581</c:v>
                </c:pt>
                <c:pt idx="5456">
                  <c:v>0.35018988606835899</c:v>
                </c:pt>
                <c:pt idx="5457">
                  <c:v>0.34999000599640218</c:v>
                </c:pt>
                <c:pt idx="5458">
                  <c:v>0.34999000599640218</c:v>
                </c:pt>
                <c:pt idx="5459">
                  <c:v>0.34999000599640218</c:v>
                </c:pt>
                <c:pt idx="5460">
                  <c:v>0.34999000599640218</c:v>
                </c:pt>
                <c:pt idx="5461">
                  <c:v>0.34999000599640218</c:v>
                </c:pt>
                <c:pt idx="5462">
                  <c:v>0.34979012592444536</c:v>
                </c:pt>
                <c:pt idx="5463">
                  <c:v>0.34979012592444536</c:v>
                </c:pt>
                <c:pt idx="5464">
                  <c:v>0.34979012592444536</c:v>
                </c:pt>
                <c:pt idx="5465">
                  <c:v>0.34959024585248855</c:v>
                </c:pt>
                <c:pt idx="5466">
                  <c:v>0.34959024585248855</c:v>
                </c:pt>
                <c:pt idx="5467">
                  <c:v>0.34959024585248855</c:v>
                </c:pt>
                <c:pt idx="5468">
                  <c:v>0.34959024585248855</c:v>
                </c:pt>
                <c:pt idx="5469">
                  <c:v>0.34959024585248855</c:v>
                </c:pt>
                <c:pt idx="5470">
                  <c:v>0.34959024585248855</c:v>
                </c:pt>
                <c:pt idx="5471">
                  <c:v>0.34939036578053173</c:v>
                </c:pt>
                <c:pt idx="5472">
                  <c:v>0.34939036578053173</c:v>
                </c:pt>
                <c:pt idx="5473">
                  <c:v>0.3491904857085748</c:v>
                </c:pt>
                <c:pt idx="5474">
                  <c:v>0.3491904857085748</c:v>
                </c:pt>
                <c:pt idx="5475">
                  <c:v>0.3491904857085748</c:v>
                </c:pt>
                <c:pt idx="5476">
                  <c:v>0.3491904857085748</c:v>
                </c:pt>
                <c:pt idx="5477">
                  <c:v>0.3491904857085748</c:v>
                </c:pt>
                <c:pt idx="5478">
                  <c:v>0.3491904857085748</c:v>
                </c:pt>
                <c:pt idx="5479">
                  <c:v>0.3491904857085748</c:v>
                </c:pt>
                <c:pt idx="5480">
                  <c:v>0.3491904857085748</c:v>
                </c:pt>
                <c:pt idx="5481">
                  <c:v>0.34899060563661799</c:v>
                </c:pt>
                <c:pt idx="5482">
                  <c:v>0.34899060563661799</c:v>
                </c:pt>
                <c:pt idx="5483">
                  <c:v>0.34879072556466117</c:v>
                </c:pt>
                <c:pt idx="5484">
                  <c:v>0.34879072556466117</c:v>
                </c:pt>
                <c:pt idx="5485">
                  <c:v>0.34879072556466117</c:v>
                </c:pt>
                <c:pt idx="5486">
                  <c:v>0.34879072556466117</c:v>
                </c:pt>
                <c:pt idx="5487">
                  <c:v>0.34859084549270436</c:v>
                </c:pt>
                <c:pt idx="5488">
                  <c:v>0.34859084549270436</c:v>
                </c:pt>
                <c:pt idx="5489">
                  <c:v>0.34839096542074754</c:v>
                </c:pt>
                <c:pt idx="5490">
                  <c:v>0.34839096542074754</c:v>
                </c:pt>
                <c:pt idx="5491">
                  <c:v>0.34839096542074754</c:v>
                </c:pt>
                <c:pt idx="5492">
                  <c:v>0.34839096542074754</c:v>
                </c:pt>
                <c:pt idx="5493">
                  <c:v>0.34839096542074754</c:v>
                </c:pt>
                <c:pt idx="5494">
                  <c:v>0.34819108534879073</c:v>
                </c:pt>
                <c:pt idx="5495">
                  <c:v>0.34799120527683391</c:v>
                </c:pt>
                <c:pt idx="5496">
                  <c:v>0.34799120527683391</c:v>
                </c:pt>
                <c:pt idx="5497">
                  <c:v>0.3477913252048771</c:v>
                </c:pt>
                <c:pt idx="5498">
                  <c:v>0.3477913252048771</c:v>
                </c:pt>
                <c:pt idx="5499">
                  <c:v>0.34759144513292028</c:v>
                </c:pt>
                <c:pt idx="5500">
                  <c:v>0.34759144513292028</c:v>
                </c:pt>
                <c:pt idx="5501">
                  <c:v>0.34739156506096347</c:v>
                </c:pt>
                <c:pt idx="5502">
                  <c:v>0.34719168498900654</c:v>
                </c:pt>
                <c:pt idx="5503">
                  <c:v>0.34699180491704973</c:v>
                </c:pt>
                <c:pt idx="5504">
                  <c:v>0.34679192484509291</c:v>
                </c:pt>
                <c:pt idx="5505">
                  <c:v>0.3465920447731361</c:v>
                </c:pt>
                <c:pt idx="5506">
                  <c:v>0.3465920447731361</c:v>
                </c:pt>
                <c:pt idx="5507">
                  <c:v>0.3465920447731361</c:v>
                </c:pt>
                <c:pt idx="5508">
                  <c:v>0.34639216470117928</c:v>
                </c:pt>
                <c:pt idx="5509">
                  <c:v>0.34639216470117928</c:v>
                </c:pt>
                <c:pt idx="5510">
                  <c:v>0.34619228462922247</c:v>
                </c:pt>
                <c:pt idx="5511">
                  <c:v>0.34619228462922247</c:v>
                </c:pt>
                <c:pt idx="5512">
                  <c:v>0.34619228462922247</c:v>
                </c:pt>
                <c:pt idx="5513">
                  <c:v>0.34619228462922247</c:v>
                </c:pt>
                <c:pt idx="5514">
                  <c:v>0.34619228462922247</c:v>
                </c:pt>
                <c:pt idx="5515">
                  <c:v>0.34599240455726565</c:v>
                </c:pt>
                <c:pt idx="5516">
                  <c:v>0.34579252448530884</c:v>
                </c:pt>
                <c:pt idx="5517">
                  <c:v>0.34559264441335202</c:v>
                </c:pt>
                <c:pt idx="5518">
                  <c:v>0.34539276434139521</c:v>
                </c:pt>
                <c:pt idx="5519">
                  <c:v>0.34539276434139521</c:v>
                </c:pt>
                <c:pt idx="5520">
                  <c:v>0.34539276434139521</c:v>
                </c:pt>
                <c:pt idx="5521">
                  <c:v>0.34539276434139521</c:v>
                </c:pt>
                <c:pt idx="5522">
                  <c:v>0.34519288426943828</c:v>
                </c:pt>
                <c:pt idx="5523">
                  <c:v>0.34519288426943828</c:v>
                </c:pt>
                <c:pt idx="5524">
                  <c:v>0.34519288426943828</c:v>
                </c:pt>
                <c:pt idx="5525">
                  <c:v>0.34519288426943828</c:v>
                </c:pt>
                <c:pt idx="5526">
                  <c:v>0.34499300419748147</c:v>
                </c:pt>
                <c:pt idx="5527">
                  <c:v>0.34499300419748147</c:v>
                </c:pt>
                <c:pt idx="5528">
                  <c:v>0.34499300419748147</c:v>
                </c:pt>
                <c:pt idx="5529">
                  <c:v>0.34479312412552465</c:v>
                </c:pt>
                <c:pt idx="5530">
                  <c:v>0.34459324405356784</c:v>
                </c:pt>
                <c:pt idx="5531">
                  <c:v>0.34459324405356784</c:v>
                </c:pt>
                <c:pt idx="5532">
                  <c:v>0.34459324405356784</c:v>
                </c:pt>
                <c:pt idx="5533">
                  <c:v>0.34459324405356784</c:v>
                </c:pt>
                <c:pt idx="5534">
                  <c:v>0.34439336398161102</c:v>
                </c:pt>
                <c:pt idx="5535">
                  <c:v>0.34419348390965421</c:v>
                </c:pt>
                <c:pt idx="5536">
                  <c:v>0.34419348390965421</c:v>
                </c:pt>
                <c:pt idx="5537">
                  <c:v>0.34399360383769739</c:v>
                </c:pt>
                <c:pt idx="5538">
                  <c:v>0.34379372376574058</c:v>
                </c:pt>
                <c:pt idx="5539">
                  <c:v>0.34359384369378376</c:v>
                </c:pt>
                <c:pt idx="5540">
                  <c:v>0.34339396362182695</c:v>
                </c:pt>
                <c:pt idx="5541">
                  <c:v>0.34319408354987013</c:v>
                </c:pt>
                <c:pt idx="5542">
                  <c:v>0.34299420347791321</c:v>
                </c:pt>
                <c:pt idx="5543">
                  <c:v>0.34299420347791321</c:v>
                </c:pt>
                <c:pt idx="5544">
                  <c:v>0.34299420347791321</c:v>
                </c:pt>
                <c:pt idx="5545">
                  <c:v>0.34299420347791321</c:v>
                </c:pt>
                <c:pt idx="5546">
                  <c:v>0.34279432340595639</c:v>
                </c:pt>
                <c:pt idx="5547">
                  <c:v>0.34279432340595639</c:v>
                </c:pt>
                <c:pt idx="5548">
                  <c:v>0.34279432340595639</c:v>
                </c:pt>
                <c:pt idx="5549">
                  <c:v>0.34279432340595639</c:v>
                </c:pt>
                <c:pt idx="5550">
                  <c:v>0.34259444333399958</c:v>
                </c:pt>
                <c:pt idx="5551">
                  <c:v>0.34239456326204276</c:v>
                </c:pt>
                <c:pt idx="5552">
                  <c:v>0.34239456326204276</c:v>
                </c:pt>
                <c:pt idx="5553">
                  <c:v>0.34219468319008595</c:v>
                </c:pt>
                <c:pt idx="5554">
                  <c:v>0.34219468319008595</c:v>
                </c:pt>
                <c:pt idx="5555">
                  <c:v>0.34199480311812913</c:v>
                </c:pt>
                <c:pt idx="5556">
                  <c:v>0.34179492304617232</c:v>
                </c:pt>
                <c:pt idx="5557">
                  <c:v>0.34179492304617232</c:v>
                </c:pt>
                <c:pt idx="5558">
                  <c:v>0.3415950429742155</c:v>
                </c:pt>
                <c:pt idx="5559">
                  <c:v>0.34139516290225869</c:v>
                </c:pt>
                <c:pt idx="5560">
                  <c:v>0.34119528283030187</c:v>
                </c:pt>
                <c:pt idx="5561">
                  <c:v>0.34099540275834495</c:v>
                </c:pt>
                <c:pt idx="5562">
                  <c:v>0.34079552268638813</c:v>
                </c:pt>
                <c:pt idx="5563">
                  <c:v>0.34079552268638813</c:v>
                </c:pt>
                <c:pt idx="5564">
                  <c:v>0.34079552268638813</c:v>
                </c:pt>
                <c:pt idx="5565">
                  <c:v>0.34079552268638813</c:v>
                </c:pt>
                <c:pt idx="5566">
                  <c:v>0.34079552268638813</c:v>
                </c:pt>
                <c:pt idx="5567">
                  <c:v>0.34079552268638813</c:v>
                </c:pt>
                <c:pt idx="5568">
                  <c:v>0.34059564261443132</c:v>
                </c:pt>
                <c:pt idx="5569">
                  <c:v>0.34059564261443132</c:v>
                </c:pt>
                <c:pt idx="5570">
                  <c:v>0.3403957625424745</c:v>
                </c:pt>
                <c:pt idx="5571">
                  <c:v>0.3403957625424745</c:v>
                </c:pt>
                <c:pt idx="5572">
                  <c:v>0.3403957625424745</c:v>
                </c:pt>
                <c:pt idx="5573">
                  <c:v>0.3403957625424745</c:v>
                </c:pt>
                <c:pt idx="5574">
                  <c:v>0.3403957625424745</c:v>
                </c:pt>
                <c:pt idx="5575">
                  <c:v>0.34019588247051769</c:v>
                </c:pt>
                <c:pt idx="5576">
                  <c:v>0.33999600239856087</c:v>
                </c:pt>
                <c:pt idx="5577">
                  <c:v>0.33979612232660406</c:v>
                </c:pt>
                <c:pt idx="5578">
                  <c:v>0.33979612232660406</c:v>
                </c:pt>
                <c:pt idx="5579">
                  <c:v>0.33959624225464724</c:v>
                </c:pt>
                <c:pt idx="5580">
                  <c:v>0.33959624225464724</c:v>
                </c:pt>
                <c:pt idx="5581">
                  <c:v>0.33959624225464724</c:v>
                </c:pt>
                <c:pt idx="5582">
                  <c:v>0.33959624225464724</c:v>
                </c:pt>
                <c:pt idx="5583">
                  <c:v>0.33959624225464724</c:v>
                </c:pt>
                <c:pt idx="5584">
                  <c:v>0.33939636218269043</c:v>
                </c:pt>
                <c:pt idx="5585">
                  <c:v>0.33939636218269043</c:v>
                </c:pt>
                <c:pt idx="5586">
                  <c:v>0.33939636218269043</c:v>
                </c:pt>
                <c:pt idx="5587">
                  <c:v>0.33919648211073361</c:v>
                </c:pt>
                <c:pt idx="5588">
                  <c:v>0.33899660203877668</c:v>
                </c:pt>
                <c:pt idx="5589">
                  <c:v>0.33879672196681987</c:v>
                </c:pt>
                <c:pt idx="5590">
                  <c:v>0.33859684189486305</c:v>
                </c:pt>
                <c:pt idx="5591">
                  <c:v>0.33859684189486305</c:v>
                </c:pt>
                <c:pt idx="5592">
                  <c:v>0.33859684189486305</c:v>
                </c:pt>
                <c:pt idx="5593">
                  <c:v>0.33839696182290624</c:v>
                </c:pt>
                <c:pt idx="5594">
                  <c:v>0.33839696182290624</c:v>
                </c:pt>
                <c:pt idx="5595">
                  <c:v>0.33819708175094942</c:v>
                </c:pt>
                <c:pt idx="5596">
                  <c:v>0.33819708175094942</c:v>
                </c:pt>
                <c:pt idx="5597">
                  <c:v>0.33819708175094942</c:v>
                </c:pt>
                <c:pt idx="5598">
                  <c:v>0.33799720167899261</c:v>
                </c:pt>
                <c:pt idx="5599">
                  <c:v>0.33779732160703579</c:v>
                </c:pt>
                <c:pt idx="5600">
                  <c:v>0.33779732160703579</c:v>
                </c:pt>
                <c:pt idx="5601">
                  <c:v>0.33779732160703579</c:v>
                </c:pt>
                <c:pt idx="5602">
                  <c:v>0.33779732160703579</c:v>
                </c:pt>
                <c:pt idx="5603">
                  <c:v>0.33759744153507898</c:v>
                </c:pt>
                <c:pt idx="5604">
                  <c:v>0.33759744153507898</c:v>
                </c:pt>
                <c:pt idx="5605">
                  <c:v>0.33759744153507898</c:v>
                </c:pt>
                <c:pt idx="5606">
                  <c:v>0.33739756146312216</c:v>
                </c:pt>
                <c:pt idx="5607">
                  <c:v>0.33739756146312216</c:v>
                </c:pt>
                <c:pt idx="5608">
                  <c:v>0.33719768139116535</c:v>
                </c:pt>
                <c:pt idx="5609">
                  <c:v>0.33699780131920842</c:v>
                </c:pt>
                <c:pt idx="5610">
                  <c:v>0.33699780131920842</c:v>
                </c:pt>
                <c:pt idx="5611">
                  <c:v>0.33699780131920842</c:v>
                </c:pt>
                <c:pt idx="5612">
                  <c:v>0.33699780131920842</c:v>
                </c:pt>
                <c:pt idx="5613">
                  <c:v>0.33699780131920842</c:v>
                </c:pt>
                <c:pt idx="5614">
                  <c:v>0.33679792124725161</c:v>
                </c:pt>
                <c:pt idx="5615">
                  <c:v>0.33679792124725161</c:v>
                </c:pt>
                <c:pt idx="5616">
                  <c:v>0.33679792124725161</c:v>
                </c:pt>
                <c:pt idx="5617">
                  <c:v>0.33679792124725161</c:v>
                </c:pt>
                <c:pt idx="5618">
                  <c:v>0.33659804117529479</c:v>
                </c:pt>
                <c:pt idx="5619">
                  <c:v>0.33639816110333798</c:v>
                </c:pt>
                <c:pt idx="5620">
                  <c:v>0.33639816110333798</c:v>
                </c:pt>
                <c:pt idx="5621">
                  <c:v>0.33619828103138116</c:v>
                </c:pt>
                <c:pt idx="5622">
                  <c:v>0.33619828103138116</c:v>
                </c:pt>
                <c:pt idx="5623">
                  <c:v>0.33599840095942435</c:v>
                </c:pt>
                <c:pt idx="5624">
                  <c:v>0.33599840095942435</c:v>
                </c:pt>
                <c:pt idx="5625">
                  <c:v>0.33599840095942435</c:v>
                </c:pt>
                <c:pt idx="5626">
                  <c:v>0.33579852088746753</c:v>
                </c:pt>
                <c:pt idx="5627">
                  <c:v>0.33579852088746753</c:v>
                </c:pt>
                <c:pt idx="5628">
                  <c:v>0.33579852088746753</c:v>
                </c:pt>
                <c:pt idx="5629">
                  <c:v>0.33579852088746753</c:v>
                </c:pt>
                <c:pt idx="5630">
                  <c:v>0.33579852088746753</c:v>
                </c:pt>
                <c:pt idx="5631">
                  <c:v>0.33579852088746753</c:v>
                </c:pt>
                <c:pt idx="5632">
                  <c:v>0.33559864081551072</c:v>
                </c:pt>
                <c:pt idx="5633">
                  <c:v>0.3353987607435539</c:v>
                </c:pt>
                <c:pt idx="5634">
                  <c:v>0.33519888067159709</c:v>
                </c:pt>
                <c:pt idx="5635">
                  <c:v>0.33519888067159709</c:v>
                </c:pt>
                <c:pt idx="5636">
                  <c:v>0.33499900059964016</c:v>
                </c:pt>
                <c:pt idx="5637">
                  <c:v>0.33499900059964016</c:v>
                </c:pt>
                <c:pt idx="5638">
                  <c:v>0.33479912052768335</c:v>
                </c:pt>
                <c:pt idx="5639">
                  <c:v>0.33459924045572653</c:v>
                </c:pt>
                <c:pt idx="5640">
                  <c:v>0.33439936038376972</c:v>
                </c:pt>
                <c:pt idx="5641">
                  <c:v>0.3341994803118129</c:v>
                </c:pt>
                <c:pt idx="5642">
                  <c:v>0.33399960023985609</c:v>
                </c:pt>
                <c:pt idx="5643">
                  <c:v>0.33399960023985609</c:v>
                </c:pt>
                <c:pt idx="5644">
                  <c:v>0.33399960023985609</c:v>
                </c:pt>
                <c:pt idx="5645">
                  <c:v>0.33379972016789927</c:v>
                </c:pt>
                <c:pt idx="5646">
                  <c:v>0.33359984009594246</c:v>
                </c:pt>
                <c:pt idx="5647">
                  <c:v>0.33359984009594246</c:v>
                </c:pt>
                <c:pt idx="5648">
                  <c:v>0.33359984009594246</c:v>
                </c:pt>
                <c:pt idx="5649">
                  <c:v>0.33359984009594246</c:v>
                </c:pt>
                <c:pt idx="5650">
                  <c:v>0.33339996002398564</c:v>
                </c:pt>
                <c:pt idx="5651">
                  <c:v>0.33339996002398564</c:v>
                </c:pt>
                <c:pt idx="5652">
                  <c:v>0.33320007995202883</c:v>
                </c:pt>
                <c:pt idx="5653">
                  <c:v>0.33300019988007201</c:v>
                </c:pt>
                <c:pt idx="5654">
                  <c:v>0.33300019988007201</c:v>
                </c:pt>
                <c:pt idx="5655">
                  <c:v>0.33300019988007201</c:v>
                </c:pt>
                <c:pt idx="5656">
                  <c:v>0.33280031980811509</c:v>
                </c:pt>
                <c:pt idx="5657">
                  <c:v>0.33260043973615827</c:v>
                </c:pt>
                <c:pt idx="5658">
                  <c:v>0.33260043973615827</c:v>
                </c:pt>
                <c:pt idx="5659">
                  <c:v>0.33240055966420146</c:v>
                </c:pt>
                <c:pt idx="5660">
                  <c:v>0.33240055966420146</c:v>
                </c:pt>
                <c:pt idx="5661">
                  <c:v>0.33220067959224464</c:v>
                </c:pt>
                <c:pt idx="5662">
                  <c:v>0.33220067959224464</c:v>
                </c:pt>
                <c:pt idx="5663">
                  <c:v>0.33220067959224464</c:v>
                </c:pt>
                <c:pt idx="5664">
                  <c:v>0.33220067959224464</c:v>
                </c:pt>
                <c:pt idx="5665">
                  <c:v>0.33200079952028783</c:v>
                </c:pt>
                <c:pt idx="5666">
                  <c:v>0.33200079952028783</c:v>
                </c:pt>
                <c:pt idx="5667">
                  <c:v>0.33180091944833101</c:v>
                </c:pt>
                <c:pt idx="5668">
                  <c:v>0.33180091944833101</c:v>
                </c:pt>
                <c:pt idx="5669">
                  <c:v>0.33180091944833101</c:v>
                </c:pt>
                <c:pt idx="5670">
                  <c:v>0.3316010393763742</c:v>
                </c:pt>
                <c:pt idx="5671">
                  <c:v>0.33140115930441738</c:v>
                </c:pt>
                <c:pt idx="5672">
                  <c:v>0.33120127923246057</c:v>
                </c:pt>
                <c:pt idx="5673">
                  <c:v>0.33100139916050375</c:v>
                </c:pt>
                <c:pt idx="5674">
                  <c:v>0.33080151908854682</c:v>
                </c:pt>
                <c:pt idx="5675">
                  <c:v>0.33080151908854682</c:v>
                </c:pt>
                <c:pt idx="5676">
                  <c:v>0.33060163901659001</c:v>
                </c:pt>
                <c:pt idx="5677">
                  <c:v>0.33060163901659001</c:v>
                </c:pt>
                <c:pt idx="5678">
                  <c:v>0.33040175894463319</c:v>
                </c:pt>
                <c:pt idx="5679">
                  <c:v>0.33040175894463319</c:v>
                </c:pt>
                <c:pt idx="5680">
                  <c:v>0.33040175894463319</c:v>
                </c:pt>
                <c:pt idx="5681">
                  <c:v>0.33040175894463319</c:v>
                </c:pt>
                <c:pt idx="5682">
                  <c:v>0.33040175894463319</c:v>
                </c:pt>
                <c:pt idx="5683">
                  <c:v>0.33020187887267638</c:v>
                </c:pt>
                <c:pt idx="5684">
                  <c:v>0.33020187887267638</c:v>
                </c:pt>
                <c:pt idx="5685">
                  <c:v>0.33020187887267638</c:v>
                </c:pt>
                <c:pt idx="5686">
                  <c:v>0.33020187887267638</c:v>
                </c:pt>
                <c:pt idx="5687">
                  <c:v>0.33020187887267638</c:v>
                </c:pt>
                <c:pt idx="5688">
                  <c:v>0.33000199880071956</c:v>
                </c:pt>
                <c:pt idx="5689">
                  <c:v>0.32980211872876275</c:v>
                </c:pt>
                <c:pt idx="5690">
                  <c:v>0.32980211872876275</c:v>
                </c:pt>
                <c:pt idx="5691">
                  <c:v>0.32960223865680593</c:v>
                </c:pt>
                <c:pt idx="5692">
                  <c:v>0.32960223865680593</c:v>
                </c:pt>
                <c:pt idx="5693">
                  <c:v>0.32960223865680593</c:v>
                </c:pt>
                <c:pt idx="5694">
                  <c:v>0.32960223865680593</c:v>
                </c:pt>
                <c:pt idx="5695">
                  <c:v>0.32960223865680593</c:v>
                </c:pt>
                <c:pt idx="5696">
                  <c:v>0.32960223865680593</c:v>
                </c:pt>
                <c:pt idx="5697">
                  <c:v>0.32960223865680593</c:v>
                </c:pt>
                <c:pt idx="5698">
                  <c:v>0.32960223865680593</c:v>
                </c:pt>
                <c:pt idx="5699">
                  <c:v>0.32940235858484912</c:v>
                </c:pt>
                <c:pt idx="5700">
                  <c:v>0.32940235858484912</c:v>
                </c:pt>
                <c:pt idx="5701">
                  <c:v>0.32940235858484912</c:v>
                </c:pt>
                <c:pt idx="5702">
                  <c:v>0.32940235858484912</c:v>
                </c:pt>
                <c:pt idx="5703">
                  <c:v>0.3292024785128923</c:v>
                </c:pt>
                <c:pt idx="5704">
                  <c:v>0.3292024785128923</c:v>
                </c:pt>
                <c:pt idx="5705">
                  <c:v>0.3292024785128923</c:v>
                </c:pt>
                <c:pt idx="5706">
                  <c:v>0.3292024785128923</c:v>
                </c:pt>
                <c:pt idx="5707">
                  <c:v>0.32900259844093549</c:v>
                </c:pt>
                <c:pt idx="5708">
                  <c:v>0.32900259844093549</c:v>
                </c:pt>
                <c:pt idx="5709">
                  <c:v>0.32880271836897856</c:v>
                </c:pt>
                <c:pt idx="5710">
                  <c:v>0.32860283829702175</c:v>
                </c:pt>
                <c:pt idx="5711">
                  <c:v>0.32860283829702175</c:v>
                </c:pt>
                <c:pt idx="5712">
                  <c:v>0.32860283829702175</c:v>
                </c:pt>
                <c:pt idx="5713">
                  <c:v>0.32860283829702175</c:v>
                </c:pt>
                <c:pt idx="5714">
                  <c:v>0.32860283829702175</c:v>
                </c:pt>
                <c:pt idx="5715">
                  <c:v>0.32860283829702175</c:v>
                </c:pt>
                <c:pt idx="5716">
                  <c:v>0.32860283829702175</c:v>
                </c:pt>
                <c:pt idx="5717">
                  <c:v>0.32840295822506493</c:v>
                </c:pt>
                <c:pt idx="5718">
                  <c:v>0.32840295822506493</c:v>
                </c:pt>
                <c:pt idx="5719">
                  <c:v>0.32840295822506493</c:v>
                </c:pt>
                <c:pt idx="5720">
                  <c:v>0.32840295822506493</c:v>
                </c:pt>
                <c:pt idx="5721">
                  <c:v>0.32840295822506493</c:v>
                </c:pt>
                <c:pt idx="5722">
                  <c:v>0.32840295822506493</c:v>
                </c:pt>
                <c:pt idx="5723">
                  <c:v>0.32840295822506493</c:v>
                </c:pt>
                <c:pt idx="5724">
                  <c:v>0.32840295822506493</c:v>
                </c:pt>
                <c:pt idx="5725">
                  <c:v>0.32820307815310812</c:v>
                </c:pt>
                <c:pt idx="5726">
                  <c:v>0.3280031980811513</c:v>
                </c:pt>
                <c:pt idx="5727">
                  <c:v>0.32780331800919449</c:v>
                </c:pt>
                <c:pt idx="5728">
                  <c:v>0.32760343793723767</c:v>
                </c:pt>
                <c:pt idx="5729">
                  <c:v>0.32740355786528086</c:v>
                </c:pt>
                <c:pt idx="5730">
                  <c:v>0.32740355786528086</c:v>
                </c:pt>
                <c:pt idx="5731">
                  <c:v>0.32720367779332404</c:v>
                </c:pt>
                <c:pt idx="5732">
                  <c:v>0.32720367779332404</c:v>
                </c:pt>
                <c:pt idx="5733">
                  <c:v>0.32720367779332404</c:v>
                </c:pt>
                <c:pt idx="5734">
                  <c:v>0.32720367779332404</c:v>
                </c:pt>
                <c:pt idx="5735">
                  <c:v>0.32700379772136723</c:v>
                </c:pt>
                <c:pt idx="5736">
                  <c:v>0.3268039176494103</c:v>
                </c:pt>
                <c:pt idx="5737">
                  <c:v>0.3268039176494103</c:v>
                </c:pt>
                <c:pt idx="5738">
                  <c:v>0.32660403757745349</c:v>
                </c:pt>
                <c:pt idx="5739">
                  <c:v>0.32640415750549667</c:v>
                </c:pt>
                <c:pt idx="5740">
                  <c:v>0.32640415750549667</c:v>
                </c:pt>
                <c:pt idx="5741">
                  <c:v>0.32640415750549667</c:v>
                </c:pt>
                <c:pt idx="5742">
                  <c:v>0.32640415750549667</c:v>
                </c:pt>
                <c:pt idx="5743">
                  <c:v>0.32640415750549667</c:v>
                </c:pt>
                <c:pt idx="5744">
                  <c:v>0.32620427743353986</c:v>
                </c:pt>
                <c:pt idx="5745">
                  <c:v>0.32620427743353986</c:v>
                </c:pt>
                <c:pt idx="5746">
                  <c:v>0.32600439736158304</c:v>
                </c:pt>
                <c:pt idx="5747">
                  <c:v>0.32600439736158304</c:v>
                </c:pt>
                <c:pt idx="5748">
                  <c:v>0.32600439736158304</c:v>
                </c:pt>
                <c:pt idx="5749">
                  <c:v>0.32600439736158304</c:v>
                </c:pt>
                <c:pt idx="5750">
                  <c:v>0.32580451728962623</c:v>
                </c:pt>
                <c:pt idx="5751">
                  <c:v>0.32560463721766941</c:v>
                </c:pt>
                <c:pt idx="5752">
                  <c:v>0.3254047571457126</c:v>
                </c:pt>
                <c:pt idx="5753">
                  <c:v>0.32520487707375578</c:v>
                </c:pt>
                <c:pt idx="5754">
                  <c:v>0.32520487707375578</c:v>
                </c:pt>
                <c:pt idx="5755">
                  <c:v>0.32520487707375578</c:v>
                </c:pt>
                <c:pt idx="5756">
                  <c:v>0.32520487707375578</c:v>
                </c:pt>
                <c:pt idx="5757">
                  <c:v>0.32520487707375578</c:v>
                </c:pt>
                <c:pt idx="5758">
                  <c:v>0.32520487707375578</c:v>
                </c:pt>
                <c:pt idx="5759">
                  <c:v>0.32500499700179897</c:v>
                </c:pt>
                <c:pt idx="5760">
                  <c:v>0.32500499700179897</c:v>
                </c:pt>
                <c:pt idx="5761">
                  <c:v>0.32500499700179897</c:v>
                </c:pt>
                <c:pt idx="5762">
                  <c:v>0.32500499700179897</c:v>
                </c:pt>
                <c:pt idx="5763">
                  <c:v>0.32480511692984204</c:v>
                </c:pt>
                <c:pt idx="5764">
                  <c:v>0.32480511692984204</c:v>
                </c:pt>
                <c:pt idx="5765">
                  <c:v>0.32480511692984204</c:v>
                </c:pt>
                <c:pt idx="5766">
                  <c:v>0.32480511692984204</c:v>
                </c:pt>
                <c:pt idx="5767">
                  <c:v>0.32480511692984204</c:v>
                </c:pt>
                <c:pt idx="5768">
                  <c:v>0.32480511692984204</c:v>
                </c:pt>
                <c:pt idx="5769">
                  <c:v>0.32480511692984204</c:v>
                </c:pt>
                <c:pt idx="5770">
                  <c:v>0.32480511692984204</c:v>
                </c:pt>
                <c:pt idx="5771">
                  <c:v>0.32480511692984204</c:v>
                </c:pt>
                <c:pt idx="5772">
                  <c:v>0.32460523685788523</c:v>
                </c:pt>
                <c:pt idx="5773">
                  <c:v>0.32440535678592841</c:v>
                </c:pt>
                <c:pt idx="5774">
                  <c:v>0.3242054767139716</c:v>
                </c:pt>
                <c:pt idx="5775">
                  <c:v>0.32400559664201478</c:v>
                </c:pt>
                <c:pt idx="5776">
                  <c:v>0.32380571657005797</c:v>
                </c:pt>
                <c:pt idx="5777">
                  <c:v>0.32380571657005797</c:v>
                </c:pt>
                <c:pt idx="5778">
                  <c:v>0.32380571657005797</c:v>
                </c:pt>
                <c:pt idx="5779">
                  <c:v>0.32360583649810115</c:v>
                </c:pt>
                <c:pt idx="5780">
                  <c:v>0.32340595642614434</c:v>
                </c:pt>
                <c:pt idx="5781">
                  <c:v>0.32340595642614434</c:v>
                </c:pt>
                <c:pt idx="5782">
                  <c:v>0.32340595642614434</c:v>
                </c:pt>
                <c:pt idx="5783">
                  <c:v>0.32320607635418752</c:v>
                </c:pt>
                <c:pt idx="5784">
                  <c:v>0.32320607635418752</c:v>
                </c:pt>
                <c:pt idx="5785">
                  <c:v>0.32320607635418752</c:v>
                </c:pt>
                <c:pt idx="5786">
                  <c:v>0.32320607635418752</c:v>
                </c:pt>
                <c:pt idx="5787">
                  <c:v>0.32300619628223071</c:v>
                </c:pt>
                <c:pt idx="5788">
                  <c:v>0.32300619628223071</c:v>
                </c:pt>
                <c:pt idx="5789">
                  <c:v>0.32280631621027378</c:v>
                </c:pt>
                <c:pt idx="5790">
                  <c:v>0.32280631621027378</c:v>
                </c:pt>
                <c:pt idx="5791">
                  <c:v>0.32260643613831697</c:v>
                </c:pt>
                <c:pt idx="5792">
                  <c:v>0.32240655606636015</c:v>
                </c:pt>
                <c:pt idx="5793">
                  <c:v>0.32240655606636015</c:v>
                </c:pt>
                <c:pt idx="5794">
                  <c:v>0.32220667599440334</c:v>
                </c:pt>
                <c:pt idx="5795">
                  <c:v>0.32220667599440334</c:v>
                </c:pt>
                <c:pt idx="5796">
                  <c:v>0.32220667599440334</c:v>
                </c:pt>
                <c:pt idx="5797">
                  <c:v>0.32220667599440334</c:v>
                </c:pt>
                <c:pt idx="5798">
                  <c:v>0.32200679592244652</c:v>
                </c:pt>
                <c:pt idx="5799">
                  <c:v>0.32200679592244652</c:v>
                </c:pt>
                <c:pt idx="5800">
                  <c:v>0.32200679592244652</c:v>
                </c:pt>
                <c:pt idx="5801">
                  <c:v>0.32200679592244652</c:v>
                </c:pt>
                <c:pt idx="5802">
                  <c:v>0.32200679592244652</c:v>
                </c:pt>
                <c:pt idx="5803">
                  <c:v>0.32180691585048971</c:v>
                </c:pt>
                <c:pt idx="5804">
                  <c:v>0.32180691585048971</c:v>
                </c:pt>
                <c:pt idx="5805">
                  <c:v>0.32180691585048971</c:v>
                </c:pt>
                <c:pt idx="5806">
                  <c:v>0.32180691585048971</c:v>
                </c:pt>
                <c:pt idx="5807">
                  <c:v>0.32180691585048971</c:v>
                </c:pt>
                <c:pt idx="5808">
                  <c:v>0.32180691585048971</c:v>
                </c:pt>
                <c:pt idx="5809">
                  <c:v>0.32180691585048971</c:v>
                </c:pt>
                <c:pt idx="5810">
                  <c:v>0.32160703577853289</c:v>
                </c:pt>
                <c:pt idx="5811">
                  <c:v>0.32160703577853289</c:v>
                </c:pt>
                <c:pt idx="5812">
                  <c:v>0.32160703577853289</c:v>
                </c:pt>
                <c:pt idx="5813">
                  <c:v>0.32160703577853289</c:v>
                </c:pt>
                <c:pt idx="5814">
                  <c:v>0.32140715570657608</c:v>
                </c:pt>
                <c:pt idx="5815">
                  <c:v>0.32120727563461926</c:v>
                </c:pt>
                <c:pt idx="5816">
                  <c:v>0.32100739556266245</c:v>
                </c:pt>
                <c:pt idx="5817">
                  <c:v>0.32080751549070563</c:v>
                </c:pt>
                <c:pt idx="5818">
                  <c:v>0.32080751549070563</c:v>
                </c:pt>
                <c:pt idx="5819">
                  <c:v>0.3206076354187487</c:v>
                </c:pt>
                <c:pt idx="5820">
                  <c:v>0.32040775534679189</c:v>
                </c:pt>
                <c:pt idx="5821">
                  <c:v>0.32020787527483507</c:v>
                </c:pt>
                <c:pt idx="5822">
                  <c:v>0.32000799520287826</c:v>
                </c:pt>
                <c:pt idx="5823">
                  <c:v>0.32000799520287826</c:v>
                </c:pt>
                <c:pt idx="5824">
                  <c:v>0.32000799520287826</c:v>
                </c:pt>
                <c:pt idx="5825">
                  <c:v>0.31980811513092144</c:v>
                </c:pt>
                <c:pt idx="5826">
                  <c:v>0.31980811513092144</c:v>
                </c:pt>
                <c:pt idx="5827">
                  <c:v>0.31960823505896463</c:v>
                </c:pt>
                <c:pt idx="5828">
                  <c:v>0.31960823505896463</c:v>
                </c:pt>
                <c:pt idx="5829">
                  <c:v>0.31960823505896463</c:v>
                </c:pt>
                <c:pt idx="5830">
                  <c:v>0.31960823505896463</c:v>
                </c:pt>
                <c:pt idx="5831">
                  <c:v>0.31940835498700781</c:v>
                </c:pt>
                <c:pt idx="5832">
                  <c:v>0.319208474915051</c:v>
                </c:pt>
                <c:pt idx="5833">
                  <c:v>0.31900859484309418</c:v>
                </c:pt>
                <c:pt idx="5834">
                  <c:v>0.31900859484309418</c:v>
                </c:pt>
                <c:pt idx="5835">
                  <c:v>0.31880871477113737</c:v>
                </c:pt>
                <c:pt idx="5836">
                  <c:v>0.31860883469918044</c:v>
                </c:pt>
                <c:pt idx="5837">
                  <c:v>0.31840895462722363</c:v>
                </c:pt>
                <c:pt idx="5838">
                  <c:v>0.31820907455526681</c:v>
                </c:pt>
                <c:pt idx="5839">
                  <c:v>0.31820907455526681</c:v>
                </c:pt>
                <c:pt idx="5840">
                  <c:v>0.31820907455526681</c:v>
                </c:pt>
                <c:pt idx="5841">
                  <c:v>0.31800919448331</c:v>
                </c:pt>
                <c:pt idx="5842">
                  <c:v>0.31780931441135318</c:v>
                </c:pt>
                <c:pt idx="5843">
                  <c:v>0.31780931441135318</c:v>
                </c:pt>
                <c:pt idx="5844">
                  <c:v>0.31760943433939637</c:v>
                </c:pt>
                <c:pt idx="5845">
                  <c:v>0.31740955426743955</c:v>
                </c:pt>
                <c:pt idx="5846">
                  <c:v>0.31740955426743955</c:v>
                </c:pt>
                <c:pt idx="5847">
                  <c:v>0.31740955426743955</c:v>
                </c:pt>
                <c:pt idx="5848">
                  <c:v>0.31720967419548274</c:v>
                </c:pt>
                <c:pt idx="5849">
                  <c:v>0.31720967419548274</c:v>
                </c:pt>
                <c:pt idx="5850">
                  <c:v>0.31720967419548274</c:v>
                </c:pt>
                <c:pt idx="5851">
                  <c:v>0.31700979412352592</c:v>
                </c:pt>
                <c:pt idx="5852">
                  <c:v>0.31680991405156911</c:v>
                </c:pt>
                <c:pt idx="5853">
                  <c:v>0.31680991405156911</c:v>
                </c:pt>
                <c:pt idx="5854">
                  <c:v>0.31680991405156911</c:v>
                </c:pt>
                <c:pt idx="5855">
                  <c:v>0.31680991405156911</c:v>
                </c:pt>
                <c:pt idx="5856">
                  <c:v>0.31680991405156911</c:v>
                </c:pt>
                <c:pt idx="5857">
                  <c:v>0.31661003397961218</c:v>
                </c:pt>
                <c:pt idx="5858">
                  <c:v>0.31641015390765537</c:v>
                </c:pt>
                <c:pt idx="5859">
                  <c:v>0.31641015390765537</c:v>
                </c:pt>
                <c:pt idx="5860">
                  <c:v>0.31641015390765537</c:v>
                </c:pt>
                <c:pt idx="5861">
                  <c:v>0.31641015390765537</c:v>
                </c:pt>
                <c:pt idx="5862">
                  <c:v>0.31641015390765537</c:v>
                </c:pt>
                <c:pt idx="5863">
                  <c:v>0.31621027383569855</c:v>
                </c:pt>
                <c:pt idx="5864">
                  <c:v>0.31621027383569855</c:v>
                </c:pt>
                <c:pt idx="5865">
                  <c:v>0.31621027383569855</c:v>
                </c:pt>
                <c:pt idx="5866">
                  <c:v>0.31621027383569855</c:v>
                </c:pt>
                <c:pt idx="5867">
                  <c:v>0.31601039376374174</c:v>
                </c:pt>
                <c:pt idx="5868">
                  <c:v>0.31581051369178492</c:v>
                </c:pt>
                <c:pt idx="5869">
                  <c:v>0.31581051369178492</c:v>
                </c:pt>
                <c:pt idx="5870">
                  <c:v>0.31561063361982811</c:v>
                </c:pt>
                <c:pt idx="5871">
                  <c:v>0.31561063361982811</c:v>
                </c:pt>
                <c:pt idx="5872">
                  <c:v>0.31561063361982811</c:v>
                </c:pt>
                <c:pt idx="5873">
                  <c:v>0.31541075354787129</c:v>
                </c:pt>
                <c:pt idx="5874">
                  <c:v>0.31521087347591448</c:v>
                </c:pt>
                <c:pt idx="5875">
                  <c:v>0.31521087347591448</c:v>
                </c:pt>
                <c:pt idx="5876">
                  <c:v>0.31501099340395766</c:v>
                </c:pt>
                <c:pt idx="5877">
                  <c:v>0.31481111333200085</c:v>
                </c:pt>
                <c:pt idx="5878">
                  <c:v>0.31461123326004392</c:v>
                </c:pt>
                <c:pt idx="5879">
                  <c:v>0.31461123326004392</c:v>
                </c:pt>
                <c:pt idx="5880">
                  <c:v>0.31441135318808711</c:v>
                </c:pt>
                <c:pt idx="5881">
                  <c:v>0.31421147311613029</c:v>
                </c:pt>
                <c:pt idx="5882">
                  <c:v>0.31401159304417348</c:v>
                </c:pt>
                <c:pt idx="5883">
                  <c:v>0.31401159304417348</c:v>
                </c:pt>
                <c:pt idx="5884">
                  <c:v>0.31381171297221666</c:v>
                </c:pt>
                <c:pt idx="5885">
                  <c:v>0.31361183290025985</c:v>
                </c:pt>
                <c:pt idx="5886">
                  <c:v>0.31361183290025985</c:v>
                </c:pt>
                <c:pt idx="5887">
                  <c:v>0.31341195282830303</c:v>
                </c:pt>
                <c:pt idx="5888">
                  <c:v>0.31341195282830303</c:v>
                </c:pt>
                <c:pt idx="5889">
                  <c:v>0.31341195282830303</c:v>
                </c:pt>
                <c:pt idx="5890">
                  <c:v>0.31341195282830303</c:v>
                </c:pt>
                <c:pt idx="5891">
                  <c:v>0.31341195282830303</c:v>
                </c:pt>
                <c:pt idx="5892">
                  <c:v>0.31341195282830303</c:v>
                </c:pt>
                <c:pt idx="5893">
                  <c:v>0.31341195282830303</c:v>
                </c:pt>
                <c:pt idx="5894">
                  <c:v>0.31341195282830303</c:v>
                </c:pt>
                <c:pt idx="5895">
                  <c:v>0.31321207275634622</c:v>
                </c:pt>
                <c:pt idx="5896">
                  <c:v>0.3130121926843894</c:v>
                </c:pt>
                <c:pt idx="5897">
                  <c:v>0.3130121926843894</c:v>
                </c:pt>
                <c:pt idx="5898">
                  <c:v>0.31281231261243259</c:v>
                </c:pt>
                <c:pt idx="5899">
                  <c:v>0.31281231261243259</c:v>
                </c:pt>
                <c:pt idx="5900">
                  <c:v>0.31281231261243259</c:v>
                </c:pt>
                <c:pt idx="5901">
                  <c:v>0.31281231261243259</c:v>
                </c:pt>
                <c:pt idx="5902">
                  <c:v>0.31281231261243259</c:v>
                </c:pt>
                <c:pt idx="5903">
                  <c:v>0.31281231261243259</c:v>
                </c:pt>
                <c:pt idx="5904">
                  <c:v>0.31281231261243259</c:v>
                </c:pt>
                <c:pt idx="5905">
                  <c:v>0.31281231261243259</c:v>
                </c:pt>
                <c:pt idx="5906">
                  <c:v>0.31281231261243259</c:v>
                </c:pt>
                <c:pt idx="5907">
                  <c:v>0.31261243254047566</c:v>
                </c:pt>
                <c:pt idx="5908">
                  <c:v>0.31261243254047566</c:v>
                </c:pt>
                <c:pt idx="5909">
                  <c:v>0.31241255246851884</c:v>
                </c:pt>
                <c:pt idx="5910">
                  <c:v>0.31221267239656203</c:v>
                </c:pt>
                <c:pt idx="5911">
                  <c:v>0.31221267239656203</c:v>
                </c:pt>
                <c:pt idx="5912">
                  <c:v>0.31201279232460521</c:v>
                </c:pt>
                <c:pt idx="5913">
                  <c:v>0.31201279232460521</c:v>
                </c:pt>
                <c:pt idx="5914">
                  <c:v>0.31201279232460521</c:v>
                </c:pt>
                <c:pt idx="5915">
                  <c:v>0.31201279232460521</c:v>
                </c:pt>
                <c:pt idx="5916">
                  <c:v>0.31201279232460521</c:v>
                </c:pt>
                <c:pt idx="5917">
                  <c:v>0.3118129122526484</c:v>
                </c:pt>
                <c:pt idx="5918">
                  <c:v>0.31161303218069158</c:v>
                </c:pt>
                <c:pt idx="5919">
                  <c:v>0.31141315210873477</c:v>
                </c:pt>
                <c:pt idx="5920">
                  <c:v>0.31121327203677795</c:v>
                </c:pt>
                <c:pt idx="5921">
                  <c:v>0.31121327203677795</c:v>
                </c:pt>
                <c:pt idx="5922">
                  <c:v>0.31101339196482114</c:v>
                </c:pt>
                <c:pt idx="5923">
                  <c:v>0.31101339196482114</c:v>
                </c:pt>
                <c:pt idx="5924">
                  <c:v>0.31081351189286432</c:v>
                </c:pt>
                <c:pt idx="5925">
                  <c:v>0.31061363182090751</c:v>
                </c:pt>
                <c:pt idx="5926">
                  <c:v>0.31061363182090751</c:v>
                </c:pt>
                <c:pt idx="5927">
                  <c:v>0.31041375174895058</c:v>
                </c:pt>
                <c:pt idx="5928">
                  <c:v>0.31041375174895058</c:v>
                </c:pt>
                <c:pt idx="5929">
                  <c:v>0.31041375174895058</c:v>
                </c:pt>
                <c:pt idx="5930">
                  <c:v>0.31041375174895058</c:v>
                </c:pt>
                <c:pt idx="5931">
                  <c:v>0.31041375174895058</c:v>
                </c:pt>
                <c:pt idx="5932">
                  <c:v>0.31041375174895058</c:v>
                </c:pt>
                <c:pt idx="5933">
                  <c:v>0.31041375174895058</c:v>
                </c:pt>
                <c:pt idx="5934">
                  <c:v>0.31021387167699377</c:v>
                </c:pt>
                <c:pt idx="5935">
                  <c:v>0.31021387167699377</c:v>
                </c:pt>
                <c:pt idx="5936">
                  <c:v>0.31021387167699377</c:v>
                </c:pt>
                <c:pt idx="5937">
                  <c:v>0.31021387167699377</c:v>
                </c:pt>
                <c:pt idx="5938">
                  <c:v>0.31021387167699377</c:v>
                </c:pt>
                <c:pt idx="5939">
                  <c:v>0.31021387167699377</c:v>
                </c:pt>
                <c:pt idx="5940">
                  <c:v>0.31021387167699377</c:v>
                </c:pt>
                <c:pt idx="5941">
                  <c:v>0.31001399160503695</c:v>
                </c:pt>
                <c:pt idx="5942">
                  <c:v>0.31001399160503695</c:v>
                </c:pt>
                <c:pt idx="5943">
                  <c:v>0.30981411153308014</c:v>
                </c:pt>
                <c:pt idx="5944">
                  <c:v>0.30981411153308014</c:v>
                </c:pt>
                <c:pt idx="5945">
                  <c:v>0.30961423146112332</c:v>
                </c:pt>
                <c:pt idx="5946">
                  <c:v>0.30941435138916651</c:v>
                </c:pt>
                <c:pt idx="5947">
                  <c:v>0.30941435138916651</c:v>
                </c:pt>
                <c:pt idx="5948">
                  <c:v>0.30941435138916651</c:v>
                </c:pt>
                <c:pt idx="5949">
                  <c:v>0.30941435138916651</c:v>
                </c:pt>
                <c:pt idx="5950">
                  <c:v>0.30921447131720969</c:v>
                </c:pt>
                <c:pt idx="5951">
                  <c:v>0.30921447131720969</c:v>
                </c:pt>
                <c:pt idx="5952">
                  <c:v>0.30901459124525288</c:v>
                </c:pt>
                <c:pt idx="5953">
                  <c:v>0.30881471117329606</c:v>
                </c:pt>
                <c:pt idx="5954">
                  <c:v>0.30881471117329606</c:v>
                </c:pt>
                <c:pt idx="5955">
                  <c:v>0.30861483110133925</c:v>
                </c:pt>
                <c:pt idx="5956">
                  <c:v>0.30841495102938232</c:v>
                </c:pt>
                <c:pt idx="5957">
                  <c:v>0.30821507095742551</c:v>
                </c:pt>
                <c:pt idx="5958">
                  <c:v>0.30801519088546869</c:v>
                </c:pt>
                <c:pt idx="5959">
                  <c:v>0.30801519088546869</c:v>
                </c:pt>
                <c:pt idx="5960">
                  <c:v>0.30801519088546869</c:v>
                </c:pt>
                <c:pt idx="5961">
                  <c:v>0.30781531081351188</c:v>
                </c:pt>
                <c:pt idx="5962">
                  <c:v>0.30781531081351188</c:v>
                </c:pt>
                <c:pt idx="5963">
                  <c:v>0.30781531081351188</c:v>
                </c:pt>
                <c:pt idx="5964">
                  <c:v>0.30781531081351188</c:v>
                </c:pt>
                <c:pt idx="5965">
                  <c:v>0.30781531081351188</c:v>
                </c:pt>
                <c:pt idx="5966">
                  <c:v>0.30761543074155506</c:v>
                </c:pt>
                <c:pt idx="5967">
                  <c:v>0.30761543074155506</c:v>
                </c:pt>
                <c:pt idx="5968">
                  <c:v>0.30761543074155506</c:v>
                </c:pt>
                <c:pt idx="5969">
                  <c:v>0.30761543074155506</c:v>
                </c:pt>
                <c:pt idx="5970">
                  <c:v>0.30761543074155506</c:v>
                </c:pt>
                <c:pt idx="5971">
                  <c:v>0.30761543074155506</c:v>
                </c:pt>
                <c:pt idx="5972">
                  <c:v>0.30761543074155506</c:v>
                </c:pt>
                <c:pt idx="5973">
                  <c:v>0.30741555066959825</c:v>
                </c:pt>
                <c:pt idx="5974">
                  <c:v>0.30741555066959825</c:v>
                </c:pt>
                <c:pt idx="5975">
                  <c:v>0.30721567059764143</c:v>
                </c:pt>
                <c:pt idx="5976">
                  <c:v>0.30701579052568462</c:v>
                </c:pt>
                <c:pt idx="5977">
                  <c:v>0.3068159104537278</c:v>
                </c:pt>
                <c:pt idx="5978">
                  <c:v>0.30661603038177099</c:v>
                </c:pt>
                <c:pt idx="5979">
                  <c:v>0.30641615030981406</c:v>
                </c:pt>
                <c:pt idx="5980">
                  <c:v>0.30641615030981406</c:v>
                </c:pt>
                <c:pt idx="5981">
                  <c:v>0.30621627023785725</c:v>
                </c:pt>
                <c:pt idx="5982">
                  <c:v>0.30601639016590043</c:v>
                </c:pt>
                <c:pt idx="5983">
                  <c:v>0.30601639016590043</c:v>
                </c:pt>
                <c:pt idx="5984">
                  <c:v>0.30581651009394362</c:v>
                </c:pt>
                <c:pt idx="5985">
                  <c:v>0.3056166300219868</c:v>
                </c:pt>
                <c:pt idx="5986">
                  <c:v>0.3056166300219868</c:v>
                </c:pt>
                <c:pt idx="5987">
                  <c:v>0.30541674995002999</c:v>
                </c:pt>
                <c:pt idx="5988">
                  <c:v>0.30521686987807317</c:v>
                </c:pt>
                <c:pt idx="5989">
                  <c:v>0.30501698980611636</c:v>
                </c:pt>
                <c:pt idx="5990">
                  <c:v>0.30481710973415954</c:v>
                </c:pt>
                <c:pt idx="5991">
                  <c:v>0.30481710973415954</c:v>
                </c:pt>
                <c:pt idx="5992">
                  <c:v>0.30481710973415954</c:v>
                </c:pt>
                <c:pt idx="5993">
                  <c:v>0.30461722966220273</c:v>
                </c:pt>
                <c:pt idx="5994">
                  <c:v>0.30461722966220273</c:v>
                </c:pt>
                <c:pt idx="5995">
                  <c:v>0.30461722966220273</c:v>
                </c:pt>
                <c:pt idx="5996">
                  <c:v>0.30461722966220273</c:v>
                </c:pt>
                <c:pt idx="5997">
                  <c:v>0.30461722966220273</c:v>
                </c:pt>
                <c:pt idx="5998">
                  <c:v>0.30461722966220273</c:v>
                </c:pt>
                <c:pt idx="5999">
                  <c:v>0.3044173495902458</c:v>
                </c:pt>
                <c:pt idx="6000">
                  <c:v>0.3044173495902458</c:v>
                </c:pt>
                <c:pt idx="6001">
                  <c:v>0.3044173495902458</c:v>
                </c:pt>
                <c:pt idx="6002">
                  <c:v>0.3044173495902458</c:v>
                </c:pt>
                <c:pt idx="6003">
                  <c:v>0.3044173495902458</c:v>
                </c:pt>
                <c:pt idx="6004">
                  <c:v>0.30421746951828899</c:v>
                </c:pt>
                <c:pt idx="6005">
                  <c:v>0.30421746951828899</c:v>
                </c:pt>
                <c:pt idx="6006">
                  <c:v>0.30401758944633217</c:v>
                </c:pt>
                <c:pt idx="6007">
                  <c:v>0.30381770937437536</c:v>
                </c:pt>
                <c:pt idx="6008">
                  <c:v>0.30381770937437536</c:v>
                </c:pt>
                <c:pt idx="6009">
                  <c:v>0.30381770937437536</c:v>
                </c:pt>
                <c:pt idx="6010">
                  <c:v>0.30381770937437536</c:v>
                </c:pt>
                <c:pt idx="6011">
                  <c:v>0.30381770937437536</c:v>
                </c:pt>
                <c:pt idx="6012">
                  <c:v>0.30361782930241854</c:v>
                </c:pt>
                <c:pt idx="6013">
                  <c:v>0.30341794923046173</c:v>
                </c:pt>
                <c:pt idx="6014">
                  <c:v>0.30341794923046173</c:v>
                </c:pt>
                <c:pt idx="6015">
                  <c:v>0.30341794923046173</c:v>
                </c:pt>
                <c:pt idx="6016">
                  <c:v>0.30341794923046173</c:v>
                </c:pt>
                <c:pt idx="6017">
                  <c:v>0.30321806915850491</c:v>
                </c:pt>
                <c:pt idx="6018">
                  <c:v>0.3030181890865481</c:v>
                </c:pt>
                <c:pt idx="6019">
                  <c:v>0.3030181890865481</c:v>
                </c:pt>
                <c:pt idx="6020">
                  <c:v>0.3030181890865481</c:v>
                </c:pt>
                <c:pt idx="6021">
                  <c:v>0.30281830901459128</c:v>
                </c:pt>
                <c:pt idx="6022">
                  <c:v>0.30261842894263447</c:v>
                </c:pt>
                <c:pt idx="6023">
                  <c:v>0.30261842894263447</c:v>
                </c:pt>
                <c:pt idx="6024">
                  <c:v>0.30261842894263447</c:v>
                </c:pt>
                <c:pt idx="6025">
                  <c:v>0.30241854887067754</c:v>
                </c:pt>
                <c:pt idx="6026">
                  <c:v>0.30221866879872072</c:v>
                </c:pt>
                <c:pt idx="6027">
                  <c:v>0.30221866879872072</c:v>
                </c:pt>
                <c:pt idx="6028">
                  <c:v>0.30221866879872072</c:v>
                </c:pt>
                <c:pt idx="6029">
                  <c:v>0.30201878872676391</c:v>
                </c:pt>
                <c:pt idx="6030">
                  <c:v>0.30181890865480709</c:v>
                </c:pt>
                <c:pt idx="6031">
                  <c:v>0.30181890865480709</c:v>
                </c:pt>
                <c:pt idx="6032">
                  <c:v>0.30181890865480709</c:v>
                </c:pt>
                <c:pt idx="6033">
                  <c:v>0.30181890865480709</c:v>
                </c:pt>
                <c:pt idx="6034">
                  <c:v>0.30181890865480709</c:v>
                </c:pt>
                <c:pt idx="6035">
                  <c:v>0.30161902858285028</c:v>
                </c:pt>
                <c:pt idx="6036">
                  <c:v>0.30161902858285028</c:v>
                </c:pt>
                <c:pt idx="6037">
                  <c:v>0.30141914851089346</c:v>
                </c:pt>
                <c:pt idx="6038">
                  <c:v>0.30141914851089346</c:v>
                </c:pt>
                <c:pt idx="6039">
                  <c:v>0.30141914851089346</c:v>
                </c:pt>
                <c:pt idx="6040">
                  <c:v>0.30141914851089346</c:v>
                </c:pt>
                <c:pt idx="6041">
                  <c:v>0.30141914851089346</c:v>
                </c:pt>
                <c:pt idx="6042">
                  <c:v>0.30141914851089346</c:v>
                </c:pt>
                <c:pt idx="6043">
                  <c:v>0.30141914851089346</c:v>
                </c:pt>
                <c:pt idx="6044">
                  <c:v>0.30121926843893665</c:v>
                </c:pt>
                <c:pt idx="6045">
                  <c:v>0.30121926843893665</c:v>
                </c:pt>
                <c:pt idx="6046">
                  <c:v>0.30101938836697983</c:v>
                </c:pt>
                <c:pt idx="6047">
                  <c:v>0.30101938836697983</c:v>
                </c:pt>
                <c:pt idx="6048">
                  <c:v>0.30101938836697983</c:v>
                </c:pt>
                <c:pt idx="6049">
                  <c:v>0.30081950829502302</c:v>
                </c:pt>
                <c:pt idx="6050">
                  <c:v>0.3006196282230662</c:v>
                </c:pt>
                <c:pt idx="6051">
                  <c:v>0.3006196282230662</c:v>
                </c:pt>
                <c:pt idx="6052">
                  <c:v>0.3006196282230662</c:v>
                </c:pt>
                <c:pt idx="6053">
                  <c:v>0.3006196282230662</c:v>
                </c:pt>
                <c:pt idx="6054">
                  <c:v>0.3006196282230662</c:v>
                </c:pt>
                <c:pt idx="6055">
                  <c:v>0.30041974815110939</c:v>
                </c:pt>
                <c:pt idx="6056">
                  <c:v>0.30041974815110939</c:v>
                </c:pt>
                <c:pt idx="6057">
                  <c:v>0.30041974815110939</c:v>
                </c:pt>
                <c:pt idx="6058">
                  <c:v>0.30041974815110939</c:v>
                </c:pt>
                <c:pt idx="6059">
                  <c:v>0.30041974815110939</c:v>
                </c:pt>
                <c:pt idx="6060">
                  <c:v>0.30041974815110939</c:v>
                </c:pt>
                <c:pt idx="6061">
                  <c:v>0.30021986807915246</c:v>
                </c:pt>
                <c:pt idx="6062">
                  <c:v>0.30021986807915246</c:v>
                </c:pt>
                <c:pt idx="6063">
                  <c:v>0.30001998800719565</c:v>
                </c:pt>
                <c:pt idx="6064">
                  <c:v>0.29982010793523883</c:v>
                </c:pt>
                <c:pt idx="6065">
                  <c:v>0.29962022786328202</c:v>
                </c:pt>
                <c:pt idx="6066">
                  <c:v>0.29962022786328202</c:v>
                </c:pt>
                <c:pt idx="6067">
                  <c:v>0.29962022786328202</c:v>
                </c:pt>
                <c:pt idx="6068">
                  <c:v>0.2994203477913252</c:v>
                </c:pt>
                <c:pt idx="6069">
                  <c:v>0.2994203477913252</c:v>
                </c:pt>
                <c:pt idx="6070">
                  <c:v>0.2994203477913252</c:v>
                </c:pt>
                <c:pt idx="6071">
                  <c:v>0.2994203477913252</c:v>
                </c:pt>
                <c:pt idx="6072">
                  <c:v>0.2994203477913252</c:v>
                </c:pt>
                <c:pt idx="6073">
                  <c:v>0.2994203477913252</c:v>
                </c:pt>
                <c:pt idx="6074">
                  <c:v>0.2994203477913252</c:v>
                </c:pt>
                <c:pt idx="6075">
                  <c:v>0.2994203477913252</c:v>
                </c:pt>
                <c:pt idx="6076">
                  <c:v>0.2994203477913252</c:v>
                </c:pt>
                <c:pt idx="6077">
                  <c:v>0.2994203477913252</c:v>
                </c:pt>
                <c:pt idx="6078">
                  <c:v>0.29922046771936839</c:v>
                </c:pt>
                <c:pt idx="6079">
                  <c:v>0.29922046771936839</c:v>
                </c:pt>
                <c:pt idx="6080">
                  <c:v>0.29902058764741157</c:v>
                </c:pt>
                <c:pt idx="6081">
                  <c:v>0.29882070757545476</c:v>
                </c:pt>
                <c:pt idx="6082">
                  <c:v>0.29862082750349794</c:v>
                </c:pt>
                <c:pt idx="6083">
                  <c:v>0.29842094743154113</c:v>
                </c:pt>
                <c:pt idx="6084">
                  <c:v>0.29842094743154113</c:v>
                </c:pt>
                <c:pt idx="6085">
                  <c:v>0.29842094743154113</c:v>
                </c:pt>
                <c:pt idx="6086">
                  <c:v>0.29842094743154113</c:v>
                </c:pt>
                <c:pt idx="6087">
                  <c:v>0.29842094743154113</c:v>
                </c:pt>
                <c:pt idx="6088">
                  <c:v>0.2982210673595842</c:v>
                </c:pt>
                <c:pt idx="6089">
                  <c:v>0.2982210673595842</c:v>
                </c:pt>
                <c:pt idx="6090">
                  <c:v>0.29802118728762739</c:v>
                </c:pt>
                <c:pt idx="6091">
                  <c:v>0.29782130721567057</c:v>
                </c:pt>
                <c:pt idx="6092">
                  <c:v>0.29762142714371376</c:v>
                </c:pt>
                <c:pt idx="6093">
                  <c:v>0.29762142714371376</c:v>
                </c:pt>
                <c:pt idx="6094">
                  <c:v>0.29762142714371376</c:v>
                </c:pt>
                <c:pt idx="6095">
                  <c:v>0.29762142714371376</c:v>
                </c:pt>
                <c:pt idx="6096">
                  <c:v>0.29742154707175694</c:v>
                </c:pt>
                <c:pt idx="6097">
                  <c:v>0.29742154707175694</c:v>
                </c:pt>
                <c:pt idx="6098">
                  <c:v>0.29722166699980013</c:v>
                </c:pt>
                <c:pt idx="6099">
                  <c:v>0.29702178692784331</c:v>
                </c:pt>
                <c:pt idx="6100">
                  <c:v>0.29702178692784331</c:v>
                </c:pt>
                <c:pt idx="6101">
                  <c:v>0.29702178692784331</c:v>
                </c:pt>
                <c:pt idx="6102">
                  <c:v>0.29702178692784331</c:v>
                </c:pt>
                <c:pt idx="6103">
                  <c:v>0.2968219068558865</c:v>
                </c:pt>
                <c:pt idx="6104">
                  <c:v>0.29662202678392968</c:v>
                </c:pt>
                <c:pt idx="6105">
                  <c:v>0.29642214671197287</c:v>
                </c:pt>
                <c:pt idx="6106">
                  <c:v>0.29642214671197287</c:v>
                </c:pt>
                <c:pt idx="6107">
                  <c:v>0.29622226664001594</c:v>
                </c:pt>
                <c:pt idx="6108">
                  <c:v>0.29602238656805913</c:v>
                </c:pt>
                <c:pt idx="6109">
                  <c:v>0.29602238656805913</c:v>
                </c:pt>
                <c:pt idx="6110">
                  <c:v>0.29602238656805913</c:v>
                </c:pt>
                <c:pt idx="6111">
                  <c:v>0.29602238656805913</c:v>
                </c:pt>
                <c:pt idx="6112">
                  <c:v>0.29602238656805913</c:v>
                </c:pt>
                <c:pt idx="6113">
                  <c:v>0.29602238656805913</c:v>
                </c:pt>
                <c:pt idx="6114">
                  <c:v>0.29582250649610231</c:v>
                </c:pt>
                <c:pt idx="6115">
                  <c:v>0.29582250649610231</c:v>
                </c:pt>
                <c:pt idx="6116">
                  <c:v>0.29582250649610231</c:v>
                </c:pt>
                <c:pt idx="6117">
                  <c:v>0.29582250649610231</c:v>
                </c:pt>
                <c:pt idx="6118">
                  <c:v>0.2956226264241455</c:v>
                </c:pt>
                <c:pt idx="6119">
                  <c:v>0.2956226264241455</c:v>
                </c:pt>
                <c:pt idx="6120">
                  <c:v>0.29542274635218868</c:v>
                </c:pt>
                <c:pt idx="6121">
                  <c:v>0.29522286628023187</c:v>
                </c:pt>
                <c:pt idx="6122">
                  <c:v>0.29502298620827505</c:v>
                </c:pt>
                <c:pt idx="6123">
                  <c:v>0.29482310613631824</c:v>
                </c:pt>
                <c:pt idx="6124">
                  <c:v>0.29482310613631824</c:v>
                </c:pt>
                <c:pt idx="6125">
                  <c:v>0.29482310613631824</c:v>
                </c:pt>
                <c:pt idx="6126">
                  <c:v>0.29482310613631824</c:v>
                </c:pt>
                <c:pt idx="6127">
                  <c:v>0.29462322606436142</c:v>
                </c:pt>
                <c:pt idx="6128">
                  <c:v>0.29462322606436142</c:v>
                </c:pt>
                <c:pt idx="6129">
                  <c:v>0.29442334599240461</c:v>
                </c:pt>
                <c:pt idx="6130">
                  <c:v>0.29422346592044768</c:v>
                </c:pt>
                <c:pt idx="6131">
                  <c:v>0.29402358584849086</c:v>
                </c:pt>
                <c:pt idx="6132">
                  <c:v>0.29382370577653405</c:v>
                </c:pt>
                <c:pt idx="6133">
                  <c:v>0.29362382570457723</c:v>
                </c:pt>
                <c:pt idx="6134">
                  <c:v>0.29342394563262042</c:v>
                </c:pt>
                <c:pt idx="6135">
                  <c:v>0.29342394563262042</c:v>
                </c:pt>
                <c:pt idx="6136">
                  <c:v>0.29342394563262042</c:v>
                </c:pt>
                <c:pt idx="6137">
                  <c:v>0.29342394563262042</c:v>
                </c:pt>
                <c:pt idx="6138">
                  <c:v>0.29342394563262042</c:v>
                </c:pt>
                <c:pt idx="6139">
                  <c:v>0.29342394563262042</c:v>
                </c:pt>
                <c:pt idx="6140">
                  <c:v>0.29342394563262042</c:v>
                </c:pt>
                <c:pt idx="6141">
                  <c:v>0.29342394563262042</c:v>
                </c:pt>
                <c:pt idx="6142">
                  <c:v>0.29342394563262042</c:v>
                </c:pt>
                <c:pt idx="6143">
                  <c:v>0.29342394563262042</c:v>
                </c:pt>
                <c:pt idx="6144">
                  <c:v>0.2932240655606636</c:v>
                </c:pt>
                <c:pt idx="6145">
                  <c:v>0.2932240655606636</c:v>
                </c:pt>
                <c:pt idx="6146">
                  <c:v>0.29302418548870679</c:v>
                </c:pt>
                <c:pt idx="6147">
                  <c:v>0.29302418548870679</c:v>
                </c:pt>
                <c:pt idx="6148">
                  <c:v>0.29302418548870679</c:v>
                </c:pt>
                <c:pt idx="6149">
                  <c:v>0.29302418548870679</c:v>
                </c:pt>
                <c:pt idx="6150">
                  <c:v>0.29302418548870679</c:v>
                </c:pt>
                <c:pt idx="6151">
                  <c:v>0.29282430541674997</c:v>
                </c:pt>
                <c:pt idx="6152">
                  <c:v>0.29282430541674997</c:v>
                </c:pt>
                <c:pt idx="6153">
                  <c:v>0.29282430541674997</c:v>
                </c:pt>
                <c:pt idx="6154">
                  <c:v>0.29262442534479316</c:v>
                </c:pt>
                <c:pt idx="6155">
                  <c:v>0.29242454527283634</c:v>
                </c:pt>
                <c:pt idx="6156">
                  <c:v>0.29222466520087942</c:v>
                </c:pt>
                <c:pt idx="6157">
                  <c:v>0.29222466520087942</c:v>
                </c:pt>
                <c:pt idx="6158">
                  <c:v>0.29222466520087942</c:v>
                </c:pt>
                <c:pt idx="6159">
                  <c:v>0.2920247851289226</c:v>
                </c:pt>
                <c:pt idx="6160">
                  <c:v>0.29182490505696579</c:v>
                </c:pt>
                <c:pt idx="6161">
                  <c:v>0.29162502498500897</c:v>
                </c:pt>
                <c:pt idx="6162">
                  <c:v>0.29162502498500897</c:v>
                </c:pt>
                <c:pt idx="6163">
                  <c:v>0.29162502498500897</c:v>
                </c:pt>
                <c:pt idx="6164">
                  <c:v>0.29162502498500897</c:v>
                </c:pt>
                <c:pt idx="6165">
                  <c:v>0.29142514491305216</c:v>
                </c:pt>
                <c:pt idx="6166">
                  <c:v>0.29142514491305216</c:v>
                </c:pt>
                <c:pt idx="6167">
                  <c:v>0.29142514491305216</c:v>
                </c:pt>
                <c:pt idx="6168">
                  <c:v>0.29142514491305216</c:v>
                </c:pt>
                <c:pt idx="6169">
                  <c:v>0.29122526484109534</c:v>
                </c:pt>
                <c:pt idx="6170">
                  <c:v>0.29122526484109534</c:v>
                </c:pt>
                <c:pt idx="6171">
                  <c:v>0.29122526484109534</c:v>
                </c:pt>
                <c:pt idx="6172">
                  <c:v>0.29122526484109534</c:v>
                </c:pt>
                <c:pt idx="6173">
                  <c:v>0.29122526484109534</c:v>
                </c:pt>
                <c:pt idx="6174">
                  <c:v>0.29102538476913853</c:v>
                </c:pt>
                <c:pt idx="6175">
                  <c:v>0.29082550469718171</c:v>
                </c:pt>
                <c:pt idx="6176">
                  <c:v>0.29082550469718171</c:v>
                </c:pt>
                <c:pt idx="6177">
                  <c:v>0.29082550469718171</c:v>
                </c:pt>
                <c:pt idx="6178">
                  <c:v>0.2906256246252249</c:v>
                </c:pt>
                <c:pt idx="6179">
                  <c:v>0.2906256246252249</c:v>
                </c:pt>
                <c:pt idx="6180">
                  <c:v>0.29042574455326808</c:v>
                </c:pt>
                <c:pt idx="6181">
                  <c:v>0.29022586448131127</c:v>
                </c:pt>
                <c:pt idx="6182">
                  <c:v>0.29002598440935434</c:v>
                </c:pt>
                <c:pt idx="6183">
                  <c:v>0.28982610433739753</c:v>
                </c:pt>
                <c:pt idx="6184">
                  <c:v>0.28962622426544071</c:v>
                </c:pt>
                <c:pt idx="6185">
                  <c:v>0.2894263441934839</c:v>
                </c:pt>
                <c:pt idx="6186">
                  <c:v>0.2894263441934839</c:v>
                </c:pt>
                <c:pt idx="6187">
                  <c:v>0.28922646412152708</c:v>
                </c:pt>
                <c:pt idx="6188">
                  <c:v>0.28922646412152708</c:v>
                </c:pt>
                <c:pt idx="6189">
                  <c:v>0.28902658404957027</c:v>
                </c:pt>
                <c:pt idx="6190">
                  <c:v>0.28902658404957027</c:v>
                </c:pt>
                <c:pt idx="6191">
                  <c:v>0.28902658404957027</c:v>
                </c:pt>
                <c:pt idx="6192">
                  <c:v>0.28882670397761345</c:v>
                </c:pt>
                <c:pt idx="6193">
                  <c:v>0.28882670397761345</c:v>
                </c:pt>
                <c:pt idx="6194">
                  <c:v>0.28882670397761345</c:v>
                </c:pt>
                <c:pt idx="6195">
                  <c:v>0.28862682390565664</c:v>
                </c:pt>
                <c:pt idx="6196">
                  <c:v>0.28862682390565664</c:v>
                </c:pt>
                <c:pt idx="6197">
                  <c:v>0.28842694383369982</c:v>
                </c:pt>
                <c:pt idx="6198">
                  <c:v>0.28842694383369982</c:v>
                </c:pt>
                <c:pt idx="6199">
                  <c:v>0.28822706376174301</c:v>
                </c:pt>
                <c:pt idx="6200">
                  <c:v>0.28822706376174301</c:v>
                </c:pt>
                <c:pt idx="6201">
                  <c:v>0.28822706376174301</c:v>
                </c:pt>
                <c:pt idx="6202">
                  <c:v>0.28822706376174301</c:v>
                </c:pt>
                <c:pt idx="6203">
                  <c:v>0.28802718368978608</c:v>
                </c:pt>
                <c:pt idx="6204">
                  <c:v>0.28802718368978608</c:v>
                </c:pt>
                <c:pt idx="6205">
                  <c:v>0.28782730361782927</c:v>
                </c:pt>
                <c:pt idx="6206">
                  <c:v>0.28762742354587245</c:v>
                </c:pt>
                <c:pt idx="6207">
                  <c:v>0.28762742354587245</c:v>
                </c:pt>
                <c:pt idx="6208">
                  <c:v>0.28762742354587245</c:v>
                </c:pt>
                <c:pt idx="6209">
                  <c:v>0.28762742354587245</c:v>
                </c:pt>
                <c:pt idx="6210">
                  <c:v>0.28742754347391564</c:v>
                </c:pt>
                <c:pt idx="6211">
                  <c:v>0.28722766340195882</c:v>
                </c:pt>
                <c:pt idx="6212">
                  <c:v>0.28702778333000201</c:v>
                </c:pt>
                <c:pt idx="6213">
                  <c:v>0.28682790325804519</c:v>
                </c:pt>
                <c:pt idx="6214">
                  <c:v>0.28662802318608838</c:v>
                </c:pt>
                <c:pt idx="6215">
                  <c:v>0.28662802318608838</c:v>
                </c:pt>
                <c:pt idx="6216">
                  <c:v>0.28662802318608838</c:v>
                </c:pt>
                <c:pt idx="6217">
                  <c:v>0.28662802318608838</c:v>
                </c:pt>
                <c:pt idx="6218">
                  <c:v>0.28662802318608838</c:v>
                </c:pt>
                <c:pt idx="6219">
                  <c:v>0.28662802318608838</c:v>
                </c:pt>
                <c:pt idx="6220">
                  <c:v>0.28642814311413156</c:v>
                </c:pt>
                <c:pt idx="6221">
                  <c:v>0.28642814311413156</c:v>
                </c:pt>
                <c:pt idx="6222">
                  <c:v>0.28642814311413156</c:v>
                </c:pt>
                <c:pt idx="6223">
                  <c:v>0.28642814311413156</c:v>
                </c:pt>
                <c:pt idx="6224">
                  <c:v>0.28622826304217475</c:v>
                </c:pt>
                <c:pt idx="6225">
                  <c:v>0.28622826304217475</c:v>
                </c:pt>
                <c:pt idx="6226">
                  <c:v>0.28602838297021782</c:v>
                </c:pt>
                <c:pt idx="6227">
                  <c:v>0.28582850289826101</c:v>
                </c:pt>
                <c:pt idx="6228">
                  <c:v>0.28582850289826101</c:v>
                </c:pt>
                <c:pt idx="6229">
                  <c:v>0.28562862282630419</c:v>
                </c:pt>
                <c:pt idx="6230">
                  <c:v>0.28562862282630419</c:v>
                </c:pt>
                <c:pt idx="6231">
                  <c:v>0.28562862282630419</c:v>
                </c:pt>
                <c:pt idx="6232">
                  <c:v>0.28562862282630419</c:v>
                </c:pt>
                <c:pt idx="6233">
                  <c:v>0.28562862282630419</c:v>
                </c:pt>
                <c:pt idx="6234">
                  <c:v>0.28562862282630419</c:v>
                </c:pt>
                <c:pt idx="6235">
                  <c:v>0.28562862282630419</c:v>
                </c:pt>
                <c:pt idx="6236">
                  <c:v>0.28562862282630419</c:v>
                </c:pt>
                <c:pt idx="6237">
                  <c:v>0.28542874275434738</c:v>
                </c:pt>
                <c:pt idx="6238">
                  <c:v>0.28522886268239056</c:v>
                </c:pt>
                <c:pt idx="6239">
                  <c:v>0.28502898261043375</c:v>
                </c:pt>
                <c:pt idx="6240">
                  <c:v>0.28502898261043375</c:v>
                </c:pt>
                <c:pt idx="6241">
                  <c:v>0.28502898261043375</c:v>
                </c:pt>
                <c:pt idx="6242">
                  <c:v>0.28502898261043375</c:v>
                </c:pt>
                <c:pt idx="6243">
                  <c:v>0.28502898261043375</c:v>
                </c:pt>
                <c:pt idx="6244">
                  <c:v>0.28502898261043375</c:v>
                </c:pt>
                <c:pt idx="6245">
                  <c:v>0.28482910253847693</c:v>
                </c:pt>
                <c:pt idx="6246">
                  <c:v>0.28482910253847693</c:v>
                </c:pt>
                <c:pt idx="6247">
                  <c:v>0.28462922246652012</c:v>
                </c:pt>
                <c:pt idx="6248">
                  <c:v>0.2844293423945633</c:v>
                </c:pt>
                <c:pt idx="6249">
                  <c:v>0.28422946232260649</c:v>
                </c:pt>
                <c:pt idx="6250">
                  <c:v>0.28422946232260649</c:v>
                </c:pt>
                <c:pt idx="6251">
                  <c:v>0.28422946232260649</c:v>
                </c:pt>
                <c:pt idx="6252">
                  <c:v>0.28402958225064956</c:v>
                </c:pt>
                <c:pt idx="6253">
                  <c:v>0.28382970217869274</c:v>
                </c:pt>
                <c:pt idx="6254">
                  <c:v>0.28382970217869274</c:v>
                </c:pt>
                <c:pt idx="6255">
                  <c:v>0.28382970217869274</c:v>
                </c:pt>
                <c:pt idx="6256">
                  <c:v>0.28362982210673593</c:v>
                </c:pt>
                <c:pt idx="6257">
                  <c:v>0.28342994203477911</c:v>
                </c:pt>
                <c:pt idx="6258">
                  <c:v>0.2832300619628223</c:v>
                </c:pt>
                <c:pt idx="6259">
                  <c:v>0.2832300619628223</c:v>
                </c:pt>
                <c:pt idx="6260">
                  <c:v>0.2832300619628223</c:v>
                </c:pt>
                <c:pt idx="6261">
                  <c:v>0.2832300619628223</c:v>
                </c:pt>
                <c:pt idx="6262">
                  <c:v>0.28303018189086548</c:v>
                </c:pt>
                <c:pt idx="6263">
                  <c:v>0.28283030181890867</c:v>
                </c:pt>
                <c:pt idx="6264">
                  <c:v>0.28283030181890867</c:v>
                </c:pt>
                <c:pt idx="6265">
                  <c:v>0.28263042174695185</c:v>
                </c:pt>
                <c:pt idx="6266">
                  <c:v>0.28263042174695185</c:v>
                </c:pt>
                <c:pt idx="6267">
                  <c:v>0.28243054167499504</c:v>
                </c:pt>
                <c:pt idx="6268">
                  <c:v>0.28223066160303822</c:v>
                </c:pt>
                <c:pt idx="6269">
                  <c:v>0.2820307815310813</c:v>
                </c:pt>
                <c:pt idx="6270">
                  <c:v>0.2820307815310813</c:v>
                </c:pt>
                <c:pt idx="6271">
                  <c:v>0.28183090145912448</c:v>
                </c:pt>
                <c:pt idx="6272">
                  <c:v>0.28183090145912448</c:v>
                </c:pt>
                <c:pt idx="6273">
                  <c:v>0.28183090145912448</c:v>
                </c:pt>
                <c:pt idx="6274">
                  <c:v>0.28183090145912448</c:v>
                </c:pt>
                <c:pt idx="6275">
                  <c:v>0.28183090145912448</c:v>
                </c:pt>
                <c:pt idx="6276">
                  <c:v>0.28163102138716767</c:v>
                </c:pt>
                <c:pt idx="6277">
                  <c:v>0.28163102138716767</c:v>
                </c:pt>
                <c:pt idx="6278">
                  <c:v>0.28163102138716767</c:v>
                </c:pt>
                <c:pt idx="6279">
                  <c:v>0.28163102138716767</c:v>
                </c:pt>
                <c:pt idx="6280">
                  <c:v>0.28163102138716767</c:v>
                </c:pt>
                <c:pt idx="6281">
                  <c:v>0.28143114131521085</c:v>
                </c:pt>
                <c:pt idx="6282">
                  <c:v>0.28123126124325404</c:v>
                </c:pt>
                <c:pt idx="6283">
                  <c:v>0.28123126124325404</c:v>
                </c:pt>
                <c:pt idx="6284">
                  <c:v>0.28103138117129722</c:v>
                </c:pt>
                <c:pt idx="6285">
                  <c:v>0.28083150109934041</c:v>
                </c:pt>
                <c:pt idx="6286">
                  <c:v>0.28083150109934041</c:v>
                </c:pt>
                <c:pt idx="6287">
                  <c:v>0.28083150109934041</c:v>
                </c:pt>
                <c:pt idx="6288">
                  <c:v>0.28083150109934041</c:v>
                </c:pt>
                <c:pt idx="6289">
                  <c:v>0.28063162102738359</c:v>
                </c:pt>
                <c:pt idx="6290">
                  <c:v>0.28063162102738359</c:v>
                </c:pt>
                <c:pt idx="6291">
                  <c:v>0.28043174095542678</c:v>
                </c:pt>
                <c:pt idx="6292">
                  <c:v>0.28023186088346996</c:v>
                </c:pt>
                <c:pt idx="6293">
                  <c:v>0.28023186088346996</c:v>
                </c:pt>
                <c:pt idx="6294">
                  <c:v>0.28023186088346996</c:v>
                </c:pt>
                <c:pt idx="6295">
                  <c:v>0.28003198081151304</c:v>
                </c:pt>
                <c:pt idx="6296">
                  <c:v>0.28003198081151304</c:v>
                </c:pt>
                <c:pt idx="6297">
                  <c:v>0.28003198081151304</c:v>
                </c:pt>
                <c:pt idx="6298">
                  <c:v>0.27983210073955622</c:v>
                </c:pt>
                <c:pt idx="6299">
                  <c:v>0.27983210073955622</c:v>
                </c:pt>
                <c:pt idx="6300">
                  <c:v>0.27983210073955622</c:v>
                </c:pt>
                <c:pt idx="6301">
                  <c:v>0.27963222066759941</c:v>
                </c:pt>
                <c:pt idx="6302">
                  <c:v>0.27943234059564259</c:v>
                </c:pt>
                <c:pt idx="6303">
                  <c:v>0.27943234059564259</c:v>
                </c:pt>
                <c:pt idx="6304">
                  <c:v>0.27943234059564259</c:v>
                </c:pt>
                <c:pt idx="6305">
                  <c:v>0.27923246052368578</c:v>
                </c:pt>
                <c:pt idx="6306">
                  <c:v>0.27923246052368578</c:v>
                </c:pt>
                <c:pt idx="6307">
                  <c:v>0.27923246052368578</c:v>
                </c:pt>
                <c:pt idx="6308">
                  <c:v>0.27903258045172896</c:v>
                </c:pt>
                <c:pt idx="6309">
                  <c:v>0.27903258045172896</c:v>
                </c:pt>
                <c:pt idx="6310">
                  <c:v>0.27883270037977215</c:v>
                </c:pt>
                <c:pt idx="6311">
                  <c:v>0.27883270037977215</c:v>
                </c:pt>
                <c:pt idx="6312">
                  <c:v>0.27883270037977215</c:v>
                </c:pt>
                <c:pt idx="6313">
                  <c:v>0.27863282030781533</c:v>
                </c:pt>
                <c:pt idx="6314">
                  <c:v>0.27863282030781533</c:v>
                </c:pt>
                <c:pt idx="6315">
                  <c:v>0.27843294023585852</c:v>
                </c:pt>
                <c:pt idx="6316">
                  <c:v>0.2782330601639017</c:v>
                </c:pt>
                <c:pt idx="6317">
                  <c:v>0.2782330601639017</c:v>
                </c:pt>
                <c:pt idx="6318">
                  <c:v>0.27803318009194489</c:v>
                </c:pt>
                <c:pt idx="6319">
                  <c:v>0.27783330001998796</c:v>
                </c:pt>
                <c:pt idx="6320">
                  <c:v>0.27783330001998796</c:v>
                </c:pt>
                <c:pt idx="6321">
                  <c:v>0.27763341994803115</c:v>
                </c:pt>
                <c:pt idx="6322">
                  <c:v>0.27763341994803115</c:v>
                </c:pt>
                <c:pt idx="6323">
                  <c:v>0.27763341994803115</c:v>
                </c:pt>
                <c:pt idx="6324">
                  <c:v>0.27763341994803115</c:v>
                </c:pt>
                <c:pt idx="6325">
                  <c:v>0.27763341994803115</c:v>
                </c:pt>
                <c:pt idx="6326">
                  <c:v>0.27743353987607433</c:v>
                </c:pt>
                <c:pt idx="6327">
                  <c:v>0.27743353987607433</c:v>
                </c:pt>
                <c:pt idx="6328">
                  <c:v>0.27723365980411752</c:v>
                </c:pt>
                <c:pt idx="6329">
                  <c:v>0.2770337797321607</c:v>
                </c:pt>
                <c:pt idx="6330">
                  <c:v>0.2770337797321607</c:v>
                </c:pt>
                <c:pt idx="6331">
                  <c:v>0.2770337797321607</c:v>
                </c:pt>
                <c:pt idx="6332">
                  <c:v>0.2770337797321607</c:v>
                </c:pt>
                <c:pt idx="6333">
                  <c:v>0.2770337797321607</c:v>
                </c:pt>
                <c:pt idx="6334">
                  <c:v>0.2770337797321607</c:v>
                </c:pt>
                <c:pt idx="6335">
                  <c:v>0.27683389966020389</c:v>
                </c:pt>
                <c:pt idx="6336">
                  <c:v>0.27663401958824707</c:v>
                </c:pt>
                <c:pt idx="6337">
                  <c:v>0.27663401958824707</c:v>
                </c:pt>
                <c:pt idx="6338">
                  <c:v>0.27663401958824707</c:v>
                </c:pt>
                <c:pt idx="6339">
                  <c:v>0.27663401958824707</c:v>
                </c:pt>
                <c:pt idx="6340">
                  <c:v>0.27643413951629026</c:v>
                </c:pt>
                <c:pt idx="6341">
                  <c:v>0.27623425944433344</c:v>
                </c:pt>
                <c:pt idx="6342">
                  <c:v>0.27623425944433344</c:v>
                </c:pt>
                <c:pt idx="6343">
                  <c:v>0.27623425944433344</c:v>
                </c:pt>
                <c:pt idx="6344">
                  <c:v>0.27603437937237663</c:v>
                </c:pt>
                <c:pt idx="6345">
                  <c:v>0.2758344993004197</c:v>
                </c:pt>
                <c:pt idx="6346">
                  <c:v>0.2758344993004197</c:v>
                </c:pt>
                <c:pt idx="6347">
                  <c:v>0.2758344993004197</c:v>
                </c:pt>
                <c:pt idx="6348">
                  <c:v>0.2758344993004197</c:v>
                </c:pt>
                <c:pt idx="6349">
                  <c:v>0.27563461922846288</c:v>
                </c:pt>
                <c:pt idx="6350">
                  <c:v>0.27563461922846288</c:v>
                </c:pt>
                <c:pt idx="6351">
                  <c:v>0.27563461922846288</c:v>
                </c:pt>
                <c:pt idx="6352">
                  <c:v>0.27563461922846288</c:v>
                </c:pt>
                <c:pt idx="6353">
                  <c:v>0.27543473915650607</c:v>
                </c:pt>
                <c:pt idx="6354">
                  <c:v>0.27523485908454925</c:v>
                </c:pt>
                <c:pt idx="6355">
                  <c:v>0.27523485908454925</c:v>
                </c:pt>
                <c:pt idx="6356">
                  <c:v>0.27503497901259244</c:v>
                </c:pt>
                <c:pt idx="6357">
                  <c:v>0.27503497901259244</c:v>
                </c:pt>
                <c:pt idx="6358">
                  <c:v>0.27483509894063562</c:v>
                </c:pt>
                <c:pt idx="6359">
                  <c:v>0.27463521886867881</c:v>
                </c:pt>
                <c:pt idx="6360">
                  <c:v>0.27463521886867881</c:v>
                </c:pt>
                <c:pt idx="6361">
                  <c:v>0.27463521886867881</c:v>
                </c:pt>
                <c:pt idx="6362">
                  <c:v>0.27463521886867881</c:v>
                </c:pt>
                <c:pt idx="6363">
                  <c:v>0.27463521886867881</c:v>
                </c:pt>
                <c:pt idx="6364">
                  <c:v>0.27463521886867881</c:v>
                </c:pt>
                <c:pt idx="6365">
                  <c:v>0.27463521886867881</c:v>
                </c:pt>
                <c:pt idx="6366">
                  <c:v>0.27463521886867881</c:v>
                </c:pt>
                <c:pt idx="6367">
                  <c:v>0.27463521886867881</c:v>
                </c:pt>
                <c:pt idx="6368">
                  <c:v>0.27443533879672199</c:v>
                </c:pt>
                <c:pt idx="6369">
                  <c:v>0.27443533879672199</c:v>
                </c:pt>
                <c:pt idx="6370">
                  <c:v>0.27423545872476518</c:v>
                </c:pt>
                <c:pt idx="6371">
                  <c:v>0.27423545872476518</c:v>
                </c:pt>
                <c:pt idx="6372">
                  <c:v>0.27403557865280836</c:v>
                </c:pt>
                <c:pt idx="6373">
                  <c:v>0.27403557865280836</c:v>
                </c:pt>
                <c:pt idx="6374">
                  <c:v>0.27403557865280836</c:v>
                </c:pt>
                <c:pt idx="6375">
                  <c:v>0.27383569858085144</c:v>
                </c:pt>
                <c:pt idx="6376">
                  <c:v>0.27383569858085144</c:v>
                </c:pt>
                <c:pt idx="6377">
                  <c:v>0.27363581850889462</c:v>
                </c:pt>
                <c:pt idx="6378">
                  <c:v>0.27363581850889462</c:v>
                </c:pt>
                <c:pt idx="6379">
                  <c:v>0.27363581850889462</c:v>
                </c:pt>
                <c:pt idx="6380">
                  <c:v>0.27343593843693781</c:v>
                </c:pt>
                <c:pt idx="6381">
                  <c:v>0.27323605836498099</c:v>
                </c:pt>
                <c:pt idx="6382">
                  <c:v>0.27303617829302418</c:v>
                </c:pt>
                <c:pt idx="6383">
                  <c:v>0.27283629822106736</c:v>
                </c:pt>
                <c:pt idx="6384">
                  <c:v>0.27283629822106736</c:v>
                </c:pt>
                <c:pt idx="6385">
                  <c:v>0.27283629822106736</c:v>
                </c:pt>
                <c:pt idx="6386">
                  <c:v>0.27283629822106736</c:v>
                </c:pt>
                <c:pt idx="6387">
                  <c:v>0.27283629822106736</c:v>
                </c:pt>
                <c:pt idx="6388">
                  <c:v>0.27283629822106736</c:v>
                </c:pt>
                <c:pt idx="6389">
                  <c:v>0.27263641814911055</c:v>
                </c:pt>
                <c:pt idx="6390">
                  <c:v>0.27243653807715373</c:v>
                </c:pt>
                <c:pt idx="6391">
                  <c:v>0.27243653807715373</c:v>
                </c:pt>
                <c:pt idx="6392">
                  <c:v>0.27243653807715373</c:v>
                </c:pt>
                <c:pt idx="6393">
                  <c:v>0.27243653807715373</c:v>
                </c:pt>
                <c:pt idx="6394">
                  <c:v>0.27223665800519692</c:v>
                </c:pt>
                <c:pt idx="6395">
                  <c:v>0.2720367779332401</c:v>
                </c:pt>
                <c:pt idx="6396">
                  <c:v>0.2720367779332401</c:v>
                </c:pt>
                <c:pt idx="6397">
                  <c:v>0.2720367779332401</c:v>
                </c:pt>
                <c:pt idx="6398">
                  <c:v>0.2720367779332401</c:v>
                </c:pt>
                <c:pt idx="6399">
                  <c:v>0.27183689786128318</c:v>
                </c:pt>
                <c:pt idx="6400">
                  <c:v>0.27183689786128318</c:v>
                </c:pt>
                <c:pt idx="6401">
                  <c:v>0.27183689786128318</c:v>
                </c:pt>
                <c:pt idx="6402">
                  <c:v>0.27183689786128318</c:v>
                </c:pt>
                <c:pt idx="6403">
                  <c:v>0.27183689786128318</c:v>
                </c:pt>
                <c:pt idx="6404">
                  <c:v>0.27163701778932636</c:v>
                </c:pt>
                <c:pt idx="6405">
                  <c:v>0.27163701778932636</c:v>
                </c:pt>
                <c:pt idx="6406">
                  <c:v>0.27163701778932636</c:v>
                </c:pt>
                <c:pt idx="6407">
                  <c:v>0.27163701778932636</c:v>
                </c:pt>
                <c:pt idx="6408">
                  <c:v>0.27163701778932636</c:v>
                </c:pt>
                <c:pt idx="6409">
                  <c:v>0.27163701778932636</c:v>
                </c:pt>
                <c:pt idx="6410">
                  <c:v>0.27143713771736955</c:v>
                </c:pt>
                <c:pt idx="6411">
                  <c:v>0.27123725764541273</c:v>
                </c:pt>
                <c:pt idx="6412">
                  <c:v>0.27123725764541273</c:v>
                </c:pt>
                <c:pt idx="6413">
                  <c:v>0.27103737757345592</c:v>
                </c:pt>
                <c:pt idx="6414">
                  <c:v>0.27103737757345592</c:v>
                </c:pt>
                <c:pt idx="6415">
                  <c:v>0.27103737757345592</c:v>
                </c:pt>
                <c:pt idx="6416">
                  <c:v>0.2708374975014991</c:v>
                </c:pt>
                <c:pt idx="6417">
                  <c:v>0.2708374975014991</c:v>
                </c:pt>
                <c:pt idx="6418">
                  <c:v>0.2708374975014991</c:v>
                </c:pt>
                <c:pt idx="6419">
                  <c:v>0.2708374975014991</c:v>
                </c:pt>
                <c:pt idx="6420">
                  <c:v>0.27063761742954229</c:v>
                </c:pt>
                <c:pt idx="6421">
                  <c:v>0.27063761742954229</c:v>
                </c:pt>
                <c:pt idx="6422">
                  <c:v>0.27063761742954229</c:v>
                </c:pt>
                <c:pt idx="6423">
                  <c:v>0.27043773735758547</c:v>
                </c:pt>
                <c:pt idx="6424">
                  <c:v>0.27043773735758547</c:v>
                </c:pt>
                <c:pt idx="6425">
                  <c:v>0.27023785728562866</c:v>
                </c:pt>
                <c:pt idx="6426">
                  <c:v>0.27023785728562866</c:v>
                </c:pt>
                <c:pt idx="6427">
                  <c:v>0.27023785728562866</c:v>
                </c:pt>
                <c:pt idx="6428">
                  <c:v>0.27023785728562866</c:v>
                </c:pt>
                <c:pt idx="6429">
                  <c:v>0.27023785728562866</c:v>
                </c:pt>
                <c:pt idx="6430">
                  <c:v>0.27023785728562866</c:v>
                </c:pt>
                <c:pt idx="6431">
                  <c:v>0.27023785728562866</c:v>
                </c:pt>
                <c:pt idx="6432">
                  <c:v>0.27023785728562866</c:v>
                </c:pt>
                <c:pt idx="6433">
                  <c:v>0.27023785728562866</c:v>
                </c:pt>
                <c:pt idx="6434">
                  <c:v>0.27023785728562866</c:v>
                </c:pt>
                <c:pt idx="6435">
                  <c:v>0.27023785728562866</c:v>
                </c:pt>
                <c:pt idx="6436">
                  <c:v>0.27023785728562866</c:v>
                </c:pt>
                <c:pt idx="6437">
                  <c:v>0.27023785728562866</c:v>
                </c:pt>
                <c:pt idx="6438">
                  <c:v>0.27003797721367184</c:v>
                </c:pt>
                <c:pt idx="6439">
                  <c:v>0.27003797721367184</c:v>
                </c:pt>
                <c:pt idx="6440">
                  <c:v>0.26983809714171492</c:v>
                </c:pt>
                <c:pt idx="6441">
                  <c:v>0.26983809714171492</c:v>
                </c:pt>
                <c:pt idx="6442">
                  <c:v>0.2696382170697581</c:v>
                </c:pt>
                <c:pt idx="6443">
                  <c:v>0.26943833699780129</c:v>
                </c:pt>
                <c:pt idx="6444">
                  <c:v>0.26923845692584447</c:v>
                </c:pt>
                <c:pt idx="6445">
                  <c:v>0.26923845692584447</c:v>
                </c:pt>
                <c:pt idx="6446">
                  <c:v>0.26923845692584447</c:v>
                </c:pt>
                <c:pt idx="6447">
                  <c:v>0.26923845692584447</c:v>
                </c:pt>
                <c:pt idx="6448">
                  <c:v>0.26923845692584447</c:v>
                </c:pt>
                <c:pt idx="6449">
                  <c:v>0.26923845692584447</c:v>
                </c:pt>
                <c:pt idx="6450">
                  <c:v>0.26923845692584447</c:v>
                </c:pt>
                <c:pt idx="6451">
                  <c:v>0.26923845692584447</c:v>
                </c:pt>
                <c:pt idx="6452">
                  <c:v>0.26923845692584447</c:v>
                </c:pt>
                <c:pt idx="6453">
                  <c:v>0.26923845692584447</c:v>
                </c:pt>
                <c:pt idx="6454">
                  <c:v>0.26923845692584447</c:v>
                </c:pt>
                <c:pt idx="6455">
                  <c:v>0.26923845692584447</c:v>
                </c:pt>
                <c:pt idx="6456">
                  <c:v>0.26903857685388766</c:v>
                </c:pt>
                <c:pt idx="6457">
                  <c:v>0.26903857685388766</c:v>
                </c:pt>
                <c:pt idx="6458">
                  <c:v>0.26903857685388766</c:v>
                </c:pt>
                <c:pt idx="6459">
                  <c:v>0.26903857685388766</c:v>
                </c:pt>
                <c:pt idx="6460">
                  <c:v>0.26883869678193084</c:v>
                </c:pt>
                <c:pt idx="6461">
                  <c:v>0.26883869678193084</c:v>
                </c:pt>
                <c:pt idx="6462">
                  <c:v>0.26883869678193084</c:v>
                </c:pt>
                <c:pt idx="6463">
                  <c:v>0.26883869678193084</c:v>
                </c:pt>
                <c:pt idx="6464">
                  <c:v>0.26863881670997403</c:v>
                </c:pt>
                <c:pt idx="6465">
                  <c:v>0.26843893663801721</c:v>
                </c:pt>
                <c:pt idx="6466">
                  <c:v>0.26843893663801721</c:v>
                </c:pt>
                <c:pt idx="6467">
                  <c:v>0.26843893663801721</c:v>
                </c:pt>
                <c:pt idx="6468">
                  <c:v>0.26843893663801721</c:v>
                </c:pt>
                <c:pt idx="6469">
                  <c:v>0.26843893663801721</c:v>
                </c:pt>
                <c:pt idx="6470">
                  <c:v>0.2682390565660604</c:v>
                </c:pt>
                <c:pt idx="6471">
                  <c:v>0.2682390565660604</c:v>
                </c:pt>
                <c:pt idx="6472">
                  <c:v>0.2682390565660604</c:v>
                </c:pt>
                <c:pt idx="6473">
                  <c:v>0.2682390565660604</c:v>
                </c:pt>
                <c:pt idx="6474">
                  <c:v>0.2682390565660604</c:v>
                </c:pt>
                <c:pt idx="6475">
                  <c:v>0.26803917649410358</c:v>
                </c:pt>
                <c:pt idx="6476">
                  <c:v>0.26803917649410358</c:v>
                </c:pt>
                <c:pt idx="6477">
                  <c:v>0.26803917649410358</c:v>
                </c:pt>
                <c:pt idx="6478">
                  <c:v>0.26783929642214677</c:v>
                </c:pt>
                <c:pt idx="6479">
                  <c:v>0.26763941635018984</c:v>
                </c:pt>
                <c:pt idx="6480">
                  <c:v>0.26743953627823303</c:v>
                </c:pt>
                <c:pt idx="6481">
                  <c:v>0.26723965620627621</c:v>
                </c:pt>
                <c:pt idx="6482">
                  <c:v>0.2670397761343194</c:v>
                </c:pt>
                <c:pt idx="6483">
                  <c:v>0.2670397761343194</c:v>
                </c:pt>
                <c:pt idx="6484">
                  <c:v>0.2670397761343194</c:v>
                </c:pt>
                <c:pt idx="6485">
                  <c:v>0.26683989606236258</c:v>
                </c:pt>
                <c:pt idx="6486">
                  <c:v>0.26683989606236258</c:v>
                </c:pt>
                <c:pt idx="6487">
                  <c:v>0.26664001599040577</c:v>
                </c:pt>
                <c:pt idx="6488">
                  <c:v>0.26664001599040577</c:v>
                </c:pt>
                <c:pt idx="6489">
                  <c:v>0.26664001599040577</c:v>
                </c:pt>
                <c:pt idx="6490">
                  <c:v>0.26664001599040577</c:v>
                </c:pt>
                <c:pt idx="6491">
                  <c:v>0.26664001599040577</c:v>
                </c:pt>
                <c:pt idx="6492">
                  <c:v>0.26664001599040577</c:v>
                </c:pt>
                <c:pt idx="6493">
                  <c:v>0.26664001599040577</c:v>
                </c:pt>
                <c:pt idx="6494">
                  <c:v>0.26644013591844895</c:v>
                </c:pt>
                <c:pt idx="6495">
                  <c:v>0.26624025584649214</c:v>
                </c:pt>
                <c:pt idx="6496">
                  <c:v>0.26604037577453532</c:v>
                </c:pt>
                <c:pt idx="6497">
                  <c:v>0.26584049570257851</c:v>
                </c:pt>
                <c:pt idx="6498">
                  <c:v>0.26564061563062158</c:v>
                </c:pt>
                <c:pt idx="6499">
                  <c:v>0.26544073555866476</c:v>
                </c:pt>
                <c:pt idx="6500">
                  <c:v>0.26524085548670795</c:v>
                </c:pt>
                <c:pt idx="6501">
                  <c:v>0.26524085548670795</c:v>
                </c:pt>
                <c:pt idx="6502">
                  <c:v>0.26504097541475113</c:v>
                </c:pt>
                <c:pt idx="6503">
                  <c:v>0.26504097541475113</c:v>
                </c:pt>
                <c:pt idx="6504">
                  <c:v>0.26504097541475113</c:v>
                </c:pt>
                <c:pt idx="6505">
                  <c:v>0.26504097541475113</c:v>
                </c:pt>
                <c:pt idx="6506">
                  <c:v>0.26504097541475113</c:v>
                </c:pt>
                <c:pt idx="6507">
                  <c:v>0.26504097541475113</c:v>
                </c:pt>
                <c:pt idx="6508">
                  <c:v>0.26484109534279432</c:v>
                </c:pt>
                <c:pt idx="6509">
                  <c:v>0.26484109534279432</c:v>
                </c:pt>
                <c:pt idx="6510">
                  <c:v>0.26484109534279432</c:v>
                </c:pt>
                <c:pt idx="6511">
                  <c:v>0.2646412152708375</c:v>
                </c:pt>
                <c:pt idx="6512">
                  <c:v>0.2646412152708375</c:v>
                </c:pt>
                <c:pt idx="6513">
                  <c:v>0.2646412152708375</c:v>
                </c:pt>
                <c:pt idx="6514">
                  <c:v>0.2646412152708375</c:v>
                </c:pt>
                <c:pt idx="6515">
                  <c:v>0.2646412152708375</c:v>
                </c:pt>
                <c:pt idx="6516">
                  <c:v>0.26444133519888069</c:v>
                </c:pt>
                <c:pt idx="6517">
                  <c:v>0.26444133519888069</c:v>
                </c:pt>
                <c:pt idx="6518">
                  <c:v>0.26424145512692387</c:v>
                </c:pt>
                <c:pt idx="6519">
                  <c:v>0.26404157505496706</c:v>
                </c:pt>
                <c:pt idx="6520">
                  <c:v>0.26404157505496706</c:v>
                </c:pt>
                <c:pt idx="6521">
                  <c:v>0.26404157505496706</c:v>
                </c:pt>
                <c:pt idx="6522">
                  <c:v>0.26404157505496706</c:v>
                </c:pt>
                <c:pt idx="6523">
                  <c:v>0.26404157505496706</c:v>
                </c:pt>
                <c:pt idx="6524">
                  <c:v>0.26404157505496706</c:v>
                </c:pt>
                <c:pt idx="6525">
                  <c:v>0.26384169498301024</c:v>
                </c:pt>
                <c:pt idx="6526">
                  <c:v>0.26364181491105332</c:v>
                </c:pt>
                <c:pt idx="6527">
                  <c:v>0.2634419348390965</c:v>
                </c:pt>
                <c:pt idx="6528">
                  <c:v>0.26324205476713969</c:v>
                </c:pt>
                <c:pt idx="6529">
                  <c:v>0.26324205476713969</c:v>
                </c:pt>
                <c:pt idx="6530">
                  <c:v>0.26324205476713969</c:v>
                </c:pt>
                <c:pt idx="6531">
                  <c:v>0.26324205476713969</c:v>
                </c:pt>
                <c:pt idx="6532">
                  <c:v>0.26324205476713969</c:v>
                </c:pt>
                <c:pt idx="6533">
                  <c:v>0.26304217469518287</c:v>
                </c:pt>
                <c:pt idx="6534">
                  <c:v>0.26284229462322606</c:v>
                </c:pt>
                <c:pt idx="6535">
                  <c:v>0.26264241455126924</c:v>
                </c:pt>
                <c:pt idx="6536">
                  <c:v>0.26264241455126924</c:v>
                </c:pt>
                <c:pt idx="6537">
                  <c:v>0.26264241455126924</c:v>
                </c:pt>
                <c:pt idx="6538">
                  <c:v>0.26264241455126924</c:v>
                </c:pt>
                <c:pt idx="6539">
                  <c:v>0.26264241455126924</c:v>
                </c:pt>
                <c:pt idx="6540">
                  <c:v>0.26244253447931243</c:v>
                </c:pt>
                <c:pt idx="6541">
                  <c:v>0.26224265440735561</c:v>
                </c:pt>
                <c:pt idx="6542">
                  <c:v>0.26224265440735561</c:v>
                </c:pt>
                <c:pt idx="6543">
                  <c:v>0.26224265440735561</c:v>
                </c:pt>
                <c:pt idx="6544">
                  <c:v>0.26224265440735561</c:v>
                </c:pt>
                <c:pt idx="6545">
                  <c:v>0.26224265440735561</c:v>
                </c:pt>
                <c:pt idx="6546">
                  <c:v>0.2620427743353988</c:v>
                </c:pt>
                <c:pt idx="6547">
                  <c:v>0.2620427743353988</c:v>
                </c:pt>
                <c:pt idx="6548">
                  <c:v>0.2620427743353988</c:v>
                </c:pt>
                <c:pt idx="6549">
                  <c:v>0.2620427743353988</c:v>
                </c:pt>
                <c:pt idx="6550">
                  <c:v>0.2620427743353988</c:v>
                </c:pt>
                <c:pt idx="6551">
                  <c:v>0.26184289426344198</c:v>
                </c:pt>
                <c:pt idx="6552">
                  <c:v>0.26184289426344198</c:v>
                </c:pt>
                <c:pt idx="6553">
                  <c:v>0.26184289426344198</c:v>
                </c:pt>
                <c:pt idx="6554">
                  <c:v>0.26184289426344198</c:v>
                </c:pt>
                <c:pt idx="6555">
                  <c:v>0.26164301419148506</c:v>
                </c:pt>
                <c:pt idx="6556">
                  <c:v>0.26164301419148506</c:v>
                </c:pt>
                <c:pt idx="6557">
                  <c:v>0.26164301419148506</c:v>
                </c:pt>
                <c:pt idx="6558">
                  <c:v>0.26144313411952824</c:v>
                </c:pt>
                <c:pt idx="6559">
                  <c:v>0.26124325404757143</c:v>
                </c:pt>
                <c:pt idx="6560">
                  <c:v>0.26104337397561461</c:v>
                </c:pt>
                <c:pt idx="6561">
                  <c:v>0.26104337397561461</c:v>
                </c:pt>
                <c:pt idx="6562">
                  <c:v>0.26104337397561461</c:v>
                </c:pt>
                <c:pt idx="6563">
                  <c:v>0.26104337397561461</c:v>
                </c:pt>
                <c:pt idx="6564">
                  <c:v>0.26104337397561461</c:v>
                </c:pt>
                <c:pt idx="6565">
                  <c:v>0.26104337397561461</c:v>
                </c:pt>
                <c:pt idx="6566">
                  <c:v>0.26104337397561461</c:v>
                </c:pt>
                <c:pt idx="6567">
                  <c:v>0.26104337397561461</c:v>
                </c:pt>
                <c:pt idx="6568">
                  <c:v>0.26104337397561461</c:v>
                </c:pt>
                <c:pt idx="6569">
                  <c:v>0.26104337397561461</c:v>
                </c:pt>
                <c:pt idx="6570">
                  <c:v>0.2608434939036578</c:v>
                </c:pt>
                <c:pt idx="6571">
                  <c:v>0.2608434939036578</c:v>
                </c:pt>
                <c:pt idx="6572">
                  <c:v>0.2608434939036578</c:v>
                </c:pt>
                <c:pt idx="6573">
                  <c:v>0.2608434939036578</c:v>
                </c:pt>
                <c:pt idx="6574">
                  <c:v>0.26064361383170098</c:v>
                </c:pt>
                <c:pt idx="6575">
                  <c:v>0.26064361383170098</c:v>
                </c:pt>
                <c:pt idx="6576">
                  <c:v>0.26064361383170098</c:v>
                </c:pt>
                <c:pt idx="6577">
                  <c:v>0.26044373375974417</c:v>
                </c:pt>
                <c:pt idx="6578">
                  <c:v>0.26044373375974417</c:v>
                </c:pt>
                <c:pt idx="6579">
                  <c:v>0.26044373375974417</c:v>
                </c:pt>
                <c:pt idx="6580">
                  <c:v>0.26044373375974417</c:v>
                </c:pt>
                <c:pt idx="6581">
                  <c:v>0.26024385368778735</c:v>
                </c:pt>
                <c:pt idx="6582">
                  <c:v>0.26024385368778735</c:v>
                </c:pt>
                <c:pt idx="6583">
                  <c:v>0.26024385368778735</c:v>
                </c:pt>
                <c:pt idx="6584">
                  <c:v>0.26024385368778735</c:v>
                </c:pt>
                <c:pt idx="6585">
                  <c:v>0.26004397361583054</c:v>
                </c:pt>
                <c:pt idx="6586">
                  <c:v>0.26004397361583054</c:v>
                </c:pt>
                <c:pt idx="6587">
                  <c:v>0.26004397361583054</c:v>
                </c:pt>
                <c:pt idx="6588">
                  <c:v>0.25984409354387372</c:v>
                </c:pt>
                <c:pt idx="6589">
                  <c:v>0.2596442134719168</c:v>
                </c:pt>
                <c:pt idx="6590">
                  <c:v>0.25944433339995998</c:v>
                </c:pt>
                <c:pt idx="6591">
                  <c:v>0.25924445332800317</c:v>
                </c:pt>
                <c:pt idx="6592">
                  <c:v>0.25924445332800317</c:v>
                </c:pt>
                <c:pt idx="6593">
                  <c:v>0.25924445332800317</c:v>
                </c:pt>
                <c:pt idx="6594">
                  <c:v>0.25904457325604635</c:v>
                </c:pt>
                <c:pt idx="6595">
                  <c:v>0.25904457325604635</c:v>
                </c:pt>
                <c:pt idx="6596">
                  <c:v>0.25904457325604635</c:v>
                </c:pt>
                <c:pt idx="6597">
                  <c:v>0.25904457325604635</c:v>
                </c:pt>
                <c:pt idx="6598">
                  <c:v>0.25884469318408954</c:v>
                </c:pt>
                <c:pt idx="6599">
                  <c:v>0.25864481311213272</c:v>
                </c:pt>
                <c:pt idx="6600">
                  <c:v>0.25864481311213272</c:v>
                </c:pt>
                <c:pt idx="6601">
                  <c:v>0.25864481311213272</c:v>
                </c:pt>
                <c:pt idx="6602">
                  <c:v>0.25864481311213272</c:v>
                </c:pt>
                <c:pt idx="6603">
                  <c:v>0.25864481311213272</c:v>
                </c:pt>
                <c:pt idx="6604">
                  <c:v>0.25864481311213272</c:v>
                </c:pt>
                <c:pt idx="6605">
                  <c:v>0.25864481311213272</c:v>
                </c:pt>
                <c:pt idx="6606">
                  <c:v>0.25844493304017591</c:v>
                </c:pt>
                <c:pt idx="6607">
                  <c:v>0.25844493304017591</c:v>
                </c:pt>
                <c:pt idx="6608">
                  <c:v>0.25824505296821909</c:v>
                </c:pt>
                <c:pt idx="6609">
                  <c:v>0.25824505296821909</c:v>
                </c:pt>
                <c:pt idx="6610">
                  <c:v>0.25804517289626228</c:v>
                </c:pt>
                <c:pt idx="6611">
                  <c:v>0.25804517289626228</c:v>
                </c:pt>
                <c:pt idx="6612">
                  <c:v>0.25804517289626228</c:v>
                </c:pt>
                <c:pt idx="6613">
                  <c:v>0.25804517289626228</c:v>
                </c:pt>
                <c:pt idx="6614">
                  <c:v>0.25784529282430546</c:v>
                </c:pt>
                <c:pt idx="6615">
                  <c:v>0.25784529282430546</c:v>
                </c:pt>
                <c:pt idx="6616">
                  <c:v>0.25784529282430546</c:v>
                </c:pt>
                <c:pt idx="6617">
                  <c:v>0.25764541275234865</c:v>
                </c:pt>
                <c:pt idx="6618">
                  <c:v>0.25764541275234865</c:v>
                </c:pt>
                <c:pt idx="6619">
                  <c:v>0.25744553268039172</c:v>
                </c:pt>
                <c:pt idx="6620">
                  <c:v>0.25744553268039172</c:v>
                </c:pt>
                <c:pt idx="6621">
                  <c:v>0.2572456526084349</c:v>
                </c:pt>
                <c:pt idx="6622">
                  <c:v>0.2572456526084349</c:v>
                </c:pt>
                <c:pt idx="6623">
                  <c:v>0.25704577253647809</c:v>
                </c:pt>
                <c:pt idx="6624">
                  <c:v>0.25684589246452127</c:v>
                </c:pt>
                <c:pt idx="6625">
                  <c:v>0.25684589246452127</c:v>
                </c:pt>
                <c:pt idx="6626">
                  <c:v>0.25664601239256446</c:v>
                </c:pt>
                <c:pt idx="6627">
                  <c:v>0.25644613232060764</c:v>
                </c:pt>
                <c:pt idx="6628">
                  <c:v>0.25624625224865083</c:v>
                </c:pt>
                <c:pt idx="6629">
                  <c:v>0.25624625224865083</c:v>
                </c:pt>
                <c:pt idx="6630">
                  <c:v>0.25624625224865083</c:v>
                </c:pt>
                <c:pt idx="6631">
                  <c:v>0.25604637217669401</c:v>
                </c:pt>
                <c:pt idx="6632">
                  <c:v>0.25604637217669401</c:v>
                </c:pt>
                <c:pt idx="6633">
                  <c:v>0.25604637217669401</c:v>
                </c:pt>
                <c:pt idx="6634">
                  <c:v>0.2558464921047372</c:v>
                </c:pt>
                <c:pt idx="6635">
                  <c:v>0.2558464921047372</c:v>
                </c:pt>
                <c:pt idx="6636">
                  <c:v>0.25564661203278038</c:v>
                </c:pt>
                <c:pt idx="6637">
                  <c:v>0.25544673196082346</c:v>
                </c:pt>
                <c:pt idx="6638">
                  <c:v>0.25524685188886664</c:v>
                </c:pt>
                <c:pt idx="6639">
                  <c:v>0.25524685188886664</c:v>
                </c:pt>
                <c:pt idx="6640">
                  <c:v>0.25524685188886664</c:v>
                </c:pt>
                <c:pt idx="6641">
                  <c:v>0.25524685188886664</c:v>
                </c:pt>
                <c:pt idx="6642">
                  <c:v>0.25524685188886664</c:v>
                </c:pt>
                <c:pt idx="6643">
                  <c:v>0.25524685188886664</c:v>
                </c:pt>
                <c:pt idx="6644">
                  <c:v>0.25524685188886664</c:v>
                </c:pt>
                <c:pt idx="6645">
                  <c:v>0.25524685188886664</c:v>
                </c:pt>
                <c:pt idx="6646">
                  <c:v>0.25504697181690983</c:v>
                </c:pt>
                <c:pt idx="6647">
                  <c:v>0.25484709174495301</c:v>
                </c:pt>
                <c:pt idx="6648">
                  <c:v>0.25484709174495301</c:v>
                </c:pt>
                <c:pt idx="6649">
                  <c:v>0.2546472116729962</c:v>
                </c:pt>
                <c:pt idx="6650">
                  <c:v>0.2546472116729962</c:v>
                </c:pt>
                <c:pt idx="6651">
                  <c:v>0.2546472116729962</c:v>
                </c:pt>
                <c:pt idx="6652">
                  <c:v>0.2546472116729962</c:v>
                </c:pt>
                <c:pt idx="6653">
                  <c:v>0.25444733160103938</c:v>
                </c:pt>
                <c:pt idx="6654">
                  <c:v>0.25444733160103938</c:v>
                </c:pt>
                <c:pt idx="6655">
                  <c:v>0.25444733160103938</c:v>
                </c:pt>
                <c:pt idx="6656">
                  <c:v>0.25444733160103938</c:v>
                </c:pt>
                <c:pt idx="6657">
                  <c:v>0.25444733160103938</c:v>
                </c:pt>
                <c:pt idx="6658">
                  <c:v>0.25444733160103938</c:v>
                </c:pt>
                <c:pt idx="6659">
                  <c:v>0.25444733160103938</c:v>
                </c:pt>
                <c:pt idx="6660">
                  <c:v>0.25444733160103938</c:v>
                </c:pt>
                <c:pt idx="6661">
                  <c:v>0.25424745152908257</c:v>
                </c:pt>
                <c:pt idx="6662">
                  <c:v>0.25424745152908257</c:v>
                </c:pt>
                <c:pt idx="6663">
                  <c:v>0.25404757145712575</c:v>
                </c:pt>
                <c:pt idx="6664">
                  <c:v>0.25404757145712575</c:v>
                </c:pt>
                <c:pt idx="6665">
                  <c:v>0.25384769138516894</c:v>
                </c:pt>
                <c:pt idx="6666">
                  <c:v>0.25384769138516894</c:v>
                </c:pt>
                <c:pt idx="6667">
                  <c:v>0.25384769138516894</c:v>
                </c:pt>
                <c:pt idx="6668">
                  <c:v>0.25364781131321212</c:v>
                </c:pt>
                <c:pt idx="6669">
                  <c:v>0.25364781131321212</c:v>
                </c:pt>
                <c:pt idx="6670">
                  <c:v>0.25364781131321212</c:v>
                </c:pt>
                <c:pt idx="6671">
                  <c:v>0.25364781131321212</c:v>
                </c:pt>
                <c:pt idx="6672">
                  <c:v>0.25364781131321212</c:v>
                </c:pt>
                <c:pt idx="6673">
                  <c:v>0.25364781131321212</c:v>
                </c:pt>
                <c:pt idx="6674">
                  <c:v>0.25364781131321212</c:v>
                </c:pt>
                <c:pt idx="6675">
                  <c:v>0.2534479312412552</c:v>
                </c:pt>
                <c:pt idx="6676">
                  <c:v>0.2534479312412552</c:v>
                </c:pt>
                <c:pt idx="6677">
                  <c:v>0.2534479312412552</c:v>
                </c:pt>
                <c:pt idx="6678">
                  <c:v>0.2534479312412552</c:v>
                </c:pt>
                <c:pt idx="6679">
                  <c:v>0.2534479312412552</c:v>
                </c:pt>
                <c:pt idx="6680">
                  <c:v>0.25324805116929838</c:v>
                </c:pt>
                <c:pt idx="6681">
                  <c:v>0.25324805116929838</c:v>
                </c:pt>
                <c:pt idx="6682">
                  <c:v>0.25324805116929838</c:v>
                </c:pt>
                <c:pt idx="6683">
                  <c:v>0.25324805116929838</c:v>
                </c:pt>
                <c:pt idx="6684">
                  <c:v>0.25304817109734157</c:v>
                </c:pt>
                <c:pt idx="6685">
                  <c:v>0.25284829102538475</c:v>
                </c:pt>
                <c:pt idx="6686">
                  <c:v>0.25284829102538475</c:v>
                </c:pt>
                <c:pt idx="6687">
                  <c:v>0.25284829102538475</c:v>
                </c:pt>
                <c:pt idx="6688">
                  <c:v>0.25284829102538475</c:v>
                </c:pt>
                <c:pt idx="6689">
                  <c:v>0.25284829102538475</c:v>
                </c:pt>
                <c:pt idx="6690">
                  <c:v>0.25284829102538475</c:v>
                </c:pt>
                <c:pt idx="6691">
                  <c:v>0.25264841095342794</c:v>
                </c:pt>
                <c:pt idx="6692">
                  <c:v>0.25264841095342794</c:v>
                </c:pt>
                <c:pt idx="6693">
                  <c:v>0.25264841095342794</c:v>
                </c:pt>
                <c:pt idx="6694">
                  <c:v>0.25264841095342794</c:v>
                </c:pt>
                <c:pt idx="6695">
                  <c:v>0.25244853088147112</c:v>
                </c:pt>
                <c:pt idx="6696">
                  <c:v>0.25244853088147112</c:v>
                </c:pt>
                <c:pt idx="6697">
                  <c:v>0.25244853088147112</c:v>
                </c:pt>
                <c:pt idx="6698">
                  <c:v>0.25224865080951431</c:v>
                </c:pt>
                <c:pt idx="6699">
                  <c:v>0.25224865080951431</c:v>
                </c:pt>
                <c:pt idx="6700">
                  <c:v>0.25224865080951431</c:v>
                </c:pt>
                <c:pt idx="6701">
                  <c:v>0.25204877073755749</c:v>
                </c:pt>
                <c:pt idx="6702">
                  <c:v>0.25184889066560068</c:v>
                </c:pt>
                <c:pt idx="6703">
                  <c:v>0.25184889066560068</c:v>
                </c:pt>
                <c:pt idx="6704">
                  <c:v>0.25164901059364386</c:v>
                </c:pt>
                <c:pt idx="6705">
                  <c:v>0.25164901059364386</c:v>
                </c:pt>
                <c:pt idx="6706">
                  <c:v>0.25164901059364386</c:v>
                </c:pt>
                <c:pt idx="6707">
                  <c:v>0.25164901059364386</c:v>
                </c:pt>
                <c:pt idx="6708">
                  <c:v>0.25164901059364386</c:v>
                </c:pt>
                <c:pt idx="6709">
                  <c:v>0.25164901059364386</c:v>
                </c:pt>
                <c:pt idx="6710">
                  <c:v>0.25164901059364386</c:v>
                </c:pt>
                <c:pt idx="6711">
                  <c:v>0.25144913052168694</c:v>
                </c:pt>
                <c:pt idx="6712">
                  <c:v>0.25144913052168694</c:v>
                </c:pt>
                <c:pt idx="6713">
                  <c:v>0.25124925044973012</c:v>
                </c:pt>
                <c:pt idx="6714">
                  <c:v>0.25124925044973012</c:v>
                </c:pt>
                <c:pt idx="6715">
                  <c:v>0.25124925044973012</c:v>
                </c:pt>
                <c:pt idx="6716">
                  <c:v>0.25124925044973012</c:v>
                </c:pt>
                <c:pt idx="6717">
                  <c:v>0.25124925044973012</c:v>
                </c:pt>
                <c:pt idx="6718">
                  <c:v>0.25104937037777331</c:v>
                </c:pt>
                <c:pt idx="6719">
                  <c:v>0.25104937037777331</c:v>
                </c:pt>
                <c:pt idx="6720">
                  <c:v>0.25084949030581649</c:v>
                </c:pt>
                <c:pt idx="6721">
                  <c:v>0.25084949030581649</c:v>
                </c:pt>
                <c:pt idx="6722">
                  <c:v>0.25084949030581649</c:v>
                </c:pt>
                <c:pt idx="6723">
                  <c:v>0.25064961023385968</c:v>
                </c:pt>
                <c:pt idx="6724">
                  <c:v>0.25064961023385968</c:v>
                </c:pt>
                <c:pt idx="6725">
                  <c:v>0.25044973016190286</c:v>
                </c:pt>
                <c:pt idx="6726">
                  <c:v>0.25024985008994605</c:v>
                </c:pt>
                <c:pt idx="6727">
                  <c:v>0.25004997001798923</c:v>
                </c:pt>
                <c:pt idx="6728">
                  <c:v>0.25004997001798923</c:v>
                </c:pt>
                <c:pt idx="6729">
                  <c:v>0.25004997001798923</c:v>
                </c:pt>
                <c:pt idx="6730">
                  <c:v>0.25004997001798923</c:v>
                </c:pt>
                <c:pt idx="6731">
                  <c:v>0.24985008994603242</c:v>
                </c:pt>
                <c:pt idx="6732">
                  <c:v>0.2496502098740756</c:v>
                </c:pt>
                <c:pt idx="6733">
                  <c:v>0.24945032980211868</c:v>
                </c:pt>
                <c:pt idx="6734">
                  <c:v>0.24945032980211868</c:v>
                </c:pt>
                <c:pt idx="6735">
                  <c:v>0.24945032980211868</c:v>
                </c:pt>
                <c:pt idx="6736">
                  <c:v>0.24945032980211868</c:v>
                </c:pt>
                <c:pt idx="6737">
                  <c:v>0.24925044973016186</c:v>
                </c:pt>
                <c:pt idx="6738">
                  <c:v>0.24925044973016186</c:v>
                </c:pt>
                <c:pt idx="6739">
                  <c:v>0.24925044973016186</c:v>
                </c:pt>
                <c:pt idx="6740">
                  <c:v>0.24905056965820505</c:v>
                </c:pt>
                <c:pt idx="6741">
                  <c:v>0.24905056965820505</c:v>
                </c:pt>
                <c:pt idx="6742">
                  <c:v>0.24885068958624823</c:v>
                </c:pt>
                <c:pt idx="6743">
                  <c:v>0.24885068958624823</c:v>
                </c:pt>
                <c:pt idx="6744">
                  <c:v>0.24865080951429142</c:v>
                </c:pt>
                <c:pt idx="6745">
                  <c:v>0.24865080951429142</c:v>
                </c:pt>
                <c:pt idx="6746">
                  <c:v>0.2484509294423346</c:v>
                </c:pt>
                <c:pt idx="6747">
                  <c:v>0.24825104937037779</c:v>
                </c:pt>
                <c:pt idx="6748">
                  <c:v>0.24825104937037779</c:v>
                </c:pt>
                <c:pt idx="6749">
                  <c:v>0.24825104937037779</c:v>
                </c:pt>
                <c:pt idx="6750">
                  <c:v>0.24805116929842097</c:v>
                </c:pt>
                <c:pt idx="6751">
                  <c:v>0.24785128922646416</c:v>
                </c:pt>
                <c:pt idx="6752">
                  <c:v>0.24765140915450734</c:v>
                </c:pt>
                <c:pt idx="6753">
                  <c:v>0.24765140915450734</c:v>
                </c:pt>
                <c:pt idx="6754">
                  <c:v>0.24765140915450734</c:v>
                </c:pt>
                <c:pt idx="6755">
                  <c:v>0.24765140915450734</c:v>
                </c:pt>
                <c:pt idx="6756">
                  <c:v>0.24765140915450734</c:v>
                </c:pt>
                <c:pt idx="6757">
                  <c:v>0.24745152908255041</c:v>
                </c:pt>
                <c:pt idx="6758">
                  <c:v>0.24745152908255041</c:v>
                </c:pt>
                <c:pt idx="6759">
                  <c:v>0.2472516490105936</c:v>
                </c:pt>
                <c:pt idx="6760">
                  <c:v>0.24705176893863678</c:v>
                </c:pt>
                <c:pt idx="6761">
                  <c:v>0.24685188886667997</c:v>
                </c:pt>
                <c:pt idx="6762">
                  <c:v>0.24685188886667997</c:v>
                </c:pt>
                <c:pt idx="6763">
                  <c:v>0.24685188886667997</c:v>
                </c:pt>
                <c:pt idx="6764">
                  <c:v>0.24685188886667997</c:v>
                </c:pt>
                <c:pt idx="6765">
                  <c:v>0.24665200879472315</c:v>
                </c:pt>
                <c:pt idx="6766">
                  <c:v>0.24645212872276634</c:v>
                </c:pt>
                <c:pt idx="6767">
                  <c:v>0.24645212872276634</c:v>
                </c:pt>
                <c:pt idx="6768">
                  <c:v>0.24625224865080952</c:v>
                </c:pt>
                <c:pt idx="6769">
                  <c:v>0.24625224865080952</c:v>
                </c:pt>
                <c:pt idx="6770">
                  <c:v>0.24625224865080952</c:v>
                </c:pt>
                <c:pt idx="6771">
                  <c:v>0.24605236857885271</c:v>
                </c:pt>
                <c:pt idx="6772">
                  <c:v>0.24585248850689589</c:v>
                </c:pt>
                <c:pt idx="6773">
                  <c:v>0.24585248850689589</c:v>
                </c:pt>
                <c:pt idx="6774">
                  <c:v>0.24565260843493908</c:v>
                </c:pt>
                <c:pt idx="6775">
                  <c:v>0.24565260843493908</c:v>
                </c:pt>
                <c:pt idx="6776">
                  <c:v>0.24565260843493908</c:v>
                </c:pt>
                <c:pt idx="6777">
                  <c:v>0.24565260843493908</c:v>
                </c:pt>
                <c:pt idx="6778">
                  <c:v>0.24545272836298226</c:v>
                </c:pt>
                <c:pt idx="6779">
                  <c:v>0.24545272836298226</c:v>
                </c:pt>
                <c:pt idx="6780">
                  <c:v>0.24525284829102534</c:v>
                </c:pt>
                <c:pt idx="6781">
                  <c:v>0.24525284829102534</c:v>
                </c:pt>
                <c:pt idx="6782">
                  <c:v>0.24525284829102534</c:v>
                </c:pt>
                <c:pt idx="6783">
                  <c:v>0.24505296821906852</c:v>
                </c:pt>
                <c:pt idx="6784">
                  <c:v>0.24505296821906852</c:v>
                </c:pt>
                <c:pt idx="6785">
                  <c:v>0.24485308814711171</c:v>
                </c:pt>
                <c:pt idx="6786">
                  <c:v>0.24465320807515489</c:v>
                </c:pt>
                <c:pt idx="6787">
                  <c:v>0.24465320807515489</c:v>
                </c:pt>
                <c:pt idx="6788">
                  <c:v>0.24465320807515489</c:v>
                </c:pt>
                <c:pt idx="6789">
                  <c:v>0.24445332800319808</c:v>
                </c:pt>
                <c:pt idx="6790">
                  <c:v>0.24445332800319808</c:v>
                </c:pt>
                <c:pt idx="6791">
                  <c:v>0.24425344793124126</c:v>
                </c:pt>
                <c:pt idx="6792">
                  <c:v>0.24405356785928445</c:v>
                </c:pt>
                <c:pt idx="6793">
                  <c:v>0.24405356785928445</c:v>
                </c:pt>
                <c:pt idx="6794">
                  <c:v>0.24405356785928445</c:v>
                </c:pt>
                <c:pt idx="6795">
                  <c:v>0.24405356785928445</c:v>
                </c:pt>
                <c:pt idx="6796">
                  <c:v>0.24385368778732763</c:v>
                </c:pt>
                <c:pt idx="6797">
                  <c:v>0.24385368778732763</c:v>
                </c:pt>
                <c:pt idx="6798">
                  <c:v>0.24385368778732763</c:v>
                </c:pt>
                <c:pt idx="6799">
                  <c:v>0.24385368778732763</c:v>
                </c:pt>
                <c:pt idx="6800">
                  <c:v>0.24365380771537082</c:v>
                </c:pt>
                <c:pt idx="6801">
                  <c:v>0.24365380771537082</c:v>
                </c:pt>
                <c:pt idx="6802">
                  <c:v>0.24365380771537082</c:v>
                </c:pt>
                <c:pt idx="6803">
                  <c:v>0.243453927643414</c:v>
                </c:pt>
                <c:pt idx="6804">
                  <c:v>0.24325404757145708</c:v>
                </c:pt>
                <c:pt idx="6805">
                  <c:v>0.24325404757145708</c:v>
                </c:pt>
                <c:pt idx="6806">
                  <c:v>0.24325404757145708</c:v>
                </c:pt>
                <c:pt idx="6807">
                  <c:v>0.24305416749950026</c:v>
                </c:pt>
                <c:pt idx="6808">
                  <c:v>0.24285428742754345</c:v>
                </c:pt>
                <c:pt idx="6809">
                  <c:v>0.24285428742754345</c:v>
                </c:pt>
                <c:pt idx="6810">
                  <c:v>0.24285428742754345</c:v>
                </c:pt>
                <c:pt idx="6811">
                  <c:v>0.24285428742754345</c:v>
                </c:pt>
                <c:pt idx="6812">
                  <c:v>0.24285428742754345</c:v>
                </c:pt>
                <c:pt idx="6813">
                  <c:v>0.24285428742754345</c:v>
                </c:pt>
                <c:pt idx="6814">
                  <c:v>0.24285428742754345</c:v>
                </c:pt>
                <c:pt idx="6815">
                  <c:v>0.24285428742754345</c:v>
                </c:pt>
                <c:pt idx="6816">
                  <c:v>0.24285428742754345</c:v>
                </c:pt>
                <c:pt idx="6817">
                  <c:v>0.24265440735558663</c:v>
                </c:pt>
                <c:pt idx="6818">
                  <c:v>0.24245452728362982</c:v>
                </c:pt>
                <c:pt idx="6819">
                  <c:v>0.24245452728362982</c:v>
                </c:pt>
                <c:pt idx="6820">
                  <c:v>0.24245452728362982</c:v>
                </c:pt>
                <c:pt idx="6821">
                  <c:v>0.242254647211673</c:v>
                </c:pt>
                <c:pt idx="6822">
                  <c:v>0.242254647211673</c:v>
                </c:pt>
                <c:pt idx="6823">
                  <c:v>0.24205476713971619</c:v>
                </c:pt>
                <c:pt idx="6824">
                  <c:v>0.24185488706775937</c:v>
                </c:pt>
                <c:pt idx="6825">
                  <c:v>0.24165500699580256</c:v>
                </c:pt>
                <c:pt idx="6826">
                  <c:v>0.24165500699580256</c:v>
                </c:pt>
                <c:pt idx="6827">
                  <c:v>0.24165500699580256</c:v>
                </c:pt>
                <c:pt idx="6828">
                  <c:v>0.24165500699580256</c:v>
                </c:pt>
                <c:pt idx="6829">
                  <c:v>0.24165500699580256</c:v>
                </c:pt>
                <c:pt idx="6830">
                  <c:v>0.24165500699580256</c:v>
                </c:pt>
                <c:pt idx="6831">
                  <c:v>0.24145512692384574</c:v>
                </c:pt>
                <c:pt idx="6832">
                  <c:v>0.24145512692384574</c:v>
                </c:pt>
                <c:pt idx="6833">
                  <c:v>0.24145512692384574</c:v>
                </c:pt>
                <c:pt idx="6834">
                  <c:v>0.24145512692384574</c:v>
                </c:pt>
                <c:pt idx="6835">
                  <c:v>0.24145512692384574</c:v>
                </c:pt>
                <c:pt idx="6836">
                  <c:v>0.24145512692384574</c:v>
                </c:pt>
                <c:pt idx="6837">
                  <c:v>0.24145512692384574</c:v>
                </c:pt>
                <c:pt idx="6838">
                  <c:v>0.24145512692384574</c:v>
                </c:pt>
                <c:pt idx="6839">
                  <c:v>0.24145512692384574</c:v>
                </c:pt>
                <c:pt idx="6840">
                  <c:v>0.24145512692384574</c:v>
                </c:pt>
                <c:pt idx="6841">
                  <c:v>0.24145512692384574</c:v>
                </c:pt>
                <c:pt idx="6842">
                  <c:v>0.24145512692384574</c:v>
                </c:pt>
                <c:pt idx="6843">
                  <c:v>0.24145512692384574</c:v>
                </c:pt>
                <c:pt idx="6844">
                  <c:v>0.24125524685188882</c:v>
                </c:pt>
                <c:pt idx="6845">
                  <c:v>0.241055366779932</c:v>
                </c:pt>
                <c:pt idx="6846">
                  <c:v>0.24085548670797519</c:v>
                </c:pt>
                <c:pt idx="6847">
                  <c:v>0.24065560663601837</c:v>
                </c:pt>
                <c:pt idx="6848">
                  <c:v>0.24065560663601837</c:v>
                </c:pt>
                <c:pt idx="6849">
                  <c:v>0.24045572656406156</c:v>
                </c:pt>
                <c:pt idx="6850">
                  <c:v>0.24045572656406156</c:v>
                </c:pt>
                <c:pt idx="6851">
                  <c:v>0.24025584649210474</c:v>
                </c:pt>
                <c:pt idx="6852">
                  <c:v>0.24005596642014793</c:v>
                </c:pt>
                <c:pt idx="6853">
                  <c:v>0.24005596642014793</c:v>
                </c:pt>
                <c:pt idx="6854">
                  <c:v>0.23985608634819111</c:v>
                </c:pt>
                <c:pt idx="6855">
                  <c:v>0.23985608634819111</c:v>
                </c:pt>
                <c:pt idx="6856">
                  <c:v>0.23985608634819111</c:v>
                </c:pt>
                <c:pt idx="6857">
                  <c:v>0.2396562062762343</c:v>
                </c:pt>
                <c:pt idx="6858">
                  <c:v>0.2396562062762343</c:v>
                </c:pt>
                <c:pt idx="6859">
                  <c:v>0.23945632620427748</c:v>
                </c:pt>
                <c:pt idx="6860">
                  <c:v>0.23945632620427748</c:v>
                </c:pt>
                <c:pt idx="6861">
                  <c:v>0.23945632620427748</c:v>
                </c:pt>
                <c:pt idx="6862">
                  <c:v>0.23925644613232055</c:v>
                </c:pt>
                <c:pt idx="6863">
                  <c:v>0.23925644613232055</c:v>
                </c:pt>
                <c:pt idx="6864">
                  <c:v>0.23905656606036374</c:v>
                </c:pt>
                <c:pt idx="6865">
                  <c:v>0.23885668598840692</c:v>
                </c:pt>
                <c:pt idx="6866">
                  <c:v>0.23885668598840692</c:v>
                </c:pt>
                <c:pt idx="6867">
                  <c:v>0.23865680591645011</c:v>
                </c:pt>
                <c:pt idx="6868">
                  <c:v>0.23865680591645011</c:v>
                </c:pt>
                <c:pt idx="6869">
                  <c:v>0.23845692584449329</c:v>
                </c:pt>
                <c:pt idx="6870">
                  <c:v>0.23825704577253648</c:v>
                </c:pt>
                <c:pt idx="6871">
                  <c:v>0.23825704577253648</c:v>
                </c:pt>
                <c:pt idx="6872">
                  <c:v>0.23805716570057966</c:v>
                </c:pt>
                <c:pt idx="6873">
                  <c:v>0.23785728562862285</c:v>
                </c:pt>
                <c:pt idx="6874">
                  <c:v>0.23765740555666603</c:v>
                </c:pt>
                <c:pt idx="6875">
                  <c:v>0.23745752548470922</c:v>
                </c:pt>
                <c:pt idx="6876">
                  <c:v>0.23725764541275229</c:v>
                </c:pt>
                <c:pt idx="6877">
                  <c:v>0.23725764541275229</c:v>
                </c:pt>
                <c:pt idx="6878">
                  <c:v>0.23725764541275229</c:v>
                </c:pt>
                <c:pt idx="6879">
                  <c:v>0.23725764541275229</c:v>
                </c:pt>
                <c:pt idx="6880">
                  <c:v>0.23725764541275229</c:v>
                </c:pt>
                <c:pt idx="6881">
                  <c:v>0.23725764541275229</c:v>
                </c:pt>
                <c:pt idx="6882">
                  <c:v>0.23705776534079548</c:v>
                </c:pt>
                <c:pt idx="6883">
                  <c:v>0.23705776534079548</c:v>
                </c:pt>
                <c:pt idx="6884">
                  <c:v>0.23705776534079548</c:v>
                </c:pt>
                <c:pt idx="6885">
                  <c:v>0.23705776534079548</c:v>
                </c:pt>
                <c:pt idx="6886">
                  <c:v>0.23685788526883866</c:v>
                </c:pt>
                <c:pt idx="6887">
                  <c:v>0.23665800519688185</c:v>
                </c:pt>
                <c:pt idx="6888">
                  <c:v>0.23665800519688185</c:v>
                </c:pt>
                <c:pt idx="6889">
                  <c:v>0.23665800519688185</c:v>
                </c:pt>
                <c:pt idx="6890">
                  <c:v>0.23665800519688185</c:v>
                </c:pt>
                <c:pt idx="6891">
                  <c:v>0.23665800519688185</c:v>
                </c:pt>
                <c:pt idx="6892">
                  <c:v>0.23645812512492503</c:v>
                </c:pt>
                <c:pt idx="6893">
                  <c:v>0.23645812512492503</c:v>
                </c:pt>
                <c:pt idx="6894">
                  <c:v>0.23625824505296822</c:v>
                </c:pt>
                <c:pt idx="6895">
                  <c:v>0.23625824505296822</c:v>
                </c:pt>
                <c:pt idx="6896">
                  <c:v>0.23625824505296822</c:v>
                </c:pt>
                <c:pt idx="6897">
                  <c:v>0.2360583649810114</c:v>
                </c:pt>
                <c:pt idx="6898">
                  <c:v>0.2360583649810114</c:v>
                </c:pt>
                <c:pt idx="6899">
                  <c:v>0.2360583649810114</c:v>
                </c:pt>
                <c:pt idx="6900">
                  <c:v>0.2360583649810114</c:v>
                </c:pt>
                <c:pt idx="6901">
                  <c:v>0.23585848490905459</c:v>
                </c:pt>
                <c:pt idx="6902">
                  <c:v>0.23565860483709777</c:v>
                </c:pt>
                <c:pt idx="6903">
                  <c:v>0.23565860483709777</c:v>
                </c:pt>
                <c:pt idx="6904">
                  <c:v>0.23565860483709777</c:v>
                </c:pt>
                <c:pt idx="6905">
                  <c:v>0.23565860483709777</c:v>
                </c:pt>
                <c:pt idx="6906">
                  <c:v>0.23565860483709777</c:v>
                </c:pt>
                <c:pt idx="6907">
                  <c:v>0.23545872476514096</c:v>
                </c:pt>
                <c:pt idx="6908">
                  <c:v>0.23545872476514096</c:v>
                </c:pt>
                <c:pt idx="6909">
                  <c:v>0.23545872476514096</c:v>
                </c:pt>
                <c:pt idx="6910">
                  <c:v>0.23525884469318414</c:v>
                </c:pt>
                <c:pt idx="6911">
                  <c:v>0.23525884469318414</c:v>
                </c:pt>
                <c:pt idx="6912">
                  <c:v>0.23525884469318414</c:v>
                </c:pt>
                <c:pt idx="6913">
                  <c:v>0.23505896462122722</c:v>
                </c:pt>
                <c:pt idx="6914">
                  <c:v>0.23505896462122722</c:v>
                </c:pt>
                <c:pt idx="6915">
                  <c:v>0.23505896462122722</c:v>
                </c:pt>
                <c:pt idx="6916">
                  <c:v>0.2348590845492704</c:v>
                </c:pt>
                <c:pt idx="6917">
                  <c:v>0.23465920447731359</c:v>
                </c:pt>
                <c:pt idx="6918">
                  <c:v>0.23465920447731359</c:v>
                </c:pt>
                <c:pt idx="6919">
                  <c:v>0.23465920447731359</c:v>
                </c:pt>
                <c:pt idx="6920">
                  <c:v>0.23465920447731359</c:v>
                </c:pt>
                <c:pt idx="6921">
                  <c:v>0.23465920447731359</c:v>
                </c:pt>
                <c:pt idx="6922">
                  <c:v>0.23465920447731359</c:v>
                </c:pt>
                <c:pt idx="6923">
                  <c:v>0.23465920447731359</c:v>
                </c:pt>
                <c:pt idx="6924">
                  <c:v>0.23445932440535677</c:v>
                </c:pt>
                <c:pt idx="6925">
                  <c:v>0.23445932440535677</c:v>
                </c:pt>
                <c:pt idx="6926">
                  <c:v>0.23425944433339996</c:v>
                </c:pt>
                <c:pt idx="6927">
                  <c:v>0.23425944433339996</c:v>
                </c:pt>
                <c:pt idx="6928">
                  <c:v>0.23405956426144314</c:v>
                </c:pt>
                <c:pt idx="6929">
                  <c:v>0.23405956426144314</c:v>
                </c:pt>
                <c:pt idx="6930">
                  <c:v>0.23405956426144314</c:v>
                </c:pt>
                <c:pt idx="6931">
                  <c:v>0.23405956426144314</c:v>
                </c:pt>
                <c:pt idx="6932">
                  <c:v>0.23385968418948633</c:v>
                </c:pt>
                <c:pt idx="6933">
                  <c:v>0.23365980411752951</c:v>
                </c:pt>
                <c:pt idx="6934">
                  <c:v>0.23365980411752951</c:v>
                </c:pt>
                <c:pt idx="6935">
                  <c:v>0.23365980411752951</c:v>
                </c:pt>
                <c:pt idx="6936">
                  <c:v>0.2334599240455727</c:v>
                </c:pt>
                <c:pt idx="6937">
                  <c:v>0.2334599240455727</c:v>
                </c:pt>
                <c:pt idx="6938">
                  <c:v>0.2334599240455727</c:v>
                </c:pt>
                <c:pt idx="6939">
                  <c:v>0.2334599240455727</c:v>
                </c:pt>
                <c:pt idx="6940">
                  <c:v>0.23326004397361588</c:v>
                </c:pt>
                <c:pt idx="6941">
                  <c:v>0.23306016390165896</c:v>
                </c:pt>
                <c:pt idx="6942">
                  <c:v>0.23286028382970214</c:v>
                </c:pt>
                <c:pt idx="6943">
                  <c:v>0.23266040375774533</c:v>
                </c:pt>
                <c:pt idx="6944">
                  <c:v>0.23266040375774533</c:v>
                </c:pt>
                <c:pt idx="6945">
                  <c:v>0.23266040375774533</c:v>
                </c:pt>
                <c:pt idx="6946">
                  <c:v>0.23246052368578851</c:v>
                </c:pt>
                <c:pt idx="6947">
                  <c:v>0.23246052368578851</c:v>
                </c:pt>
                <c:pt idx="6948">
                  <c:v>0.2322606436138317</c:v>
                </c:pt>
                <c:pt idx="6949">
                  <c:v>0.2322606436138317</c:v>
                </c:pt>
                <c:pt idx="6950">
                  <c:v>0.2322606436138317</c:v>
                </c:pt>
                <c:pt idx="6951">
                  <c:v>0.2322606436138317</c:v>
                </c:pt>
                <c:pt idx="6952">
                  <c:v>0.2322606436138317</c:v>
                </c:pt>
                <c:pt idx="6953">
                  <c:v>0.23206076354187488</c:v>
                </c:pt>
                <c:pt idx="6954">
                  <c:v>0.23206076354187488</c:v>
                </c:pt>
                <c:pt idx="6955">
                  <c:v>0.23206076354187488</c:v>
                </c:pt>
                <c:pt idx="6956">
                  <c:v>0.23206076354187488</c:v>
                </c:pt>
                <c:pt idx="6957">
                  <c:v>0.23206076354187488</c:v>
                </c:pt>
                <c:pt idx="6958">
                  <c:v>0.23206076354187488</c:v>
                </c:pt>
                <c:pt idx="6959">
                  <c:v>0.23206076354187488</c:v>
                </c:pt>
                <c:pt idx="6960">
                  <c:v>0.23206076354187488</c:v>
                </c:pt>
                <c:pt idx="6961">
                  <c:v>0.23186088346991807</c:v>
                </c:pt>
                <c:pt idx="6962">
                  <c:v>0.23166100339796125</c:v>
                </c:pt>
                <c:pt idx="6963">
                  <c:v>0.23166100339796125</c:v>
                </c:pt>
                <c:pt idx="6964">
                  <c:v>0.23146112332600444</c:v>
                </c:pt>
                <c:pt idx="6965">
                  <c:v>0.23146112332600444</c:v>
                </c:pt>
                <c:pt idx="6966">
                  <c:v>0.23146112332600444</c:v>
                </c:pt>
                <c:pt idx="6967">
                  <c:v>0.23146112332600444</c:v>
                </c:pt>
                <c:pt idx="6968">
                  <c:v>0.23126124325404762</c:v>
                </c:pt>
                <c:pt idx="6969">
                  <c:v>0.23126124325404762</c:v>
                </c:pt>
                <c:pt idx="6970">
                  <c:v>0.23126124325404762</c:v>
                </c:pt>
                <c:pt idx="6971">
                  <c:v>0.23126124325404762</c:v>
                </c:pt>
                <c:pt idx="6972">
                  <c:v>0.23126124325404762</c:v>
                </c:pt>
                <c:pt idx="6973">
                  <c:v>0.2310613631820907</c:v>
                </c:pt>
                <c:pt idx="6974">
                  <c:v>0.2310613631820907</c:v>
                </c:pt>
                <c:pt idx="6975">
                  <c:v>0.2310613631820907</c:v>
                </c:pt>
                <c:pt idx="6976">
                  <c:v>0.2310613631820907</c:v>
                </c:pt>
                <c:pt idx="6977">
                  <c:v>0.23086148311013388</c:v>
                </c:pt>
                <c:pt idx="6978">
                  <c:v>0.23086148311013388</c:v>
                </c:pt>
                <c:pt idx="6979">
                  <c:v>0.23086148311013388</c:v>
                </c:pt>
                <c:pt idx="6980">
                  <c:v>0.23066160303817707</c:v>
                </c:pt>
                <c:pt idx="6981">
                  <c:v>0.23066160303817707</c:v>
                </c:pt>
                <c:pt idx="6982">
                  <c:v>0.23046172296622025</c:v>
                </c:pt>
                <c:pt idx="6983">
                  <c:v>0.23026184289426344</c:v>
                </c:pt>
                <c:pt idx="6984">
                  <c:v>0.23006196282230662</c:v>
                </c:pt>
                <c:pt idx="6985">
                  <c:v>0.22986208275034981</c:v>
                </c:pt>
                <c:pt idx="6986">
                  <c:v>0.22986208275034981</c:v>
                </c:pt>
                <c:pt idx="6987">
                  <c:v>0.22986208275034981</c:v>
                </c:pt>
                <c:pt idx="6988">
                  <c:v>0.22986208275034981</c:v>
                </c:pt>
                <c:pt idx="6989">
                  <c:v>0.22986208275034981</c:v>
                </c:pt>
                <c:pt idx="6990">
                  <c:v>0.22966220267839299</c:v>
                </c:pt>
                <c:pt idx="6991">
                  <c:v>0.22966220267839299</c:v>
                </c:pt>
                <c:pt idx="6992">
                  <c:v>0.22966220267839299</c:v>
                </c:pt>
                <c:pt idx="6993">
                  <c:v>0.22946232260643618</c:v>
                </c:pt>
                <c:pt idx="6994">
                  <c:v>0.22946232260643618</c:v>
                </c:pt>
                <c:pt idx="6995">
                  <c:v>0.22946232260643618</c:v>
                </c:pt>
                <c:pt idx="6996">
                  <c:v>0.22946232260643618</c:v>
                </c:pt>
                <c:pt idx="6997">
                  <c:v>0.22946232260643618</c:v>
                </c:pt>
                <c:pt idx="6998">
                  <c:v>0.22926244253447936</c:v>
                </c:pt>
                <c:pt idx="6999">
                  <c:v>0.22926244253447936</c:v>
                </c:pt>
                <c:pt idx="7000">
                  <c:v>0.22926244253447936</c:v>
                </c:pt>
                <c:pt idx="7001">
                  <c:v>0.22906256246252243</c:v>
                </c:pt>
                <c:pt idx="7002">
                  <c:v>0.22906256246252243</c:v>
                </c:pt>
                <c:pt idx="7003">
                  <c:v>0.22886268239056562</c:v>
                </c:pt>
                <c:pt idx="7004">
                  <c:v>0.22886268239056562</c:v>
                </c:pt>
                <c:pt idx="7005">
                  <c:v>0.22886268239056562</c:v>
                </c:pt>
                <c:pt idx="7006">
                  <c:v>0.22886268239056562</c:v>
                </c:pt>
                <c:pt idx="7007">
                  <c:v>0.2286628023186088</c:v>
                </c:pt>
                <c:pt idx="7008">
                  <c:v>0.22846292224665199</c:v>
                </c:pt>
                <c:pt idx="7009">
                  <c:v>0.22846292224665199</c:v>
                </c:pt>
                <c:pt idx="7010">
                  <c:v>0.22846292224665199</c:v>
                </c:pt>
                <c:pt idx="7011">
                  <c:v>0.22846292224665199</c:v>
                </c:pt>
                <c:pt idx="7012">
                  <c:v>0.22846292224665199</c:v>
                </c:pt>
                <c:pt idx="7013">
                  <c:v>0.22846292224665199</c:v>
                </c:pt>
                <c:pt idx="7014">
                  <c:v>0.22846292224665199</c:v>
                </c:pt>
                <c:pt idx="7015">
                  <c:v>0.22846292224665199</c:v>
                </c:pt>
                <c:pt idx="7016">
                  <c:v>0.22846292224665199</c:v>
                </c:pt>
                <c:pt idx="7017">
                  <c:v>0.22846292224665199</c:v>
                </c:pt>
                <c:pt idx="7018">
                  <c:v>0.22826304217469517</c:v>
                </c:pt>
                <c:pt idx="7019">
                  <c:v>0.22826304217469517</c:v>
                </c:pt>
                <c:pt idx="7020">
                  <c:v>0.22806316210273836</c:v>
                </c:pt>
                <c:pt idx="7021">
                  <c:v>0.22806316210273836</c:v>
                </c:pt>
                <c:pt idx="7022">
                  <c:v>0.22806316210273836</c:v>
                </c:pt>
                <c:pt idx="7023">
                  <c:v>0.22806316210273836</c:v>
                </c:pt>
                <c:pt idx="7024">
                  <c:v>0.22786328203078154</c:v>
                </c:pt>
                <c:pt idx="7025">
                  <c:v>0.22766340195882473</c:v>
                </c:pt>
                <c:pt idx="7026">
                  <c:v>0.22766340195882473</c:v>
                </c:pt>
                <c:pt idx="7027">
                  <c:v>0.22766340195882473</c:v>
                </c:pt>
                <c:pt idx="7028">
                  <c:v>0.22746352188686791</c:v>
                </c:pt>
                <c:pt idx="7029">
                  <c:v>0.22746352188686791</c:v>
                </c:pt>
                <c:pt idx="7030">
                  <c:v>0.22746352188686791</c:v>
                </c:pt>
                <c:pt idx="7031">
                  <c:v>0.22746352188686791</c:v>
                </c:pt>
                <c:pt idx="7032">
                  <c:v>0.2272636418149111</c:v>
                </c:pt>
                <c:pt idx="7033">
                  <c:v>0.2272636418149111</c:v>
                </c:pt>
                <c:pt idx="7034">
                  <c:v>0.2272636418149111</c:v>
                </c:pt>
                <c:pt idx="7035">
                  <c:v>0.2272636418149111</c:v>
                </c:pt>
                <c:pt idx="7036">
                  <c:v>0.2272636418149111</c:v>
                </c:pt>
                <c:pt idx="7037">
                  <c:v>0.2272636418149111</c:v>
                </c:pt>
                <c:pt idx="7038">
                  <c:v>0.2272636418149111</c:v>
                </c:pt>
                <c:pt idx="7039">
                  <c:v>0.22706376174295417</c:v>
                </c:pt>
                <c:pt idx="7040">
                  <c:v>0.22686388167099736</c:v>
                </c:pt>
                <c:pt idx="7041">
                  <c:v>0.22686388167099736</c:v>
                </c:pt>
                <c:pt idx="7042">
                  <c:v>0.22686388167099736</c:v>
                </c:pt>
                <c:pt idx="7043">
                  <c:v>0.22686388167099736</c:v>
                </c:pt>
                <c:pt idx="7044">
                  <c:v>0.22666400159904054</c:v>
                </c:pt>
                <c:pt idx="7045">
                  <c:v>0.22666400159904054</c:v>
                </c:pt>
                <c:pt idx="7046">
                  <c:v>0.22666400159904054</c:v>
                </c:pt>
                <c:pt idx="7047">
                  <c:v>0.22646412152708373</c:v>
                </c:pt>
                <c:pt idx="7048">
                  <c:v>0.22646412152708373</c:v>
                </c:pt>
                <c:pt idx="7049">
                  <c:v>0.22626424145512691</c:v>
                </c:pt>
                <c:pt idx="7050">
                  <c:v>0.22626424145512691</c:v>
                </c:pt>
                <c:pt idx="7051">
                  <c:v>0.22626424145512691</c:v>
                </c:pt>
                <c:pt idx="7052">
                  <c:v>0.22626424145512691</c:v>
                </c:pt>
                <c:pt idx="7053">
                  <c:v>0.2260643613831701</c:v>
                </c:pt>
                <c:pt idx="7054">
                  <c:v>0.2260643613831701</c:v>
                </c:pt>
                <c:pt idx="7055">
                  <c:v>0.2260643613831701</c:v>
                </c:pt>
                <c:pt idx="7056">
                  <c:v>0.2260643613831701</c:v>
                </c:pt>
                <c:pt idx="7057">
                  <c:v>0.22586448131121328</c:v>
                </c:pt>
                <c:pt idx="7058">
                  <c:v>0.22586448131121328</c:v>
                </c:pt>
                <c:pt idx="7059">
                  <c:v>0.22566460123925647</c:v>
                </c:pt>
                <c:pt idx="7060">
                  <c:v>0.22546472116729965</c:v>
                </c:pt>
                <c:pt idx="7061">
                  <c:v>0.22546472116729965</c:v>
                </c:pt>
                <c:pt idx="7062">
                  <c:v>0.22546472116729965</c:v>
                </c:pt>
                <c:pt idx="7063">
                  <c:v>0.22546472116729965</c:v>
                </c:pt>
                <c:pt idx="7064">
                  <c:v>0.22546472116729965</c:v>
                </c:pt>
                <c:pt idx="7065">
                  <c:v>0.22526484109534284</c:v>
                </c:pt>
                <c:pt idx="7066">
                  <c:v>0.22526484109534284</c:v>
                </c:pt>
                <c:pt idx="7067">
                  <c:v>0.22506496102338602</c:v>
                </c:pt>
                <c:pt idx="7068">
                  <c:v>0.2248650809514291</c:v>
                </c:pt>
                <c:pt idx="7069">
                  <c:v>0.2248650809514291</c:v>
                </c:pt>
                <c:pt idx="7070">
                  <c:v>0.22466520087947228</c:v>
                </c:pt>
                <c:pt idx="7071">
                  <c:v>0.22466520087947228</c:v>
                </c:pt>
                <c:pt idx="7072">
                  <c:v>0.22466520087947228</c:v>
                </c:pt>
                <c:pt idx="7073">
                  <c:v>0.22466520087947228</c:v>
                </c:pt>
                <c:pt idx="7074">
                  <c:v>0.22466520087947228</c:v>
                </c:pt>
                <c:pt idx="7075">
                  <c:v>0.22446532080751547</c:v>
                </c:pt>
                <c:pt idx="7076">
                  <c:v>0.22446532080751547</c:v>
                </c:pt>
                <c:pt idx="7077">
                  <c:v>0.22446532080751547</c:v>
                </c:pt>
                <c:pt idx="7078">
                  <c:v>0.22426544073555865</c:v>
                </c:pt>
                <c:pt idx="7079">
                  <c:v>0.22426544073555865</c:v>
                </c:pt>
                <c:pt idx="7080">
                  <c:v>0.22426544073555865</c:v>
                </c:pt>
                <c:pt idx="7081">
                  <c:v>0.22406556066360184</c:v>
                </c:pt>
                <c:pt idx="7082">
                  <c:v>0.22406556066360184</c:v>
                </c:pt>
                <c:pt idx="7083">
                  <c:v>0.22406556066360184</c:v>
                </c:pt>
                <c:pt idx="7084">
                  <c:v>0.22406556066360184</c:v>
                </c:pt>
                <c:pt idx="7085">
                  <c:v>0.22386568059164502</c:v>
                </c:pt>
                <c:pt idx="7086">
                  <c:v>0.22386568059164502</c:v>
                </c:pt>
                <c:pt idx="7087">
                  <c:v>0.22386568059164502</c:v>
                </c:pt>
                <c:pt idx="7088">
                  <c:v>0.22386568059164502</c:v>
                </c:pt>
                <c:pt idx="7089">
                  <c:v>0.22366580051968821</c:v>
                </c:pt>
                <c:pt idx="7090">
                  <c:v>0.22366580051968821</c:v>
                </c:pt>
                <c:pt idx="7091">
                  <c:v>0.22366580051968821</c:v>
                </c:pt>
                <c:pt idx="7092">
                  <c:v>0.22346592044773139</c:v>
                </c:pt>
                <c:pt idx="7093">
                  <c:v>0.22346592044773139</c:v>
                </c:pt>
                <c:pt idx="7094">
                  <c:v>0.22346592044773139</c:v>
                </c:pt>
                <c:pt idx="7095">
                  <c:v>0.22346592044773139</c:v>
                </c:pt>
                <c:pt idx="7096">
                  <c:v>0.22346592044773139</c:v>
                </c:pt>
                <c:pt idx="7097">
                  <c:v>0.22346592044773139</c:v>
                </c:pt>
                <c:pt idx="7098">
                  <c:v>0.22326604037577458</c:v>
                </c:pt>
                <c:pt idx="7099">
                  <c:v>0.22326604037577458</c:v>
                </c:pt>
                <c:pt idx="7100">
                  <c:v>0.22326604037577458</c:v>
                </c:pt>
                <c:pt idx="7101">
                  <c:v>0.22326604037577458</c:v>
                </c:pt>
                <c:pt idx="7102">
                  <c:v>0.22326604037577458</c:v>
                </c:pt>
                <c:pt idx="7103">
                  <c:v>0.22306616030381776</c:v>
                </c:pt>
                <c:pt idx="7104">
                  <c:v>0.22306616030381776</c:v>
                </c:pt>
                <c:pt idx="7105">
                  <c:v>0.22306616030381776</c:v>
                </c:pt>
                <c:pt idx="7106">
                  <c:v>0.22306616030381776</c:v>
                </c:pt>
                <c:pt idx="7107">
                  <c:v>0.22286628023186084</c:v>
                </c:pt>
                <c:pt idx="7108">
                  <c:v>0.22286628023186084</c:v>
                </c:pt>
                <c:pt idx="7109">
                  <c:v>0.22266640015990402</c:v>
                </c:pt>
                <c:pt idx="7110">
                  <c:v>0.22266640015990402</c:v>
                </c:pt>
                <c:pt idx="7111">
                  <c:v>0.22266640015990402</c:v>
                </c:pt>
                <c:pt idx="7112">
                  <c:v>0.22266640015990402</c:v>
                </c:pt>
                <c:pt idx="7113">
                  <c:v>0.22246652008794721</c:v>
                </c:pt>
                <c:pt idx="7114">
                  <c:v>0.22226664001599039</c:v>
                </c:pt>
                <c:pt idx="7115">
                  <c:v>0.22226664001599039</c:v>
                </c:pt>
                <c:pt idx="7116">
                  <c:v>0.22206675994403358</c:v>
                </c:pt>
                <c:pt idx="7117">
                  <c:v>0.22206675994403358</c:v>
                </c:pt>
                <c:pt idx="7118">
                  <c:v>0.22206675994403358</c:v>
                </c:pt>
                <c:pt idx="7119">
                  <c:v>0.22206675994403358</c:v>
                </c:pt>
                <c:pt idx="7120">
                  <c:v>0.22206675994403358</c:v>
                </c:pt>
                <c:pt idx="7121">
                  <c:v>0.22206675994403358</c:v>
                </c:pt>
                <c:pt idx="7122">
                  <c:v>0.22206675994403358</c:v>
                </c:pt>
                <c:pt idx="7123">
                  <c:v>0.22206675994403358</c:v>
                </c:pt>
                <c:pt idx="7124">
                  <c:v>0.22206675994403358</c:v>
                </c:pt>
                <c:pt idx="7125">
                  <c:v>0.22206675994403358</c:v>
                </c:pt>
                <c:pt idx="7126">
                  <c:v>0.22186687987207676</c:v>
                </c:pt>
                <c:pt idx="7127">
                  <c:v>0.22186687987207676</c:v>
                </c:pt>
                <c:pt idx="7128">
                  <c:v>0.22166699980011995</c:v>
                </c:pt>
                <c:pt idx="7129">
                  <c:v>0.22146711972816313</c:v>
                </c:pt>
                <c:pt idx="7130">
                  <c:v>0.22146711972816313</c:v>
                </c:pt>
                <c:pt idx="7131">
                  <c:v>0.22146711972816313</c:v>
                </c:pt>
                <c:pt idx="7132">
                  <c:v>0.22146711972816313</c:v>
                </c:pt>
                <c:pt idx="7133">
                  <c:v>0.22146711972816313</c:v>
                </c:pt>
                <c:pt idx="7134">
                  <c:v>0.22146711972816313</c:v>
                </c:pt>
                <c:pt idx="7135">
                  <c:v>0.22126723965620632</c:v>
                </c:pt>
                <c:pt idx="7136">
                  <c:v>0.22126723965620632</c:v>
                </c:pt>
                <c:pt idx="7137">
                  <c:v>0.22126723965620632</c:v>
                </c:pt>
                <c:pt idx="7138">
                  <c:v>0.22126723965620632</c:v>
                </c:pt>
                <c:pt idx="7139">
                  <c:v>0.22126723965620632</c:v>
                </c:pt>
                <c:pt idx="7140">
                  <c:v>0.22126723965620632</c:v>
                </c:pt>
                <c:pt idx="7141">
                  <c:v>0.22126723965620632</c:v>
                </c:pt>
                <c:pt idx="7142">
                  <c:v>0.2210673595842495</c:v>
                </c:pt>
                <c:pt idx="7143">
                  <c:v>0.22086747951229257</c:v>
                </c:pt>
                <c:pt idx="7144">
                  <c:v>0.22086747951229257</c:v>
                </c:pt>
                <c:pt idx="7145">
                  <c:v>0.22086747951229257</c:v>
                </c:pt>
                <c:pt idx="7146">
                  <c:v>0.22086747951229257</c:v>
                </c:pt>
                <c:pt idx="7147">
                  <c:v>0.22086747951229257</c:v>
                </c:pt>
                <c:pt idx="7148">
                  <c:v>0.22066759944033576</c:v>
                </c:pt>
                <c:pt idx="7149">
                  <c:v>0.22066759944033576</c:v>
                </c:pt>
                <c:pt idx="7150">
                  <c:v>0.22046771936837894</c:v>
                </c:pt>
                <c:pt idx="7151">
                  <c:v>0.22026783929642213</c:v>
                </c:pt>
                <c:pt idx="7152">
                  <c:v>0.22026783929642213</c:v>
                </c:pt>
                <c:pt idx="7153">
                  <c:v>0.22026783929642213</c:v>
                </c:pt>
                <c:pt idx="7154">
                  <c:v>0.22026783929642213</c:v>
                </c:pt>
                <c:pt idx="7155">
                  <c:v>0.22006795922446531</c:v>
                </c:pt>
                <c:pt idx="7156">
                  <c:v>0.2198680791525085</c:v>
                </c:pt>
                <c:pt idx="7157">
                  <c:v>0.2198680791525085</c:v>
                </c:pt>
                <c:pt idx="7158">
                  <c:v>0.2198680791525085</c:v>
                </c:pt>
                <c:pt idx="7159">
                  <c:v>0.21966819908055168</c:v>
                </c:pt>
                <c:pt idx="7160">
                  <c:v>0.21966819908055168</c:v>
                </c:pt>
                <c:pt idx="7161">
                  <c:v>0.21966819908055168</c:v>
                </c:pt>
                <c:pt idx="7162">
                  <c:v>0.21966819908055168</c:v>
                </c:pt>
                <c:pt idx="7163">
                  <c:v>0.21966819908055168</c:v>
                </c:pt>
                <c:pt idx="7164">
                  <c:v>0.21966819908055168</c:v>
                </c:pt>
                <c:pt idx="7165">
                  <c:v>0.21966819908055168</c:v>
                </c:pt>
                <c:pt idx="7166">
                  <c:v>0.21966819908055168</c:v>
                </c:pt>
                <c:pt idx="7167">
                  <c:v>0.21946831900859487</c:v>
                </c:pt>
                <c:pt idx="7168">
                  <c:v>0.21926843893663805</c:v>
                </c:pt>
                <c:pt idx="7169">
                  <c:v>0.21926843893663805</c:v>
                </c:pt>
                <c:pt idx="7170">
                  <c:v>0.21906855886468124</c:v>
                </c:pt>
                <c:pt idx="7171">
                  <c:v>0.21886867879272431</c:v>
                </c:pt>
                <c:pt idx="7172">
                  <c:v>0.2186687987207675</c:v>
                </c:pt>
                <c:pt idx="7173">
                  <c:v>0.21846891864881068</c:v>
                </c:pt>
                <c:pt idx="7174">
                  <c:v>0.21826903857685387</c:v>
                </c:pt>
                <c:pt idx="7175">
                  <c:v>0.21806915850489705</c:v>
                </c:pt>
                <c:pt idx="7176">
                  <c:v>0.21806915850489705</c:v>
                </c:pt>
                <c:pt idx="7177">
                  <c:v>0.21786927843294024</c:v>
                </c:pt>
                <c:pt idx="7178">
                  <c:v>0.21786927843294024</c:v>
                </c:pt>
                <c:pt idx="7179">
                  <c:v>0.21786927843294024</c:v>
                </c:pt>
                <c:pt idx="7180">
                  <c:v>0.21766939836098342</c:v>
                </c:pt>
                <c:pt idx="7181">
                  <c:v>0.21746951828902661</c:v>
                </c:pt>
                <c:pt idx="7182">
                  <c:v>0.21726963821706979</c:v>
                </c:pt>
                <c:pt idx="7183">
                  <c:v>0.21726963821706979</c:v>
                </c:pt>
                <c:pt idx="7184">
                  <c:v>0.21706975814511298</c:v>
                </c:pt>
                <c:pt idx="7185">
                  <c:v>0.21706975814511298</c:v>
                </c:pt>
                <c:pt idx="7186">
                  <c:v>0.21706975814511298</c:v>
                </c:pt>
                <c:pt idx="7187">
                  <c:v>0.21686987807315605</c:v>
                </c:pt>
                <c:pt idx="7188">
                  <c:v>0.21686987807315605</c:v>
                </c:pt>
                <c:pt idx="7189">
                  <c:v>0.21666999800119924</c:v>
                </c:pt>
                <c:pt idx="7190">
                  <c:v>0.21666999800119924</c:v>
                </c:pt>
                <c:pt idx="7191">
                  <c:v>0.21666999800119924</c:v>
                </c:pt>
                <c:pt idx="7192">
                  <c:v>0.21647011792924242</c:v>
                </c:pt>
                <c:pt idx="7193">
                  <c:v>0.21627023785728561</c:v>
                </c:pt>
                <c:pt idx="7194">
                  <c:v>0.21627023785728561</c:v>
                </c:pt>
                <c:pt idx="7195">
                  <c:v>0.21607035778532879</c:v>
                </c:pt>
                <c:pt idx="7196">
                  <c:v>0.21607035778532879</c:v>
                </c:pt>
                <c:pt idx="7197">
                  <c:v>0.21607035778532879</c:v>
                </c:pt>
                <c:pt idx="7198">
                  <c:v>0.21607035778532879</c:v>
                </c:pt>
                <c:pt idx="7199">
                  <c:v>0.21587047771337198</c:v>
                </c:pt>
                <c:pt idx="7200">
                  <c:v>0.21587047771337198</c:v>
                </c:pt>
                <c:pt idx="7201">
                  <c:v>0.21587047771337198</c:v>
                </c:pt>
                <c:pt idx="7202">
                  <c:v>0.21587047771337198</c:v>
                </c:pt>
                <c:pt idx="7203">
                  <c:v>0.21587047771337198</c:v>
                </c:pt>
                <c:pt idx="7204">
                  <c:v>0.21587047771337198</c:v>
                </c:pt>
                <c:pt idx="7205">
                  <c:v>0.21587047771337198</c:v>
                </c:pt>
                <c:pt idx="7206">
                  <c:v>0.21587047771337198</c:v>
                </c:pt>
                <c:pt idx="7207">
                  <c:v>0.21567059764141516</c:v>
                </c:pt>
                <c:pt idx="7208">
                  <c:v>0.21567059764141516</c:v>
                </c:pt>
                <c:pt idx="7209">
                  <c:v>0.21547071756945835</c:v>
                </c:pt>
                <c:pt idx="7210">
                  <c:v>0.21547071756945835</c:v>
                </c:pt>
                <c:pt idx="7211">
                  <c:v>0.21527083749750153</c:v>
                </c:pt>
                <c:pt idx="7212">
                  <c:v>0.21527083749750153</c:v>
                </c:pt>
                <c:pt idx="7213">
                  <c:v>0.21527083749750153</c:v>
                </c:pt>
                <c:pt idx="7214">
                  <c:v>0.21527083749750153</c:v>
                </c:pt>
                <c:pt idx="7215">
                  <c:v>0.21527083749750153</c:v>
                </c:pt>
                <c:pt idx="7216">
                  <c:v>0.21527083749750153</c:v>
                </c:pt>
                <c:pt idx="7217">
                  <c:v>0.21527083749750153</c:v>
                </c:pt>
                <c:pt idx="7218">
                  <c:v>0.21527083749750153</c:v>
                </c:pt>
                <c:pt idx="7219">
                  <c:v>0.21527083749750153</c:v>
                </c:pt>
                <c:pt idx="7220">
                  <c:v>0.21527083749750153</c:v>
                </c:pt>
                <c:pt idx="7221">
                  <c:v>0.21527083749750153</c:v>
                </c:pt>
                <c:pt idx="7222">
                  <c:v>0.21527083749750153</c:v>
                </c:pt>
                <c:pt idx="7223">
                  <c:v>0.21527083749750153</c:v>
                </c:pt>
                <c:pt idx="7224">
                  <c:v>0.21507095742554472</c:v>
                </c:pt>
                <c:pt idx="7225">
                  <c:v>0.21507095742554472</c:v>
                </c:pt>
                <c:pt idx="7226">
                  <c:v>0.21507095742554472</c:v>
                </c:pt>
                <c:pt idx="7227">
                  <c:v>0.21507095742554472</c:v>
                </c:pt>
                <c:pt idx="7228">
                  <c:v>0.21507095742554472</c:v>
                </c:pt>
                <c:pt idx="7229">
                  <c:v>0.21507095742554472</c:v>
                </c:pt>
                <c:pt idx="7230">
                  <c:v>0.2148710773535879</c:v>
                </c:pt>
                <c:pt idx="7231">
                  <c:v>0.2148710773535879</c:v>
                </c:pt>
                <c:pt idx="7232">
                  <c:v>0.2148710773535879</c:v>
                </c:pt>
                <c:pt idx="7233">
                  <c:v>0.2148710773535879</c:v>
                </c:pt>
                <c:pt idx="7234">
                  <c:v>0.21467119728163098</c:v>
                </c:pt>
                <c:pt idx="7235">
                  <c:v>0.21467119728163098</c:v>
                </c:pt>
                <c:pt idx="7236">
                  <c:v>0.21467119728163098</c:v>
                </c:pt>
                <c:pt idx="7237">
                  <c:v>0.21467119728163098</c:v>
                </c:pt>
                <c:pt idx="7238">
                  <c:v>0.21447131720967416</c:v>
                </c:pt>
                <c:pt idx="7239">
                  <c:v>0.21447131720967416</c:v>
                </c:pt>
                <c:pt idx="7240">
                  <c:v>0.21427143713771735</c:v>
                </c:pt>
                <c:pt idx="7241">
                  <c:v>0.21427143713771735</c:v>
                </c:pt>
                <c:pt idx="7242">
                  <c:v>0.21407155706576053</c:v>
                </c:pt>
                <c:pt idx="7243">
                  <c:v>0.21407155706576053</c:v>
                </c:pt>
                <c:pt idx="7244">
                  <c:v>0.21387167699380372</c:v>
                </c:pt>
                <c:pt idx="7245">
                  <c:v>0.2136717969218469</c:v>
                </c:pt>
                <c:pt idx="7246">
                  <c:v>0.2136717969218469</c:v>
                </c:pt>
                <c:pt idx="7247">
                  <c:v>0.2136717969218469</c:v>
                </c:pt>
                <c:pt idx="7248">
                  <c:v>0.2136717969218469</c:v>
                </c:pt>
                <c:pt idx="7249">
                  <c:v>0.2136717969218469</c:v>
                </c:pt>
                <c:pt idx="7250">
                  <c:v>0.2136717969218469</c:v>
                </c:pt>
                <c:pt idx="7251">
                  <c:v>0.2136717969218469</c:v>
                </c:pt>
                <c:pt idx="7252">
                  <c:v>0.21347191684989009</c:v>
                </c:pt>
                <c:pt idx="7253">
                  <c:v>0.21327203677793327</c:v>
                </c:pt>
                <c:pt idx="7254">
                  <c:v>0.21307215670597646</c:v>
                </c:pt>
                <c:pt idx="7255">
                  <c:v>0.21287227663401964</c:v>
                </c:pt>
                <c:pt idx="7256">
                  <c:v>0.21267239656206272</c:v>
                </c:pt>
                <c:pt idx="7257">
                  <c:v>0.21267239656206272</c:v>
                </c:pt>
                <c:pt idx="7258">
                  <c:v>0.21267239656206272</c:v>
                </c:pt>
                <c:pt idx="7259">
                  <c:v>0.2124725164901059</c:v>
                </c:pt>
                <c:pt idx="7260">
                  <c:v>0.2124725164901059</c:v>
                </c:pt>
                <c:pt idx="7261">
                  <c:v>0.2124725164901059</c:v>
                </c:pt>
                <c:pt idx="7262">
                  <c:v>0.21227263641814909</c:v>
                </c:pt>
                <c:pt idx="7263">
                  <c:v>0.21207275634619227</c:v>
                </c:pt>
                <c:pt idx="7264">
                  <c:v>0.21207275634619227</c:v>
                </c:pt>
                <c:pt idx="7265">
                  <c:v>0.21207275634619227</c:v>
                </c:pt>
                <c:pt idx="7266">
                  <c:v>0.21207275634619227</c:v>
                </c:pt>
                <c:pt idx="7267">
                  <c:v>0.21207275634619227</c:v>
                </c:pt>
                <c:pt idx="7268">
                  <c:v>0.21207275634619227</c:v>
                </c:pt>
                <c:pt idx="7269">
                  <c:v>0.21207275634619227</c:v>
                </c:pt>
                <c:pt idx="7270">
                  <c:v>0.21207275634619227</c:v>
                </c:pt>
                <c:pt idx="7271">
                  <c:v>0.21207275634619227</c:v>
                </c:pt>
                <c:pt idx="7272">
                  <c:v>0.21207275634619227</c:v>
                </c:pt>
                <c:pt idx="7273">
                  <c:v>0.21207275634619227</c:v>
                </c:pt>
                <c:pt idx="7274">
                  <c:v>0.21187287627423546</c:v>
                </c:pt>
                <c:pt idx="7275">
                  <c:v>0.21187287627423546</c:v>
                </c:pt>
                <c:pt idx="7276">
                  <c:v>0.21167299620227864</c:v>
                </c:pt>
                <c:pt idx="7277">
                  <c:v>0.21147311613032183</c:v>
                </c:pt>
                <c:pt idx="7278">
                  <c:v>0.21127323605836501</c:v>
                </c:pt>
                <c:pt idx="7279">
                  <c:v>0.2110733559864082</c:v>
                </c:pt>
                <c:pt idx="7280">
                  <c:v>0.21087347591445138</c:v>
                </c:pt>
                <c:pt idx="7281">
                  <c:v>0.21067359584249445</c:v>
                </c:pt>
                <c:pt idx="7282">
                  <c:v>0.21047371577053764</c:v>
                </c:pt>
                <c:pt idx="7283">
                  <c:v>0.21047371577053764</c:v>
                </c:pt>
                <c:pt idx="7284">
                  <c:v>0.21047371577053764</c:v>
                </c:pt>
                <c:pt idx="7285">
                  <c:v>0.21047371577053764</c:v>
                </c:pt>
                <c:pt idx="7286">
                  <c:v>0.21047371577053764</c:v>
                </c:pt>
                <c:pt idx="7287">
                  <c:v>0.21027383569858082</c:v>
                </c:pt>
                <c:pt idx="7288">
                  <c:v>0.21027383569858082</c:v>
                </c:pt>
                <c:pt idx="7289">
                  <c:v>0.21027383569858082</c:v>
                </c:pt>
                <c:pt idx="7290">
                  <c:v>0.21007395562662401</c:v>
                </c:pt>
                <c:pt idx="7291">
                  <c:v>0.20987407555466719</c:v>
                </c:pt>
                <c:pt idx="7292">
                  <c:v>0.20967419548271038</c:v>
                </c:pt>
                <c:pt idx="7293">
                  <c:v>0.20967419548271038</c:v>
                </c:pt>
                <c:pt idx="7294">
                  <c:v>0.20967419548271038</c:v>
                </c:pt>
                <c:pt idx="7295">
                  <c:v>0.20947431541075356</c:v>
                </c:pt>
                <c:pt idx="7296">
                  <c:v>0.20947431541075356</c:v>
                </c:pt>
                <c:pt idx="7297">
                  <c:v>0.20947431541075356</c:v>
                </c:pt>
                <c:pt idx="7298">
                  <c:v>0.20947431541075356</c:v>
                </c:pt>
                <c:pt idx="7299">
                  <c:v>0.20947431541075356</c:v>
                </c:pt>
                <c:pt idx="7300">
                  <c:v>0.20947431541075356</c:v>
                </c:pt>
                <c:pt idx="7301">
                  <c:v>0.20927443533879675</c:v>
                </c:pt>
                <c:pt idx="7302">
                  <c:v>0.20907455526683993</c:v>
                </c:pt>
                <c:pt idx="7303">
                  <c:v>0.20907455526683993</c:v>
                </c:pt>
                <c:pt idx="7304">
                  <c:v>0.20907455526683993</c:v>
                </c:pt>
                <c:pt idx="7305">
                  <c:v>0.20907455526683993</c:v>
                </c:pt>
                <c:pt idx="7306">
                  <c:v>0.20907455526683993</c:v>
                </c:pt>
                <c:pt idx="7307">
                  <c:v>0.20887467519488312</c:v>
                </c:pt>
                <c:pt idx="7308">
                  <c:v>0.20887467519488312</c:v>
                </c:pt>
                <c:pt idx="7309">
                  <c:v>0.20887467519488312</c:v>
                </c:pt>
                <c:pt idx="7310">
                  <c:v>0.20867479512292619</c:v>
                </c:pt>
                <c:pt idx="7311">
                  <c:v>0.20847491505096938</c:v>
                </c:pt>
                <c:pt idx="7312">
                  <c:v>0.20847491505096938</c:v>
                </c:pt>
                <c:pt idx="7313">
                  <c:v>0.20827503497901256</c:v>
                </c:pt>
                <c:pt idx="7314">
                  <c:v>0.20807515490705575</c:v>
                </c:pt>
                <c:pt idx="7315">
                  <c:v>0.20807515490705575</c:v>
                </c:pt>
                <c:pt idx="7316">
                  <c:v>0.20807515490705575</c:v>
                </c:pt>
                <c:pt idx="7317">
                  <c:v>0.20787527483509893</c:v>
                </c:pt>
                <c:pt idx="7318">
                  <c:v>0.20787527483509893</c:v>
                </c:pt>
                <c:pt idx="7319">
                  <c:v>0.20767539476314212</c:v>
                </c:pt>
                <c:pt idx="7320">
                  <c:v>0.20767539476314212</c:v>
                </c:pt>
                <c:pt idx="7321">
                  <c:v>0.20767539476314212</c:v>
                </c:pt>
                <c:pt idx="7322">
                  <c:v>0.20767539476314212</c:v>
                </c:pt>
                <c:pt idx="7323">
                  <c:v>0.2074755146911853</c:v>
                </c:pt>
                <c:pt idx="7324">
                  <c:v>0.2074755146911853</c:v>
                </c:pt>
                <c:pt idx="7325">
                  <c:v>0.2074755146911853</c:v>
                </c:pt>
                <c:pt idx="7326">
                  <c:v>0.2074755146911853</c:v>
                </c:pt>
                <c:pt idx="7327">
                  <c:v>0.20727563461922849</c:v>
                </c:pt>
                <c:pt idx="7328">
                  <c:v>0.20727563461922849</c:v>
                </c:pt>
                <c:pt idx="7329">
                  <c:v>0.20707575454727167</c:v>
                </c:pt>
                <c:pt idx="7330">
                  <c:v>0.20687587447531486</c:v>
                </c:pt>
                <c:pt idx="7331">
                  <c:v>0.20687587447531486</c:v>
                </c:pt>
                <c:pt idx="7332">
                  <c:v>0.20687587447531486</c:v>
                </c:pt>
                <c:pt idx="7333">
                  <c:v>0.20687587447531486</c:v>
                </c:pt>
                <c:pt idx="7334">
                  <c:v>0.20687587447531486</c:v>
                </c:pt>
                <c:pt idx="7335">
                  <c:v>0.20687587447531486</c:v>
                </c:pt>
                <c:pt idx="7336">
                  <c:v>0.20687587447531486</c:v>
                </c:pt>
                <c:pt idx="7337">
                  <c:v>0.20687587447531486</c:v>
                </c:pt>
                <c:pt idx="7338">
                  <c:v>0.20687587447531486</c:v>
                </c:pt>
                <c:pt idx="7339">
                  <c:v>0.20687587447531486</c:v>
                </c:pt>
                <c:pt idx="7340">
                  <c:v>0.20687587447531486</c:v>
                </c:pt>
                <c:pt idx="7341">
                  <c:v>0.20667599440335793</c:v>
                </c:pt>
                <c:pt idx="7342">
                  <c:v>0.20667599440335793</c:v>
                </c:pt>
                <c:pt idx="7343">
                  <c:v>0.20667599440335793</c:v>
                </c:pt>
                <c:pt idx="7344">
                  <c:v>0.20667599440335793</c:v>
                </c:pt>
                <c:pt idx="7345">
                  <c:v>0.20647611433140112</c:v>
                </c:pt>
                <c:pt idx="7346">
                  <c:v>0.20647611433140112</c:v>
                </c:pt>
                <c:pt idx="7347">
                  <c:v>0.20647611433140112</c:v>
                </c:pt>
                <c:pt idx="7348">
                  <c:v>0.20647611433140112</c:v>
                </c:pt>
                <c:pt idx="7349">
                  <c:v>0.2062762342594443</c:v>
                </c:pt>
                <c:pt idx="7350">
                  <c:v>0.2062762342594443</c:v>
                </c:pt>
                <c:pt idx="7351">
                  <c:v>0.2062762342594443</c:v>
                </c:pt>
                <c:pt idx="7352">
                  <c:v>0.2062762342594443</c:v>
                </c:pt>
                <c:pt idx="7353">
                  <c:v>0.2062762342594443</c:v>
                </c:pt>
                <c:pt idx="7354">
                  <c:v>0.2062762342594443</c:v>
                </c:pt>
                <c:pt idx="7355">
                  <c:v>0.2062762342594443</c:v>
                </c:pt>
                <c:pt idx="7356">
                  <c:v>0.20607635418748749</c:v>
                </c:pt>
                <c:pt idx="7357">
                  <c:v>0.20607635418748749</c:v>
                </c:pt>
                <c:pt idx="7358">
                  <c:v>0.20607635418748749</c:v>
                </c:pt>
                <c:pt idx="7359">
                  <c:v>0.20607635418748749</c:v>
                </c:pt>
                <c:pt idx="7360">
                  <c:v>0.20607635418748749</c:v>
                </c:pt>
                <c:pt idx="7361">
                  <c:v>0.20607635418748749</c:v>
                </c:pt>
                <c:pt idx="7362">
                  <c:v>0.20607635418748749</c:v>
                </c:pt>
                <c:pt idx="7363">
                  <c:v>0.20587647411553067</c:v>
                </c:pt>
                <c:pt idx="7364">
                  <c:v>0.20587647411553067</c:v>
                </c:pt>
                <c:pt idx="7365">
                  <c:v>0.20567659404357386</c:v>
                </c:pt>
                <c:pt idx="7366">
                  <c:v>0.20547671397161704</c:v>
                </c:pt>
                <c:pt idx="7367">
                  <c:v>0.20527683389966023</c:v>
                </c:pt>
                <c:pt idx="7368">
                  <c:v>0.20507695382770341</c:v>
                </c:pt>
                <c:pt idx="7369">
                  <c:v>0.20507695382770341</c:v>
                </c:pt>
                <c:pt idx="7370">
                  <c:v>0.20507695382770341</c:v>
                </c:pt>
                <c:pt idx="7371">
                  <c:v>0.20507695382770341</c:v>
                </c:pt>
                <c:pt idx="7372">
                  <c:v>0.20507695382770341</c:v>
                </c:pt>
                <c:pt idx="7373">
                  <c:v>0.2048770737557466</c:v>
                </c:pt>
                <c:pt idx="7374">
                  <c:v>0.2048770737557466</c:v>
                </c:pt>
                <c:pt idx="7375">
                  <c:v>0.2048770737557466</c:v>
                </c:pt>
                <c:pt idx="7376">
                  <c:v>0.2048770737557466</c:v>
                </c:pt>
                <c:pt idx="7377">
                  <c:v>0.2048770737557466</c:v>
                </c:pt>
                <c:pt idx="7378">
                  <c:v>0.20467719368378967</c:v>
                </c:pt>
                <c:pt idx="7379">
                  <c:v>0.20467719368378967</c:v>
                </c:pt>
                <c:pt idx="7380">
                  <c:v>0.20467719368378967</c:v>
                </c:pt>
                <c:pt idx="7381">
                  <c:v>0.20447731361183286</c:v>
                </c:pt>
                <c:pt idx="7382">
                  <c:v>0.20447731361183286</c:v>
                </c:pt>
                <c:pt idx="7383">
                  <c:v>0.20447731361183286</c:v>
                </c:pt>
                <c:pt idx="7384">
                  <c:v>0.20447731361183286</c:v>
                </c:pt>
                <c:pt idx="7385">
                  <c:v>0.20447731361183286</c:v>
                </c:pt>
                <c:pt idx="7386">
                  <c:v>0.20447731361183286</c:v>
                </c:pt>
                <c:pt idx="7387">
                  <c:v>0.20447731361183286</c:v>
                </c:pt>
                <c:pt idx="7388">
                  <c:v>0.20427743353987604</c:v>
                </c:pt>
                <c:pt idx="7389">
                  <c:v>0.20407755346791923</c:v>
                </c:pt>
                <c:pt idx="7390">
                  <c:v>0.20387767339596241</c:v>
                </c:pt>
                <c:pt idx="7391">
                  <c:v>0.20387767339596241</c:v>
                </c:pt>
                <c:pt idx="7392">
                  <c:v>0.2036777933240056</c:v>
                </c:pt>
                <c:pt idx="7393">
                  <c:v>0.20347791325204878</c:v>
                </c:pt>
                <c:pt idx="7394">
                  <c:v>0.20327803318009197</c:v>
                </c:pt>
                <c:pt idx="7395">
                  <c:v>0.20327803318009197</c:v>
                </c:pt>
                <c:pt idx="7396">
                  <c:v>0.20327803318009197</c:v>
                </c:pt>
                <c:pt idx="7397">
                  <c:v>0.20327803318009197</c:v>
                </c:pt>
                <c:pt idx="7398">
                  <c:v>0.20327803318009197</c:v>
                </c:pt>
                <c:pt idx="7399">
                  <c:v>0.20307815310813515</c:v>
                </c:pt>
                <c:pt idx="7400">
                  <c:v>0.20287827303617834</c:v>
                </c:pt>
                <c:pt idx="7401">
                  <c:v>0.20287827303617834</c:v>
                </c:pt>
                <c:pt idx="7402">
                  <c:v>0.20267839296422152</c:v>
                </c:pt>
                <c:pt idx="7403">
                  <c:v>0.20267839296422152</c:v>
                </c:pt>
                <c:pt idx="7404">
                  <c:v>0.20267839296422152</c:v>
                </c:pt>
                <c:pt idx="7405">
                  <c:v>0.20267839296422152</c:v>
                </c:pt>
                <c:pt idx="7406">
                  <c:v>0.20267839296422152</c:v>
                </c:pt>
                <c:pt idx="7407">
                  <c:v>0.20247851289226459</c:v>
                </c:pt>
                <c:pt idx="7408">
                  <c:v>0.20247851289226459</c:v>
                </c:pt>
                <c:pt idx="7409">
                  <c:v>0.20227863282030778</c:v>
                </c:pt>
                <c:pt idx="7410">
                  <c:v>0.20207875274835096</c:v>
                </c:pt>
                <c:pt idx="7411">
                  <c:v>0.20207875274835096</c:v>
                </c:pt>
                <c:pt idx="7412">
                  <c:v>0.20207875274835096</c:v>
                </c:pt>
                <c:pt idx="7413">
                  <c:v>0.20207875274835096</c:v>
                </c:pt>
                <c:pt idx="7414">
                  <c:v>0.20207875274835096</c:v>
                </c:pt>
                <c:pt idx="7415">
                  <c:v>0.20187887267639415</c:v>
                </c:pt>
                <c:pt idx="7416">
                  <c:v>0.20187887267639415</c:v>
                </c:pt>
                <c:pt idx="7417">
                  <c:v>0.20187887267639415</c:v>
                </c:pt>
                <c:pt idx="7418">
                  <c:v>0.20167899260443733</c:v>
                </c:pt>
                <c:pt idx="7419">
                  <c:v>0.20167899260443733</c:v>
                </c:pt>
                <c:pt idx="7420">
                  <c:v>0.20167899260443733</c:v>
                </c:pt>
                <c:pt idx="7421">
                  <c:v>0.20147911253248052</c:v>
                </c:pt>
                <c:pt idx="7422">
                  <c:v>0.2012792324605237</c:v>
                </c:pt>
                <c:pt idx="7423">
                  <c:v>0.2012792324605237</c:v>
                </c:pt>
                <c:pt idx="7424">
                  <c:v>0.2012792324605237</c:v>
                </c:pt>
                <c:pt idx="7425">
                  <c:v>0.20107935238856689</c:v>
                </c:pt>
                <c:pt idx="7426">
                  <c:v>0.20087947231661007</c:v>
                </c:pt>
                <c:pt idx="7427">
                  <c:v>0.20087947231661007</c:v>
                </c:pt>
                <c:pt idx="7428">
                  <c:v>0.20087947231661007</c:v>
                </c:pt>
                <c:pt idx="7429">
                  <c:v>0.20067959224465326</c:v>
                </c:pt>
                <c:pt idx="7430">
                  <c:v>0.20047971217269633</c:v>
                </c:pt>
                <c:pt idx="7431">
                  <c:v>0.20027983210073952</c:v>
                </c:pt>
                <c:pt idx="7432">
                  <c:v>0.20027983210073952</c:v>
                </c:pt>
                <c:pt idx="7433">
                  <c:v>0.20027983210073952</c:v>
                </c:pt>
                <c:pt idx="7434">
                  <c:v>0.20027983210073952</c:v>
                </c:pt>
                <c:pt idx="7435">
                  <c:v>0.20027983210073952</c:v>
                </c:pt>
                <c:pt idx="7436">
                  <c:v>0.20027983210073952</c:v>
                </c:pt>
                <c:pt idx="7437">
                  <c:v>0.20027983210073952</c:v>
                </c:pt>
                <c:pt idx="7438">
                  <c:v>0.2000799520287827</c:v>
                </c:pt>
                <c:pt idx="7439">
                  <c:v>0.19988007195682589</c:v>
                </c:pt>
                <c:pt idx="7440">
                  <c:v>0.19968019188486907</c:v>
                </c:pt>
                <c:pt idx="7441">
                  <c:v>0.19968019188486907</c:v>
                </c:pt>
                <c:pt idx="7442">
                  <c:v>0.19968019188486907</c:v>
                </c:pt>
                <c:pt idx="7443">
                  <c:v>0.19968019188486907</c:v>
                </c:pt>
                <c:pt idx="7444">
                  <c:v>0.19948031181291226</c:v>
                </c:pt>
                <c:pt idx="7445">
                  <c:v>0.19928043174095544</c:v>
                </c:pt>
                <c:pt idx="7446">
                  <c:v>0.19928043174095544</c:v>
                </c:pt>
                <c:pt idx="7447">
                  <c:v>0.19928043174095544</c:v>
                </c:pt>
                <c:pt idx="7448">
                  <c:v>0.19908055166899863</c:v>
                </c:pt>
                <c:pt idx="7449">
                  <c:v>0.19908055166899863</c:v>
                </c:pt>
                <c:pt idx="7450">
                  <c:v>0.19908055166899863</c:v>
                </c:pt>
                <c:pt idx="7451">
                  <c:v>0.19888067159704181</c:v>
                </c:pt>
                <c:pt idx="7452">
                  <c:v>0.19888067159704181</c:v>
                </c:pt>
                <c:pt idx="7453">
                  <c:v>0.198680791525085</c:v>
                </c:pt>
                <c:pt idx="7454">
                  <c:v>0.19848091145312807</c:v>
                </c:pt>
                <c:pt idx="7455">
                  <c:v>0.19848091145312807</c:v>
                </c:pt>
                <c:pt idx="7456">
                  <c:v>0.19848091145312807</c:v>
                </c:pt>
                <c:pt idx="7457">
                  <c:v>0.19828103138117126</c:v>
                </c:pt>
                <c:pt idx="7458">
                  <c:v>0.19828103138117126</c:v>
                </c:pt>
                <c:pt idx="7459">
                  <c:v>0.19828103138117126</c:v>
                </c:pt>
                <c:pt idx="7460">
                  <c:v>0.19808115130921444</c:v>
                </c:pt>
                <c:pt idx="7461">
                  <c:v>0.19808115130921444</c:v>
                </c:pt>
                <c:pt idx="7462">
                  <c:v>0.19808115130921444</c:v>
                </c:pt>
                <c:pt idx="7463">
                  <c:v>0.19788127123725763</c:v>
                </c:pt>
                <c:pt idx="7464">
                  <c:v>0.19788127123725763</c:v>
                </c:pt>
                <c:pt idx="7465">
                  <c:v>0.19768139116530081</c:v>
                </c:pt>
                <c:pt idx="7466">
                  <c:v>0.19768139116530081</c:v>
                </c:pt>
                <c:pt idx="7467">
                  <c:v>0.19768139116530081</c:v>
                </c:pt>
                <c:pt idx="7468">
                  <c:v>0.197481511093344</c:v>
                </c:pt>
                <c:pt idx="7469">
                  <c:v>0.197481511093344</c:v>
                </c:pt>
                <c:pt idx="7470">
                  <c:v>0.197481511093344</c:v>
                </c:pt>
                <c:pt idx="7471">
                  <c:v>0.197481511093344</c:v>
                </c:pt>
                <c:pt idx="7472">
                  <c:v>0.19728163102138718</c:v>
                </c:pt>
                <c:pt idx="7473">
                  <c:v>0.19708175094943037</c:v>
                </c:pt>
                <c:pt idx="7474">
                  <c:v>0.19708175094943037</c:v>
                </c:pt>
                <c:pt idx="7475">
                  <c:v>0.19708175094943037</c:v>
                </c:pt>
                <c:pt idx="7476">
                  <c:v>0.19688187087747355</c:v>
                </c:pt>
                <c:pt idx="7477">
                  <c:v>0.19668199080551674</c:v>
                </c:pt>
                <c:pt idx="7478">
                  <c:v>0.19668199080551674</c:v>
                </c:pt>
                <c:pt idx="7479">
                  <c:v>0.19668199080551674</c:v>
                </c:pt>
                <c:pt idx="7480">
                  <c:v>0.19668199080551674</c:v>
                </c:pt>
                <c:pt idx="7481">
                  <c:v>0.19648211073355981</c:v>
                </c:pt>
                <c:pt idx="7482">
                  <c:v>0.196282230661603</c:v>
                </c:pt>
                <c:pt idx="7483">
                  <c:v>0.19608235058964618</c:v>
                </c:pt>
                <c:pt idx="7484">
                  <c:v>0.19608235058964618</c:v>
                </c:pt>
                <c:pt idx="7485">
                  <c:v>0.19588247051768937</c:v>
                </c:pt>
                <c:pt idx="7486">
                  <c:v>0.19568259044573255</c:v>
                </c:pt>
                <c:pt idx="7487">
                  <c:v>0.19548271037377574</c:v>
                </c:pt>
                <c:pt idx="7488">
                  <c:v>0.19548271037377574</c:v>
                </c:pt>
                <c:pt idx="7489">
                  <c:v>0.19548271037377574</c:v>
                </c:pt>
                <c:pt idx="7490">
                  <c:v>0.19548271037377574</c:v>
                </c:pt>
                <c:pt idx="7491">
                  <c:v>0.19548271037377574</c:v>
                </c:pt>
                <c:pt idx="7492">
                  <c:v>0.19528283030181892</c:v>
                </c:pt>
                <c:pt idx="7493">
                  <c:v>0.19508295022986211</c:v>
                </c:pt>
                <c:pt idx="7494">
                  <c:v>0.19508295022986211</c:v>
                </c:pt>
                <c:pt idx="7495">
                  <c:v>0.19488307015790529</c:v>
                </c:pt>
                <c:pt idx="7496">
                  <c:v>0.19468319008594848</c:v>
                </c:pt>
                <c:pt idx="7497">
                  <c:v>0.19468319008594848</c:v>
                </c:pt>
                <c:pt idx="7498">
                  <c:v>0.19468319008594848</c:v>
                </c:pt>
                <c:pt idx="7499">
                  <c:v>0.19468319008594848</c:v>
                </c:pt>
                <c:pt idx="7500">
                  <c:v>0.19468319008594848</c:v>
                </c:pt>
                <c:pt idx="7501">
                  <c:v>0.19448331001399155</c:v>
                </c:pt>
                <c:pt idx="7502">
                  <c:v>0.19448331001399155</c:v>
                </c:pt>
                <c:pt idx="7503">
                  <c:v>0.19428342994203474</c:v>
                </c:pt>
                <c:pt idx="7504">
                  <c:v>0.19428342994203474</c:v>
                </c:pt>
                <c:pt idx="7505">
                  <c:v>0.19428342994203474</c:v>
                </c:pt>
                <c:pt idx="7506">
                  <c:v>0.19408354987007792</c:v>
                </c:pt>
                <c:pt idx="7507">
                  <c:v>0.19408354987007792</c:v>
                </c:pt>
                <c:pt idx="7508">
                  <c:v>0.19388366979812111</c:v>
                </c:pt>
                <c:pt idx="7509">
                  <c:v>0.19388366979812111</c:v>
                </c:pt>
                <c:pt idx="7510">
                  <c:v>0.19388366979812111</c:v>
                </c:pt>
                <c:pt idx="7511">
                  <c:v>0.19388366979812111</c:v>
                </c:pt>
                <c:pt idx="7512">
                  <c:v>0.19388366979812111</c:v>
                </c:pt>
                <c:pt idx="7513">
                  <c:v>0.19388366979812111</c:v>
                </c:pt>
                <c:pt idx="7514">
                  <c:v>0.19388366979812111</c:v>
                </c:pt>
                <c:pt idx="7515">
                  <c:v>0.19368378972616429</c:v>
                </c:pt>
                <c:pt idx="7516">
                  <c:v>0.19368378972616429</c:v>
                </c:pt>
                <c:pt idx="7517">
                  <c:v>0.19368378972616429</c:v>
                </c:pt>
                <c:pt idx="7518">
                  <c:v>0.19348390965420748</c:v>
                </c:pt>
                <c:pt idx="7519">
                  <c:v>0.19348390965420748</c:v>
                </c:pt>
                <c:pt idx="7520">
                  <c:v>0.19348390965420748</c:v>
                </c:pt>
                <c:pt idx="7521">
                  <c:v>0.19348390965420748</c:v>
                </c:pt>
                <c:pt idx="7522">
                  <c:v>0.19348390965420748</c:v>
                </c:pt>
                <c:pt idx="7523">
                  <c:v>0.19328402958225066</c:v>
                </c:pt>
                <c:pt idx="7524">
                  <c:v>0.19328402958225066</c:v>
                </c:pt>
                <c:pt idx="7525">
                  <c:v>0.19328402958225066</c:v>
                </c:pt>
                <c:pt idx="7526">
                  <c:v>0.19308414951029385</c:v>
                </c:pt>
                <c:pt idx="7527">
                  <c:v>0.19288426943833703</c:v>
                </c:pt>
                <c:pt idx="7528">
                  <c:v>0.19288426943833703</c:v>
                </c:pt>
                <c:pt idx="7529">
                  <c:v>0.19288426943833703</c:v>
                </c:pt>
                <c:pt idx="7530">
                  <c:v>0.19268438936638022</c:v>
                </c:pt>
                <c:pt idx="7531">
                  <c:v>0.19268438936638022</c:v>
                </c:pt>
                <c:pt idx="7532">
                  <c:v>0.19268438936638022</c:v>
                </c:pt>
                <c:pt idx="7533">
                  <c:v>0.1924845092944234</c:v>
                </c:pt>
                <c:pt idx="7534">
                  <c:v>0.1924845092944234</c:v>
                </c:pt>
                <c:pt idx="7535">
                  <c:v>0.1924845092944234</c:v>
                </c:pt>
                <c:pt idx="7536">
                  <c:v>0.1924845092944234</c:v>
                </c:pt>
                <c:pt idx="7537">
                  <c:v>0.19228462922246647</c:v>
                </c:pt>
                <c:pt idx="7538">
                  <c:v>0.19208474915050966</c:v>
                </c:pt>
                <c:pt idx="7539">
                  <c:v>0.19208474915050966</c:v>
                </c:pt>
                <c:pt idx="7540">
                  <c:v>0.19208474915050966</c:v>
                </c:pt>
                <c:pt idx="7541">
                  <c:v>0.19188486907855284</c:v>
                </c:pt>
                <c:pt idx="7542">
                  <c:v>0.19188486907855284</c:v>
                </c:pt>
                <c:pt idx="7543">
                  <c:v>0.19188486907855284</c:v>
                </c:pt>
                <c:pt idx="7544">
                  <c:v>0.19188486907855284</c:v>
                </c:pt>
                <c:pt idx="7545">
                  <c:v>0.19188486907855284</c:v>
                </c:pt>
                <c:pt idx="7546">
                  <c:v>0.19168498900659603</c:v>
                </c:pt>
                <c:pt idx="7547">
                  <c:v>0.19148510893463921</c:v>
                </c:pt>
                <c:pt idx="7548">
                  <c:v>0.19148510893463921</c:v>
                </c:pt>
                <c:pt idx="7549">
                  <c:v>0.19148510893463921</c:v>
                </c:pt>
                <c:pt idx="7550">
                  <c:v>0.19148510893463921</c:v>
                </c:pt>
                <c:pt idx="7551">
                  <c:v>0.1912852288626824</c:v>
                </c:pt>
                <c:pt idx="7552">
                  <c:v>0.19108534879072558</c:v>
                </c:pt>
                <c:pt idx="7553">
                  <c:v>0.19108534879072558</c:v>
                </c:pt>
                <c:pt idx="7554">
                  <c:v>0.19108534879072558</c:v>
                </c:pt>
                <c:pt idx="7555">
                  <c:v>0.19108534879072558</c:v>
                </c:pt>
                <c:pt idx="7556">
                  <c:v>0.19088546871876877</c:v>
                </c:pt>
                <c:pt idx="7557">
                  <c:v>0.19068558864681195</c:v>
                </c:pt>
                <c:pt idx="7558">
                  <c:v>0.19048570857485514</c:v>
                </c:pt>
                <c:pt idx="7559">
                  <c:v>0.19048570857485514</c:v>
                </c:pt>
                <c:pt idx="7560">
                  <c:v>0.19048570857485514</c:v>
                </c:pt>
                <c:pt idx="7561">
                  <c:v>0.19048570857485514</c:v>
                </c:pt>
                <c:pt idx="7562">
                  <c:v>0.19048570857485514</c:v>
                </c:pt>
                <c:pt idx="7563">
                  <c:v>0.19048570857485514</c:v>
                </c:pt>
                <c:pt idx="7564">
                  <c:v>0.19028582850289821</c:v>
                </c:pt>
                <c:pt idx="7565">
                  <c:v>0.19028582850289821</c:v>
                </c:pt>
                <c:pt idx="7566">
                  <c:v>0.19028582850289821</c:v>
                </c:pt>
                <c:pt idx="7567">
                  <c:v>0.19028582850289821</c:v>
                </c:pt>
                <c:pt idx="7568">
                  <c:v>0.19028582850289821</c:v>
                </c:pt>
                <c:pt idx="7569">
                  <c:v>0.19028582850289821</c:v>
                </c:pt>
                <c:pt idx="7570">
                  <c:v>0.19028582850289821</c:v>
                </c:pt>
                <c:pt idx="7571">
                  <c:v>0.19028582850289821</c:v>
                </c:pt>
                <c:pt idx="7572">
                  <c:v>0.1900859484309414</c:v>
                </c:pt>
                <c:pt idx="7573">
                  <c:v>0.18988606835898458</c:v>
                </c:pt>
                <c:pt idx="7574">
                  <c:v>0.18988606835898458</c:v>
                </c:pt>
                <c:pt idx="7575">
                  <c:v>0.18968618828702777</c:v>
                </c:pt>
                <c:pt idx="7576">
                  <c:v>0.18968618828702777</c:v>
                </c:pt>
                <c:pt idx="7577">
                  <c:v>0.18968618828702777</c:v>
                </c:pt>
                <c:pt idx="7578">
                  <c:v>0.18968618828702777</c:v>
                </c:pt>
                <c:pt idx="7579">
                  <c:v>0.18968618828702777</c:v>
                </c:pt>
                <c:pt idx="7580">
                  <c:v>0.18948630821507095</c:v>
                </c:pt>
                <c:pt idx="7581">
                  <c:v>0.18948630821507095</c:v>
                </c:pt>
                <c:pt idx="7582">
                  <c:v>0.18948630821507095</c:v>
                </c:pt>
                <c:pt idx="7583">
                  <c:v>0.18948630821507095</c:v>
                </c:pt>
                <c:pt idx="7584">
                  <c:v>0.18948630821507095</c:v>
                </c:pt>
                <c:pt idx="7585">
                  <c:v>0.18948630821507095</c:v>
                </c:pt>
                <c:pt idx="7586">
                  <c:v>0.18948630821507095</c:v>
                </c:pt>
                <c:pt idx="7587">
                  <c:v>0.18928642814311414</c:v>
                </c:pt>
                <c:pt idx="7588">
                  <c:v>0.18928642814311414</c:v>
                </c:pt>
                <c:pt idx="7589">
                  <c:v>0.18928642814311414</c:v>
                </c:pt>
                <c:pt idx="7590">
                  <c:v>0.18928642814311414</c:v>
                </c:pt>
                <c:pt idx="7591">
                  <c:v>0.18908654807115732</c:v>
                </c:pt>
                <c:pt idx="7592">
                  <c:v>0.18888666799920051</c:v>
                </c:pt>
                <c:pt idx="7593">
                  <c:v>0.18888666799920051</c:v>
                </c:pt>
                <c:pt idx="7594">
                  <c:v>0.18868678792724369</c:v>
                </c:pt>
                <c:pt idx="7595">
                  <c:v>0.18848690785528688</c:v>
                </c:pt>
                <c:pt idx="7596">
                  <c:v>0.18848690785528688</c:v>
                </c:pt>
                <c:pt idx="7597">
                  <c:v>0.18828702778332995</c:v>
                </c:pt>
                <c:pt idx="7598">
                  <c:v>0.18808714771137314</c:v>
                </c:pt>
                <c:pt idx="7599">
                  <c:v>0.18808714771137314</c:v>
                </c:pt>
                <c:pt idx="7600">
                  <c:v>0.18788726763941632</c:v>
                </c:pt>
                <c:pt idx="7601">
                  <c:v>0.18788726763941632</c:v>
                </c:pt>
                <c:pt idx="7602">
                  <c:v>0.18788726763941632</c:v>
                </c:pt>
                <c:pt idx="7603">
                  <c:v>0.18768738756745951</c:v>
                </c:pt>
                <c:pt idx="7604">
                  <c:v>0.18768738756745951</c:v>
                </c:pt>
                <c:pt idx="7605">
                  <c:v>0.18748750749550269</c:v>
                </c:pt>
                <c:pt idx="7606">
                  <c:v>0.18748750749550269</c:v>
                </c:pt>
                <c:pt idx="7607">
                  <c:v>0.18748750749550269</c:v>
                </c:pt>
                <c:pt idx="7608">
                  <c:v>0.18748750749550269</c:v>
                </c:pt>
                <c:pt idx="7609">
                  <c:v>0.18748750749550269</c:v>
                </c:pt>
                <c:pt idx="7610">
                  <c:v>0.18748750749550269</c:v>
                </c:pt>
                <c:pt idx="7611">
                  <c:v>0.18748750749550269</c:v>
                </c:pt>
                <c:pt idx="7612">
                  <c:v>0.18728762742354588</c:v>
                </c:pt>
                <c:pt idx="7613">
                  <c:v>0.18728762742354588</c:v>
                </c:pt>
                <c:pt idx="7614">
                  <c:v>0.18708774735158906</c:v>
                </c:pt>
                <c:pt idx="7615">
                  <c:v>0.18688786727963225</c:v>
                </c:pt>
                <c:pt idx="7616">
                  <c:v>0.18688786727963225</c:v>
                </c:pt>
                <c:pt idx="7617">
                  <c:v>0.18688786727963225</c:v>
                </c:pt>
                <c:pt idx="7618">
                  <c:v>0.18688786727963225</c:v>
                </c:pt>
                <c:pt idx="7619">
                  <c:v>0.18688786727963225</c:v>
                </c:pt>
                <c:pt idx="7620">
                  <c:v>0.18688786727963225</c:v>
                </c:pt>
                <c:pt idx="7621">
                  <c:v>0.18688786727963225</c:v>
                </c:pt>
                <c:pt idx="7622">
                  <c:v>0.18668798720767543</c:v>
                </c:pt>
                <c:pt idx="7623">
                  <c:v>0.18668798720767543</c:v>
                </c:pt>
                <c:pt idx="7624">
                  <c:v>0.18668798720767543</c:v>
                </c:pt>
                <c:pt idx="7625">
                  <c:v>0.18668798720767543</c:v>
                </c:pt>
                <c:pt idx="7626">
                  <c:v>0.18648810713571862</c:v>
                </c:pt>
                <c:pt idx="7627">
                  <c:v>0.18648810713571862</c:v>
                </c:pt>
                <c:pt idx="7628">
                  <c:v>0.18648810713571862</c:v>
                </c:pt>
                <c:pt idx="7629">
                  <c:v>0.18648810713571862</c:v>
                </c:pt>
                <c:pt idx="7630">
                  <c:v>0.18648810713571862</c:v>
                </c:pt>
                <c:pt idx="7631">
                  <c:v>0.18648810713571862</c:v>
                </c:pt>
                <c:pt idx="7632">
                  <c:v>0.18648810713571862</c:v>
                </c:pt>
                <c:pt idx="7633">
                  <c:v>0.18648810713571862</c:v>
                </c:pt>
                <c:pt idx="7634">
                  <c:v>0.18648810713571862</c:v>
                </c:pt>
                <c:pt idx="7635">
                  <c:v>0.18648810713571862</c:v>
                </c:pt>
                <c:pt idx="7636">
                  <c:v>0.18648810713571862</c:v>
                </c:pt>
                <c:pt idx="7637">
                  <c:v>0.18628822706376169</c:v>
                </c:pt>
                <c:pt idx="7638">
                  <c:v>0.18608834699180488</c:v>
                </c:pt>
                <c:pt idx="7639">
                  <c:v>0.18608834699180488</c:v>
                </c:pt>
                <c:pt idx="7640">
                  <c:v>0.18608834699180488</c:v>
                </c:pt>
                <c:pt idx="7641">
                  <c:v>0.18608834699180488</c:v>
                </c:pt>
                <c:pt idx="7642">
                  <c:v>0.18608834699180488</c:v>
                </c:pt>
                <c:pt idx="7643">
                  <c:v>0.18608834699180488</c:v>
                </c:pt>
                <c:pt idx="7644">
                  <c:v>0.18608834699180488</c:v>
                </c:pt>
                <c:pt idx="7645">
                  <c:v>0.18608834699180488</c:v>
                </c:pt>
                <c:pt idx="7646">
                  <c:v>0.18608834699180488</c:v>
                </c:pt>
                <c:pt idx="7647">
                  <c:v>0.18608834699180488</c:v>
                </c:pt>
                <c:pt idx="7648">
                  <c:v>0.18608834699180488</c:v>
                </c:pt>
                <c:pt idx="7649">
                  <c:v>0.18608834699180488</c:v>
                </c:pt>
                <c:pt idx="7650">
                  <c:v>0.18608834699180488</c:v>
                </c:pt>
                <c:pt idx="7651">
                  <c:v>0.18588846691984806</c:v>
                </c:pt>
                <c:pt idx="7652">
                  <c:v>0.18568858684789125</c:v>
                </c:pt>
                <c:pt idx="7653">
                  <c:v>0.18568858684789125</c:v>
                </c:pt>
                <c:pt idx="7654">
                  <c:v>0.18568858684789125</c:v>
                </c:pt>
                <c:pt idx="7655">
                  <c:v>0.18568858684789125</c:v>
                </c:pt>
                <c:pt idx="7656">
                  <c:v>0.18548870677593443</c:v>
                </c:pt>
                <c:pt idx="7657">
                  <c:v>0.18528882670397762</c:v>
                </c:pt>
                <c:pt idx="7658">
                  <c:v>0.18528882670397762</c:v>
                </c:pt>
                <c:pt idx="7659">
                  <c:v>0.18528882670397762</c:v>
                </c:pt>
                <c:pt idx="7660">
                  <c:v>0.1850889466320208</c:v>
                </c:pt>
                <c:pt idx="7661">
                  <c:v>0.1850889466320208</c:v>
                </c:pt>
                <c:pt idx="7662">
                  <c:v>0.1850889466320208</c:v>
                </c:pt>
                <c:pt idx="7663">
                  <c:v>0.1850889466320208</c:v>
                </c:pt>
                <c:pt idx="7664">
                  <c:v>0.18488906656006399</c:v>
                </c:pt>
                <c:pt idx="7665">
                  <c:v>0.18488906656006399</c:v>
                </c:pt>
                <c:pt idx="7666">
                  <c:v>0.18488906656006399</c:v>
                </c:pt>
                <c:pt idx="7667">
                  <c:v>0.18488906656006399</c:v>
                </c:pt>
                <c:pt idx="7668">
                  <c:v>0.18488906656006399</c:v>
                </c:pt>
                <c:pt idx="7669">
                  <c:v>0.18468918648810717</c:v>
                </c:pt>
                <c:pt idx="7670">
                  <c:v>0.18468918648810717</c:v>
                </c:pt>
                <c:pt idx="7671">
                  <c:v>0.18448930641615036</c:v>
                </c:pt>
                <c:pt idx="7672">
                  <c:v>0.18448930641615036</c:v>
                </c:pt>
                <c:pt idx="7673">
                  <c:v>0.18448930641615036</c:v>
                </c:pt>
                <c:pt idx="7674">
                  <c:v>0.18448930641615036</c:v>
                </c:pt>
                <c:pt idx="7675">
                  <c:v>0.18448930641615036</c:v>
                </c:pt>
                <c:pt idx="7676">
                  <c:v>0.18448930641615036</c:v>
                </c:pt>
                <c:pt idx="7677">
                  <c:v>0.18428942634419343</c:v>
                </c:pt>
                <c:pt idx="7678">
                  <c:v>0.18408954627223661</c:v>
                </c:pt>
                <c:pt idx="7679">
                  <c:v>0.18408954627223661</c:v>
                </c:pt>
                <c:pt idx="7680">
                  <c:v>0.1838896662002798</c:v>
                </c:pt>
                <c:pt idx="7681">
                  <c:v>0.1838896662002798</c:v>
                </c:pt>
                <c:pt idx="7682">
                  <c:v>0.1838896662002798</c:v>
                </c:pt>
                <c:pt idx="7683">
                  <c:v>0.1838896662002798</c:v>
                </c:pt>
                <c:pt idx="7684">
                  <c:v>0.18368978612832298</c:v>
                </c:pt>
                <c:pt idx="7685">
                  <c:v>0.18368978612832298</c:v>
                </c:pt>
                <c:pt idx="7686">
                  <c:v>0.18368978612832298</c:v>
                </c:pt>
                <c:pt idx="7687">
                  <c:v>0.18348990605636617</c:v>
                </c:pt>
                <c:pt idx="7688">
                  <c:v>0.18348990605636617</c:v>
                </c:pt>
                <c:pt idx="7689">
                  <c:v>0.18329002598440935</c:v>
                </c:pt>
                <c:pt idx="7690">
                  <c:v>0.18329002598440935</c:v>
                </c:pt>
                <c:pt idx="7691">
                  <c:v>0.18329002598440935</c:v>
                </c:pt>
                <c:pt idx="7692">
                  <c:v>0.18309014591245254</c:v>
                </c:pt>
                <c:pt idx="7693">
                  <c:v>0.18309014591245254</c:v>
                </c:pt>
                <c:pt idx="7694">
                  <c:v>0.18309014591245254</c:v>
                </c:pt>
                <c:pt idx="7695">
                  <c:v>0.18309014591245254</c:v>
                </c:pt>
                <c:pt idx="7696">
                  <c:v>0.18309014591245254</c:v>
                </c:pt>
                <c:pt idx="7697">
                  <c:v>0.18309014591245254</c:v>
                </c:pt>
                <c:pt idx="7698">
                  <c:v>0.18289026584049572</c:v>
                </c:pt>
                <c:pt idx="7699">
                  <c:v>0.18269038576853891</c:v>
                </c:pt>
                <c:pt idx="7700">
                  <c:v>0.18269038576853891</c:v>
                </c:pt>
                <c:pt idx="7701">
                  <c:v>0.18249050569658209</c:v>
                </c:pt>
                <c:pt idx="7702">
                  <c:v>0.18249050569658209</c:v>
                </c:pt>
                <c:pt idx="7703">
                  <c:v>0.18249050569658209</c:v>
                </c:pt>
                <c:pt idx="7704">
                  <c:v>0.18249050569658209</c:v>
                </c:pt>
                <c:pt idx="7705">
                  <c:v>0.18249050569658209</c:v>
                </c:pt>
                <c:pt idx="7706">
                  <c:v>0.18249050569658209</c:v>
                </c:pt>
                <c:pt idx="7707">
                  <c:v>0.18229062562462528</c:v>
                </c:pt>
                <c:pt idx="7708">
                  <c:v>0.18229062562462528</c:v>
                </c:pt>
                <c:pt idx="7709">
                  <c:v>0.18209074555266835</c:v>
                </c:pt>
                <c:pt idx="7710">
                  <c:v>0.18189086548071154</c:v>
                </c:pt>
                <c:pt idx="7711">
                  <c:v>0.18169098540875472</c:v>
                </c:pt>
                <c:pt idx="7712">
                  <c:v>0.18169098540875472</c:v>
                </c:pt>
                <c:pt idx="7713">
                  <c:v>0.18149110533679791</c:v>
                </c:pt>
                <c:pt idx="7714">
                  <c:v>0.18149110533679791</c:v>
                </c:pt>
                <c:pt idx="7715">
                  <c:v>0.18129122526484109</c:v>
                </c:pt>
                <c:pt idx="7716">
                  <c:v>0.18109134519288428</c:v>
                </c:pt>
                <c:pt idx="7717">
                  <c:v>0.18089146512092746</c:v>
                </c:pt>
                <c:pt idx="7718">
                  <c:v>0.18089146512092746</c:v>
                </c:pt>
                <c:pt idx="7719">
                  <c:v>0.18089146512092746</c:v>
                </c:pt>
                <c:pt idx="7720">
                  <c:v>0.18069158504897065</c:v>
                </c:pt>
                <c:pt idx="7721">
                  <c:v>0.18049170497701383</c:v>
                </c:pt>
                <c:pt idx="7722">
                  <c:v>0.18049170497701383</c:v>
                </c:pt>
                <c:pt idx="7723">
                  <c:v>0.18029182490505702</c:v>
                </c:pt>
                <c:pt idx="7724">
                  <c:v>0.18009194483310009</c:v>
                </c:pt>
                <c:pt idx="7725">
                  <c:v>0.18009194483310009</c:v>
                </c:pt>
                <c:pt idx="7726">
                  <c:v>0.17989206476114328</c:v>
                </c:pt>
                <c:pt idx="7727">
                  <c:v>0.17969218468918646</c:v>
                </c:pt>
                <c:pt idx="7728">
                  <c:v>0.17949230461722965</c:v>
                </c:pt>
                <c:pt idx="7729">
                  <c:v>0.17949230461722965</c:v>
                </c:pt>
                <c:pt idx="7730">
                  <c:v>0.17929242454527283</c:v>
                </c:pt>
                <c:pt idx="7731">
                  <c:v>0.17929242454527283</c:v>
                </c:pt>
                <c:pt idx="7732">
                  <c:v>0.17929242454527283</c:v>
                </c:pt>
                <c:pt idx="7733">
                  <c:v>0.17929242454527283</c:v>
                </c:pt>
                <c:pt idx="7734">
                  <c:v>0.17929242454527283</c:v>
                </c:pt>
                <c:pt idx="7735">
                  <c:v>0.17909254447331602</c:v>
                </c:pt>
                <c:pt idx="7736">
                  <c:v>0.17909254447331602</c:v>
                </c:pt>
                <c:pt idx="7737">
                  <c:v>0.17909254447331602</c:v>
                </c:pt>
                <c:pt idx="7738">
                  <c:v>0.17909254447331602</c:v>
                </c:pt>
                <c:pt idx="7739">
                  <c:v>0.17909254447331602</c:v>
                </c:pt>
                <c:pt idx="7740">
                  <c:v>0.1788926644013592</c:v>
                </c:pt>
                <c:pt idx="7741">
                  <c:v>0.17869278432940239</c:v>
                </c:pt>
                <c:pt idx="7742">
                  <c:v>0.17869278432940239</c:v>
                </c:pt>
                <c:pt idx="7743">
                  <c:v>0.17869278432940239</c:v>
                </c:pt>
                <c:pt idx="7744">
                  <c:v>0.17869278432940239</c:v>
                </c:pt>
                <c:pt idx="7745">
                  <c:v>0.17869278432940239</c:v>
                </c:pt>
                <c:pt idx="7746">
                  <c:v>0.17849290425744557</c:v>
                </c:pt>
                <c:pt idx="7747">
                  <c:v>0.17849290425744557</c:v>
                </c:pt>
                <c:pt idx="7748">
                  <c:v>0.17849290425744557</c:v>
                </c:pt>
                <c:pt idx="7749">
                  <c:v>0.17849290425744557</c:v>
                </c:pt>
                <c:pt idx="7750">
                  <c:v>0.17829302418548876</c:v>
                </c:pt>
                <c:pt idx="7751">
                  <c:v>0.17809314411353183</c:v>
                </c:pt>
                <c:pt idx="7752">
                  <c:v>0.17789326404157502</c:v>
                </c:pt>
                <c:pt idx="7753">
                  <c:v>0.1776933839696182</c:v>
                </c:pt>
                <c:pt idx="7754">
                  <c:v>0.1776933839696182</c:v>
                </c:pt>
                <c:pt idx="7755">
                  <c:v>0.1776933839696182</c:v>
                </c:pt>
                <c:pt idx="7756">
                  <c:v>0.1776933839696182</c:v>
                </c:pt>
                <c:pt idx="7757">
                  <c:v>0.17749350389766139</c:v>
                </c:pt>
                <c:pt idx="7758">
                  <c:v>0.17749350389766139</c:v>
                </c:pt>
                <c:pt idx="7759">
                  <c:v>0.17729362382570457</c:v>
                </c:pt>
                <c:pt idx="7760">
                  <c:v>0.17729362382570457</c:v>
                </c:pt>
                <c:pt idx="7761">
                  <c:v>0.17729362382570457</c:v>
                </c:pt>
                <c:pt idx="7762">
                  <c:v>0.17709374375374776</c:v>
                </c:pt>
                <c:pt idx="7763">
                  <c:v>0.17709374375374776</c:v>
                </c:pt>
                <c:pt idx="7764">
                  <c:v>0.17689386368179094</c:v>
                </c:pt>
                <c:pt idx="7765">
                  <c:v>0.17669398360983413</c:v>
                </c:pt>
                <c:pt idx="7766">
                  <c:v>0.17669398360983413</c:v>
                </c:pt>
                <c:pt idx="7767">
                  <c:v>0.17649410353787731</c:v>
                </c:pt>
                <c:pt idx="7768">
                  <c:v>0.1762942234659205</c:v>
                </c:pt>
                <c:pt idx="7769">
                  <c:v>0.1762942234659205</c:v>
                </c:pt>
                <c:pt idx="7770">
                  <c:v>0.1762942234659205</c:v>
                </c:pt>
                <c:pt idx="7771">
                  <c:v>0.1762942234659205</c:v>
                </c:pt>
                <c:pt idx="7772">
                  <c:v>0.17609434339396357</c:v>
                </c:pt>
                <c:pt idx="7773">
                  <c:v>0.17609434339396357</c:v>
                </c:pt>
                <c:pt idx="7774">
                  <c:v>0.17609434339396357</c:v>
                </c:pt>
                <c:pt idx="7775">
                  <c:v>0.17589446332200676</c:v>
                </c:pt>
                <c:pt idx="7776">
                  <c:v>0.17589446332200676</c:v>
                </c:pt>
                <c:pt idx="7777">
                  <c:v>0.17589446332200676</c:v>
                </c:pt>
                <c:pt idx="7778">
                  <c:v>0.17569458325004994</c:v>
                </c:pt>
                <c:pt idx="7779">
                  <c:v>0.17549470317809313</c:v>
                </c:pt>
                <c:pt idx="7780">
                  <c:v>0.17529482310613631</c:v>
                </c:pt>
                <c:pt idx="7781">
                  <c:v>0.17529482310613631</c:v>
                </c:pt>
                <c:pt idx="7782">
                  <c:v>0.17529482310613631</c:v>
                </c:pt>
                <c:pt idx="7783">
                  <c:v>0.17529482310613631</c:v>
                </c:pt>
                <c:pt idx="7784">
                  <c:v>0.1750949430341795</c:v>
                </c:pt>
                <c:pt idx="7785">
                  <c:v>0.1750949430341795</c:v>
                </c:pt>
                <c:pt idx="7786">
                  <c:v>0.17489506296222268</c:v>
                </c:pt>
                <c:pt idx="7787">
                  <c:v>0.17489506296222268</c:v>
                </c:pt>
                <c:pt idx="7788">
                  <c:v>0.17489506296222268</c:v>
                </c:pt>
                <c:pt idx="7789">
                  <c:v>0.17469518289026587</c:v>
                </c:pt>
                <c:pt idx="7790">
                  <c:v>0.17449530281830905</c:v>
                </c:pt>
                <c:pt idx="7791">
                  <c:v>0.17449530281830905</c:v>
                </c:pt>
                <c:pt idx="7792">
                  <c:v>0.17429542274635224</c:v>
                </c:pt>
                <c:pt idx="7793">
                  <c:v>0.17429542274635224</c:v>
                </c:pt>
                <c:pt idx="7794">
                  <c:v>0.17409554267439531</c:v>
                </c:pt>
                <c:pt idx="7795">
                  <c:v>0.17409554267439531</c:v>
                </c:pt>
                <c:pt idx="7796">
                  <c:v>0.17409554267439531</c:v>
                </c:pt>
                <c:pt idx="7797">
                  <c:v>0.17389566260243849</c:v>
                </c:pt>
                <c:pt idx="7798">
                  <c:v>0.17389566260243849</c:v>
                </c:pt>
                <c:pt idx="7799">
                  <c:v>0.17389566260243849</c:v>
                </c:pt>
                <c:pt idx="7800">
                  <c:v>0.17389566260243849</c:v>
                </c:pt>
                <c:pt idx="7801">
                  <c:v>0.17369578253048168</c:v>
                </c:pt>
                <c:pt idx="7802">
                  <c:v>0.17369578253048168</c:v>
                </c:pt>
                <c:pt idx="7803">
                  <c:v>0.17369578253048168</c:v>
                </c:pt>
                <c:pt idx="7804">
                  <c:v>0.17349590245852486</c:v>
                </c:pt>
                <c:pt idx="7805">
                  <c:v>0.17329602238656805</c:v>
                </c:pt>
                <c:pt idx="7806">
                  <c:v>0.17329602238656805</c:v>
                </c:pt>
                <c:pt idx="7807">
                  <c:v>0.17329602238656805</c:v>
                </c:pt>
                <c:pt idx="7808">
                  <c:v>0.17329602238656805</c:v>
                </c:pt>
                <c:pt idx="7809">
                  <c:v>0.17309614231461123</c:v>
                </c:pt>
                <c:pt idx="7810">
                  <c:v>0.17289626224265442</c:v>
                </c:pt>
                <c:pt idx="7811">
                  <c:v>0.1726963821706976</c:v>
                </c:pt>
                <c:pt idx="7812">
                  <c:v>0.1726963821706976</c:v>
                </c:pt>
                <c:pt idx="7813">
                  <c:v>0.17249650209874079</c:v>
                </c:pt>
                <c:pt idx="7814">
                  <c:v>0.17229662202678397</c:v>
                </c:pt>
                <c:pt idx="7815">
                  <c:v>0.17209674195482705</c:v>
                </c:pt>
                <c:pt idx="7816">
                  <c:v>0.17189686188287023</c:v>
                </c:pt>
                <c:pt idx="7817">
                  <c:v>0.17189686188287023</c:v>
                </c:pt>
                <c:pt idx="7818">
                  <c:v>0.17189686188287023</c:v>
                </c:pt>
                <c:pt idx="7819">
                  <c:v>0.17189686188287023</c:v>
                </c:pt>
                <c:pt idx="7820">
                  <c:v>0.17189686188287023</c:v>
                </c:pt>
                <c:pt idx="7821">
                  <c:v>0.17189686188287023</c:v>
                </c:pt>
                <c:pt idx="7822">
                  <c:v>0.17189686188287023</c:v>
                </c:pt>
                <c:pt idx="7823">
                  <c:v>0.17189686188287023</c:v>
                </c:pt>
                <c:pt idx="7824">
                  <c:v>0.17189686188287023</c:v>
                </c:pt>
                <c:pt idx="7825">
                  <c:v>0.17189686188287023</c:v>
                </c:pt>
                <c:pt idx="7826">
                  <c:v>0.17189686188287023</c:v>
                </c:pt>
                <c:pt idx="7827">
                  <c:v>0.17189686188287023</c:v>
                </c:pt>
                <c:pt idx="7828">
                  <c:v>0.17189686188287023</c:v>
                </c:pt>
                <c:pt idx="7829">
                  <c:v>0.17169698181091342</c:v>
                </c:pt>
                <c:pt idx="7830">
                  <c:v>0.17169698181091342</c:v>
                </c:pt>
                <c:pt idx="7831">
                  <c:v>0.1714971017389566</c:v>
                </c:pt>
                <c:pt idx="7832">
                  <c:v>0.1714971017389566</c:v>
                </c:pt>
                <c:pt idx="7833">
                  <c:v>0.1714971017389566</c:v>
                </c:pt>
                <c:pt idx="7834">
                  <c:v>0.1714971017389566</c:v>
                </c:pt>
                <c:pt idx="7835">
                  <c:v>0.1714971017389566</c:v>
                </c:pt>
                <c:pt idx="7836">
                  <c:v>0.1714971017389566</c:v>
                </c:pt>
                <c:pt idx="7837">
                  <c:v>0.1714971017389566</c:v>
                </c:pt>
                <c:pt idx="7838">
                  <c:v>0.1714971017389566</c:v>
                </c:pt>
                <c:pt idx="7839">
                  <c:v>0.1714971017389566</c:v>
                </c:pt>
                <c:pt idx="7840">
                  <c:v>0.1714971017389566</c:v>
                </c:pt>
                <c:pt idx="7841">
                  <c:v>0.17129722166699979</c:v>
                </c:pt>
                <c:pt idx="7842">
                  <c:v>0.17129722166699979</c:v>
                </c:pt>
                <c:pt idx="7843">
                  <c:v>0.17129722166699979</c:v>
                </c:pt>
                <c:pt idx="7844">
                  <c:v>0.17129722166699979</c:v>
                </c:pt>
                <c:pt idx="7845">
                  <c:v>0.17109734159504297</c:v>
                </c:pt>
                <c:pt idx="7846">
                  <c:v>0.17109734159504297</c:v>
                </c:pt>
                <c:pt idx="7847">
                  <c:v>0.17089746152308616</c:v>
                </c:pt>
                <c:pt idx="7848">
                  <c:v>0.17089746152308616</c:v>
                </c:pt>
                <c:pt idx="7849">
                  <c:v>0.17089746152308616</c:v>
                </c:pt>
                <c:pt idx="7850">
                  <c:v>0.17089746152308616</c:v>
                </c:pt>
                <c:pt idx="7851">
                  <c:v>0.17069758145112934</c:v>
                </c:pt>
                <c:pt idx="7852">
                  <c:v>0.17049770137917253</c:v>
                </c:pt>
                <c:pt idx="7853">
                  <c:v>0.17029782130721571</c:v>
                </c:pt>
                <c:pt idx="7854">
                  <c:v>0.1700979412352589</c:v>
                </c:pt>
                <c:pt idx="7855">
                  <c:v>0.1700979412352589</c:v>
                </c:pt>
                <c:pt idx="7856">
                  <c:v>0.1700979412352589</c:v>
                </c:pt>
                <c:pt idx="7857">
                  <c:v>0.16989806116330197</c:v>
                </c:pt>
                <c:pt idx="7858">
                  <c:v>0.16989806116330197</c:v>
                </c:pt>
                <c:pt idx="7859">
                  <c:v>0.16989806116330197</c:v>
                </c:pt>
                <c:pt idx="7860">
                  <c:v>0.16989806116330197</c:v>
                </c:pt>
                <c:pt idx="7861">
                  <c:v>0.16989806116330197</c:v>
                </c:pt>
                <c:pt idx="7862">
                  <c:v>0.16969818109134516</c:v>
                </c:pt>
                <c:pt idx="7863">
                  <c:v>0.16949830101938834</c:v>
                </c:pt>
                <c:pt idx="7864">
                  <c:v>0.16929842094743153</c:v>
                </c:pt>
                <c:pt idx="7865">
                  <c:v>0.16929842094743153</c:v>
                </c:pt>
                <c:pt idx="7866">
                  <c:v>0.16929842094743153</c:v>
                </c:pt>
                <c:pt idx="7867">
                  <c:v>0.16909854087547471</c:v>
                </c:pt>
                <c:pt idx="7868">
                  <c:v>0.1688986608035179</c:v>
                </c:pt>
                <c:pt idx="7869">
                  <c:v>0.1688986608035179</c:v>
                </c:pt>
                <c:pt idx="7870">
                  <c:v>0.1688986608035179</c:v>
                </c:pt>
                <c:pt idx="7871">
                  <c:v>0.1688986608035179</c:v>
                </c:pt>
                <c:pt idx="7872">
                  <c:v>0.1688986608035179</c:v>
                </c:pt>
                <c:pt idx="7873">
                  <c:v>0.1688986608035179</c:v>
                </c:pt>
                <c:pt idx="7874">
                  <c:v>0.1688986608035179</c:v>
                </c:pt>
                <c:pt idx="7875">
                  <c:v>0.16869878073156108</c:v>
                </c:pt>
                <c:pt idx="7876">
                  <c:v>0.16869878073156108</c:v>
                </c:pt>
                <c:pt idx="7877">
                  <c:v>0.16869878073156108</c:v>
                </c:pt>
                <c:pt idx="7878">
                  <c:v>0.16869878073156108</c:v>
                </c:pt>
                <c:pt idx="7879">
                  <c:v>0.16869878073156108</c:v>
                </c:pt>
                <c:pt idx="7880">
                  <c:v>0.16869878073156108</c:v>
                </c:pt>
                <c:pt idx="7881">
                  <c:v>0.16869878073156108</c:v>
                </c:pt>
                <c:pt idx="7882">
                  <c:v>0.16849890065960427</c:v>
                </c:pt>
                <c:pt idx="7883">
                  <c:v>0.16829902058764745</c:v>
                </c:pt>
                <c:pt idx="7884">
                  <c:v>0.16829902058764745</c:v>
                </c:pt>
                <c:pt idx="7885">
                  <c:v>0.16829902058764745</c:v>
                </c:pt>
                <c:pt idx="7886">
                  <c:v>0.16829902058764745</c:v>
                </c:pt>
                <c:pt idx="7887">
                  <c:v>0.16829902058764745</c:v>
                </c:pt>
                <c:pt idx="7888">
                  <c:v>0.16809914051569064</c:v>
                </c:pt>
                <c:pt idx="7889">
                  <c:v>0.16809914051569064</c:v>
                </c:pt>
                <c:pt idx="7890">
                  <c:v>0.16809914051569064</c:v>
                </c:pt>
                <c:pt idx="7891">
                  <c:v>0.16789926044373371</c:v>
                </c:pt>
                <c:pt idx="7892">
                  <c:v>0.1676993803717769</c:v>
                </c:pt>
                <c:pt idx="7893">
                  <c:v>0.1676993803717769</c:v>
                </c:pt>
                <c:pt idx="7894">
                  <c:v>0.16749950029982008</c:v>
                </c:pt>
                <c:pt idx="7895">
                  <c:v>0.16749950029982008</c:v>
                </c:pt>
                <c:pt idx="7896">
                  <c:v>0.16729962022786327</c:v>
                </c:pt>
                <c:pt idx="7897">
                  <c:v>0.16709974015590645</c:v>
                </c:pt>
                <c:pt idx="7898">
                  <c:v>0.16709974015590645</c:v>
                </c:pt>
                <c:pt idx="7899">
                  <c:v>0.16709974015590645</c:v>
                </c:pt>
                <c:pt idx="7900">
                  <c:v>0.16689986008394964</c:v>
                </c:pt>
                <c:pt idx="7901">
                  <c:v>0.16689986008394964</c:v>
                </c:pt>
                <c:pt idx="7902">
                  <c:v>0.16669998001199282</c:v>
                </c:pt>
                <c:pt idx="7903">
                  <c:v>0.16669998001199282</c:v>
                </c:pt>
                <c:pt idx="7904">
                  <c:v>0.16669998001199282</c:v>
                </c:pt>
                <c:pt idx="7905">
                  <c:v>0.16669998001199282</c:v>
                </c:pt>
                <c:pt idx="7906">
                  <c:v>0.16669998001199282</c:v>
                </c:pt>
                <c:pt idx="7907">
                  <c:v>0.16669998001199282</c:v>
                </c:pt>
                <c:pt idx="7908">
                  <c:v>0.16669998001199282</c:v>
                </c:pt>
                <c:pt idx="7909">
                  <c:v>0.16669998001199282</c:v>
                </c:pt>
                <c:pt idx="7910">
                  <c:v>0.16669998001199282</c:v>
                </c:pt>
                <c:pt idx="7911">
                  <c:v>0.16669998001199282</c:v>
                </c:pt>
                <c:pt idx="7912">
                  <c:v>0.16669998001199282</c:v>
                </c:pt>
                <c:pt idx="7913">
                  <c:v>0.16669998001199282</c:v>
                </c:pt>
                <c:pt idx="7914">
                  <c:v>0.16669998001199282</c:v>
                </c:pt>
                <c:pt idx="7915">
                  <c:v>0.16669998001199282</c:v>
                </c:pt>
                <c:pt idx="7916">
                  <c:v>0.16669998001199282</c:v>
                </c:pt>
                <c:pt idx="7917">
                  <c:v>0.16669998001199282</c:v>
                </c:pt>
                <c:pt idx="7918">
                  <c:v>0.16669998001199282</c:v>
                </c:pt>
                <c:pt idx="7919">
                  <c:v>0.16669998001199282</c:v>
                </c:pt>
                <c:pt idx="7920">
                  <c:v>0.16669998001199282</c:v>
                </c:pt>
                <c:pt idx="7921">
                  <c:v>0.16650009994003601</c:v>
                </c:pt>
                <c:pt idx="7922">
                  <c:v>0.16650009994003601</c:v>
                </c:pt>
                <c:pt idx="7923">
                  <c:v>0.16630021986807919</c:v>
                </c:pt>
                <c:pt idx="7924">
                  <c:v>0.16630021986807919</c:v>
                </c:pt>
                <c:pt idx="7925">
                  <c:v>0.16630021986807919</c:v>
                </c:pt>
                <c:pt idx="7926">
                  <c:v>0.16630021986807919</c:v>
                </c:pt>
                <c:pt idx="7927">
                  <c:v>0.16630021986807919</c:v>
                </c:pt>
                <c:pt idx="7928">
                  <c:v>0.16630021986807919</c:v>
                </c:pt>
                <c:pt idx="7929">
                  <c:v>0.16610033979612238</c:v>
                </c:pt>
                <c:pt idx="7930">
                  <c:v>0.16590045972416545</c:v>
                </c:pt>
                <c:pt idx="7931">
                  <c:v>0.16590045972416545</c:v>
                </c:pt>
                <c:pt idx="7932">
                  <c:v>0.16590045972416545</c:v>
                </c:pt>
                <c:pt idx="7933">
                  <c:v>0.16570057965220863</c:v>
                </c:pt>
                <c:pt idx="7934">
                  <c:v>0.16550069958025182</c:v>
                </c:pt>
                <c:pt idx="7935">
                  <c:v>0.16550069958025182</c:v>
                </c:pt>
                <c:pt idx="7936">
                  <c:v>0.16550069958025182</c:v>
                </c:pt>
                <c:pt idx="7937">
                  <c:v>0.165300819508295</c:v>
                </c:pt>
                <c:pt idx="7938">
                  <c:v>0.16510093943633819</c:v>
                </c:pt>
                <c:pt idx="7939">
                  <c:v>0.16510093943633819</c:v>
                </c:pt>
                <c:pt idx="7940">
                  <c:v>0.16510093943633819</c:v>
                </c:pt>
                <c:pt idx="7941">
                  <c:v>0.16510093943633819</c:v>
                </c:pt>
                <c:pt idx="7942">
                  <c:v>0.16510093943633819</c:v>
                </c:pt>
                <c:pt idx="7943">
                  <c:v>0.16490105936438137</c:v>
                </c:pt>
                <c:pt idx="7944">
                  <c:v>0.16490105936438137</c:v>
                </c:pt>
                <c:pt idx="7945">
                  <c:v>0.16490105936438137</c:v>
                </c:pt>
                <c:pt idx="7946">
                  <c:v>0.16490105936438137</c:v>
                </c:pt>
                <c:pt idx="7947">
                  <c:v>0.16470117929242456</c:v>
                </c:pt>
                <c:pt idx="7948">
                  <c:v>0.16470117929242456</c:v>
                </c:pt>
                <c:pt idx="7949">
                  <c:v>0.16470117929242456</c:v>
                </c:pt>
                <c:pt idx="7950">
                  <c:v>0.16470117929242456</c:v>
                </c:pt>
                <c:pt idx="7951">
                  <c:v>0.16470117929242456</c:v>
                </c:pt>
                <c:pt idx="7952">
                  <c:v>0.16450129922046774</c:v>
                </c:pt>
                <c:pt idx="7953">
                  <c:v>0.16450129922046774</c:v>
                </c:pt>
                <c:pt idx="7954">
                  <c:v>0.16450129922046774</c:v>
                </c:pt>
                <c:pt idx="7955">
                  <c:v>0.16450129922046774</c:v>
                </c:pt>
                <c:pt idx="7956">
                  <c:v>0.16450129922046774</c:v>
                </c:pt>
                <c:pt idx="7957">
                  <c:v>0.16430141914851093</c:v>
                </c:pt>
                <c:pt idx="7958">
                  <c:v>0.16410153907655411</c:v>
                </c:pt>
                <c:pt idx="7959">
                  <c:v>0.16410153907655411</c:v>
                </c:pt>
                <c:pt idx="7960">
                  <c:v>0.16410153907655411</c:v>
                </c:pt>
                <c:pt idx="7961">
                  <c:v>0.16410153907655411</c:v>
                </c:pt>
                <c:pt idx="7962">
                  <c:v>0.16390165900459719</c:v>
                </c:pt>
                <c:pt idx="7963">
                  <c:v>0.16390165900459719</c:v>
                </c:pt>
                <c:pt idx="7964">
                  <c:v>0.16370177893264037</c:v>
                </c:pt>
                <c:pt idx="7965">
                  <c:v>0.16370177893264037</c:v>
                </c:pt>
                <c:pt idx="7966">
                  <c:v>0.16350189886068356</c:v>
                </c:pt>
                <c:pt idx="7967">
                  <c:v>0.16350189886068356</c:v>
                </c:pt>
                <c:pt idx="7968">
                  <c:v>0.16350189886068356</c:v>
                </c:pt>
                <c:pt idx="7969">
                  <c:v>0.16350189886068356</c:v>
                </c:pt>
                <c:pt idx="7970">
                  <c:v>0.16330201878872674</c:v>
                </c:pt>
                <c:pt idx="7971">
                  <c:v>0.16330201878872674</c:v>
                </c:pt>
                <c:pt idx="7972">
                  <c:v>0.16330201878872674</c:v>
                </c:pt>
                <c:pt idx="7973">
                  <c:v>0.16310213871676993</c:v>
                </c:pt>
                <c:pt idx="7974">
                  <c:v>0.16310213871676993</c:v>
                </c:pt>
                <c:pt idx="7975">
                  <c:v>0.16290225864481311</c:v>
                </c:pt>
                <c:pt idx="7976">
                  <c:v>0.16290225864481311</c:v>
                </c:pt>
                <c:pt idx="7977">
                  <c:v>0.16290225864481311</c:v>
                </c:pt>
                <c:pt idx="7978">
                  <c:v>0.1627023785728563</c:v>
                </c:pt>
                <c:pt idx="7979">
                  <c:v>0.1627023785728563</c:v>
                </c:pt>
                <c:pt idx="7980">
                  <c:v>0.1627023785728563</c:v>
                </c:pt>
                <c:pt idx="7981">
                  <c:v>0.1627023785728563</c:v>
                </c:pt>
                <c:pt idx="7982">
                  <c:v>0.1627023785728563</c:v>
                </c:pt>
                <c:pt idx="7983">
                  <c:v>0.1627023785728563</c:v>
                </c:pt>
                <c:pt idx="7984">
                  <c:v>0.16250249850089948</c:v>
                </c:pt>
                <c:pt idx="7985">
                  <c:v>0.16250249850089948</c:v>
                </c:pt>
                <c:pt idx="7986">
                  <c:v>0.16250249850089948</c:v>
                </c:pt>
                <c:pt idx="7987">
                  <c:v>0.16250249850089948</c:v>
                </c:pt>
                <c:pt idx="7988">
                  <c:v>0.16250249850089948</c:v>
                </c:pt>
                <c:pt idx="7989">
                  <c:v>0.16230261842894267</c:v>
                </c:pt>
                <c:pt idx="7990">
                  <c:v>0.16230261842894267</c:v>
                </c:pt>
                <c:pt idx="7991">
                  <c:v>0.16230261842894267</c:v>
                </c:pt>
                <c:pt idx="7992">
                  <c:v>0.16230261842894267</c:v>
                </c:pt>
                <c:pt idx="7993">
                  <c:v>0.16210273835698585</c:v>
                </c:pt>
                <c:pt idx="7994">
                  <c:v>0.16190285828502893</c:v>
                </c:pt>
                <c:pt idx="7995">
                  <c:v>0.16190285828502893</c:v>
                </c:pt>
                <c:pt idx="7996">
                  <c:v>0.16190285828502893</c:v>
                </c:pt>
                <c:pt idx="7997">
                  <c:v>0.16190285828502893</c:v>
                </c:pt>
                <c:pt idx="7998">
                  <c:v>0.16170297821307211</c:v>
                </c:pt>
                <c:pt idx="7999">
                  <c:v>0.16170297821307211</c:v>
                </c:pt>
                <c:pt idx="8000">
                  <c:v>0.16170297821307211</c:v>
                </c:pt>
                <c:pt idx="8001">
                  <c:v>0.16170297821307211</c:v>
                </c:pt>
                <c:pt idx="8002">
                  <c:v>0.16170297821307211</c:v>
                </c:pt>
                <c:pt idx="8003">
                  <c:v>0.16170297821307211</c:v>
                </c:pt>
                <c:pt idx="8004">
                  <c:v>0.1615030981411153</c:v>
                </c:pt>
                <c:pt idx="8005">
                  <c:v>0.1615030981411153</c:v>
                </c:pt>
                <c:pt idx="8006">
                  <c:v>0.1615030981411153</c:v>
                </c:pt>
                <c:pt idx="8007">
                  <c:v>0.1615030981411153</c:v>
                </c:pt>
                <c:pt idx="8008">
                  <c:v>0.1615030981411153</c:v>
                </c:pt>
                <c:pt idx="8009">
                  <c:v>0.1615030981411153</c:v>
                </c:pt>
                <c:pt idx="8010">
                  <c:v>0.1615030981411153</c:v>
                </c:pt>
                <c:pt idx="8011">
                  <c:v>0.1615030981411153</c:v>
                </c:pt>
                <c:pt idx="8012">
                  <c:v>0.1615030981411153</c:v>
                </c:pt>
                <c:pt idx="8013">
                  <c:v>0.16130321806915848</c:v>
                </c:pt>
                <c:pt idx="8014">
                  <c:v>0.16110333799720167</c:v>
                </c:pt>
                <c:pt idx="8015">
                  <c:v>0.16110333799720167</c:v>
                </c:pt>
                <c:pt idx="8016">
                  <c:v>0.16090345792524485</c:v>
                </c:pt>
                <c:pt idx="8017">
                  <c:v>0.16070357785328804</c:v>
                </c:pt>
                <c:pt idx="8018">
                  <c:v>0.16070357785328804</c:v>
                </c:pt>
                <c:pt idx="8019">
                  <c:v>0.16070357785328804</c:v>
                </c:pt>
                <c:pt idx="8020">
                  <c:v>0.16050369778133122</c:v>
                </c:pt>
                <c:pt idx="8021">
                  <c:v>0.16050369778133122</c:v>
                </c:pt>
                <c:pt idx="8022">
                  <c:v>0.16050369778133122</c:v>
                </c:pt>
                <c:pt idx="8023">
                  <c:v>0.16050369778133122</c:v>
                </c:pt>
                <c:pt idx="8024">
                  <c:v>0.16050369778133122</c:v>
                </c:pt>
                <c:pt idx="8025">
                  <c:v>0.16050369778133122</c:v>
                </c:pt>
                <c:pt idx="8026">
                  <c:v>0.16050369778133122</c:v>
                </c:pt>
                <c:pt idx="8027">
                  <c:v>0.16050369778133122</c:v>
                </c:pt>
                <c:pt idx="8028">
                  <c:v>0.16050369778133122</c:v>
                </c:pt>
                <c:pt idx="8029">
                  <c:v>0.16050369778133122</c:v>
                </c:pt>
                <c:pt idx="8030">
                  <c:v>0.16050369778133122</c:v>
                </c:pt>
                <c:pt idx="8031">
                  <c:v>0.16030381770937441</c:v>
                </c:pt>
                <c:pt idx="8032">
                  <c:v>0.16030381770937441</c:v>
                </c:pt>
                <c:pt idx="8033">
                  <c:v>0.16030381770937441</c:v>
                </c:pt>
                <c:pt idx="8034">
                  <c:v>0.16030381770937441</c:v>
                </c:pt>
                <c:pt idx="8035">
                  <c:v>0.16030381770937441</c:v>
                </c:pt>
                <c:pt idx="8036">
                  <c:v>0.16010393763741759</c:v>
                </c:pt>
                <c:pt idx="8037">
                  <c:v>0.16010393763741759</c:v>
                </c:pt>
                <c:pt idx="8038">
                  <c:v>0.16010393763741759</c:v>
                </c:pt>
                <c:pt idx="8039">
                  <c:v>0.15990405756546078</c:v>
                </c:pt>
                <c:pt idx="8040">
                  <c:v>0.15990405756546078</c:v>
                </c:pt>
                <c:pt idx="8041">
                  <c:v>0.15970417749350385</c:v>
                </c:pt>
                <c:pt idx="8042">
                  <c:v>0.15970417749350385</c:v>
                </c:pt>
                <c:pt idx="8043">
                  <c:v>0.15970417749350385</c:v>
                </c:pt>
                <c:pt idx="8044">
                  <c:v>0.15950429742154704</c:v>
                </c:pt>
                <c:pt idx="8045">
                  <c:v>0.15950429742154704</c:v>
                </c:pt>
                <c:pt idx="8046">
                  <c:v>0.15930441734959022</c:v>
                </c:pt>
                <c:pt idx="8047">
                  <c:v>0.15930441734959022</c:v>
                </c:pt>
                <c:pt idx="8048">
                  <c:v>0.15930441734959022</c:v>
                </c:pt>
                <c:pt idx="8049">
                  <c:v>0.15910453727763341</c:v>
                </c:pt>
                <c:pt idx="8050">
                  <c:v>0.15910453727763341</c:v>
                </c:pt>
                <c:pt idx="8051">
                  <c:v>0.15890465720567659</c:v>
                </c:pt>
                <c:pt idx="8052">
                  <c:v>0.15890465720567659</c:v>
                </c:pt>
                <c:pt idx="8053">
                  <c:v>0.15890465720567659</c:v>
                </c:pt>
                <c:pt idx="8054">
                  <c:v>0.15870477713371978</c:v>
                </c:pt>
                <c:pt idx="8055">
                  <c:v>0.15870477713371978</c:v>
                </c:pt>
                <c:pt idx="8056">
                  <c:v>0.15870477713371978</c:v>
                </c:pt>
                <c:pt idx="8057">
                  <c:v>0.15870477713371978</c:v>
                </c:pt>
                <c:pt idx="8058">
                  <c:v>0.15870477713371978</c:v>
                </c:pt>
                <c:pt idx="8059">
                  <c:v>0.15870477713371978</c:v>
                </c:pt>
                <c:pt idx="8060">
                  <c:v>0.15870477713371978</c:v>
                </c:pt>
                <c:pt idx="8061">
                  <c:v>0.15870477713371978</c:v>
                </c:pt>
                <c:pt idx="8062">
                  <c:v>0.15870477713371978</c:v>
                </c:pt>
                <c:pt idx="8063">
                  <c:v>0.15870477713371978</c:v>
                </c:pt>
                <c:pt idx="8064">
                  <c:v>0.15870477713371978</c:v>
                </c:pt>
                <c:pt idx="8065">
                  <c:v>0.15870477713371978</c:v>
                </c:pt>
                <c:pt idx="8066">
                  <c:v>0.15850489706176296</c:v>
                </c:pt>
                <c:pt idx="8067">
                  <c:v>0.15830501698980615</c:v>
                </c:pt>
                <c:pt idx="8068">
                  <c:v>0.15830501698980615</c:v>
                </c:pt>
                <c:pt idx="8069">
                  <c:v>0.15830501698980615</c:v>
                </c:pt>
                <c:pt idx="8070">
                  <c:v>0.15830501698980615</c:v>
                </c:pt>
                <c:pt idx="8071">
                  <c:v>0.15830501698980615</c:v>
                </c:pt>
                <c:pt idx="8072">
                  <c:v>0.15810513691784933</c:v>
                </c:pt>
                <c:pt idx="8073">
                  <c:v>0.15810513691784933</c:v>
                </c:pt>
                <c:pt idx="8074">
                  <c:v>0.15810513691784933</c:v>
                </c:pt>
                <c:pt idx="8075">
                  <c:v>0.15810513691784933</c:v>
                </c:pt>
                <c:pt idx="8076">
                  <c:v>0.15810513691784933</c:v>
                </c:pt>
                <c:pt idx="8077">
                  <c:v>0.15810513691784933</c:v>
                </c:pt>
                <c:pt idx="8078">
                  <c:v>0.15790525684589252</c:v>
                </c:pt>
                <c:pt idx="8079">
                  <c:v>0.15770537677393559</c:v>
                </c:pt>
                <c:pt idx="8080">
                  <c:v>0.15750549670197878</c:v>
                </c:pt>
                <c:pt idx="8081">
                  <c:v>0.15750549670197878</c:v>
                </c:pt>
                <c:pt idx="8082">
                  <c:v>0.15730561663002196</c:v>
                </c:pt>
                <c:pt idx="8083">
                  <c:v>0.15710573655806515</c:v>
                </c:pt>
                <c:pt idx="8084">
                  <c:v>0.15690585648610833</c:v>
                </c:pt>
                <c:pt idx="8085">
                  <c:v>0.15690585648610833</c:v>
                </c:pt>
                <c:pt idx="8086">
                  <c:v>0.15690585648610833</c:v>
                </c:pt>
                <c:pt idx="8087">
                  <c:v>0.15670597641415152</c:v>
                </c:pt>
                <c:pt idx="8088">
                  <c:v>0.15670597641415152</c:v>
                </c:pt>
                <c:pt idx="8089">
                  <c:v>0.15670597641415152</c:v>
                </c:pt>
                <c:pt idx="8090">
                  <c:v>0.1565060963421947</c:v>
                </c:pt>
                <c:pt idx="8091">
                  <c:v>0.15630621627023789</c:v>
                </c:pt>
                <c:pt idx="8092">
                  <c:v>0.15630621627023789</c:v>
                </c:pt>
                <c:pt idx="8093">
                  <c:v>0.15630621627023789</c:v>
                </c:pt>
                <c:pt idx="8094">
                  <c:v>0.15630621627023789</c:v>
                </c:pt>
                <c:pt idx="8095">
                  <c:v>0.15610633619828107</c:v>
                </c:pt>
                <c:pt idx="8096">
                  <c:v>0.15590645612632426</c:v>
                </c:pt>
                <c:pt idx="8097">
                  <c:v>0.15570657605436733</c:v>
                </c:pt>
                <c:pt idx="8098">
                  <c:v>0.15570657605436733</c:v>
                </c:pt>
                <c:pt idx="8099">
                  <c:v>0.15570657605436733</c:v>
                </c:pt>
                <c:pt idx="8100">
                  <c:v>0.15550669598241051</c:v>
                </c:pt>
                <c:pt idx="8101">
                  <c:v>0.15550669598241051</c:v>
                </c:pt>
                <c:pt idx="8102">
                  <c:v>0.15550669598241051</c:v>
                </c:pt>
                <c:pt idx="8103">
                  <c:v>0.15550669598241051</c:v>
                </c:pt>
                <c:pt idx="8104">
                  <c:v>0.1553068159104537</c:v>
                </c:pt>
                <c:pt idx="8105">
                  <c:v>0.15510693583849688</c:v>
                </c:pt>
                <c:pt idx="8106">
                  <c:v>0.15510693583849688</c:v>
                </c:pt>
                <c:pt idx="8107">
                  <c:v>0.15510693583849688</c:v>
                </c:pt>
                <c:pt idx="8108">
                  <c:v>0.15510693583849688</c:v>
                </c:pt>
                <c:pt idx="8109">
                  <c:v>0.15510693583849688</c:v>
                </c:pt>
                <c:pt idx="8110">
                  <c:v>0.15510693583849688</c:v>
                </c:pt>
                <c:pt idx="8111">
                  <c:v>0.15510693583849688</c:v>
                </c:pt>
                <c:pt idx="8112">
                  <c:v>0.15510693583849688</c:v>
                </c:pt>
                <c:pt idx="8113">
                  <c:v>0.15510693583849688</c:v>
                </c:pt>
                <c:pt idx="8114">
                  <c:v>0.15510693583849688</c:v>
                </c:pt>
                <c:pt idx="8115">
                  <c:v>0.15510693583849688</c:v>
                </c:pt>
                <c:pt idx="8116">
                  <c:v>0.15510693583849688</c:v>
                </c:pt>
                <c:pt idx="8117">
                  <c:v>0.15510693583849688</c:v>
                </c:pt>
                <c:pt idx="8118">
                  <c:v>0.15510693583849688</c:v>
                </c:pt>
                <c:pt idx="8119">
                  <c:v>0.15510693583849688</c:v>
                </c:pt>
                <c:pt idx="8120">
                  <c:v>0.15510693583849688</c:v>
                </c:pt>
                <c:pt idx="8121">
                  <c:v>0.15490705576654007</c:v>
                </c:pt>
                <c:pt idx="8122">
                  <c:v>0.15470717569458325</c:v>
                </c:pt>
                <c:pt idx="8123">
                  <c:v>0.15450729562262644</c:v>
                </c:pt>
                <c:pt idx="8124">
                  <c:v>0.15450729562262644</c:v>
                </c:pt>
                <c:pt idx="8125">
                  <c:v>0.15430741555066962</c:v>
                </c:pt>
                <c:pt idx="8126">
                  <c:v>0.15430741555066962</c:v>
                </c:pt>
                <c:pt idx="8127">
                  <c:v>0.15430741555066962</c:v>
                </c:pt>
                <c:pt idx="8128">
                  <c:v>0.15430741555066962</c:v>
                </c:pt>
                <c:pt idx="8129">
                  <c:v>0.15430741555066962</c:v>
                </c:pt>
                <c:pt idx="8130">
                  <c:v>0.15430741555066962</c:v>
                </c:pt>
                <c:pt idx="8131">
                  <c:v>0.15430741555066962</c:v>
                </c:pt>
                <c:pt idx="8132">
                  <c:v>0.15430741555066962</c:v>
                </c:pt>
                <c:pt idx="8133">
                  <c:v>0.15410753547871281</c:v>
                </c:pt>
                <c:pt idx="8134">
                  <c:v>0.15410753547871281</c:v>
                </c:pt>
                <c:pt idx="8135">
                  <c:v>0.15410753547871281</c:v>
                </c:pt>
                <c:pt idx="8136">
                  <c:v>0.15390765540675599</c:v>
                </c:pt>
                <c:pt idx="8137">
                  <c:v>0.15390765540675599</c:v>
                </c:pt>
                <c:pt idx="8138">
                  <c:v>0.15390765540675599</c:v>
                </c:pt>
                <c:pt idx="8139">
                  <c:v>0.15390765540675599</c:v>
                </c:pt>
                <c:pt idx="8140">
                  <c:v>0.15390765540675599</c:v>
                </c:pt>
                <c:pt idx="8141">
                  <c:v>0.15390765540675599</c:v>
                </c:pt>
                <c:pt idx="8142">
                  <c:v>0.15390765540675599</c:v>
                </c:pt>
                <c:pt idx="8143">
                  <c:v>0.15390765540675599</c:v>
                </c:pt>
                <c:pt idx="8144">
                  <c:v>0.15390765540675599</c:v>
                </c:pt>
                <c:pt idx="8145">
                  <c:v>0.15390765540675599</c:v>
                </c:pt>
                <c:pt idx="8146">
                  <c:v>0.15370777533479907</c:v>
                </c:pt>
                <c:pt idx="8147">
                  <c:v>0.15370777533479907</c:v>
                </c:pt>
                <c:pt idx="8148">
                  <c:v>0.15370777533479907</c:v>
                </c:pt>
                <c:pt idx="8149">
                  <c:v>0.15350789526284225</c:v>
                </c:pt>
                <c:pt idx="8150">
                  <c:v>0.15350789526284225</c:v>
                </c:pt>
                <c:pt idx="8151">
                  <c:v>0.15330801519088544</c:v>
                </c:pt>
                <c:pt idx="8152">
                  <c:v>0.15310813511892862</c:v>
                </c:pt>
                <c:pt idx="8153">
                  <c:v>0.15290825504697181</c:v>
                </c:pt>
                <c:pt idx="8154">
                  <c:v>0.15270837497501499</c:v>
                </c:pt>
                <c:pt idx="8155">
                  <c:v>0.15270837497501499</c:v>
                </c:pt>
                <c:pt idx="8156">
                  <c:v>0.15250849490305818</c:v>
                </c:pt>
                <c:pt idx="8157">
                  <c:v>0.15250849490305818</c:v>
                </c:pt>
                <c:pt idx="8158">
                  <c:v>0.15250849490305818</c:v>
                </c:pt>
                <c:pt idx="8159">
                  <c:v>0.15250849490305818</c:v>
                </c:pt>
                <c:pt idx="8160">
                  <c:v>0.15250849490305818</c:v>
                </c:pt>
                <c:pt idx="8161">
                  <c:v>0.15230861483110136</c:v>
                </c:pt>
                <c:pt idx="8162">
                  <c:v>0.15230861483110136</c:v>
                </c:pt>
                <c:pt idx="8163">
                  <c:v>0.15230861483110136</c:v>
                </c:pt>
                <c:pt idx="8164">
                  <c:v>0.15230861483110136</c:v>
                </c:pt>
                <c:pt idx="8165">
                  <c:v>0.15230861483110136</c:v>
                </c:pt>
                <c:pt idx="8166">
                  <c:v>0.15230861483110136</c:v>
                </c:pt>
                <c:pt idx="8167">
                  <c:v>0.15230861483110136</c:v>
                </c:pt>
                <c:pt idx="8168">
                  <c:v>0.15230861483110136</c:v>
                </c:pt>
                <c:pt idx="8169">
                  <c:v>0.15210873475914455</c:v>
                </c:pt>
                <c:pt idx="8170">
                  <c:v>0.15210873475914455</c:v>
                </c:pt>
                <c:pt idx="8171">
                  <c:v>0.15210873475914455</c:v>
                </c:pt>
                <c:pt idx="8172">
                  <c:v>0.15210873475914455</c:v>
                </c:pt>
                <c:pt idx="8173">
                  <c:v>0.15190885468718773</c:v>
                </c:pt>
                <c:pt idx="8174">
                  <c:v>0.15190885468718773</c:v>
                </c:pt>
                <c:pt idx="8175">
                  <c:v>0.15170897461523081</c:v>
                </c:pt>
                <c:pt idx="8176">
                  <c:v>0.15150909454327399</c:v>
                </c:pt>
                <c:pt idx="8177">
                  <c:v>0.15130921447131718</c:v>
                </c:pt>
                <c:pt idx="8178">
                  <c:v>0.15110933439936036</c:v>
                </c:pt>
                <c:pt idx="8179">
                  <c:v>0.15090945432740355</c:v>
                </c:pt>
                <c:pt idx="8180">
                  <c:v>0.15070957425544673</c:v>
                </c:pt>
                <c:pt idx="8181">
                  <c:v>0.15050969418348992</c:v>
                </c:pt>
                <c:pt idx="8182">
                  <c:v>0.15050969418348992</c:v>
                </c:pt>
                <c:pt idx="8183">
                  <c:v>0.1503098141115331</c:v>
                </c:pt>
                <c:pt idx="8184">
                  <c:v>0.1503098141115331</c:v>
                </c:pt>
                <c:pt idx="8185">
                  <c:v>0.15010993403957629</c:v>
                </c:pt>
                <c:pt idx="8186">
                  <c:v>0.14991005396761947</c:v>
                </c:pt>
                <c:pt idx="8187">
                  <c:v>0.14971017389566266</c:v>
                </c:pt>
                <c:pt idx="8188">
                  <c:v>0.14971017389566266</c:v>
                </c:pt>
                <c:pt idx="8189">
                  <c:v>0.14971017389566266</c:v>
                </c:pt>
                <c:pt idx="8190">
                  <c:v>0.14971017389566266</c:v>
                </c:pt>
                <c:pt idx="8191">
                  <c:v>0.14951029382370573</c:v>
                </c:pt>
                <c:pt idx="8192">
                  <c:v>0.14951029382370573</c:v>
                </c:pt>
                <c:pt idx="8193">
                  <c:v>0.14951029382370573</c:v>
                </c:pt>
                <c:pt idx="8194">
                  <c:v>0.14931041375174892</c:v>
                </c:pt>
                <c:pt idx="8195">
                  <c:v>0.14931041375174892</c:v>
                </c:pt>
                <c:pt idx="8196">
                  <c:v>0.14931041375174892</c:v>
                </c:pt>
                <c:pt idx="8197">
                  <c:v>0.14931041375174892</c:v>
                </c:pt>
                <c:pt idx="8198">
                  <c:v>0.14931041375174892</c:v>
                </c:pt>
                <c:pt idx="8199">
                  <c:v>0.1491105336797921</c:v>
                </c:pt>
                <c:pt idx="8200">
                  <c:v>0.1491105336797921</c:v>
                </c:pt>
                <c:pt idx="8201">
                  <c:v>0.1491105336797921</c:v>
                </c:pt>
                <c:pt idx="8202">
                  <c:v>0.14891065360783529</c:v>
                </c:pt>
                <c:pt idx="8203">
                  <c:v>0.14891065360783529</c:v>
                </c:pt>
                <c:pt idx="8204">
                  <c:v>0.14891065360783529</c:v>
                </c:pt>
                <c:pt idx="8205">
                  <c:v>0.14891065360783529</c:v>
                </c:pt>
                <c:pt idx="8206">
                  <c:v>0.14891065360783529</c:v>
                </c:pt>
                <c:pt idx="8207">
                  <c:v>0.14891065360783529</c:v>
                </c:pt>
                <c:pt idx="8208">
                  <c:v>0.14891065360783529</c:v>
                </c:pt>
                <c:pt idx="8209">
                  <c:v>0.14891065360783529</c:v>
                </c:pt>
                <c:pt idx="8210">
                  <c:v>0.14891065360783529</c:v>
                </c:pt>
                <c:pt idx="8211">
                  <c:v>0.14871077353587847</c:v>
                </c:pt>
                <c:pt idx="8212">
                  <c:v>0.14871077353587847</c:v>
                </c:pt>
                <c:pt idx="8213">
                  <c:v>0.14851089346392166</c:v>
                </c:pt>
                <c:pt idx="8214">
                  <c:v>0.14851089346392166</c:v>
                </c:pt>
                <c:pt idx="8215">
                  <c:v>0.14851089346392166</c:v>
                </c:pt>
                <c:pt idx="8216">
                  <c:v>0.14851089346392166</c:v>
                </c:pt>
                <c:pt idx="8217">
                  <c:v>0.14831101339196484</c:v>
                </c:pt>
                <c:pt idx="8218">
                  <c:v>0.14811113332000803</c:v>
                </c:pt>
                <c:pt idx="8219">
                  <c:v>0.14791125324805121</c:v>
                </c:pt>
                <c:pt idx="8220">
                  <c:v>0.14791125324805121</c:v>
                </c:pt>
                <c:pt idx="8221">
                  <c:v>0.14791125324805121</c:v>
                </c:pt>
                <c:pt idx="8222">
                  <c:v>0.1477113731760944</c:v>
                </c:pt>
                <c:pt idx="8223">
                  <c:v>0.1477113731760944</c:v>
                </c:pt>
                <c:pt idx="8224">
                  <c:v>0.14751149310413747</c:v>
                </c:pt>
                <c:pt idx="8225">
                  <c:v>0.14731161303218065</c:v>
                </c:pt>
                <c:pt idx="8226">
                  <c:v>0.14731161303218065</c:v>
                </c:pt>
                <c:pt idx="8227">
                  <c:v>0.14711173296022384</c:v>
                </c:pt>
                <c:pt idx="8228">
                  <c:v>0.14711173296022384</c:v>
                </c:pt>
                <c:pt idx="8229">
                  <c:v>0.14691185288826702</c:v>
                </c:pt>
                <c:pt idx="8230">
                  <c:v>0.14691185288826702</c:v>
                </c:pt>
                <c:pt idx="8231">
                  <c:v>0.14671197281631021</c:v>
                </c:pt>
                <c:pt idx="8232">
                  <c:v>0.14671197281631021</c:v>
                </c:pt>
                <c:pt idx="8233">
                  <c:v>0.14671197281631021</c:v>
                </c:pt>
                <c:pt idx="8234">
                  <c:v>0.14671197281631021</c:v>
                </c:pt>
                <c:pt idx="8235">
                  <c:v>0.14651209274435339</c:v>
                </c:pt>
                <c:pt idx="8236">
                  <c:v>0.14631221267239658</c:v>
                </c:pt>
                <c:pt idx="8237">
                  <c:v>0.14631221267239658</c:v>
                </c:pt>
                <c:pt idx="8238">
                  <c:v>0.14631221267239658</c:v>
                </c:pt>
                <c:pt idx="8239">
                  <c:v>0.14631221267239658</c:v>
                </c:pt>
                <c:pt idx="8240">
                  <c:v>0.14631221267239658</c:v>
                </c:pt>
                <c:pt idx="8241">
                  <c:v>0.14631221267239658</c:v>
                </c:pt>
                <c:pt idx="8242">
                  <c:v>0.14631221267239658</c:v>
                </c:pt>
                <c:pt idx="8243">
                  <c:v>0.14631221267239658</c:v>
                </c:pt>
                <c:pt idx="8244">
                  <c:v>0.14631221267239658</c:v>
                </c:pt>
                <c:pt idx="8245">
                  <c:v>0.14631221267239658</c:v>
                </c:pt>
                <c:pt idx="8246">
                  <c:v>0.14631221267239658</c:v>
                </c:pt>
                <c:pt idx="8247">
                  <c:v>0.14611233260043976</c:v>
                </c:pt>
                <c:pt idx="8248">
                  <c:v>0.14611233260043976</c:v>
                </c:pt>
                <c:pt idx="8249">
                  <c:v>0.14611233260043976</c:v>
                </c:pt>
                <c:pt idx="8250">
                  <c:v>0.14611233260043976</c:v>
                </c:pt>
                <c:pt idx="8251">
                  <c:v>0.14591245252848295</c:v>
                </c:pt>
                <c:pt idx="8252">
                  <c:v>0.14591245252848295</c:v>
                </c:pt>
                <c:pt idx="8253">
                  <c:v>0.14591245252848295</c:v>
                </c:pt>
                <c:pt idx="8254">
                  <c:v>0.14591245252848295</c:v>
                </c:pt>
                <c:pt idx="8255">
                  <c:v>0.14571257245652613</c:v>
                </c:pt>
                <c:pt idx="8256">
                  <c:v>0.14571257245652613</c:v>
                </c:pt>
                <c:pt idx="8257">
                  <c:v>0.14551269238456921</c:v>
                </c:pt>
                <c:pt idx="8258">
                  <c:v>0.14551269238456921</c:v>
                </c:pt>
                <c:pt idx="8259">
                  <c:v>0.14551269238456921</c:v>
                </c:pt>
                <c:pt idx="8260">
                  <c:v>0.14551269238456921</c:v>
                </c:pt>
                <c:pt idx="8261">
                  <c:v>0.14551269238456921</c:v>
                </c:pt>
                <c:pt idx="8262">
                  <c:v>0.14531281231261239</c:v>
                </c:pt>
                <c:pt idx="8263">
                  <c:v>0.14531281231261239</c:v>
                </c:pt>
                <c:pt idx="8264">
                  <c:v>0.14531281231261239</c:v>
                </c:pt>
                <c:pt idx="8265">
                  <c:v>0.14531281231261239</c:v>
                </c:pt>
                <c:pt idx="8266">
                  <c:v>0.14511293224065558</c:v>
                </c:pt>
                <c:pt idx="8267">
                  <c:v>0.14511293224065558</c:v>
                </c:pt>
                <c:pt idx="8268">
                  <c:v>0.14511293224065558</c:v>
                </c:pt>
                <c:pt idx="8269">
                  <c:v>0.14511293224065558</c:v>
                </c:pt>
                <c:pt idx="8270">
                  <c:v>0.14511293224065558</c:v>
                </c:pt>
                <c:pt idx="8271">
                  <c:v>0.14491305216869876</c:v>
                </c:pt>
                <c:pt idx="8272">
                  <c:v>0.14491305216869876</c:v>
                </c:pt>
                <c:pt idx="8273">
                  <c:v>0.14491305216869876</c:v>
                </c:pt>
                <c:pt idx="8274">
                  <c:v>0.14491305216869876</c:v>
                </c:pt>
                <c:pt idx="8275">
                  <c:v>0.14491305216869876</c:v>
                </c:pt>
                <c:pt idx="8276">
                  <c:v>0.14471317209674195</c:v>
                </c:pt>
                <c:pt idx="8277">
                  <c:v>0.14471317209674195</c:v>
                </c:pt>
                <c:pt idx="8278">
                  <c:v>0.14471317209674195</c:v>
                </c:pt>
                <c:pt idx="8279">
                  <c:v>0.14451329202478513</c:v>
                </c:pt>
                <c:pt idx="8280">
                  <c:v>0.14451329202478513</c:v>
                </c:pt>
                <c:pt idx="8281">
                  <c:v>0.14451329202478513</c:v>
                </c:pt>
                <c:pt idx="8282">
                  <c:v>0.14431341195282832</c:v>
                </c:pt>
                <c:pt idx="8283">
                  <c:v>0.14431341195282832</c:v>
                </c:pt>
                <c:pt idx="8284">
                  <c:v>0.14431341195282832</c:v>
                </c:pt>
                <c:pt idx="8285">
                  <c:v>0.14431341195282832</c:v>
                </c:pt>
                <c:pt idx="8286">
                  <c:v>0.14431341195282832</c:v>
                </c:pt>
                <c:pt idx="8287">
                  <c:v>0.14431341195282832</c:v>
                </c:pt>
                <c:pt idx="8288">
                  <c:v>0.14431341195282832</c:v>
                </c:pt>
                <c:pt idx="8289">
                  <c:v>0.14431341195282832</c:v>
                </c:pt>
                <c:pt idx="8290">
                  <c:v>0.1441135318808715</c:v>
                </c:pt>
                <c:pt idx="8291">
                  <c:v>0.14391365180891469</c:v>
                </c:pt>
                <c:pt idx="8292">
                  <c:v>0.14391365180891469</c:v>
                </c:pt>
                <c:pt idx="8293">
                  <c:v>0.14371377173695787</c:v>
                </c:pt>
                <c:pt idx="8294">
                  <c:v>0.14371377173695787</c:v>
                </c:pt>
                <c:pt idx="8295">
                  <c:v>0.14371377173695787</c:v>
                </c:pt>
                <c:pt idx="8296">
                  <c:v>0.14371377173695787</c:v>
                </c:pt>
                <c:pt idx="8297">
                  <c:v>0.14351389166500095</c:v>
                </c:pt>
                <c:pt idx="8298">
                  <c:v>0.14331401159304413</c:v>
                </c:pt>
                <c:pt idx="8299">
                  <c:v>0.14331401159304413</c:v>
                </c:pt>
                <c:pt idx="8300">
                  <c:v>0.14311413152108732</c:v>
                </c:pt>
                <c:pt idx="8301">
                  <c:v>0.14311413152108732</c:v>
                </c:pt>
                <c:pt idx="8302">
                  <c:v>0.14311413152108732</c:v>
                </c:pt>
                <c:pt idx="8303">
                  <c:v>0.14311413152108732</c:v>
                </c:pt>
                <c:pt idx="8304">
                  <c:v>0.14311413152108732</c:v>
                </c:pt>
                <c:pt idx="8305">
                  <c:v>0.14311413152108732</c:v>
                </c:pt>
                <c:pt idx="8306">
                  <c:v>0.14311413152108732</c:v>
                </c:pt>
                <c:pt idx="8307">
                  <c:v>0.14311413152108732</c:v>
                </c:pt>
                <c:pt idx="8308">
                  <c:v>0.1429142514491305</c:v>
                </c:pt>
                <c:pt idx="8309">
                  <c:v>0.1429142514491305</c:v>
                </c:pt>
                <c:pt idx="8310">
                  <c:v>0.1429142514491305</c:v>
                </c:pt>
                <c:pt idx="8311">
                  <c:v>0.1429142514491305</c:v>
                </c:pt>
                <c:pt idx="8312">
                  <c:v>0.1429142514491305</c:v>
                </c:pt>
                <c:pt idx="8313">
                  <c:v>0.1429142514491305</c:v>
                </c:pt>
                <c:pt idx="8314">
                  <c:v>0.14271437137717369</c:v>
                </c:pt>
                <c:pt idx="8315">
                  <c:v>0.14271437137717369</c:v>
                </c:pt>
                <c:pt idx="8316">
                  <c:v>0.14271437137717369</c:v>
                </c:pt>
                <c:pt idx="8317">
                  <c:v>0.14271437137717369</c:v>
                </c:pt>
                <c:pt idx="8318">
                  <c:v>0.14271437137717369</c:v>
                </c:pt>
                <c:pt idx="8319">
                  <c:v>0.14271437137717369</c:v>
                </c:pt>
                <c:pt idx="8320">
                  <c:v>0.14271437137717369</c:v>
                </c:pt>
                <c:pt idx="8321">
                  <c:v>0.14251449130521687</c:v>
                </c:pt>
                <c:pt idx="8322">
                  <c:v>0.14251449130521687</c:v>
                </c:pt>
                <c:pt idx="8323">
                  <c:v>0.14251449130521687</c:v>
                </c:pt>
                <c:pt idx="8324">
                  <c:v>0.14231461123326006</c:v>
                </c:pt>
                <c:pt idx="8325">
                  <c:v>0.14231461123326006</c:v>
                </c:pt>
                <c:pt idx="8326">
                  <c:v>0.14231461123326006</c:v>
                </c:pt>
                <c:pt idx="8327">
                  <c:v>0.14231461123326006</c:v>
                </c:pt>
                <c:pt idx="8328">
                  <c:v>0.14231461123326006</c:v>
                </c:pt>
                <c:pt idx="8329">
                  <c:v>0.14231461123326006</c:v>
                </c:pt>
                <c:pt idx="8330">
                  <c:v>0.14231461123326006</c:v>
                </c:pt>
                <c:pt idx="8331">
                  <c:v>0.14231461123326006</c:v>
                </c:pt>
                <c:pt idx="8332">
                  <c:v>0.14231461123326006</c:v>
                </c:pt>
                <c:pt idx="8333">
                  <c:v>0.14231461123326006</c:v>
                </c:pt>
                <c:pt idx="8334">
                  <c:v>0.14211473116130324</c:v>
                </c:pt>
                <c:pt idx="8335">
                  <c:v>0.14191485108934643</c:v>
                </c:pt>
                <c:pt idx="8336">
                  <c:v>0.14191485108934643</c:v>
                </c:pt>
                <c:pt idx="8337">
                  <c:v>0.14191485108934643</c:v>
                </c:pt>
                <c:pt idx="8338">
                  <c:v>0.14191485108934643</c:v>
                </c:pt>
                <c:pt idx="8339">
                  <c:v>0.14191485108934643</c:v>
                </c:pt>
                <c:pt idx="8340">
                  <c:v>0.14191485108934643</c:v>
                </c:pt>
                <c:pt idx="8341">
                  <c:v>0.14191485108934643</c:v>
                </c:pt>
                <c:pt idx="8342">
                  <c:v>0.14191485108934643</c:v>
                </c:pt>
                <c:pt idx="8343">
                  <c:v>0.14191485108934643</c:v>
                </c:pt>
                <c:pt idx="8344">
                  <c:v>0.14191485108934643</c:v>
                </c:pt>
                <c:pt idx="8345">
                  <c:v>0.14191485108934643</c:v>
                </c:pt>
                <c:pt idx="8346">
                  <c:v>0.14191485108934643</c:v>
                </c:pt>
                <c:pt idx="8347">
                  <c:v>0.14191485108934643</c:v>
                </c:pt>
                <c:pt idx="8348">
                  <c:v>0.14191485108934643</c:v>
                </c:pt>
                <c:pt idx="8349">
                  <c:v>0.14191485108934643</c:v>
                </c:pt>
                <c:pt idx="8350">
                  <c:v>0.14191485108934643</c:v>
                </c:pt>
                <c:pt idx="8351">
                  <c:v>0.14191485108934643</c:v>
                </c:pt>
                <c:pt idx="8352">
                  <c:v>0.14191485108934643</c:v>
                </c:pt>
                <c:pt idx="8353">
                  <c:v>0.14191485108934643</c:v>
                </c:pt>
                <c:pt idx="8354">
                  <c:v>0.14191485108934643</c:v>
                </c:pt>
                <c:pt idx="8355">
                  <c:v>0.14171497101738961</c:v>
                </c:pt>
                <c:pt idx="8356">
                  <c:v>0.14171497101738961</c:v>
                </c:pt>
                <c:pt idx="8357">
                  <c:v>0.14151509094543269</c:v>
                </c:pt>
                <c:pt idx="8358">
                  <c:v>0.14151509094543269</c:v>
                </c:pt>
                <c:pt idx="8359">
                  <c:v>0.14131521087347587</c:v>
                </c:pt>
                <c:pt idx="8360">
                  <c:v>0.14131521087347587</c:v>
                </c:pt>
                <c:pt idx="8361">
                  <c:v>0.14111533080151906</c:v>
                </c:pt>
                <c:pt idx="8362">
                  <c:v>0.14091545072956224</c:v>
                </c:pt>
                <c:pt idx="8363">
                  <c:v>0.14071557065760543</c:v>
                </c:pt>
                <c:pt idx="8364">
                  <c:v>0.14071557065760543</c:v>
                </c:pt>
                <c:pt idx="8365">
                  <c:v>0.14071557065760543</c:v>
                </c:pt>
                <c:pt idx="8366">
                  <c:v>0.14051569058564861</c:v>
                </c:pt>
                <c:pt idx="8367">
                  <c:v>0.14051569058564861</c:v>
                </c:pt>
                <c:pt idx="8368">
                  <c:v>0.14051569058564861</c:v>
                </c:pt>
                <c:pt idx="8369">
                  <c:v>0.14051569058564861</c:v>
                </c:pt>
                <c:pt idx="8370">
                  <c:v>0.1403158105136918</c:v>
                </c:pt>
                <c:pt idx="8371">
                  <c:v>0.1403158105136918</c:v>
                </c:pt>
                <c:pt idx="8372">
                  <c:v>0.1403158105136918</c:v>
                </c:pt>
                <c:pt idx="8373">
                  <c:v>0.14011593044173498</c:v>
                </c:pt>
                <c:pt idx="8374">
                  <c:v>0.14011593044173498</c:v>
                </c:pt>
                <c:pt idx="8375">
                  <c:v>0.13991605036977817</c:v>
                </c:pt>
                <c:pt idx="8376">
                  <c:v>0.13991605036977817</c:v>
                </c:pt>
                <c:pt idx="8377">
                  <c:v>0.13991605036977817</c:v>
                </c:pt>
                <c:pt idx="8378">
                  <c:v>0.13991605036977817</c:v>
                </c:pt>
                <c:pt idx="8379">
                  <c:v>0.13991605036977817</c:v>
                </c:pt>
                <c:pt idx="8380">
                  <c:v>0.13971617029782135</c:v>
                </c:pt>
                <c:pt idx="8381">
                  <c:v>0.13971617029782135</c:v>
                </c:pt>
                <c:pt idx="8382">
                  <c:v>0.13971617029782135</c:v>
                </c:pt>
                <c:pt idx="8383">
                  <c:v>0.13971617029782135</c:v>
                </c:pt>
                <c:pt idx="8384">
                  <c:v>0.13951629022586454</c:v>
                </c:pt>
                <c:pt idx="8385">
                  <c:v>0.13931641015390761</c:v>
                </c:pt>
                <c:pt idx="8386">
                  <c:v>0.13931641015390761</c:v>
                </c:pt>
                <c:pt idx="8387">
                  <c:v>0.13931641015390761</c:v>
                </c:pt>
                <c:pt idx="8388">
                  <c:v>0.1391165300819508</c:v>
                </c:pt>
                <c:pt idx="8389">
                  <c:v>0.13891665000999398</c:v>
                </c:pt>
                <c:pt idx="8390">
                  <c:v>0.13871676993803717</c:v>
                </c:pt>
                <c:pt idx="8391">
                  <c:v>0.13871676993803717</c:v>
                </c:pt>
                <c:pt idx="8392">
                  <c:v>0.13871676993803717</c:v>
                </c:pt>
                <c:pt idx="8393">
                  <c:v>0.13871676993803717</c:v>
                </c:pt>
                <c:pt idx="8394">
                  <c:v>0.13871676993803717</c:v>
                </c:pt>
                <c:pt idx="8395">
                  <c:v>0.13871676993803717</c:v>
                </c:pt>
                <c:pt idx="8396">
                  <c:v>0.13871676993803717</c:v>
                </c:pt>
                <c:pt idx="8397">
                  <c:v>0.13851688986608035</c:v>
                </c:pt>
                <c:pt idx="8398">
                  <c:v>0.13851688986608035</c:v>
                </c:pt>
                <c:pt idx="8399">
                  <c:v>0.13851688986608035</c:v>
                </c:pt>
                <c:pt idx="8400">
                  <c:v>0.13831700979412354</c:v>
                </c:pt>
                <c:pt idx="8401">
                  <c:v>0.13831700979412354</c:v>
                </c:pt>
                <c:pt idx="8402">
                  <c:v>0.13831700979412354</c:v>
                </c:pt>
                <c:pt idx="8403">
                  <c:v>0.13831700979412354</c:v>
                </c:pt>
                <c:pt idx="8404">
                  <c:v>0.13831700979412354</c:v>
                </c:pt>
                <c:pt idx="8405">
                  <c:v>0.13831700979412354</c:v>
                </c:pt>
                <c:pt idx="8406">
                  <c:v>0.13831700979412354</c:v>
                </c:pt>
                <c:pt idx="8407">
                  <c:v>0.13831700979412354</c:v>
                </c:pt>
                <c:pt idx="8408">
                  <c:v>0.13831700979412354</c:v>
                </c:pt>
                <c:pt idx="8409">
                  <c:v>0.13811712972216672</c:v>
                </c:pt>
                <c:pt idx="8410">
                  <c:v>0.13791724965020991</c:v>
                </c:pt>
                <c:pt idx="8411">
                  <c:v>0.13791724965020991</c:v>
                </c:pt>
                <c:pt idx="8412">
                  <c:v>0.13791724965020991</c:v>
                </c:pt>
                <c:pt idx="8413">
                  <c:v>0.13791724965020991</c:v>
                </c:pt>
                <c:pt idx="8414">
                  <c:v>0.13791724965020991</c:v>
                </c:pt>
                <c:pt idx="8415">
                  <c:v>0.13771736957825309</c:v>
                </c:pt>
                <c:pt idx="8416">
                  <c:v>0.13751748950629628</c:v>
                </c:pt>
                <c:pt idx="8417">
                  <c:v>0.13731760943433935</c:v>
                </c:pt>
                <c:pt idx="8418">
                  <c:v>0.13731760943433935</c:v>
                </c:pt>
                <c:pt idx="8419">
                  <c:v>0.13731760943433935</c:v>
                </c:pt>
                <c:pt idx="8420">
                  <c:v>0.13731760943433935</c:v>
                </c:pt>
                <c:pt idx="8421">
                  <c:v>0.13731760943433935</c:v>
                </c:pt>
                <c:pt idx="8422">
                  <c:v>0.13731760943433935</c:v>
                </c:pt>
                <c:pt idx="8423">
                  <c:v>0.13731760943433935</c:v>
                </c:pt>
                <c:pt idx="8424">
                  <c:v>0.13731760943433935</c:v>
                </c:pt>
                <c:pt idx="8425">
                  <c:v>0.13731760943433935</c:v>
                </c:pt>
                <c:pt idx="8426">
                  <c:v>0.13731760943433935</c:v>
                </c:pt>
                <c:pt idx="8427">
                  <c:v>0.13711772936238253</c:v>
                </c:pt>
                <c:pt idx="8428">
                  <c:v>0.13691784929042572</c:v>
                </c:pt>
                <c:pt idx="8429">
                  <c:v>0.13691784929042572</c:v>
                </c:pt>
                <c:pt idx="8430">
                  <c:v>0.13691784929042572</c:v>
                </c:pt>
                <c:pt idx="8431">
                  <c:v>0.1367179692184689</c:v>
                </c:pt>
                <c:pt idx="8432">
                  <c:v>0.1367179692184689</c:v>
                </c:pt>
                <c:pt idx="8433">
                  <c:v>0.1367179692184689</c:v>
                </c:pt>
                <c:pt idx="8434">
                  <c:v>0.13651808914651209</c:v>
                </c:pt>
                <c:pt idx="8435">
                  <c:v>0.13631820907455527</c:v>
                </c:pt>
                <c:pt idx="8436">
                  <c:v>0.13631820907455527</c:v>
                </c:pt>
                <c:pt idx="8437">
                  <c:v>0.13631820907455527</c:v>
                </c:pt>
                <c:pt idx="8438">
                  <c:v>0.13631820907455527</c:v>
                </c:pt>
                <c:pt idx="8439">
                  <c:v>0.13611832900259846</c:v>
                </c:pt>
                <c:pt idx="8440">
                  <c:v>0.13611832900259846</c:v>
                </c:pt>
                <c:pt idx="8441">
                  <c:v>0.13611832900259846</c:v>
                </c:pt>
                <c:pt idx="8442">
                  <c:v>0.13611832900259846</c:v>
                </c:pt>
                <c:pt idx="8443">
                  <c:v>0.13611832900259846</c:v>
                </c:pt>
                <c:pt idx="8444">
                  <c:v>0.13611832900259846</c:v>
                </c:pt>
                <c:pt idx="8445">
                  <c:v>0.13611832900259846</c:v>
                </c:pt>
                <c:pt idx="8446">
                  <c:v>0.13611832900259846</c:v>
                </c:pt>
                <c:pt idx="8447">
                  <c:v>0.13611832900259846</c:v>
                </c:pt>
                <c:pt idx="8448">
                  <c:v>0.13611832900259846</c:v>
                </c:pt>
                <c:pt idx="8449">
                  <c:v>0.13591844893064164</c:v>
                </c:pt>
                <c:pt idx="8450">
                  <c:v>0.13591844893064164</c:v>
                </c:pt>
                <c:pt idx="8451">
                  <c:v>0.13591844893064164</c:v>
                </c:pt>
                <c:pt idx="8452">
                  <c:v>0.13571856885868483</c:v>
                </c:pt>
                <c:pt idx="8453">
                  <c:v>0.13551868878672801</c:v>
                </c:pt>
                <c:pt idx="8454">
                  <c:v>0.13551868878672801</c:v>
                </c:pt>
                <c:pt idx="8455">
                  <c:v>0.13551868878672801</c:v>
                </c:pt>
                <c:pt idx="8456">
                  <c:v>0.13551868878672801</c:v>
                </c:pt>
                <c:pt idx="8457">
                  <c:v>0.13551868878672801</c:v>
                </c:pt>
                <c:pt idx="8458">
                  <c:v>0.13531880871477109</c:v>
                </c:pt>
                <c:pt idx="8459">
                  <c:v>0.13531880871477109</c:v>
                </c:pt>
                <c:pt idx="8460">
                  <c:v>0.13511892864281427</c:v>
                </c:pt>
                <c:pt idx="8461">
                  <c:v>0.13511892864281427</c:v>
                </c:pt>
                <c:pt idx="8462">
                  <c:v>0.13511892864281427</c:v>
                </c:pt>
                <c:pt idx="8463">
                  <c:v>0.13511892864281427</c:v>
                </c:pt>
                <c:pt idx="8464">
                  <c:v>0.13511892864281427</c:v>
                </c:pt>
                <c:pt idx="8465">
                  <c:v>0.13491904857085746</c:v>
                </c:pt>
                <c:pt idx="8466">
                  <c:v>0.13471916849890064</c:v>
                </c:pt>
                <c:pt idx="8467">
                  <c:v>0.13471916849890064</c:v>
                </c:pt>
                <c:pt idx="8468">
                  <c:v>0.13471916849890064</c:v>
                </c:pt>
                <c:pt idx="8469">
                  <c:v>0.13471916849890064</c:v>
                </c:pt>
                <c:pt idx="8470">
                  <c:v>0.13471916849890064</c:v>
                </c:pt>
                <c:pt idx="8471">
                  <c:v>0.13471916849890064</c:v>
                </c:pt>
                <c:pt idx="8472">
                  <c:v>0.13451928842694383</c:v>
                </c:pt>
                <c:pt idx="8473">
                  <c:v>0.13431940835498701</c:v>
                </c:pt>
                <c:pt idx="8474">
                  <c:v>0.13431940835498701</c:v>
                </c:pt>
                <c:pt idx="8475">
                  <c:v>0.13431940835498701</c:v>
                </c:pt>
                <c:pt idx="8476">
                  <c:v>0.1341195282830302</c:v>
                </c:pt>
                <c:pt idx="8477">
                  <c:v>0.1341195282830302</c:v>
                </c:pt>
                <c:pt idx="8478">
                  <c:v>0.1341195282830302</c:v>
                </c:pt>
                <c:pt idx="8479">
                  <c:v>0.1341195282830302</c:v>
                </c:pt>
                <c:pt idx="8480">
                  <c:v>0.1341195282830302</c:v>
                </c:pt>
                <c:pt idx="8481">
                  <c:v>0.13391964821107338</c:v>
                </c:pt>
                <c:pt idx="8482">
                  <c:v>0.13391964821107338</c:v>
                </c:pt>
                <c:pt idx="8483">
                  <c:v>0.13391964821107338</c:v>
                </c:pt>
                <c:pt idx="8484">
                  <c:v>0.13371976813911657</c:v>
                </c:pt>
                <c:pt idx="8485">
                  <c:v>0.13371976813911657</c:v>
                </c:pt>
                <c:pt idx="8486">
                  <c:v>0.13351988806715975</c:v>
                </c:pt>
                <c:pt idx="8487">
                  <c:v>0.13351988806715975</c:v>
                </c:pt>
                <c:pt idx="8488">
                  <c:v>0.13351988806715975</c:v>
                </c:pt>
                <c:pt idx="8489">
                  <c:v>0.13332000799520283</c:v>
                </c:pt>
                <c:pt idx="8490">
                  <c:v>0.13312012792324601</c:v>
                </c:pt>
                <c:pt idx="8491">
                  <c:v>0.13312012792324601</c:v>
                </c:pt>
                <c:pt idx="8492">
                  <c:v>0.13312012792324601</c:v>
                </c:pt>
                <c:pt idx="8493">
                  <c:v>0.13312012792324601</c:v>
                </c:pt>
                <c:pt idx="8494">
                  <c:v>0.13312012792324601</c:v>
                </c:pt>
                <c:pt idx="8495">
                  <c:v>0.13312012792324601</c:v>
                </c:pt>
                <c:pt idx="8496">
                  <c:v>0.13312012792324601</c:v>
                </c:pt>
                <c:pt idx="8497">
                  <c:v>0.13312012792324601</c:v>
                </c:pt>
                <c:pt idx="8498">
                  <c:v>0.13312012792324601</c:v>
                </c:pt>
                <c:pt idx="8499">
                  <c:v>0.13312012792324601</c:v>
                </c:pt>
                <c:pt idx="8500">
                  <c:v>0.1329202478512892</c:v>
                </c:pt>
                <c:pt idx="8501">
                  <c:v>0.1329202478512892</c:v>
                </c:pt>
                <c:pt idx="8502">
                  <c:v>0.1329202478512892</c:v>
                </c:pt>
                <c:pt idx="8503">
                  <c:v>0.1329202478512892</c:v>
                </c:pt>
                <c:pt idx="8504">
                  <c:v>0.1329202478512892</c:v>
                </c:pt>
                <c:pt idx="8505">
                  <c:v>0.13272036777933238</c:v>
                </c:pt>
                <c:pt idx="8506">
                  <c:v>0.13272036777933238</c:v>
                </c:pt>
                <c:pt idx="8507">
                  <c:v>0.13272036777933238</c:v>
                </c:pt>
                <c:pt idx="8508">
                  <c:v>0.13252048770737557</c:v>
                </c:pt>
                <c:pt idx="8509">
                  <c:v>0.13252048770737557</c:v>
                </c:pt>
                <c:pt idx="8510">
                  <c:v>0.13252048770737557</c:v>
                </c:pt>
                <c:pt idx="8511">
                  <c:v>0.13252048770737557</c:v>
                </c:pt>
                <c:pt idx="8512">
                  <c:v>0.13252048770737557</c:v>
                </c:pt>
                <c:pt idx="8513">
                  <c:v>0.13252048770737557</c:v>
                </c:pt>
                <c:pt idx="8514">
                  <c:v>0.13232060763541875</c:v>
                </c:pt>
                <c:pt idx="8515">
                  <c:v>0.13232060763541875</c:v>
                </c:pt>
                <c:pt idx="8516">
                  <c:v>0.13212072756346194</c:v>
                </c:pt>
                <c:pt idx="8517">
                  <c:v>0.13212072756346194</c:v>
                </c:pt>
                <c:pt idx="8518">
                  <c:v>0.13212072756346194</c:v>
                </c:pt>
                <c:pt idx="8519">
                  <c:v>0.13192084749150512</c:v>
                </c:pt>
                <c:pt idx="8520">
                  <c:v>0.13192084749150512</c:v>
                </c:pt>
                <c:pt idx="8521">
                  <c:v>0.13192084749150512</c:v>
                </c:pt>
                <c:pt idx="8522">
                  <c:v>0.13192084749150512</c:v>
                </c:pt>
                <c:pt idx="8523">
                  <c:v>0.13192084749150512</c:v>
                </c:pt>
                <c:pt idx="8524">
                  <c:v>0.13192084749150512</c:v>
                </c:pt>
                <c:pt idx="8525">
                  <c:v>0.13192084749150512</c:v>
                </c:pt>
                <c:pt idx="8526">
                  <c:v>0.13192084749150512</c:v>
                </c:pt>
                <c:pt idx="8527">
                  <c:v>0.13192084749150512</c:v>
                </c:pt>
                <c:pt idx="8528">
                  <c:v>0.13192084749150512</c:v>
                </c:pt>
                <c:pt idx="8529">
                  <c:v>0.13192084749150512</c:v>
                </c:pt>
                <c:pt idx="8530">
                  <c:v>0.13172096741954831</c:v>
                </c:pt>
                <c:pt idx="8531">
                  <c:v>0.13172096741954831</c:v>
                </c:pt>
                <c:pt idx="8532">
                  <c:v>0.13152108734759149</c:v>
                </c:pt>
                <c:pt idx="8533">
                  <c:v>0.13132120727563457</c:v>
                </c:pt>
                <c:pt idx="8534">
                  <c:v>0.13132120727563457</c:v>
                </c:pt>
                <c:pt idx="8535">
                  <c:v>0.13132120727563457</c:v>
                </c:pt>
                <c:pt idx="8536">
                  <c:v>0.13132120727563457</c:v>
                </c:pt>
                <c:pt idx="8537">
                  <c:v>0.13132120727563457</c:v>
                </c:pt>
                <c:pt idx="8538">
                  <c:v>0.13132120727563457</c:v>
                </c:pt>
                <c:pt idx="8539">
                  <c:v>0.13132120727563457</c:v>
                </c:pt>
                <c:pt idx="8540">
                  <c:v>0.13132120727563457</c:v>
                </c:pt>
                <c:pt idx="8541">
                  <c:v>0.13132120727563457</c:v>
                </c:pt>
                <c:pt idx="8542">
                  <c:v>0.13132120727563457</c:v>
                </c:pt>
                <c:pt idx="8543">
                  <c:v>0.13132120727563457</c:v>
                </c:pt>
                <c:pt idx="8544">
                  <c:v>0.13112132720367775</c:v>
                </c:pt>
                <c:pt idx="8545">
                  <c:v>0.13112132720367775</c:v>
                </c:pt>
                <c:pt idx="8546">
                  <c:v>0.13112132720367775</c:v>
                </c:pt>
                <c:pt idx="8547">
                  <c:v>0.13092144713172094</c:v>
                </c:pt>
                <c:pt idx="8548">
                  <c:v>0.13092144713172094</c:v>
                </c:pt>
                <c:pt idx="8549">
                  <c:v>0.13092144713172094</c:v>
                </c:pt>
                <c:pt idx="8550">
                  <c:v>0.13092144713172094</c:v>
                </c:pt>
                <c:pt idx="8551">
                  <c:v>0.13092144713172094</c:v>
                </c:pt>
                <c:pt idx="8552">
                  <c:v>0.13092144713172094</c:v>
                </c:pt>
                <c:pt idx="8553">
                  <c:v>0.13072156705976412</c:v>
                </c:pt>
                <c:pt idx="8554">
                  <c:v>0.13072156705976412</c:v>
                </c:pt>
                <c:pt idx="8555">
                  <c:v>0.13072156705976412</c:v>
                </c:pt>
                <c:pt idx="8556">
                  <c:v>0.13052168698780731</c:v>
                </c:pt>
                <c:pt idx="8557">
                  <c:v>0.13032180691585049</c:v>
                </c:pt>
                <c:pt idx="8558">
                  <c:v>0.13032180691585049</c:v>
                </c:pt>
                <c:pt idx="8559">
                  <c:v>0.13032180691585049</c:v>
                </c:pt>
                <c:pt idx="8560">
                  <c:v>0.13012192684389368</c:v>
                </c:pt>
                <c:pt idx="8561">
                  <c:v>0.12992204677193686</c:v>
                </c:pt>
                <c:pt idx="8562">
                  <c:v>0.12992204677193686</c:v>
                </c:pt>
                <c:pt idx="8563">
                  <c:v>0.12992204677193686</c:v>
                </c:pt>
                <c:pt idx="8564">
                  <c:v>0.12992204677193686</c:v>
                </c:pt>
                <c:pt idx="8565">
                  <c:v>0.12972216669998005</c:v>
                </c:pt>
                <c:pt idx="8566">
                  <c:v>0.12972216669998005</c:v>
                </c:pt>
                <c:pt idx="8567">
                  <c:v>0.12952228662802323</c:v>
                </c:pt>
                <c:pt idx="8568">
                  <c:v>0.1293224065560663</c:v>
                </c:pt>
                <c:pt idx="8569">
                  <c:v>0.12912252648410949</c:v>
                </c:pt>
                <c:pt idx="8570">
                  <c:v>0.12912252648410949</c:v>
                </c:pt>
                <c:pt idx="8571">
                  <c:v>0.12912252648410949</c:v>
                </c:pt>
                <c:pt idx="8572">
                  <c:v>0.12892264641215267</c:v>
                </c:pt>
                <c:pt idx="8573">
                  <c:v>0.12892264641215267</c:v>
                </c:pt>
                <c:pt idx="8574">
                  <c:v>0.12872276634019586</c:v>
                </c:pt>
                <c:pt idx="8575">
                  <c:v>0.12872276634019586</c:v>
                </c:pt>
                <c:pt idx="8576">
                  <c:v>0.12872276634019586</c:v>
                </c:pt>
                <c:pt idx="8577">
                  <c:v>0.12872276634019586</c:v>
                </c:pt>
                <c:pt idx="8578">
                  <c:v>0.12872276634019586</c:v>
                </c:pt>
                <c:pt idx="8579">
                  <c:v>0.12872276634019586</c:v>
                </c:pt>
                <c:pt idx="8580">
                  <c:v>0.12872276634019586</c:v>
                </c:pt>
                <c:pt idx="8581">
                  <c:v>0.12872276634019586</c:v>
                </c:pt>
                <c:pt idx="8582">
                  <c:v>0.12852288626823904</c:v>
                </c:pt>
                <c:pt idx="8583">
                  <c:v>0.12852288626823904</c:v>
                </c:pt>
                <c:pt idx="8584">
                  <c:v>0.12832300619628223</c:v>
                </c:pt>
                <c:pt idx="8585">
                  <c:v>0.12832300619628223</c:v>
                </c:pt>
                <c:pt idx="8586">
                  <c:v>0.12832300619628223</c:v>
                </c:pt>
                <c:pt idx="8587">
                  <c:v>0.12832300619628223</c:v>
                </c:pt>
                <c:pt idx="8588">
                  <c:v>0.12832300619628223</c:v>
                </c:pt>
                <c:pt idx="8589">
                  <c:v>0.12832300619628223</c:v>
                </c:pt>
                <c:pt idx="8590">
                  <c:v>0.12832300619628223</c:v>
                </c:pt>
                <c:pt idx="8591">
                  <c:v>0.12832300619628223</c:v>
                </c:pt>
                <c:pt idx="8592">
                  <c:v>0.12832300619628223</c:v>
                </c:pt>
                <c:pt idx="8593">
                  <c:v>0.12832300619628223</c:v>
                </c:pt>
                <c:pt idx="8594">
                  <c:v>0.12832300619628223</c:v>
                </c:pt>
                <c:pt idx="8595">
                  <c:v>0.12832300619628223</c:v>
                </c:pt>
                <c:pt idx="8596">
                  <c:v>0.12812312612432541</c:v>
                </c:pt>
                <c:pt idx="8597">
                  <c:v>0.12812312612432541</c:v>
                </c:pt>
                <c:pt idx="8598">
                  <c:v>0.12812312612432541</c:v>
                </c:pt>
                <c:pt idx="8599">
                  <c:v>0.1279232460523686</c:v>
                </c:pt>
                <c:pt idx="8600">
                  <c:v>0.1279232460523686</c:v>
                </c:pt>
                <c:pt idx="8601">
                  <c:v>0.1279232460523686</c:v>
                </c:pt>
                <c:pt idx="8602">
                  <c:v>0.1279232460523686</c:v>
                </c:pt>
                <c:pt idx="8603">
                  <c:v>0.12772336598041178</c:v>
                </c:pt>
                <c:pt idx="8604">
                  <c:v>0.12772336598041178</c:v>
                </c:pt>
                <c:pt idx="8605">
                  <c:v>0.12772336598041178</c:v>
                </c:pt>
                <c:pt idx="8606">
                  <c:v>0.12772336598041178</c:v>
                </c:pt>
                <c:pt idx="8607">
                  <c:v>0.12772336598041178</c:v>
                </c:pt>
                <c:pt idx="8608">
                  <c:v>0.12752348590845497</c:v>
                </c:pt>
                <c:pt idx="8609">
                  <c:v>0.12752348590845497</c:v>
                </c:pt>
                <c:pt idx="8610">
                  <c:v>0.12752348590845497</c:v>
                </c:pt>
                <c:pt idx="8611">
                  <c:v>0.12752348590845497</c:v>
                </c:pt>
                <c:pt idx="8612">
                  <c:v>0.12732360583649815</c:v>
                </c:pt>
                <c:pt idx="8613">
                  <c:v>0.12732360583649815</c:v>
                </c:pt>
                <c:pt idx="8614">
                  <c:v>0.12732360583649815</c:v>
                </c:pt>
                <c:pt idx="8615">
                  <c:v>0.12732360583649815</c:v>
                </c:pt>
                <c:pt idx="8616">
                  <c:v>0.12712372576454123</c:v>
                </c:pt>
                <c:pt idx="8617">
                  <c:v>0.12712372576454123</c:v>
                </c:pt>
                <c:pt idx="8618">
                  <c:v>0.12692384569258441</c:v>
                </c:pt>
                <c:pt idx="8619">
                  <c:v>0.12692384569258441</c:v>
                </c:pt>
                <c:pt idx="8620">
                  <c:v>0.12692384569258441</c:v>
                </c:pt>
                <c:pt idx="8621">
                  <c:v>0.1267239656206276</c:v>
                </c:pt>
                <c:pt idx="8622">
                  <c:v>0.1267239656206276</c:v>
                </c:pt>
                <c:pt idx="8623">
                  <c:v>0.12652408554867078</c:v>
                </c:pt>
                <c:pt idx="8624">
                  <c:v>0.12632420547671397</c:v>
                </c:pt>
                <c:pt idx="8625">
                  <c:v>0.12632420547671397</c:v>
                </c:pt>
                <c:pt idx="8626">
                  <c:v>0.12612432540475715</c:v>
                </c:pt>
                <c:pt idx="8627">
                  <c:v>0.12612432540475715</c:v>
                </c:pt>
                <c:pt idx="8628">
                  <c:v>0.12612432540475715</c:v>
                </c:pt>
                <c:pt idx="8629">
                  <c:v>0.12612432540475715</c:v>
                </c:pt>
                <c:pt idx="8630">
                  <c:v>0.12612432540475715</c:v>
                </c:pt>
                <c:pt idx="8631">
                  <c:v>0.12612432540475715</c:v>
                </c:pt>
                <c:pt idx="8632">
                  <c:v>0.12612432540475715</c:v>
                </c:pt>
                <c:pt idx="8633">
                  <c:v>0.12612432540475715</c:v>
                </c:pt>
                <c:pt idx="8634">
                  <c:v>0.12592444533280034</c:v>
                </c:pt>
                <c:pt idx="8635">
                  <c:v>0.12592444533280034</c:v>
                </c:pt>
                <c:pt idx="8636">
                  <c:v>0.12592444533280034</c:v>
                </c:pt>
                <c:pt idx="8637">
                  <c:v>0.12572456526084352</c:v>
                </c:pt>
                <c:pt idx="8638">
                  <c:v>0.12552468518888671</c:v>
                </c:pt>
                <c:pt idx="8639">
                  <c:v>0.12532480511692989</c:v>
                </c:pt>
                <c:pt idx="8640">
                  <c:v>0.12532480511692989</c:v>
                </c:pt>
                <c:pt idx="8641">
                  <c:v>0.12532480511692989</c:v>
                </c:pt>
                <c:pt idx="8642">
                  <c:v>0.12532480511692989</c:v>
                </c:pt>
                <c:pt idx="8643">
                  <c:v>0.12512492504497297</c:v>
                </c:pt>
                <c:pt idx="8644">
                  <c:v>0.12512492504497297</c:v>
                </c:pt>
                <c:pt idx="8645">
                  <c:v>0.12512492504497297</c:v>
                </c:pt>
                <c:pt idx="8646">
                  <c:v>0.12512492504497297</c:v>
                </c:pt>
                <c:pt idx="8647">
                  <c:v>0.12492504497301615</c:v>
                </c:pt>
                <c:pt idx="8648">
                  <c:v>0.12472516490105934</c:v>
                </c:pt>
                <c:pt idx="8649">
                  <c:v>0.12472516490105934</c:v>
                </c:pt>
                <c:pt idx="8650">
                  <c:v>0.12472516490105934</c:v>
                </c:pt>
                <c:pt idx="8651">
                  <c:v>0.12452528482910252</c:v>
                </c:pt>
                <c:pt idx="8652">
                  <c:v>0.12432540475714571</c:v>
                </c:pt>
                <c:pt idx="8653">
                  <c:v>0.12412552468518889</c:v>
                </c:pt>
                <c:pt idx="8654">
                  <c:v>0.12412552468518889</c:v>
                </c:pt>
                <c:pt idx="8655">
                  <c:v>0.12392564461323208</c:v>
                </c:pt>
                <c:pt idx="8656">
                  <c:v>0.12372576454127526</c:v>
                </c:pt>
                <c:pt idx="8657">
                  <c:v>0.12372576454127526</c:v>
                </c:pt>
                <c:pt idx="8658">
                  <c:v>0.12372576454127526</c:v>
                </c:pt>
                <c:pt idx="8659">
                  <c:v>0.12372576454127526</c:v>
                </c:pt>
                <c:pt idx="8660">
                  <c:v>0.12372576454127526</c:v>
                </c:pt>
                <c:pt idx="8661">
                  <c:v>0.12372576454127526</c:v>
                </c:pt>
                <c:pt idx="8662">
                  <c:v>0.12372576454127526</c:v>
                </c:pt>
                <c:pt idx="8663">
                  <c:v>0.12372576454127526</c:v>
                </c:pt>
                <c:pt idx="8664">
                  <c:v>0.12372576454127526</c:v>
                </c:pt>
                <c:pt idx="8665">
                  <c:v>0.12372576454127526</c:v>
                </c:pt>
                <c:pt idx="8666">
                  <c:v>0.12352588446931845</c:v>
                </c:pt>
                <c:pt idx="8667">
                  <c:v>0.12332600439736163</c:v>
                </c:pt>
                <c:pt idx="8668">
                  <c:v>0.12332600439736163</c:v>
                </c:pt>
                <c:pt idx="8669">
                  <c:v>0.12312612432540471</c:v>
                </c:pt>
                <c:pt idx="8670">
                  <c:v>0.12312612432540471</c:v>
                </c:pt>
                <c:pt idx="8671">
                  <c:v>0.12312612432540471</c:v>
                </c:pt>
                <c:pt idx="8672">
                  <c:v>0.12312612432540471</c:v>
                </c:pt>
                <c:pt idx="8673">
                  <c:v>0.12312612432540471</c:v>
                </c:pt>
                <c:pt idx="8674">
                  <c:v>0.12292624425344789</c:v>
                </c:pt>
                <c:pt idx="8675">
                  <c:v>0.12292624425344789</c:v>
                </c:pt>
                <c:pt idx="8676">
                  <c:v>0.12272636418149108</c:v>
                </c:pt>
                <c:pt idx="8677">
                  <c:v>0.12272636418149108</c:v>
                </c:pt>
                <c:pt idx="8678">
                  <c:v>0.12272636418149108</c:v>
                </c:pt>
                <c:pt idx="8679">
                  <c:v>0.12272636418149108</c:v>
                </c:pt>
                <c:pt idx="8680">
                  <c:v>0.12252648410953426</c:v>
                </c:pt>
                <c:pt idx="8681">
                  <c:v>0.12252648410953426</c:v>
                </c:pt>
                <c:pt idx="8682">
                  <c:v>0.12232660403757745</c:v>
                </c:pt>
                <c:pt idx="8683">
                  <c:v>0.12232660403757745</c:v>
                </c:pt>
                <c:pt idx="8684">
                  <c:v>0.12232660403757745</c:v>
                </c:pt>
                <c:pt idx="8685">
                  <c:v>0.12232660403757745</c:v>
                </c:pt>
                <c:pt idx="8686">
                  <c:v>0.12232660403757745</c:v>
                </c:pt>
                <c:pt idx="8687">
                  <c:v>0.12212672396562063</c:v>
                </c:pt>
                <c:pt idx="8688">
                  <c:v>0.12192684389366382</c:v>
                </c:pt>
                <c:pt idx="8689">
                  <c:v>0.121726963821707</c:v>
                </c:pt>
                <c:pt idx="8690">
                  <c:v>0.121726963821707</c:v>
                </c:pt>
                <c:pt idx="8691">
                  <c:v>0.121726963821707</c:v>
                </c:pt>
                <c:pt idx="8692">
                  <c:v>0.121726963821707</c:v>
                </c:pt>
                <c:pt idx="8693">
                  <c:v>0.121726963821707</c:v>
                </c:pt>
                <c:pt idx="8694">
                  <c:v>0.121726963821707</c:v>
                </c:pt>
                <c:pt idx="8695">
                  <c:v>0.12152708374975019</c:v>
                </c:pt>
                <c:pt idx="8696">
                  <c:v>0.12152708374975019</c:v>
                </c:pt>
                <c:pt idx="8697">
                  <c:v>0.12152708374975019</c:v>
                </c:pt>
                <c:pt idx="8698">
                  <c:v>0.12132720367779337</c:v>
                </c:pt>
                <c:pt idx="8699">
                  <c:v>0.12132720367779337</c:v>
                </c:pt>
                <c:pt idx="8700">
                  <c:v>0.12112732360583645</c:v>
                </c:pt>
                <c:pt idx="8701">
                  <c:v>0.12092744353387963</c:v>
                </c:pt>
                <c:pt idx="8702">
                  <c:v>0.12092744353387963</c:v>
                </c:pt>
                <c:pt idx="8703">
                  <c:v>0.12092744353387963</c:v>
                </c:pt>
                <c:pt idx="8704">
                  <c:v>0.12072756346192282</c:v>
                </c:pt>
                <c:pt idx="8705">
                  <c:v>0.12072756346192282</c:v>
                </c:pt>
                <c:pt idx="8706">
                  <c:v>0.120527683389966</c:v>
                </c:pt>
                <c:pt idx="8707">
                  <c:v>0.120527683389966</c:v>
                </c:pt>
                <c:pt idx="8708">
                  <c:v>0.12032780331800919</c:v>
                </c:pt>
                <c:pt idx="8709">
                  <c:v>0.12032780331800919</c:v>
                </c:pt>
                <c:pt idx="8710">
                  <c:v>0.12032780331800919</c:v>
                </c:pt>
                <c:pt idx="8711">
                  <c:v>0.12032780331800919</c:v>
                </c:pt>
                <c:pt idx="8712">
                  <c:v>0.12012792324605237</c:v>
                </c:pt>
                <c:pt idx="8713">
                  <c:v>0.11992804317409556</c:v>
                </c:pt>
                <c:pt idx="8714">
                  <c:v>0.11992804317409556</c:v>
                </c:pt>
                <c:pt idx="8715">
                  <c:v>0.11992804317409556</c:v>
                </c:pt>
                <c:pt idx="8716">
                  <c:v>0.11992804317409556</c:v>
                </c:pt>
                <c:pt idx="8717">
                  <c:v>0.11992804317409556</c:v>
                </c:pt>
                <c:pt idx="8718">
                  <c:v>0.11992804317409556</c:v>
                </c:pt>
                <c:pt idx="8719">
                  <c:v>0.11992804317409556</c:v>
                </c:pt>
                <c:pt idx="8720">
                  <c:v>0.11992804317409556</c:v>
                </c:pt>
                <c:pt idx="8721">
                  <c:v>0.11992804317409556</c:v>
                </c:pt>
                <c:pt idx="8722">
                  <c:v>0.11992804317409556</c:v>
                </c:pt>
                <c:pt idx="8723">
                  <c:v>0.11992804317409556</c:v>
                </c:pt>
                <c:pt idx="8724">
                  <c:v>0.11992804317409556</c:v>
                </c:pt>
                <c:pt idx="8725">
                  <c:v>0.11992804317409556</c:v>
                </c:pt>
                <c:pt idx="8726">
                  <c:v>0.11992804317409556</c:v>
                </c:pt>
                <c:pt idx="8727">
                  <c:v>0.11992804317409556</c:v>
                </c:pt>
                <c:pt idx="8728">
                  <c:v>0.11992804317409556</c:v>
                </c:pt>
                <c:pt idx="8729">
                  <c:v>0.11992804317409556</c:v>
                </c:pt>
                <c:pt idx="8730">
                  <c:v>0.11992804317409556</c:v>
                </c:pt>
                <c:pt idx="8731">
                  <c:v>0.11992804317409556</c:v>
                </c:pt>
                <c:pt idx="8732">
                  <c:v>0.11992804317409556</c:v>
                </c:pt>
                <c:pt idx="8733">
                  <c:v>0.11992804317409556</c:v>
                </c:pt>
                <c:pt idx="8734">
                  <c:v>0.11992804317409556</c:v>
                </c:pt>
                <c:pt idx="8735">
                  <c:v>0.11972816310213874</c:v>
                </c:pt>
                <c:pt idx="8736">
                  <c:v>0.11952828303018193</c:v>
                </c:pt>
                <c:pt idx="8737">
                  <c:v>0.11952828303018193</c:v>
                </c:pt>
                <c:pt idx="8738">
                  <c:v>0.11952828303018193</c:v>
                </c:pt>
                <c:pt idx="8739">
                  <c:v>0.11932840295822511</c:v>
                </c:pt>
                <c:pt idx="8740">
                  <c:v>0.11912852288626818</c:v>
                </c:pt>
                <c:pt idx="8741">
                  <c:v>0.11912852288626818</c:v>
                </c:pt>
                <c:pt idx="8742">
                  <c:v>0.11912852288626818</c:v>
                </c:pt>
                <c:pt idx="8743">
                  <c:v>0.11892864281431137</c:v>
                </c:pt>
                <c:pt idx="8744">
                  <c:v>0.11872876274235455</c:v>
                </c:pt>
                <c:pt idx="8745">
                  <c:v>0.11872876274235455</c:v>
                </c:pt>
                <c:pt idx="8746">
                  <c:v>0.11852888267039774</c:v>
                </c:pt>
                <c:pt idx="8747">
                  <c:v>0.11852888267039774</c:v>
                </c:pt>
                <c:pt idx="8748">
                  <c:v>0.11852888267039774</c:v>
                </c:pt>
                <c:pt idx="8749">
                  <c:v>0.11852888267039774</c:v>
                </c:pt>
                <c:pt idx="8750">
                  <c:v>0.11832900259844092</c:v>
                </c:pt>
                <c:pt idx="8751">
                  <c:v>0.11812912252648411</c:v>
                </c:pt>
                <c:pt idx="8752">
                  <c:v>0.11812912252648411</c:v>
                </c:pt>
                <c:pt idx="8753">
                  <c:v>0.11812912252648411</c:v>
                </c:pt>
                <c:pt idx="8754">
                  <c:v>0.11812912252648411</c:v>
                </c:pt>
                <c:pt idx="8755">
                  <c:v>0.11812912252648411</c:v>
                </c:pt>
                <c:pt idx="8756">
                  <c:v>0.11812912252648411</c:v>
                </c:pt>
                <c:pt idx="8757">
                  <c:v>0.11812912252648411</c:v>
                </c:pt>
                <c:pt idx="8758">
                  <c:v>0.11812912252648411</c:v>
                </c:pt>
                <c:pt idx="8759">
                  <c:v>0.11792924245452729</c:v>
                </c:pt>
                <c:pt idx="8760">
                  <c:v>0.11772936238257048</c:v>
                </c:pt>
                <c:pt idx="8761">
                  <c:v>0.11772936238257048</c:v>
                </c:pt>
                <c:pt idx="8762">
                  <c:v>0.11772936238257048</c:v>
                </c:pt>
                <c:pt idx="8763">
                  <c:v>0.11752948231061366</c:v>
                </c:pt>
                <c:pt idx="8764">
                  <c:v>0.11752948231061366</c:v>
                </c:pt>
                <c:pt idx="8765">
                  <c:v>0.11752948231061366</c:v>
                </c:pt>
                <c:pt idx="8766">
                  <c:v>0.11752948231061366</c:v>
                </c:pt>
                <c:pt idx="8767">
                  <c:v>0.11752948231061366</c:v>
                </c:pt>
                <c:pt idx="8768">
                  <c:v>0.11752948231061366</c:v>
                </c:pt>
                <c:pt idx="8769">
                  <c:v>0.11752948231061366</c:v>
                </c:pt>
                <c:pt idx="8770">
                  <c:v>0.11752948231061366</c:v>
                </c:pt>
                <c:pt idx="8771">
                  <c:v>0.11752948231061366</c:v>
                </c:pt>
                <c:pt idx="8772">
                  <c:v>0.11752948231061366</c:v>
                </c:pt>
                <c:pt idx="8773">
                  <c:v>0.11752948231061366</c:v>
                </c:pt>
                <c:pt idx="8774">
                  <c:v>0.11732960223865685</c:v>
                </c:pt>
                <c:pt idx="8775">
                  <c:v>0.11712972216670003</c:v>
                </c:pt>
                <c:pt idx="8776">
                  <c:v>0.11712972216670003</c:v>
                </c:pt>
                <c:pt idx="8777">
                  <c:v>0.11712972216670003</c:v>
                </c:pt>
                <c:pt idx="8778">
                  <c:v>0.11692984209474311</c:v>
                </c:pt>
                <c:pt idx="8779">
                  <c:v>0.11692984209474311</c:v>
                </c:pt>
                <c:pt idx="8780">
                  <c:v>0.11692984209474311</c:v>
                </c:pt>
                <c:pt idx="8781">
                  <c:v>0.11692984209474311</c:v>
                </c:pt>
                <c:pt idx="8782">
                  <c:v>0.11672996202278629</c:v>
                </c:pt>
                <c:pt idx="8783">
                  <c:v>0.11653008195082948</c:v>
                </c:pt>
                <c:pt idx="8784">
                  <c:v>0.11653008195082948</c:v>
                </c:pt>
                <c:pt idx="8785">
                  <c:v>0.11633020187887266</c:v>
                </c:pt>
                <c:pt idx="8786">
                  <c:v>0.11613032180691585</c:v>
                </c:pt>
                <c:pt idx="8787">
                  <c:v>0.11613032180691585</c:v>
                </c:pt>
                <c:pt idx="8788">
                  <c:v>0.11613032180691585</c:v>
                </c:pt>
                <c:pt idx="8789">
                  <c:v>0.11613032180691585</c:v>
                </c:pt>
                <c:pt idx="8790">
                  <c:v>0.11593044173495903</c:v>
                </c:pt>
                <c:pt idx="8791">
                  <c:v>0.11593044173495903</c:v>
                </c:pt>
                <c:pt idx="8792">
                  <c:v>0.11573056166300222</c:v>
                </c:pt>
                <c:pt idx="8793">
                  <c:v>0.11573056166300222</c:v>
                </c:pt>
                <c:pt idx="8794">
                  <c:v>0.11573056166300222</c:v>
                </c:pt>
                <c:pt idx="8795">
                  <c:v>0.11573056166300222</c:v>
                </c:pt>
                <c:pt idx="8796">
                  <c:v>0.11573056166300222</c:v>
                </c:pt>
                <c:pt idx="8797">
                  <c:v>0.1155306815910454</c:v>
                </c:pt>
                <c:pt idx="8798">
                  <c:v>0.11533080151908859</c:v>
                </c:pt>
                <c:pt idx="8799">
                  <c:v>0.11533080151908859</c:v>
                </c:pt>
                <c:pt idx="8800">
                  <c:v>0.11533080151908859</c:v>
                </c:pt>
                <c:pt idx="8801">
                  <c:v>0.11533080151908859</c:v>
                </c:pt>
                <c:pt idx="8802">
                  <c:v>0.11533080151908859</c:v>
                </c:pt>
                <c:pt idx="8803">
                  <c:v>0.11533080151908859</c:v>
                </c:pt>
                <c:pt idx="8804">
                  <c:v>0.11513092144713177</c:v>
                </c:pt>
                <c:pt idx="8805">
                  <c:v>0.11513092144713177</c:v>
                </c:pt>
                <c:pt idx="8806">
                  <c:v>0.11513092144713177</c:v>
                </c:pt>
                <c:pt idx="8807">
                  <c:v>0.11493104137517485</c:v>
                </c:pt>
                <c:pt idx="8808">
                  <c:v>0.11493104137517485</c:v>
                </c:pt>
                <c:pt idx="8809">
                  <c:v>0.11493104137517485</c:v>
                </c:pt>
                <c:pt idx="8810">
                  <c:v>0.11493104137517485</c:v>
                </c:pt>
                <c:pt idx="8811">
                  <c:v>0.11473116130321803</c:v>
                </c:pt>
                <c:pt idx="8812">
                  <c:v>0.11473116130321803</c:v>
                </c:pt>
                <c:pt idx="8813">
                  <c:v>0.11473116130321803</c:v>
                </c:pt>
                <c:pt idx="8814">
                  <c:v>0.11473116130321803</c:v>
                </c:pt>
                <c:pt idx="8815">
                  <c:v>0.11473116130321803</c:v>
                </c:pt>
                <c:pt idx="8816">
                  <c:v>0.11473116130321803</c:v>
                </c:pt>
                <c:pt idx="8817">
                  <c:v>0.11473116130321803</c:v>
                </c:pt>
                <c:pt idx="8818">
                  <c:v>0.11473116130321803</c:v>
                </c:pt>
                <c:pt idx="8819">
                  <c:v>0.11473116130321803</c:v>
                </c:pt>
                <c:pt idx="8820">
                  <c:v>0.11453128123126122</c:v>
                </c:pt>
                <c:pt idx="8821">
                  <c:v>0.11453128123126122</c:v>
                </c:pt>
                <c:pt idx="8822">
                  <c:v>0.11453128123126122</c:v>
                </c:pt>
                <c:pt idx="8823">
                  <c:v>0.11453128123126122</c:v>
                </c:pt>
                <c:pt idx="8824">
                  <c:v>0.1143314011593044</c:v>
                </c:pt>
                <c:pt idx="8825">
                  <c:v>0.11413152108734759</c:v>
                </c:pt>
                <c:pt idx="8826">
                  <c:v>0.11413152108734759</c:v>
                </c:pt>
                <c:pt idx="8827">
                  <c:v>0.11413152108734759</c:v>
                </c:pt>
                <c:pt idx="8828">
                  <c:v>0.11413152108734759</c:v>
                </c:pt>
                <c:pt idx="8829">
                  <c:v>0.11413152108734759</c:v>
                </c:pt>
                <c:pt idx="8830">
                  <c:v>0.11393164101539077</c:v>
                </c:pt>
                <c:pt idx="8831">
                  <c:v>0.11393164101539077</c:v>
                </c:pt>
                <c:pt idx="8832">
                  <c:v>0.11393164101539077</c:v>
                </c:pt>
                <c:pt idx="8833">
                  <c:v>0.11393164101539077</c:v>
                </c:pt>
                <c:pt idx="8834">
                  <c:v>0.11393164101539077</c:v>
                </c:pt>
                <c:pt idx="8835">
                  <c:v>0.11373176094343396</c:v>
                </c:pt>
                <c:pt idx="8836">
                  <c:v>0.11373176094343396</c:v>
                </c:pt>
                <c:pt idx="8837">
                  <c:v>0.11353188087147714</c:v>
                </c:pt>
                <c:pt idx="8838">
                  <c:v>0.11333200079952033</c:v>
                </c:pt>
                <c:pt idx="8839">
                  <c:v>0.11313212072756351</c:v>
                </c:pt>
                <c:pt idx="8840">
                  <c:v>0.11313212072756351</c:v>
                </c:pt>
                <c:pt idx="8841">
                  <c:v>0.11293224065560659</c:v>
                </c:pt>
                <c:pt idx="8842">
                  <c:v>0.11293224065560659</c:v>
                </c:pt>
                <c:pt idx="8843">
                  <c:v>0.11273236058364977</c:v>
                </c:pt>
                <c:pt idx="8844">
                  <c:v>0.11273236058364977</c:v>
                </c:pt>
                <c:pt idx="8845">
                  <c:v>0.11273236058364977</c:v>
                </c:pt>
                <c:pt idx="8846">
                  <c:v>0.11273236058364977</c:v>
                </c:pt>
                <c:pt idx="8847">
                  <c:v>0.11253248051169296</c:v>
                </c:pt>
                <c:pt idx="8848">
                  <c:v>0.11253248051169296</c:v>
                </c:pt>
                <c:pt idx="8849">
                  <c:v>0.11253248051169296</c:v>
                </c:pt>
                <c:pt idx="8850">
                  <c:v>0.11253248051169296</c:v>
                </c:pt>
                <c:pt idx="8851">
                  <c:v>0.11253248051169296</c:v>
                </c:pt>
                <c:pt idx="8852">
                  <c:v>0.11233260043973614</c:v>
                </c:pt>
                <c:pt idx="8853">
                  <c:v>0.11233260043973614</c:v>
                </c:pt>
                <c:pt idx="8854">
                  <c:v>0.11233260043973614</c:v>
                </c:pt>
                <c:pt idx="8855">
                  <c:v>0.11233260043973614</c:v>
                </c:pt>
                <c:pt idx="8856">
                  <c:v>0.11233260043973614</c:v>
                </c:pt>
                <c:pt idx="8857">
                  <c:v>0.11213272036777933</c:v>
                </c:pt>
                <c:pt idx="8858">
                  <c:v>0.11193284029582251</c:v>
                </c:pt>
                <c:pt idx="8859">
                  <c:v>0.11193284029582251</c:v>
                </c:pt>
                <c:pt idx="8860">
                  <c:v>0.11193284029582251</c:v>
                </c:pt>
                <c:pt idx="8861">
                  <c:v>0.11193284029582251</c:v>
                </c:pt>
                <c:pt idx="8862">
                  <c:v>0.11193284029582251</c:v>
                </c:pt>
                <c:pt idx="8863">
                  <c:v>0.11193284029582251</c:v>
                </c:pt>
                <c:pt idx="8864">
                  <c:v>0.1117329602238657</c:v>
                </c:pt>
                <c:pt idx="8865">
                  <c:v>0.1117329602238657</c:v>
                </c:pt>
                <c:pt idx="8866">
                  <c:v>0.11153308015190888</c:v>
                </c:pt>
                <c:pt idx="8867">
                  <c:v>0.11153308015190888</c:v>
                </c:pt>
                <c:pt idx="8868">
                  <c:v>0.11133320007995207</c:v>
                </c:pt>
                <c:pt idx="8869">
                  <c:v>0.11113332000799525</c:v>
                </c:pt>
                <c:pt idx="8870">
                  <c:v>0.11093343993603832</c:v>
                </c:pt>
                <c:pt idx="8871">
                  <c:v>0.11093343993603832</c:v>
                </c:pt>
                <c:pt idx="8872">
                  <c:v>0.11093343993603832</c:v>
                </c:pt>
                <c:pt idx="8873">
                  <c:v>0.11073355986408151</c:v>
                </c:pt>
                <c:pt idx="8874">
                  <c:v>0.11073355986408151</c:v>
                </c:pt>
                <c:pt idx="8875">
                  <c:v>0.11053367979212469</c:v>
                </c:pt>
                <c:pt idx="8876">
                  <c:v>0.11053367979212469</c:v>
                </c:pt>
                <c:pt idx="8877">
                  <c:v>0.11053367979212469</c:v>
                </c:pt>
                <c:pt idx="8878">
                  <c:v>0.11053367979212469</c:v>
                </c:pt>
                <c:pt idx="8879">
                  <c:v>0.11053367979212469</c:v>
                </c:pt>
                <c:pt idx="8880">
                  <c:v>0.11033379972016788</c:v>
                </c:pt>
                <c:pt idx="8881">
                  <c:v>0.11033379972016788</c:v>
                </c:pt>
                <c:pt idx="8882">
                  <c:v>0.11033379972016788</c:v>
                </c:pt>
                <c:pt idx="8883">
                  <c:v>0.11033379972016788</c:v>
                </c:pt>
                <c:pt idx="8884">
                  <c:v>0.11013391964821106</c:v>
                </c:pt>
                <c:pt idx="8885">
                  <c:v>0.11013391964821106</c:v>
                </c:pt>
                <c:pt idx="8886">
                  <c:v>0.11013391964821106</c:v>
                </c:pt>
                <c:pt idx="8887">
                  <c:v>0.11013391964821106</c:v>
                </c:pt>
                <c:pt idx="8888">
                  <c:v>0.11013391964821106</c:v>
                </c:pt>
                <c:pt idx="8889">
                  <c:v>0.11013391964821106</c:v>
                </c:pt>
                <c:pt idx="8890">
                  <c:v>0.11013391964821106</c:v>
                </c:pt>
                <c:pt idx="8891">
                  <c:v>0.11013391964821106</c:v>
                </c:pt>
                <c:pt idx="8892">
                  <c:v>0.11013391964821106</c:v>
                </c:pt>
                <c:pt idx="8893">
                  <c:v>0.10993403957625425</c:v>
                </c:pt>
                <c:pt idx="8894">
                  <c:v>0.10973415950429743</c:v>
                </c:pt>
                <c:pt idx="8895">
                  <c:v>0.10953427943234062</c:v>
                </c:pt>
                <c:pt idx="8896">
                  <c:v>0.10953427943234062</c:v>
                </c:pt>
                <c:pt idx="8897">
                  <c:v>0.10953427943234062</c:v>
                </c:pt>
                <c:pt idx="8898">
                  <c:v>0.10953427943234062</c:v>
                </c:pt>
                <c:pt idx="8899">
                  <c:v>0.10953427943234062</c:v>
                </c:pt>
                <c:pt idx="8900">
                  <c:v>0.10953427943234062</c:v>
                </c:pt>
                <c:pt idx="8901">
                  <c:v>0.1093343993603838</c:v>
                </c:pt>
                <c:pt idx="8902">
                  <c:v>0.10913451928842699</c:v>
                </c:pt>
                <c:pt idx="8903">
                  <c:v>0.10893463921647006</c:v>
                </c:pt>
                <c:pt idx="8904">
                  <c:v>0.10893463921647006</c:v>
                </c:pt>
                <c:pt idx="8905">
                  <c:v>0.10893463921647006</c:v>
                </c:pt>
                <c:pt idx="8906">
                  <c:v>0.10873475914451325</c:v>
                </c:pt>
                <c:pt idx="8907">
                  <c:v>0.10853487907255643</c:v>
                </c:pt>
                <c:pt idx="8908">
                  <c:v>0.10853487907255643</c:v>
                </c:pt>
                <c:pt idx="8909">
                  <c:v>0.10853487907255643</c:v>
                </c:pt>
                <c:pt idx="8910">
                  <c:v>0.10833499900059962</c:v>
                </c:pt>
                <c:pt idx="8911">
                  <c:v>0.10833499900059962</c:v>
                </c:pt>
                <c:pt idx="8912">
                  <c:v>0.10833499900059962</c:v>
                </c:pt>
                <c:pt idx="8913">
                  <c:v>0.10833499900059962</c:v>
                </c:pt>
                <c:pt idx="8914">
                  <c:v>0.10833499900059962</c:v>
                </c:pt>
                <c:pt idx="8915">
                  <c:v>0.10833499900059962</c:v>
                </c:pt>
                <c:pt idx="8916">
                  <c:v>0.10833499900059962</c:v>
                </c:pt>
                <c:pt idx="8917">
                  <c:v>0.1081351189286428</c:v>
                </c:pt>
                <c:pt idx="8918">
                  <c:v>0.1081351189286428</c:v>
                </c:pt>
                <c:pt idx="8919">
                  <c:v>0.10793523885668599</c:v>
                </c:pt>
                <c:pt idx="8920">
                  <c:v>0.10793523885668599</c:v>
                </c:pt>
                <c:pt idx="8921">
                  <c:v>0.10773535878472917</c:v>
                </c:pt>
                <c:pt idx="8922">
                  <c:v>0.10773535878472917</c:v>
                </c:pt>
                <c:pt idx="8923">
                  <c:v>0.10773535878472917</c:v>
                </c:pt>
                <c:pt idx="8924">
                  <c:v>0.10753547871277236</c:v>
                </c:pt>
                <c:pt idx="8925">
                  <c:v>0.10733559864081554</c:v>
                </c:pt>
                <c:pt idx="8926">
                  <c:v>0.10733559864081554</c:v>
                </c:pt>
                <c:pt idx="8927">
                  <c:v>0.10713571856885873</c:v>
                </c:pt>
                <c:pt idx="8928">
                  <c:v>0.10713571856885873</c:v>
                </c:pt>
                <c:pt idx="8929">
                  <c:v>0.10713571856885873</c:v>
                </c:pt>
                <c:pt idx="8930">
                  <c:v>0.10693583849690191</c:v>
                </c:pt>
                <c:pt idx="8931">
                  <c:v>0.10673595842494499</c:v>
                </c:pt>
                <c:pt idx="8932">
                  <c:v>0.10673595842494499</c:v>
                </c:pt>
                <c:pt idx="8933">
                  <c:v>0.10673595842494499</c:v>
                </c:pt>
                <c:pt idx="8934">
                  <c:v>0.10673595842494499</c:v>
                </c:pt>
                <c:pt idx="8935">
                  <c:v>0.10673595842494499</c:v>
                </c:pt>
                <c:pt idx="8936">
                  <c:v>0.10673595842494499</c:v>
                </c:pt>
                <c:pt idx="8937">
                  <c:v>0.10653607835298817</c:v>
                </c:pt>
                <c:pt idx="8938">
                  <c:v>0.10633619828103136</c:v>
                </c:pt>
                <c:pt idx="8939">
                  <c:v>0.10633619828103136</c:v>
                </c:pt>
                <c:pt idx="8940">
                  <c:v>0.10633619828103136</c:v>
                </c:pt>
                <c:pt idx="8941">
                  <c:v>0.10633619828103136</c:v>
                </c:pt>
                <c:pt idx="8942">
                  <c:v>0.10633619828103136</c:v>
                </c:pt>
                <c:pt idx="8943">
                  <c:v>0.10633619828103136</c:v>
                </c:pt>
                <c:pt idx="8944">
                  <c:v>0.10633619828103136</c:v>
                </c:pt>
                <c:pt idx="8945">
                  <c:v>0.10633619828103136</c:v>
                </c:pt>
                <c:pt idx="8946">
                  <c:v>0.10633619828103136</c:v>
                </c:pt>
                <c:pt idx="8947">
                  <c:v>0.10633619828103136</c:v>
                </c:pt>
                <c:pt idx="8948">
                  <c:v>0.10633619828103136</c:v>
                </c:pt>
                <c:pt idx="8949">
                  <c:v>0.10633619828103136</c:v>
                </c:pt>
                <c:pt idx="8950">
                  <c:v>0.10633619828103136</c:v>
                </c:pt>
                <c:pt idx="8951">
                  <c:v>0.10633619828103136</c:v>
                </c:pt>
                <c:pt idx="8952">
                  <c:v>0.10613631820907454</c:v>
                </c:pt>
                <c:pt idx="8953">
                  <c:v>0.10613631820907454</c:v>
                </c:pt>
                <c:pt idx="8954">
                  <c:v>0.10613631820907454</c:v>
                </c:pt>
                <c:pt idx="8955">
                  <c:v>0.10613631820907454</c:v>
                </c:pt>
                <c:pt idx="8956">
                  <c:v>0.10593643813711773</c:v>
                </c:pt>
                <c:pt idx="8957">
                  <c:v>0.10593643813711773</c:v>
                </c:pt>
                <c:pt idx="8958">
                  <c:v>0.10593643813711773</c:v>
                </c:pt>
                <c:pt idx="8959">
                  <c:v>0.10593643813711773</c:v>
                </c:pt>
                <c:pt idx="8960">
                  <c:v>0.10593643813711773</c:v>
                </c:pt>
                <c:pt idx="8961">
                  <c:v>0.10573655806516091</c:v>
                </c:pt>
                <c:pt idx="8962">
                  <c:v>0.10573655806516091</c:v>
                </c:pt>
                <c:pt idx="8963">
                  <c:v>0.10573655806516091</c:v>
                </c:pt>
                <c:pt idx="8964">
                  <c:v>0.1055366779932041</c:v>
                </c:pt>
                <c:pt idx="8965">
                  <c:v>0.10533679792124728</c:v>
                </c:pt>
                <c:pt idx="8966">
                  <c:v>0.10533679792124728</c:v>
                </c:pt>
                <c:pt idx="8967">
                  <c:v>0.10533679792124728</c:v>
                </c:pt>
                <c:pt idx="8968">
                  <c:v>0.10533679792124728</c:v>
                </c:pt>
                <c:pt idx="8969">
                  <c:v>0.10513691784929047</c:v>
                </c:pt>
                <c:pt idx="8970">
                  <c:v>0.10493703777733365</c:v>
                </c:pt>
                <c:pt idx="8971">
                  <c:v>0.10493703777733365</c:v>
                </c:pt>
                <c:pt idx="8972">
                  <c:v>0.10493703777733365</c:v>
                </c:pt>
                <c:pt idx="8973">
                  <c:v>0.10493703777733365</c:v>
                </c:pt>
                <c:pt idx="8974">
                  <c:v>0.10493703777733365</c:v>
                </c:pt>
                <c:pt idx="8975">
                  <c:v>0.10493703777733365</c:v>
                </c:pt>
                <c:pt idx="8976">
                  <c:v>0.10493703777733365</c:v>
                </c:pt>
                <c:pt idx="8977">
                  <c:v>0.10493703777733365</c:v>
                </c:pt>
                <c:pt idx="8978">
                  <c:v>0.10493703777733365</c:v>
                </c:pt>
                <c:pt idx="8979">
                  <c:v>0.10493703777733365</c:v>
                </c:pt>
                <c:pt idx="8980">
                  <c:v>0.10493703777733365</c:v>
                </c:pt>
                <c:pt idx="8981">
                  <c:v>0.10473715770537673</c:v>
                </c:pt>
                <c:pt idx="8982">
                  <c:v>0.10473715770537673</c:v>
                </c:pt>
                <c:pt idx="8983">
                  <c:v>0.10473715770537673</c:v>
                </c:pt>
                <c:pt idx="8984">
                  <c:v>0.10453727763341991</c:v>
                </c:pt>
                <c:pt idx="8985">
                  <c:v>0.10453727763341991</c:v>
                </c:pt>
                <c:pt idx="8986">
                  <c:v>0.10453727763341991</c:v>
                </c:pt>
                <c:pt idx="8987">
                  <c:v>0.10453727763341991</c:v>
                </c:pt>
                <c:pt idx="8988">
                  <c:v>0.1043373975614631</c:v>
                </c:pt>
                <c:pt idx="8989">
                  <c:v>0.10413751748950628</c:v>
                </c:pt>
                <c:pt idx="8990">
                  <c:v>0.10413751748950628</c:v>
                </c:pt>
                <c:pt idx="8991">
                  <c:v>0.10413751748950628</c:v>
                </c:pt>
                <c:pt idx="8992">
                  <c:v>0.10393763741754947</c:v>
                </c:pt>
                <c:pt idx="8993">
                  <c:v>0.10373775734559265</c:v>
                </c:pt>
                <c:pt idx="8994">
                  <c:v>0.10373775734559265</c:v>
                </c:pt>
                <c:pt idx="8995">
                  <c:v>0.10353787727363584</c:v>
                </c:pt>
                <c:pt idx="8996">
                  <c:v>0.10333799720167902</c:v>
                </c:pt>
                <c:pt idx="8997">
                  <c:v>0.10333799720167902</c:v>
                </c:pt>
                <c:pt idx="8998">
                  <c:v>0.10313811712972221</c:v>
                </c:pt>
                <c:pt idx="8999">
                  <c:v>0.10313811712972221</c:v>
                </c:pt>
                <c:pt idx="9000">
                  <c:v>0.10313811712972221</c:v>
                </c:pt>
                <c:pt idx="9001">
                  <c:v>0.10313811712972221</c:v>
                </c:pt>
                <c:pt idx="9002">
                  <c:v>0.10313811712972221</c:v>
                </c:pt>
                <c:pt idx="9003">
                  <c:v>0.10313811712972221</c:v>
                </c:pt>
                <c:pt idx="9004">
                  <c:v>0.10293823705776539</c:v>
                </c:pt>
                <c:pt idx="9005">
                  <c:v>0.10273835698580847</c:v>
                </c:pt>
                <c:pt idx="9006">
                  <c:v>0.10253847691385165</c:v>
                </c:pt>
                <c:pt idx="9007">
                  <c:v>0.10253847691385165</c:v>
                </c:pt>
                <c:pt idx="9008">
                  <c:v>0.10233859684189484</c:v>
                </c:pt>
                <c:pt idx="9009">
                  <c:v>0.10233859684189484</c:v>
                </c:pt>
                <c:pt idx="9010">
                  <c:v>0.10233859684189484</c:v>
                </c:pt>
                <c:pt idx="9011">
                  <c:v>0.10233859684189484</c:v>
                </c:pt>
                <c:pt idx="9012">
                  <c:v>0.10213871676993802</c:v>
                </c:pt>
                <c:pt idx="9013">
                  <c:v>0.10193883669798121</c:v>
                </c:pt>
                <c:pt idx="9014">
                  <c:v>0.10193883669798121</c:v>
                </c:pt>
                <c:pt idx="9015">
                  <c:v>0.10193883669798121</c:v>
                </c:pt>
                <c:pt idx="9016">
                  <c:v>0.10193883669798121</c:v>
                </c:pt>
                <c:pt idx="9017">
                  <c:v>0.10193883669798121</c:v>
                </c:pt>
                <c:pt idx="9018">
                  <c:v>0.10173895662602439</c:v>
                </c:pt>
                <c:pt idx="9019">
                  <c:v>0.10173895662602439</c:v>
                </c:pt>
                <c:pt idx="9020">
                  <c:v>0.10173895662602439</c:v>
                </c:pt>
                <c:pt idx="9021">
                  <c:v>0.10173895662602439</c:v>
                </c:pt>
                <c:pt idx="9022">
                  <c:v>0.10173895662602439</c:v>
                </c:pt>
                <c:pt idx="9023">
                  <c:v>0.10173895662602439</c:v>
                </c:pt>
                <c:pt idx="9024">
                  <c:v>0.10173895662602439</c:v>
                </c:pt>
                <c:pt idx="9025">
                  <c:v>0.10173895662602439</c:v>
                </c:pt>
                <c:pt idx="9026">
                  <c:v>0.10173895662602439</c:v>
                </c:pt>
                <c:pt idx="9027">
                  <c:v>0.10173895662602439</c:v>
                </c:pt>
                <c:pt idx="9028">
                  <c:v>0.10173895662602439</c:v>
                </c:pt>
                <c:pt idx="9029">
                  <c:v>0.10173895662602439</c:v>
                </c:pt>
                <c:pt idx="9030">
                  <c:v>0.10173895662602439</c:v>
                </c:pt>
                <c:pt idx="9031">
                  <c:v>0.10173895662602439</c:v>
                </c:pt>
                <c:pt idx="9032">
                  <c:v>0.10173895662602439</c:v>
                </c:pt>
                <c:pt idx="9033">
                  <c:v>0.10173895662602439</c:v>
                </c:pt>
                <c:pt idx="9034">
                  <c:v>0.10173895662602439</c:v>
                </c:pt>
                <c:pt idx="9035">
                  <c:v>0.10173895662602439</c:v>
                </c:pt>
                <c:pt idx="9036">
                  <c:v>0.10173895662602439</c:v>
                </c:pt>
                <c:pt idx="9037">
                  <c:v>0.10173895662602439</c:v>
                </c:pt>
                <c:pt idx="9038">
                  <c:v>0.10173895662602439</c:v>
                </c:pt>
                <c:pt idx="9039">
                  <c:v>0.10153907655406758</c:v>
                </c:pt>
                <c:pt idx="9040">
                  <c:v>0.10153907655406758</c:v>
                </c:pt>
                <c:pt idx="9041">
                  <c:v>0.10153907655406758</c:v>
                </c:pt>
                <c:pt idx="9042">
                  <c:v>0.10133919648211076</c:v>
                </c:pt>
                <c:pt idx="9043">
                  <c:v>0.10133919648211076</c:v>
                </c:pt>
                <c:pt idx="9044">
                  <c:v>0.10113931641015395</c:v>
                </c:pt>
                <c:pt idx="9045">
                  <c:v>0.10113931641015395</c:v>
                </c:pt>
                <c:pt idx="9046">
                  <c:v>0.10113931641015395</c:v>
                </c:pt>
                <c:pt idx="9047">
                  <c:v>0.10113931641015395</c:v>
                </c:pt>
                <c:pt idx="9048">
                  <c:v>0.10113931641015395</c:v>
                </c:pt>
                <c:pt idx="9049">
                  <c:v>0.10113931641015395</c:v>
                </c:pt>
                <c:pt idx="9050">
                  <c:v>0.10113931641015395</c:v>
                </c:pt>
                <c:pt idx="9051">
                  <c:v>0.10113931641015395</c:v>
                </c:pt>
                <c:pt idx="9052">
                  <c:v>0.10113931641015395</c:v>
                </c:pt>
                <c:pt idx="9053">
                  <c:v>0.10113931641015395</c:v>
                </c:pt>
                <c:pt idx="9054">
                  <c:v>0.10113931641015395</c:v>
                </c:pt>
                <c:pt idx="9055">
                  <c:v>0.10093943633819713</c:v>
                </c:pt>
                <c:pt idx="9056">
                  <c:v>0.10093943633819713</c:v>
                </c:pt>
                <c:pt idx="9057">
                  <c:v>0.10093943633819713</c:v>
                </c:pt>
                <c:pt idx="9058">
                  <c:v>0.10093943633819713</c:v>
                </c:pt>
                <c:pt idx="9059">
                  <c:v>0.10093943633819713</c:v>
                </c:pt>
                <c:pt idx="9060">
                  <c:v>0.1007395562662402</c:v>
                </c:pt>
                <c:pt idx="9061">
                  <c:v>0.1007395562662402</c:v>
                </c:pt>
                <c:pt idx="9062">
                  <c:v>0.1007395562662402</c:v>
                </c:pt>
                <c:pt idx="9063">
                  <c:v>0.10053967619428339</c:v>
                </c:pt>
                <c:pt idx="9064">
                  <c:v>0.10053967619428339</c:v>
                </c:pt>
                <c:pt idx="9065">
                  <c:v>0.10053967619428339</c:v>
                </c:pt>
                <c:pt idx="9066">
                  <c:v>0.10053967619428339</c:v>
                </c:pt>
                <c:pt idx="9067">
                  <c:v>0.10053967619428339</c:v>
                </c:pt>
                <c:pt idx="9068">
                  <c:v>0.10053967619428339</c:v>
                </c:pt>
                <c:pt idx="9069">
                  <c:v>0.10053967619428339</c:v>
                </c:pt>
                <c:pt idx="9070">
                  <c:v>0.10033979612232657</c:v>
                </c:pt>
                <c:pt idx="9071">
                  <c:v>0.10033979612232657</c:v>
                </c:pt>
                <c:pt idx="9072">
                  <c:v>0.10013991605036976</c:v>
                </c:pt>
                <c:pt idx="9073">
                  <c:v>9.9940035978412944E-2</c:v>
                </c:pt>
                <c:pt idx="9074">
                  <c:v>9.9740155906456129E-2</c:v>
                </c:pt>
                <c:pt idx="9075">
                  <c:v>9.9740155906456129E-2</c:v>
                </c:pt>
                <c:pt idx="9076">
                  <c:v>9.9740155906456129E-2</c:v>
                </c:pt>
                <c:pt idx="9077">
                  <c:v>9.9740155906456129E-2</c:v>
                </c:pt>
                <c:pt idx="9078">
                  <c:v>9.9740155906456129E-2</c:v>
                </c:pt>
                <c:pt idx="9079">
                  <c:v>9.9540275834499314E-2</c:v>
                </c:pt>
                <c:pt idx="9080">
                  <c:v>9.9540275834499314E-2</c:v>
                </c:pt>
                <c:pt idx="9081">
                  <c:v>9.9540275834499314E-2</c:v>
                </c:pt>
                <c:pt idx="9082">
                  <c:v>9.9540275834499314E-2</c:v>
                </c:pt>
                <c:pt idx="9083">
                  <c:v>9.9540275834499314E-2</c:v>
                </c:pt>
                <c:pt idx="9084">
                  <c:v>9.9340395762542499E-2</c:v>
                </c:pt>
                <c:pt idx="9085">
                  <c:v>9.9340395762542499E-2</c:v>
                </c:pt>
                <c:pt idx="9086">
                  <c:v>9.9340395762542499E-2</c:v>
                </c:pt>
                <c:pt idx="9087">
                  <c:v>9.9340395762542499E-2</c:v>
                </c:pt>
                <c:pt idx="9088">
                  <c:v>9.9140515690585684E-2</c:v>
                </c:pt>
                <c:pt idx="9089">
                  <c:v>9.9140515690585684E-2</c:v>
                </c:pt>
                <c:pt idx="9090">
                  <c:v>9.9140515690585684E-2</c:v>
                </c:pt>
                <c:pt idx="9091">
                  <c:v>9.9140515690585684E-2</c:v>
                </c:pt>
                <c:pt idx="9092">
                  <c:v>9.9140515690585684E-2</c:v>
                </c:pt>
                <c:pt idx="9093">
                  <c:v>9.8940635618628869E-2</c:v>
                </c:pt>
                <c:pt idx="9094">
                  <c:v>9.8740755546671943E-2</c:v>
                </c:pt>
                <c:pt idx="9095">
                  <c:v>9.8540875474715128E-2</c:v>
                </c:pt>
                <c:pt idx="9096">
                  <c:v>9.8540875474715128E-2</c:v>
                </c:pt>
                <c:pt idx="9097">
                  <c:v>9.8540875474715128E-2</c:v>
                </c:pt>
                <c:pt idx="9098">
                  <c:v>9.8540875474715128E-2</c:v>
                </c:pt>
                <c:pt idx="9099">
                  <c:v>9.8540875474715128E-2</c:v>
                </c:pt>
                <c:pt idx="9100">
                  <c:v>9.8340995402758313E-2</c:v>
                </c:pt>
                <c:pt idx="9101">
                  <c:v>9.8141115330801498E-2</c:v>
                </c:pt>
                <c:pt idx="9102">
                  <c:v>9.7941235258844683E-2</c:v>
                </c:pt>
                <c:pt idx="9103">
                  <c:v>9.7741355186887868E-2</c:v>
                </c:pt>
                <c:pt idx="9104">
                  <c:v>9.7741355186887868E-2</c:v>
                </c:pt>
                <c:pt idx="9105">
                  <c:v>9.7741355186887868E-2</c:v>
                </c:pt>
                <c:pt idx="9106">
                  <c:v>9.7741355186887868E-2</c:v>
                </c:pt>
                <c:pt idx="9107">
                  <c:v>9.7741355186887868E-2</c:v>
                </c:pt>
                <c:pt idx="9108">
                  <c:v>9.7741355186887868E-2</c:v>
                </c:pt>
                <c:pt idx="9109">
                  <c:v>9.7741355186887868E-2</c:v>
                </c:pt>
                <c:pt idx="9110">
                  <c:v>9.7741355186887868E-2</c:v>
                </c:pt>
                <c:pt idx="9111">
                  <c:v>9.7741355186887868E-2</c:v>
                </c:pt>
                <c:pt idx="9112">
                  <c:v>9.7741355186887868E-2</c:v>
                </c:pt>
                <c:pt idx="9113">
                  <c:v>9.7541475114931053E-2</c:v>
                </c:pt>
                <c:pt idx="9114">
                  <c:v>9.7541475114931053E-2</c:v>
                </c:pt>
                <c:pt idx="9115">
                  <c:v>9.7541475114931053E-2</c:v>
                </c:pt>
                <c:pt idx="9116">
                  <c:v>9.7541475114931053E-2</c:v>
                </c:pt>
                <c:pt idx="9117">
                  <c:v>9.7341595042974238E-2</c:v>
                </c:pt>
                <c:pt idx="9118">
                  <c:v>9.7141714971017423E-2</c:v>
                </c:pt>
                <c:pt idx="9119">
                  <c:v>9.7141714971017423E-2</c:v>
                </c:pt>
                <c:pt idx="9120">
                  <c:v>9.7141714971017423E-2</c:v>
                </c:pt>
                <c:pt idx="9121">
                  <c:v>9.7141714971017423E-2</c:v>
                </c:pt>
                <c:pt idx="9122">
                  <c:v>9.7141714971017423E-2</c:v>
                </c:pt>
                <c:pt idx="9123">
                  <c:v>9.7141714971017423E-2</c:v>
                </c:pt>
                <c:pt idx="9124">
                  <c:v>9.6941834899060608E-2</c:v>
                </c:pt>
                <c:pt idx="9125">
                  <c:v>9.6941834899060608E-2</c:v>
                </c:pt>
                <c:pt idx="9126">
                  <c:v>9.6941834899060608E-2</c:v>
                </c:pt>
                <c:pt idx="9127">
                  <c:v>9.6941834899060608E-2</c:v>
                </c:pt>
                <c:pt idx="9128">
                  <c:v>9.6941834899060608E-2</c:v>
                </c:pt>
                <c:pt idx="9129">
                  <c:v>9.6941834899060608E-2</c:v>
                </c:pt>
                <c:pt idx="9130">
                  <c:v>9.6941834899060608E-2</c:v>
                </c:pt>
                <c:pt idx="9131">
                  <c:v>9.6941834899060608E-2</c:v>
                </c:pt>
                <c:pt idx="9132">
                  <c:v>9.6741954827103793E-2</c:v>
                </c:pt>
                <c:pt idx="9133">
                  <c:v>9.6542074755146867E-2</c:v>
                </c:pt>
                <c:pt idx="9134">
                  <c:v>9.6542074755146867E-2</c:v>
                </c:pt>
                <c:pt idx="9135">
                  <c:v>9.6542074755146867E-2</c:v>
                </c:pt>
                <c:pt idx="9136">
                  <c:v>9.6342194683190052E-2</c:v>
                </c:pt>
                <c:pt idx="9137">
                  <c:v>9.6342194683190052E-2</c:v>
                </c:pt>
                <c:pt idx="9138">
                  <c:v>9.6142314611233237E-2</c:v>
                </c:pt>
                <c:pt idx="9139">
                  <c:v>9.5942434539276422E-2</c:v>
                </c:pt>
                <c:pt idx="9140">
                  <c:v>9.5742554467319607E-2</c:v>
                </c:pt>
                <c:pt idx="9141">
                  <c:v>9.5742554467319607E-2</c:v>
                </c:pt>
                <c:pt idx="9142">
                  <c:v>9.5542674395362792E-2</c:v>
                </c:pt>
                <c:pt idx="9143">
                  <c:v>9.5342794323405977E-2</c:v>
                </c:pt>
                <c:pt idx="9144">
                  <c:v>9.5142914251449162E-2</c:v>
                </c:pt>
                <c:pt idx="9145">
                  <c:v>9.5142914251449162E-2</c:v>
                </c:pt>
                <c:pt idx="9146">
                  <c:v>9.4943034179492347E-2</c:v>
                </c:pt>
                <c:pt idx="9147">
                  <c:v>9.4943034179492347E-2</c:v>
                </c:pt>
                <c:pt idx="9148">
                  <c:v>9.4943034179492347E-2</c:v>
                </c:pt>
                <c:pt idx="9149">
                  <c:v>9.4943034179492347E-2</c:v>
                </c:pt>
                <c:pt idx="9150">
                  <c:v>9.4743154107535532E-2</c:v>
                </c:pt>
                <c:pt idx="9151">
                  <c:v>9.4543274035578606E-2</c:v>
                </c:pt>
                <c:pt idx="9152">
                  <c:v>9.4543274035578606E-2</c:v>
                </c:pt>
                <c:pt idx="9153">
                  <c:v>9.4543274035578606E-2</c:v>
                </c:pt>
                <c:pt idx="9154">
                  <c:v>9.4343393963621791E-2</c:v>
                </c:pt>
                <c:pt idx="9155">
                  <c:v>9.4343393963621791E-2</c:v>
                </c:pt>
                <c:pt idx="9156">
                  <c:v>9.4143513891664976E-2</c:v>
                </c:pt>
                <c:pt idx="9157">
                  <c:v>9.4143513891664976E-2</c:v>
                </c:pt>
                <c:pt idx="9158">
                  <c:v>9.4143513891664976E-2</c:v>
                </c:pt>
                <c:pt idx="9159">
                  <c:v>9.3943633819708161E-2</c:v>
                </c:pt>
                <c:pt idx="9160">
                  <c:v>9.3743753747751346E-2</c:v>
                </c:pt>
                <c:pt idx="9161">
                  <c:v>9.3743753747751346E-2</c:v>
                </c:pt>
                <c:pt idx="9162">
                  <c:v>9.3543873675794531E-2</c:v>
                </c:pt>
                <c:pt idx="9163">
                  <c:v>9.3543873675794531E-2</c:v>
                </c:pt>
                <c:pt idx="9164">
                  <c:v>9.3543873675794531E-2</c:v>
                </c:pt>
                <c:pt idx="9165">
                  <c:v>9.3543873675794531E-2</c:v>
                </c:pt>
                <c:pt idx="9166">
                  <c:v>9.3543873675794531E-2</c:v>
                </c:pt>
                <c:pt idx="9167">
                  <c:v>9.3543873675794531E-2</c:v>
                </c:pt>
                <c:pt idx="9168">
                  <c:v>9.3543873675794531E-2</c:v>
                </c:pt>
                <c:pt idx="9169">
                  <c:v>9.3543873675794531E-2</c:v>
                </c:pt>
                <c:pt idx="9170">
                  <c:v>9.3543873675794531E-2</c:v>
                </c:pt>
                <c:pt idx="9171">
                  <c:v>9.3543873675794531E-2</c:v>
                </c:pt>
                <c:pt idx="9172">
                  <c:v>9.3543873675794531E-2</c:v>
                </c:pt>
                <c:pt idx="9173">
                  <c:v>9.3343993603837716E-2</c:v>
                </c:pt>
                <c:pt idx="9174">
                  <c:v>9.3144113531880901E-2</c:v>
                </c:pt>
                <c:pt idx="9175">
                  <c:v>9.3144113531880901E-2</c:v>
                </c:pt>
                <c:pt idx="9176">
                  <c:v>9.2944233459924086E-2</c:v>
                </c:pt>
                <c:pt idx="9177">
                  <c:v>9.2944233459924086E-2</c:v>
                </c:pt>
                <c:pt idx="9178">
                  <c:v>9.2944233459924086E-2</c:v>
                </c:pt>
                <c:pt idx="9179">
                  <c:v>9.2944233459924086E-2</c:v>
                </c:pt>
                <c:pt idx="9180">
                  <c:v>9.2744353387967271E-2</c:v>
                </c:pt>
                <c:pt idx="9181">
                  <c:v>9.2744353387967271E-2</c:v>
                </c:pt>
                <c:pt idx="9182">
                  <c:v>9.2744353387967271E-2</c:v>
                </c:pt>
                <c:pt idx="9183">
                  <c:v>9.2744353387967271E-2</c:v>
                </c:pt>
                <c:pt idx="9184">
                  <c:v>9.2744353387967271E-2</c:v>
                </c:pt>
                <c:pt idx="9185">
                  <c:v>9.2544473316010345E-2</c:v>
                </c:pt>
                <c:pt idx="9186">
                  <c:v>9.2544473316010345E-2</c:v>
                </c:pt>
                <c:pt idx="9187">
                  <c:v>9.234459324405353E-2</c:v>
                </c:pt>
                <c:pt idx="9188">
                  <c:v>9.2144713172096715E-2</c:v>
                </c:pt>
                <c:pt idx="9189">
                  <c:v>9.2144713172096715E-2</c:v>
                </c:pt>
                <c:pt idx="9190">
                  <c:v>9.2144713172096715E-2</c:v>
                </c:pt>
                <c:pt idx="9191">
                  <c:v>9.2144713172096715E-2</c:v>
                </c:pt>
                <c:pt idx="9192">
                  <c:v>9.2144713172096715E-2</c:v>
                </c:pt>
                <c:pt idx="9193">
                  <c:v>9.2144713172096715E-2</c:v>
                </c:pt>
                <c:pt idx="9194">
                  <c:v>9.2144713172096715E-2</c:v>
                </c:pt>
                <c:pt idx="9195">
                  <c:v>9.19448331001399E-2</c:v>
                </c:pt>
                <c:pt idx="9196">
                  <c:v>9.1744953028183085E-2</c:v>
                </c:pt>
                <c:pt idx="9197">
                  <c:v>9.1744953028183085E-2</c:v>
                </c:pt>
                <c:pt idx="9198">
                  <c:v>9.154507295622627E-2</c:v>
                </c:pt>
                <c:pt idx="9199">
                  <c:v>9.154507295622627E-2</c:v>
                </c:pt>
                <c:pt idx="9200">
                  <c:v>9.154507295622627E-2</c:v>
                </c:pt>
                <c:pt idx="9201">
                  <c:v>9.1345192884269455E-2</c:v>
                </c:pt>
                <c:pt idx="9202">
                  <c:v>9.1345192884269455E-2</c:v>
                </c:pt>
                <c:pt idx="9203">
                  <c:v>9.1345192884269455E-2</c:v>
                </c:pt>
                <c:pt idx="9204">
                  <c:v>9.114531281231264E-2</c:v>
                </c:pt>
                <c:pt idx="9205">
                  <c:v>9.0945432740355825E-2</c:v>
                </c:pt>
                <c:pt idx="9206">
                  <c:v>9.0945432740355825E-2</c:v>
                </c:pt>
                <c:pt idx="9207">
                  <c:v>9.0945432740355825E-2</c:v>
                </c:pt>
                <c:pt idx="9208">
                  <c:v>9.0945432740355825E-2</c:v>
                </c:pt>
                <c:pt idx="9209">
                  <c:v>9.074555266839901E-2</c:v>
                </c:pt>
                <c:pt idx="9210">
                  <c:v>9.074555266839901E-2</c:v>
                </c:pt>
                <c:pt idx="9211">
                  <c:v>9.0545672596442084E-2</c:v>
                </c:pt>
                <c:pt idx="9212">
                  <c:v>9.0545672596442084E-2</c:v>
                </c:pt>
                <c:pt idx="9213">
                  <c:v>9.0545672596442084E-2</c:v>
                </c:pt>
                <c:pt idx="9214">
                  <c:v>9.0545672596442084E-2</c:v>
                </c:pt>
                <c:pt idx="9215">
                  <c:v>9.0545672596442084E-2</c:v>
                </c:pt>
                <c:pt idx="9216">
                  <c:v>9.0545672596442084E-2</c:v>
                </c:pt>
                <c:pt idx="9217">
                  <c:v>9.0545672596442084E-2</c:v>
                </c:pt>
                <c:pt idx="9218">
                  <c:v>9.0545672596442084E-2</c:v>
                </c:pt>
                <c:pt idx="9219">
                  <c:v>9.0545672596442084E-2</c:v>
                </c:pt>
                <c:pt idx="9220">
                  <c:v>9.0345792524485269E-2</c:v>
                </c:pt>
                <c:pt idx="9221">
                  <c:v>9.0145912452528454E-2</c:v>
                </c:pt>
                <c:pt idx="9222">
                  <c:v>8.9946032380571639E-2</c:v>
                </c:pt>
                <c:pt idx="9223">
                  <c:v>8.9946032380571639E-2</c:v>
                </c:pt>
                <c:pt idx="9224">
                  <c:v>8.9946032380571639E-2</c:v>
                </c:pt>
                <c:pt idx="9225">
                  <c:v>8.9946032380571639E-2</c:v>
                </c:pt>
                <c:pt idx="9226">
                  <c:v>8.9746152308614824E-2</c:v>
                </c:pt>
                <c:pt idx="9227">
                  <c:v>8.9746152308614824E-2</c:v>
                </c:pt>
                <c:pt idx="9228">
                  <c:v>8.9746152308614824E-2</c:v>
                </c:pt>
                <c:pt idx="9229">
                  <c:v>8.9746152308614824E-2</c:v>
                </c:pt>
                <c:pt idx="9230">
                  <c:v>8.9546272236658009E-2</c:v>
                </c:pt>
                <c:pt idx="9231">
                  <c:v>8.9546272236658009E-2</c:v>
                </c:pt>
                <c:pt idx="9232">
                  <c:v>8.9346392164701194E-2</c:v>
                </c:pt>
                <c:pt idx="9233">
                  <c:v>8.9346392164701194E-2</c:v>
                </c:pt>
                <c:pt idx="9234">
                  <c:v>8.9146512092744379E-2</c:v>
                </c:pt>
                <c:pt idx="9235">
                  <c:v>8.8946632020787564E-2</c:v>
                </c:pt>
                <c:pt idx="9236">
                  <c:v>8.8946632020787564E-2</c:v>
                </c:pt>
                <c:pt idx="9237">
                  <c:v>8.8946632020787564E-2</c:v>
                </c:pt>
                <c:pt idx="9238">
                  <c:v>8.8746751948830749E-2</c:v>
                </c:pt>
                <c:pt idx="9239">
                  <c:v>8.8546871876873823E-2</c:v>
                </c:pt>
                <c:pt idx="9240">
                  <c:v>8.8546871876873823E-2</c:v>
                </c:pt>
                <c:pt idx="9241">
                  <c:v>8.8346991804917008E-2</c:v>
                </c:pt>
                <c:pt idx="9242">
                  <c:v>8.8147111732960193E-2</c:v>
                </c:pt>
                <c:pt idx="9243">
                  <c:v>8.8147111732960193E-2</c:v>
                </c:pt>
                <c:pt idx="9244">
                  <c:v>8.8147111732960193E-2</c:v>
                </c:pt>
                <c:pt idx="9245">
                  <c:v>8.8147111732960193E-2</c:v>
                </c:pt>
                <c:pt idx="9246">
                  <c:v>8.8147111732960193E-2</c:v>
                </c:pt>
                <c:pt idx="9247">
                  <c:v>8.7947231661003378E-2</c:v>
                </c:pt>
                <c:pt idx="9248">
                  <c:v>8.7747351589046563E-2</c:v>
                </c:pt>
                <c:pt idx="9249">
                  <c:v>8.7747351589046563E-2</c:v>
                </c:pt>
                <c:pt idx="9250">
                  <c:v>8.7747351589046563E-2</c:v>
                </c:pt>
                <c:pt idx="9251">
                  <c:v>8.7747351589046563E-2</c:v>
                </c:pt>
                <c:pt idx="9252">
                  <c:v>8.7547471517089748E-2</c:v>
                </c:pt>
                <c:pt idx="9253">
                  <c:v>8.7547471517089748E-2</c:v>
                </c:pt>
                <c:pt idx="9254">
                  <c:v>8.7547471517089748E-2</c:v>
                </c:pt>
                <c:pt idx="9255">
                  <c:v>8.7547471517089748E-2</c:v>
                </c:pt>
                <c:pt idx="9256">
                  <c:v>8.7547471517089748E-2</c:v>
                </c:pt>
                <c:pt idx="9257">
                  <c:v>8.7347591445132933E-2</c:v>
                </c:pt>
                <c:pt idx="9258">
                  <c:v>8.7147711373176118E-2</c:v>
                </c:pt>
                <c:pt idx="9259">
                  <c:v>8.7147711373176118E-2</c:v>
                </c:pt>
                <c:pt idx="9260">
                  <c:v>8.7147711373176118E-2</c:v>
                </c:pt>
                <c:pt idx="9261">
                  <c:v>8.7147711373176118E-2</c:v>
                </c:pt>
                <c:pt idx="9262">
                  <c:v>8.7147711373176118E-2</c:v>
                </c:pt>
                <c:pt idx="9263">
                  <c:v>8.7147711373176118E-2</c:v>
                </c:pt>
                <c:pt idx="9264">
                  <c:v>8.6947831301219303E-2</c:v>
                </c:pt>
                <c:pt idx="9265">
                  <c:v>8.6947831301219303E-2</c:v>
                </c:pt>
                <c:pt idx="9266">
                  <c:v>8.6747951229262488E-2</c:v>
                </c:pt>
                <c:pt idx="9267">
                  <c:v>8.6747951229262488E-2</c:v>
                </c:pt>
                <c:pt idx="9268">
                  <c:v>8.6548071157305562E-2</c:v>
                </c:pt>
                <c:pt idx="9269">
                  <c:v>8.6348191085348747E-2</c:v>
                </c:pt>
                <c:pt idx="9270">
                  <c:v>8.6348191085348747E-2</c:v>
                </c:pt>
                <c:pt idx="9271">
                  <c:v>8.6348191085348747E-2</c:v>
                </c:pt>
                <c:pt idx="9272">
                  <c:v>8.6348191085348747E-2</c:v>
                </c:pt>
                <c:pt idx="9273">
                  <c:v>8.6148311013391932E-2</c:v>
                </c:pt>
                <c:pt idx="9274">
                  <c:v>8.5948430941435117E-2</c:v>
                </c:pt>
                <c:pt idx="9275">
                  <c:v>8.5948430941435117E-2</c:v>
                </c:pt>
                <c:pt idx="9276">
                  <c:v>8.5948430941435117E-2</c:v>
                </c:pt>
                <c:pt idx="9277">
                  <c:v>8.5748550869478302E-2</c:v>
                </c:pt>
                <c:pt idx="9278">
                  <c:v>8.5748550869478302E-2</c:v>
                </c:pt>
                <c:pt idx="9279">
                  <c:v>8.5748550869478302E-2</c:v>
                </c:pt>
                <c:pt idx="9280">
                  <c:v>8.5748550869478302E-2</c:v>
                </c:pt>
                <c:pt idx="9281">
                  <c:v>8.5548670797521487E-2</c:v>
                </c:pt>
                <c:pt idx="9282">
                  <c:v>8.5548670797521487E-2</c:v>
                </c:pt>
                <c:pt idx="9283">
                  <c:v>8.5348790725564672E-2</c:v>
                </c:pt>
                <c:pt idx="9284">
                  <c:v>8.5348790725564672E-2</c:v>
                </c:pt>
                <c:pt idx="9285">
                  <c:v>8.5348790725564672E-2</c:v>
                </c:pt>
                <c:pt idx="9286">
                  <c:v>8.5348790725564672E-2</c:v>
                </c:pt>
                <c:pt idx="9287">
                  <c:v>8.5348790725564672E-2</c:v>
                </c:pt>
                <c:pt idx="9288">
                  <c:v>8.5348790725564672E-2</c:v>
                </c:pt>
                <c:pt idx="9289">
                  <c:v>8.5348790725564672E-2</c:v>
                </c:pt>
                <c:pt idx="9290">
                  <c:v>8.5148910653607857E-2</c:v>
                </c:pt>
                <c:pt idx="9291">
                  <c:v>8.5148910653607857E-2</c:v>
                </c:pt>
                <c:pt idx="9292">
                  <c:v>8.4949030581651042E-2</c:v>
                </c:pt>
                <c:pt idx="9293">
                  <c:v>8.4949030581651042E-2</c:v>
                </c:pt>
                <c:pt idx="9294">
                  <c:v>8.4749150509694227E-2</c:v>
                </c:pt>
                <c:pt idx="9295">
                  <c:v>8.4749150509694227E-2</c:v>
                </c:pt>
                <c:pt idx="9296">
                  <c:v>8.4749150509694227E-2</c:v>
                </c:pt>
                <c:pt idx="9297">
                  <c:v>8.4749150509694227E-2</c:v>
                </c:pt>
                <c:pt idx="9298">
                  <c:v>8.4749150509694227E-2</c:v>
                </c:pt>
                <c:pt idx="9299">
                  <c:v>8.4749150509694227E-2</c:v>
                </c:pt>
                <c:pt idx="9300">
                  <c:v>8.4749150509694227E-2</c:v>
                </c:pt>
                <c:pt idx="9301">
                  <c:v>8.4749150509694227E-2</c:v>
                </c:pt>
                <c:pt idx="9302">
                  <c:v>8.4749150509694227E-2</c:v>
                </c:pt>
                <c:pt idx="9303">
                  <c:v>8.4749150509694227E-2</c:v>
                </c:pt>
                <c:pt idx="9304">
                  <c:v>8.4549270437737412E-2</c:v>
                </c:pt>
                <c:pt idx="9305">
                  <c:v>8.4549270437737412E-2</c:v>
                </c:pt>
                <c:pt idx="9306">
                  <c:v>8.4549270437737412E-2</c:v>
                </c:pt>
                <c:pt idx="9307">
                  <c:v>8.4349390365780486E-2</c:v>
                </c:pt>
                <c:pt idx="9308">
                  <c:v>8.4349390365780486E-2</c:v>
                </c:pt>
                <c:pt idx="9309">
                  <c:v>8.4349390365780486E-2</c:v>
                </c:pt>
                <c:pt idx="9310">
                  <c:v>8.4349390365780486E-2</c:v>
                </c:pt>
                <c:pt idx="9311">
                  <c:v>8.4349390365780486E-2</c:v>
                </c:pt>
                <c:pt idx="9312">
                  <c:v>8.4349390365780486E-2</c:v>
                </c:pt>
                <c:pt idx="9313">
                  <c:v>8.4149510293823671E-2</c:v>
                </c:pt>
                <c:pt idx="9314">
                  <c:v>8.3949630221866856E-2</c:v>
                </c:pt>
                <c:pt idx="9315">
                  <c:v>8.3949630221866856E-2</c:v>
                </c:pt>
                <c:pt idx="9316">
                  <c:v>8.3949630221866856E-2</c:v>
                </c:pt>
                <c:pt idx="9317">
                  <c:v>8.3749750149910041E-2</c:v>
                </c:pt>
                <c:pt idx="9318">
                  <c:v>8.3749750149910041E-2</c:v>
                </c:pt>
                <c:pt idx="9319">
                  <c:v>8.3749750149910041E-2</c:v>
                </c:pt>
                <c:pt idx="9320">
                  <c:v>8.3549870077953226E-2</c:v>
                </c:pt>
                <c:pt idx="9321">
                  <c:v>8.3549870077953226E-2</c:v>
                </c:pt>
                <c:pt idx="9322">
                  <c:v>8.3549870077953226E-2</c:v>
                </c:pt>
                <c:pt idx="9323">
                  <c:v>8.3549870077953226E-2</c:v>
                </c:pt>
                <c:pt idx="9324">
                  <c:v>8.3549870077953226E-2</c:v>
                </c:pt>
                <c:pt idx="9325">
                  <c:v>8.3549870077953226E-2</c:v>
                </c:pt>
                <c:pt idx="9326">
                  <c:v>8.3549870077953226E-2</c:v>
                </c:pt>
                <c:pt idx="9327">
                  <c:v>8.3549870077953226E-2</c:v>
                </c:pt>
                <c:pt idx="9328">
                  <c:v>8.3549870077953226E-2</c:v>
                </c:pt>
                <c:pt idx="9329">
                  <c:v>8.3349990005996411E-2</c:v>
                </c:pt>
                <c:pt idx="9330">
                  <c:v>8.3349990005996411E-2</c:v>
                </c:pt>
                <c:pt idx="9331">
                  <c:v>8.3150109934039595E-2</c:v>
                </c:pt>
                <c:pt idx="9332">
                  <c:v>8.3150109934039595E-2</c:v>
                </c:pt>
                <c:pt idx="9333">
                  <c:v>8.3150109934039595E-2</c:v>
                </c:pt>
                <c:pt idx="9334">
                  <c:v>8.295022986208278E-2</c:v>
                </c:pt>
                <c:pt idx="9335">
                  <c:v>8.295022986208278E-2</c:v>
                </c:pt>
                <c:pt idx="9336">
                  <c:v>8.295022986208278E-2</c:v>
                </c:pt>
                <c:pt idx="9337">
                  <c:v>8.295022986208278E-2</c:v>
                </c:pt>
                <c:pt idx="9338">
                  <c:v>8.295022986208278E-2</c:v>
                </c:pt>
                <c:pt idx="9339">
                  <c:v>8.2750349790125965E-2</c:v>
                </c:pt>
                <c:pt idx="9340">
                  <c:v>8.2750349790125965E-2</c:v>
                </c:pt>
                <c:pt idx="9341">
                  <c:v>8.255046971816915E-2</c:v>
                </c:pt>
                <c:pt idx="9342">
                  <c:v>8.2350589646212224E-2</c:v>
                </c:pt>
                <c:pt idx="9343">
                  <c:v>8.2350589646212224E-2</c:v>
                </c:pt>
                <c:pt idx="9344">
                  <c:v>8.2150709574255409E-2</c:v>
                </c:pt>
                <c:pt idx="9345">
                  <c:v>8.1950829502298594E-2</c:v>
                </c:pt>
                <c:pt idx="9346">
                  <c:v>8.1750949430341779E-2</c:v>
                </c:pt>
                <c:pt idx="9347">
                  <c:v>8.1750949430341779E-2</c:v>
                </c:pt>
                <c:pt idx="9348">
                  <c:v>8.1551069358384964E-2</c:v>
                </c:pt>
                <c:pt idx="9349">
                  <c:v>8.1551069358384964E-2</c:v>
                </c:pt>
                <c:pt idx="9350">
                  <c:v>8.1551069358384964E-2</c:v>
                </c:pt>
                <c:pt idx="9351">
                  <c:v>8.1351189286428149E-2</c:v>
                </c:pt>
                <c:pt idx="9352">
                  <c:v>8.1151309214471334E-2</c:v>
                </c:pt>
                <c:pt idx="9353">
                  <c:v>8.1151309214471334E-2</c:v>
                </c:pt>
                <c:pt idx="9354">
                  <c:v>8.1151309214471334E-2</c:v>
                </c:pt>
                <c:pt idx="9355">
                  <c:v>8.0951429142514519E-2</c:v>
                </c:pt>
                <c:pt idx="9356">
                  <c:v>8.0951429142514519E-2</c:v>
                </c:pt>
                <c:pt idx="9357">
                  <c:v>8.0751549070557704E-2</c:v>
                </c:pt>
                <c:pt idx="9358">
                  <c:v>8.0751549070557704E-2</c:v>
                </c:pt>
                <c:pt idx="9359">
                  <c:v>8.0751549070557704E-2</c:v>
                </c:pt>
                <c:pt idx="9360">
                  <c:v>8.0751549070557704E-2</c:v>
                </c:pt>
                <c:pt idx="9361">
                  <c:v>8.0751549070557704E-2</c:v>
                </c:pt>
                <c:pt idx="9362">
                  <c:v>8.0751549070557704E-2</c:v>
                </c:pt>
                <c:pt idx="9363">
                  <c:v>8.0551668998600889E-2</c:v>
                </c:pt>
                <c:pt idx="9364">
                  <c:v>8.0551668998600889E-2</c:v>
                </c:pt>
                <c:pt idx="9365">
                  <c:v>8.0551668998600889E-2</c:v>
                </c:pt>
                <c:pt idx="9366">
                  <c:v>8.0551668998600889E-2</c:v>
                </c:pt>
                <c:pt idx="9367">
                  <c:v>8.0351788926643963E-2</c:v>
                </c:pt>
                <c:pt idx="9368">
                  <c:v>8.0351788926643963E-2</c:v>
                </c:pt>
                <c:pt idx="9369">
                  <c:v>8.0351788926643963E-2</c:v>
                </c:pt>
                <c:pt idx="9370">
                  <c:v>8.0351788926643963E-2</c:v>
                </c:pt>
                <c:pt idx="9371">
                  <c:v>8.0151908854687148E-2</c:v>
                </c:pt>
                <c:pt idx="9372">
                  <c:v>7.9952028782730333E-2</c:v>
                </c:pt>
                <c:pt idx="9373">
                  <c:v>7.9952028782730333E-2</c:v>
                </c:pt>
                <c:pt idx="9374">
                  <c:v>7.9952028782730333E-2</c:v>
                </c:pt>
                <c:pt idx="9375">
                  <c:v>7.9952028782730333E-2</c:v>
                </c:pt>
                <c:pt idx="9376">
                  <c:v>7.9752148710773518E-2</c:v>
                </c:pt>
                <c:pt idx="9377">
                  <c:v>7.9752148710773518E-2</c:v>
                </c:pt>
                <c:pt idx="9378">
                  <c:v>7.9552268638816703E-2</c:v>
                </c:pt>
                <c:pt idx="9379">
                  <c:v>7.9552268638816703E-2</c:v>
                </c:pt>
                <c:pt idx="9380">
                  <c:v>7.9352388566859888E-2</c:v>
                </c:pt>
                <c:pt idx="9381">
                  <c:v>7.9352388566859888E-2</c:v>
                </c:pt>
                <c:pt idx="9382">
                  <c:v>7.9352388566859888E-2</c:v>
                </c:pt>
                <c:pt idx="9383">
                  <c:v>7.9152508494903073E-2</c:v>
                </c:pt>
                <c:pt idx="9384">
                  <c:v>7.9152508494903073E-2</c:v>
                </c:pt>
                <c:pt idx="9385">
                  <c:v>7.9152508494903073E-2</c:v>
                </c:pt>
                <c:pt idx="9386">
                  <c:v>7.9152508494903073E-2</c:v>
                </c:pt>
                <c:pt idx="9387">
                  <c:v>7.9152508494903073E-2</c:v>
                </c:pt>
                <c:pt idx="9388">
                  <c:v>7.9152508494903073E-2</c:v>
                </c:pt>
                <c:pt idx="9389">
                  <c:v>7.9152508494903073E-2</c:v>
                </c:pt>
                <c:pt idx="9390">
                  <c:v>7.9152508494903073E-2</c:v>
                </c:pt>
                <c:pt idx="9391">
                  <c:v>7.9152508494903073E-2</c:v>
                </c:pt>
                <c:pt idx="9392">
                  <c:v>7.9152508494903073E-2</c:v>
                </c:pt>
                <c:pt idx="9393">
                  <c:v>7.8952628422946258E-2</c:v>
                </c:pt>
                <c:pt idx="9394">
                  <c:v>7.8952628422946258E-2</c:v>
                </c:pt>
                <c:pt idx="9395">
                  <c:v>7.8952628422946258E-2</c:v>
                </c:pt>
                <c:pt idx="9396">
                  <c:v>7.8952628422946258E-2</c:v>
                </c:pt>
                <c:pt idx="9397">
                  <c:v>7.8952628422946258E-2</c:v>
                </c:pt>
                <c:pt idx="9398">
                  <c:v>7.8752748350989443E-2</c:v>
                </c:pt>
                <c:pt idx="9399">
                  <c:v>7.8752748350989443E-2</c:v>
                </c:pt>
                <c:pt idx="9400">
                  <c:v>7.8752748350989443E-2</c:v>
                </c:pt>
                <c:pt idx="9401">
                  <c:v>7.8552868279032628E-2</c:v>
                </c:pt>
                <c:pt idx="9402">
                  <c:v>7.8552868279032628E-2</c:v>
                </c:pt>
                <c:pt idx="9403">
                  <c:v>7.8552868279032628E-2</c:v>
                </c:pt>
                <c:pt idx="9404">
                  <c:v>7.8352988207075702E-2</c:v>
                </c:pt>
                <c:pt idx="9405">
                  <c:v>7.8352988207075702E-2</c:v>
                </c:pt>
                <c:pt idx="9406">
                  <c:v>7.8153108135118887E-2</c:v>
                </c:pt>
                <c:pt idx="9407">
                  <c:v>7.8153108135118887E-2</c:v>
                </c:pt>
                <c:pt idx="9408">
                  <c:v>7.8153108135118887E-2</c:v>
                </c:pt>
                <c:pt idx="9409">
                  <c:v>7.8153108135118887E-2</c:v>
                </c:pt>
                <c:pt idx="9410">
                  <c:v>7.7953228063162072E-2</c:v>
                </c:pt>
                <c:pt idx="9411">
                  <c:v>7.7953228063162072E-2</c:v>
                </c:pt>
                <c:pt idx="9412">
                  <c:v>7.7753347991205257E-2</c:v>
                </c:pt>
                <c:pt idx="9413">
                  <c:v>7.7753347991205257E-2</c:v>
                </c:pt>
                <c:pt idx="9414">
                  <c:v>7.7553467919248442E-2</c:v>
                </c:pt>
                <c:pt idx="9415">
                  <c:v>7.7353587847291627E-2</c:v>
                </c:pt>
                <c:pt idx="9416">
                  <c:v>7.7353587847291627E-2</c:v>
                </c:pt>
                <c:pt idx="9417">
                  <c:v>7.7353587847291627E-2</c:v>
                </c:pt>
                <c:pt idx="9418">
                  <c:v>7.7353587847291627E-2</c:v>
                </c:pt>
                <c:pt idx="9419">
                  <c:v>7.7153707775334812E-2</c:v>
                </c:pt>
                <c:pt idx="9420">
                  <c:v>7.7153707775334812E-2</c:v>
                </c:pt>
                <c:pt idx="9421">
                  <c:v>7.7153707775334812E-2</c:v>
                </c:pt>
                <c:pt idx="9422">
                  <c:v>7.7153707775334812E-2</c:v>
                </c:pt>
                <c:pt idx="9423">
                  <c:v>7.7153707775334812E-2</c:v>
                </c:pt>
                <c:pt idx="9424">
                  <c:v>7.7153707775334812E-2</c:v>
                </c:pt>
                <c:pt idx="9425">
                  <c:v>7.7153707775334812E-2</c:v>
                </c:pt>
                <c:pt idx="9426">
                  <c:v>7.6953827703377997E-2</c:v>
                </c:pt>
                <c:pt idx="9427">
                  <c:v>7.6953827703377997E-2</c:v>
                </c:pt>
                <c:pt idx="9428">
                  <c:v>7.6953827703377997E-2</c:v>
                </c:pt>
                <c:pt idx="9429">
                  <c:v>7.6953827703377997E-2</c:v>
                </c:pt>
                <c:pt idx="9430">
                  <c:v>7.6753947631421182E-2</c:v>
                </c:pt>
                <c:pt idx="9431">
                  <c:v>7.6753947631421182E-2</c:v>
                </c:pt>
                <c:pt idx="9432">
                  <c:v>7.6554067559464367E-2</c:v>
                </c:pt>
                <c:pt idx="9433">
                  <c:v>7.6554067559464367E-2</c:v>
                </c:pt>
                <c:pt idx="9434">
                  <c:v>7.6554067559464367E-2</c:v>
                </c:pt>
                <c:pt idx="9435">
                  <c:v>7.6554067559464367E-2</c:v>
                </c:pt>
                <c:pt idx="9436">
                  <c:v>7.6554067559464367E-2</c:v>
                </c:pt>
                <c:pt idx="9437">
                  <c:v>7.6554067559464367E-2</c:v>
                </c:pt>
                <c:pt idx="9438">
                  <c:v>7.6554067559464367E-2</c:v>
                </c:pt>
                <c:pt idx="9439">
                  <c:v>7.6554067559464367E-2</c:v>
                </c:pt>
                <c:pt idx="9440">
                  <c:v>7.6354187487507441E-2</c:v>
                </c:pt>
                <c:pt idx="9441">
                  <c:v>7.6354187487507441E-2</c:v>
                </c:pt>
                <c:pt idx="9442">
                  <c:v>7.6154307415550626E-2</c:v>
                </c:pt>
                <c:pt idx="9443">
                  <c:v>7.5954427343593811E-2</c:v>
                </c:pt>
                <c:pt idx="9444">
                  <c:v>7.5954427343593811E-2</c:v>
                </c:pt>
                <c:pt idx="9445">
                  <c:v>7.5954427343593811E-2</c:v>
                </c:pt>
                <c:pt idx="9446">
                  <c:v>7.5954427343593811E-2</c:v>
                </c:pt>
                <c:pt idx="9447">
                  <c:v>7.5954427343593811E-2</c:v>
                </c:pt>
                <c:pt idx="9448">
                  <c:v>7.5954427343593811E-2</c:v>
                </c:pt>
                <c:pt idx="9449">
                  <c:v>7.5954427343593811E-2</c:v>
                </c:pt>
                <c:pt idx="9450">
                  <c:v>7.5954427343593811E-2</c:v>
                </c:pt>
                <c:pt idx="9451">
                  <c:v>7.5954427343593811E-2</c:v>
                </c:pt>
                <c:pt idx="9452">
                  <c:v>7.5954427343593811E-2</c:v>
                </c:pt>
                <c:pt idx="9453">
                  <c:v>7.5754547271636996E-2</c:v>
                </c:pt>
                <c:pt idx="9454">
                  <c:v>7.5754547271636996E-2</c:v>
                </c:pt>
                <c:pt idx="9455">
                  <c:v>7.5754547271636996E-2</c:v>
                </c:pt>
                <c:pt idx="9456">
                  <c:v>7.5754547271636996E-2</c:v>
                </c:pt>
                <c:pt idx="9457">
                  <c:v>7.5754547271636996E-2</c:v>
                </c:pt>
                <c:pt idx="9458">
                  <c:v>7.5754547271636996E-2</c:v>
                </c:pt>
                <c:pt idx="9459">
                  <c:v>7.5754547271636996E-2</c:v>
                </c:pt>
                <c:pt idx="9460">
                  <c:v>7.5754547271636996E-2</c:v>
                </c:pt>
                <c:pt idx="9461">
                  <c:v>7.5754547271636996E-2</c:v>
                </c:pt>
                <c:pt idx="9462">
                  <c:v>7.5554667199680181E-2</c:v>
                </c:pt>
                <c:pt idx="9463">
                  <c:v>7.5554667199680181E-2</c:v>
                </c:pt>
                <c:pt idx="9464">
                  <c:v>7.5554667199680181E-2</c:v>
                </c:pt>
                <c:pt idx="9465">
                  <c:v>7.5554667199680181E-2</c:v>
                </c:pt>
                <c:pt idx="9466">
                  <c:v>7.5554667199680181E-2</c:v>
                </c:pt>
                <c:pt idx="9467">
                  <c:v>7.5554667199680181E-2</c:v>
                </c:pt>
                <c:pt idx="9468">
                  <c:v>7.5554667199680181E-2</c:v>
                </c:pt>
                <c:pt idx="9469">
                  <c:v>7.5554667199680181E-2</c:v>
                </c:pt>
                <c:pt idx="9470">
                  <c:v>7.5554667199680181E-2</c:v>
                </c:pt>
                <c:pt idx="9471">
                  <c:v>7.5354787127723366E-2</c:v>
                </c:pt>
                <c:pt idx="9472">
                  <c:v>7.5354787127723366E-2</c:v>
                </c:pt>
                <c:pt idx="9473">
                  <c:v>7.5354787127723366E-2</c:v>
                </c:pt>
                <c:pt idx="9474">
                  <c:v>7.5354787127723366E-2</c:v>
                </c:pt>
                <c:pt idx="9475">
                  <c:v>7.5354787127723366E-2</c:v>
                </c:pt>
                <c:pt idx="9476">
                  <c:v>7.5154907055766551E-2</c:v>
                </c:pt>
                <c:pt idx="9477">
                  <c:v>7.5154907055766551E-2</c:v>
                </c:pt>
                <c:pt idx="9478">
                  <c:v>7.5154907055766551E-2</c:v>
                </c:pt>
                <c:pt idx="9479">
                  <c:v>7.5154907055766551E-2</c:v>
                </c:pt>
                <c:pt idx="9480">
                  <c:v>7.5154907055766551E-2</c:v>
                </c:pt>
                <c:pt idx="9481">
                  <c:v>7.5154907055766551E-2</c:v>
                </c:pt>
                <c:pt idx="9482">
                  <c:v>7.5154907055766551E-2</c:v>
                </c:pt>
                <c:pt idx="9483">
                  <c:v>7.5154907055766551E-2</c:v>
                </c:pt>
                <c:pt idx="9484">
                  <c:v>7.5154907055766551E-2</c:v>
                </c:pt>
                <c:pt idx="9485">
                  <c:v>7.4955026983809736E-2</c:v>
                </c:pt>
                <c:pt idx="9486">
                  <c:v>7.4955026983809736E-2</c:v>
                </c:pt>
                <c:pt idx="9487">
                  <c:v>7.4955026983809736E-2</c:v>
                </c:pt>
                <c:pt idx="9488">
                  <c:v>7.4955026983809736E-2</c:v>
                </c:pt>
                <c:pt idx="9489">
                  <c:v>7.4955026983809736E-2</c:v>
                </c:pt>
                <c:pt idx="9490">
                  <c:v>7.4955026983809736E-2</c:v>
                </c:pt>
                <c:pt idx="9491">
                  <c:v>7.4955026983809736E-2</c:v>
                </c:pt>
                <c:pt idx="9492">
                  <c:v>7.4755146911852921E-2</c:v>
                </c:pt>
                <c:pt idx="9493">
                  <c:v>7.4755146911852921E-2</c:v>
                </c:pt>
                <c:pt idx="9494">
                  <c:v>7.4755146911852921E-2</c:v>
                </c:pt>
                <c:pt idx="9495">
                  <c:v>7.4755146911852921E-2</c:v>
                </c:pt>
                <c:pt idx="9496">
                  <c:v>7.4755146911852921E-2</c:v>
                </c:pt>
                <c:pt idx="9497">
                  <c:v>7.4755146911852921E-2</c:v>
                </c:pt>
                <c:pt idx="9498">
                  <c:v>7.4555266839896106E-2</c:v>
                </c:pt>
                <c:pt idx="9499">
                  <c:v>7.4355386767939291E-2</c:v>
                </c:pt>
                <c:pt idx="9500">
                  <c:v>7.4155506695982365E-2</c:v>
                </c:pt>
                <c:pt idx="9501">
                  <c:v>7.4155506695982365E-2</c:v>
                </c:pt>
                <c:pt idx="9502">
                  <c:v>7.4155506695982365E-2</c:v>
                </c:pt>
                <c:pt idx="9503">
                  <c:v>7.4155506695982365E-2</c:v>
                </c:pt>
                <c:pt idx="9504">
                  <c:v>7.4155506695982365E-2</c:v>
                </c:pt>
                <c:pt idx="9505">
                  <c:v>7.4155506695982365E-2</c:v>
                </c:pt>
                <c:pt idx="9506">
                  <c:v>7.4155506695982365E-2</c:v>
                </c:pt>
                <c:pt idx="9507">
                  <c:v>7.4155506695982365E-2</c:v>
                </c:pt>
                <c:pt idx="9508">
                  <c:v>7.4155506695982365E-2</c:v>
                </c:pt>
                <c:pt idx="9509">
                  <c:v>7.4155506695982365E-2</c:v>
                </c:pt>
                <c:pt idx="9510">
                  <c:v>7.4155506695982365E-2</c:v>
                </c:pt>
                <c:pt idx="9511">
                  <c:v>7.4155506695982365E-2</c:v>
                </c:pt>
                <c:pt idx="9512">
                  <c:v>7.4155506695982365E-2</c:v>
                </c:pt>
                <c:pt idx="9513">
                  <c:v>7.395562662402555E-2</c:v>
                </c:pt>
                <c:pt idx="9514">
                  <c:v>7.395562662402555E-2</c:v>
                </c:pt>
                <c:pt idx="9515">
                  <c:v>7.395562662402555E-2</c:v>
                </c:pt>
                <c:pt idx="9516">
                  <c:v>7.395562662402555E-2</c:v>
                </c:pt>
                <c:pt idx="9517">
                  <c:v>7.395562662402555E-2</c:v>
                </c:pt>
                <c:pt idx="9518">
                  <c:v>7.395562662402555E-2</c:v>
                </c:pt>
                <c:pt idx="9519">
                  <c:v>7.3755746552068735E-2</c:v>
                </c:pt>
                <c:pt idx="9520">
                  <c:v>7.3755746552068735E-2</c:v>
                </c:pt>
                <c:pt idx="9521">
                  <c:v>7.3755746552068735E-2</c:v>
                </c:pt>
                <c:pt idx="9522">
                  <c:v>7.3755746552068735E-2</c:v>
                </c:pt>
                <c:pt idx="9523">
                  <c:v>7.3755746552068735E-2</c:v>
                </c:pt>
                <c:pt idx="9524">
                  <c:v>7.3755746552068735E-2</c:v>
                </c:pt>
                <c:pt idx="9525">
                  <c:v>7.355586648011192E-2</c:v>
                </c:pt>
                <c:pt idx="9526">
                  <c:v>7.355586648011192E-2</c:v>
                </c:pt>
                <c:pt idx="9527">
                  <c:v>7.355586648011192E-2</c:v>
                </c:pt>
                <c:pt idx="9528">
                  <c:v>7.355586648011192E-2</c:v>
                </c:pt>
                <c:pt idx="9529">
                  <c:v>7.355586648011192E-2</c:v>
                </c:pt>
                <c:pt idx="9530">
                  <c:v>7.355586648011192E-2</c:v>
                </c:pt>
                <c:pt idx="9531">
                  <c:v>7.355586648011192E-2</c:v>
                </c:pt>
                <c:pt idx="9532">
                  <c:v>7.355586648011192E-2</c:v>
                </c:pt>
                <c:pt idx="9533">
                  <c:v>7.355586648011192E-2</c:v>
                </c:pt>
                <c:pt idx="9534">
                  <c:v>7.3355986408155105E-2</c:v>
                </c:pt>
                <c:pt idx="9535">
                  <c:v>7.3355986408155105E-2</c:v>
                </c:pt>
                <c:pt idx="9536">
                  <c:v>7.3355986408155105E-2</c:v>
                </c:pt>
                <c:pt idx="9537">
                  <c:v>7.3355986408155105E-2</c:v>
                </c:pt>
                <c:pt idx="9538">
                  <c:v>7.3355986408155105E-2</c:v>
                </c:pt>
                <c:pt idx="9539">
                  <c:v>7.3355986408155105E-2</c:v>
                </c:pt>
                <c:pt idx="9540">
                  <c:v>7.3355986408155105E-2</c:v>
                </c:pt>
                <c:pt idx="9541">
                  <c:v>7.315610633619829E-2</c:v>
                </c:pt>
                <c:pt idx="9542">
                  <c:v>7.2956226264241475E-2</c:v>
                </c:pt>
                <c:pt idx="9543">
                  <c:v>7.2956226264241475E-2</c:v>
                </c:pt>
                <c:pt idx="9544">
                  <c:v>7.2956226264241475E-2</c:v>
                </c:pt>
                <c:pt idx="9545">
                  <c:v>7.275634619228466E-2</c:v>
                </c:pt>
                <c:pt idx="9546">
                  <c:v>7.275634619228466E-2</c:v>
                </c:pt>
                <c:pt idx="9547">
                  <c:v>7.275634619228466E-2</c:v>
                </c:pt>
                <c:pt idx="9548">
                  <c:v>7.275634619228466E-2</c:v>
                </c:pt>
                <c:pt idx="9549">
                  <c:v>7.275634619228466E-2</c:v>
                </c:pt>
                <c:pt idx="9550">
                  <c:v>7.275634619228466E-2</c:v>
                </c:pt>
                <c:pt idx="9551">
                  <c:v>7.2556466120327845E-2</c:v>
                </c:pt>
                <c:pt idx="9552">
                  <c:v>7.2556466120327845E-2</c:v>
                </c:pt>
                <c:pt idx="9553">
                  <c:v>7.235658604837103E-2</c:v>
                </c:pt>
                <c:pt idx="9554">
                  <c:v>7.235658604837103E-2</c:v>
                </c:pt>
                <c:pt idx="9555">
                  <c:v>7.235658604837103E-2</c:v>
                </c:pt>
                <c:pt idx="9556">
                  <c:v>7.235658604837103E-2</c:v>
                </c:pt>
                <c:pt idx="9557">
                  <c:v>7.235658604837103E-2</c:v>
                </c:pt>
                <c:pt idx="9558">
                  <c:v>7.235658604837103E-2</c:v>
                </c:pt>
                <c:pt idx="9559">
                  <c:v>7.2156705976414104E-2</c:v>
                </c:pt>
                <c:pt idx="9560">
                  <c:v>7.2156705976414104E-2</c:v>
                </c:pt>
                <c:pt idx="9561">
                  <c:v>7.2156705976414104E-2</c:v>
                </c:pt>
                <c:pt idx="9562">
                  <c:v>7.2156705976414104E-2</c:v>
                </c:pt>
                <c:pt idx="9563">
                  <c:v>7.2156705976414104E-2</c:v>
                </c:pt>
                <c:pt idx="9564">
                  <c:v>7.1956825904457289E-2</c:v>
                </c:pt>
                <c:pt idx="9565">
                  <c:v>7.1956825904457289E-2</c:v>
                </c:pt>
                <c:pt idx="9566">
                  <c:v>7.1956825904457289E-2</c:v>
                </c:pt>
                <c:pt idx="9567">
                  <c:v>7.1956825904457289E-2</c:v>
                </c:pt>
                <c:pt idx="9568">
                  <c:v>7.1956825904457289E-2</c:v>
                </c:pt>
                <c:pt idx="9569">
                  <c:v>7.1956825904457289E-2</c:v>
                </c:pt>
                <c:pt idx="9570">
                  <c:v>7.1956825904457289E-2</c:v>
                </c:pt>
                <c:pt idx="9571">
                  <c:v>7.1956825904457289E-2</c:v>
                </c:pt>
                <c:pt idx="9572">
                  <c:v>7.1956825904457289E-2</c:v>
                </c:pt>
                <c:pt idx="9573">
                  <c:v>7.1956825904457289E-2</c:v>
                </c:pt>
                <c:pt idx="9574">
                  <c:v>7.1956825904457289E-2</c:v>
                </c:pt>
                <c:pt idx="9575">
                  <c:v>7.1756945832500474E-2</c:v>
                </c:pt>
                <c:pt idx="9576">
                  <c:v>7.1756945832500474E-2</c:v>
                </c:pt>
                <c:pt idx="9577">
                  <c:v>7.1756945832500474E-2</c:v>
                </c:pt>
                <c:pt idx="9578">
                  <c:v>7.1756945832500474E-2</c:v>
                </c:pt>
                <c:pt idx="9579">
                  <c:v>7.1756945832500474E-2</c:v>
                </c:pt>
                <c:pt idx="9580">
                  <c:v>7.1756945832500474E-2</c:v>
                </c:pt>
                <c:pt idx="9581">
                  <c:v>7.1557065760543659E-2</c:v>
                </c:pt>
                <c:pt idx="9582">
                  <c:v>7.1557065760543659E-2</c:v>
                </c:pt>
                <c:pt idx="9583">
                  <c:v>7.1557065760543659E-2</c:v>
                </c:pt>
                <c:pt idx="9584">
                  <c:v>7.1357185688586844E-2</c:v>
                </c:pt>
                <c:pt idx="9585">
                  <c:v>7.1157305616630029E-2</c:v>
                </c:pt>
                <c:pt idx="9586">
                  <c:v>7.1157305616630029E-2</c:v>
                </c:pt>
                <c:pt idx="9587">
                  <c:v>7.1157305616630029E-2</c:v>
                </c:pt>
                <c:pt idx="9588">
                  <c:v>7.1157305616630029E-2</c:v>
                </c:pt>
                <c:pt idx="9589">
                  <c:v>7.1157305616630029E-2</c:v>
                </c:pt>
                <c:pt idx="9590">
                  <c:v>7.0957425544673214E-2</c:v>
                </c:pt>
                <c:pt idx="9591">
                  <c:v>7.0957425544673214E-2</c:v>
                </c:pt>
                <c:pt idx="9592">
                  <c:v>7.0757545472716399E-2</c:v>
                </c:pt>
                <c:pt idx="9593">
                  <c:v>7.0557665400759584E-2</c:v>
                </c:pt>
                <c:pt idx="9594">
                  <c:v>7.0557665400759584E-2</c:v>
                </c:pt>
                <c:pt idx="9595">
                  <c:v>7.0557665400759584E-2</c:v>
                </c:pt>
                <c:pt idx="9596">
                  <c:v>7.0557665400759584E-2</c:v>
                </c:pt>
                <c:pt idx="9597">
                  <c:v>7.0357785328802769E-2</c:v>
                </c:pt>
                <c:pt idx="9598">
                  <c:v>7.0357785328802769E-2</c:v>
                </c:pt>
                <c:pt idx="9599">
                  <c:v>7.0157905256845843E-2</c:v>
                </c:pt>
                <c:pt idx="9600">
                  <c:v>7.0157905256845843E-2</c:v>
                </c:pt>
                <c:pt idx="9601">
                  <c:v>7.0157905256845843E-2</c:v>
                </c:pt>
                <c:pt idx="9602">
                  <c:v>7.0157905256845843E-2</c:v>
                </c:pt>
                <c:pt idx="9603">
                  <c:v>7.0157905256845843E-2</c:v>
                </c:pt>
                <c:pt idx="9604">
                  <c:v>7.0157905256845843E-2</c:v>
                </c:pt>
                <c:pt idx="9605">
                  <c:v>7.0157905256845843E-2</c:v>
                </c:pt>
                <c:pt idx="9606">
                  <c:v>7.0157905256845843E-2</c:v>
                </c:pt>
                <c:pt idx="9607">
                  <c:v>7.0157905256845843E-2</c:v>
                </c:pt>
                <c:pt idx="9608">
                  <c:v>7.0157905256845843E-2</c:v>
                </c:pt>
                <c:pt idx="9609">
                  <c:v>7.0157905256845843E-2</c:v>
                </c:pt>
                <c:pt idx="9610">
                  <c:v>7.0157905256845843E-2</c:v>
                </c:pt>
                <c:pt idx="9611">
                  <c:v>7.0157905256845843E-2</c:v>
                </c:pt>
                <c:pt idx="9612">
                  <c:v>6.9958025184889028E-2</c:v>
                </c:pt>
                <c:pt idx="9613">
                  <c:v>6.9958025184889028E-2</c:v>
                </c:pt>
                <c:pt idx="9614">
                  <c:v>6.9958025184889028E-2</c:v>
                </c:pt>
                <c:pt idx="9615">
                  <c:v>6.9758145112932213E-2</c:v>
                </c:pt>
                <c:pt idx="9616">
                  <c:v>6.9558265040975398E-2</c:v>
                </c:pt>
                <c:pt idx="9617">
                  <c:v>6.9558265040975398E-2</c:v>
                </c:pt>
                <c:pt idx="9618">
                  <c:v>6.9558265040975398E-2</c:v>
                </c:pt>
                <c:pt idx="9619">
                  <c:v>6.9558265040975398E-2</c:v>
                </c:pt>
                <c:pt idx="9620">
                  <c:v>6.9558265040975398E-2</c:v>
                </c:pt>
                <c:pt idx="9621">
                  <c:v>6.9358384969018583E-2</c:v>
                </c:pt>
                <c:pt idx="9622">
                  <c:v>6.9358384969018583E-2</c:v>
                </c:pt>
                <c:pt idx="9623">
                  <c:v>6.9358384969018583E-2</c:v>
                </c:pt>
                <c:pt idx="9624">
                  <c:v>6.9358384969018583E-2</c:v>
                </c:pt>
                <c:pt idx="9625">
                  <c:v>6.9358384969018583E-2</c:v>
                </c:pt>
                <c:pt idx="9626">
                  <c:v>6.9358384969018583E-2</c:v>
                </c:pt>
                <c:pt idx="9627">
                  <c:v>6.9158504897061768E-2</c:v>
                </c:pt>
                <c:pt idx="9628">
                  <c:v>6.8958624825104953E-2</c:v>
                </c:pt>
                <c:pt idx="9629">
                  <c:v>6.8758744753148138E-2</c:v>
                </c:pt>
                <c:pt idx="9630">
                  <c:v>6.8758744753148138E-2</c:v>
                </c:pt>
                <c:pt idx="9631">
                  <c:v>6.8758744753148138E-2</c:v>
                </c:pt>
                <c:pt idx="9632">
                  <c:v>6.8758744753148138E-2</c:v>
                </c:pt>
                <c:pt idx="9633">
                  <c:v>6.8758744753148138E-2</c:v>
                </c:pt>
                <c:pt idx="9634">
                  <c:v>6.8758744753148138E-2</c:v>
                </c:pt>
                <c:pt idx="9635">
                  <c:v>6.8758744753148138E-2</c:v>
                </c:pt>
                <c:pt idx="9636">
                  <c:v>6.8558864681191323E-2</c:v>
                </c:pt>
                <c:pt idx="9637">
                  <c:v>6.8358984609234508E-2</c:v>
                </c:pt>
                <c:pt idx="9638">
                  <c:v>6.8358984609234508E-2</c:v>
                </c:pt>
                <c:pt idx="9639">
                  <c:v>6.8358984609234508E-2</c:v>
                </c:pt>
                <c:pt idx="9640">
                  <c:v>6.8159104537277582E-2</c:v>
                </c:pt>
                <c:pt idx="9641">
                  <c:v>6.8159104537277582E-2</c:v>
                </c:pt>
                <c:pt idx="9642">
                  <c:v>6.8159104537277582E-2</c:v>
                </c:pt>
                <c:pt idx="9643">
                  <c:v>6.8159104537277582E-2</c:v>
                </c:pt>
                <c:pt idx="9644">
                  <c:v>6.8159104537277582E-2</c:v>
                </c:pt>
                <c:pt idx="9645">
                  <c:v>6.8159104537277582E-2</c:v>
                </c:pt>
                <c:pt idx="9646">
                  <c:v>6.8159104537277582E-2</c:v>
                </c:pt>
                <c:pt idx="9647">
                  <c:v>6.7959224465320767E-2</c:v>
                </c:pt>
                <c:pt idx="9648">
                  <c:v>6.7959224465320767E-2</c:v>
                </c:pt>
                <c:pt idx="9649">
                  <c:v>6.7759344393363952E-2</c:v>
                </c:pt>
                <c:pt idx="9650">
                  <c:v>6.7759344393363952E-2</c:v>
                </c:pt>
                <c:pt idx="9651">
                  <c:v>6.7559464321407137E-2</c:v>
                </c:pt>
                <c:pt idx="9652">
                  <c:v>6.7559464321407137E-2</c:v>
                </c:pt>
                <c:pt idx="9653">
                  <c:v>6.7559464321407137E-2</c:v>
                </c:pt>
                <c:pt idx="9654">
                  <c:v>6.7559464321407137E-2</c:v>
                </c:pt>
                <c:pt idx="9655">
                  <c:v>6.7559464321407137E-2</c:v>
                </c:pt>
                <c:pt idx="9656">
                  <c:v>6.7559464321407137E-2</c:v>
                </c:pt>
                <c:pt idx="9657">
                  <c:v>6.7559464321407137E-2</c:v>
                </c:pt>
                <c:pt idx="9658">
                  <c:v>6.7559464321407137E-2</c:v>
                </c:pt>
                <c:pt idx="9659">
                  <c:v>6.7559464321407137E-2</c:v>
                </c:pt>
                <c:pt idx="9660">
                  <c:v>6.7559464321407137E-2</c:v>
                </c:pt>
                <c:pt idx="9661">
                  <c:v>6.7559464321407137E-2</c:v>
                </c:pt>
                <c:pt idx="9662">
                  <c:v>6.7559464321407137E-2</c:v>
                </c:pt>
                <c:pt idx="9663">
                  <c:v>6.7559464321407137E-2</c:v>
                </c:pt>
                <c:pt idx="9664">
                  <c:v>6.7559464321407137E-2</c:v>
                </c:pt>
                <c:pt idx="9665">
                  <c:v>6.7559464321407137E-2</c:v>
                </c:pt>
                <c:pt idx="9666">
                  <c:v>6.7559464321407137E-2</c:v>
                </c:pt>
                <c:pt idx="9667">
                  <c:v>6.7559464321407137E-2</c:v>
                </c:pt>
                <c:pt idx="9668">
                  <c:v>6.7559464321407137E-2</c:v>
                </c:pt>
                <c:pt idx="9669">
                  <c:v>6.7359584249450322E-2</c:v>
                </c:pt>
                <c:pt idx="9670">
                  <c:v>6.7359584249450322E-2</c:v>
                </c:pt>
                <c:pt idx="9671">
                  <c:v>6.7359584249450322E-2</c:v>
                </c:pt>
                <c:pt idx="9672">
                  <c:v>6.7159704177493507E-2</c:v>
                </c:pt>
                <c:pt idx="9673">
                  <c:v>6.6959824105536692E-2</c:v>
                </c:pt>
                <c:pt idx="9674">
                  <c:v>6.6959824105536692E-2</c:v>
                </c:pt>
                <c:pt idx="9675">
                  <c:v>6.6959824105536692E-2</c:v>
                </c:pt>
                <c:pt idx="9676">
                  <c:v>6.6959824105536692E-2</c:v>
                </c:pt>
                <c:pt idx="9677">
                  <c:v>6.6959824105536692E-2</c:v>
                </c:pt>
                <c:pt idx="9678">
                  <c:v>6.6959824105536692E-2</c:v>
                </c:pt>
                <c:pt idx="9679">
                  <c:v>6.6959824105536692E-2</c:v>
                </c:pt>
                <c:pt idx="9680">
                  <c:v>6.6959824105536692E-2</c:v>
                </c:pt>
                <c:pt idx="9681">
                  <c:v>6.6959824105536692E-2</c:v>
                </c:pt>
                <c:pt idx="9682">
                  <c:v>6.6759944033579877E-2</c:v>
                </c:pt>
                <c:pt idx="9683">
                  <c:v>6.6759944033579877E-2</c:v>
                </c:pt>
                <c:pt idx="9684">
                  <c:v>6.6759944033579877E-2</c:v>
                </c:pt>
                <c:pt idx="9685">
                  <c:v>6.6759944033579877E-2</c:v>
                </c:pt>
                <c:pt idx="9686">
                  <c:v>6.6759944033579877E-2</c:v>
                </c:pt>
                <c:pt idx="9687">
                  <c:v>6.6759944033579877E-2</c:v>
                </c:pt>
                <c:pt idx="9688">
                  <c:v>6.6759944033579877E-2</c:v>
                </c:pt>
                <c:pt idx="9689">
                  <c:v>6.6759944033579877E-2</c:v>
                </c:pt>
                <c:pt idx="9690">
                  <c:v>6.6759944033579877E-2</c:v>
                </c:pt>
                <c:pt idx="9691">
                  <c:v>6.6759944033579877E-2</c:v>
                </c:pt>
                <c:pt idx="9692">
                  <c:v>6.6759944033579877E-2</c:v>
                </c:pt>
                <c:pt idx="9693">
                  <c:v>6.6560063961623062E-2</c:v>
                </c:pt>
                <c:pt idx="9694">
                  <c:v>6.6560063961623062E-2</c:v>
                </c:pt>
                <c:pt idx="9695">
                  <c:v>6.6560063961623062E-2</c:v>
                </c:pt>
                <c:pt idx="9696">
                  <c:v>6.6360183889666247E-2</c:v>
                </c:pt>
                <c:pt idx="9697">
                  <c:v>6.6360183889666247E-2</c:v>
                </c:pt>
                <c:pt idx="9698">
                  <c:v>6.6360183889666247E-2</c:v>
                </c:pt>
                <c:pt idx="9699">
                  <c:v>6.6360183889666247E-2</c:v>
                </c:pt>
                <c:pt idx="9700">
                  <c:v>6.6360183889666247E-2</c:v>
                </c:pt>
                <c:pt idx="9701">
                  <c:v>6.6160303817709321E-2</c:v>
                </c:pt>
                <c:pt idx="9702">
                  <c:v>6.6160303817709321E-2</c:v>
                </c:pt>
                <c:pt idx="9703">
                  <c:v>6.6160303817709321E-2</c:v>
                </c:pt>
                <c:pt idx="9704">
                  <c:v>6.6160303817709321E-2</c:v>
                </c:pt>
                <c:pt idx="9705">
                  <c:v>6.5960423745752506E-2</c:v>
                </c:pt>
                <c:pt idx="9706">
                  <c:v>6.5960423745752506E-2</c:v>
                </c:pt>
                <c:pt idx="9707">
                  <c:v>6.5960423745752506E-2</c:v>
                </c:pt>
                <c:pt idx="9708">
                  <c:v>6.5960423745752506E-2</c:v>
                </c:pt>
                <c:pt idx="9709">
                  <c:v>6.5960423745752506E-2</c:v>
                </c:pt>
                <c:pt idx="9710">
                  <c:v>6.5960423745752506E-2</c:v>
                </c:pt>
                <c:pt idx="9711">
                  <c:v>6.5960423745752506E-2</c:v>
                </c:pt>
                <c:pt idx="9712">
                  <c:v>6.5960423745752506E-2</c:v>
                </c:pt>
                <c:pt idx="9713">
                  <c:v>6.5960423745752506E-2</c:v>
                </c:pt>
                <c:pt idx="9714">
                  <c:v>6.5960423745752506E-2</c:v>
                </c:pt>
                <c:pt idx="9715">
                  <c:v>6.5960423745752506E-2</c:v>
                </c:pt>
                <c:pt idx="9716">
                  <c:v>6.5960423745752506E-2</c:v>
                </c:pt>
                <c:pt idx="9717">
                  <c:v>6.5960423745752506E-2</c:v>
                </c:pt>
                <c:pt idx="9718">
                  <c:v>6.5960423745752506E-2</c:v>
                </c:pt>
                <c:pt idx="9719">
                  <c:v>6.5960423745752506E-2</c:v>
                </c:pt>
                <c:pt idx="9720">
                  <c:v>6.5960423745752506E-2</c:v>
                </c:pt>
                <c:pt idx="9721">
                  <c:v>6.5960423745752506E-2</c:v>
                </c:pt>
                <c:pt idx="9722">
                  <c:v>6.5960423745752506E-2</c:v>
                </c:pt>
                <c:pt idx="9723">
                  <c:v>6.5960423745752506E-2</c:v>
                </c:pt>
                <c:pt idx="9724">
                  <c:v>6.5960423745752506E-2</c:v>
                </c:pt>
                <c:pt idx="9725">
                  <c:v>6.5760543673795691E-2</c:v>
                </c:pt>
                <c:pt idx="9726">
                  <c:v>6.5760543673795691E-2</c:v>
                </c:pt>
                <c:pt idx="9727">
                  <c:v>6.5560663601838876E-2</c:v>
                </c:pt>
                <c:pt idx="9728">
                  <c:v>6.5560663601838876E-2</c:v>
                </c:pt>
                <c:pt idx="9729">
                  <c:v>6.5560663601838876E-2</c:v>
                </c:pt>
                <c:pt idx="9730">
                  <c:v>6.5360783529882061E-2</c:v>
                </c:pt>
                <c:pt idx="9731">
                  <c:v>6.5360783529882061E-2</c:v>
                </c:pt>
                <c:pt idx="9732">
                  <c:v>6.5360783529882061E-2</c:v>
                </c:pt>
                <c:pt idx="9733">
                  <c:v>6.5360783529882061E-2</c:v>
                </c:pt>
                <c:pt idx="9734">
                  <c:v>6.5360783529882061E-2</c:v>
                </c:pt>
                <c:pt idx="9735">
                  <c:v>6.5160903457925246E-2</c:v>
                </c:pt>
                <c:pt idx="9736">
                  <c:v>6.5160903457925246E-2</c:v>
                </c:pt>
                <c:pt idx="9737">
                  <c:v>6.4961023385968431E-2</c:v>
                </c:pt>
                <c:pt idx="9738">
                  <c:v>6.4961023385968431E-2</c:v>
                </c:pt>
                <c:pt idx="9739">
                  <c:v>6.4961023385968431E-2</c:v>
                </c:pt>
                <c:pt idx="9740">
                  <c:v>6.4761143314011616E-2</c:v>
                </c:pt>
                <c:pt idx="9741">
                  <c:v>6.4761143314011616E-2</c:v>
                </c:pt>
                <c:pt idx="9742">
                  <c:v>6.4761143314011616E-2</c:v>
                </c:pt>
                <c:pt idx="9743">
                  <c:v>6.4761143314011616E-2</c:v>
                </c:pt>
                <c:pt idx="9744">
                  <c:v>6.4761143314011616E-2</c:v>
                </c:pt>
                <c:pt idx="9745">
                  <c:v>6.45612632420548E-2</c:v>
                </c:pt>
                <c:pt idx="9746">
                  <c:v>6.45612632420548E-2</c:v>
                </c:pt>
                <c:pt idx="9747">
                  <c:v>6.45612632420548E-2</c:v>
                </c:pt>
                <c:pt idx="9748">
                  <c:v>6.45612632420548E-2</c:v>
                </c:pt>
                <c:pt idx="9749">
                  <c:v>6.4361383170097985E-2</c:v>
                </c:pt>
                <c:pt idx="9750">
                  <c:v>6.4361383170097985E-2</c:v>
                </c:pt>
                <c:pt idx="9751">
                  <c:v>6.4361383170097985E-2</c:v>
                </c:pt>
                <c:pt idx="9752">
                  <c:v>6.4361383170097985E-2</c:v>
                </c:pt>
                <c:pt idx="9753">
                  <c:v>6.4361383170097985E-2</c:v>
                </c:pt>
                <c:pt idx="9754">
                  <c:v>6.4361383170097985E-2</c:v>
                </c:pt>
                <c:pt idx="9755">
                  <c:v>6.4361383170097985E-2</c:v>
                </c:pt>
                <c:pt idx="9756">
                  <c:v>6.4361383170097985E-2</c:v>
                </c:pt>
                <c:pt idx="9757">
                  <c:v>6.416150309814117E-2</c:v>
                </c:pt>
                <c:pt idx="9758">
                  <c:v>6.416150309814117E-2</c:v>
                </c:pt>
                <c:pt idx="9759">
                  <c:v>6.416150309814117E-2</c:v>
                </c:pt>
                <c:pt idx="9760">
                  <c:v>6.416150309814117E-2</c:v>
                </c:pt>
                <c:pt idx="9761">
                  <c:v>6.3961623026184244E-2</c:v>
                </c:pt>
                <c:pt idx="9762">
                  <c:v>6.3761742954227429E-2</c:v>
                </c:pt>
                <c:pt idx="9763">
                  <c:v>6.3761742954227429E-2</c:v>
                </c:pt>
                <c:pt idx="9764">
                  <c:v>6.3561862882270614E-2</c:v>
                </c:pt>
                <c:pt idx="9765">
                  <c:v>6.3561862882270614E-2</c:v>
                </c:pt>
                <c:pt idx="9766">
                  <c:v>6.3561862882270614E-2</c:v>
                </c:pt>
                <c:pt idx="9767">
                  <c:v>6.3561862882270614E-2</c:v>
                </c:pt>
                <c:pt idx="9768">
                  <c:v>6.3561862882270614E-2</c:v>
                </c:pt>
                <c:pt idx="9769">
                  <c:v>6.3561862882270614E-2</c:v>
                </c:pt>
                <c:pt idx="9770">
                  <c:v>6.3561862882270614E-2</c:v>
                </c:pt>
                <c:pt idx="9771">
                  <c:v>6.3561862882270614E-2</c:v>
                </c:pt>
                <c:pt idx="9772">
                  <c:v>6.3361982810313799E-2</c:v>
                </c:pt>
                <c:pt idx="9773">
                  <c:v>6.3361982810313799E-2</c:v>
                </c:pt>
                <c:pt idx="9774">
                  <c:v>6.3162102738356984E-2</c:v>
                </c:pt>
                <c:pt idx="9775">
                  <c:v>6.3162102738356984E-2</c:v>
                </c:pt>
                <c:pt idx="9776">
                  <c:v>6.2962222666400169E-2</c:v>
                </c:pt>
                <c:pt idx="9777">
                  <c:v>6.2962222666400169E-2</c:v>
                </c:pt>
                <c:pt idx="9778">
                  <c:v>6.2962222666400169E-2</c:v>
                </c:pt>
                <c:pt idx="9779">
                  <c:v>6.2762342594443354E-2</c:v>
                </c:pt>
                <c:pt idx="9780">
                  <c:v>6.2762342594443354E-2</c:v>
                </c:pt>
                <c:pt idx="9781">
                  <c:v>6.2562462522486539E-2</c:v>
                </c:pt>
                <c:pt idx="9782">
                  <c:v>6.2562462522486539E-2</c:v>
                </c:pt>
                <c:pt idx="9783">
                  <c:v>6.2562462522486539E-2</c:v>
                </c:pt>
                <c:pt idx="9784">
                  <c:v>6.2562462522486539E-2</c:v>
                </c:pt>
                <c:pt idx="9785">
                  <c:v>6.2562462522486539E-2</c:v>
                </c:pt>
                <c:pt idx="9786">
                  <c:v>6.2562462522486539E-2</c:v>
                </c:pt>
                <c:pt idx="9787">
                  <c:v>6.2362582450529724E-2</c:v>
                </c:pt>
                <c:pt idx="9788">
                  <c:v>6.2362582450529724E-2</c:v>
                </c:pt>
                <c:pt idx="9789">
                  <c:v>6.2362582450529724E-2</c:v>
                </c:pt>
                <c:pt idx="9790">
                  <c:v>6.2362582450529724E-2</c:v>
                </c:pt>
                <c:pt idx="9791">
                  <c:v>6.2362582450529724E-2</c:v>
                </c:pt>
                <c:pt idx="9792">
                  <c:v>6.2362582450529724E-2</c:v>
                </c:pt>
                <c:pt idx="9793">
                  <c:v>6.2362582450529724E-2</c:v>
                </c:pt>
                <c:pt idx="9794">
                  <c:v>6.2162702378572909E-2</c:v>
                </c:pt>
                <c:pt idx="9795">
                  <c:v>6.1962822306615983E-2</c:v>
                </c:pt>
                <c:pt idx="9796">
                  <c:v>6.1962822306615983E-2</c:v>
                </c:pt>
                <c:pt idx="9797">
                  <c:v>6.1962822306615983E-2</c:v>
                </c:pt>
                <c:pt idx="9798">
                  <c:v>6.1762942234659168E-2</c:v>
                </c:pt>
                <c:pt idx="9799">
                  <c:v>6.1563062162702353E-2</c:v>
                </c:pt>
                <c:pt idx="9800">
                  <c:v>6.1563062162702353E-2</c:v>
                </c:pt>
                <c:pt idx="9801">
                  <c:v>6.1563062162702353E-2</c:v>
                </c:pt>
                <c:pt idx="9802">
                  <c:v>6.1563062162702353E-2</c:v>
                </c:pt>
                <c:pt idx="9803">
                  <c:v>6.1563062162702353E-2</c:v>
                </c:pt>
                <c:pt idx="9804">
                  <c:v>6.1563062162702353E-2</c:v>
                </c:pt>
                <c:pt idx="9805">
                  <c:v>6.1563062162702353E-2</c:v>
                </c:pt>
                <c:pt idx="9806">
                  <c:v>6.1563062162702353E-2</c:v>
                </c:pt>
                <c:pt idx="9807">
                  <c:v>6.1563062162702353E-2</c:v>
                </c:pt>
                <c:pt idx="9808">
                  <c:v>6.1563062162702353E-2</c:v>
                </c:pt>
                <c:pt idx="9809">
                  <c:v>6.1363182090745538E-2</c:v>
                </c:pt>
                <c:pt idx="9810">
                  <c:v>6.1363182090745538E-2</c:v>
                </c:pt>
                <c:pt idx="9811">
                  <c:v>6.1363182090745538E-2</c:v>
                </c:pt>
                <c:pt idx="9812">
                  <c:v>6.1363182090745538E-2</c:v>
                </c:pt>
                <c:pt idx="9813">
                  <c:v>6.1363182090745538E-2</c:v>
                </c:pt>
                <c:pt idx="9814">
                  <c:v>6.1163302018788723E-2</c:v>
                </c:pt>
                <c:pt idx="9815">
                  <c:v>6.1163302018788723E-2</c:v>
                </c:pt>
                <c:pt idx="9816">
                  <c:v>6.1163302018788723E-2</c:v>
                </c:pt>
                <c:pt idx="9817">
                  <c:v>6.1163302018788723E-2</c:v>
                </c:pt>
                <c:pt idx="9818">
                  <c:v>6.1163302018788723E-2</c:v>
                </c:pt>
                <c:pt idx="9819">
                  <c:v>6.1163302018788723E-2</c:v>
                </c:pt>
                <c:pt idx="9820">
                  <c:v>6.1163302018788723E-2</c:v>
                </c:pt>
                <c:pt idx="9821">
                  <c:v>6.1163302018788723E-2</c:v>
                </c:pt>
                <c:pt idx="9822">
                  <c:v>6.1163302018788723E-2</c:v>
                </c:pt>
                <c:pt idx="9823">
                  <c:v>6.1163302018788723E-2</c:v>
                </c:pt>
                <c:pt idx="9824">
                  <c:v>6.1163302018788723E-2</c:v>
                </c:pt>
                <c:pt idx="9825">
                  <c:v>6.1163302018788723E-2</c:v>
                </c:pt>
                <c:pt idx="9826">
                  <c:v>6.1163302018788723E-2</c:v>
                </c:pt>
                <c:pt idx="9827">
                  <c:v>6.1163302018788723E-2</c:v>
                </c:pt>
                <c:pt idx="9828">
                  <c:v>6.0963421946831908E-2</c:v>
                </c:pt>
                <c:pt idx="9829">
                  <c:v>6.0963421946831908E-2</c:v>
                </c:pt>
                <c:pt idx="9830">
                  <c:v>6.0963421946831908E-2</c:v>
                </c:pt>
                <c:pt idx="9831">
                  <c:v>6.0963421946831908E-2</c:v>
                </c:pt>
                <c:pt idx="9832">
                  <c:v>6.0963421946831908E-2</c:v>
                </c:pt>
                <c:pt idx="9833">
                  <c:v>6.0963421946831908E-2</c:v>
                </c:pt>
                <c:pt idx="9834">
                  <c:v>6.0963421946831908E-2</c:v>
                </c:pt>
                <c:pt idx="9835">
                  <c:v>6.0963421946831908E-2</c:v>
                </c:pt>
                <c:pt idx="9836">
                  <c:v>6.0963421946831908E-2</c:v>
                </c:pt>
                <c:pt idx="9837">
                  <c:v>6.0763541874875093E-2</c:v>
                </c:pt>
                <c:pt idx="9838">
                  <c:v>6.0563661802918278E-2</c:v>
                </c:pt>
                <c:pt idx="9839">
                  <c:v>6.0363781730961463E-2</c:v>
                </c:pt>
                <c:pt idx="9840">
                  <c:v>6.0163901659004648E-2</c:v>
                </c:pt>
                <c:pt idx="9841">
                  <c:v>6.0163901659004648E-2</c:v>
                </c:pt>
                <c:pt idx="9842">
                  <c:v>6.0163901659004648E-2</c:v>
                </c:pt>
                <c:pt idx="9843">
                  <c:v>6.0163901659004648E-2</c:v>
                </c:pt>
                <c:pt idx="9844">
                  <c:v>6.0163901659004648E-2</c:v>
                </c:pt>
                <c:pt idx="9845">
                  <c:v>6.0163901659004648E-2</c:v>
                </c:pt>
                <c:pt idx="9846">
                  <c:v>6.0163901659004648E-2</c:v>
                </c:pt>
                <c:pt idx="9847">
                  <c:v>6.0163901659004648E-2</c:v>
                </c:pt>
                <c:pt idx="9848">
                  <c:v>6.0163901659004648E-2</c:v>
                </c:pt>
                <c:pt idx="9849">
                  <c:v>5.9964021587047722E-2</c:v>
                </c:pt>
                <c:pt idx="9850">
                  <c:v>5.9964021587047722E-2</c:v>
                </c:pt>
                <c:pt idx="9851">
                  <c:v>5.9964021587047722E-2</c:v>
                </c:pt>
                <c:pt idx="9852">
                  <c:v>5.9964021587047722E-2</c:v>
                </c:pt>
                <c:pt idx="9853">
                  <c:v>5.9964021587047722E-2</c:v>
                </c:pt>
                <c:pt idx="9854">
                  <c:v>5.9964021587047722E-2</c:v>
                </c:pt>
                <c:pt idx="9855">
                  <c:v>5.9964021587047722E-2</c:v>
                </c:pt>
                <c:pt idx="9856">
                  <c:v>5.9964021587047722E-2</c:v>
                </c:pt>
                <c:pt idx="9857">
                  <c:v>5.9964021587047722E-2</c:v>
                </c:pt>
                <c:pt idx="9858">
                  <c:v>5.9964021587047722E-2</c:v>
                </c:pt>
                <c:pt idx="9859">
                  <c:v>5.9964021587047722E-2</c:v>
                </c:pt>
                <c:pt idx="9860">
                  <c:v>5.9764141515090907E-2</c:v>
                </c:pt>
                <c:pt idx="9861">
                  <c:v>5.9764141515090907E-2</c:v>
                </c:pt>
                <c:pt idx="9862">
                  <c:v>5.9764141515090907E-2</c:v>
                </c:pt>
                <c:pt idx="9863">
                  <c:v>5.9764141515090907E-2</c:v>
                </c:pt>
                <c:pt idx="9864">
                  <c:v>5.9764141515090907E-2</c:v>
                </c:pt>
                <c:pt idx="9865">
                  <c:v>5.9564261443134092E-2</c:v>
                </c:pt>
                <c:pt idx="9866">
                  <c:v>5.9564261443134092E-2</c:v>
                </c:pt>
                <c:pt idx="9867">
                  <c:v>5.9564261443134092E-2</c:v>
                </c:pt>
                <c:pt idx="9868">
                  <c:v>5.9564261443134092E-2</c:v>
                </c:pt>
                <c:pt idx="9869">
                  <c:v>5.9564261443134092E-2</c:v>
                </c:pt>
                <c:pt idx="9870">
                  <c:v>5.9564261443134092E-2</c:v>
                </c:pt>
                <c:pt idx="9871">
                  <c:v>5.9564261443134092E-2</c:v>
                </c:pt>
                <c:pt idx="9872">
                  <c:v>5.9564261443134092E-2</c:v>
                </c:pt>
                <c:pt idx="9873">
                  <c:v>5.9564261443134092E-2</c:v>
                </c:pt>
                <c:pt idx="9874">
                  <c:v>5.9364381371177277E-2</c:v>
                </c:pt>
                <c:pt idx="9875">
                  <c:v>5.9364381371177277E-2</c:v>
                </c:pt>
                <c:pt idx="9876">
                  <c:v>5.9364381371177277E-2</c:v>
                </c:pt>
                <c:pt idx="9877">
                  <c:v>5.9364381371177277E-2</c:v>
                </c:pt>
                <c:pt idx="9878">
                  <c:v>5.9364381371177277E-2</c:v>
                </c:pt>
                <c:pt idx="9879">
                  <c:v>5.9364381371177277E-2</c:v>
                </c:pt>
                <c:pt idx="9880">
                  <c:v>5.9164501299220462E-2</c:v>
                </c:pt>
                <c:pt idx="9881">
                  <c:v>5.9164501299220462E-2</c:v>
                </c:pt>
                <c:pt idx="9882">
                  <c:v>5.9164501299220462E-2</c:v>
                </c:pt>
                <c:pt idx="9883">
                  <c:v>5.9164501299220462E-2</c:v>
                </c:pt>
                <c:pt idx="9884">
                  <c:v>5.9164501299220462E-2</c:v>
                </c:pt>
                <c:pt idx="9885">
                  <c:v>5.9164501299220462E-2</c:v>
                </c:pt>
                <c:pt idx="9886">
                  <c:v>5.9164501299220462E-2</c:v>
                </c:pt>
                <c:pt idx="9887">
                  <c:v>5.8964621227263647E-2</c:v>
                </c:pt>
                <c:pt idx="9888">
                  <c:v>5.8964621227263647E-2</c:v>
                </c:pt>
                <c:pt idx="9889">
                  <c:v>5.8964621227263647E-2</c:v>
                </c:pt>
                <c:pt idx="9890">
                  <c:v>5.8964621227263647E-2</c:v>
                </c:pt>
                <c:pt idx="9891">
                  <c:v>5.8964621227263647E-2</c:v>
                </c:pt>
                <c:pt idx="9892">
                  <c:v>5.8764741155306832E-2</c:v>
                </c:pt>
                <c:pt idx="9893">
                  <c:v>5.8764741155306832E-2</c:v>
                </c:pt>
                <c:pt idx="9894">
                  <c:v>5.8764741155306832E-2</c:v>
                </c:pt>
                <c:pt idx="9895">
                  <c:v>5.8764741155306832E-2</c:v>
                </c:pt>
                <c:pt idx="9896">
                  <c:v>5.8764741155306832E-2</c:v>
                </c:pt>
                <c:pt idx="9897">
                  <c:v>5.8564861083350017E-2</c:v>
                </c:pt>
                <c:pt idx="9898">
                  <c:v>5.8364981011393202E-2</c:v>
                </c:pt>
                <c:pt idx="9899">
                  <c:v>5.8364981011393202E-2</c:v>
                </c:pt>
                <c:pt idx="9900">
                  <c:v>5.8364981011393202E-2</c:v>
                </c:pt>
                <c:pt idx="9901">
                  <c:v>5.8364981011393202E-2</c:v>
                </c:pt>
                <c:pt idx="9902">
                  <c:v>5.8165100939436387E-2</c:v>
                </c:pt>
                <c:pt idx="9903">
                  <c:v>5.8165100939436387E-2</c:v>
                </c:pt>
                <c:pt idx="9904">
                  <c:v>5.8165100939436387E-2</c:v>
                </c:pt>
                <c:pt idx="9905">
                  <c:v>5.8165100939436387E-2</c:v>
                </c:pt>
                <c:pt idx="9906">
                  <c:v>5.8165100939436387E-2</c:v>
                </c:pt>
                <c:pt idx="9907">
                  <c:v>5.8165100939436387E-2</c:v>
                </c:pt>
                <c:pt idx="9908">
                  <c:v>5.8165100939436387E-2</c:v>
                </c:pt>
                <c:pt idx="9909">
                  <c:v>5.7965220867479461E-2</c:v>
                </c:pt>
                <c:pt idx="9910">
                  <c:v>5.7965220867479461E-2</c:v>
                </c:pt>
                <c:pt idx="9911">
                  <c:v>5.7965220867479461E-2</c:v>
                </c:pt>
                <c:pt idx="9912">
                  <c:v>5.7965220867479461E-2</c:v>
                </c:pt>
                <c:pt idx="9913">
                  <c:v>5.7765340795522646E-2</c:v>
                </c:pt>
                <c:pt idx="9914">
                  <c:v>5.7565460723565831E-2</c:v>
                </c:pt>
                <c:pt idx="9915">
                  <c:v>5.7365580651609016E-2</c:v>
                </c:pt>
                <c:pt idx="9916">
                  <c:v>5.7165700579652201E-2</c:v>
                </c:pt>
                <c:pt idx="9917">
                  <c:v>5.7165700579652201E-2</c:v>
                </c:pt>
                <c:pt idx="9918">
                  <c:v>5.6965820507695386E-2</c:v>
                </c:pt>
                <c:pt idx="9919">
                  <c:v>5.6965820507695386E-2</c:v>
                </c:pt>
                <c:pt idx="9920">
                  <c:v>5.6765940435738571E-2</c:v>
                </c:pt>
                <c:pt idx="9921">
                  <c:v>5.6765940435738571E-2</c:v>
                </c:pt>
                <c:pt idx="9922">
                  <c:v>5.6765940435738571E-2</c:v>
                </c:pt>
                <c:pt idx="9923">
                  <c:v>5.6566060363781756E-2</c:v>
                </c:pt>
                <c:pt idx="9924">
                  <c:v>5.6566060363781756E-2</c:v>
                </c:pt>
                <c:pt idx="9925">
                  <c:v>5.6566060363781756E-2</c:v>
                </c:pt>
                <c:pt idx="9926">
                  <c:v>5.6566060363781756E-2</c:v>
                </c:pt>
                <c:pt idx="9927">
                  <c:v>5.6566060363781756E-2</c:v>
                </c:pt>
                <c:pt idx="9928">
                  <c:v>5.6566060363781756E-2</c:v>
                </c:pt>
                <c:pt idx="9929">
                  <c:v>5.6566060363781756E-2</c:v>
                </c:pt>
                <c:pt idx="9930">
                  <c:v>5.6566060363781756E-2</c:v>
                </c:pt>
                <c:pt idx="9931">
                  <c:v>5.6566060363781756E-2</c:v>
                </c:pt>
                <c:pt idx="9932">
                  <c:v>5.6566060363781756E-2</c:v>
                </c:pt>
                <c:pt idx="9933">
                  <c:v>5.6366180291824941E-2</c:v>
                </c:pt>
                <c:pt idx="9934">
                  <c:v>5.6366180291824941E-2</c:v>
                </c:pt>
                <c:pt idx="9935">
                  <c:v>5.6366180291824941E-2</c:v>
                </c:pt>
                <c:pt idx="9936">
                  <c:v>5.6366180291824941E-2</c:v>
                </c:pt>
                <c:pt idx="9937">
                  <c:v>5.6366180291824941E-2</c:v>
                </c:pt>
                <c:pt idx="9938">
                  <c:v>5.6366180291824941E-2</c:v>
                </c:pt>
                <c:pt idx="9939">
                  <c:v>5.6366180291824941E-2</c:v>
                </c:pt>
                <c:pt idx="9940">
                  <c:v>5.6366180291824941E-2</c:v>
                </c:pt>
                <c:pt idx="9941">
                  <c:v>5.6366180291824941E-2</c:v>
                </c:pt>
                <c:pt idx="9942">
                  <c:v>5.6366180291824941E-2</c:v>
                </c:pt>
                <c:pt idx="9943">
                  <c:v>5.6366180291824941E-2</c:v>
                </c:pt>
                <c:pt idx="9944">
                  <c:v>5.6366180291824941E-2</c:v>
                </c:pt>
                <c:pt idx="9945">
                  <c:v>5.6366180291824941E-2</c:v>
                </c:pt>
                <c:pt idx="9946">
                  <c:v>5.6366180291824941E-2</c:v>
                </c:pt>
                <c:pt idx="9947">
                  <c:v>5.6166300219868126E-2</c:v>
                </c:pt>
                <c:pt idx="9948">
                  <c:v>5.59664201479112E-2</c:v>
                </c:pt>
                <c:pt idx="9949">
                  <c:v>5.5766540075954385E-2</c:v>
                </c:pt>
                <c:pt idx="9950">
                  <c:v>5.556666000399757E-2</c:v>
                </c:pt>
                <c:pt idx="9951">
                  <c:v>5.556666000399757E-2</c:v>
                </c:pt>
                <c:pt idx="9952">
                  <c:v>5.5366779932040755E-2</c:v>
                </c:pt>
                <c:pt idx="9953">
                  <c:v>5.5366779932040755E-2</c:v>
                </c:pt>
                <c:pt idx="9954">
                  <c:v>5.5366779932040755E-2</c:v>
                </c:pt>
                <c:pt idx="9955">
                  <c:v>5.5366779932040755E-2</c:v>
                </c:pt>
                <c:pt idx="9956">
                  <c:v>5.5366779932040755E-2</c:v>
                </c:pt>
                <c:pt idx="9957">
                  <c:v>5.5366779932040755E-2</c:v>
                </c:pt>
                <c:pt idx="9958">
                  <c:v>5.5366779932040755E-2</c:v>
                </c:pt>
                <c:pt idx="9959">
                  <c:v>5.5366779932040755E-2</c:v>
                </c:pt>
                <c:pt idx="9960">
                  <c:v>5.516689986008394E-2</c:v>
                </c:pt>
                <c:pt idx="9961">
                  <c:v>5.516689986008394E-2</c:v>
                </c:pt>
                <c:pt idx="9962">
                  <c:v>5.516689986008394E-2</c:v>
                </c:pt>
                <c:pt idx="9963">
                  <c:v>5.516689986008394E-2</c:v>
                </c:pt>
                <c:pt idx="9964">
                  <c:v>5.516689986008394E-2</c:v>
                </c:pt>
                <c:pt idx="9965">
                  <c:v>5.516689986008394E-2</c:v>
                </c:pt>
                <c:pt idx="9966">
                  <c:v>5.516689986008394E-2</c:v>
                </c:pt>
                <c:pt idx="9967">
                  <c:v>5.516689986008394E-2</c:v>
                </c:pt>
                <c:pt idx="9968">
                  <c:v>5.516689986008394E-2</c:v>
                </c:pt>
                <c:pt idx="9969">
                  <c:v>5.4967019788127125E-2</c:v>
                </c:pt>
                <c:pt idx="9970">
                  <c:v>5.4967019788127125E-2</c:v>
                </c:pt>
                <c:pt idx="9971">
                  <c:v>5.4967019788127125E-2</c:v>
                </c:pt>
                <c:pt idx="9972">
                  <c:v>5.4967019788127125E-2</c:v>
                </c:pt>
                <c:pt idx="9973">
                  <c:v>5.4967019788127125E-2</c:v>
                </c:pt>
                <c:pt idx="9974">
                  <c:v>5.4967019788127125E-2</c:v>
                </c:pt>
                <c:pt idx="9975">
                  <c:v>5.4967019788127125E-2</c:v>
                </c:pt>
                <c:pt idx="9976">
                  <c:v>5.476713971617031E-2</c:v>
                </c:pt>
                <c:pt idx="9977">
                  <c:v>5.476713971617031E-2</c:v>
                </c:pt>
                <c:pt idx="9978">
                  <c:v>5.476713971617031E-2</c:v>
                </c:pt>
                <c:pt idx="9979">
                  <c:v>5.476713971617031E-2</c:v>
                </c:pt>
                <c:pt idx="9980">
                  <c:v>5.4567259644213495E-2</c:v>
                </c:pt>
                <c:pt idx="9981">
                  <c:v>5.436737957225668E-2</c:v>
                </c:pt>
                <c:pt idx="9982">
                  <c:v>5.4167499500299865E-2</c:v>
                </c:pt>
                <c:pt idx="9983">
                  <c:v>5.3967619428342939E-2</c:v>
                </c:pt>
                <c:pt idx="9984">
                  <c:v>5.3767739356386124E-2</c:v>
                </c:pt>
                <c:pt idx="9985">
                  <c:v>5.3767739356386124E-2</c:v>
                </c:pt>
                <c:pt idx="9986">
                  <c:v>5.3767739356386124E-2</c:v>
                </c:pt>
                <c:pt idx="9987">
                  <c:v>5.3567859284429309E-2</c:v>
                </c:pt>
                <c:pt idx="9988">
                  <c:v>5.3567859284429309E-2</c:v>
                </c:pt>
                <c:pt idx="9989">
                  <c:v>5.3367979212472494E-2</c:v>
                </c:pt>
                <c:pt idx="9990">
                  <c:v>5.3367979212472494E-2</c:v>
                </c:pt>
                <c:pt idx="9991">
                  <c:v>5.3168099140515679E-2</c:v>
                </c:pt>
                <c:pt idx="9992">
                  <c:v>5.2968219068558864E-2</c:v>
                </c:pt>
                <c:pt idx="9993">
                  <c:v>5.2968219068558864E-2</c:v>
                </c:pt>
                <c:pt idx="9994">
                  <c:v>5.2968219068558864E-2</c:v>
                </c:pt>
                <c:pt idx="9995">
                  <c:v>5.2968219068558864E-2</c:v>
                </c:pt>
                <c:pt idx="9996">
                  <c:v>5.2968219068558864E-2</c:v>
                </c:pt>
                <c:pt idx="9997">
                  <c:v>5.2968219068558864E-2</c:v>
                </c:pt>
                <c:pt idx="9998">
                  <c:v>5.2968219068558864E-2</c:v>
                </c:pt>
                <c:pt idx="9999">
                  <c:v>5.2968219068558864E-2</c:v>
                </c:pt>
                <c:pt idx="10000">
                  <c:v>5.2768338996602049E-2</c:v>
                </c:pt>
                <c:pt idx="10001">
                  <c:v>5.2768338996602049E-2</c:v>
                </c:pt>
                <c:pt idx="10002">
                  <c:v>5.2568458924645234E-2</c:v>
                </c:pt>
                <c:pt idx="10003">
                  <c:v>5.2568458924645234E-2</c:v>
                </c:pt>
                <c:pt idx="10004">
                  <c:v>5.2368578852688419E-2</c:v>
                </c:pt>
                <c:pt idx="10005">
                  <c:v>5.2368578852688419E-2</c:v>
                </c:pt>
                <c:pt idx="10006">
                  <c:v>5.2368578852688419E-2</c:v>
                </c:pt>
                <c:pt idx="10007">
                  <c:v>5.2368578852688419E-2</c:v>
                </c:pt>
                <c:pt idx="10008">
                  <c:v>5.2368578852688419E-2</c:v>
                </c:pt>
                <c:pt idx="10009">
                  <c:v>5.2368578852688419E-2</c:v>
                </c:pt>
                <c:pt idx="10010">
                  <c:v>5.2368578852688419E-2</c:v>
                </c:pt>
                <c:pt idx="10011">
                  <c:v>5.2368578852688419E-2</c:v>
                </c:pt>
                <c:pt idx="10012">
                  <c:v>5.2368578852688419E-2</c:v>
                </c:pt>
                <c:pt idx="10013">
                  <c:v>5.2368578852688419E-2</c:v>
                </c:pt>
                <c:pt idx="10014">
                  <c:v>5.2368578852688419E-2</c:v>
                </c:pt>
                <c:pt idx="10015">
                  <c:v>5.2168698780731604E-2</c:v>
                </c:pt>
                <c:pt idx="10016">
                  <c:v>5.2168698780731604E-2</c:v>
                </c:pt>
                <c:pt idx="10017">
                  <c:v>5.1968818708774789E-2</c:v>
                </c:pt>
                <c:pt idx="10018">
                  <c:v>5.1968818708774789E-2</c:v>
                </c:pt>
                <c:pt idx="10019">
                  <c:v>5.1968818708774789E-2</c:v>
                </c:pt>
                <c:pt idx="10020">
                  <c:v>5.1968818708774789E-2</c:v>
                </c:pt>
                <c:pt idx="10021">
                  <c:v>5.1968818708774789E-2</c:v>
                </c:pt>
                <c:pt idx="10022">
                  <c:v>5.1968818708774789E-2</c:v>
                </c:pt>
                <c:pt idx="10023">
                  <c:v>5.1968818708774789E-2</c:v>
                </c:pt>
                <c:pt idx="10024">
                  <c:v>5.1968818708774789E-2</c:v>
                </c:pt>
                <c:pt idx="10025">
                  <c:v>5.1968818708774789E-2</c:v>
                </c:pt>
                <c:pt idx="10026">
                  <c:v>5.1968818708774789E-2</c:v>
                </c:pt>
                <c:pt idx="10027">
                  <c:v>5.1968818708774789E-2</c:v>
                </c:pt>
                <c:pt idx="10028">
                  <c:v>5.1968818708774789E-2</c:v>
                </c:pt>
                <c:pt idx="10029">
                  <c:v>5.1968818708774789E-2</c:v>
                </c:pt>
                <c:pt idx="10030">
                  <c:v>5.1968818708774789E-2</c:v>
                </c:pt>
                <c:pt idx="10031">
                  <c:v>5.1968818708774789E-2</c:v>
                </c:pt>
                <c:pt idx="10032">
                  <c:v>5.1968818708774789E-2</c:v>
                </c:pt>
                <c:pt idx="10033">
                  <c:v>5.1968818708774789E-2</c:v>
                </c:pt>
                <c:pt idx="10034">
                  <c:v>5.1768938636817863E-2</c:v>
                </c:pt>
                <c:pt idx="10035">
                  <c:v>5.1768938636817863E-2</c:v>
                </c:pt>
                <c:pt idx="10036">
                  <c:v>5.1768938636817863E-2</c:v>
                </c:pt>
                <c:pt idx="10037">
                  <c:v>5.1768938636817863E-2</c:v>
                </c:pt>
                <c:pt idx="10038">
                  <c:v>5.1768938636817863E-2</c:v>
                </c:pt>
                <c:pt idx="10039">
                  <c:v>5.1768938636817863E-2</c:v>
                </c:pt>
                <c:pt idx="10040">
                  <c:v>5.1569058564861048E-2</c:v>
                </c:pt>
                <c:pt idx="10041">
                  <c:v>5.1569058564861048E-2</c:v>
                </c:pt>
                <c:pt idx="10042">
                  <c:v>5.1569058564861048E-2</c:v>
                </c:pt>
                <c:pt idx="10043">
                  <c:v>5.1569058564861048E-2</c:v>
                </c:pt>
                <c:pt idx="10044">
                  <c:v>5.1569058564861048E-2</c:v>
                </c:pt>
                <c:pt idx="10045">
                  <c:v>5.1569058564861048E-2</c:v>
                </c:pt>
                <c:pt idx="10046">
                  <c:v>5.1569058564861048E-2</c:v>
                </c:pt>
                <c:pt idx="10047">
                  <c:v>5.1569058564861048E-2</c:v>
                </c:pt>
                <c:pt idx="10048">
                  <c:v>5.1569058564861048E-2</c:v>
                </c:pt>
                <c:pt idx="10049">
                  <c:v>5.1569058564861048E-2</c:v>
                </c:pt>
                <c:pt idx="10050">
                  <c:v>5.1569058564861048E-2</c:v>
                </c:pt>
                <c:pt idx="10051">
                  <c:v>5.1569058564861048E-2</c:v>
                </c:pt>
                <c:pt idx="10052">
                  <c:v>5.1569058564861048E-2</c:v>
                </c:pt>
                <c:pt idx="10053">
                  <c:v>5.1569058564861048E-2</c:v>
                </c:pt>
                <c:pt idx="10054">
                  <c:v>5.1369178492904233E-2</c:v>
                </c:pt>
                <c:pt idx="10055">
                  <c:v>5.1369178492904233E-2</c:v>
                </c:pt>
                <c:pt idx="10056">
                  <c:v>5.1369178492904233E-2</c:v>
                </c:pt>
                <c:pt idx="10057">
                  <c:v>5.1369178492904233E-2</c:v>
                </c:pt>
                <c:pt idx="10058">
                  <c:v>5.1369178492904233E-2</c:v>
                </c:pt>
                <c:pt idx="10059">
                  <c:v>5.1169298420947418E-2</c:v>
                </c:pt>
                <c:pt idx="10060">
                  <c:v>5.0969418348990603E-2</c:v>
                </c:pt>
                <c:pt idx="10061">
                  <c:v>5.0969418348990603E-2</c:v>
                </c:pt>
                <c:pt idx="10062">
                  <c:v>5.0969418348990603E-2</c:v>
                </c:pt>
                <c:pt idx="10063">
                  <c:v>5.0969418348990603E-2</c:v>
                </c:pt>
                <c:pt idx="10064">
                  <c:v>5.0969418348990603E-2</c:v>
                </c:pt>
                <c:pt idx="10065">
                  <c:v>5.0769538277033788E-2</c:v>
                </c:pt>
                <c:pt idx="10066">
                  <c:v>5.0769538277033788E-2</c:v>
                </c:pt>
                <c:pt idx="10067">
                  <c:v>5.0769538277033788E-2</c:v>
                </c:pt>
                <c:pt idx="10068">
                  <c:v>5.0769538277033788E-2</c:v>
                </c:pt>
                <c:pt idx="10069">
                  <c:v>5.0569658205076973E-2</c:v>
                </c:pt>
                <c:pt idx="10070">
                  <c:v>5.0369778133120158E-2</c:v>
                </c:pt>
                <c:pt idx="10071">
                  <c:v>5.0369778133120158E-2</c:v>
                </c:pt>
                <c:pt idx="10072">
                  <c:v>5.0369778133120158E-2</c:v>
                </c:pt>
                <c:pt idx="10073">
                  <c:v>5.0369778133120158E-2</c:v>
                </c:pt>
                <c:pt idx="10074">
                  <c:v>5.0369778133120158E-2</c:v>
                </c:pt>
                <c:pt idx="10075">
                  <c:v>5.0369778133120158E-2</c:v>
                </c:pt>
                <c:pt idx="10076">
                  <c:v>5.0169898061163343E-2</c:v>
                </c:pt>
                <c:pt idx="10077">
                  <c:v>4.9970017989206528E-2</c:v>
                </c:pt>
                <c:pt idx="10078">
                  <c:v>4.9970017989206528E-2</c:v>
                </c:pt>
                <c:pt idx="10079">
                  <c:v>4.9970017989206528E-2</c:v>
                </c:pt>
                <c:pt idx="10080">
                  <c:v>4.9970017989206528E-2</c:v>
                </c:pt>
                <c:pt idx="10081">
                  <c:v>4.9970017989206528E-2</c:v>
                </c:pt>
                <c:pt idx="10082">
                  <c:v>4.9770137917249602E-2</c:v>
                </c:pt>
                <c:pt idx="10083">
                  <c:v>4.9570257845292787E-2</c:v>
                </c:pt>
                <c:pt idx="10084">
                  <c:v>4.9570257845292787E-2</c:v>
                </c:pt>
                <c:pt idx="10085">
                  <c:v>4.9570257845292787E-2</c:v>
                </c:pt>
                <c:pt idx="10086">
                  <c:v>4.9570257845292787E-2</c:v>
                </c:pt>
                <c:pt idx="10087">
                  <c:v>4.9570257845292787E-2</c:v>
                </c:pt>
                <c:pt idx="10088">
                  <c:v>4.9570257845292787E-2</c:v>
                </c:pt>
                <c:pt idx="10089">
                  <c:v>4.9570257845292787E-2</c:v>
                </c:pt>
                <c:pt idx="10090">
                  <c:v>4.9370377773335972E-2</c:v>
                </c:pt>
                <c:pt idx="10091">
                  <c:v>4.9370377773335972E-2</c:v>
                </c:pt>
                <c:pt idx="10092">
                  <c:v>4.9370377773335972E-2</c:v>
                </c:pt>
                <c:pt idx="10093">
                  <c:v>4.9370377773335972E-2</c:v>
                </c:pt>
                <c:pt idx="10094">
                  <c:v>4.9370377773335972E-2</c:v>
                </c:pt>
                <c:pt idx="10095">
                  <c:v>4.9170497701379157E-2</c:v>
                </c:pt>
                <c:pt idx="10096">
                  <c:v>4.8970617629422342E-2</c:v>
                </c:pt>
                <c:pt idx="10097">
                  <c:v>4.8970617629422342E-2</c:v>
                </c:pt>
                <c:pt idx="10098">
                  <c:v>4.8970617629422342E-2</c:v>
                </c:pt>
                <c:pt idx="10099">
                  <c:v>4.8970617629422342E-2</c:v>
                </c:pt>
                <c:pt idx="10100">
                  <c:v>4.8770737557465527E-2</c:v>
                </c:pt>
                <c:pt idx="10101">
                  <c:v>4.8770737557465527E-2</c:v>
                </c:pt>
                <c:pt idx="10102">
                  <c:v>4.8770737557465527E-2</c:v>
                </c:pt>
                <c:pt idx="10103">
                  <c:v>4.8770737557465527E-2</c:v>
                </c:pt>
                <c:pt idx="10104">
                  <c:v>4.8770737557465527E-2</c:v>
                </c:pt>
                <c:pt idx="10105">
                  <c:v>4.8770737557465527E-2</c:v>
                </c:pt>
                <c:pt idx="10106">
                  <c:v>4.8770737557465527E-2</c:v>
                </c:pt>
                <c:pt idx="10107">
                  <c:v>4.8770737557465527E-2</c:v>
                </c:pt>
                <c:pt idx="10108">
                  <c:v>4.8770737557465527E-2</c:v>
                </c:pt>
                <c:pt idx="10109">
                  <c:v>4.8770737557465527E-2</c:v>
                </c:pt>
                <c:pt idx="10110">
                  <c:v>4.8770737557465527E-2</c:v>
                </c:pt>
                <c:pt idx="10111">
                  <c:v>4.8770737557465527E-2</c:v>
                </c:pt>
                <c:pt idx="10112">
                  <c:v>4.8770737557465527E-2</c:v>
                </c:pt>
                <c:pt idx="10113">
                  <c:v>4.8770737557465527E-2</c:v>
                </c:pt>
                <c:pt idx="10114">
                  <c:v>4.8570857485508712E-2</c:v>
                </c:pt>
                <c:pt idx="10115">
                  <c:v>4.8570857485508712E-2</c:v>
                </c:pt>
                <c:pt idx="10116">
                  <c:v>4.8570857485508712E-2</c:v>
                </c:pt>
                <c:pt idx="10117">
                  <c:v>4.8570857485508712E-2</c:v>
                </c:pt>
                <c:pt idx="10118">
                  <c:v>4.8370977413551897E-2</c:v>
                </c:pt>
                <c:pt idx="10119">
                  <c:v>4.8370977413551897E-2</c:v>
                </c:pt>
                <c:pt idx="10120">
                  <c:v>4.8370977413551897E-2</c:v>
                </c:pt>
                <c:pt idx="10121">
                  <c:v>4.8370977413551897E-2</c:v>
                </c:pt>
                <c:pt idx="10122">
                  <c:v>4.8370977413551897E-2</c:v>
                </c:pt>
                <c:pt idx="10123">
                  <c:v>4.8370977413551897E-2</c:v>
                </c:pt>
                <c:pt idx="10124">
                  <c:v>4.8370977413551897E-2</c:v>
                </c:pt>
                <c:pt idx="10125">
                  <c:v>4.8370977413551897E-2</c:v>
                </c:pt>
                <c:pt idx="10126">
                  <c:v>4.8370977413551897E-2</c:v>
                </c:pt>
                <c:pt idx="10127">
                  <c:v>4.8370977413551897E-2</c:v>
                </c:pt>
                <c:pt idx="10128">
                  <c:v>4.8370977413551897E-2</c:v>
                </c:pt>
                <c:pt idx="10129">
                  <c:v>4.8370977413551897E-2</c:v>
                </c:pt>
                <c:pt idx="10130">
                  <c:v>4.8370977413551897E-2</c:v>
                </c:pt>
                <c:pt idx="10131">
                  <c:v>4.8370977413551897E-2</c:v>
                </c:pt>
                <c:pt idx="10132">
                  <c:v>4.8370977413551897E-2</c:v>
                </c:pt>
                <c:pt idx="10133">
                  <c:v>4.8370977413551897E-2</c:v>
                </c:pt>
                <c:pt idx="10134">
                  <c:v>4.8370977413551897E-2</c:v>
                </c:pt>
                <c:pt idx="10135">
                  <c:v>4.8171097341595082E-2</c:v>
                </c:pt>
                <c:pt idx="10136">
                  <c:v>4.8171097341595082E-2</c:v>
                </c:pt>
                <c:pt idx="10137">
                  <c:v>4.7971217269638267E-2</c:v>
                </c:pt>
                <c:pt idx="10138">
                  <c:v>4.7971217269638267E-2</c:v>
                </c:pt>
                <c:pt idx="10139">
                  <c:v>4.7971217269638267E-2</c:v>
                </c:pt>
                <c:pt idx="10140">
                  <c:v>4.7971217269638267E-2</c:v>
                </c:pt>
                <c:pt idx="10141">
                  <c:v>4.7971217269638267E-2</c:v>
                </c:pt>
                <c:pt idx="10142">
                  <c:v>4.7971217269638267E-2</c:v>
                </c:pt>
                <c:pt idx="10143">
                  <c:v>4.7971217269638267E-2</c:v>
                </c:pt>
                <c:pt idx="10144">
                  <c:v>4.7971217269638267E-2</c:v>
                </c:pt>
                <c:pt idx="10145">
                  <c:v>4.7971217269638267E-2</c:v>
                </c:pt>
                <c:pt idx="10146">
                  <c:v>4.7771337197681341E-2</c:v>
                </c:pt>
                <c:pt idx="10147">
                  <c:v>4.7771337197681341E-2</c:v>
                </c:pt>
                <c:pt idx="10148">
                  <c:v>4.7571457125724526E-2</c:v>
                </c:pt>
                <c:pt idx="10149">
                  <c:v>4.7371577053767711E-2</c:v>
                </c:pt>
                <c:pt idx="10150">
                  <c:v>4.7371577053767711E-2</c:v>
                </c:pt>
                <c:pt idx="10151">
                  <c:v>4.7371577053767711E-2</c:v>
                </c:pt>
                <c:pt idx="10152">
                  <c:v>4.7371577053767711E-2</c:v>
                </c:pt>
                <c:pt idx="10153">
                  <c:v>4.7371577053767711E-2</c:v>
                </c:pt>
                <c:pt idx="10154">
                  <c:v>4.7171696981810896E-2</c:v>
                </c:pt>
                <c:pt idx="10155">
                  <c:v>4.7171696981810896E-2</c:v>
                </c:pt>
                <c:pt idx="10156">
                  <c:v>4.7171696981810896E-2</c:v>
                </c:pt>
                <c:pt idx="10157">
                  <c:v>4.7171696981810896E-2</c:v>
                </c:pt>
                <c:pt idx="10158">
                  <c:v>4.7171696981810896E-2</c:v>
                </c:pt>
                <c:pt idx="10159">
                  <c:v>4.7171696981810896E-2</c:v>
                </c:pt>
                <c:pt idx="10160">
                  <c:v>4.7171696981810896E-2</c:v>
                </c:pt>
                <c:pt idx="10161">
                  <c:v>4.7171696981810896E-2</c:v>
                </c:pt>
                <c:pt idx="10162">
                  <c:v>4.7171696981810896E-2</c:v>
                </c:pt>
                <c:pt idx="10163">
                  <c:v>4.7171696981810896E-2</c:v>
                </c:pt>
                <c:pt idx="10164">
                  <c:v>4.6971816909854081E-2</c:v>
                </c:pt>
                <c:pt idx="10165">
                  <c:v>4.6971816909854081E-2</c:v>
                </c:pt>
                <c:pt idx="10166">
                  <c:v>4.6971816909854081E-2</c:v>
                </c:pt>
                <c:pt idx="10167">
                  <c:v>4.6971816909854081E-2</c:v>
                </c:pt>
                <c:pt idx="10168">
                  <c:v>4.6771936837897266E-2</c:v>
                </c:pt>
                <c:pt idx="10169">
                  <c:v>4.6572056765940451E-2</c:v>
                </c:pt>
                <c:pt idx="10170">
                  <c:v>4.6572056765940451E-2</c:v>
                </c:pt>
                <c:pt idx="10171">
                  <c:v>4.6572056765940451E-2</c:v>
                </c:pt>
                <c:pt idx="10172">
                  <c:v>4.6572056765940451E-2</c:v>
                </c:pt>
                <c:pt idx="10173">
                  <c:v>4.6572056765940451E-2</c:v>
                </c:pt>
                <c:pt idx="10174">
                  <c:v>4.6572056765940451E-2</c:v>
                </c:pt>
                <c:pt idx="10175">
                  <c:v>4.6572056765940451E-2</c:v>
                </c:pt>
                <c:pt idx="10176">
                  <c:v>4.6572056765940451E-2</c:v>
                </c:pt>
                <c:pt idx="10177">
                  <c:v>4.6372176693983636E-2</c:v>
                </c:pt>
                <c:pt idx="10178">
                  <c:v>4.6372176693983636E-2</c:v>
                </c:pt>
                <c:pt idx="10179">
                  <c:v>4.6372176693983636E-2</c:v>
                </c:pt>
                <c:pt idx="10180">
                  <c:v>4.6372176693983636E-2</c:v>
                </c:pt>
                <c:pt idx="10181">
                  <c:v>4.6372176693983636E-2</c:v>
                </c:pt>
                <c:pt idx="10182">
                  <c:v>4.6172296622026821E-2</c:v>
                </c:pt>
                <c:pt idx="10183">
                  <c:v>4.6172296622026821E-2</c:v>
                </c:pt>
                <c:pt idx="10184">
                  <c:v>4.6172296622026821E-2</c:v>
                </c:pt>
                <c:pt idx="10185">
                  <c:v>4.6172296622026821E-2</c:v>
                </c:pt>
                <c:pt idx="10186">
                  <c:v>4.5972416550070005E-2</c:v>
                </c:pt>
                <c:pt idx="10187">
                  <c:v>4.5972416550070005E-2</c:v>
                </c:pt>
                <c:pt idx="10188">
                  <c:v>4.5972416550070005E-2</c:v>
                </c:pt>
                <c:pt idx="10189">
                  <c:v>4.5972416550070005E-2</c:v>
                </c:pt>
                <c:pt idx="10190">
                  <c:v>4.5972416550070005E-2</c:v>
                </c:pt>
                <c:pt idx="10191">
                  <c:v>4.5972416550070005E-2</c:v>
                </c:pt>
                <c:pt idx="10192">
                  <c:v>4.5972416550070005E-2</c:v>
                </c:pt>
                <c:pt idx="10193">
                  <c:v>4.5772536478113079E-2</c:v>
                </c:pt>
                <c:pt idx="10194">
                  <c:v>4.5772536478113079E-2</c:v>
                </c:pt>
                <c:pt idx="10195">
                  <c:v>4.5772536478113079E-2</c:v>
                </c:pt>
                <c:pt idx="10196">
                  <c:v>4.5772536478113079E-2</c:v>
                </c:pt>
                <c:pt idx="10197">
                  <c:v>4.5772536478113079E-2</c:v>
                </c:pt>
                <c:pt idx="10198">
                  <c:v>4.5772536478113079E-2</c:v>
                </c:pt>
                <c:pt idx="10199">
                  <c:v>4.5772536478113079E-2</c:v>
                </c:pt>
                <c:pt idx="10200">
                  <c:v>4.5772536478113079E-2</c:v>
                </c:pt>
                <c:pt idx="10201">
                  <c:v>4.5772536478113079E-2</c:v>
                </c:pt>
                <c:pt idx="10202">
                  <c:v>4.5772536478113079E-2</c:v>
                </c:pt>
                <c:pt idx="10203">
                  <c:v>4.5572656406156264E-2</c:v>
                </c:pt>
                <c:pt idx="10204">
                  <c:v>4.5572656406156264E-2</c:v>
                </c:pt>
                <c:pt idx="10205">
                  <c:v>4.5572656406156264E-2</c:v>
                </c:pt>
                <c:pt idx="10206">
                  <c:v>4.5372776334199449E-2</c:v>
                </c:pt>
                <c:pt idx="10207">
                  <c:v>4.5372776334199449E-2</c:v>
                </c:pt>
                <c:pt idx="10208">
                  <c:v>4.5372776334199449E-2</c:v>
                </c:pt>
                <c:pt idx="10209">
                  <c:v>4.5372776334199449E-2</c:v>
                </c:pt>
                <c:pt idx="10210">
                  <c:v>4.5372776334199449E-2</c:v>
                </c:pt>
                <c:pt idx="10211">
                  <c:v>4.5172896262242634E-2</c:v>
                </c:pt>
                <c:pt idx="10212">
                  <c:v>4.5172896262242634E-2</c:v>
                </c:pt>
                <c:pt idx="10213">
                  <c:v>4.5172896262242634E-2</c:v>
                </c:pt>
                <c:pt idx="10214">
                  <c:v>4.5172896262242634E-2</c:v>
                </c:pt>
                <c:pt idx="10215">
                  <c:v>4.5172896262242634E-2</c:v>
                </c:pt>
                <c:pt idx="10216">
                  <c:v>4.4973016190285819E-2</c:v>
                </c:pt>
                <c:pt idx="10217">
                  <c:v>4.4973016190285819E-2</c:v>
                </c:pt>
                <c:pt idx="10218">
                  <c:v>4.4973016190285819E-2</c:v>
                </c:pt>
                <c:pt idx="10219">
                  <c:v>4.4973016190285819E-2</c:v>
                </c:pt>
                <c:pt idx="10220">
                  <c:v>4.4773136118329004E-2</c:v>
                </c:pt>
                <c:pt idx="10221">
                  <c:v>4.4773136118329004E-2</c:v>
                </c:pt>
                <c:pt idx="10222">
                  <c:v>4.4773136118329004E-2</c:v>
                </c:pt>
                <c:pt idx="10223">
                  <c:v>4.4773136118329004E-2</c:v>
                </c:pt>
                <c:pt idx="10224">
                  <c:v>4.4573256046372189E-2</c:v>
                </c:pt>
                <c:pt idx="10225">
                  <c:v>4.4573256046372189E-2</c:v>
                </c:pt>
                <c:pt idx="10226">
                  <c:v>4.4573256046372189E-2</c:v>
                </c:pt>
                <c:pt idx="10227">
                  <c:v>4.4573256046372189E-2</c:v>
                </c:pt>
                <c:pt idx="10228">
                  <c:v>4.4573256046372189E-2</c:v>
                </c:pt>
                <c:pt idx="10229">
                  <c:v>4.4573256046372189E-2</c:v>
                </c:pt>
                <c:pt idx="10230">
                  <c:v>4.4573256046372189E-2</c:v>
                </c:pt>
                <c:pt idx="10231">
                  <c:v>4.4573256046372189E-2</c:v>
                </c:pt>
                <c:pt idx="10232">
                  <c:v>4.4573256046372189E-2</c:v>
                </c:pt>
                <c:pt idx="10233">
                  <c:v>4.4373375974415374E-2</c:v>
                </c:pt>
                <c:pt idx="10234">
                  <c:v>4.4373375974415374E-2</c:v>
                </c:pt>
                <c:pt idx="10235">
                  <c:v>4.4373375974415374E-2</c:v>
                </c:pt>
                <c:pt idx="10236">
                  <c:v>4.4373375974415374E-2</c:v>
                </c:pt>
                <c:pt idx="10237">
                  <c:v>4.4173495902458559E-2</c:v>
                </c:pt>
                <c:pt idx="10238">
                  <c:v>4.4173495902458559E-2</c:v>
                </c:pt>
                <c:pt idx="10239">
                  <c:v>4.4173495902458559E-2</c:v>
                </c:pt>
                <c:pt idx="10240">
                  <c:v>4.3973615830501744E-2</c:v>
                </c:pt>
                <c:pt idx="10241">
                  <c:v>4.3973615830501744E-2</c:v>
                </c:pt>
                <c:pt idx="10242">
                  <c:v>4.3773735758544818E-2</c:v>
                </c:pt>
                <c:pt idx="10243">
                  <c:v>4.3773735758544818E-2</c:v>
                </c:pt>
                <c:pt idx="10244">
                  <c:v>4.3773735758544818E-2</c:v>
                </c:pt>
                <c:pt idx="10245">
                  <c:v>4.3773735758544818E-2</c:v>
                </c:pt>
                <c:pt idx="10246">
                  <c:v>4.3773735758544818E-2</c:v>
                </c:pt>
                <c:pt idx="10247">
                  <c:v>4.3773735758544818E-2</c:v>
                </c:pt>
                <c:pt idx="10248">
                  <c:v>4.3573855686588003E-2</c:v>
                </c:pt>
                <c:pt idx="10249">
                  <c:v>4.3573855686588003E-2</c:v>
                </c:pt>
                <c:pt idx="10250">
                  <c:v>4.3573855686588003E-2</c:v>
                </c:pt>
                <c:pt idx="10251">
                  <c:v>4.3573855686588003E-2</c:v>
                </c:pt>
                <c:pt idx="10252">
                  <c:v>4.3573855686588003E-2</c:v>
                </c:pt>
                <c:pt idx="10253">
                  <c:v>4.3373975614631188E-2</c:v>
                </c:pt>
                <c:pt idx="10254">
                  <c:v>4.3174095542674373E-2</c:v>
                </c:pt>
                <c:pt idx="10255">
                  <c:v>4.3174095542674373E-2</c:v>
                </c:pt>
                <c:pt idx="10256">
                  <c:v>4.2974215470717558E-2</c:v>
                </c:pt>
                <c:pt idx="10257">
                  <c:v>4.2974215470717558E-2</c:v>
                </c:pt>
                <c:pt idx="10258">
                  <c:v>4.2974215470717558E-2</c:v>
                </c:pt>
                <c:pt idx="10259">
                  <c:v>4.2974215470717558E-2</c:v>
                </c:pt>
                <c:pt idx="10260">
                  <c:v>4.2774335398760743E-2</c:v>
                </c:pt>
                <c:pt idx="10261">
                  <c:v>4.2774335398760743E-2</c:v>
                </c:pt>
                <c:pt idx="10262">
                  <c:v>4.2774335398760743E-2</c:v>
                </c:pt>
                <c:pt idx="10263">
                  <c:v>4.2774335398760743E-2</c:v>
                </c:pt>
                <c:pt idx="10264">
                  <c:v>4.2774335398760743E-2</c:v>
                </c:pt>
                <c:pt idx="10265">
                  <c:v>4.2774335398760743E-2</c:v>
                </c:pt>
                <c:pt idx="10266">
                  <c:v>4.2774335398760743E-2</c:v>
                </c:pt>
                <c:pt idx="10267">
                  <c:v>4.2774335398760743E-2</c:v>
                </c:pt>
                <c:pt idx="10268">
                  <c:v>4.2774335398760743E-2</c:v>
                </c:pt>
                <c:pt idx="10269">
                  <c:v>4.2574455326803928E-2</c:v>
                </c:pt>
                <c:pt idx="10270">
                  <c:v>4.2374575254847113E-2</c:v>
                </c:pt>
                <c:pt idx="10271">
                  <c:v>4.2374575254847113E-2</c:v>
                </c:pt>
                <c:pt idx="10272">
                  <c:v>4.2374575254847113E-2</c:v>
                </c:pt>
                <c:pt idx="10273">
                  <c:v>4.2174695182890298E-2</c:v>
                </c:pt>
                <c:pt idx="10274">
                  <c:v>4.2174695182890298E-2</c:v>
                </c:pt>
                <c:pt idx="10275">
                  <c:v>4.2174695182890298E-2</c:v>
                </c:pt>
                <c:pt idx="10276">
                  <c:v>4.2174695182890298E-2</c:v>
                </c:pt>
                <c:pt idx="10277">
                  <c:v>4.2174695182890298E-2</c:v>
                </c:pt>
                <c:pt idx="10278">
                  <c:v>4.1974815110933483E-2</c:v>
                </c:pt>
                <c:pt idx="10279">
                  <c:v>4.1974815110933483E-2</c:v>
                </c:pt>
                <c:pt idx="10280">
                  <c:v>4.1974815110933483E-2</c:v>
                </c:pt>
                <c:pt idx="10281">
                  <c:v>4.1774935038976668E-2</c:v>
                </c:pt>
                <c:pt idx="10282">
                  <c:v>4.1774935038976668E-2</c:v>
                </c:pt>
                <c:pt idx="10283">
                  <c:v>4.1774935038976668E-2</c:v>
                </c:pt>
                <c:pt idx="10284">
                  <c:v>4.1774935038976668E-2</c:v>
                </c:pt>
                <c:pt idx="10285">
                  <c:v>4.1575054967019742E-2</c:v>
                </c:pt>
                <c:pt idx="10286">
                  <c:v>4.1375174895062927E-2</c:v>
                </c:pt>
                <c:pt idx="10287">
                  <c:v>4.1375174895062927E-2</c:v>
                </c:pt>
                <c:pt idx="10288">
                  <c:v>4.1175294823106112E-2</c:v>
                </c:pt>
                <c:pt idx="10289">
                  <c:v>4.1175294823106112E-2</c:v>
                </c:pt>
                <c:pt idx="10290">
                  <c:v>4.0975414751149297E-2</c:v>
                </c:pt>
                <c:pt idx="10291">
                  <c:v>4.0775534679192482E-2</c:v>
                </c:pt>
                <c:pt idx="10292">
                  <c:v>4.0775534679192482E-2</c:v>
                </c:pt>
                <c:pt idx="10293">
                  <c:v>4.0575654607235667E-2</c:v>
                </c:pt>
                <c:pt idx="10294">
                  <c:v>4.0375774535278852E-2</c:v>
                </c:pt>
                <c:pt idx="10295">
                  <c:v>4.0375774535278852E-2</c:v>
                </c:pt>
                <c:pt idx="10296">
                  <c:v>4.0375774535278852E-2</c:v>
                </c:pt>
                <c:pt idx="10297">
                  <c:v>4.0375774535278852E-2</c:v>
                </c:pt>
                <c:pt idx="10298">
                  <c:v>4.0375774535278852E-2</c:v>
                </c:pt>
                <c:pt idx="10299">
                  <c:v>4.0375774535278852E-2</c:v>
                </c:pt>
                <c:pt idx="10300">
                  <c:v>4.0375774535278852E-2</c:v>
                </c:pt>
                <c:pt idx="10301">
                  <c:v>4.0375774535278852E-2</c:v>
                </c:pt>
                <c:pt idx="10302">
                  <c:v>4.0375774535278852E-2</c:v>
                </c:pt>
                <c:pt idx="10303">
                  <c:v>4.0375774535278852E-2</c:v>
                </c:pt>
                <c:pt idx="10304">
                  <c:v>4.0375774535278852E-2</c:v>
                </c:pt>
                <c:pt idx="10305">
                  <c:v>4.0375774535278852E-2</c:v>
                </c:pt>
                <c:pt idx="10306">
                  <c:v>4.0175894463322037E-2</c:v>
                </c:pt>
                <c:pt idx="10307">
                  <c:v>4.0175894463322037E-2</c:v>
                </c:pt>
                <c:pt idx="10308">
                  <c:v>4.0175894463322037E-2</c:v>
                </c:pt>
                <c:pt idx="10309">
                  <c:v>4.0175894463322037E-2</c:v>
                </c:pt>
                <c:pt idx="10310">
                  <c:v>3.9976014391365222E-2</c:v>
                </c:pt>
                <c:pt idx="10311">
                  <c:v>3.9976014391365222E-2</c:v>
                </c:pt>
                <c:pt idx="10312">
                  <c:v>3.9976014391365222E-2</c:v>
                </c:pt>
                <c:pt idx="10313">
                  <c:v>3.9976014391365222E-2</c:v>
                </c:pt>
                <c:pt idx="10314">
                  <c:v>3.9976014391365222E-2</c:v>
                </c:pt>
                <c:pt idx="10315">
                  <c:v>3.9976014391365222E-2</c:v>
                </c:pt>
                <c:pt idx="10316">
                  <c:v>3.9976014391365222E-2</c:v>
                </c:pt>
                <c:pt idx="10317">
                  <c:v>3.9976014391365222E-2</c:v>
                </c:pt>
                <c:pt idx="10318">
                  <c:v>3.9976014391365222E-2</c:v>
                </c:pt>
                <c:pt idx="10319">
                  <c:v>3.9976014391365222E-2</c:v>
                </c:pt>
                <c:pt idx="10320">
                  <c:v>3.9976014391365222E-2</c:v>
                </c:pt>
                <c:pt idx="10321">
                  <c:v>3.9776134319408407E-2</c:v>
                </c:pt>
                <c:pt idx="10322">
                  <c:v>3.9776134319408407E-2</c:v>
                </c:pt>
                <c:pt idx="10323">
                  <c:v>3.9776134319408407E-2</c:v>
                </c:pt>
                <c:pt idx="10324">
                  <c:v>3.9576254247451481E-2</c:v>
                </c:pt>
                <c:pt idx="10325">
                  <c:v>3.9376374175494666E-2</c:v>
                </c:pt>
                <c:pt idx="10326">
                  <c:v>3.9376374175494666E-2</c:v>
                </c:pt>
                <c:pt idx="10327">
                  <c:v>3.9376374175494666E-2</c:v>
                </c:pt>
                <c:pt idx="10328">
                  <c:v>3.9376374175494666E-2</c:v>
                </c:pt>
                <c:pt idx="10329">
                  <c:v>3.9376374175494666E-2</c:v>
                </c:pt>
                <c:pt idx="10330">
                  <c:v>3.9176494103537851E-2</c:v>
                </c:pt>
                <c:pt idx="10331">
                  <c:v>3.9176494103537851E-2</c:v>
                </c:pt>
                <c:pt idx="10332">
                  <c:v>3.9176494103537851E-2</c:v>
                </c:pt>
                <c:pt idx="10333">
                  <c:v>3.9176494103537851E-2</c:v>
                </c:pt>
                <c:pt idx="10334">
                  <c:v>3.8976614031581036E-2</c:v>
                </c:pt>
                <c:pt idx="10335">
                  <c:v>3.8976614031581036E-2</c:v>
                </c:pt>
                <c:pt idx="10336">
                  <c:v>3.8776733959624221E-2</c:v>
                </c:pt>
                <c:pt idx="10337">
                  <c:v>3.8776733959624221E-2</c:v>
                </c:pt>
                <c:pt idx="10338">
                  <c:v>3.8776733959624221E-2</c:v>
                </c:pt>
                <c:pt idx="10339">
                  <c:v>3.8776733959624221E-2</c:v>
                </c:pt>
                <c:pt idx="10340">
                  <c:v>3.8776733959624221E-2</c:v>
                </c:pt>
                <c:pt idx="10341">
                  <c:v>3.8576853887667406E-2</c:v>
                </c:pt>
                <c:pt idx="10342">
                  <c:v>3.8576853887667406E-2</c:v>
                </c:pt>
                <c:pt idx="10343">
                  <c:v>3.8576853887667406E-2</c:v>
                </c:pt>
                <c:pt idx="10344">
                  <c:v>3.8576853887667406E-2</c:v>
                </c:pt>
                <c:pt idx="10345">
                  <c:v>3.8576853887667406E-2</c:v>
                </c:pt>
                <c:pt idx="10346">
                  <c:v>3.8576853887667406E-2</c:v>
                </c:pt>
                <c:pt idx="10347">
                  <c:v>3.8576853887667406E-2</c:v>
                </c:pt>
                <c:pt idx="10348">
                  <c:v>3.8376973815710591E-2</c:v>
                </c:pt>
                <c:pt idx="10349">
                  <c:v>3.8177093743753776E-2</c:v>
                </c:pt>
                <c:pt idx="10350">
                  <c:v>3.8177093743753776E-2</c:v>
                </c:pt>
                <c:pt idx="10351">
                  <c:v>3.8177093743753776E-2</c:v>
                </c:pt>
                <c:pt idx="10352">
                  <c:v>3.8177093743753776E-2</c:v>
                </c:pt>
                <c:pt idx="10353">
                  <c:v>3.8177093743753776E-2</c:v>
                </c:pt>
                <c:pt idx="10354">
                  <c:v>3.8177093743753776E-2</c:v>
                </c:pt>
                <c:pt idx="10355">
                  <c:v>3.8177093743753776E-2</c:v>
                </c:pt>
                <c:pt idx="10356">
                  <c:v>3.8177093743753776E-2</c:v>
                </c:pt>
                <c:pt idx="10357">
                  <c:v>3.8177093743753776E-2</c:v>
                </c:pt>
                <c:pt idx="10358">
                  <c:v>3.8177093743753776E-2</c:v>
                </c:pt>
                <c:pt idx="10359">
                  <c:v>3.7977213671796961E-2</c:v>
                </c:pt>
                <c:pt idx="10360">
                  <c:v>3.7977213671796961E-2</c:v>
                </c:pt>
                <c:pt idx="10361">
                  <c:v>3.7977213671796961E-2</c:v>
                </c:pt>
                <c:pt idx="10362">
                  <c:v>3.7977213671796961E-2</c:v>
                </c:pt>
                <c:pt idx="10363">
                  <c:v>3.7977213671796961E-2</c:v>
                </c:pt>
                <c:pt idx="10364">
                  <c:v>3.7977213671796961E-2</c:v>
                </c:pt>
                <c:pt idx="10365">
                  <c:v>3.7977213671796961E-2</c:v>
                </c:pt>
                <c:pt idx="10366">
                  <c:v>3.7977213671796961E-2</c:v>
                </c:pt>
                <c:pt idx="10367">
                  <c:v>3.7977213671796961E-2</c:v>
                </c:pt>
                <c:pt idx="10368">
                  <c:v>3.7977213671796961E-2</c:v>
                </c:pt>
                <c:pt idx="10369">
                  <c:v>3.7977213671796961E-2</c:v>
                </c:pt>
                <c:pt idx="10370">
                  <c:v>3.7977213671796961E-2</c:v>
                </c:pt>
                <c:pt idx="10371">
                  <c:v>3.7977213671796961E-2</c:v>
                </c:pt>
                <c:pt idx="10372">
                  <c:v>3.7977213671796961E-2</c:v>
                </c:pt>
                <c:pt idx="10373">
                  <c:v>3.7977213671796961E-2</c:v>
                </c:pt>
                <c:pt idx="10374">
                  <c:v>3.7977213671796961E-2</c:v>
                </c:pt>
                <c:pt idx="10375">
                  <c:v>3.7777333599840146E-2</c:v>
                </c:pt>
                <c:pt idx="10376">
                  <c:v>3.7777333599840146E-2</c:v>
                </c:pt>
                <c:pt idx="10377">
                  <c:v>3.7777333599840146E-2</c:v>
                </c:pt>
                <c:pt idx="10378">
                  <c:v>3.7777333599840146E-2</c:v>
                </c:pt>
                <c:pt idx="10379">
                  <c:v>3.7777333599840146E-2</c:v>
                </c:pt>
                <c:pt idx="10380">
                  <c:v>3.7777333599840146E-2</c:v>
                </c:pt>
                <c:pt idx="10381">
                  <c:v>3.7777333599840146E-2</c:v>
                </c:pt>
                <c:pt idx="10382">
                  <c:v>3.7777333599840146E-2</c:v>
                </c:pt>
                <c:pt idx="10383">
                  <c:v>3.7777333599840146E-2</c:v>
                </c:pt>
                <c:pt idx="10384">
                  <c:v>3.7777333599840146E-2</c:v>
                </c:pt>
                <c:pt idx="10385">
                  <c:v>3.7777333599840146E-2</c:v>
                </c:pt>
                <c:pt idx="10386">
                  <c:v>3.7777333599840146E-2</c:v>
                </c:pt>
                <c:pt idx="10387">
                  <c:v>3.7777333599840146E-2</c:v>
                </c:pt>
                <c:pt idx="10388">
                  <c:v>3.7777333599840146E-2</c:v>
                </c:pt>
                <c:pt idx="10389">
                  <c:v>3.7777333599840146E-2</c:v>
                </c:pt>
                <c:pt idx="10390">
                  <c:v>3.7777333599840146E-2</c:v>
                </c:pt>
                <c:pt idx="10391">
                  <c:v>3.757745352788322E-2</c:v>
                </c:pt>
                <c:pt idx="10392">
                  <c:v>3.757745352788322E-2</c:v>
                </c:pt>
                <c:pt idx="10393">
                  <c:v>3.7377573455926405E-2</c:v>
                </c:pt>
                <c:pt idx="10394">
                  <c:v>3.7377573455926405E-2</c:v>
                </c:pt>
                <c:pt idx="10395">
                  <c:v>3.7377573455926405E-2</c:v>
                </c:pt>
                <c:pt idx="10396">
                  <c:v>3.7377573455926405E-2</c:v>
                </c:pt>
                <c:pt idx="10397">
                  <c:v>3.7377573455926405E-2</c:v>
                </c:pt>
                <c:pt idx="10398">
                  <c:v>3.7377573455926405E-2</c:v>
                </c:pt>
                <c:pt idx="10399">
                  <c:v>3.7377573455926405E-2</c:v>
                </c:pt>
                <c:pt idx="10400">
                  <c:v>3.7377573455926405E-2</c:v>
                </c:pt>
                <c:pt idx="10401">
                  <c:v>3.7377573455926405E-2</c:v>
                </c:pt>
                <c:pt idx="10402">
                  <c:v>3.7377573455926405E-2</c:v>
                </c:pt>
                <c:pt idx="10403">
                  <c:v>3.7377573455926405E-2</c:v>
                </c:pt>
                <c:pt idx="10404">
                  <c:v>3.7377573455926405E-2</c:v>
                </c:pt>
                <c:pt idx="10405">
                  <c:v>3.7377573455926405E-2</c:v>
                </c:pt>
                <c:pt idx="10406">
                  <c:v>3.7377573455926405E-2</c:v>
                </c:pt>
                <c:pt idx="10407">
                  <c:v>3.7377573455926405E-2</c:v>
                </c:pt>
                <c:pt idx="10408">
                  <c:v>3.7377573455926405E-2</c:v>
                </c:pt>
                <c:pt idx="10409">
                  <c:v>3.7377573455926405E-2</c:v>
                </c:pt>
                <c:pt idx="10410">
                  <c:v>3.7377573455926405E-2</c:v>
                </c:pt>
                <c:pt idx="10411">
                  <c:v>3.7377573455926405E-2</c:v>
                </c:pt>
                <c:pt idx="10412">
                  <c:v>3.7377573455926405E-2</c:v>
                </c:pt>
                <c:pt idx="10413">
                  <c:v>3.7377573455926405E-2</c:v>
                </c:pt>
                <c:pt idx="10414">
                  <c:v>3.7377573455926405E-2</c:v>
                </c:pt>
                <c:pt idx="10415">
                  <c:v>3.7377573455926405E-2</c:v>
                </c:pt>
                <c:pt idx="10416">
                  <c:v>3.7377573455926405E-2</c:v>
                </c:pt>
                <c:pt idx="10417">
                  <c:v>3.717769338396959E-2</c:v>
                </c:pt>
                <c:pt idx="10418">
                  <c:v>3.6977813312012775E-2</c:v>
                </c:pt>
                <c:pt idx="10419">
                  <c:v>3.677793324005596E-2</c:v>
                </c:pt>
                <c:pt idx="10420">
                  <c:v>3.677793324005596E-2</c:v>
                </c:pt>
                <c:pt idx="10421">
                  <c:v>3.677793324005596E-2</c:v>
                </c:pt>
                <c:pt idx="10422">
                  <c:v>3.677793324005596E-2</c:v>
                </c:pt>
                <c:pt idx="10423">
                  <c:v>3.677793324005596E-2</c:v>
                </c:pt>
                <c:pt idx="10424">
                  <c:v>3.677793324005596E-2</c:v>
                </c:pt>
                <c:pt idx="10425">
                  <c:v>3.677793324005596E-2</c:v>
                </c:pt>
                <c:pt idx="10426">
                  <c:v>3.677793324005596E-2</c:v>
                </c:pt>
                <c:pt idx="10427">
                  <c:v>3.677793324005596E-2</c:v>
                </c:pt>
                <c:pt idx="10428">
                  <c:v>3.677793324005596E-2</c:v>
                </c:pt>
                <c:pt idx="10429">
                  <c:v>3.677793324005596E-2</c:v>
                </c:pt>
                <c:pt idx="10430">
                  <c:v>3.677793324005596E-2</c:v>
                </c:pt>
                <c:pt idx="10431">
                  <c:v>3.677793324005596E-2</c:v>
                </c:pt>
                <c:pt idx="10432">
                  <c:v>3.677793324005596E-2</c:v>
                </c:pt>
                <c:pt idx="10433">
                  <c:v>3.677793324005596E-2</c:v>
                </c:pt>
                <c:pt idx="10434">
                  <c:v>3.677793324005596E-2</c:v>
                </c:pt>
                <c:pt idx="10435">
                  <c:v>3.677793324005596E-2</c:v>
                </c:pt>
                <c:pt idx="10436">
                  <c:v>3.677793324005596E-2</c:v>
                </c:pt>
                <c:pt idx="10437">
                  <c:v>3.677793324005596E-2</c:v>
                </c:pt>
                <c:pt idx="10438">
                  <c:v>3.6578053168099145E-2</c:v>
                </c:pt>
                <c:pt idx="10439">
                  <c:v>3.6578053168099145E-2</c:v>
                </c:pt>
                <c:pt idx="10440">
                  <c:v>3.6578053168099145E-2</c:v>
                </c:pt>
                <c:pt idx="10441">
                  <c:v>3.6578053168099145E-2</c:v>
                </c:pt>
                <c:pt idx="10442">
                  <c:v>3.6578053168099145E-2</c:v>
                </c:pt>
                <c:pt idx="10443">
                  <c:v>3.6578053168099145E-2</c:v>
                </c:pt>
                <c:pt idx="10444">
                  <c:v>3.637817309614233E-2</c:v>
                </c:pt>
                <c:pt idx="10445">
                  <c:v>3.637817309614233E-2</c:v>
                </c:pt>
                <c:pt idx="10446">
                  <c:v>3.637817309614233E-2</c:v>
                </c:pt>
                <c:pt idx="10447">
                  <c:v>3.637817309614233E-2</c:v>
                </c:pt>
                <c:pt idx="10448">
                  <c:v>3.637817309614233E-2</c:v>
                </c:pt>
                <c:pt idx="10449">
                  <c:v>3.637817309614233E-2</c:v>
                </c:pt>
                <c:pt idx="10450">
                  <c:v>3.637817309614233E-2</c:v>
                </c:pt>
                <c:pt idx="10451">
                  <c:v>3.637817309614233E-2</c:v>
                </c:pt>
                <c:pt idx="10452">
                  <c:v>3.637817309614233E-2</c:v>
                </c:pt>
                <c:pt idx="10453">
                  <c:v>3.637817309614233E-2</c:v>
                </c:pt>
                <c:pt idx="10454">
                  <c:v>3.637817309614233E-2</c:v>
                </c:pt>
                <c:pt idx="10455">
                  <c:v>3.6178293024185515E-2</c:v>
                </c:pt>
                <c:pt idx="10456">
                  <c:v>3.6178293024185515E-2</c:v>
                </c:pt>
                <c:pt idx="10457">
                  <c:v>3.6178293024185515E-2</c:v>
                </c:pt>
                <c:pt idx="10458">
                  <c:v>3.6178293024185515E-2</c:v>
                </c:pt>
                <c:pt idx="10459">
                  <c:v>3.6178293024185515E-2</c:v>
                </c:pt>
                <c:pt idx="10460">
                  <c:v>3.6178293024185515E-2</c:v>
                </c:pt>
                <c:pt idx="10461">
                  <c:v>3.6178293024185515E-2</c:v>
                </c:pt>
                <c:pt idx="10462">
                  <c:v>3.6178293024185515E-2</c:v>
                </c:pt>
                <c:pt idx="10463">
                  <c:v>3.59784129522287E-2</c:v>
                </c:pt>
                <c:pt idx="10464">
                  <c:v>3.5778532880271885E-2</c:v>
                </c:pt>
                <c:pt idx="10465">
                  <c:v>3.5578652808314959E-2</c:v>
                </c:pt>
                <c:pt idx="10466">
                  <c:v>3.5378772736358144E-2</c:v>
                </c:pt>
                <c:pt idx="10467">
                  <c:v>3.5178892664401329E-2</c:v>
                </c:pt>
                <c:pt idx="10468">
                  <c:v>3.5178892664401329E-2</c:v>
                </c:pt>
                <c:pt idx="10469">
                  <c:v>3.5178892664401329E-2</c:v>
                </c:pt>
                <c:pt idx="10470">
                  <c:v>3.5178892664401329E-2</c:v>
                </c:pt>
                <c:pt idx="10471">
                  <c:v>3.5178892664401329E-2</c:v>
                </c:pt>
                <c:pt idx="10472">
                  <c:v>3.5178892664401329E-2</c:v>
                </c:pt>
                <c:pt idx="10473">
                  <c:v>3.5178892664401329E-2</c:v>
                </c:pt>
                <c:pt idx="10474">
                  <c:v>3.5178892664401329E-2</c:v>
                </c:pt>
                <c:pt idx="10475">
                  <c:v>3.5178892664401329E-2</c:v>
                </c:pt>
                <c:pt idx="10476">
                  <c:v>3.5178892664401329E-2</c:v>
                </c:pt>
                <c:pt idx="10477">
                  <c:v>3.5178892664401329E-2</c:v>
                </c:pt>
                <c:pt idx="10478">
                  <c:v>3.5178892664401329E-2</c:v>
                </c:pt>
                <c:pt idx="10479">
                  <c:v>3.4979012592444514E-2</c:v>
                </c:pt>
                <c:pt idx="10480">
                  <c:v>3.4979012592444514E-2</c:v>
                </c:pt>
                <c:pt idx="10481">
                  <c:v>3.4979012592444514E-2</c:v>
                </c:pt>
                <c:pt idx="10482">
                  <c:v>3.4979012592444514E-2</c:v>
                </c:pt>
                <c:pt idx="10483">
                  <c:v>3.4979012592444514E-2</c:v>
                </c:pt>
                <c:pt idx="10484">
                  <c:v>3.4979012592444514E-2</c:v>
                </c:pt>
                <c:pt idx="10485">
                  <c:v>3.4979012592444514E-2</c:v>
                </c:pt>
                <c:pt idx="10486">
                  <c:v>3.4979012592444514E-2</c:v>
                </c:pt>
                <c:pt idx="10487">
                  <c:v>3.4979012592444514E-2</c:v>
                </c:pt>
                <c:pt idx="10488">
                  <c:v>3.4979012592444514E-2</c:v>
                </c:pt>
                <c:pt idx="10489">
                  <c:v>3.4979012592444514E-2</c:v>
                </c:pt>
                <c:pt idx="10490">
                  <c:v>3.4979012592444514E-2</c:v>
                </c:pt>
                <c:pt idx="10491">
                  <c:v>3.4979012592444514E-2</c:v>
                </c:pt>
                <c:pt idx="10492">
                  <c:v>3.4979012592444514E-2</c:v>
                </c:pt>
                <c:pt idx="10493">
                  <c:v>3.4979012592444514E-2</c:v>
                </c:pt>
                <c:pt idx="10494">
                  <c:v>3.4979012592444514E-2</c:v>
                </c:pt>
                <c:pt idx="10495">
                  <c:v>3.4979012592444514E-2</c:v>
                </c:pt>
                <c:pt idx="10496">
                  <c:v>3.4979012592444514E-2</c:v>
                </c:pt>
                <c:pt idx="10497">
                  <c:v>3.4979012592444514E-2</c:v>
                </c:pt>
                <c:pt idx="10498">
                  <c:v>3.4979012592444514E-2</c:v>
                </c:pt>
                <c:pt idx="10499">
                  <c:v>3.4979012592444514E-2</c:v>
                </c:pt>
                <c:pt idx="10500">
                  <c:v>3.4979012592444514E-2</c:v>
                </c:pt>
                <c:pt idx="10501">
                  <c:v>3.4779132520487699E-2</c:v>
                </c:pt>
                <c:pt idx="10502">
                  <c:v>3.4779132520487699E-2</c:v>
                </c:pt>
                <c:pt idx="10503">
                  <c:v>3.4779132520487699E-2</c:v>
                </c:pt>
                <c:pt idx="10504">
                  <c:v>3.4779132520487699E-2</c:v>
                </c:pt>
                <c:pt idx="10505">
                  <c:v>3.4779132520487699E-2</c:v>
                </c:pt>
                <c:pt idx="10506">
                  <c:v>3.4779132520487699E-2</c:v>
                </c:pt>
                <c:pt idx="10507">
                  <c:v>3.4779132520487699E-2</c:v>
                </c:pt>
                <c:pt idx="10508">
                  <c:v>3.4779132520487699E-2</c:v>
                </c:pt>
                <c:pt idx="10509">
                  <c:v>3.4579252448530884E-2</c:v>
                </c:pt>
                <c:pt idx="10510">
                  <c:v>3.4379372376574069E-2</c:v>
                </c:pt>
                <c:pt idx="10511">
                  <c:v>3.4379372376574069E-2</c:v>
                </c:pt>
                <c:pt idx="10512">
                  <c:v>3.4379372376574069E-2</c:v>
                </c:pt>
                <c:pt idx="10513">
                  <c:v>3.4379372376574069E-2</c:v>
                </c:pt>
                <c:pt idx="10514">
                  <c:v>3.4379372376574069E-2</c:v>
                </c:pt>
                <c:pt idx="10515">
                  <c:v>3.4179492304617254E-2</c:v>
                </c:pt>
                <c:pt idx="10516">
                  <c:v>3.4179492304617254E-2</c:v>
                </c:pt>
                <c:pt idx="10517">
                  <c:v>3.4179492304617254E-2</c:v>
                </c:pt>
                <c:pt idx="10518">
                  <c:v>3.4179492304617254E-2</c:v>
                </c:pt>
                <c:pt idx="10519">
                  <c:v>3.4179492304617254E-2</c:v>
                </c:pt>
                <c:pt idx="10520">
                  <c:v>3.4179492304617254E-2</c:v>
                </c:pt>
                <c:pt idx="10521">
                  <c:v>3.4179492304617254E-2</c:v>
                </c:pt>
                <c:pt idx="10522">
                  <c:v>3.4179492304617254E-2</c:v>
                </c:pt>
                <c:pt idx="10523">
                  <c:v>3.4179492304617254E-2</c:v>
                </c:pt>
                <c:pt idx="10524">
                  <c:v>3.4179492304617254E-2</c:v>
                </c:pt>
                <c:pt idx="10525">
                  <c:v>3.3979612232660439E-2</c:v>
                </c:pt>
                <c:pt idx="10526">
                  <c:v>3.3979612232660439E-2</c:v>
                </c:pt>
                <c:pt idx="10527">
                  <c:v>3.3979612232660439E-2</c:v>
                </c:pt>
                <c:pt idx="10528">
                  <c:v>3.3979612232660439E-2</c:v>
                </c:pt>
                <c:pt idx="10529">
                  <c:v>3.3779732160703624E-2</c:v>
                </c:pt>
                <c:pt idx="10530">
                  <c:v>3.3779732160703624E-2</c:v>
                </c:pt>
                <c:pt idx="10531">
                  <c:v>3.3779732160703624E-2</c:v>
                </c:pt>
                <c:pt idx="10532">
                  <c:v>3.3779732160703624E-2</c:v>
                </c:pt>
                <c:pt idx="10533">
                  <c:v>3.3579852088746698E-2</c:v>
                </c:pt>
                <c:pt idx="10534">
                  <c:v>3.3579852088746698E-2</c:v>
                </c:pt>
                <c:pt idx="10535">
                  <c:v>3.3579852088746698E-2</c:v>
                </c:pt>
                <c:pt idx="10536">
                  <c:v>3.3579852088746698E-2</c:v>
                </c:pt>
                <c:pt idx="10537">
                  <c:v>3.3579852088746698E-2</c:v>
                </c:pt>
                <c:pt idx="10538">
                  <c:v>3.3579852088746698E-2</c:v>
                </c:pt>
                <c:pt idx="10539">
                  <c:v>3.3379972016789883E-2</c:v>
                </c:pt>
                <c:pt idx="10540">
                  <c:v>3.3379972016789883E-2</c:v>
                </c:pt>
                <c:pt idx="10541">
                  <c:v>3.3379972016789883E-2</c:v>
                </c:pt>
                <c:pt idx="10542">
                  <c:v>3.3379972016789883E-2</c:v>
                </c:pt>
                <c:pt idx="10543">
                  <c:v>3.3379972016789883E-2</c:v>
                </c:pt>
                <c:pt idx="10544">
                  <c:v>3.3379972016789883E-2</c:v>
                </c:pt>
                <c:pt idx="10545">
                  <c:v>3.3379972016789883E-2</c:v>
                </c:pt>
                <c:pt idx="10546">
                  <c:v>3.3379972016789883E-2</c:v>
                </c:pt>
                <c:pt idx="10547">
                  <c:v>3.3379972016789883E-2</c:v>
                </c:pt>
                <c:pt idx="10548">
                  <c:v>3.3379972016789883E-2</c:v>
                </c:pt>
                <c:pt idx="10549">
                  <c:v>3.3379972016789883E-2</c:v>
                </c:pt>
                <c:pt idx="10550">
                  <c:v>3.3379972016789883E-2</c:v>
                </c:pt>
                <c:pt idx="10551">
                  <c:v>3.3379972016789883E-2</c:v>
                </c:pt>
                <c:pt idx="10552">
                  <c:v>3.3379972016789883E-2</c:v>
                </c:pt>
                <c:pt idx="10553">
                  <c:v>3.3180091944833068E-2</c:v>
                </c:pt>
                <c:pt idx="10554">
                  <c:v>3.3180091944833068E-2</c:v>
                </c:pt>
                <c:pt idx="10555">
                  <c:v>3.3180091944833068E-2</c:v>
                </c:pt>
                <c:pt idx="10556">
                  <c:v>3.3180091944833068E-2</c:v>
                </c:pt>
                <c:pt idx="10557">
                  <c:v>3.3180091944833068E-2</c:v>
                </c:pt>
                <c:pt idx="10558">
                  <c:v>3.3180091944833068E-2</c:v>
                </c:pt>
                <c:pt idx="10559">
                  <c:v>3.3180091944833068E-2</c:v>
                </c:pt>
                <c:pt idx="10560">
                  <c:v>3.3180091944833068E-2</c:v>
                </c:pt>
                <c:pt idx="10561">
                  <c:v>3.3180091944833068E-2</c:v>
                </c:pt>
                <c:pt idx="10562">
                  <c:v>3.3180091944833068E-2</c:v>
                </c:pt>
                <c:pt idx="10563">
                  <c:v>3.3180091944833068E-2</c:v>
                </c:pt>
                <c:pt idx="10564">
                  <c:v>3.2980211872876253E-2</c:v>
                </c:pt>
                <c:pt idx="10565">
                  <c:v>3.2980211872876253E-2</c:v>
                </c:pt>
                <c:pt idx="10566">
                  <c:v>3.2980211872876253E-2</c:v>
                </c:pt>
                <c:pt idx="10567">
                  <c:v>3.2980211872876253E-2</c:v>
                </c:pt>
                <c:pt idx="10568">
                  <c:v>3.2780331800919438E-2</c:v>
                </c:pt>
                <c:pt idx="10569">
                  <c:v>3.2780331800919438E-2</c:v>
                </c:pt>
                <c:pt idx="10570">
                  <c:v>3.2780331800919438E-2</c:v>
                </c:pt>
                <c:pt idx="10571">
                  <c:v>3.2780331800919438E-2</c:v>
                </c:pt>
                <c:pt idx="10572">
                  <c:v>3.2780331800919438E-2</c:v>
                </c:pt>
                <c:pt idx="10573">
                  <c:v>3.2780331800919438E-2</c:v>
                </c:pt>
                <c:pt idx="10574">
                  <c:v>3.2780331800919438E-2</c:v>
                </c:pt>
                <c:pt idx="10575">
                  <c:v>3.2780331800919438E-2</c:v>
                </c:pt>
                <c:pt idx="10576">
                  <c:v>3.2780331800919438E-2</c:v>
                </c:pt>
                <c:pt idx="10577">
                  <c:v>3.2780331800919438E-2</c:v>
                </c:pt>
                <c:pt idx="10578">
                  <c:v>3.2780331800919438E-2</c:v>
                </c:pt>
                <c:pt idx="10579">
                  <c:v>3.2780331800919438E-2</c:v>
                </c:pt>
                <c:pt idx="10580">
                  <c:v>3.2780331800919438E-2</c:v>
                </c:pt>
                <c:pt idx="10581">
                  <c:v>3.2780331800919438E-2</c:v>
                </c:pt>
                <c:pt idx="10582">
                  <c:v>3.2780331800919438E-2</c:v>
                </c:pt>
                <c:pt idx="10583">
                  <c:v>3.2780331800919438E-2</c:v>
                </c:pt>
                <c:pt idx="10584">
                  <c:v>3.2780331800919438E-2</c:v>
                </c:pt>
                <c:pt idx="10585">
                  <c:v>3.2780331800919438E-2</c:v>
                </c:pt>
                <c:pt idx="10586">
                  <c:v>3.2580451728962623E-2</c:v>
                </c:pt>
                <c:pt idx="10587">
                  <c:v>3.2580451728962623E-2</c:v>
                </c:pt>
                <c:pt idx="10588">
                  <c:v>3.2580451728962623E-2</c:v>
                </c:pt>
                <c:pt idx="10589">
                  <c:v>3.2580451728962623E-2</c:v>
                </c:pt>
                <c:pt idx="10590">
                  <c:v>3.2580451728962623E-2</c:v>
                </c:pt>
                <c:pt idx="10591">
                  <c:v>3.2580451728962623E-2</c:v>
                </c:pt>
                <c:pt idx="10592">
                  <c:v>3.2580451728962623E-2</c:v>
                </c:pt>
                <c:pt idx="10593">
                  <c:v>3.2580451728962623E-2</c:v>
                </c:pt>
                <c:pt idx="10594">
                  <c:v>3.2580451728962623E-2</c:v>
                </c:pt>
                <c:pt idx="10595">
                  <c:v>3.2580451728962623E-2</c:v>
                </c:pt>
                <c:pt idx="10596">
                  <c:v>3.2580451728962623E-2</c:v>
                </c:pt>
                <c:pt idx="10597">
                  <c:v>3.2580451728962623E-2</c:v>
                </c:pt>
                <c:pt idx="10598">
                  <c:v>3.2580451728962623E-2</c:v>
                </c:pt>
                <c:pt idx="10599">
                  <c:v>3.2580451728962623E-2</c:v>
                </c:pt>
                <c:pt idx="10600">
                  <c:v>3.2380571657005808E-2</c:v>
                </c:pt>
                <c:pt idx="10601">
                  <c:v>3.2180691585048993E-2</c:v>
                </c:pt>
                <c:pt idx="10602">
                  <c:v>3.2180691585048993E-2</c:v>
                </c:pt>
                <c:pt idx="10603">
                  <c:v>3.1980811513092178E-2</c:v>
                </c:pt>
                <c:pt idx="10604">
                  <c:v>3.1980811513092178E-2</c:v>
                </c:pt>
                <c:pt idx="10605">
                  <c:v>3.1980811513092178E-2</c:v>
                </c:pt>
                <c:pt idx="10606">
                  <c:v>3.1980811513092178E-2</c:v>
                </c:pt>
                <c:pt idx="10607">
                  <c:v>3.1980811513092178E-2</c:v>
                </c:pt>
                <c:pt idx="10608">
                  <c:v>3.1980811513092178E-2</c:v>
                </c:pt>
                <c:pt idx="10609">
                  <c:v>3.1780931441135363E-2</c:v>
                </c:pt>
                <c:pt idx="10610">
                  <c:v>3.1780931441135363E-2</c:v>
                </c:pt>
                <c:pt idx="10611">
                  <c:v>3.1780931441135363E-2</c:v>
                </c:pt>
                <c:pt idx="10612">
                  <c:v>3.1780931441135363E-2</c:v>
                </c:pt>
                <c:pt idx="10613">
                  <c:v>3.1780931441135363E-2</c:v>
                </c:pt>
                <c:pt idx="10614">
                  <c:v>3.1780931441135363E-2</c:v>
                </c:pt>
                <c:pt idx="10615">
                  <c:v>3.1581051369178548E-2</c:v>
                </c:pt>
                <c:pt idx="10616">
                  <c:v>3.1381171297221622E-2</c:v>
                </c:pt>
                <c:pt idx="10617">
                  <c:v>3.1381171297221622E-2</c:v>
                </c:pt>
                <c:pt idx="10618">
                  <c:v>3.1381171297221622E-2</c:v>
                </c:pt>
                <c:pt idx="10619">
                  <c:v>3.1381171297221622E-2</c:v>
                </c:pt>
                <c:pt idx="10620">
                  <c:v>3.1381171297221622E-2</c:v>
                </c:pt>
                <c:pt idx="10621">
                  <c:v>3.1381171297221622E-2</c:v>
                </c:pt>
                <c:pt idx="10622">
                  <c:v>3.1381171297221622E-2</c:v>
                </c:pt>
                <c:pt idx="10623">
                  <c:v>3.1381171297221622E-2</c:v>
                </c:pt>
                <c:pt idx="10624">
                  <c:v>3.1381171297221622E-2</c:v>
                </c:pt>
                <c:pt idx="10625">
                  <c:v>3.1381171297221622E-2</c:v>
                </c:pt>
                <c:pt idx="10626">
                  <c:v>3.1381171297221622E-2</c:v>
                </c:pt>
                <c:pt idx="10627">
                  <c:v>3.1381171297221622E-2</c:v>
                </c:pt>
                <c:pt idx="10628">
                  <c:v>3.1381171297221622E-2</c:v>
                </c:pt>
                <c:pt idx="10629">
                  <c:v>3.1381171297221622E-2</c:v>
                </c:pt>
                <c:pt idx="10630">
                  <c:v>3.1381171297221622E-2</c:v>
                </c:pt>
                <c:pt idx="10631">
                  <c:v>3.1381171297221622E-2</c:v>
                </c:pt>
                <c:pt idx="10632">
                  <c:v>3.1381171297221622E-2</c:v>
                </c:pt>
                <c:pt idx="10633">
                  <c:v>3.1381171297221622E-2</c:v>
                </c:pt>
                <c:pt idx="10634">
                  <c:v>3.1381171297221622E-2</c:v>
                </c:pt>
                <c:pt idx="10635">
                  <c:v>3.1381171297221622E-2</c:v>
                </c:pt>
                <c:pt idx="10636">
                  <c:v>3.1181291225264807E-2</c:v>
                </c:pt>
                <c:pt idx="10637">
                  <c:v>3.1181291225264807E-2</c:v>
                </c:pt>
                <c:pt idx="10638">
                  <c:v>3.1181291225264807E-2</c:v>
                </c:pt>
                <c:pt idx="10639">
                  <c:v>3.1181291225264807E-2</c:v>
                </c:pt>
                <c:pt idx="10640">
                  <c:v>3.1181291225264807E-2</c:v>
                </c:pt>
                <c:pt idx="10641">
                  <c:v>3.1181291225264807E-2</c:v>
                </c:pt>
                <c:pt idx="10642">
                  <c:v>3.1181291225264807E-2</c:v>
                </c:pt>
                <c:pt idx="10643">
                  <c:v>3.1181291225264807E-2</c:v>
                </c:pt>
                <c:pt idx="10644">
                  <c:v>3.1181291225264807E-2</c:v>
                </c:pt>
                <c:pt idx="10645">
                  <c:v>3.0981411153307992E-2</c:v>
                </c:pt>
                <c:pt idx="10646">
                  <c:v>3.0981411153307992E-2</c:v>
                </c:pt>
                <c:pt idx="10647">
                  <c:v>3.0981411153307992E-2</c:v>
                </c:pt>
                <c:pt idx="10648">
                  <c:v>3.0981411153307992E-2</c:v>
                </c:pt>
                <c:pt idx="10649">
                  <c:v>3.0981411153307992E-2</c:v>
                </c:pt>
                <c:pt idx="10650">
                  <c:v>3.0981411153307992E-2</c:v>
                </c:pt>
                <c:pt idx="10651">
                  <c:v>3.0981411153307992E-2</c:v>
                </c:pt>
                <c:pt idx="10652">
                  <c:v>3.0981411153307992E-2</c:v>
                </c:pt>
                <c:pt idx="10653">
                  <c:v>3.0981411153307992E-2</c:v>
                </c:pt>
                <c:pt idx="10654">
                  <c:v>3.0981411153307992E-2</c:v>
                </c:pt>
                <c:pt idx="10655">
                  <c:v>3.0981411153307992E-2</c:v>
                </c:pt>
                <c:pt idx="10656">
                  <c:v>3.0981411153307992E-2</c:v>
                </c:pt>
                <c:pt idx="10657">
                  <c:v>3.0981411153307992E-2</c:v>
                </c:pt>
                <c:pt idx="10658">
                  <c:v>3.0981411153307992E-2</c:v>
                </c:pt>
                <c:pt idx="10659">
                  <c:v>3.0981411153307992E-2</c:v>
                </c:pt>
                <c:pt idx="10660">
                  <c:v>3.0981411153307992E-2</c:v>
                </c:pt>
                <c:pt idx="10661">
                  <c:v>3.0781531081351177E-2</c:v>
                </c:pt>
                <c:pt idx="10662">
                  <c:v>3.0781531081351177E-2</c:v>
                </c:pt>
                <c:pt idx="10663">
                  <c:v>3.0781531081351177E-2</c:v>
                </c:pt>
                <c:pt idx="10664">
                  <c:v>3.0781531081351177E-2</c:v>
                </c:pt>
                <c:pt idx="10665">
                  <c:v>3.0781531081351177E-2</c:v>
                </c:pt>
                <c:pt idx="10666">
                  <c:v>3.0781531081351177E-2</c:v>
                </c:pt>
                <c:pt idx="10667">
                  <c:v>3.0781531081351177E-2</c:v>
                </c:pt>
                <c:pt idx="10668">
                  <c:v>3.0781531081351177E-2</c:v>
                </c:pt>
                <c:pt idx="10669">
                  <c:v>3.0781531081351177E-2</c:v>
                </c:pt>
                <c:pt idx="10670">
                  <c:v>3.0781531081351177E-2</c:v>
                </c:pt>
                <c:pt idx="10671">
                  <c:v>3.0781531081351177E-2</c:v>
                </c:pt>
                <c:pt idx="10672">
                  <c:v>3.0781531081351177E-2</c:v>
                </c:pt>
                <c:pt idx="10673">
                  <c:v>3.0781531081351177E-2</c:v>
                </c:pt>
                <c:pt idx="10674">
                  <c:v>3.0581651009394362E-2</c:v>
                </c:pt>
                <c:pt idx="10675">
                  <c:v>3.0581651009394362E-2</c:v>
                </c:pt>
                <c:pt idx="10676">
                  <c:v>3.0581651009394362E-2</c:v>
                </c:pt>
                <c:pt idx="10677">
                  <c:v>3.0381770937437547E-2</c:v>
                </c:pt>
                <c:pt idx="10678">
                  <c:v>3.0381770937437547E-2</c:v>
                </c:pt>
                <c:pt idx="10679">
                  <c:v>3.0381770937437547E-2</c:v>
                </c:pt>
                <c:pt idx="10680">
                  <c:v>3.0381770937437547E-2</c:v>
                </c:pt>
                <c:pt idx="10681">
                  <c:v>3.0381770937437547E-2</c:v>
                </c:pt>
                <c:pt idx="10682">
                  <c:v>3.0381770937437547E-2</c:v>
                </c:pt>
                <c:pt idx="10683">
                  <c:v>3.0381770937437547E-2</c:v>
                </c:pt>
                <c:pt idx="10684">
                  <c:v>3.0381770937437547E-2</c:v>
                </c:pt>
                <c:pt idx="10685">
                  <c:v>3.0381770937437547E-2</c:v>
                </c:pt>
                <c:pt idx="10686">
                  <c:v>3.0381770937437547E-2</c:v>
                </c:pt>
                <c:pt idx="10687">
                  <c:v>3.0381770937437547E-2</c:v>
                </c:pt>
                <c:pt idx="10688">
                  <c:v>3.0381770937437547E-2</c:v>
                </c:pt>
                <c:pt idx="10689">
                  <c:v>3.0381770937437547E-2</c:v>
                </c:pt>
                <c:pt idx="10690">
                  <c:v>3.0181890865480732E-2</c:v>
                </c:pt>
                <c:pt idx="10691">
                  <c:v>3.0181890865480732E-2</c:v>
                </c:pt>
                <c:pt idx="10692">
                  <c:v>3.0181890865480732E-2</c:v>
                </c:pt>
                <c:pt idx="10693">
                  <c:v>3.0181890865480732E-2</c:v>
                </c:pt>
                <c:pt idx="10694">
                  <c:v>3.0181890865480732E-2</c:v>
                </c:pt>
                <c:pt idx="10695">
                  <c:v>3.0181890865480732E-2</c:v>
                </c:pt>
                <c:pt idx="10696">
                  <c:v>3.0181890865480732E-2</c:v>
                </c:pt>
                <c:pt idx="10697">
                  <c:v>2.9982010793523917E-2</c:v>
                </c:pt>
                <c:pt idx="10698">
                  <c:v>2.9982010793523917E-2</c:v>
                </c:pt>
                <c:pt idx="10699">
                  <c:v>2.9982010793523917E-2</c:v>
                </c:pt>
                <c:pt idx="10700">
                  <c:v>2.9982010793523917E-2</c:v>
                </c:pt>
                <c:pt idx="10701">
                  <c:v>2.9982010793523917E-2</c:v>
                </c:pt>
                <c:pt idx="10702">
                  <c:v>2.9982010793523917E-2</c:v>
                </c:pt>
                <c:pt idx="10703">
                  <c:v>2.9982010793523917E-2</c:v>
                </c:pt>
                <c:pt idx="10704">
                  <c:v>2.9782130721567102E-2</c:v>
                </c:pt>
                <c:pt idx="10705">
                  <c:v>2.9782130721567102E-2</c:v>
                </c:pt>
                <c:pt idx="10706">
                  <c:v>2.9782130721567102E-2</c:v>
                </c:pt>
                <c:pt idx="10707">
                  <c:v>2.9782130721567102E-2</c:v>
                </c:pt>
                <c:pt idx="10708">
                  <c:v>2.9582250649610287E-2</c:v>
                </c:pt>
                <c:pt idx="10709">
                  <c:v>2.9582250649610287E-2</c:v>
                </c:pt>
                <c:pt idx="10710">
                  <c:v>2.9382370577653361E-2</c:v>
                </c:pt>
                <c:pt idx="10711">
                  <c:v>2.9382370577653361E-2</c:v>
                </c:pt>
                <c:pt idx="10712">
                  <c:v>2.9382370577653361E-2</c:v>
                </c:pt>
                <c:pt idx="10713">
                  <c:v>2.9382370577653361E-2</c:v>
                </c:pt>
                <c:pt idx="10714">
                  <c:v>2.9382370577653361E-2</c:v>
                </c:pt>
                <c:pt idx="10715">
                  <c:v>2.9382370577653361E-2</c:v>
                </c:pt>
                <c:pt idx="10716">
                  <c:v>2.9382370577653361E-2</c:v>
                </c:pt>
                <c:pt idx="10717">
                  <c:v>2.9382370577653361E-2</c:v>
                </c:pt>
                <c:pt idx="10718">
                  <c:v>2.9382370577653361E-2</c:v>
                </c:pt>
                <c:pt idx="10719">
                  <c:v>2.9382370577653361E-2</c:v>
                </c:pt>
                <c:pt idx="10720">
                  <c:v>2.9382370577653361E-2</c:v>
                </c:pt>
                <c:pt idx="10721">
                  <c:v>2.9382370577653361E-2</c:v>
                </c:pt>
                <c:pt idx="10722">
                  <c:v>2.9382370577653361E-2</c:v>
                </c:pt>
                <c:pt idx="10723">
                  <c:v>2.9182490505696546E-2</c:v>
                </c:pt>
                <c:pt idx="10724">
                  <c:v>2.8982610433739731E-2</c:v>
                </c:pt>
                <c:pt idx="10725">
                  <c:v>2.8982610433739731E-2</c:v>
                </c:pt>
                <c:pt idx="10726">
                  <c:v>2.8982610433739731E-2</c:v>
                </c:pt>
                <c:pt idx="10727">
                  <c:v>2.8982610433739731E-2</c:v>
                </c:pt>
                <c:pt idx="10728">
                  <c:v>2.8982610433739731E-2</c:v>
                </c:pt>
                <c:pt idx="10729">
                  <c:v>2.8982610433739731E-2</c:v>
                </c:pt>
                <c:pt idx="10730">
                  <c:v>2.8982610433739731E-2</c:v>
                </c:pt>
                <c:pt idx="10731">
                  <c:v>2.8982610433739731E-2</c:v>
                </c:pt>
                <c:pt idx="10732">
                  <c:v>2.8982610433739731E-2</c:v>
                </c:pt>
                <c:pt idx="10733">
                  <c:v>2.8982610433739731E-2</c:v>
                </c:pt>
                <c:pt idx="10734">
                  <c:v>2.8982610433739731E-2</c:v>
                </c:pt>
                <c:pt idx="10735">
                  <c:v>2.8982610433739731E-2</c:v>
                </c:pt>
                <c:pt idx="10736">
                  <c:v>2.8982610433739731E-2</c:v>
                </c:pt>
                <c:pt idx="10737">
                  <c:v>2.8982610433739731E-2</c:v>
                </c:pt>
                <c:pt idx="10738">
                  <c:v>2.8782730361782916E-2</c:v>
                </c:pt>
                <c:pt idx="10739">
                  <c:v>2.8782730361782916E-2</c:v>
                </c:pt>
                <c:pt idx="10740">
                  <c:v>2.8782730361782916E-2</c:v>
                </c:pt>
                <c:pt idx="10741">
                  <c:v>2.8782730361782916E-2</c:v>
                </c:pt>
                <c:pt idx="10742">
                  <c:v>2.8782730361782916E-2</c:v>
                </c:pt>
                <c:pt idx="10743">
                  <c:v>2.8782730361782916E-2</c:v>
                </c:pt>
                <c:pt idx="10744">
                  <c:v>2.8782730361782916E-2</c:v>
                </c:pt>
                <c:pt idx="10745">
                  <c:v>2.8782730361782916E-2</c:v>
                </c:pt>
                <c:pt idx="10746">
                  <c:v>2.8782730361782916E-2</c:v>
                </c:pt>
                <c:pt idx="10747">
                  <c:v>2.8782730361782916E-2</c:v>
                </c:pt>
                <c:pt idx="10748">
                  <c:v>2.8782730361782916E-2</c:v>
                </c:pt>
                <c:pt idx="10749">
                  <c:v>2.8782730361782916E-2</c:v>
                </c:pt>
                <c:pt idx="10750">
                  <c:v>2.8782730361782916E-2</c:v>
                </c:pt>
                <c:pt idx="10751">
                  <c:v>2.8782730361782916E-2</c:v>
                </c:pt>
                <c:pt idx="10752">
                  <c:v>2.8782730361782916E-2</c:v>
                </c:pt>
                <c:pt idx="10753">
                  <c:v>2.8782730361782916E-2</c:v>
                </c:pt>
                <c:pt idx="10754">
                  <c:v>2.8782730361782916E-2</c:v>
                </c:pt>
                <c:pt idx="10755">
                  <c:v>2.8782730361782916E-2</c:v>
                </c:pt>
                <c:pt idx="10756">
                  <c:v>2.8582850289826101E-2</c:v>
                </c:pt>
                <c:pt idx="10757">
                  <c:v>2.8582850289826101E-2</c:v>
                </c:pt>
                <c:pt idx="10758">
                  <c:v>2.8582850289826101E-2</c:v>
                </c:pt>
                <c:pt idx="10759">
                  <c:v>2.8582850289826101E-2</c:v>
                </c:pt>
                <c:pt idx="10760">
                  <c:v>2.8582850289826101E-2</c:v>
                </c:pt>
                <c:pt idx="10761">
                  <c:v>2.8582850289826101E-2</c:v>
                </c:pt>
                <c:pt idx="10762">
                  <c:v>2.8582850289826101E-2</c:v>
                </c:pt>
                <c:pt idx="10763">
                  <c:v>2.8582850289826101E-2</c:v>
                </c:pt>
                <c:pt idx="10764">
                  <c:v>2.8582850289826101E-2</c:v>
                </c:pt>
                <c:pt idx="10765">
                  <c:v>2.8582850289826101E-2</c:v>
                </c:pt>
                <c:pt idx="10766">
                  <c:v>2.8582850289826101E-2</c:v>
                </c:pt>
                <c:pt idx="10767">
                  <c:v>2.8582850289826101E-2</c:v>
                </c:pt>
                <c:pt idx="10768">
                  <c:v>2.8582850289826101E-2</c:v>
                </c:pt>
                <c:pt idx="10769">
                  <c:v>2.8382970217869286E-2</c:v>
                </c:pt>
                <c:pt idx="10770">
                  <c:v>2.8183090145912471E-2</c:v>
                </c:pt>
                <c:pt idx="10771">
                  <c:v>2.7983210073955656E-2</c:v>
                </c:pt>
                <c:pt idx="10772">
                  <c:v>2.7983210073955656E-2</c:v>
                </c:pt>
                <c:pt idx="10773">
                  <c:v>2.7783330001998841E-2</c:v>
                </c:pt>
                <c:pt idx="10774">
                  <c:v>2.7783330001998841E-2</c:v>
                </c:pt>
                <c:pt idx="10775">
                  <c:v>2.7783330001998841E-2</c:v>
                </c:pt>
                <c:pt idx="10776">
                  <c:v>2.7783330001998841E-2</c:v>
                </c:pt>
                <c:pt idx="10777">
                  <c:v>2.7783330001998841E-2</c:v>
                </c:pt>
                <c:pt idx="10778">
                  <c:v>2.7783330001998841E-2</c:v>
                </c:pt>
                <c:pt idx="10779">
                  <c:v>2.7783330001998841E-2</c:v>
                </c:pt>
                <c:pt idx="10780">
                  <c:v>2.7783330001998841E-2</c:v>
                </c:pt>
                <c:pt idx="10781">
                  <c:v>2.7783330001998841E-2</c:v>
                </c:pt>
                <c:pt idx="10782">
                  <c:v>2.7783330001998841E-2</c:v>
                </c:pt>
                <c:pt idx="10783">
                  <c:v>2.7783330001998841E-2</c:v>
                </c:pt>
                <c:pt idx="10784">
                  <c:v>2.7583449930042025E-2</c:v>
                </c:pt>
                <c:pt idx="10785">
                  <c:v>2.7583449930042025E-2</c:v>
                </c:pt>
                <c:pt idx="10786">
                  <c:v>2.7583449930042025E-2</c:v>
                </c:pt>
                <c:pt idx="10787">
                  <c:v>2.7583449930042025E-2</c:v>
                </c:pt>
                <c:pt idx="10788">
                  <c:v>2.7583449930042025E-2</c:v>
                </c:pt>
                <c:pt idx="10789">
                  <c:v>2.7583449930042025E-2</c:v>
                </c:pt>
                <c:pt idx="10790">
                  <c:v>2.7583449930042025E-2</c:v>
                </c:pt>
                <c:pt idx="10791">
                  <c:v>2.7583449930042025E-2</c:v>
                </c:pt>
                <c:pt idx="10792">
                  <c:v>2.7583449930042025E-2</c:v>
                </c:pt>
                <c:pt idx="10793">
                  <c:v>2.7583449930042025E-2</c:v>
                </c:pt>
                <c:pt idx="10794">
                  <c:v>2.7583449930042025E-2</c:v>
                </c:pt>
                <c:pt idx="10795">
                  <c:v>2.7583449930042025E-2</c:v>
                </c:pt>
                <c:pt idx="10796">
                  <c:v>2.7583449930042025E-2</c:v>
                </c:pt>
                <c:pt idx="10797">
                  <c:v>2.7583449930042025E-2</c:v>
                </c:pt>
                <c:pt idx="10798">
                  <c:v>2.7583449930042025E-2</c:v>
                </c:pt>
                <c:pt idx="10799">
                  <c:v>2.7583449930042025E-2</c:v>
                </c:pt>
                <c:pt idx="10800">
                  <c:v>2.7583449930042025E-2</c:v>
                </c:pt>
                <c:pt idx="10801">
                  <c:v>2.7583449930042025E-2</c:v>
                </c:pt>
                <c:pt idx="10802">
                  <c:v>2.7583449930042025E-2</c:v>
                </c:pt>
                <c:pt idx="10803">
                  <c:v>2.7583449930042025E-2</c:v>
                </c:pt>
                <c:pt idx="10804">
                  <c:v>2.7583449930042025E-2</c:v>
                </c:pt>
                <c:pt idx="10805">
                  <c:v>2.7583449930042025E-2</c:v>
                </c:pt>
                <c:pt idx="10806">
                  <c:v>2.7583449930042025E-2</c:v>
                </c:pt>
                <c:pt idx="10807">
                  <c:v>2.7583449930042025E-2</c:v>
                </c:pt>
                <c:pt idx="10808">
                  <c:v>2.7583449930042025E-2</c:v>
                </c:pt>
                <c:pt idx="10809">
                  <c:v>2.7583449930042025E-2</c:v>
                </c:pt>
                <c:pt idx="10810">
                  <c:v>2.7583449930042025E-2</c:v>
                </c:pt>
                <c:pt idx="10811">
                  <c:v>2.7583449930042025E-2</c:v>
                </c:pt>
                <c:pt idx="10812">
                  <c:v>2.7583449930042025E-2</c:v>
                </c:pt>
                <c:pt idx="10813">
                  <c:v>2.7583449930042025E-2</c:v>
                </c:pt>
                <c:pt idx="10814">
                  <c:v>2.7583449930042025E-2</c:v>
                </c:pt>
                <c:pt idx="10815">
                  <c:v>2.7583449930042025E-2</c:v>
                </c:pt>
                <c:pt idx="10816">
                  <c:v>2.7583449930042025E-2</c:v>
                </c:pt>
                <c:pt idx="10817">
                  <c:v>2.7383569858085099E-2</c:v>
                </c:pt>
                <c:pt idx="10818">
                  <c:v>2.7383569858085099E-2</c:v>
                </c:pt>
                <c:pt idx="10819">
                  <c:v>2.7383569858085099E-2</c:v>
                </c:pt>
                <c:pt idx="10820">
                  <c:v>2.7383569858085099E-2</c:v>
                </c:pt>
                <c:pt idx="10821">
                  <c:v>2.7383569858085099E-2</c:v>
                </c:pt>
                <c:pt idx="10822">
                  <c:v>2.7383569858085099E-2</c:v>
                </c:pt>
                <c:pt idx="10823">
                  <c:v>2.7383569858085099E-2</c:v>
                </c:pt>
                <c:pt idx="10824">
                  <c:v>2.7383569858085099E-2</c:v>
                </c:pt>
                <c:pt idx="10825">
                  <c:v>2.7383569858085099E-2</c:v>
                </c:pt>
                <c:pt idx="10826">
                  <c:v>2.7383569858085099E-2</c:v>
                </c:pt>
                <c:pt idx="10827">
                  <c:v>2.7383569858085099E-2</c:v>
                </c:pt>
                <c:pt idx="10828">
                  <c:v>2.7383569858085099E-2</c:v>
                </c:pt>
                <c:pt idx="10829">
                  <c:v>2.7383569858085099E-2</c:v>
                </c:pt>
                <c:pt idx="10830">
                  <c:v>2.7383569858085099E-2</c:v>
                </c:pt>
                <c:pt idx="10831">
                  <c:v>2.7383569858085099E-2</c:v>
                </c:pt>
                <c:pt idx="10832">
                  <c:v>2.7383569858085099E-2</c:v>
                </c:pt>
                <c:pt idx="10833">
                  <c:v>2.7383569858085099E-2</c:v>
                </c:pt>
                <c:pt idx="10834">
                  <c:v>2.7383569858085099E-2</c:v>
                </c:pt>
                <c:pt idx="10835">
                  <c:v>2.7383569858085099E-2</c:v>
                </c:pt>
                <c:pt idx="10836">
                  <c:v>2.7383569858085099E-2</c:v>
                </c:pt>
                <c:pt idx="10837">
                  <c:v>2.7383569858085099E-2</c:v>
                </c:pt>
                <c:pt idx="10838">
                  <c:v>2.7383569858085099E-2</c:v>
                </c:pt>
                <c:pt idx="10839">
                  <c:v>2.7383569858085099E-2</c:v>
                </c:pt>
                <c:pt idx="10840">
                  <c:v>2.7383569858085099E-2</c:v>
                </c:pt>
                <c:pt idx="10841">
                  <c:v>2.7383569858085099E-2</c:v>
                </c:pt>
                <c:pt idx="10842">
                  <c:v>2.7383569858085099E-2</c:v>
                </c:pt>
                <c:pt idx="10843">
                  <c:v>2.7183689786128284E-2</c:v>
                </c:pt>
                <c:pt idx="10844">
                  <c:v>2.7183689786128284E-2</c:v>
                </c:pt>
                <c:pt idx="10845">
                  <c:v>2.7183689786128284E-2</c:v>
                </c:pt>
                <c:pt idx="10846">
                  <c:v>2.7183689786128284E-2</c:v>
                </c:pt>
                <c:pt idx="10847">
                  <c:v>2.6983809714171469E-2</c:v>
                </c:pt>
                <c:pt idx="10848">
                  <c:v>2.6983809714171469E-2</c:v>
                </c:pt>
                <c:pt idx="10849">
                  <c:v>2.6783929642214654E-2</c:v>
                </c:pt>
                <c:pt idx="10850">
                  <c:v>2.6783929642214654E-2</c:v>
                </c:pt>
                <c:pt idx="10851">
                  <c:v>2.6783929642214654E-2</c:v>
                </c:pt>
                <c:pt idx="10852">
                  <c:v>2.6783929642214654E-2</c:v>
                </c:pt>
                <c:pt idx="10853">
                  <c:v>2.6783929642214654E-2</c:v>
                </c:pt>
                <c:pt idx="10854">
                  <c:v>2.6783929642214654E-2</c:v>
                </c:pt>
                <c:pt idx="10855">
                  <c:v>2.6783929642214654E-2</c:v>
                </c:pt>
                <c:pt idx="10856">
                  <c:v>2.6783929642214654E-2</c:v>
                </c:pt>
                <c:pt idx="10857">
                  <c:v>2.6783929642214654E-2</c:v>
                </c:pt>
                <c:pt idx="10858">
                  <c:v>2.6783929642214654E-2</c:v>
                </c:pt>
                <c:pt idx="10859">
                  <c:v>2.6783929642214654E-2</c:v>
                </c:pt>
                <c:pt idx="10860">
                  <c:v>2.6584049570257839E-2</c:v>
                </c:pt>
                <c:pt idx="10861">
                  <c:v>2.6584049570257839E-2</c:v>
                </c:pt>
                <c:pt idx="10862">
                  <c:v>2.6384169498301024E-2</c:v>
                </c:pt>
                <c:pt idx="10863">
                  <c:v>2.6384169498301024E-2</c:v>
                </c:pt>
                <c:pt idx="10864">
                  <c:v>2.6384169498301024E-2</c:v>
                </c:pt>
                <c:pt idx="10865">
                  <c:v>2.6384169498301024E-2</c:v>
                </c:pt>
                <c:pt idx="10866">
                  <c:v>2.6384169498301024E-2</c:v>
                </c:pt>
                <c:pt idx="10867">
                  <c:v>2.6384169498301024E-2</c:v>
                </c:pt>
                <c:pt idx="10868">
                  <c:v>2.6384169498301024E-2</c:v>
                </c:pt>
                <c:pt idx="10869">
                  <c:v>2.6384169498301024E-2</c:v>
                </c:pt>
                <c:pt idx="10870">
                  <c:v>2.6384169498301024E-2</c:v>
                </c:pt>
                <c:pt idx="10871">
                  <c:v>2.6184289426344209E-2</c:v>
                </c:pt>
                <c:pt idx="10872">
                  <c:v>2.6184289426344209E-2</c:v>
                </c:pt>
                <c:pt idx="10873">
                  <c:v>2.6184289426344209E-2</c:v>
                </c:pt>
                <c:pt idx="10874">
                  <c:v>2.6184289426344209E-2</c:v>
                </c:pt>
                <c:pt idx="10875">
                  <c:v>2.6184289426344209E-2</c:v>
                </c:pt>
                <c:pt idx="10876">
                  <c:v>2.5984409354387394E-2</c:v>
                </c:pt>
                <c:pt idx="10877">
                  <c:v>2.5984409354387394E-2</c:v>
                </c:pt>
                <c:pt idx="10878">
                  <c:v>2.5984409354387394E-2</c:v>
                </c:pt>
                <c:pt idx="10879">
                  <c:v>2.5784529282430579E-2</c:v>
                </c:pt>
                <c:pt idx="10880">
                  <c:v>2.5584649210473764E-2</c:v>
                </c:pt>
                <c:pt idx="10881">
                  <c:v>2.5584649210473764E-2</c:v>
                </c:pt>
                <c:pt idx="10882">
                  <c:v>2.5584649210473764E-2</c:v>
                </c:pt>
                <c:pt idx="10883">
                  <c:v>2.5584649210473764E-2</c:v>
                </c:pt>
                <c:pt idx="10884">
                  <c:v>2.5384769138516838E-2</c:v>
                </c:pt>
                <c:pt idx="10885">
                  <c:v>2.5184889066560023E-2</c:v>
                </c:pt>
                <c:pt idx="10886">
                  <c:v>2.5184889066560023E-2</c:v>
                </c:pt>
                <c:pt idx="10887">
                  <c:v>2.5184889066560023E-2</c:v>
                </c:pt>
                <c:pt idx="10888">
                  <c:v>2.5184889066560023E-2</c:v>
                </c:pt>
                <c:pt idx="10889">
                  <c:v>2.5184889066560023E-2</c:v>
                </c:pt>
                <c:pt idx="10890">
                  <c:v>2.5184889066560023E-2</c:v>
                </c:pt>
                <c:pt idx="10891">
                  <c:v>2.5184889066560023E-2</c:v>
                </c:pt>
                <c:pt idx="10892">
                  <c:v>2.5184889066560023E-2</c:v>
                </c:pt>
                <c:pt idx="10893">
                  <c:v>2.5184889066560023E-2</c:v>
                </c:pt>
                <c:pt idx="10894">
                  <c:v>2.5184889066560023E-2</c:v>
                </c:pt>
                <c:pt idx="10895">
                  <c:v>2.5184889066560023E-2</c:v>
                </c:pt>
                <c:pt idx="10896">
                  <c:v>2.5184889066560023E-2</c:v>
                </c:pt>
                <c:pt idx="10897">
                  <c:v>2.5184889066560023E-2</c:v>
                </c:pt>
                <c:pt idx="10898">
                  <c:v>2.5184889066560023E-2</c:v>
                </c:pt>
                <c:pt idx="10899">
                  <c:v>2.5184889066560023E-2</c:v>
                </c:pt>
                <c:pt idx="10900">
                  <c:v>2.5184889066560023E-2</c:v>
                </c:pt>
                <c:pt idx="10901">
                  <c:v>2.5184889066560023E-2</c:v>
                </c:pt>
                <c:pt idx="10902">
                  <c:v>2.5184889066560023E-2</c:v>
                </c:pt>
                <c:pt idx="10903">
                  <c:v>2.5184889066560023E-2</c:v>
                </c:pt>
                <c:pt idx="10904">
                  <c:v>2.5184889066560023E-2</c:v>
                </c:pt>
                <c:pt idx="10905">
                  <c:v>2.5184889066560023E-2</c:v>
                </c:pt>
                <c:pt idx="10906">
                  <c:v>2.5184889066560023E-2</c:v>
                </c:pt>
                <c:pt idx="10907">
                  <c:v>2.5184889066560023E-2</c:v>
                </c:pt>
                <c:pt idx="10908">
                  <c:v>2.5184889066560023E-2</c:v>
                </c:pt>
                <c:pt idx="10909">
                  <c:v>2.5184889066560023E-2</c:v>
                </c:pt>
                <c:pt idx="10910">
                  <c:v>2.5184889066560023E-2</c:v>
                </c:pt>
                <c:pt idx="10911">
                  <c:v>2.5184889066560023E-2</c:v>
                </c:pt>
                <c:pt idx="10912">
                  <c:v>2.5184889066560023E-2</c:v>
                </c:pt>
                <c:pt idx="10913">
                  <c:v>2.5184889066560023E-2</c:v>
                </c:pt>
                <c:pt idx="10914">
                  <c:v>2.5184889066560023E-2</c:v>
                </c:pt>
                <c:pt idx="10915">
                  <c:v>2.4985008994603208E-2</c:v>
                </c:pt>
                <c:pt idx="10916">
                  <c:v>2.4985008994603208E-2</c:v>
                </c:pt>
                <c:pt idx="10917">
                  <c:v>2.4985008994603208E-2</c:v>
                </c:pt>
                <c:pt idx="10918">
                  <c:v>2.4985008994603208E-2</c:v>
                </c:pt>
                <c:pt idx="10919">
                  <c:v>2.4985008994603208E-2</c:v>
                </c:pt>
                <c:pt idx="10920">
                  <c:v>2.4985008994603208E-2</c:v>
                </c:pt>
                <c:pt idx="10921">
                  <c:v>2.4985008994603208E-2</c:v>
                </c:pt>
                <c:pt idx="10922">
                  <c:v>2.4985008994603208E-2</c:v>
                </c:pt>
                <c:pt idx="10923">
                  <c:v>2.4985008994603208E-2</c:v>
                </c:pt>
                <c:pt idx="10924">
                  <c:v>2.4985008994603208E-2</c:v>
                </c:pt>
                <c:pt idx="10925">
                  <c:v>2.4785128922646393E-2</c:v>
                </c:pt>
                <c:pt idx="10926">
                  <c:v>2.4785128922646393E-2</c:v>
                </c:pt>
                <c:pt idx="10927">
                  <c:v>2.4585248850689578E-2</c:v>
                </c:pt>
                <c:pt idx="10928">
                  <c:v>2.4585248850689578E-2</c:v>
                </c:pt>
                <c:pt idx="10929">
                  <c:v>2.4585248850689578E-2</c:v>
                </c:pt>
                <c:pt idx="10930">
                  <c:v>2.4585248850689578E-2</c:v>
                </c:pt>
                <c:pt idx="10931">
                  <c:v>2.4385368778732763E-2</c:v>
                </c:pt>
                <c:pt idx="10932">
                  <c:v>2.4385368778732763E-2</c:v>
                </c:pt>
                <c:pt idx="10933">
                  <c:v>2.4385368778732763E-2</c:v>
                </c:pt>
                <c:pt idx="10934">
                  <c:v>2.4385368778732763E-2</c:v>
                </c:pt>
                <c:pt idx="10935">
                  <c:v>2.4185488706775948E-2</c:v>
                </c:pt>
                <c:pt idx="10936">
                  <c:v>2.4185488706775948E-2</c:v>
                </c:pt>
                <c:pt idx="10937">
                  <c:v>2.4185488706775948E-2</c:v>
                </c:pt>
                <c:pt idx="10938">
                  <c:v>2.4185488706775948E-2</c:v>
                </c:pt>
                <c:pt idx="10939">
                  <c:v>2.3985608634819133E-2</c:v>
                </c:pt>
                <c:pt idx="10940">
                  <c:v>2.3985608634819133E-2</c:v>
                </c:pt>
                <c:pt idx="10941">
                  <c:v>2.3985608634819133E-2</c:v>
                </c:pt>
                <c:pt idx="10942">
                  <c:v>2.3985608634819133E-2</c:v>
                </c:pt>
                <c:pt idx="10943">
                  <c:v>2.3785728562862318E-2</c:v>
                </c:pt>
                <c:pt idx="10944">
                  <c:v>2.3785728562862318E-2</c:v>
                </c:pt>
                <c:pt idx="10945">
                  <c:v>2.3785728562862318E-2</c:v>
                </c:pt>
                <c:pt idx="10946">
                  <c:v>2.3785728562862318E-2</c:v>
                </c:pt>
                <c:pt idx="10947">
                  <c:v>2.3785728562862318E-2</c:v>
                </c:pt>
                <c:pt idx="10948">
                  <c:v>2.3785728562862318E-2</c:v>
                </c:pt>
                <c:pt idx="10949">
                  <c:v>2.3785728562862318E-2</c:v>
                </c:pt>
                <c:pt idx="10950">
                  <c:v>2.3785728562862318E-2</c:v>
                </c:pt>
                <c:pt idx="10951">
                  <c:v>2.3785728562862318E-2</c:v>
                </c:pt>
                <c:pt idx="10952">
                  <c:v>2.3785728562862318E-2</c:v>
                </c:pt>
                <c:pt idx="10953">
                  <c:v>2.3785728562862318E-2</c:v>
                </c:pt>
                <c:pt idx="10954">
                  <c:v>2.3785728562862318E-2</c:v>
                </c:pt>
                <c:pt idx="10955">
                  <c:v>2.3585848490905503E-2</c:v>
                </c:pt>
                <c:pt idx="10956">
                  <c:v>2.3385968418948577E-2</c:v>
                </c:pt>
                <c:pt idx="10957">
                  <c:v>2.3385968418948577E-2</c:v>
                </c:pt>
                <c:pt idx="10958">
                  <c:v>2.3385968418948577E-2</c:v>
                </c:pt>
                <c:pt idx="10959">
                  <c:v>2.3385968418948577E-2</c:v>
                </c:pt>
                <c:pt idx="10960">
                  <c:v>2.3385968418948577E-2</c:v>
                </c:pt>
                <c:pt idx="10961">
                  <c:v>2.3385968418948577E-2</c:v>
                </c:pt>
                <c:pt idx="10962">
                  <c:v>2.3385968418948577E-2</c:v>
                </c:pt>
                <c:pt idx="10963">
                  <c:v>2.3385968418948577E-2</c:v>
                </c:pt>
                <c:pt idx="10964">
                  <c:v>2.3385968418948577E-2</c:v>
                </c:pt>
                <c:pt idx="10965">
                  <c:v>2.3385968418948577E-2</c:v>
                </c:pt>
                <c:pt idx="10966">
                  <c:v>2.3385968418948577E-2</c:v>
                </c:pt>
                <c:pt idx="10967">
                  <c:v>2.3385968418948577E-2</c:v>
                </c:pt>
                <c:pt idx="10968">
                  <c:v>2.3385968418948577E-2</c:v>
                </c:pt>
                <c:pt idx="10969">
                  <c:v>2.3385968418948577E-2</c:v>
                </c:pt>
                <c:pt idx="10970">
                  <c:v>2.3385968418948577E-2</c:v>
                </c:pt>
                <c:pt idx="10971">
                  <c:v>2.3385968418948577E-2</c:v>
                </c:pt>
                <c:pt idx="10972">
                  <c:v>2.3385968418948577E-2</c:v>
                </c:pt>
                <c:pt idx="10973">
                  <c:v>2.3385968418948577E-2</c:v>
                </c:pt>
                <c:pt idx="10974">
                  <c:v>2.3385968418948577E-2</c:v>
                </c:pt>
                <c:pt idx="10975">
                  <c:v>2.3385968418948577E-2</c:v>
                </c:pt>
                <c:pt idx="10976">
                  <c:v>2.3385968418948577E-2</c:v>
                </c:pt>
                <c:pt idx="10977">
                  <c:v>2.3385968418948577E-2</c:v>
                </c:pt>
                <c:pt idx="10978">
                  <c:v>2.3385968418948577E-2</c:v>
                </c:pt>
                <c:pt idx="10979">
                  <c:v>2.3385968418948577E-2</c:v>
                </c:pt>
                <c:pt idx="10980">
                  <c:v>2.3385968418948577E-2</c:v>
                </c:pt>
                <c:pt idx="10981">
                  <c:v>2.3186088346991762E-2</c:v>
                </c:pt>
                <c:pt idx="10982">
                  <c:v>2.3186088346991762E-2</c:v>
                </c:pt>
                <c:pt idx="10983">
                  <c:v>2.2986208275034947E-2</c:v>
                </c:pt>
                <c:pt idx="10984">
                  <c:v>2.2986208275034947E-2</c:v>
                </c:pt>
                <c:pt idx="10985">
                  <c:v>2.2986208275034947E-2</c:v>
                </c:pt>
                <c:pt idx="10986">
                  <c:v>2.2986208275034947E-2</c:v>
                </c:pt>
                <c:pt idx="10987">
                  <c:v>2.2986208275034947E-2</c:v>
                </c:pt>
                <c:pt idx="10988">
                  <c:v>2.2786328203078132E-2</c:v>
                </c:pt>
                <c:pt idx="10989">
                  <c:v>2.2786328203078132E-2</c:v>
                </c:pt>
                <c:pt idx="10990">
                  <c:v>2.2786328203078132E-2</c:v>
                </c:pt>
                <c:pt idx="10991">
                  <c:v>2.2786328203078132E-2</c:v>
                </c:pt>
                <c:pt idx="10992">
                  <c:v>2.2586448131121317E-2</c:v>
                </c:pt>
                <c:pt idx="10993">
                  <c:v>2.2586448131121317E-2</c:v>
                </c:pt>
                <c:pt idx="10994">
                  <c:v>2.2386568059164502E-2</c:v>
                </c:pt>
                <c:pt idx="10995">
                  <c:v>2.2386568059164502E-2</c:v>
                </c:pt>
                <c:pt idx="10996">
                  <c:v>2.2386568059164502E-2</c:v>
                </c:pt>
                <c:pt idx="10997">
                  <c:v>2.2386568059164502E-2</c:v>
                </c:pt>
                <c:pt idx="10998">
                  <c:v>2.2186687987207687E-2</c:v>
                </c:pt>
                <c:pt idx="10999">
                  <c:v>2.2186687987207687E-2</c:v>
                </c:pt>
                <c:pt idx="11000">
                  <c:v>2.2186687987207687E-2</c:v>
                </c:pt>
                <c:pt idx="11001">
                  <c:v>2.2186687987207687E-2</c:v>
                </c:pt>
                <c:pt idx="11002">
                  <c:v>2.2186687987207687E-2</c:v>
                </c:pt>
                <c:pt idx="11003">
                  <c:v>2.2186687987207687E-2</c:v>
                </c:pt>
                <c:pt idx="11004">
                  <c:v>2.2186687987207687E-2</c:v>
                </c:pt>
                <c:pt idx="11005">
                  <c:v>2.2186687987207687E-2</c:v>
                </c:pt>
                <c:pt idx="11006">
                  <c:v>2.2186687987207687E-2</c:v>
                </c:pt>
                <c:pt idx="11007">
                  <c:v>2.2186687987207687E-2</c:v>
                </c:pt>
                <c:pt idx="11008">
                  <c:v>2.2186687987207687E-2</c:v>
                </c:pt>
                <c:pt idx="11009">
                  <c:v>2.2186687987207687E-2</c:v>
                </c:pt>
                <c:pt idx="11010">
                  <c:v>2.2186687987207687E-2</c:v>
                </c:pt>
                <c:pt idx="11011">
                  <c:v>2.2186687987207687E-2</c:v>
                </c:pt>
                <c:pt idx="11012">
                  <c:v>2.2186687987207687E-2</c:v>
                </c:pt>
                <c:pt idx="11013">
                  <c:v>2.2186687987207687E-2</c:v>
                </c:pt>
                <c:pt idx="11014">
                  <c:v>2.2186687987207687E-2</c:v>
                </c:pt>
                <c:pt idx="11015">
                  <c:v>2.2186687987207687E-2</c:v>
                </c:pt>
                <c:pt idx="11016">
                  <c:v>2.1986807915250872E-2</c:v>
                </c:pt>
                <c:pt idx="11017">
                  <c:v>2.1986807915250872E-2</c:v>
                </c:pt>
                <c:pt idx="11018">
                  <c:v>2.1986807915250872E-2</c:v>
                </c:pt>
                <c:pt idx="11019">
                  <c:v>2.1786927843294057E-2</c:v>
                </c:pt>
                <c:pt idx="11020">
                  <c:v>2.1786927843294057E-2</c:v>
                </c:pt>
                <c:pt idx="11021">
                  <c:v>2.1786927843294057E-2</c:v>
                </c:pt>
                <c:pt idx="11022">
                  <c:v>2.1786927843294057E-2</c:v>
                </c:pt>
                <c:pt idx="11023">
                  <c:v>2.1786927843294057E-2</c:v>
                </c:pt>
                <c:pt idx="11024">
                  <c:v>2.1786927843294057E-2</c:v>
                </c:pt>
                <c:pt idx="11025">
                  <c:v>2.1786927843294057E-2</c:v>
                </c:pt>
                <c:pt idx="11026">
                  <c:v>2.1786927843294057E-2</c:v>
                </c:pt>
                <c:pt idx="11027">
                  <c:v>2.1786927843294057E-2</c:v>
                </c:pt>
                <c:pt idx="11028">
                  <c:v>2.1786927843294057E-2</c:v>
                </c:pt>
                <c:pt idx="11029">
                  <c:v>2.1786927843294057E-2</c:v>
                </c:pt>
                <c:pt idx="11030">
                  <c:v>2.1587047771337242E-2</c:v>
                </c:pt>
                <c:pt idx="11031">
                  <c:v>2.1587047771337242E-2</c:v>
                </c:pt>
                <c:pt idx="11032">
                  <c:v>2.1587047771337242E-2</c:v>
                </c:pt>
                <c:pt idx="11033">
                  <c:v>2.1587047771337242E-2</c:v>
                </c:pt>
                <c:pt idx="11034">
                  <c:v>2.1387167699380427E-2</c:v>
                </c:pt>
                <c:pt idx="11035">
                  <c:v>2.1387167699380427E-2</c:v>
                </c:pt>
                <c:pt idx="11036">
                  <c:v>2.1387167699380427E-2</c:v>
                </c:pt>
                <c:pt idx="11037">
                  <c:v>2.1187287627423501E-2</c:v>
                </c:pt>
                <c:pt idx="11038">
                  <c:v>2.1187287627423501E-2</c:v>
                </c:pt>
                <c:pt idx="11039">
                  <c:v>2.1187287627423501E-2</c:v>
                </c:pt>
                <c:pt idx="11040">
                  <c:v>2.1187287627423501E-2</c:v>
                </c:pt>
                <c:pt idx="11041">
                  <c:v>2.1187287627423501E-2</c:v>
                </c:pt>
                <c:pt idx="11042">
                  <c:v>2.0987407555466686E-2</c:v>
                </c:pt>
                <c:pt idx="11043">
                  <c:v>2.0787527483509871E-2</c:v>
                </c:pt>
                <c:pt idx="11044">
                  <c:v>2.0787527483509871E-2</c:v>
                </c:pt>
                <c:pt idx="11045">
                  <c:v>2.0787527483509871E-2</c:v>
                </c:pt>
                <c:pt idx="11046">
                  <c:v>2.0787527483509871E-2</c:v>
                </c:pt>
                <c:pt idx="11047">
                  <c:v>2.0787527483509871E-2</c:v>
                </c:pt>
                <c:pt idx="11048">
                  <c:v>2.0787527483509871E-2</c:v>
                </c:pt>
                <c:pt idx="11049">
                  <c:v>2.0787527483509871E-2</c:v>
                </c:pt>
                <c:pt idx="11050">
                  <c:v>2.0787527483509871E-2</c:v>
                </c:pt>
                <c:pt idx="11051">
                  <c:v>2.0587647411553056E-2</c:v>
                </c:pt>
                <c:pt idx="11052">
                  <c:v>2.0587647411553056E-2</c:v>
                </c:pt>
                <c:pt idx="11053">
                  <c:v>2.0587647411553056E-2</c:v>
                </c:pt>
                <c:pt idx="11054">
                  <c:v>2.0587647411553056E-2</c:v>
                </c:pt>
                <c:pt idx="11055">
                  <c:v>2.0587647411553056E-2</c:v>
                </c:pt>
                <c:pt idx="11056">
                  <c:v>2.0587647411553056E-2</c:v>
                </c:pt>
                <c:pt idx="11057">
                  <c:v>2.0587647411553056E-2</c:v>
                </c:pt>
                <c:pt idx="11058">
                  <c:v>2.0587647411553056E-2</c:v>
                </c:pt>
                <c:pt idx="11059">
                  <c:v>2.0587647411553056E-2</c:v>
                </c:pt>
                <c:pt idx="11060">
                  <c:v>2.0587647411553056E-2</c:v>
                </c:pt>
                <c:pt idx="11061">
                  <c:v>2.0587647411553056E-2</c:v>
                </c:pt>
                <c:pt idx="11062">
                  <c:v>2.0587647411553056E-2</c:v>
                </c:pt>
                <c:pt idx="11063">
                  <c:v>2.0587647411553056E-2</c:v>
                </c:pt>
                <c:pt idx="11064">
                  <c:v>2.0587647411553056E-2</c:v>
                </c:pt>
                <c:pt idx="11065">
                  <c:v>2.0387767339596241E-2</c:v>
                </c:pt>
                <c:pt idx="11066">
                  <c:v>2.0387767339596241E-2</c:v>
                </c:pt>
                <c:pt idx="11067">
                  <c:v>2.0387767339596241E-2</c:v>
                </c:pt>
                <c:pt idx="11068">
                  <c:v>2.0387767339596241E-2</c:v>
                </c:pt>
                <c:pt idx="11069">
                  <c:v>2.0387767339596241E-2</c:v>
                </c:pt>
                <c:pt idx="11070">
                  <c:v>2.0387767339596241E-2</c:v>
                </c:pt>
                <c:pt idx="11071">
                  <c:v>2.0387767339596241E-2</c:v>
                </c:pt>
                <c:pt idx="11072">
                  <c:v>2.0387767339596241E-2</c:v>
                </c:pt>
                <c:pt idx="11073">
                  <c:v>2.0387767339596241E-2</c:v>
                </c:pt>
                <c:pt idx="11074">
                  <c:v>2.0387767339596241E-2</c:v>
                </c:pt>
                <c:pt idx="11075">
                  <c:v>2.0387767339596241E-2</c:v>
                </c:pt>
                <c:pt idx="11076">
                  <c:v>2.0187887267639426E-2</c:v>
                </c:pt>
                <c:pt idx="11077">
                  <c:v>2.0187887267639426E-2</c:v>
                </c:pt>
                <c:pt idx="11078">
                  <c:v>2.0187887267639426E-2</c:v>
                </c:pt>
                <c:pt idx="11079">
                  <c:v>2.0187887267639426E-2</c:v>
                </c:pt>
                <c:pt idx="11080">
                  <c:v>2.0187887267639426E-2</c:v>
                </c:pt>
                <c:pt idx="11081">
                  <c:v>1.9988007195682611E-2</c:v>
                </c:pt>
                <c:pt idx="11082">
                  <c:v>1.9988007195682611E-2</c:v>
                </c:pt>
                <c:pt idx="11083">
                  <c:v>1.9788127123725796E-2</c:v>
                </c:pt>
                <c:pt idx="11084">
                  <c:v>1.9588247051768981E-2</c:v>
                </c:pt>
                <c:pt idx="11085">
                  <c:v>1.9388366979812166E-2</c:v>
                </c:pt>
                <c:pt idx="11086">
                  <c:v>1.9388366979812166E-2</c:v>
                </c:pt>
                <c:pt idx="11087">
                  <c:v>1.918848690785524E-2</c:v>
                </c:pt>
                <c:pt idx="11088">
                  <c:v>1.918848690785524E-2</c:v>
                </c:pt>
                <c:pt idx="11089">
                  <c:v>1.918848690785524E-2</c:v>
                </c:pt>
                <c:pt idx="11090">
                  <c:v>1.918848690785524E-2</c:v>
                </c:pt>
                <c:pt idx="11091">
                  <c:v>1.918848690785524E-2</c:v>
                </c:pt>
                <c:pt idx="11092">
                  <c:v>1.8988606835898425E-2</c:v>
                </c:pt>
                <c:pt idx="11093">
                  <c:v>1.878872676394161E-2</c:v>
                </c:pt>
                <c:pt idx="11094">
                  <c:v>1.878872676394161E-2</c:v>
                </c:pt>
                <c:pt idx="11095">
                  <c:v>1.878872676394161E-2</c:v>
                </c:pt>
                <c:pt idx="11096">
                  <c:v>1.878872676394161E-2</c:v>
                </c:pt>
                <c:pt idx="11097">
                  <c:v>1.8588846691984795E-2</c:v>
                </c:pt>
                <c:pt idx="11098">
                  <c:v>1.8588846691984795E-2</c:v>
                </c:pt>
                <c:pt idx="11099">
                  <c:v>1.8588846691984795E-2</c:v>
                </c:pt>
                <c:pt idx="11100">
                  <c:v>1.8588846691984795E-2</c:v>
                </c:pt>
                <c:pt idx="11101">
                  <c:v>1.8588846691984795E-2</c:v>
                </c:pt>
                <c:pt idx="11102">
                  <c:v>1.8588846691984795E-2</c:v>
                </c:pt>
                <c:pt idx="11103">
                  <c:v>1.8588846691984795E-2</c:v>
                </c:pt>
                <c:pt idx="11104">
                  <c:v>1.8588846691984795E-2</c:v>
                </c:pt>
                <c:pt idx="11105">
                  <c:v>1.8588846691984795E-2</c:v>
                </c:pt>
                <c:pt idx="11106">
                  <c:v>1.8588846691984795E-2</c:v>
                </c:pt>
                <c:pt idx="11107">
                  <c:v>1.8588846691984795E-2</c:v>
                </c:pt>
                <c:pt idx="11108">
                  <c:v>1.8588846691984795E-2</c:v>
                </c:pt>
                <c:pt idx="11109">
                  <c:v>1.838896662002798E-2</c:v>
                </c:pt>
                <c:pt idx="11110">
                  <c:v>1.838896662002798E-2</c:v>
                </c:pt>
                <c:pt idx="11111">
                  <c:v>1.838896662002798E-2</c:v>
                </c:pt>
                <c:pt idx="11112">
                  <c:v>1.838896662002798E-2</c:v>
                </c:pt>
                <c:pt idx="11113">
                  <c:v>1.838896662002798E-2</c:v>
                </c:pt>
                <c:pt idx="11114">
                  <c:v>1.838896662002798E-2</c:v>
                </c:pt>
                <c:pt idx="11115">
                  <c:v>1.838896662002798E-2</c:v>
                </c:pt>
                <c:pt idx="11116">
                  <c:v>1.838896662002798E-2</c:v>
                </c:pt>
                <c:pt idx="11117">
                  <c:v>1.838896662002798E-2</c:v>
                </c:pt>
                <c:pt idx="11118">
                  <c:v>1.838896662002798E-2</c:v>
                </c:pt>
                <c:pt idx="11119">
                  <c:v>1.838896662002798E-2</c:v>
                </c:pt>
                <c:pt idx="11120">
                  <c:v>1.838896662002798E-2</c:v>
                </c:pt>
                <c:pt idx="11121">
                  <c:v>1.838896662002798E-2</c:v>
                </c:pt>
                <c:pt idx="11122">
                  <c:v>1.838896662002798E-2</c:v>
                </c:pt>
                <c:pt idx="11123">
                  <c:v>1.8189086548071165E-2</c:v>
                </c:pt>
                <c:pt idx="11124">
                  <c:v>1.798920647611435E-2</c:v>
                </c:pt>
                <c:pt idx="11125">
                  <c:v>1.798920647611435E-2</c:v>
                </c:pt>
                <c:pt idx="11126">
                  <c:v>1.7789326404157535E-2</c:v>
                </c:pt>
                <c:pt idx="11127">
                  <c:v>1.7789326404157535E-2</c:v>
                </c:pt>
                <c:pt idx="11128">
                  <c:v>1.7789326404157535E-2</c:v>
                </c:pt>
                <c:pt idx="11129">
                  <c:v>1.7789326404157535E-2</c:v>
                </c:pt>
                <c:pt idx="11130">
                  <c:v>1.7789326404157535E-2</c:v>
                </c:pt>
                <c:pt idx="11131">
                  <c:v>1.7789326404157535E-2</c:v>
                </c:pt>
                <c:pt idx="11132">
                  <c:v>1.7789326404157535E-2</c:v>
                </c:pt>
                <c:pt idx="11133">
                  <c:v>1.7789326404157535E-2</c:v>
                </c:pt>
                <c:pt idx="11134">
                  <c:v>1.7789326404157535E-2</c:v>
                </c:pt>
                <c:pt idx="11135">
                  <c:v>1.7789326404157535E-2</c:v>
                </c:pt>
                <c:pt idx="11136">
                  <c:v>1.7789326404157535E-2</c:v>
                </c:pt>
                <c:pt idx="11137">
                  <c:v>1.7789326404157535E-2</c:v>
                </c:pt>
                <c:pt idx="11138">
                  <c:v>1.7789326404157535E-2</c:v>
                </c:pt>
                <c:pt idx="11139">
                  <c:v>1.7789326404157535E-2</c:v>
                </c:pt>
                <c:pt idx="11140">
                  <c:v>1.7789326404157535E-2</c:v>
                </c:pt>
                <c:pt idx="11141">
                  <c:v>1.7789326404157535E-2</c:v>
                </c:pt>
                <c:pt idx="11142">
                  <c:v>1.758944633220072E-2</c:v>
                </c:pt>
                <c:pt idx="11143">
                  <c:v>1.758944633220072E-2</c:v>
                </c:pt>
                <c:pt idx="11144">
                  <c:v>1.758944633220072E-2</c:v>
                </c:pt>
                <c:pt idx="11145">
                  <c:v>1.758944633220072E-2</c:v>
                </c:pt>
                <c:pt idx="11146">
                  <c:v>1.7389566260243905E-2</c:v>
                </c:pt>
                <c:pt idx="11147">
                  <c:v>1.7389566260243905E-2</c:v>
                </c:pt>
                <c:pt idx="11148">
                  <c:v>1.7389566260243905E-2</c:v>
                </c:pt>
                <c:pt idx="11149">
                  <c:v>1.7189686188286979E-2</c:v>
                </c:pt>
                <c:pt idx="11150">
                  <c:v>1.7189686188286979E-2</c:v>
                </c:pt>
                <c:pt idx="11151">
                  <c:v>1.6989806116330164E-2</c:v>
                </c:pt>
                <c:pt idx="11152">
                  <c:v>1.6989806116330164E-2</c:v>
                </c:pt>
                <c:pt idx="11153">
                  <c:v>1.6989806116330164E-2</c:v>
                </c:pt>
                <c:pt idx="11154">
                  <c:v>1.6989806116330164E-2</c:v>
                </c:pt>
                <c:pt idx="11155">
                  <c:v>1.6989806116330164E-2</c:v>
                </c:pt>
                <c:pt idx="11156">
                  <c:v>1.6989806116330164E-2</c:v>
                </c:pt>
                <c:pt idx="11157">
                  <c:v>1.6989806116330164E-2</c:v>
                </c:pt>
                <c:pt idx="11158">
                  <c:v>1.6989806116330164E-2</c:v>
                </c:pt>
                <c:pt idx="11159">
                  <c:v>1.6989806116330164E-2</c:v>
                </c:pt>
                <c:pt idx="11160">
                  <c:v>1.6989806116330164E-2</c:v>
                </c:pt>
                <c:pt idx="11161">
                  <c:v>1.6989806116330164E-2</c:v>
                </c:pt>
                <c:pt idx="11162">
                  <c:v>1.6789926044373349E-2</c:v>
                </c:pt>
                <c:pt idx="11163">
                  <c:v>1.6789926044373349E-2</c:v>
                </c:pt>
                <c:pt idx="11164">
                  <c:v>1.6590045972416534E-2</c:v>
                </c:pt>
                <c:pt idx="11165">
                  <c:v>1.6590045972416534E-2</c:v>
                </c:pt>
                <c:pt idx="11166">
                  <c:v>1.6590045972416534E-2</c:v>
                </c:pt>
                <c:pt idx="11167">
                  <c:v>1.6590045972416534E-2</c:v>
                </c:pt>
                <c:pt idx="11168">
                  <c:v>1.6590045972416534E-2</c:v>
                </c:pt>
                <c:pt idx="11169">
                  <c:v>1.6590045972416534E-2</c:v>
                </c:pt>
                <c:pt idx="11170">
                  <c:v>1.6590045972416534E-2</c:v>
                </c:pt>
                <c:pt idx="11171">
                  <c:v>1.6590045972416534E-2</c:v>
                </c:pt>
                <c:pt idx="11172">
                  <c:v>1.6590045972416534E-2</c:v>
                </c:pt>
                <c:pt idx="11173">
                  <c:v>1.6590045972416534E-2</c:v>
                </c:pt>
                <c:pt idx="11174">
                  <c:v>1.6390165900459719E-2</c:v>
                </c:pt>
                <c:pt idx="11175">
                  <c:v>1.6390165900459719E-2</c:v>
                </c:pt>
                <c:pt idx="11176">
                  <c:v>1.6390165900459719E-2</c:v>
                </c:pt>
                <c:pt idx="11177">
                  <c:v>1.6390165900459719E-2</c:v>
                </c:pt>
                <c:pt idx="11178">
                  <c:v>1.6390165900459719E-2</c:v>
                </c:pt>
                <c:pt idx="11179">
                  <c:v>1.6390165900459719E-2</c:v>
                </c:pt>
                <c:pt idx="11180">
                  <c:v>1.6390165900459719E-2</c:v>
                </c:pt>
                <c:pt idx="11181">
                  <c:v>1.6390165900459719E-2</c:v>
                </c:pt>
                <c:pt idx="11182">
                  <c:v>1.6390165900459719E-2</c:v>
                </c:pt>
                <c:pt idx="11183">
                  <c:v>1.6390165900459719E-2</c:v>
                </c:pt>
                <c:pt idx="11184">
                  <c:v>1.6390165900459719E-2</c:v>
                </c:pt>
                <c:pt idx="11185">
                  <c:v>1.6390165900459719E-2</c:v>
                </c:pt>
                <c:pt idx="11186">
                  <c:v>1.6390165900459719E-2</c:v>
                </c:pt>
                <c:pt idx="11187">
                  <c:v>1.6390165900459719E-2</c:v>
                </c:pt>
                <c:pt idx="11188">
                  <c:v>1.6390165900459719E-2</c:v>
                </c:pt>
                <c:pt idx="11189">
                  <c:v>1.6390165900459719E-2</c:v>
                </c:pt>
                <c:pt idx="11190">
                  <c:v>1.6190285828502904E-2</c:v>
                </c:pt>
                <c:pt idx="11191">
                  <c:v>1.6190285828502904E-2</c:v>
                </c:pt>
                <c:pt idx="11192">
                  <c:v>1.6190285828502904E-2</c:v>
                </c:pt>
                <c:pt idx="11193">
                  <c:v>1.6190285828502904E-2</c:v>
                </c:pt>
                <c:pt idx="11194">
                  <c:v>1.6190285828502904E-2</c:v>
                </c:pt>
                <c:pt idx="11195">
                  <c:v>1.6190285828502904E-2</c:v>
                </c:pt>
                <c:pt idx="11196">
                  <c:v>1.6190285828502904E-2</c:v>
                </c:pt>
                <c:pt idx="11197">
                  <c:v>1.6190285828502904E-2</c:v>
                </c:pt>
                <c:pt idx="11198">
                  <c:v>1.6190285828502904E-2</c:v>
                </c:pt>
                <c:pt idx="11199">
                  <c:v>1.6190285828502904E-2</c:v>
                </c:pt>
                <c:pt idx="11200">
                  <c:v>1.5990405756546089E-2</c:v>
                </c:pt>
                <c:pt idx="11201">
                  <c:v>1.5990405756546089E-2</c:v>
                </c:pt>
                <c:pt idx="11202">
                  <c:v>1.5990405756546089E-2</c:v>
                </c:pt>
                <c:pt idx="11203">
                  <c:v>1.5990405756546089E-2</c:v>
                </c:pt>
                <c:pt idx="11204">
                  <c:v>1.5990405756546089E-2</c:v>
                </c:pt>
                <c:pt idx="11205">
                  <c:v>1.5990405756546089E-2</c:v>
                </c:pt>
                <c:pt idx="11206">
                  <c:v>1.5990405756546089E-2</c:v>
                </c:pt>
                <c:pt idx="11207">
                  <c:v>1.5990405756546089E-2</c:v>
                </c:pt>
                <c:pt idx="11208">
                  <c:v>1.5990405756546089E-2</c:v>
                </c:pt>
                <c:pt idx="11209">
                  <c:v>1.5990405756546089E-2</c:v>
                </c:pt>
                <c:pt idx="11210">
                  <c:v>1.5790525684589274E-2</c:v>
                </c:pt>
                <c:pt idx="11211">
                  <c:v>1.5790525684589274E-2</c:v>
                </c:pt>
                <c:pt idx="11212">
                  <c:v>1.5790525684589274E-2</c:v>
                </c:pt>
                <c:pt idx="11213">
                  <c:v>1.5790525684589274E-2</c:v>
                </c:pt>
                <c:pt idx="11214">
                  <c:v>1.5790525684589274E-2</c:v>
                </c:pt>
                <c:pt idx="11215">
                  <c:v>1.5790525684589274E-2</c:v>
                </c:pt>
                <c:pt idx="11216">
                  <c:v>1.5790525684589274E-2</c:v>
                </c:pt>
                <c:pt idx="11217">
                  <c:v>1.5790525684589274E-2</c:v>
                </c:pt>
                <c:pt idx="11218">
                  <c:v>1.5790525684589274E-2</c:v>
                </c:pt>
                <c:pt idx="11219">
                  <c:v>1.5790525684589274E-2</c:v>
                </c:pt>
                <c:pt idx="11220">
                  <c:v>1.5590645612632459E-2</c:v>
                </c:pt>
                <c:pt idx="11221">
                  <c:v>1.5590645612632459E-2</c:v>
                </c:pt>
                <c:pt idx="11222">
                  <c:v>1.5590645612632459E-2</c:v>
                </c:pt>
                <c:pt idx="11223">
                  <c:v>1.5590645612632459E-2</c:v>
                </c:pt>
                <c:pt idx="11224">
                  <c:v>1.5390765540675644E-2</c:v>
                </c:pt>
                <c:pt idx="11225">
                  <c:v>1.5390765540675644E-2</c:v>
                </c:pt>
                <c:pt idx="11226">
                  <c:v>1.5390765540675644E-2</c:v>
                </c:pt>
                <c:pt idx="11227">
                  <c:v>1.5390765540675644E-2</c:v>
                </c:pt>
                <c:pt idx="11228">
                  <c:v>1.5390765540675644E-2</c:v>
                </c:pt>
                <c:pt idx="11229">
                  <c:v>1.5390765540675644E-2</c:v>
                </c:pt>
                <c:pt idx="11230">
                  <c:v>1.5190885468718718E-2</c:v>
                </c:pt>
                <c:pt idx="11231">
                  <c:v>1.5190885468718718E-2</c:v>
                </c:pt>
                <c:pt idx="11232">
                  <c:v>1.5190885468718718E-2</c:v>
                </c:pt>
                <c:pt idx="11233">
                  <c:v>1.4991005396761903E-2</c:v>
                </c:pt>
                <c:pt idx="11234">
                  <c:v>1.4991005396761903E-2</c:v>
                </c:pt>
                <c:pt idx="11235">
                  <c:v>1.4991005396761903E-2</c:v>
                </c:pt>
                <c:pt idx="11236">
                  <c:v>1.4991005396761903E-2</c:v>
                </c:pt>
                <c:pt idx="11237">
                  <c:v>1.4991005396761903E-2</c:v>
                </c:pt>
                <c:pt idx="11238">
                  <c:v>1.4991005396761903E-2</c:v>
                </c:pt>
                <c:pt idx="11239">
                  <c:v>1.4991005396761903E-2</c:v>
                </c:pt>
                <c:pt idx="11240">
                  <c:v>1.4991005396761903E-2</c:v>
                </c:pt>
                <c:pt idx="11241">
                  <c:v>1.4791125324805088E-2</c:v>
                </c:pt>
                <c:pt idx="11242">
                  <c:v>1.4591245252848273E-2</c:v>
                </c:pt>
                <c:pt idx="11243">
                  <c:v>1.4591245252848273E-2</c:v>
                </c:pt>
                <c:pt idx="11244">
                  <c:v>1.4591245252848273E-2</c:v>
                </c:pt>
                <c:pt idx="11245">
                  <c:v>1.4591245252848273E-2</c:v>
                </c:pt>
                <c:pt idx="11246">
                  <c:v>1.4591245252848273E-2</c:v>
                </c:pt>
                <c:pt idx="11247">
                  <c:v>1.4591245252848273E-2</c:v>
                </c:pt>
                <c:pt idx="11248">
                  <c:v>1.4591245252848273E-2</c:v>
                </c:pt>
                <c:pt idx="11249">
                  <c:v>1.4591245252848273E-2</c:v>
                </c:pt>
                <c:pt idx="11250">
                  <c:v>1.4591245252848273E-2</c:v>
                </c:pt>
                <c:pt idx="11251">
                  <c:v>1.4591245252848273E-2</c:v>
                </c:pt>
                <c:pt idx="11252">
                  <c:v>1.4591245252848273E-2</c:v>
                </c:pt>
                <c:pt idx="11253">
                  <c:v>1.4591245252848273E-2</c:v>
                </c:pt>
                <c:pt idx="11254">
                  <c:v>1.4391365180891458E-2</c:v>
                </c:pt>
                <c:pt idx="11255">
                  <c:v>1.4391365180891458E-2</c:v>
                </c:pt>
                <c:pt idx="11256">
                  <c:v>1.4391365180891458E-2</c:v>
                </c:pt>
                <c:pt idx="11257">
                  <c:v>1.4391365180891458E-2</c:v>
                </c:pt>
                <c:pt idx="11258">
                  <c:v>1.4391365180891458E-2</c:v>
                </c:pt>
                <c:pt idx="11259">
                  <c:v>1.4391365180891458E-2</c:v>
                </c:pt>
                <c:pt idx="11260">
                  <c:v>1.4391365180891458E-2</c:v>
                </c:pt>
                <c:pt idx="11261">
                  <c:v>1.4391365180891458E-2</c:v>
                </c:pt>
                <c:pt idx="11262">
                  <c:v>1.4391365180891458E-2</c:v>
                </c:pt>
                <c:pt idx="11263">
                  <c:v>1.4391365180891458E-2</c:v>
                </c:pt>
                <c:pt idx="11264">
                  <c:v>1.4391365180891458E-2</c:v>
                </c:pt>
                <c:pt idx="11265">
                  <c:v>1.4191485108934643E-2</c:v>
                </c:pt>
                <c:pt idx="11266">
                  <c:v>1.4191485108934643E-2</c:v>
                </c:pt>
                <c:pt idx="11267">
                  <c:v>1.4191485108934643E-2</c:v>
                </c:pt>
                <c:pt idx="11268">
                  <c:v>1.3991605036977828E-2</c:v>
                </c:pt>
                <c:pt idx="11269">
                  <c:v>1.3991605036977828E-2</c:v>
                </c:pt>
                <c:pt idx="11270">
                  <c:v>1.3991605036977828E-2</c:v>
                </c:pt>
                <c:pt idx="11271">
                  <c:v>1.3991605036977828E-2</c:v>
                </c:pt>
                <c:pt idx="11272">
                  <c:v>1.3991605036977828E-2</c:v>
                </c:pt>
                <c:pt idx="11273">
                  <c:v>1.3991605036977828E-2</c:v>
                </c:pt>
                <c:pt idx="11274">
                  <c:v>1.3991605036977828E-2</c:v>
                </c:pt>
                <c:pt idx="11275">
                  <c:v>1.3991605036977828E-2</c:v>
                </c:pt>
                <c:pt idx="11276">
                  <c:v>1.3991605036977828E-2</c:v>
                </c:pt>
                <c:pt idx="11277">
                  <c:v>1.3991605036977828E-2</c:v>
                </c:pt>
                <c:pt idx="11278">
                  <c:v>1.3991605036977828E-2</c:v>
                </c:pt>
                <c:pt idx="11279">
                  <c:v>1.3991605036977828E-2</c:v>
                </c:pt>
                <c:pt idx="11280">
                  <c:v>1.3991605036977828E-2</c:v>
                </c:pt>
                <c:pt idx="11281">
                  <c:v>1.3991605036977828E-2</c:v>
                </c:pt>
                <c:pt idx="11282">
                  <c:v>1.3991605036977828E-2</c:v>
                </c:pt>
                <c:pt idx="11283">
                  <c:v>1.3991605036977828E-2</c:v>
                </c:pt>
                <c:pt idx="11284">
                  <c:v>1.3991605036977828E-2</c:v>
                </c:pt>
                <c:pt idx="11285">
                  <c:v>1.3991605036977828E-2</c:v>
                </c:pt>
                <c:pt idx="11286">
                  <c:v>1.3991605036977828E-2</c:v>
                </c:pt>
                <c:pt idx="11287">
                  <c:v>1.3991605036977828E-2</c:v>
                </c:pt>
                <c:pt idx="11288">
                  <c:v>1.3991605036977828E-2</c:v>
                </c:pt>
                <c:pt idx="11289">
                  <c:v>1.3991605036977828E-2</c:v>
                </c:pt>
                <c:pt idx="11290">
                  <c:v>1.3991605036977828E-2</c:v>
                </c:pt>
                <c:pt idx="11291">
                  <c:v>1.3991605036977828E-2</c:v>
                </c:pt>
                <c:pt idx="11292">
                  <c:v>1.3991605036977828E-2</c:v>
                </c:pt>
                <c:pt idx="11293">
                  <c:v>1.3791724965021013E-2</c:v>
                </c:pt>
                <c:pt idx="11294">
                  <c:v>1.3791724965021013E-2</c:v>
                </c:pt>
                <c:pt idx="11295">
                  <c:v>1.3791724965021013E-2</c:v>
                </c:pt>
                <c:pt idx="11296">
                  <c:v>1.3791724965021013E-2</c:v>
                </c:pt>
                <c:pt idx="11297">
                  <c:v>1.3791724965021013E-2</c:v>
                </c:pt>
                <c:pt idx="11298">
                  <c:v>1.3791724965021013E-2</c:v>
                </c:pt>
                <c:pt idx="11299">
                  <c:v>1.3791724965021013E-2</c:v>
                </c:pt>
                <c:pt idx="11300">
                  <c:v>1.3791724965021013E-2</c:v>
                </c:pt>
                <c:pt idx="11301">
                  <c:v>1.3791724965021013E-2</c:v>
                </c:pt>
                <c:pt idx="11302">
                  <c:v>1.3591844893064198E-2</c:v>
                </c:pt>
                <c:pt idx="11303">
                  <c:v>1.3591844893064198E-2</c:v>
                </c:pt>
                <c:pt idx="11304">
                  <c:v>1.3391964821107383E-2</c:v>
                </c:pt>
                <c:pt idx="11305">
                  <c:v>1.3391964821107383E-2</c:v>
                </c:pt>
                <c:pt idx="11306">
                  <c:v>1.3391964821107383E-2</c:v>
                </c:pt>
                <c:pt idx="11307">
                  <c:v>1.3192084749150457E-2</c:v>
                </c:pt>
                <c:pt idx="11308">
                  <c:v>1.3192084749150457E-2</c:v>
                </c:pt>
                <c:pt idx="11309">
                  <c:v>1.3192084749150457E-2</c:v>
                </c:pt>
                <c:pt idx="11310">
                  <c:v>1.3192084749150457E-2</c:v>
                </c:pt>
                <c:pt idx="11311">
                  <c:v>1.3192084749150457E-2</c:v>
                </c:pt>
                <c:pt idx="11312">
                  <c:v>1.3192084749150457E-2</c:v>
                </c:pt>
                <c:pt idx="11313">
                  <c:v>1.3192084749150457E-2</c:v>
                </c:pt>
                <c:pt idx="11314">
                  <c:v>1.3192084749150457E-2</c:v>
                </c:pt>
                <c:pt idx="11315">
                  <c:v>1.3192084749150457E-2</c:v>
                </c:pt>
                <c:pt idx="11316">
                  <c:v>1.3192084749150457E-2</c:v>
                </c:pt>
                <c:pt idx="11317">
                  <c:v>1.3192084749150457E-2</c:v>
                </c:pt>
                <c:pt idx="11318">
                  <c:v>1.3192084749150457E-2</c:v>
                </c:pt>
                <c:pt idx="11319">
                  <c:v>1.3192084749150457E-2</c:v>
                </c:pt>
                <c:pt idx="11320">
                  <c:v>1.3192084749150457E-2</c:v>
                </c:pt>
                <c:pt idx="11321">
                  <c:v>1.2992204677193642E-2</c:v>
                </c:pt>
                <c:pt idx="11322">
                  <c:v>1.2992204677193642E-2</c:v>
                </c:pt>
                <c:pt idx="11323">
                  <c:v>1.2992204677193642E-2</c:v>
                </c:pt>
                <c:pt idx="11324">
                  <c:v>1.2992204677193642E-2</c:v>
                </c:pt>
                <c:pt idx="11325">
                  <c:v>1.2992204677193642E-2</c:v>
                </c:pt>
                <c:pt idx="11326">
                  <c:v>1.2992204677193642E-2</c:v>
                </c:pt>
                <c:pt idx="11327">
                  <c:v>1.2992204677193642E-2</c:v>
                </c:pt>
                <c:pt idx="11328">
                  <c:v>1.2992204677193642E-2</c:v>
                </c:pt>
                <c:pt idx="11329">
                  <c:v>1.2792324605236827E-2</c:v>
                </c:pt>
                <c:pt idx="11330">
                  <c:v>1.2792324605236827E-2</c:v>
                </c:pt>
                <c:pt idx="11331">
                  <c:v>1.2592444533280012E-2</c:v>
                </c:pt>
                <c:pt idx="11332">
                  <c:v>1.2592444533280012E-2</c:v>
                </c:pt>
                <c:pt idx="11333">
                  <c:v>1.2392564461323197E-2</c:v>
                </c:pt>
                <c:pt idx="11334">
                  <c:v>1.2392564461323197E-2</c:v>
                </c:pt>
                <c:pt idx="11335">
                  <c:v>1.2392564461323197E-2</c:v>
                </c:pt>
                <c:pt idx="11336">
                  <c:v>1.2392564461323197E-2</c:v>
                </c:pt>
                <c:pt idx="11337">
                  <c:v>1.2392564461323197E-2</c:v>
                </c:pt>
                <c:pt idx="11338">
                  <c:v>1.2392564461323197E-2</c:v>
                </c:pt>
                <c:pt idx="11339">
                  <c:v>1.2392564461323197E-2</c:v>
                </c:pt>
                <c:pt idx="11340">
                  <c:v>1.2392564461323197E-2</c:v>
                </c:pt>
                <c:pt idx="11341">
                  <c:v>1.2392564461323197E-2</c:v>
                </c:pt>
                <c:pt idx="11342">
                  <c:v>1.2392564461323197E-2</c:v>
                </c:pt>
                <c:pt idx="11343">
                  <c:v>1.2192684389366382E-2</c:v>
                </c:pt>
                <c:pt idx="11344">
                  <c:v>1.2192684389366382E-2</c:v>
                </c:pt>
                <c:pt idx="11345">
                  <c:v>1.2192684389366382E-2</c:v>
                </c:pt>
                <c:pt idx="11346">
                  <c:v>1.2192684389366382E-2</c:v>
                </c:pt>
                <c:pt idx="11347">
                  <c:v>1.1992804317409567E-2</c:v>
                </c:pt>
                <c:pt idx="11348">
                  <c:v>1.1992804317409567E-2</c:v>
                </c:pt>
                <c:pt idx="11349">
                  <c:v>1.1992804317409567E-2</c:v>
                </c:pt>
                <c:pt idx="11350">
                  <c:v>1.1992804317409567E-2</c:v>
                </c:pt>
                <c:pt idx="11351">
                  <c:v>1.1992804317409567E-2</c:v>
                </c:pt>
                <c:pt idx="11352">
                  <c:v>1.1992804317409567E-2</c:v>
                </c:pt>
                <c:pt idx="11353">
                  <c:v>1.1992804317409567E-2</c:v>
                </c:pt>
                <c:pt idx="11354">
                  <c:v>1.1792924245452752E-2</c:v>
                </c:pt>
                <c:pt idx="11355">
                  <c:v>1.1792924245452752E-2</c:v>
                </c:pt>
                <c:pt idx="11356">
                  <c:v>1.1792924245452752E-2</c:v>
                </c:pt>
                <c:pt idx="11357">
                  <c:v>1.1792924245452752E-2</c:v>
                </c:pt>
                <c:pt idx="11358">
                  <c:v>1.1792924245452752E-2</c:v>
                </c:pt>
                <c:pt idx="11359">
                  <c:v>1.1792924245452752E-2</c:v>
                </c:pt>
                <c:pt idx="11360">
                  <c:v>1.1792924245452752E-2</c:v>
                </c:pt>
                <c:pt idx="11361">
                  <c:v>1.1792924245452752E-2</c:v>
                </c:pt>
                <c:pt idx="11362">
                  <c:v>1.1792924245452752E-2</c:v>
                </c:pt>
                <c:pt idx="11363">
                  <c:v>1.1792924245452752E-2</c:v>
                </c:pt>
                <c:pt idx="11364">
                  <c:v>1.1792924245452752E-2</c:v>
                </c:pt>
                <c:pt idx="11365">
                  <c:v>1.1792924245452752E-2</c:v>
                </c:pt>
                <c:pt idx="11366">
                  <c:v>1.1792924245452752E-2</c:v>
                </c:pt>
                <c:pt idx="11367">
                  <c:v>1.1792924245452752E-2</c:v>
                </c:pt>
                <c:pt idx="11368">
                  <c:v>1.1792924245452752E-2</c:v>
                </c:pt>
                <c:pt idx="11369">
                  <c:v>1.1792924245452752E-2</c:v>
                </c:pt>
                <c:pt idx="11370">
                  <c:v>1.1593044173495937E-2</c:v>
                </c:pt>
                <c:pt idx="11371">
                  <c:v>1.1593044173495937E-2</c:v>
                </c:pt>
                <c:pt idx="11372">
                  <c:v>1.1593044173495937E-2</c:v>
                </c:pt>
                <c:pt idx="11373">
                  <c:v>1.1593044173495937E-2</c:v>
                </c:pt>
                <c:pt idx="11374">
                  <c:v>1.1593044173495937E-2</c:v>
                </c:pt>
                <c:pt idx="11375">
                  <c:v>1.1593044173495937E-2</c:v>
                </c:pt>
                <c:pt idx="11376">
                  <c:v>1.1593044173495937E-2</c:v>
                </c:pt>
                <c:pt idx="11377">
                  <c:v>1.1593044173495937E-2</c:v>
                </c:pt>
                <c:pt idx="11378">
                  <c:v>1.1593044173495937E-2</c:v>
                </c:pt>
                <c:pt idx="11379">
                  <c:v>1.1393164101539122E-2</c:v>
                </c:pt>
                <c:pt idx="11380">
                  <c:v>1.1393164101539122E-2</c:v>
                </c:pt>
                <c:pt idx="11381">
                  <c:v>1.1393164101539122E-2</c:v>
                </c:pt>
                <c:pt idx="11382">
                  <c:v>1.1393164101539122E-2</c:v>
                </c:pt>
                <c:pt idx="11383">
                  <c:v>1.1193284029582196E-2</c:v>
                </c:pt>
                <c:pt idx="11384">
                  <c:v>1.1193284029582196E-2</c:v>
                </c:pt>
                <c:pt idx="11385">
                  <c:v>1.1193284029582196E-2</c:v>
                </c:pt>
                <c:pt idx="11386">
                  <c:v>1.1193284029582196E-2</c:v>
                </c:pt>
                <c:pt idx="11387">
                  <c:v>1.0993403957625381E-2</c:v>
                </c:pt>
                <c:pt idx="11388">
                  <c:v>1.0993403957625381E-2</c:v>
                </c:pt>
                <c:pt idx="11389">
                  <c:v>1.0993403957625381E-2</c:v>
                </c:pt>
                <c:pt idx="11390">
                  <c:v>1.0993403957625381E-2</c:v>
                </c:pt>
                <c:pt idx="11391">
                  <c:v>1.0993403957625381E-2</c:v>
                </c:pt>
                <c:pt idx="11392">
                  <c:v>1.0993403957625381E-2</c:v>
                </c:pt>
                <c:pt idx="11393">
                  <c:v>1.0993403957625381E-2</c:v>
                </c:pt>
                <c:pt idx="11394">
                  <c:v>1.0993403957625381E-2</c:v>
                </c:pt>
                <c:pt idx="11395">
                  <c:v>1.0993403957625381E-2</c:v>
                </c:pt>
                <c:pt idx="11396">
                  <c:v>1.0793523885668566E-2</c:v>
                </c:pt>
                <c:pt idx="11397">
                  <c:v>1.0593643813711751E-2</c:v>
                </c:pt>
                <c:pt idx="11398">
                  <c:v>1.0593643813711751E-2</c:v>
                </c:pt>
                <c:pt idx="11399">
                  <c:v>1.0593643813711751E-2</c:v>
                </c:pt>
                <c:pt idx="11400">
                  <c:v>1.0593643813711751E-2</c:v>
                </c:pt>
                <c:pt idx="11401">
                  <c:v>1.0593643813711751E-2</c:v>
                </c:pt>
                <c:pt idx="11402">
                  <c:v>1.0593643813711751E-2</c:v>
                </c:pt>
                <c:pt idx="11403">
                  <c:v>1.0593643813711751E-2</c:v>
                </c:pt>
                <c:pt idx="11404">
                  <c:v>1.0593643813711751E-2</c:v>
                </c:pt>
                <c:pt idx="11405">
                  <c:v>1.0593643813711751E-2</c:v>
                </c:pt>
                <c:pt idx="11406">
                  <c:v>1.0593643813711751E-2</c:v>
                </c:pt>
                <c:pt idx="11407">
                  <c:v>1.0593643813711751E-2</c:v>
                </c:pt>
                <c:pt idx="11408">
                  <c:v>1.0593643813711751E-2</c:v>
                </c:pt>
                <c:pt idx="11409">
                  <c:v>1.0593643813711751E-2</c:v>
                </c:pt>
                <c:pt idx="11410">
                  <c:v>1.0593643813711751E-2</c:v>
                </c:pt>
                <c:pt idx="11411">
                  <c:v>1.0593643813711751E-2</c:v>
                </c:pt>
                <c:pt idx="11412">
                  <c:v>1.0593643813711751E-2</c:v>
                </c:pt>
                <c:pt idx="11413">
                  <c:v>1.0593643813711751E-2</c:v>
                </c:pt>
                <c:pt idx="11414">
                  <c:v>1.0593643813711751E-2</c:v>
                </c:pt>
                <c:pt idx="11415">
                  <c:v>1.0593643813711751E-2</c:v>
                </c:pt>
                <c:pt idx="11416">
                  <c:v>1.0593643813711751E-2</c:v>
                </c:pt>
                <c:pt idx="11417">
                  <c:v>1.0593643813711751E-2</c:v>
                </c:pt>
                <c:pt idx="11418">
                  <c:v>1.0593643813711751E-2</c:v>
                </c:pt>
                <c:pt idx="11419">
                  <c:v>1.0593643813711751E-2</c:v>
                </c:pt>
                <c:pt idx="11420">
                  <c:v>1.0593643813711751E-2</c:v>
                </c:pt>
                <c:pt idx="11421">
                  <c:v>1.0593643813711751E-2</c:v>
                </c:pt>
                <c:pt idx="11422">
                  <c:v>1.0593643813711751E-2</c:v>
                </c:pt>
                <c:pt idx="11423">
                  <c:v>1.0593643813711751E-2</c:v>
                </c:pt>
                <c:pt idx="11424">
                  <c:v>1.0593643813711751E-2</c:v>
                </c:pt>
                <c:pt idx="11425">
                  <c:v>1.0593643813711751E-2</c:v>
                </c:pt>
                <c:pt idx="11426">
                  <c:v>1.0393763741754936E-2</c:v>
                </c:pt>
                <c:pt idx="11427">
                  <c:v>1.0393763741754936E-2</c:v>
                </c:pt>
                <c:pt idx="11428">
                  <c:v>1.0393763741754936E-2</c:v>
                </c:pt>
                <c:pt idx="11429">
                  <c:v>1.0393763741754936E-2</c:v>
                </c:pt>
                <c:pt idx="11430">
                  <c:v>1.0393763741754936E-2</c:v>
                </c:pt>
                <c:pt idx="11431">
                  <c:v>1.0393763741754936E-2</c:v>
                </c:pt>
                <c:pt idx="11432">
                  <c:v>1.0193883669798121E-2</c:v>
                </c:pt>
                <c:pt idx="11433">
                  <c:v>1.0193883669798121E-2</c:v>
                </c:pt>
                <c:pt idx="11434">
                  <c:v>9.9940035978413055E-3</c:v>
                </c:pt>
                <c:pt idx="11435">
                  <c:v>9.9940035978413055E-3</c:v>
                </c:pt>
                <c:pt idx="11436">
                  <c:v>9.9940035978413055E-3</c:v>
                </c:pt>
                <c:pt idx="11437">
                  <c:v>9.9940035978413055E-3</c:v>
                </c:pt>
                <c:pt idx="11438">
                  <c:v>9.9940035978413055E-3</c:v>
                </c:pt>
                <c:pt idx="11439">
                  <c:v>9.9940035978413055E-3</c:v>
                </c:pt>
                <c:pt idx="11440">
                  <c:v>9.9940035978413055E-3</c:v>
                </c:pt>
                <c:pt idx="11441">
                  <c:v>9.9940035978413055E-3</c:v>
                </c:pt>
                <c:pt idx="11442">
                  <c:v>9.9940035978413055E-3</c:v>
                </c:pt>
                <c:pt idx="11443">
                  <c:v>9.9940035978413055E-3</c:v>
                </c:pt>
                <c:pt idx="11444">
                  <c:v>9.9940035978413055E-3</c:v>
                </c:pt>
                <c:pt idx="11445">
                  <c:v>9.9940035978413055E-3</c:v>
                </c:pt>
                <c:pt idx="11446">
                  <c:v>9.9940035978413055E-3</c:v>
                </c:pt>
                <c:pt idx="11447">
                  <c:v>9.9940035978413055E-3</c:v>
                </c:pt>
                <c:pt idx="11448">
                  <c:v>9.9940035978413055E-3</c:v>
                </c:pt>
                <c:pt idx="11449">
                  <c:v>9.9940035978413055E-3</c:v>
                </c:pt>
                <c:pt idx="11450">
                  <c:v>9.9940035978413055E-3</c:v>
                </c:pt>
                <c:pt idx="11451">
                  <c:v>9.9940035978413055E-3</c:v>
                </c:pt>
                <c:pt idx="11452">
                  <c:v>9.9940035978413055E-3</c:v>
                </c:pt>
                <c:pt idx="11453">
                  <c:v>9.9940035978413055E-3</c:v>
                </c:pt>
                <c:pt idx="11454">
                  <c:v>9.9940035978413055E-3</c:v>
                </c:pt>
                <c:pt idx="11455">
                  <c:v>9.9940035978413055E-3</c:v>
                </c:pt>
                <c:pt idx="11456">
                  <c:v>9.9940035978413055E-3</c:v>
                </c:pt>
                <c:pt idx="11457">
                  <c:v>9.9940035978413055E-3</c:v>
                </c:pt>
                <c:pt idx="11458">
                  <c:v>9.9940035978413055E-3</c:v>
                </c:pt>
                <c:pt idx="11459">
                  <c:v>9.9940035978413055E-3</c:v>
                </c:pt>
                <c:pt idx="11460">
                  <c:v>9.9940035978413055E-3</c:v>
                </c:pt>
                <c:pt idx="11461">
                  <c:v>9.9940035978413055E-3</c:v>
                </c:pt>
                <c:pt idx="11462">
                  <c:v>9.9940035978413055E-3</c:v>
                </c:pt>
                <c:pt idx="11463">
                  <c:v>9.9940035978413055E-3</c:v>
                </c:pt>
                <c:pt idx="11464">
                  <c:v>9.9940035978413055E-3</c:v>
                </c:pt>
                <c:pt idx="11465">
                  <c:v>9.9940035978413055E-3</c:v>
                </c:pt>
                <c:pt idx="11466">
                  <c:v>9.9940035978413055E-3</c:v>
                </c:pt>
                <c:pt idx="11467">
                  <c:v>9.9940035978413055E-3</c:v>
                </c:pt>
                <c:pt idx="11468">
                  <c:v>9.7941235258844905E-3</c:v>
                </c:pt>
                <c:pt idx="11469">
                  <c:v>9.7941235258844905E-3</c:v>
                </c:pt>
                <c:pt idx="11470">
                  <c:v>9.5942434539276755E-3</c:v>
                </c:pt>
                <c:pt idx="11471">
                  <c:v>9.5942434539276755E-3</c:v>
                </c:pt>
                <c:pt idx="11472">
                  <c:v>9.5942434539276755E-3</c:v>
                </c:pt>
                <c:pt idx="11473">
                  <c:v>9.5942434539276755E-3</c:v>
                </c:pt>
                <c:pt idx="11474">
                  <c:v>9.5942434539276755E-3</c:v>
                </c:pt>
                <c:pt idx="11475">
                  <c:v>9.5942434539276755E-3</c:v>
                </c:pt>
                <c:pt idx="11476">
                  <c:v>9.5942434539276755E-3</c:v>
                </c:pt>
                <c:pt idx="11477">
                  <c:v>9.5942434539276755E-3</c:v>
                </c:pt>
                <c:pt idx="11478">
                  <c:v>9.5942434539276755E-3</c:v>
                </c:pt>
                <c:pt idx="11479">
                  <c:v>9.5942434539276755E-3</c:v>
                </c:pt>
                <c:pt idx="11480">
                  <c:v>9.5942434539276755E-3</c:v>
                </c:pt>
                <c:pt idx="11481">
                  <c:v>9.5942434539276755E-3</c:v>
                </c:pt>
                <c:pt idx="11482">
                  <c:v>9.5942434539276755E-3</c:v>
                </c:pt>
                <c:pt idx="11483">
                  <c:v>9.5942434539276755E-3</c:v>
                </c:pt>
                <c:pt idx="11484">
                  <c:v>9.5942434539276755E-3</c:v>
                </c:pt>
                <c:pt idx="11485">
                  <c:v>9.5942434539276755E-3</c:v>
                </c:pt>
                <c:pt idx="11486">
                  <c:v>9.5942434539276755E-3</c:v>
                </c:pt>
                <c:pt idx="11487">
                  <c:v>9.5942434539276755E-3</c:v>
                </c:pt>
                <c:pt idx="11488">
                  <c:v>9.5942434539276755E-3</c:v>
                </c:pt>
                <c:pt idx="11489">
                  <c:v>9.3943633819708605E-3</c:v>
                </c:pt>
                <c:pt idx="11490">
                  <c:v>9.3943633819708605E-3</c:v>
                </c:pt>
                <c:pt idx="11491">
                  <c:v>9.3943633819708605E-3</c:v>
                </c:pt>
                <c:pt idx="11492">
                  <c:v>9.3943633819708605E-3</c:v>
                </c:pt>
                <c:pt idx="11493">
                  <c:v>9.3943633819708605E-3</c:v>
                </c:pt>
                <c:pt idx="11494">
                  <c:v>9.3943633819708605E-3</c:v>
                </c:pt>
                <c:pt idx="11495">
                  <c:v>9.3943633819708605E-3</c:v>
                </c:pt>
                <c:pt idx="11496">
                  <c:v>9.3943633819708605E-3</c:v>
                </c:pt>
                <c:pt idx="11497">
                  <c:v>9.3943633819708605E-3</c:v>
                </c:pt>
                <c:pt idx="11498">
                  <c:v>9.3943633819708605E-3</c:v>
                </c:pt>
                <c:pt idx="11499">
                  <c:v>9.1944833100140455E-3</c:v>
                </c:pt>
                <c:pt idx="11500">
                  <c:v>9.1944833100140455E-3</c:v>
                </c:pt>
                <c:pt idx="11501">
                  <c:v>9.1944833100140455E-3</c:v>
                </c:pt>
                <c:pt idx="11502">
                  <c:v>9.1944833100140455E-3</c:v>
                </c:pt>
                <c:pt idx="11503">
                  <c:v>9.1944833100140455E-3</c:v>
                </c:pt>
                <c:pt idx="11504">
                  <c:v>8.9946032380571195E-3</c:v>
                </c:pt>
                <c:pt idx="11505">
                  <c:v>8.9946032380571195E-3</c:v>
                </c:pt>
                <c:pt idx="11506">
                  <c:v>8.9946032380571195E-3</c:v>
                </c:pt>
                <c:pt idx="11507">
                  <c:v>8.9946032380571195E-3</c:v>
                </c:pt>
                <c:pt idx="11508">
                  <c:v>8.9946032380571195E-3</c:v>
                </c:pt>
                <c:pt idx="11509">
                  <c:v>8.9946032380571195E-3</c:v>
                </c:pt>
                <c:pt idx="11510">
                  <c:v>8.9946032380571195E-3</c:v>
                </c:pt>
                <c:pt idx="11511">
                  <c:v>8.9946032380571195E-3</c:v>
                </c:pt>
                <c:pt idx="11512">
                  <c:v>8.9946032380571195E-3</c:v>
                </c:pt>
                <c:pt idx="11513">
                  <c:v>8.9946032380571195E-3</c:v>
                </c:pt>
                <c:pt idx="11514">
                  <c:v>8.9946032380571195E-3</c:v>
                </c:pt>
                <c:pt idx="11515">
                  <c:v>8.9946032380571195E-3</c:v>
                </c:pt>
                <c:pt idx="11516">
                  <c:v>8.9946032380571195E-3</c:v>
                </c:pt>
                <c:pt idx="11517">
                  <c:v>8.9946032380571195E-3</c:v>
                </c:pt>
                <c:pt idx="11518">
                  <c:v>8.9946032380571195E-3</c:v>
                </c:pt>
                <c:pt idx="11519">
                  <c:v>8.9946032380571195E-3</c:v>
                </c:pt>
                <c:pt idx="11520">
                  <c:v>8.9946032380571195E-3</c:v>
                </c:pt>
                <c:pt idx="11521">
                  <c:v>8.9946032380571195E-3</c:v>
                </c:pt>
                <c:pt idx="11522">
                  <c:v>8.9946032380571195E-3</c:v>
                </c:pt>
                <c:pt idx="11523">
                  <c:v>8.9946032380571195E-3</c:v>
                </c:pt>
                <c:pt idx="11524">
                  <c:v>8.9946032380571195E-3</c:v>
                </c:pt>
                <c:pt idx="11525">
                  <c:v>8.9946032380571195E-3</c:v>
                </c:pt>
                <c:pt idx="11526">
                  <c:v>8.9946032380571195E-3</c:v>
                </c:pt>
                <c:pt idx="11527">
                  <c:v>8.9946032380571195E-3</c:v>
                </c:pt>
                <c:pt idx="11528">
                  <c:v>8.9946032380571195E-3</c:v>
                </c:pt>
                <c:pt idx="11529">
                  <c:v>8.9946032380571195E-3</c:v>
                </c:pt>
                <c:pt idx="11530">
                  <c:v>8.9946032380571195E-3</c:v>
                </c:pt>
                <c:pt idx="11531">
                  <c:v>8.9946032380571195E-3</c:v>
                </c:pt>
                <c:pt idx="11532">
                  <c:v>8.9946032380571195E-3</c:v>
                </c:pt>
                <c:pt idx="11533">
                  <c:v>8.9946032380571195E-3</c:v>
                </c:pt>
                <c:pt idx="11534">
                  <c:v>8.9946032380571195E-3</c:v>
                </c:pt>
                <c:pt idx="11535">
                  <c:v>8.9946032380571195E-3</c:v>
                </c:pt>
                <c:pt idx="11536">
                  <c:v>8.9946032380571195E-3</c:v>
                </c:pt>
                <c:pt idx="11537">
                  <c:v>8.9946032380571195E-3</c:v>
                </c:pt>
                <c:pt idx="11538">
                  <c:v>8.9946032380571195E-3</c:v>
                </c:pt>
                <c:pt idx="11539">
                  <c:v>8.7947231661003045E-3</c:v>
                </c:pt>
                <c:pt idx="11540">
                  <c:v>8.7947231661003045E-3</c:v>
                </c:pt>
                <c:pt idx="11541">
                  <c:v>8.7947231661003045E-3</c:v>
                </c:pt>
                <c:pt idx="11542">
                  <c:v>8.7947231661003045E-3</c:v>
                </c:pt>
                <c:pt idx="11543">
                  <c:v>8.5948430941434895E-3</c:v>
                </c:pt>
                <c:pt idx="11544">
                  <c:v>8.5948430941434895E-3</c:v>
                </c:pt>
                <c:pt idx="11545">
                  <c:v>8.5948430941434895E-3</c:v>
                </c:pt>
                <c:pt idx="11546">
                  <c:v>8.5948430941434895E-3</c:v>
                </c:pt>
                <c:pt idx="11547">
                  <c:v>8.5948430941434895E-3</c:v>
                </c:pt>
                <c:pt idx="11548">
                  <c:v>8.5948430941434895E-3</c:v>
                </c:pt>
                <c:pt idx="11549">
                  <c:v>8.3949630221866745E-3</c:v>
                </c:pt>
                <c:pt idx="11550">
                  <c:v>8.3949630221866745E-3</c:v>
                </c:pt>
                <c:pt idx="11551">
                  <c:v>8.3949630221866745E-3</c:v>
                </c:pt>
                <c:pt idx="11552">
                  <c:v>8.3949630221866745E-3</c:v>
                </c:pt>
                <c:pt idx="11553">
                  <c:v>8.3949630221866745E-3</c:v>
                </c:pt>
                <c:pt idx="11554">
                  <c:v>8.3949630221866745E-3</c:v>
                </c:pt>
                <c:pt idx="11555">
                  <c:v>8.3949630221866745E-3</c:v>
                </c:pt>
                <c:pt idx="11556">
                  <c:v>8.3949630221866745E-3</c:v>
                </c:pt>
                <c:pt idx="11557">
                  <c:v>8.1950829502298594E-3</c:v>
                </c:pt>
                <c:pt idx="11558">
                  <c:v>8.1950829502298594E-3</c:v>
                </c:pt>
                <c:pt idx="11559">
                  <c:v>8.1950829502298594E-3</c:v>
                </c:pt>
                <c:pt idx="11560">
                  <c:v>8.1950829502298594E-3</c:v>
                </c:pt>
                <c:pt idx="11561">
                  <c:v>8.1950829502298594E-3</c:v>
                </c:pt>
                <c:pt idx="11562">
                  <c:v>7.9952028782730444E-3</c:v>
                </c:pt>
                <c:pt idx="11563">
                  <c:v>7.7953228063162294E-3</c:v>
                </c:pt>
                <c:pt idx="11564">
                  <c:v>7.7953228063162294E-3</c:v>
                </c:pt>
                <c:pt idx="11565">
                  <c:v>7.7953228063162294E-3</c:v>
                </c:pt>
                <c:pt idx="11566">
                  <c:v>7.7953228063162294E-3</c:v>
                </c:pt>
                <c:pt idx="11567">
                  <c:v>7.7953228063162294E-3</c:v>
                </c:pt>
                <c:pt idx="11568">
                  <c:v>7.7953228063162294E-3</c:v>
                </c:pt>
                <c:pt idx="11569">
                  <c:v>7.7953228063162294E-3</c:v>
                </c:pt>
                <c:pt idx="11570">
                  <c:v>7.7953228063162294E-3</c:v>
                </c:pt>
                <c:pt idx="11571">
                  <c:v>7.7953228063162294E-3</c:v>
                </c:pt>
                <c:pt idx="11572">
                  <c:v>7.7953228063162294E-3</c:v>
                </c:pt>
                <c:pt idx="11573">
                  <c:v>7.7953228063162294E-3</c:v>
                </c:pt>
                <c:pt idx="11574">
                  <c:v>7.7953228063162294E-3</c:v>
                </c:pt>
                <c:pt idx="11575">
                  <c:v>7.7953228063162294E-3</c:v>
                </c:pt>
                <c:pt idx="11576">
                  <c:v>7.7953228063162294E-3</c:v>
                </c:pt>
                <c:pt idx="11577">
                  <c:v>7.7953228063162294E-3</c:v>
                </c:pt>
                <c:pt idx="11578">
                  <c:v>7.7953228063162294E-3</c:v>
                </c:pt>
                <c:pt idx="11579">
                  <c:v>7.7953228063162294E-3</c:v>
                </c:pt>
                <c:pt idx="11580">
                  <c:v>7.7953228063162294E-3</c:v>
                </c:pt>
                <c:pt idx="11581">
                  <c:v>7.7953228063162294E-3</c:v>
                </c:pt>
                <c:pt idx="11582">
                  <c:v>7.7953228063162294E-3</c:v>
                </c:pt>
                <c:pt idx="11583">
                  <c:v>7.5954427343594144E-3</c:v>
                </c:pt>
                <c:pt idx="11584">
                  <c:v>7.5954427343594144E-3</c:v>
                </c:pt>
                <c:pt idx="11585">
                  <c:v>7.5954427343594144E-3</c:v>
                </c:pt>
                <c:pt idx="11586">
                  <c:v>7.5954427343594144E-3</c:v>
                </c:pt>
                <c:pt idx="11587">
                  <c:v>7.5954427343594144E-3</c:v>
                </c:pt>
                <c:pt idx="11588">
                  <c:v>7.5954427343594144E-3</c:v>
                </c:pt>
                <c:pt idx="11589">
                  <c:v>7.5954427343594144E-3</c:v>
                </c:pt>
                <c:pt idx="11590">
                  <c:v>7.5954427343594144E-3</c:v>
                </c:pt>
                <c:pt idx="11591">
                  <c:v>7.5954427343594144E-3</c:v>
                </c:pt>
                <c:pt idx="11592">
                  <c:v>7.5954427343594144E-3</c:v>
                </c:pt>
                <c:pt idx="11593">
                  <c:v>7.5954427343594144E-3</c:v>
                </c:pt>
                <c:pt idx="11594">
                  <c:v>7.5954427343594144E-3</c:v>
                </c:pt>
                <c:pt idx="11595">
                  <c:v>7.5954427343594144E-3</c:v>
                </c:pt>
                <c:pt idx="11596">
                  <c:v>7.5954427343594144E-3</c:v>
                </c:pt>
                <c:pt idx="11597">
                  <c:v>7.5954427343594144E-3</c:v>
                </c:pt>
                <c:pt idx="11598">
                  <c:v>7.3955626624025994E-3</c:v>
                </c:pt>
                <c:pt idx="11599">
                  <c:v>7.1956825904457844E-3</c:v>
                </c:pt>
                <c:pt idx="11600">
                  <c:v>7.1956825904457844E-3</c:v>
                </c:pt>
                <c:pt idx="11601">
                  <c:v>7.1956825904457844E-3</c:v>
                </c:pt>
                <c:pt idx="11602">
                  <c:v>7.1956825904457844E-3</c:v>
                </c:pt>
                <c:pt idx="11603">
                  <c:v>6.9958025184888584E-3</c:v>
                </c:pt>
                <c:pt idx="11604">
                  <c:v>6.9958025184888584E-3</c:v>
                </c:pt>
                <c:pt idx="11605">
                  <c:v>6.9958025184888584E-3</c:v>
                </c:pt>
                <c:pt idx="11606">
                  <c:v>6.9958025184888584E-3</c:v>
                </c:pt>
                <c:pt idx="11607">
                  <c:v>6.7959224465320434E-3</c:v>
                </c:pt>
                <c:pt idx="11608">
                  <c:v>6.7959224465320434E-3</c:v>
                </c:pt>
                <c:pt idx="11609">
                  <c:v>6.7959224465320434E-3</c:v>
                </c:pt>
                <c:pt idx="11610">
                  <c:v>6.7959224465320434E-3</c:v>
                </c:pt>
                <c:pt idx="11611">
                  <c:v>6.7959224465320434E-3</c:v>
                </c:pt>
                <c:pt idx="11612">
                  <c:v>6.7959224465320434E-3</c:v>
                </c:pt>
                <c:pt idx="11613">
                  <c:v>6.7959224465320434E-3</c:v>
                </c:pt>
                <c:pt idx="11614">
                  <c:v>6.7959224465320434E-3</c:v>
                </c:pt>
                <c:pt idx="11615">
                  <c:v>6.7959224465320434E-3</c:v>
                </c:pt>
                <c:pt idx="11616">
                  <c:v>6.7959224465320434E-3</c:v>
                </c:pt>
                <c:pt idx="11617">
                  <c:v>6.7959224465320434E-3</c:v>
                </c:pt>
                <c:pt idx="11618">
                  <c:v>6.7959224465320434E-3</c:v>
                </c:pt>
                <c:pt idx="11619">
                  <c:v>6.7959224465320434E-3</c:v>
                </c:pt>
                <c:pt idx="11620">
                  <c:v>6.7959224465320434E-3</c:v>
                </c:pt>
                <c:pt idx="11621">
                  <c:v>6.5960423745752284E-3</c:v>
                </c:pt>
                <c:pt idx="11622">
                  <c:v>6.5960423745752284E-3</c:v>
                </c:pt>
                <c:pt idx="11623">
                  <c:v>6.3961623026184133E-3</c:v>
                </c:pt>
                <c:pt idx="11624">
                  <c:v>6.3961623026184133E-3</c:v>
                </c:pt>
                <c:pt idx="11625">
                  <c:v>6.3961623026184133E-3</c:v>
                </c:pt>
                <c:pt idx="11626">
                  <c:v>6.3961623026184133E-3</c:v>
                </c:pt>
                <c:pt idx="11627">
                  <c:v>6.1962822306615983E-3</c:v>
                </c:pt>
                <c:pt idx="11628">
                  <c:v>6.1962822306615983E-3</c:v>
                </c:pt>
                <c:pt idx="11629">
                  <c:v>6.1962822306615983E-3</c:v>
                </c:pt>
                <c:pt idx="11630">
                  <c:v>6.1962822306615983E-3</c:v>
                </c:pt>
                <c:pt idx="11631">
                  <c:v>6.1962822306615983E-3</c:v>
                </c:pt>
                <c:pt idx="11632">
                  <c:v>6.1962822306615983E-3</c:v>
                </c:pt>
                <c:pt idx="11633">
                  <c:v>6.1962822306615983E-3</c:v>
                </c:pt>
                <c:pt idx="11634">
                  <c:v>5.9964021587047833E-3</c:v>
                </c:pt>
                <c:pt idx="11635">
                  <c:v>5.9964021587047833E-3</c:v>
                </c:pt>
                <c:pt idx="11636">
                  <c:v>5.9964021587047833E-3</c:v>
                </c:pt>
                <c:pt idx="11637">
                  <c:v>5.9964021587047833E-3</c:v>
                </c:pt>
                <c:pt idx="11638">
                  <c:v>5.9964021587047833E-3</c:v>
                </c:pt>
                <c:pt idx="11639">
                  <c:v>5.9964021587047833E-3</c:v>
                </c:pt>
                <c:pt idx="11640">
                  <c:v>5.9964021587047833E-3</c:v>
                </c:pt>
                <c:pt idx="11641">
                  <c:v>5.9964021587047833E-3</c:v>
                </c:pt>
                <c:pt idx="11642">
                  <c:v>5.9964021587047833E-3</c:v>
                </c:pt>
                <c:pt idx="11643">
                  <c:v>5.9964021587047833E-3</c:v>
                </c:pt>
                <c:pt idx="11644">
                  <c:v>5.9964021587047833E-3</c:v>
                </c:pt>
                <c:pt idx="11645">
                  <c:v>5.9964021587047833E-3</c:v>
                </c:pt>
                <c:pt idx="11646">
                  <c:v>5.9964021587047833E-3</c:v>
                </c:pt>
                <c:pt idx="11647">
                  <c:v>5.9964021587047833E-3</c:v>
                </c:pt>
                <c:pt idx="11648">
                  <c:v>5.9964021587047833E-3</c:v>
                </c:pt>
                <c:pt idx="11649">
                  <c:v>5.9964021587047833E-3</c:v>
                </c:pt>
                <c:pt idx="11650">
                  <c:v>5.9964021587047833E-3</c:v>
                </c:pt>
                <c:pt idx="11651">
                  <c:v>5.9964021587047833E-3</c:v>
                </c:pt>
                <c:pt idx="11652">
                  <c:v>5.9964021587047833E-3</c:v>
                </c:pt>
                <c:pt idx="11653">
                  <c:v>5.9964021587047833E-3</c:v>
                </c:pt>
                <c:pt idx="11654">
                  <c:v>5.9964021587047833E-3</c:v>
                </c:pt>
                <c:pt idx="11655">
                  <c:v>5.9964021587047833E-3</c:v>
                </c:pt>
                <c:pt idx="11656">
                  <c:v>5.9964021587047833E-3</c:v>
                </c:pt>
                <c:pt idx="11657">
                  <c:v>5.9964021587047833E-3</c:v>
                </c:pt>
                <c:pt idx="11658">
                  <c:v>5.9964021587047833E-3</c:v>
                </c:pt>
                <c:pt idx="11659">
                  <c:v>5.9964021587047833E-3</c:v>
                </c:pt>
                <c:pt idx="11660">
                  <c:v>5.9964021587047833E-3</c:v>
                </c:pt>
                <c:pt idx="11661">
                  <c:v>5.9964021587047833E-3</c:v>
                </c:pt>
                <c:pt idx="11662">
                  <c:v>5.9964021587047833E-3</c:v>
                </c:pt>
                <c:pt idx="11663">
                  <c:v>5.9964021587047833E-3</c:v>
                </c:pt>
                <c:pt idx="11664">
                  <c:v>5.9964021587047833E-3</c:v>
                </c:pt>
                <c:pt idx="11665">
                  <c:v>5.9964021587047833E-3</c:v>
                </c:pt>
                <c:pt idx="11666">
                  <c:v>5.9964021587047833E-3</c:v>
                </c:pt>
                <c:pt idx="11667">
                  <c:v>5.9964021587047833E-3</c:v>
                </c:pt>
                <c:pt idx="11668">
                  <c:v>5.9964021587047833E-3</c:v>
                </c:pt>
                <c:pt idx="11669">
                  <c:v>5.9964021587047833E-3</c:v>
                </c:pt>
                <c:pt idx="11670">
                  <c:v>5.9964021587047833E-3</c:v>
                </c:pt>
                <c:pt idx="11671">
                  <c:v>5.9964021587047833E-3</c:v>
                </c:pt>
                <c:pt idx="11672">
                  <c:v>5.9964021587047833E-3</c:v>
                </c:pt>
                <c:pt idx="11673">
                  <c:v>5.9964021587047833E-3</c:v>
                </c:pt>
                <c:pt idx="11674">
                  <c:v>5.9964021587047833E-3</c:v>
                </c:pt>
                <c:pt idx="11675">
                  <c:v>5.9964021587047833E-3</c:v>
                </c:pt>
                <c:pt idx="11676">
                  <c:v>5.9964021587047833E-3</c:v>
                </c:pt>
                <c:pt idx="11677">
                  <c:v>5.9964021587047833E-3</c:v>
                </c:pt>
                <c:pt idx="11678">
                  <c:v>5.9964021587047833E-3</c:v>
                </c:pt>
                <c:pt idx="11679">
                  <c:v>5.9964021587047833E-3</c:v>
                </c:pt>
                <c:pt idx="11680">
                  <c:v>5.9964021587047833E-3</c:v>
                </c:pt>
                <c:pt idx="11681">
                  <c:v>5.9964021587047833E-3</c:v>
                </c:pt>
                <c:pt idx="11682">
                  <c:v>5.7965220867479683E-3</c:v>
                </c:pt>
                <c:pt idx="11683">
                  <c:v>5.7965220867479683E-3</c:v>
                </c:pt>
                <c:pt idx="11684">
                  <c:v>5.7965220867479683E-3</c:v>
                </c:pt>
                <c:pt idx="11685">
                  <c:v>5.7965220867479683E-3</c:v>
                </c:pt>
                <c:pt idx="11686">
                  <c:v>5.5966420147911533E-3</c:v>
                </c:pt>
                <c:pt idx="11687">
                  <c:v>5.5966420147911533E-3</c:v>
                </c:pt>
                <c:pt idx="11688">
                  <c:v>5.5966420147911533E-3</c:v>
                </c:pt>
                <c:pt idx="11689">
                  <c:v>5.3967619428343383E-3</c:v>
                </c:pt>
                <c:pt idx="11690">
                  <c:v>5.1968818708775233E-3</c:v>
                </c:pt>
                <c:pt idx="11691">
                  <c:v>5.1968818708775233E-3</c:v>
                </c:pt>
                <c:pt idx="11692">
                  <c:v>5.1968818708775233E-3</c:v>
                </c:pt>
                <c:pt idx="11693">
                  <c:v>5.1968818708775233E-3</c:v>
                </c:pt>
                <c:pt idx="11694">
                  <c:v>5.1968818708775233E-3</c:v>
                </c:pt>
                <c:pt idx="11695">
                  <c:v>5.1968818708775233E-3</c:v>
                </c:pt>
                <c:pt idx="11696">
                  <c:v>5.1968818708775233E-3</c:v>
                </c:pt>
                <c:pt idx="11697">
                  <c:v>5.1968818708775233E-3</c:v>
                </c:pt>
                <c:pt idx="11698">
                  <c:v>5.1968818708775233E-3</c:v>
                </c:pt>
                <c:pt idx="11699">
                  <c:v>5.1968818708775233E-3</c:v>
                </c:pt>
                <c:pt idx="11700">
                  <c:v>5.1968818708775233E-3</c:v>
                </c:pt>
                <c:pt idx="11701">
                  <c:v>5.1968818708775233E-3</c:v>
                </c:pt>
                <c:pt idx="11702">
                  <c:v>5.1968818708775233E-3</c:v>
                </c:pt>
                <c:pt idx="11703">
                  <c:v>5.1968818708775233E-3</c:v>
                </c:pt>
                <c:pt idx="11704">
                  <c:v>5.1968818708775233E-3</c:v>
                </c:pt>
                <c:pt idx="11705">
                  <c:v>5.1968818708775233E-3</c:v>
                </c:pt>
                <c:pt idx="11706">
                  <c:v>5.1968818708775233E-3</c:v>
                </c:pt>
                <c:pt idx="11707">
                  <c:v>5.1968818708775233E-3</c:v>
                </c:pt>
                <c:pt idx="11708">
                  <c:v>4.9970017989205973E-3</c:v>
                </c:pt>
                <c:pt idx="11709">
                  <c:v>4.9970017989205973E-3</c:v>
                </c:pt>
                <c:pt idx="11710">
                  <c:v>4.9970017989205973E-3</c:v>
                </c:pt>
                <c:pt idx="11711">
                  <c:v>4.9970017989205973E-3</c:v>
                </c:pt>
                <c:pt idx="11712">
                  <c:v>4.9970017989205973E-3</c:v>
                </c:pt>
                <c:pt idx="11713">
                  <c:v>4.9970017989205973E-3</c:v>
                </c:pt>
                <c:pt idx="11714">
                  <c:v>4.9970017989205973E-3</c:v>
                </c:pt>
                <c:pt idx="11715">
                  <c:v>4.9970017989205973E-3</c:v>
                </c:pt>
                <c:pt idx="11716">
                  <c:v>4.9970017989205973E-3</c:v>
                </c:pt>
                <c:pt idx="11717">
                  <c:v>4.9970017989205973E-3</c:v>
                </c:pt>
                <c:pt idx="11718">
                  <c:v>4.9970017989205973E-3</c:v>
                </c:pt>
                <c:pt idx="11719">
                  <c:v>4.9970017989205973E-3</c:v>
                </c:pt>
                <c:pt idx="11720">
                  <c:v>4.9970017989205973E-3</c:v>
                </c:pt>
                <c:pt idx="11721">
                  <c:v>4.9970017989205973E-3</c:v>
                </c:pt>
                <c:pt idx="11722">
                  <c:v>4.9970017989205973E-3</c:v>
                </c:pt>
                <c:pt idx="11723">
                  <c:v>4.9970017989205973E-3</c:v>
                </c:pt>
                <c:pt idx="11724">
                  <c:v>4.9970017989205973E-3</c:v>
                </c:pt>
                <c:pt idx="11725">
                  <c:v>4.9970017989205973E-3</c:v>
                </c:pt>
                <c:pt idx="11726">
                  <c:v>4.9970017989205973E-3</c:v>
                </c:pt>
                <c:pt idx="11727">
                  <c:v>4.9970017989205973E-3</c:v>
                </c:pt>
                <c:pt idx="11728">
                  <c:v>4.9970017989205973E-3</c:v>
                </c:pt>
                <c:pt idx="11729">
                  <c:v>4.9970017989205973E-3</c:v>
                </c:pt>
                <c:pt idx="11730">
                  <c:v>4.9970017989205973E-3</c:v>
                </c:pt>
                <c:pt idx="11731">
                  <c:v>4.9970017989205973E-3</c:v>
                </c:pt>
                <c:pt idx="11732">
                  <c:v>4.7971217269637823E-3</c:v>
                </c:pt>
                <c:pt idx="11733">
                  <c:v>4.7971217269637823E-3</c:v>
                </c:pt>
                <c:pt idx="11734">
                  <c:v>4.7971217269637823E-3</c:v>
                </c:pt>
                <c:pt idx="11735">
                  <c:v>4.5972416550069672E-3</c:v>
                </c:pt>
                <c:pt idx="11736">
                  <c:v>4.3973615830501522E-3</c:v>
                </c:pt>
                <c:pt idx="11737">
                  <c:v>4.3973615830501522E-3</c:v>
                </c:pt>
                <c:pt idx="11738">
                  <c:v>4.3973615830501522E-3</c:v>
                </c:pt>
                <c:pt idx="11739">
                  <c:v>4.3973615830501522E-3</c:v>
                </c:pt>
                <c:pt idx="11740">
                  <c:v>4.3973615830501522E-3</c:v>
                </c:pt>
                <c:pt idx="11741">
                  <c:v>4.3973615830501522E-3</c:v>
                </c:pt>
                <c:pt idx="11742">
                  <c:v>4.3973615830501522E-3</c:v>
                </c:pt>
                <c:pt idx="11743">
                  <c:v>4.3973615830501522E-3</c:v>
                </c:pt>
                <c:pt idx="11744">
                  <c:v>4.3973615830501522E-3</c:v>
                </c:pt>
                <c:pt idx="11745">
                  <c:v>4.3973615830501522E-3</c:v>
                </c:pt>
                <c:pt idx="11746">
                  <c:v>4.3973615830501522E-3</c:v>
                </c:pt>
                <c:pt idx="11747">
                  <c:v>4.3973615830501522E-3</c:v>
                </c:pt>
                <c:pt idx="11748">
                  <c:v>4.3973615830501522E-3</c:v>
                </c:pt>
                <c:pt idx="11749">
                  <c:v>4.3973615830501522E-3</c:v>
                </c:pt>
                <c:pt idx="11750">
                  <c:v>4.3973615830501522E-3</c:v>
                </c:pt>
                <c:pt idx="11751">
                  <c:v>4.3973615830501522E-3</c:v>
                </c:pt>
                <c:pt idx="11752">
                  <c:v>4.3973615830501522E-3</c:v>
                </c:pt>
                <c:pt idx="11753">
                  <c:v>4.3973615830501522E-3</c:v>
                </c:pt>
                <c:pt idx="11754">
                  <c:v>4.3973615830501522E-3</c:v>
                </c:pt>
                <c:pt idx="11755">
                  <c:v>4.3973615830501522E-3</c:v>
                </c:pt>
                <c:pt idx="11756">
                  <c:v>4.3973615830501522E-3</c:v>
                </c:pt>
                <c:pt idx="11757">
                  <c:v>4.3973615830501522E-3</c:v>
                </c:pt>
                <c:pt idx="11758">
                  <c:v>4.3973615830501522E-3</c:v>
                </c:pt>
                <c:pt idx="11759">
                  <c:v>4.3973615830501522E-3</c:v>
                </c:pt>
                <c:pt idx="11760">
                  <c:v>4.3973615830501522E-3</c:v>
                </c:pt>
                <c:pt idx="11761">
                  <c:v>4.3973615830501522E-3</c:v>
                </c:pt>
                <c:pt idx="11762">
                  <c:v>4.3973615830501522E-3</c:v>
                </c:pt>
                <c:pt idx="11763">
                  <c:v>4.3973615830501522E-3</c:v>
                </c:pt>
                <c:pt idx="11764">
                  <c:v>4.3973615830501522E-3</c:v>
                </c:pt>
                <c:pt idx="11765">
                  <c:v>4.3973615830501522E-3</c:v>
                </c:pt>
                <c:pt idx="11766">
                  <c:v>4.3973615830501522E-3</c:v>
                </c:pt>
                <c:pt idx="11767">
                  <c:v>4.3973615830501522E-3</c:v>
                </c:pt>
                <c:pt idx="11768">
                  <c:v>4.3973615830501522E-3</c:v>
                </c:pt>
                <c:pt idx="11769">
                  <c:v>4.3973615830501522E-3</c:v>
                </c:pt>
                <c:pt idx="11770">
                  <c:v>4.3973615830501522E-3</c:v>
                </c:pt>
                <c:pt idx="11771">
                  <c:v>4.3973615830501522E-3</c:v>
                </c:pt>
                <c:pt idx="11772">
                  <c:v>4.3973615830501522E-3</c:v>
                </c:pt>
                <c:pt idx="11773">
                  <c:v>4.3973615830501522E-3</c:v>
                </c:pt>
                <c:pt idx="11774">
                  <c:v>4.3973615830501522E-3</c:v>
                </c:pt>
                <c:pt idx="11775">
                  <c:v>4.3973615830501522E-3</c:v>
                </c:pt>
                <c:pt idx="11776">
                  <c:v>4.3973615830501522E-3</c:v>
                </c:pt>
                <c:pt idx="11777">
                  <c:v>4.3973615830501522E-3</c:v>
                </c:pt>
                <c:pt idx="11778">
                  <c:v>4.3973615830501522E-3</c:v>
                </c:pt>
                <c:pt idx="11779">
                  <c:v>4.3973615830501522E-3</c:v>
                </c:pt>
                <c:pt idx="11780">
                  <c:v>4.3973615830501522E-3</c:v>
                </c:pt>
                <c:pt idx="11781">
                  <c:v>4.3973615830501522E-3</c:v>
                </c:pt>
                <c:pt idx="11782">
                  <c:v>4.1974815110933372E-3</c:v>
                </c:pt>
                <c:pt idx="11783">
                  <c:v>4.1974815110933372E-3</c:v>
                </c:pt>
                <c:pt idx="11784">
                  <c:v>4.1974815110933372E-3</c:v>
                </c:pt>
                <c:pt idx="11785">
                  <c:v>4.1974815110933372E-3</c:v>
                </c:pt>
                <c:pt idx="11786">
                  <c:v>4.1974815110933372E-3</c:v>
                </c:pt>
                <c:pt idx="11787">
                  <c:v>4.1974815110933372E-3</c:v>
                </c:pt>
                <c:pt idx="11788">
                  <c:v>4.1974815110933372E-3</c:v>
                </c:pt>
                <c:pt idx="11789">
                  <c:v>4.1974815110933372E-3</c:v>
                </c:pt>
                <c:pt idx="11790">
                  <c:v>3.9976014391365222E-3</c:v>
                </c:pt>
                <c:pt idx="11791">
                  <c:v>3.9976014391365222E-3</c:v>
                </c:pt>
                <c:pt idx="11792">
                  <c:v>3.9976014391365222E-3</c:v>
                </c:pt>
                <c:pt idx="11793">
                  <c:v>3.7977213671797072E-3</c:v>
                </c:pt>
                <c:pt idx="11794">
                  <c:v>3.7977213671797072E-3</c:v>
                </c:pt>
                <c:pt idx="11795">
                  <c:v>3.7977213671797072E-3</c:v>
                </c:pt>
                <c:pt idx="11796">
                  <c:v>3.7977213671797072E-3</c:v>
                </c:pt>
                <c:pt idx="11797">
                  <c:v>3.7977213671797072E-3</c:v>
                </c:pt>
                <c:pt idx="11798">
                  <c:v>3.5978412952228922E-3</c:v>
                </c:pt>
                <c:pt idx="11799">
                  <c:v>3.5978412952228922E-3</c:v>
                </c:pt>
                <c:pt idx="11800">
                  <c:v>3.5978412952228922E-3</c:v>
                </c:pt>
                <c:pt idx="11801">
                  <c:v>3.3979612232660772E-3</c:v>
                </c:pt>
                <c:pt idx="11802">
                  <c:v>3.1980811513092622E-3</c:v>
                </c:pt>
                <c:pt idx="11803">
                  <c:v>3.1980811513092622E-3</c:v>
                </c:pt>
                <c:pt idx="11804">
                  <c:v>2.9982010793523362E-3</c:v>
                </c:pt>
                <c:pt idx="11805">
                  <c:v>2.9982010793523362E-3</c:v>
                </c:pt>
                <c:pt idx="11806">
                  <c:v>2.9982010793523362E-3</c:v>
                </c:pt>
                <c:pt idx="11807">
                  <c:v>2.9982010793523362E-3</c:v>
                </c:pt>
                <c:pt idx="11808">
                  <c:v>2.9982010793523362E-3</c:v>
                </c:pt>
                <c:pt idx="11809">
                  <c:v>2.9982010793523362E-3</c:v>
                </c:pt>
                <c:pt idx="11810">
                  <c:v>2.9982010793523362E-3</c:v>
                </c:pt>
                <c:pt idx="11811">
                  <c:v>2.9982010793523362E-3</c:v>
                </c:pt>
                <c:pt idx="11812">
                  <c:v>2.7983210073955211E-3</c:v>
                </c:pt>
                <c:pt idx="11813">
                  <c:v>2.7983210073955211E-3</c:v>
                </c:pt>
                <c:pt idx="11814">
                  <c:v>2.7983210073955211E-3</c:v>
                </c:pt>
                <c:pt idx="11815">
                  <c:v>2.7983210073955211E-3</c:v>
                </c:pt>
                <c:pt idx="11816">
                  <c:v>2.7983210073955211E-3</c:v>
                </c:pt>
                <c:pt idx="11817">
                  <c:v>2.5984409354387061E-3</c:v>
                </c:pt>
                <c:pt idx="11818">
                  <c:v>2.5984409354387061E-3</c:v>
                </c:pt>
                <c:pt idx="11819">
                  <c:v>2.5984409354387061E-3</c:v>
                </c:pt>
                <c:pt idx="11820">
                  <c:v>2.5984409354387061E-3</c:v>
                </c:pt>
                <c:pt idx="11821">
                  <c:v>2.5984409354387061E-3</c:v>
                </c:pt>
                <c:pt idx="11822">
                  <c:v>2.5984409354387061E-3</c:v>
                </c:pt>
                <c:pt idx="11823">
                  <c:v>2.5984409354387061E-3</c:v>
                </c:pt>
                <c:pt idx="11824">
                  <c:v>2.5984409354387061E-3</c:v>
                </c:pt>
                <c:pt idx="11825">
                  <c:v>2.3985608634818911E-3</c:v>
                </c:pt>
                <c:pt idx="11826">
                  <c:v>2.3985608634818911E-3</c:v>
                </c:pt>
                <c:pt idx="11827">
                  <c:v>2.3985608634818911E-3</c:v>
                </c:pt>
                <c:pt idx="11828">
                  <c:v>2.3985608634818911E-3</c:v>
                </c:pt>
                <c:pt idx="11829">
                  <c:v>2.3985608634818911E-3</c:v>
                </c:pt>
                <c:pt idx="11830">
                  <c:v>2.3985608634818911E-3</c:v>
                </c:pt>
                <c:pt idx="11831">
                  <c:v>2.1986807915250761E-3</c:v>
                </c:pt>
                <c:pt idx="11832">
                  <c:v>2.1986807915250761E-3</c:v>
                </c:pt>
                <c:pt idx="11833">
                  <c:v>2.1986807915250761E-3</c:v>
                </c:pt>
                <c:pt idx="11834">
                  <c:v>2.1986807915250761E-3</c:v>
                </c:pt>
                <c:pt idx="11835">
                  <c:v>2.1986807915250761E-3</c:v>
                </c:pt>
                <c:pt idx="11836">
                  <c:v>2.1986807915250761E-3</c:v>
                </c:pt>
                <c:pt idx="11837">
                  <c:v>2.1986807915250761E-3</c:v>
                </c:pt>
                <c:pt idx="11838">
                  <c:v>2.1986807915250761E-3</c:v>
                </c:pt>
                <c:pt idx="11839">
                  <c:v>2.1986807915250761E-3</c:v>
                </c:pt>
                <c:pt idx="11840">
                  <c:v>2.1986807915250761E-3</c:v>
                </c:pt>
                <c:pt idx="11841">
                  <c:v>2.1986807915250761E-3</c:v>
                </c:pt>
                <c:pt idx="11842">
                  <c:v>2.1986807915250761E-3</c:v>
                </c:pt>
                <c:pt idx="11843">
                  <c:v>2.1986807915250761E-3</c:v>
                </c:pt>
                <c:pt idx="11844">
                  <c:v>2.1986807915250761E-3</c:v>
                </c:pt>
                <c:pt idx="11845">
                  <c:v>2.1986807915250761E-3</c:v>
                </c:pt>
                <c:pt idx="11846">
                  <c:v>2.1986807915250761E-3</c:v>
                </c:pt>
                <c:pt idx="11847">
                  <c:v>2.1986807915250761E-3</c:v>
                </c:pt>
                <c:pt idx="11848">
                  <c:v>2.1986807915250761E-3</c:v>
                </c:pt>
                <c:pt idx="11849">
                  <c:v>2.1986807915250761E-3</c:v>
                </c:pt>
                <c:pt idx="11850">
                  <c:v>1.9988007195682611E-3</c:v>
                </c:pt>
                <c:pt idx="11851">
                  <c:v>1.9988007195682611E-3</c:v>
                </c:pt>
                <c:pt idx="11852">
                  <c:v>1.7989206476114461E-3</c:v>
                </c:pt>
                <c:pt idx="11853">
                  <c:v>1.7989206476114461E-3</c:v>
                </c:pt>
                <c:pt idx="11854">
                  <c:v>1.7989206476114461E-3</c:v>
                </c:pt>
                <c:pt idx="11855">
                  <c:v>1.7989206476114461E-3</c:v>
                </c:pt>
                <c:pt idx="11856">
                  <c:v>1.7989206476114461E-3</c:v>
                </c:pt>
                <c:pt idx="11857">
                  <c:v>1.5990405756546311E-3</c:v>
                </c:pt>
                <c:pt idx="11858">
                  <c:v>1.5990405756546311E-3</c:v>
                </c:pt>
                <c:pt idx="11859">
                  <c:v>1.5990405756546311E-3</c:v>
                </c:pt>
                <c:pt idx="11860">
                  <c:v>1.5990405756546311E-3</c:v>
                </c:pt>
                <c:pt idx="11861">
                  <c:v>1.5990405756546311E-3</c:v>
                </c:pt>
                <c:pt idx="11862">
                  <c:v>1.5990405756546311E-3</c:v>
                </c:pt>
                <c:pt idx="11863">
                  <c:v>1.5990405756546311E-3</c:v>
                </c:pt>
                <c:pt idx="11864">
                  <c:v>1.5990405756546311E-3</c:v>
                </c:pt>
                <c:pt idx="11865">
                  <c:v>1.5990405756546311E-3</c:v>
                </c:pt>
                <c:pt idx="11866">
                  <c:v>1.5990405756546311E-3</c:v>
                </c:pt>
                <c:pt idx="11867">
                  <c:v>1.5990405756546311E-3</c:v>
                </c:pt>
                <c:pt idx="11868">
                  <c:v>1.5990405756546311E-3</c:v>
                </c:pt>
                <c:pt idx="11869">
                  <c:v>1.3991605036978161E-3</c:v>
                </c:pt>
                <c:pt idx="11870">
                  <c:v>1.3991605036978161E-3</c:v>
                </c:pt>
                <c:pt idx="11871">
                  <c:v>1.3991605036978161E-3</c:v>
                </c:pt>
                <c:pt idx="11872">
                  <c:v>1.3991605036978161E-3</c:v>
                </c:pt>
                <c:pt idx="11873">
                  <c:v>1.3991605036978161E-3</c:v>
                </c:pt>
                <c:pt idx="11874">
                  <c:v>1.3991605036978161E-3</c:v>
                </c:pt>
                <c:pt idx="11875">
                  <c:v>1.3991605036978161E-3</c:v>
                </c:pt>
                <c:pt idx="11876">
                  <c:v>1.3991605036978161E-3</c:v>
                </c:pt>
                <c:pt idx="11877">
                  <c:v>1.1992804317410011E-3</c:v>
                </c:pt>
                <c:pt idx="11878">
                  <c:v>1.1992804317410011E-3</c:v>
                </c:pt>
                <c:pt idx="11879">
                  <c:v>1.1992804317410011E-3</c:v>
                </c:pt>
                <c:pt idx="11880">
                  <c:v>9.9940035978407504E-4</c:v>
                </c:pt>
                <c:pt idx="11881">
                  <c:v>9.9940035978407504E-4</c:v>
                </c:pt>
                <c:pt idx="11882">
                  <c:v>9.9940035978407504E-4</c:v>
                </c:pt>
                <c:pt idx="11883">
                  <c:v>9.9940035978407504E-4</c:v>
                </c:pt>
                <c:pt idx="11884">
                  <c:v>9.9940035978407504E-4</c:v>
                </c:pt>
                <c:pt idx="11885">
                  <c:v>9.9940035978407504E-4</c:v>
                </c:pt>
                <c:pt idx="11886">
                  <c:v>9.9940035978407504E-4</c:v>
                </c:pt>
                <c:pt idx="11887">
                  <c:v>9.9940035978407504E-4</c:v>
                </c:pt>
                <c:pt idx="11888">
                  <c:v>9.9940035978407504E-4</c:v>
                </c:pt>
                <c:pt idx="11889">
                  <c:v>9.9940035978407504E-4</c:v>
                </c:pt>
                <c:pt idx="11890">
                  <c:v>9.9940035978407504E-4</c:v>
                </c:pt>
                <c:pt idx="11891">
                  <c:v>9.9940035978407504E-4</c:v>
                </c:pt>
                <c:pt idx="11892">
                  <c:v>9.9940035978407504E-4</c:v>
                </c:pt>
                <c:pt idx="11893">
                  <c:v>9.9940035978407504E-4</c:v>
                </c:pt>
                <c:pt idx="11894">
                  <c:v>7.9952028782726003E-4</c:v>
                </c:pt>
                <c:pt idx="11895">
                  <c:v>7.9952028782726003E-4</c:v>
                </c:pt>
                <c:pt idx="11896">
                  <c:v>7.9952028782726003E-4</c:v>
                </c:pt>
                <c:pt idx="11897">
                  <c:v>7.9952028782726003E-4</c:v>
                </c:pt>
                <c:pt idx="11898">
                  <c:v>7.9952028782726003E-4</c:v>
                </c:pt>
                <c:pt idx="11899">
                  <c:v>7.9952028782726003E-4</c:v>
                </c:pt>
                <c:pt idx="11900">
                  <c:v>7.9952028782726003E-4</c:v>
                </c:pt>
                <c:pt idx="11901">
                  <c:v>7.9952028782726003E-4</c:v>
                </c:pt>
                <c:pt idx="11902">
                  <c:v>7.9952028782726003E-4</c:v>
                </c:pt>
                <c:pt idx="11903">
                  <c:v>7.9952028782726003E-4</c:v>
                </c:pt>
                <c:pt idx="11904">
                  <c:v>7.9952028782726003E-4</c:v>
                </c:pt>
                <c:pt idx="11905">
                  <c:v>7.9952028782726003E-4</c:v>
                </c:pt>
                <c:pt idx="11906">
                  <c:v>7.9952028782726003E-4</c:v>
                </c:pt>
                <c:pt idx="11907">
                  <c:v>7.9952028782726003E-4</c:v>
                </c:pt>
                <c:pt idx="11908">
                  <c:v>5.9964021587044503E-4</c:v>
                </c:pt>
                <c:pt idx="11909">
                  <c:v>5.9964021587044503E-4</c:v>
                </c:pt>
                <c:pt idx="11910">
                  <c:v>5.9964021587044503E-4</c:v>
                </c:pt>
                <c:pt idx="11911">
                  <c:v>5.9964021587044503E-4</c:v>
                </c:pt>
                <c:pt idx="11912">
                  <c:v>5.9964021587044503E-4</c:v>
                </c:pt>
                <c:pt idx="11913">
                  <c:v>5.9964021587044503E-4</c:v>
                </c:pt>
                <c:pt idx="11914">
                  <c:v>5.9964021587044503E-4</c:v>
                </c:pt>
                <c:pt idx="11915">
                  <c:v>5.9964021587044503E-4</c:v>
                </c:pt>
                <c:pt idx="11916">
                  <c:v>5.9964021587044503E-4</c:v>
                </c:pt>
                <c:pt idx="11917">
                  <c:v>5.9964021587044503E-4</c:v>
                </c:pt>
                <c:pt idx="11918">
                  <c:v>5.9964021587044503E-4</c:v>
                </c:pt>
                <c:pt idx="11919">
                  <c:v>5.9964021587044503E-4</c:v>
                </c:pt>
                <c:pt idx="11920">
                  <c:v>5.9964021587044503E-4</c:v>
                </c:pt>
                <c:pt idx="11921">
                  <c:v>5.9964021587044503E-4</c:v>
                </c:pt>
                <c:pt idx="11922">
                  <c:v>5.9964021587044503E-4</c:v>
                </c:pt>
                <c:pt idx="11923">
                  <c:v>5.9964021587044503E-4</c:v>
                </c:pt>
                <c:pt idx="11924">
                  <c:v>5.9964021587044503E-4</c:v>
                </c:pt>
                <c:pt idx="11925">
                  <c:v>5.9964021587044503E-4</c:v>
                </c:pt>
                <c:pt idx="11926">
                  <c:v>5.9964021587044503E-4</c:v>
                </c:pt>
                <c:pt idx="11927">
                  <c:v>5.9964021587044503E-4</c:v>
                </c:pt>
                <c:pt idx="11928">
                  <c:v>5.9964021587044503E-4</c:v>
                </c:pt>
                <c:pt idx="11929">
                  <c:v>5.9964021587044503E-4</c:v>
                </c:pt>
                <c:pt idx="11930">
                  <c:v>5.9964021587044503E-4</c:v>
                </c:pt>
                <c:pt idx="11931">
                  <c:v>5.9964021587044503E-4</c:v>
                </c:pt>
                <c:pt idx="11932">
                  <c:v>5.9964021587044503E-4</c:v>
                </c:pt>
                <c:pt idx="11933">
                  <c:v>5.9964021587044503E-4</c:v>
                </c:pt>
                <c:pt idx="11934">
                  <c:v>5.9964021587044503E-4</c:v>
                </c:pt>
                <c:pt idx="11935">
                  <c:v>5.9964021587044503E-4</c:v>
                </c:pt>
                <c:pt idx="11936">
                  <c:v>3.9976014391363002E-4</c:v>
                </c:pt>
                <c:pt idx="11937">
                  <c:v>3.9976014391363002E-4</c:v>
                </c:pt>
                <c:pt idx="11938">
                  <c:v>3.9976014391363002E-4</c:v>
                </c:pt>
                <c:pt idx="11939">
                  <c:v>3.9976014391363002E-4</c:v>
                </c:pt>
                <c:pt idx="11940">
                  <c:v>3.9976014391363002E-4</c:v>
                </c:pt>
                <c:pt idx="11941">
                  <c:v>3.9976014391363002E-4</c:v>
                </c:pt>
                <c:pt idx="11942">
                  <c:v>3.9976014391363002E-4</c:v>
                </c:pt>
                <c:pt idx="11943">
                  <c:v>3.9976014391363002E-4</c:v>
                </c:pt>
                <c:pt idx="11944">
                  <c:v>3.9976014391363002E-4</c:v>
                </c:pt>
                <c:pt idx="11945">
                  <c:v>3.9976014391363002E-4</c:v>
                </c:pt>
                <c:pt idx="11946">
                  <c:v>3.9976014391363002E-4</c:v>
                </c:pt>
                <c:pt idx="11947">
                  <c:v>3.9976014391363002E-4</c:v>
                </c:pt>
                <c:pt idx="11948">
                  <c:v>3.9976014391363002E-4</c:v>
                </c:pt>
                <c:pt idx="11949">
                  <c:v>3.9976014391363002E-4</c:v>
                </c:pt>
                <c:pt idx="11950">
                  <c:v>3.9976014391363002E-4</c:v>
                </c:pt>
                <c:pt idx="11951">
                  <c:v>3.9976014391363002E-4</c:v>
                </c:pt>
                <c:pt idx="11952">
                  <c:v>3.9976014391363002E-4</c:v>
                </c:pt>
                <c:pt idx="11953">
                  <c:v>3.9976014391363002E-4</c:v>
                </c:pt>
                <c:pt idx="11954">
                  <c:v>3.9976014391363002E-4</c:v>
                </c:pt>
                <c:pt idx="11955">
                  <c:v>3.9976014391363002E-4</c:v>
                </c:pt>
                <c:pt idx="11956">
                  <c:v>3.9976014391363002E-4</c:v>
                </c:pt>
                <c:pt idx="11957">
                  <c:v>3.9976014391363002E-4</c:v>
                </c:pt>
                <c:pt idx="11958">
                  <c:v>3.9976014391363002E-4</c:v>
                </c:pt>
                <c:pt idx="11959">
                  <c:v>3.9976014391363002E-4</c:v>
                </c:pt>
                <c:pt idx="11960">
                  <c:v>3.9976014391363002E-4</c:v>
                </c:pt>
                <c:pt idx="11961">
                  <c:v>3.9976014391363002E-4</c:v>
                </c:pt>
                <c:pt idx="11962">
                  <c:v>3.9976014391363002E-4</c:v>
                </c:pt>
                <c:pt idx="11963">
                  <c:v>3.9976014391363002E-4</c:v>
                </c:pt>
                <c:pt idx="11964">
                  <c:v>3.9976014391363002E-4</c:v>
                </c:pt>
                <c:pt idx="11965">
                  <c:v>3.9976014391363002E-4</c:v>
                </c:pt>
                <c:pt idx="11966">
                  <c:v>3.9976014391363002E-4</c:v>
                </c:pt>
                <c:pt idx="11967">
                  <c:v>3.9976014391363002E-4</c:v>
                </c:pt>
                <c:pt idx="11968">
                  <c:v>3.9976014391363002E-4</c:v>
                </c:pt>
                <c:pt idx="11969">
                  <c:v>3.9976014391363002E-4</c:v>
                </c:pt>
                <c:pt idx="11970">
                  <c:v>3.9976014391363002E-4</c:v>
                </c:pt>
                <c:pt idx="11971">
                  <c:v>3.9976014391363002E-4</c:v>
                </c:pt>
                <c:pt idx="11972">
                  <c:v>3.9976014391363002E-4</c:v>
                </c:pt>
                <c:pt idx="11973">
                  <c:v>3.9976014391363002E-4</c:v>
                </c:pt>
                <c:pt idx="11974">
                  <c:v>3.9976014391363002E-4</c:v>
                </c:pt>
                <c:pt idx="11975">
                  <c:v>3.9976014391363002E-4</c:v>
                </c:pt>
                <c:pt idx="11976">
                  <c:v>3.9976014391363002E-4</c:v>
                </c:pt>
                <c:pt idx="11977">
                  <c:v>3.9976014391363002E-4</c:v>
                </c:pt>
                <c:pt idx="11978">
                  <c:v>3.9976014391363002E-4</c:v>
                </c:pt>
                <c:pt idx="11979">
                  <c:v>1.9988007195681501E-4</c:v>
                </c:pt>
                <c:pt idx="11980">
                  <c:v>1.9988007195681501E-4</c:v>
                </c:pt>
                <c:pt idx="11981">
                  <c:v>1.9988007195681501E-4</c:v>
                </c:pt>
                <c:pt idx="11982">
                  <c:v>1.9988007195681501E-4</c:v>
                </c:pt>
                <c:pt idx="11983">
                  <c:v>1.9988007195681501E-4</c:v>
                </c:pt>
                <c:pt idx="11984">
                  <c:v>1.9988007195681501E-4</c:v>
                </c:pt>
                <c:pt idx="11985">
                  <c:v>1.9988007195681501E-4</c:v>
                </c:pt>
                <c:pt idx="11986">
                  <c:v>1.9988007195681501E-4</c:v>
                </c:pt>
                <c:pt idx="11987">
                  <c:v>1.9988007195681501E-4</c:v>
                </c:pt>
                <c:pt idx="11988">
                  <c:v>1.9988007195681501E-4</c:v>
                </c:pt>
                <c:pt idx="11989">
                  <c:v>1.9988007195681501E-4</c:v>
                </c:pt>
                <c:pt idx="11990">
                  <c:v>1.9988007195681501E-4</c:v>
                </c:pt>
                <c:pt idx="11991">
                  <c:v>1.9988007195681501E-4</c:v>
                </c:pt>
                <c:pt idx="11992">
                  <c:v>1.9988007195681501E-4</c:v>
                </c:pt>
                <c:pt idx="11993">
                  <c:v>1.9988007195681501E-4</c:v>
                </c:pt>
                <c:pt idx="11994">
                  <c:v>1.9988007195681501E-4</c:v>
                </c:pt>
                <c:pt idx="11995">
                  <c:v>1.9988007195681501E-4</c:v>
                </c:pt>
                <c:pt idx="11996">
                  <c:v>0</c:v>
                </c:pt>
                <c:pt idx="11997">
                  <c:v>0</c:v>
                </c:pt>
                <c:pt idx="11998">
                  <c:v>0</c:v>
                </c:pt>
                <c:pt idx="11999">
                  <c:v>0</c:v>
                </c:pt>
                <c:pt idx="12000">
                  <c:v>0</c:v>
                </c:pt>
              </c:numCache>
            </c:numRef>
          </c:xVal>
          <c:yVal>
            <c:numRef>
              <c:f>' MODEL EVALUATION TESTDATA'!$AN$4:$AN$12004</c:f>
              <c:numCache>
                <c:formatCode>General</c:formatCode>
                <c:ptCount val="12001"/>
                <c:pt idx="0">
                  <c:v>1</c:v>
                </c:pt>
                <c:pt idx="1">
                  <c:v>1</c:v>
                </c:pt>
                <c:pt idx="2">
                  <c:v>1</c:v>
                </c:pt>
                <c:pt idx="3">
                  <c:v>1</c:v>
                </c:pt>
                <c:pt idx="4">
                  <c:v>1</c:v>
                </c:pt>
                <c:pt idx="5">
                  <c:v>1</c:v>
                </c:pt>
                <c:pt idx="6">
                  <c:v>1</c:v>
                </c:pt>
                <c:pt idx="7">
                  <c:v>1</c:v>
                </c:pt>
                <c:pt idx="8">
                  <c:v>1</c:v>
                </c:pt>
                <c:pt idx="9">
                  <c:v>1</c:v>
                </c:pt>
                <c:pt idx="10">
                  <c:v>0.99985708160640274</c:v>
                </c:pt>
                <c:pt idx="11">
                  <c:v>0.99971416321280548</c:v>
                </c:pt>
                <c:pt idx="12">
                  <c:v>0.99971416321280548</c:v>
                </c:pt>
                <c:pt idx="13">
                  <c:v>0.99971416321280548</c:v>
                </c:pt>
                <c:pt idx="14">
                  <c:v>0.99971416321280548</c:v>
                </c:pt>
                <c:pt idx="15">
                  <c:v>0.99971416321280548</c:v>
                </c:pt>
                <c:pt idx="16">
                  <c:v>0.99971416321280548</c:v>
                </c:pt>
                <c:pt idx="17">
                  <c:v>0.99971416321280548</c:v>
                </c:pt>
                <c:pt idx="18">
                  <c:v>0.99971416321280548</c:v>
                </c:pt>
                <c:pt idx="19">
                  <c:v>0.99957124481920823</c:v>
                </c:pt>
                <c:pt idx="20">
                  <c:v>0.99957124481920823</c:v>
                </c:pt>
                <c:pt idx="21">
                  <c:v>0.99942832642561097</c:v>
                </c:pt>
                <c:pt idx="22">
                  <c:v>0.99942832642561097</c:v>
                </c:pt>
                <c:pt idx="23">
                  <c:v>0.99942832642561097</c:v>
                </c:pt>
                <c:pt idx="24">
                  <c:v>0.99942832642561097</c:v>
                </c:pt>
                <c:pt idx="25">
                  <c:v>0.99942832642561097</c:v>
                </c:pt>
                <c:pt idx="26">
                  <c:v>0.99942832642561097</c:v>
                </c:pt>
                <c:pt idx="27">
                  <c:v>0.99928540803201371</c:v>
                </c:pt>
                <c:pt idx="28">
                  <c:v>0.99928540803201371</c:v>
                </c:pt>
                <c:pt idx="29">
                  <c:v>0.99914248963841645</c:v>
                </c:pt>
                <c:pt idx="30">
                  <c:v>0.99914248963841645</c:v>
                </c:pt>
                <c:pt idx="31">
                  <c:v>0.99914248963841645</c:v>
                </c:pt>
                <c:pt idx="32">
                  <c:v>0.99914248963841645</c:v>
                </c:pt>
                <c:pt idx="33">
                  <c:v>0.9989995712448192</c:v>
                </c:pt>
                <c:pt idx="34">
                  <c:v>0.9989995712448192</c:v>
                </c:pt>
                <c:pt idx="35">
                  <c:v>0.9989995712448192</c:v>
                </c:pt>
                <c:pt idx="36">
                  <c:v>0.9989995712448192</c:v>
                </c:pt>
                <c:pt idx="37">
                  <c:v>0.9989995712448192</c:v>
                </c:pt>
                <c:pt idx="38">
                  <c:v>0.9989995712448192</c:v>
                </c:pt>
                <c:pt idx="39">
                  <c:v>0.9989995712448192</c:v>
                </c:pt>
                <c:pt idx="40">
                  <c:v>0.9989995712448192</c:v>
                </c:pt>
                <c:pt idx="41">
                  <c:v>0.9989995712448192</c:v>
                </c:pt>
                <c:pt idx="42">
                  <c:v>0.9989995712448192</c:v>
                </c:pt>
                <c:pt idx="43">
                  <c:v>0.9989995712448192</c:v>
                </c:pt>
                <c:pt idx="44">
                  <c:v>0.9989995712448192</c:v>
                </c:pt>
                <c:pt idx="45">
                  <c:v>0.9989995712448192</c:v>
                </c:pt>
                <c:pt idx="46">
                  <c:v>0.9989995712448192</c:v>
                </c:pt>
                <c:pt idx="47">
                  <c:v>0.9989995712448192</c:v>
                </c:pt>
                <c:pt idx="48">
                  <c:v>0.9989995712448192</c:v>
                </c:pt>
                <c:pt idx="49">
                  <c:v>0.9989995712448192</c:v>
                </c:pt>
                <c:pt idx="50">
                  <c:v>0.9989995712448192</c:v>
                </c:pt>
                <c:pt idx="51">
                  <c:v>0.9989995712448192</c:v>
                </c:pt>
                <c:pt idx="52">
                  <c:v>0.9989995712448192</c:v>
                </c:pt>
                <c:pt idx="53">
                  <c:v>0.9989995712448192</c:v>
                </c:pt>
                <c:pt idx="54">
                  <c:v>0.9989995712448192</c:v>
                </c:pt>
                <c:pt idx="55">
                  <c:v>0.9989995712448192</c:v>
                </c:pt>
                <c:pt idx="56">
                  <c:v>0.9989995712448192</c:v>
                </c:pt>
                <c:pt idx="57">
                  <c:v>0.99885665285122194</c:v>
                </c:pt>
                <c:pt idx="58">
                  <c:v>0.99885665285122194</c:v>
                </c:pt>
                <c:pt idx="59">
                  <c:v>0.99885665285122194</c:v>
                </c:pt>
                <c:pt idx="60">
                  <c:v>0.99885665285122194</c:v>
                </c:pt>
                <c:pt idx="61">
                  <c:v>0.99871373445762468</c:v>
                </c:pt>
                <c:pt idx="62">
                  <c:v>0.99857081606402742</c:v>
                </c:pt>
                <c:pt idx="63">
                  <c:v>0.99842789767043016</c:v>
                </c:pt>
                <c:pt idx="64">
                  <c:v>0.99828497927683291</c:v>
                </c:pt>
                <c:pt idx="65">
                  <c:v>0.99814206088323565</c:v>
                </c:pt>
                <c:pt idx="66">
                  <c:v>0.99799914248963839</c:v>
                </c:pt>
                <c:pt idx="67">
                  <c:v>0.99799914248963839</c:v>
                </c:pt>
                <c:pt idx="68">
                  <c:v>0.99799914248963839</c:v>
                </c:pt>
                <c:pt idx="69">
                  <c:v>0.99799914248963839</c:v>
                </c:pt>
                <c:pt idx="70">
                  <c:v>0.99799914248963839</c:v>
                </c:pt>
                <c:pt idx="71">
                  <c:v>0.99799914248963839</c:v>
                </c:pt>
                <c:pt idx="72">
                  <c:v>0.99799914248963839</c:v>
                </c:pt>
                <c:pt idx="73">
                  <c:v>0.99799914248963839</c:v>
                </c:pt>
                <c:pt idx="74">
                  <c:v>0.99799914248963839</c:v>
                </c:pt>
                <c:pt idx="75">
                  <c:v>0.99799914248963839</c:v>
                </c:pt>
                <c:pt idx="76">
                  <c:v>0.99799914248963839</c:v>
                </c:pt>
                <c:pt idx="77">
                  <c:v>0.99799914248963839</c:v>
                </c:pt>
                <c:pt idx="78">
                  <c:v>0.99799914248963839</c:v>
                </c:pt>
                <c:pt idx="79">
                  <c:v>0.99799914248963839</c:v>
                </c:pt>
                <c:pt idx="80">
                  <c:v>0.99799914248963839</c:v>
                </c:pt>
                <c:pt idx="81">
                  <c:v>0.99799914248963839</c:v>
                </c:pt>
                <c:pt idx="82">
                  <c:v>0.99799914248963839</c:v>
                </c:pt>
                <c:pt idx="83">
                  <c:v>0.99799914248963839</c:v>
                </c:pt>
                <c:pt idx="84">
                  <c:v>0.99799914248963839</c:v>
                </c:pt>
                <c:pt idx="85">
                  <c:v>0.99799914248963839</c:v>
                </c:pt>
                <c:pt idx="86">
                  <c:v>0.99799914248963839</c:v>
                </c:pt>
                <c:pt idx="87">
                  <c:v>0.99785622409604113</c:v>
                </c:pt>
                <c:pt idx="88">
                  <c:v>0.99785622409604113</c:v>
                </c:pt>
                <c:pt idx="89">
                  <c:v>0.99785622409604113</c:v>
                </c:pt>
                <c:pt idx="90">
                  <c:v>0.99785622409604113</c:v>
                </c:pt>
                <c:pt idx="91">
                  <c:v>0.99785622409604113</c:v>
                </c:pt>
                <c:pt idx="92">
                  <c:v>0.99785622409604113</c:v>
                </c:pt>
                <c:pt idx="93">
                  <c:v>0.99785622409604113</c:v>
                </c:pt>
                <c:pt idx="94">
                  <c:v>0.99785622409604113</c:v>
                </c:pt>
                <c:pt idx="95">
                  <c:v>0.99771330570244388</c:v>
                </c:pt>
                <c:pt idx="96">
                  <c:v>0.99771330570244388</c:v>
                </c:pt>
                <c:pt idx="97">
                  <c:v>0.99771330570244388</c:v>
                </c:pt>
                <c:pt idx="98">
                  <c:v>0.99771330570244388</c:v>
                </c:pt>
                <c:pt idx="99">
                  <c:v>0.99771330570244388</c:v>
                </c:pt>
                <c:pt idx="100">
                  <c:v>0.99771330570244388</c:v>
                </c:pt>
                <c:pt idx="101">
                  <c:v>0.99771330570244388</c:v>
                </c:pt>
                <c:pt idx="102">
                  <c:v>0.99771330570244388</c:v>
                </c:pt>
                <c:pt idx="103">
                  <c:v>0.99757038730884662</c:v>
                </c:pt>
                <c:pt idx="104">
                  <c:v>0.99757038730884662</c:v>
                </c:pt>
                <c:pt idx="105">
                  <c:v>0.99757038730884662</c:v>
                </c:pt>
                <c:pt idx="106">
                  <c:v>0.99757038730884662</c:v>
                </c:pt>
                <c:pt idx="107">
                  <c:v>0.99757038730884662</c:v>
                </c:pt>
                <c:pt idx="108">
                  <c:v>0.99757038730884662</c:v>
                </c:pt>
                <c:pt idx="109">
                  <c:v>0.99757038730884662</c:v>
                </c:pt>
                <c:pt idx="110">
                  <c:v>0.99742746891524936</c:v>
                </c:pt>
                <c:pt idx="111">
                  <c:v>0.99742746891524936</c:v>
                </c:pt>
                <c:pt idx="112">
                  <c:v>0.99742746891524936</c:v>
                </c:pt>
                <c:pt idx="113">
                  <c:v>0.99742746891524936</c:v>
                </c:pt>
                <c:pt idx="114">
                  <c:v>0.99742746891524936</c:v>
                </c:pt>
                <c:pt idx="115">
                  <c:v>0.99742746891524936</c:v>
                </c:pt>
                <c:pt idx="116">
                  <c:v>0.99742746891524936</c:v>
                </c:pt>
                <c:pt idx="117">
                  <c:v>0.99742746891524936</c:v>
                </c:pt>
                <c:pt idx="118">
                  <c:v>0.99742746891524936</c:v>
                </c:pt>
                <c:pt idx="119">
                  <c:v>0.99742746891524936</c:v>
                </c:pt>
                <c:pt idx="120">
                  <c:v>0.99742746891524936</c:v>
                </c:pt>
                <c:pt idx="121">
                  <c:v>0.99742746891524936</c:v>
                </c:pt>
                <c:pt idx="122">
                  <c:v>0.99742746891524936</c:v>
                </c:pt>
                <c:pt idx="123">
                  <c:v>0.9972845505216521</c:v>
                </c:pt>
                <c:pt idx="124">
                  <c:v>0.9972845505216521</c:v>
                </c:pt>
                <c:pt idx="125">
                  <c:v>0.99714163212805484</c:v>
                </c:pt>
                <c:pt idx="126">
                  <c:v>0.99714163212805484</c:v>
                </c:pt>
                <c:pt idx="127">
                  <c:v>0.99714163212805484</c:v>
                </c:pt>
                <c:pt idx="128">
                  <c:v>0.99714163212805484</c:v>
                </c:pt>
                <c:pt idx="129">
                  <c:v>0.99714163212805484</c:v>
                </c:pt>
                <c:pt idx="130">
                  <c:v>0.99699871373445759</c:v>
                </c:pt>
                <c:pt idx="131">
                  <c:v>0.99699871373445759</c:v>
                </c:pt>
                <c:pt idx="132">
                  <c:v>0.99699871373445759</c:v>
                </c:pt>
                <c:pt idx="133">
                  <c:v>0.99685579534086033</c:v>
                </c:pt>
                <c:pt idx="134">
                  <c:v>0.99671287694726307</c:v>
                </c:pt>
                <c:pt idx="135">
                  <c:v>0.99671287694726307</c:v>
                </c:pt>
                <c:pt idx="136">
                  <c:v>0.99671287694726307</c:v>
                </c:pt>
                <c:pt idx="137">
                  <c:v>0.99656995855366581</c:v>
                </c:pt>
                <c:pt idx="138">
                  <c:v>0.99656995855366581</c:v>
                </c:pt>
                <c:pt idx="139">
                  <c:v>0.99642704016006856</c:v>
                </c:pt>
                <c:pt idx="140">
                  <c:v>0.99642704016006856</c:v>
                </c:pt>
                <c:pt idx="141">
                  <c:v>0.99642704016006856</c:v>
                </c:pt>
                <c:pt idx="142">
                  <c:v>0.99642704016006856</c:v>
                </c:pt>
                <c:pt idx="143">
                  <c:v>0.99642704016006856</c:v>
                </c:pt>
                <c:pt idx="144">
                  <c:v>0.99642704016006856</c:v>
                </c:pt>
                <c:pt idx="145">
                  <c:v>0.9962841217664713</c:v>
                </c:pt>
                <c:pt idx="146">
                  <c:v>0.9962841217664713</c:v>
                </c:pt>
                <c:pt idx="147">
                  <c:v>0.9962841217664713</c:v>
                </c:pt>
                <c:pt idx="148">
                  <c:v>0.9962841217664713</c:v>
                </c:pt>
                <c:pt idx="149">
                  <c:v>0.9962841217664713</c:v>
                </c:pt>
                <c:pt idx="150">
                  <c:v>0.9962841217664713</c:v>
                </c:pt>
                <c:pt idx="151">
                  <c:v>0.9962841217664713</c:v>
                </c:pt>
                <c:pt idx="152">
                  <c:v>0.9962841217664713</c:v>
                </c:pt>
                <c:pt idx="153">
                  <c:v>0.9962841217664713</c:v>
                </c:pt>
                <c:pt idx="154">
                  <c:v>0.9962841217664713</c:v>
                </c:pt>
                <c:pt idx="155">
                  <c:v>0.9962841217664713</c:v>
                </c:pt>
                <c:pt idx="156">
                  <c:v>0.99614120337287404</c:v>
                </c:pt>
                <c:pt idx="157">
                  <c:v>0.99614120337287404</c:v>
                </c:pt>
                <c:pt idx="158">
                  <c:v>0.99614120337287404</c:v>
                </c:pt>
                <c:pt idx="159">
                  <c:v>0.99614120337287404</c:v>
                </c:pt>
                <c:pt idx="160">
                  <c:v>0.99614120337287404</c:v>
                </c:pt>
                <c:pt idx="161">
                  <c:v>0.99614120337287404</c:v>
                </c:pt>
                <c:pt idx="162">
                  <c:v>0.99614120337287404</c:v>
                </c:pt>
                <c:pt idx="163">
                  <c:v>0.99614120337287404</c:v>
                </c:pt>
                <c:pt idx="164">
                  <c:v>0.99599828497927678</c:v>
                </c:pt>
                <c:pt idx="165">
                  <c:v>0.99599828497927678</c:v>
                </c:pt>
                <c:pt idx="166">
                  <c:v>0.99599828497927678</c:v>
                </c:pt>
                <c:pt idx="167">
                  <c:v>0.99599828497927678</c:v>
                </c:pt>
                <c:pt idx="168">
                  <c:v>0.99599828497927678</c:v>
                </c:pt>
                <c:pt idx="169">
                  <c:v>0.99599828497927678</c:v>
                </c:pt>
                <c:pt idx="170">
                  <c:v>0.99599828497927678</c:v>
                </c:pt>
                <c:pt idx="171">
                  <c:v>0.99585536658567952</c:v>
                </c:pt>
                <c:pt idx="172">
                  <c:v>0.99585536658567952</c:v>
                </c:pt>
                <c:pt idx="173">
                  <c:v>0.99571244819208227</c:v>
                </c:pt>
                <c:pt idx="174">
                  <c:v>0.99571244819208227</c:v>
                </c:pt>
                <c:pt idx="175">
                  <c:v>0.99556952979848512</c:v>
                </c:pt>
                <c:pt idx="176">
                  <c:v>0.99556952979848512</c:v>
                </c:pt>
                <c:pt idx="177">
                  <c:v>0.99556952979848512</c:v>
                </c:pt>
                <c:pt idx="178">
                  <c:v>0.99542661140488786</c:v>
                </c:pt>
                <c:pt idx="179">
                  <c:v>0.99542661140488786</c:v>
                </c:pt>
                <c:pt idx="180">
                  <c:v>0.99542661140488786</c:v>
                </c:pt>
                <c:pt idx="181">
                  <c:v>0.99542661140488786</c:v>
                </c:pt>
                <c:pt idx="182">
                  <c:v>0.99542661140488786</c:v>
                </c:pt>
                <c:pt idx="183">
                  <c:v>0.99542661140488786</c:v>
                </c:pt>
                <c:pt idx="184">
                  <c:v>0.99542661140488786</c:v>
                </c:pt>
                <c:pt idx="185">
                  <c:v>0.99542661140488786</c:v>
                </c:pt>
                <c:pt idx="186">
                  <c:v>0.9952836930112906</c:v>
                </c:pt>
                <c:pt idx="187">
                  <c:v>0.99514077461769335</c:v>
                </c:pt>
                <c:pt idx="188">
                  <c:v>0.99499785622409609</c:v>
                </c:pt>
                <c:pt idx="189">
                  <c:v>0.99499785622409609</c:v>
                </c:pt>
                <c:pt idx="190">
                  <c:v>0.99499785622409609</c:v>
                </c:pt>
                <c:pt idx="191">
                  <c:v>0.99499785622409609</c:v>
                </c:pt>
                <c:pt idx="192">
                  <c:v>0.99499785622409609</c:v>
                </c:pt>
                <c:pt idx="193">
                  <c:v>0.99499785622409609</c:v>
                </c:pt>
                <c:pt idx="194">
                  <c:v>0.99485493783049883</c:v>
                </c:pt>
                <c:pt idx="195">
                  <c:v>0.99471201943690157</c:v>
                </c:pt>
                <c:pt idx="196">
                  <c:v>0.99471201943690157</c:v>
                </c:pt>
                <c:pt idx="197">
                  <c:v>0.99471201943690157</c:v>
                </c:pt>
                <c:pt idx="198">
                  <c:v>0.99471201943690157</c:v>
                </c:pt>
                <c:pt idx="199">
                  <c:v>0.99471201943690157</c:v>
                </c:pt>
                <c:pt idx="200">
                  <c:v>0.99471201943690157</c:v>
                </c:pt>
                <c:pt idx="201">
                  <c:v>0.99471201943690157</c:v>
                </c:pt>
                <c:pt idx="202">
                  <c:v>0.99471201943690157</c:v>
                </c:pt>
                <c:pt idx="203">
                  <c:v>0.99471201943690157</c:v>
                </c:pt>
                <c:pt idx="204">
                  <c:v>0.99471201943690157</c:v>
                </c:pt>
                <c:pt idx="205">
                  <c:v>0.99471201943690157</c:v>
                </c:pt>
                <c:pt idx="206">
                  <c:v>0.99471201943690157</c:v>
                </c:pt>
                <c:pt idx="207">
                  <c:v>0.99471201943690157</c:v>
                </c:pt>
                <c:pt idx="208">
                  <c:v>0.99471201943690157</c:v>
                </c:pt>
                <c:pt idx="209">
                  <c:v>0.99471201943690157</c:v>
                </c:pt>
                <c:pt idx="210">
                  <c:v>0.99471201943690157</c:v>
                </c:pt>
                <c:pt idx="211">
                  <c:v>0.99471201943690157</c:v>
                </c:pt>
                <c:pt idx="212">
                  <c:v>0.99471201943690157</c:v>
                </c:pt>
                <c:pt idx="213">
                  <c:v>0.99456910104330432</c:v>
                </c:pt>
                <c:pt idx="214">
                  <c:v>0.99456910104330432</c:v>
                </c:pt>
                <c:pt idx="215">
                  <c:v>0.99442618264970706</c:v>
                </c:pt>
                <c:pt idx="216">
                  <c:v>0.99442618264970706</c:v>
                </c:pt>
                <c:pt idx="217">
                  <c:v>0.99442618264970706</c:v>
                </c:pt>
                <c:pt idx="218">
                  <c:v>0.9942832642561098</c:v>
                </c:pt>
                <c:pt idx="219">
                  <c:v>0.9942832642561098</c:v>
                </c:pt>
                <c:pt idx="220">
                  <c:v>0.9942832642561098</c:v>
                </c:pt>
                <c:pt idx="221">
                  <c:v>0.99414034586251254</c:v>
                </c:pt>
                <c:pt idx="222">
                  <c:v>0.99414034586251254</c:v>
                </c:pt>
                <c:pt idx="223">
                  <c:v>0.99414034586251254</c:v>
                </c:pt>
                <c:pt idx="224">
                  <c:v>0.99414034586251254</c:v>
                </c:pt>
                <c:pt idx="225">
                  <c:v>0.99414034586251254</c:v>
                </c:pt>
                <c:pt idx="226">
                  <c:v>0.99414034586251254</c:v>
                </c:pt>
                <c:pt idx="227">
                  <c:v>0.99414034586251254</c:v>
                </c:pt>
                <c:pt idx="228">
                  <c:v>0.99414034586251254</c:v>
                </c:pt>
                <c:pt idx="229">
                  <c:v>0.99399742746891528</c:v>
                </c:pt>
                <c:pt idx="230">
                  <c:v>0.99399742746891528</c:v>
                </c:pt>
                <c:pt idx="231">
                  <c:v>0.99399742746891528</c:v>
                </c:pt>
                <c:pt idx="232">
                  <c:v>0.99399742746891528</c:v>
                </c:pt>
                <c:pt idx="233">
                  <c:v>0.99399742746891528</c:v>
                </c:pt>
                <c:pt idx="234">
                  <c:v>0.99385450907531803</c:v>
                </c:pt>
                <c:pt idx="235">
                  <c:v>0.99385450907531803</c:v>
                </c:pt>
                <c:pt idx="236">
                  <c:v>0.99385450907531803</c:v>
                </c:pt>
                <c:pt idx="237">
                  <c:v>0.99371159068172077</c:v>
                </c:pt>
                <c:pt idx="238">
                  <c:v>0.99371159068172077</c:v>
                </c:pt>
                <c:pt idx="239">
                  <c:v>0.99371159068172077</c:v>
                </c:pt>
                <c:pt idx="240">
                  <c:v>0.99371159068172077</c:v>
                </c:pt>
                <c:pt idx="241">
                  <c:v>0.99371159068172077</c:v>
                </c:pt>
                <c:pt idx="242">
                  <c:v>0.99371159068172077</c:v>
                </c:pt>
                <c:pt idx="243">
                  <c:v>0.99356867228812351</c:v>
                </c:pt>
                <c:pt idx="244">
                  <c:v>0.99356867228812351</c:v>
                </c:pt>
                <c:pt idx="245">
                  <c:v>0.99356867228812351</c:v>
                </c:pt>
                <c:pt idx="246">
                  <c:v>0.99356867228812351</c:v>
                </c:pt>
                <c:pt idx="247">
                  <c:v>0.99342575389452625</c:v>
                </c:pt>
                <c:pt idx="248">
                  <c:v>0.993282835500929</c:v>
                </c:pt>
                <c:pt idx="249">
                  <c:v>0.99313991710733174</c:v>
                </c:pt>
                <c:pt idx="250">
                  <c:v>0.99313991710733174</c:v>
                </c:pt>
                <c:pt idx="251">
                  <c:v>0.99313991710733174</c:v>
                </c:pt>
                <c:pt idx="252">
                  <c:v>0.99313991710733174</c:v>
                </c:pt>
                <c:pt idx="253">
                  <c:v>0.99299699871373448</c:v>
                </c:pt>
                <c:pt idx="254">
                  <c:v>0.99285408032013722</c:v>
                </c:pt>
                <c:pt idx="255">
                  <c:v>0.99285408032013722</c:v>
                </c:pt>
                <c:pt idx="256">
                  <c:v>0.99271116192653996</c:v>
                </c:pt>
                <c:pt idx="257">
                  <c:v>0.99271116192653996</c:v>
                </c:pt>
                <c:pt idx="258">
                  <c:v>0.99271116192653996</c:v>
                </c:pt>
                <c:pt idx="259">
                  <c:v>0.99271116192653996</c:v>
                </c:pt>
                <c:pt idx="260">
                  <c:v>0.99271116192653996</c:v>
                </c:pt>
                <c:pt idx="261">
                  <c:v>0.99271116192653996</c:v>
                </c:pt>
                <c:pt idx="262">
                  <c:v>0.99271116192653996</c:v>
                </c:pt>
                <c:pt idx="263">
                  <c:v>0.99271116192653996</c:v>
                </c:pt>
                <c:pt idx="264">
                  <c:v>0.99256824353294271</c:v>
                </c:pt>
                <c:pt idx="265">
                  <c:v>0.99256824353294271</c:v>
                </c:pt>
                <c:pt idx="266">
                  <c:v>0.99256824353294271</c:v>
                </c:pt>
                <c:pt idx="267">
                  <c:v>0.99256824353294271</c:v>
                </c:pt>
                <c:pt idx="268">
                  <c:v>0.99256824353294271</c:v>
                </c:pt>
                <c:pt idx="269">
                  <c:v>0.99256824353294271</c:v>
                </c:pt>
                <c:pt idx="270">
                  <c:v>0.99256824353294271</c:v>
                </c:pt>
                <c:pt idx="271">
                  <c:v>0.99242532513934545</c:v>
                </c:pt>
                <c:pt idx="272">
                  <c:v>0.99242532513934545</c:v>
                </c:pt>
                <c:pt idx="273">
                  <c:v>0.99228240674574819</c:v>
                </c:pt>
                <c:pt idx="274">
                  <c:v>0.99228240674574819</c:v>
                </c:pt>
                <c:pt idx="275">
                  <c:v>0.99228240674574819</c:v>
                </c:pt>
                <c:pt idx="276">
                  <c:v>0.99228240674574819</c:v>
                </c:pt>
                <c:pt idx="277">
                  <c:v>0.99213948835215093</c:v>
                </c:pt>
                <c:pt idx="278">
                  <c:v>0.99213948835215093</c:v>
                </c:pt>
                <c:pt idx="279">
                  <c:v>0.99213948835215093</c:v>
                </c:pt>
                <c:pt idx="280">
                  <c:v>0.99213948835215093</c:v>
                </c:pt>
                <c:pt idx="281">
                  <c:v>0.99213948835215093</c:v>
                </c:pt>
                <c:pt idx="282">
                  <c:v>0.99213948835215093</c:v>
                </c:pt>
                <c:pt idx="283">
                  <c:v>0.99213948835215093</c:v>
                </c:pt>
                <c:pt idx="284">
                  <c:v>0.99213948835215093</c:v>
                </c:pt>
                <c:pt idx="285">
                  <c:v>0.99213948835215093</c:v>
                </c:pt>
                <c:pt idx="286">
                  <c:v>0.99213948835215093</c:v>
                </c:pt>
                <c:pt idx="287">
                  <c:v>0.99213948835215093</c:v>
                </c:pt>
                <c:pt idx="288">
                  <c:v>0.99213948835215093</c:v>
                </c:pt>
                <c:pt idx="289">
                  <c:v>0.99199656995855368</c:v>
                </c:pt>
                <c:pt idx="290">
                  <c:v>0.99199656995855368</c:v>
                </c:pt>
                <c:pt idx="291">
                  <c:v>0.99199656995855368</c:v>
                </c:pt>
                <c:pt idx="292">
                  <c:v>0.99199656995855368</c:v>
                </c:pt>
                <c:pt idx="293">
                  <c:v>0.99199656995855368</c:v>
                </c:pt>
                <c:pt idx="294">
                  <c:v>0.99199656995855368</c:v>
                </c:pt>
                <c:pt idx="295">
                  <c:v>0.99199656995855368</c:v>
                </c:pt>
                <c:pt idx="296">
                  <c:v>0.99199656995855368</c:v>
                </c:pt>
                <c:pt idx="297">
                  <c:v>0.99199656995855368</c:v>
                </c:pt>
                <c:pt idx="298">
                  <c:v>0.99199656995855368</c:v>
                </c:pt>
                <c:pt idx="299">
                  <c:v>0.99199656995855368</c:v>
                </c:pt>
                <c:pt idx="300">
                  <c:v>0.99199656995855368</c:v>
                </c:pt>
                <c:pt idx="301">
                  <c:v>0.99199656995855368</c:v>
                </c:pt>
                <c:pt idx="302">
                  <c:v>0.99199656995855368</c:v>
                </c:pt>
                <c:pt idx="303">
                  <c:v>0.99199656995855368</c:v>
                </c:pt>
                <c:pt idx="304">
                  <c:v>0.99185365156495642</c:v>
                </c:pt>
                <c:pt idx="305">
                  <c:v>0.99185365156495642</c:v>
                </c:pt>
                <c:pt idx="306">
                  <c:v>0.99185365156495642</c:v>
                </c:pt>
                <c:pt idx="307">
                  <c:v>0.99185365156495642</c:v>
                </c:pt>
                <c:pt idx="308">
                  <c:v>0.99185365156495642</c:v>
                </c:pt>
                <c:pt idx="309">
                  <c:v>0.99185365156495642</c:v>
                </c:pt>
                <c:pt idx="310">
                  <c:v>0.99185365156495642</c:v>
                </c:pt>
                <c:pt idx="311">
                  <c:v>0.99185365156495642</c:v>
                </c:pt>
                <c:pt idx="312">
                  <c:v>0.99185365156495642</c:v>
                </c:pt>
                <c:pt idx="313">
                  <c:v>0.99185365156495642</c:v>
                </c:pt>
                <c:pt idx="314">
                  <c:v>0.99185365156495642</c:v>
                </c:pt>
                <c:pt idx="315">
                  <c:v>0.99185365156495642</c:v>
                </c:pt>
                <c:pt idx="316">
                  <c:v>0.99185365156495642</c:v>
                </c:pt>
                <c:pt idx="317">
                  <c:v>0.99171073317135916</c:v>
                </c:pt>
                <c:pt idx="318">
                  <c:v>0.99171073317135916</c:v>
                </c:pt>
                <c:pt idx="319">
                  <c:v>0.9915678147777619</c:v>
                </c:pt>
                <c:pt idx="320">
                  <c:v>0.9915678147777619</c:v>
                </c:pt>
                <c:pt idx="321">
                  <c:v>0.9915678147777619</c:v>
                </c:pt>
                <c:pt idx="322">
                  <c:v>0.9915678147777619</c:v>
                </c:pt>
                <c:pt idx="323">
                  <c:v>0.99142489638416464</c:v>
                </c:pt>
                <c:pt idx="324">
                  <c:v>0.99142489638416464</c:v>
                </c:pt>
                <c:pt idx="325">
                  <c:v>0.99128197799056739</c:v>
                </c:pt>
                <c:pt idx="326">
                  <c:v>0.99128197799056739</c:v>
                </c:pt>
                <c:pt idx="327">
                  <c:v>0.99128197799056739</c:v>
                </c:pt>
                <c:pt idx="328">
                  <c:v>0.99128197799056739</c:v>
                </c:pt>
                <c:pt idx="329">
                  <c:v>0.99128197799056739</c:v>
                </c:pt>
                <c:pt idx="330">
                  <c:v>0.99128197799056739</c:v>
                </c:pt>
                <c:pt idx="331">
                  <c:v>0.99128197799056739</c:v>
                </c:pt>
                <c:pt idx="332">
                  <c:v>0.99128197799056739</c:v>
                </c:pt>
                <c:pt idx="333">
                  <c:v>0.99128197799056739</c:v>
                </c:pt>
                <c:pt idx="334">
                  <c:v>0.99113905959697013</c:v>
                </c:pt>
                <c:pt idx="335">
                  <c:v>0.99113905959697013</c:v>
                </c:pt>
                <c:pt idx="336">
                  <c:v>0.99113905959697013</c:v>
                </c:pt>
                <c:pt idx="337">
                  <c:v>0.99113905959697013</c:v>
                </c:pt>
                <c:pt idx="338">
                  <c:v>0.99113905959697013</c:v>
                </c:pt>
                <c:pt idx="339">
                  <c:v>0.99113905959697013</c:v>
                </c:pt>
                <c:pt idx="340">
                  <c:v>0.99113905959697013</c:v>
                </c:pt>
                <c:pt idx="341">
                  <c:v>0.99113905959697013</c:v>
                </c:pt>
                <c:pt idx="342">
                  <c:v>0.99113905959697013</c:v>
                </c:pt>
                <c:pt idx="343">
                  <c:v>0.99099614120337287</c:v>
                </c:pt>
                <c:pt idx="344">
                  <c:v>0.99099614120337287</c:v>
                </c:pt>
                <c:pt idx="345">
                  <c:v>0.99085322280977561</c:v>
                </c:pt>
                <c:pt idx="346">
                  <c:v>0.99085322280977561</c:v>
                </c:pt>
                <c:pt idx="347">
                  <c:v>0.99071030441617836</c:v>
                </c:pt>
                <c:pt idx="348">
                  <c:v>0.99071030441617836</c:v>
                </c:pt>
                <c:pt idx="349">
                  <c:v>0.99071030441617836</c:v>
                </c:pt>
                <c:pt idx="350">
                  <c:v>0.99071030441617836</c:v>
                </c:pt>
                <c:pt idx="351">
                  <c:v>0.9905673860225811</c:v>
                </c:pt>
                <c:pt idx="352">
                  <c:v>0.9905673860225811</c:v>
                </c:pt>
                <c:pt idx="353">
                  <c:v>0.9905673860225811</c:v>
                </c:pt>
                <c:pt idx="354">
                  <c:v>0.99042446762898384</c:v>
                </c:pt>
                <c:pt idx="355">
                  <c:v>0.99028154923538658</c:v>
                </c:pt>
                <c:pt idx="356">
                  <c:v>0.99013863084178932</c:v>
                </c:pt>
                <c:pt idx="357">
                  <c:v>0.99013863084178932</c:v>
                </c:pt>
                <c:pt idx="358">
                  <c:v>0.99013863084178932</c:v>
                </c:pt>
                <c:pt idx="359">
                  <c:v>0.99013863084178932</c:v>
                </c:pt>
                <c:pt idx="360">
                  <c:v>0.98999571244819207</c:v>
                </c:pt>
                <c:pt idx="361">
                  <c:v>0.98985279405459481</c:v>
                </c:pt>
                <c:pt idx="362">
                  <c:v>0.98985279405459481</c:v>
                </c:pt>
                <c:pt idx="363">
                  <c:v>0.98970987566099755</c:v>
                </c:pt>
                <c:pt idx="364">
                  <c:v>0.98970987566099755</c:v>
                </c:pt>
                <c:pt idx="365">
                  <c:v>0.98956695726740029</c:v>
                </c:pt>
                <c:pt idx="366">
                  <c:v>0.98942403887380304</c:v>
                </c:pt>
                <c:pt idx="367">
                  <c:v>0.98942403887380304</c:v>
                </c:pt>
                <c:pt idx="368">
                  <c:v>0.98942403887380304</c:v>
                </c:pt>
                <c:pt idx="369">
                  <c:v>0.98942403887380304</c:v>
                </c:pt>
                <c:pt idx="370">
                  <c:v>0.98928112048020578</c:v>
                </c:pt>
                <c:pt idx="371">
                  <c:v>0.98928112048020578</c:v>
                </c:pt>
                <c:pt idx="372">
                  <c:v>0.98928112048020578</c:v>
                </c:pt>
                <c:pt idx="373">
                  <c:v>0.98928112048020578</c:v>
                </c:pt>
                <c:pt idx="374">
                  <c:v>0.98928112048020578</c:v>
                </c:pt>
                <c:pt idx="375">
                  <c:v>0.98913820208660852</c:v>
                </c:pt>
                <c:pt idx="376">
                  <c:v>0.98913820208660852</c:v>
                </c:pt>
                <c:pt idx="377">
                  <c:v>0.98913820208660852</c:v>
                </c:pt>
                <c:pt idx="378">
                  <c:v>0.98899528369301126</c:v>
                </c:pt>
                <c:pt idx="379">
                  <c:v>0.98899528369301126</c:v>
                </c:pt>
                <c:pt idx="380">
                  <c:v>0.98899528369301126</c:v>
                </c:pt>
                <c:pt idx="381">
                  <c:v>0.98899528369301126</c:v>
                </c:pt>
                <c:pt idx="382">
                  <c:v>0.98899528369301126</c:v>
                </c:pt>
                <c:pt idx="383">
                  <c:v>0.98899528369301126</c:v>
                </c:pt>
                <c:pt idx="384">
                  <c:v>0.98899528369301126</c:v>
                </c:pt>
                <c:pt idx="385">
                  <c:v>0.98899528369301126</c:v>
                </c:pt>
                <c:pt idx="386">
                  <c:v>0.98899528369301126</c:v>
                </c:pt>
                <c:pt idx="387">
                  <c:v>0.988852365299414</c:v>
                </c:pt>
                <c:pt idx="388">
                  <c:v>0.988852365299414</c:v>
                </c:pt>
                <c:pt idx="389">
                  <c:v>0.988852365299414</c:v>
                </c:pt>
                <c:pt idx="390">
                  <c:v>0.988852365299414</c:v>
                </c:pt>
                <c:pt idx="391">
                  <c:v>0.988852365299414</c:v>
                </c:pt>
                <c:pt idx="392">
                  <c:v>0.988852365299414</c:v>
                </c:pt>
                <c:pt idx="393">
                  <c:v>0.988852365299414</c:v>
                </c:pt>
                <c:pt idx="394">
                  <c:v>0.98870944690581675</c:v>
                </c:pt>
                <c:pt idx="395">
                  <c:v>0.98870944690581675</c:v>
                </c:pt>
                <c:pt idx="396">
                  <c:v>0.98870944690581675</c:v>
                </c:pt>
                <c:pt idx="397">
                  <c:v>0.98870944690581675</c:v>
                </c:pt>
                <c:pt idx="398">
                  <c:v>0.98856652851221949</c:v>
                </c:pt>
                <c:pt idx="399">
                  <c:v>0.98856652851221949</c:v>
                </c:pt>
                <c:pt idx="400">
                  <c:v>0.98856652851221949</c:v>
                </c:pt>
                <c:pt idx="401">
                  <c:v>0.98856652851221949</c:v>
                </c:pt>
                <c:pt idx="402">
                  <c:v>0.98856652851221949</c:v>
                </c:pt>
                <c:pt idx="403">
                  <c:v>0.98856652851221949</c:v>
                </c:pt>
                <c:pt idx="404">
                  <c:v>0.98856652851221949</c:v>
                </c:pt>
                <c:pt idx="405">
                  <c:v>0.98856652851221949</c:v>
                </c:pt>
                <c:pt idx="406">
                  <c:v>0.98856652851221949</c:v>
                </c:pt>
                <c:pt idx="407">
                  <c:v>0.98856652851221949</c:v>
                </c:pt>
                <c:pt idx="408">
                  <c:v>0.98842361011862223</c:v>
                </c:pt>
                <c:pt idx="409">
                  <c:v>0.98828069172502497</c:v>
                </c:pt>
                <c:pt idx="410">
                  <c:v>0.98828069172502497</c:v>
                </c:pt>
                <c:pt idx="411">
                  <c:v>0.98828069172502497</c:v>
                </c:pt>
                <c:pt idx="412">
                  <c:v>0.98828069172502497</c:v>
                </c:pt>
                <c:pt idx="413">
                  <c:v>0.98828069172502497</c:v>
                </c:pt>
                <c:pt idx="414">
                  <c:v>0.98828069172502497</c:v>
                </c:pt>
                <c:pt idx="415">
                  <c:v>0.98813777333142772</c:v>
                </c:pt>
                <c:pt idx="416">
                  <c:v>0.98813777333142772</c:v>
                </c:pt>
                <c:pt idx="417">
                  <c:v>0.98799485493783046</c:v>
                </c:pt>
                <c:pt idx="418">
                  <c:v>0.98799485493783046</c:v>
                </c:pt>
                <c:pt idx="419">
                  <c:v>0.98799485493783046</c:v>
                </c:pt>
                <c:pt idx="420">
                  <c:v>0.9878519365442332</c:v>
                </c:pt>
                <c:pt idx="421">
                  <c:v>0.98770901815063594</c:v>
                </c:pt>
                <c:pt idx="422">
                  <c:v>0.98756609975703868</c:v>
                </c:pt>
                <c:pt idx="423">
                  <c:v>0.98742318136344143</c:v>
                </c:pt>
                <c:pt idx="424">
                  <c:v>0.98742318136344143</c:v>
                </c:pt>
                <c:pt idx="425">
                  <c:v>0.98728026296984417</c:v>
                </c:pt>
                <c:pt idx="426">
                  <c:v>0.98728026296984417</c:v>
                </c:pt>
                <c:pt idx="427">
                  <c:v>0.98728026296984417</c:v>
                </c:pt>
                <c:pt idx="428">
                  <c:v>0.98728026296984417</c:v>
                </c:pt>
                <c:pt idx="429">
                  <c:v>0.98728026296984417</c:v>
                </c:pt>
                <c:pt idx="430">
                  <c:v>0.98713734457624691</c:v>
                </c:pt>
                <c:pt idx="431">
                  <c:v>0.98713734457624691</c:v>
                </c:pt>
                <c:pt idx="432">
                  <c:v>0.98713734457624691</c:v>
                </c:pt>
                <c:pt idx="433">
                  <c:v>0.98713734457624691</c:v>
                </c:pt>
                <c:pt idx="434">
                  <c:v>0.98713734457624691</c:v>
                </c:pt>
                <c:pt idx="435">
                  <c:v>0.98713734457624691</c:v>
                </c:pt>
                <c:pt idx="436">
                  <c:v>0.98713734457624691</c:v>
                </c:pt>
                <c:pt idx="437">
                  <c:v>0.98713734457624691</c:v>
                </c:pt>
                <c:pt idx="438">
                  <c:v>0.98713734457624691</c:v>
                </c:pt>
                <c:pt idx="439">
                  <c:v>0.98713734457624691</c:v>
                </c:pt>
                <c:pt idx="440">
                  <c:v>0.98713734457624691</c:v>
                </c:pt>
                <c:pt idx="441">
                  <c:v>0.98699442618264965</c:v>
                </c:pt>
                <c:pt idx="442">
                  <c:v>0.98699442618264965</c:v>
                </c:pt>
                <c:pt idx="443">
                  <c:v>0.98699442618264965</c:v>
                </c:pt>
                <c:pt idx="444">
                  <c:v>0.98699442618264965</c:v>
                </c:pt>
                <c:pt idx="445">
                  <c:v>0.98699442618264965</c:v>
                </c:pt>
                <c:pt idx="446">
                  <c:v>0.98699442618264965</c:v>
                </c:pt>
                <c:pt idx="447">
                  <c:v>0.98699442618264965</c:v>
                </c:pt>
                <c:pt idx="448">
                  <c:v>0.98685150778905251</c:v>
                </c:pt>
                <c:pt idx="449">
                  <c:v>0.98685150778905251</c:v>
                </c:pt>
                <c:pt idx="450">
                  <c:v>0.98685150778905251</c:v>
                </c:pt>
                <c:pt idx="451">
                  <c:v>0.98685150778905251</c:v>
                </c:pt>
                <c:pt idx="452">
                  <c:v>0.98685150778905251</c:v>
                </c:pt>
                <c:pt idx="453">
                  <c:v>0.98685150778905251</c:v>
                </c:pt>
                <c:pt idx="454">
                  <c:v>0.98670858939545525</c:v>
                </c:pt>
                <c:pt idx="455">
                  <c:v>0.98656567100185799</c:v>
                </c:pt>
                <c:pt idx="456">
                  <c:v>0.98656567100185799</c:v>
                </c:pt>
                <c:pt idx="457">
                  <c:v>0.98656567100185799</c:v>
                </c:pt>
                <c:pt idx="458">
                  <c:v>0.98656567100185799</c:v>
                </c:pt>
                <c:pt idx="459">
                  <c:v>0.98656567100185799</c:v>
                </c:pt>
                <c:pt idx="460">
                  <c:v>0.98642275260826073</c:v>
                </c:pt>
                <c:pt idx="461">
                  <c:v>0.98642275260826073</c:v>
                </c:pt>
                <c:pt idx="462">
                  <c:v>0.98627983421466348</c:v>
                </c:pt>
                <c:pt idx="463">
                  <c:v>0.98627983421466348</c:v>
                </c:pt>
                <c:pt idx="464">
                  <c:v>0.98627983421466348</c:v>
                </c:pt>
                <c:pt idx="465">
                  <c:v>0.98613691582106622</c:v>
                </c:pt>
                <c:pt idx="466">
                  <c:v>0.98613691582106622</c:v>
                </c:pt>
                <c:pt idx="467">
                  <c:v>0.98613691582106622</c:v>
                </c:pt>
                <c:pt idx="468">
                  <c:v>0.98613691582106622</c:v>
                </c:pt>
                <c:pt idx="469">
                  <c:v>0.98613691582106622</c:v>
                </c:pt>
                <c:pt idx="470">
                  <c:v>0.98613691582106622</c:v>
                </c:pt>
                <c:pt idx="471">
                  <c:v>0.98613691582106622</c:v>
                </c:pt>
                <c:pt idx="472">
                  <c:v>0.98599399742746896</c:v>
                </c:pt>
                <c:pt idx="473">
                  <c:v>0.98599399742746896</c:v>
                </c:pt>
                <c:pt idx="474">
                  <c:v>0.98599399742746896</c:v>
                </c:pt>
                <c:pt idx="475">
                  <c:v>0.98599399742746896</c:v>
                </c:pt>
                <c:pt idx="476">
                  <c:v>0.98599399742746896</c:v>
                </c:pt>
                <c:pt idx="477">
                  <c:v>0.98599399742746896</c:v>
                </c:pt>
                <c:pt idx="478">
                  <c:v>0.9858510790338717</c:v>
                </c:pt>
                <c:pt idx="479">
                  <c:v>0.9858510790338717</c:v>
                </c:pt>
                <c:pt idx="480">
                  <c:v>0.9858510790338717</c:v>
                </c:pt>
                <c:pt idx="481">
                  <c:v>0.98570816064027444</c:v>
                </c:pt>
                <c:pt idx="482">
                  <c:v>0.98556524224667719</c:v>
                </c:pt>
                <c:pt idx="483">
                  <c:v>0.98556524224667719</c:v>
                </c:pt>
                <c:pt idx="484">
                  <c:v>0.98556524224667719</c:v>
                </c:pt>
                <c:pt idx="485">
                  <c:v>0.98542232385307993</c:v>
                </c:pt>
                <c:pt idx="486">
                  <c:v>0.98542232385307993</c:v>
                </c:pt>
                <c:pt idx="487">
                  <c:v>0.98542232385307993</c:v>
                </c:pt>
                <c:pt idx="488">
                  <c:v>0.98542232385307993</c:v>
                </c:pt>
                <c:pt idx="489">
                  <c:v>0.98527940545948267</c:v>
                </c:pt>
                <c:pt idx="490">
                  <c:v>0.98513648706588541</c:v>
                </c:pt>
                <c:pt idx="491">
                  <c:v>0.98499356867228816</c:v>
                </c:pt>
                <c:pt idx="492">
                  <c:v>0.9848506502786909</c:v>
                </c:pt>
                <c:pt idx="493">
                  <c:v>0.9848506502786909</c:v>
                </c:pt>
                <c:pt idx="494">
                  <c:v>0.9848506502786909</c:v>
                </c:pt>
                <c:pt idx="495">
                  <c:v>0.9848506502786909</c:v>
                </c:pt>
                <c:pt idx="496">
                  <c:v>0.9848506502786909</c:v>
                </c:pt>
                <c:pt idx="497">
                  <c:v>0.9848506502786909</c:v>
                </c:pt>
                <c:pt idx="498">
                  <c:v>0.9848506502786909</c:v>
                </c:pt>
                <c:pt idx="499">
                  <c:v>0.9848506502786909</c:v>
                </c:pt>
                <c:pt idx="500">
                  <c:v>0.9848506502786909</c:v>
                </c:pt>
                <c:pt idx="501">
                  <c:v>0.98470773188509364</c:v>
                </c:pt>
                <c:pt idx="502">
                  <c:v>0.98456481349149638</c:v>
                </c:pt>
                <c:pt idx="503">
                  <c:v>0.98442189509789912</c:v>
                </c:pt>
                <c:pt idx="504">
                  <c:v>0.98442189509789912</c:v>
                </c:pt>
                <c:pt idx="505">
                  <c:v>0.98442189509789912</c:v>
                </c:pt>
                <c:pt idx="506">
                  <c:v>0.98442189509789912</c:v>
                </c:pt>
                <c:pt idx="507">
                  <c:v>0.98442189509789912</c:v>
                </c:pt>
                <c:pt idx="508">
                  <c:v>0.98442189509789912</c:v>
                </c:pt>
                <c:pt idx="509">
                  <c:v>0.98427897670430187</c:v>
                </c:pt>
                <c:pt idx="510">
                  <c:v>0.98413605831070461</c:v>
                </c:pt>
                <c:pt idx="511">
                  <c:v>0.98413605831070461</c:v>
                </c:pt>
                <c:pt idx="512">
                  <c:v>0.98413605831070461</c:v>
                </c:pt>
                <c:pt idx="513">
                  <c:v>0.98399313991710735</c:v>
                </c:pt>
                <c:pt idx="514">
                  <c:v>0.98399313991710735</c:v>
                </c:pt>
                <c:pt idx="515">
                  <c:v>0.98399313991710735</c:v>
                </c:pt>
                <c:pt idx="516">
                  <c:v>0.98399313991710735</c:v>
                </c:pt>
                <c:pt idx="517">
                  <c:v>0.98399313991710735</c:v>
                </c:pt>
                <c:pt idx="518">
                  <c:v>0.98385022152351009</c:v>
                </c:pt>
                <c:pt idx="519">
                  <c:v>0.98385022152351009</c:v>
                </c:pt>
                <c:pt idx="520">
                  <c:v>0.98385022152351009</c:v>
                </c:pt>
                <c:pt idx="521">
                  <c:v>0.98385022152351009</c:v>
                </c:pt>
                <c:pt idx="522">
                  <c:v>0.98370730312991284</c:v>
                </c:pt>
                <c:pt idx="523">
                  <c:v>0.98370730312991284</c:v>
                </c:pt>
                <c:pt idx="524">
                  <c:v>0.98370730312991284</c:v>
                </c:pt>
                <c:pt idx="525">
                  <c:v>0.98370730312991284</c:v>
                </c:pt>
                <c:pt idx="526">
                  <c:v>0.98370730312991284</c:v>
                </c:pt>
                <c:pt idx="527">
                  <c:v>0.98356438473631558</c:v>
                </c:pt>
                <c:pt idx="528">
                  <c:v>0.98342146634271832</c:v>
                </c:pt>
                <c:pt idx="529">
                  <c:v>0.98327854794912106</c:v>
                </c:pt>
                <c:pt idx="530">
                  <c:v>0.9831356295555238</c:v>
                </c:pt>
                <c:pt idx="531">
                  <c:v>0.9831356295555238</c:v>
                </c:pt>
                <c:pt idx="532">
                  <c:v>0.9831356295555238</c:v>
                </c:pt>
                <c:pt idx="533">
                  <c:v>0.9831356295555238</c:v>
                </c:pt>
                <c:pt idx="534">
                  <c:v>0.9831356295555238</c:v>
                </c:pt>
                <c:pt idx="535">
                  <c:v>0.9831356295555238</c:v>
                </c:pt>
                <c:pt idx="536">
                  <c:v>0.98299271116192655</c:v>
                </c:pt>
                <c:pt idx="537">
                  <c:v>0.98284979276832929</c:v>
                </c:pt>
                <c:pt idx="538">
                  <c:v>0.98284979276832929</c:v>
                </c:pt>
                <c:pt idx="539">
                  <c:v>0.98270687437473203</c:v>
                </c:pt>
                <c:pt idx="540">
                  <c:v>0.98256395598113477</c:v>
                </c:pt>
                <c:pt idx="541">
                  <c:v>0.98242103758753752</c:v>
                </c:pt>
                <c:pt idx="542">
                  <c:v>0.98242103758753752</c:v>
                </c:pt>
                <c:pt idx="543">
                  <c:v>0.98242103758753752</c:v>
                </c:pt>
                <c:pt idx="544">
                  <c:v>0.98242103758753752</c:v>
                </c:pt>
                <c:pt idx="545">
                  <c:v>0.98242103758753752</c:v>
                </c:pt>
                <c:pt idx="546">
                  <c:v>0.98227811919394026</c:v>
                </c:pt>
                <c:pt idx="547">
                  <c:v>0.98227811919394026</c:v>
                </c:pt>
                <c:pt idx="548">
                  <c:v>0.98227811919394026</c:v>
                </c:pt>
                <c:pt idx="549">
                  <c:v>0.98227811919394026</c:v>
                </c:pt>
                <c:pt idx="550">
                  <c:v>0.98227811919394026</c:v>
                </c:pt>
                <c:pt idx="551">
                  <c:v>0.982135200800343</c:v>
                </c:pt>
                <c:pt idx="552">
                  <c:v>0.982135200800343</c:v>
                </c:pt>
                <c:pt idx="553">
                  <c:v>0.98199228240674574</c:v>
                </c:pt>
                <c:pt idx="554">
                  <c:v>0.98199228240674574</c:v>
                </c:pt>
                <c:pt idx="555">
                  <c:v>0.98199228240674574</c:v>
                </c:pt>
                <c:pt idx="556">
                  <c:v>0.98199228240674574</c:v>
                </c:pt>
                <c:pt idx="557">
                  <c:v>0.98184936401314848</c:v>
                </c:pt>
                <c:pt idx="558">
                  <c:v>0.98184936401314848</c:v>
                </c:pt>
                <c:pt idx="559">
                  <c:v>0.98170644561955123</c:v>
                </c:pt>
                <c:pt idx="560">
                  <c:v>0.98170644561955123</c:v>
                </c:pt>
                <c:pt idx="561">
                  <c:v>0.98156352722595397</c:v>
                </c:pt>
                <c:pt idx="562">
                  <c:v>0.98156352722595397</c:v>
                </c:pt>
                <c:pt idx="563">
                  <c:v>0.98142060883235671</c:v>
                </c:pt>
                <c:pt idx="564">
                  <c:v>0.98142060883235671</c:v>
                </c:pt>
                <c:pt idx="565">
                  <c:v>0.98142060883235671</c:v>
                </c:pt>
                <c:pt idx="566">
                  <c:v>0.98142060883235671</c:v>
                </c:pt>
                <c:pt idx="567">
                  <c:v>0.98142060883235671</c:v>
                </c:pt>
                <c:pt idx="568">
                  <c:v>0.98127769043875945</c:v>
                </c:pt>
                <c:pt idx="569">
                  <c:v>0.98127769043875945</c:v>
                </c:pt>
                <c:pt idx="570">
                  <c:v>0.9811347720451622</c:v>
                </c:pt>
                <c:pt idx="571">
                  <c:v>0.9811347720451622</c:v>
                </c:pt>
                <c:pt idx="572">
                  <c:v>0.98099185365156494</c:v>
                </c:pt>
                <c:pt idx="573">
                  <c:v>0.98099185365156494</c:v>
                </c:pt>
                <c:pt idx="574">
                  <c:v>0.98084893525796768</c:v>
                </c:pt>
                <c:pt idx="575">
                  <c:v>0.98084893525796768</c:v>
                </c:pt>
                <c:pt idx="576">
                  <c:v>0.98084893525796768</c:v>
                </c:pt>
                <c:pt idx="577">
                  <c:v>0.98084893525796768</c:v>
                </c:pt>
                <c:pt idx="578">
                  <c:v>0.98084893525796768</c:v>
                </c:pt>
                <c:pt idx="579">
                  <c:v>0.98084893525796768</c:v>
                </c:pt>
                <c:pt idx="580">
                  <c:v>0.98070601686437042</c:v>
                </c:pt>
                <c:pt idx="581">
                  <c:v>0.98070601686437042</c:v>
                </c:pt>
                <c:pt idx="582">
                  <c:v>0.98070601686437042</c:v>
                </c:pt>
                <c:pt idx="583">
                  <c:v>0.98070601686437042</c:v>
                </c:pt>
                <c:pt idx="584">
                  <c:v>0.98056309847077316</c:v>
                </c:pt>
                <c:pt idx="585">
                  <c:v>0.98056309847077316</c:v>
                </c:pt>
                <c:pt idx="586">
                  <c:v>0.98056309847077316</c:v>
                </c:pt>
                <c:pt idx="587">
                  <c:v>0.98042018007717591</c:v>
                </c:pt>
                <c:pt idx="588">
                  <c:v>0.98042018007717591</c:v>
                </c:pt>
                <c:pt idx="589">
                  <c:v>0.98042018007717591</c:v>
                </c:pt>
                <c:pt idx="590">
                  <c:v>0.98042018007717591</c:v>
                </c:pt>
                <c:pt idx="591">
                  <c:v>0.98027726168357865</c:v>
                </c:pt>
                <c:pt idx="592">
                  <c:v>0.98013434328998139</c:v>
                </c:pt>
                <c:pt idx="593">
                  <c:v>0.98013434328998139</c:v>
                </c:pt>
                <c:pt idx="594">
                  <c:v>0.98013434328998139</c:v>
                </c:pt>
                <c:pt idx="595">
                  <c:v>0.97999142489638413</c:v>
                </c:pt>
                <c:pt idx="596">
                  <c:v>0.97984850650278688</c:v>
                </c:pt>
                <c:pt idx="597">
                  <c:v>0.97970558810918962</c:v>
                </c:pt>
                <c:pt idx="598">
                  <c:v>0.97956266971559236</c:v>
                </c:pt>
                <c:pt idx="599">
                  <c:v>0.97956266971559236</c:v>
                </c:pt>
                <c:pt idx="600">
                  <c:v>0.97956266971559236</c:v>
                </c:pt>
                <c:pt idx="601">
                  <c:v>0.97956266971559236</c:v>
                </c:pt>
                <c:pt idx="602">
                  <c:v>0.9794197513219951</c:v>
                </c:pt>
                <c:pt idx="603">
                  <c:v>0.9794197513219951</c:v>
                </c:pt>
                <c:pt idx="604">
                  <c:v>0.97927683292839784</c:v>
                </c:pt>
                <c:pt idx="605">
                  <c:v>0.97927683292839784</c:v>
                </c:pt>
                <c:pt idx="606">
                  <c:v>0.97913391453480059</c:v>
                </c:pt>
                <c:pt idx="607">
                  <c:v>0.97913391453480059</c:v>
                </c:pt>
                <c:pt idx="608">
                  <c:v>0.97913391453480059</c:v>
                </c:pt>
                <c:pt idx="609">
                  <c:v>0.97899099614120333</c:v>
                </c:pt>
                <c:pt idx="610">
                  <c:v>0.97884807774760607</c:v>
                </c:pt>
                <c:pt idx="611">
                  <c:v>0.97870515935400881</c:v>
                </c:pt>
                <c:pt idx="612">
                  <c:v>0.97870515935400881</c:v>
                </c:pt>
                <c:pt idx="613">
                  <c:v>0.97870515935400881</c:v>
                </c:pt>
                <c:pt idx="614">
                  <c:v>0.97870515935400881</c:v>
                </c:pt>
                <c:pt idx="615">
                  <c:v>0.97856224096041156</c:v>
                </c:pt>
                <c:pt idx="616">
                  <c:v>0.97856224096041156</c:v>
                </c:pt>
                <c:pt idx="617">
                  <c:v>0.97856224096041156</c:v>
                </c:pt>
                <c:pt idx="618">
                  <c:v>0.97856224096041156</c:v>
                </c:pt>
                <c:pt idx="619">
                  <c:v>0.97856224096041156</c:v>
                </c:pt>
                <c:pt idx="620">
                  <c:v>0.9784193225668143</c:v>
                </c:pt>
                <c:pt idx="621">
                  <c:v>0.9784193225668143</c:v>
                </c:pt>
                <c:pt idx="622">
                  <c:v>0.9784193225668143</c:v>
                </c:pt>
                <c:pt idx="623">
                  <c:v>0.97827640417321704</c:v>
                </c:pt>
                <c:pt idx="624">
                  <c:v>0.97827640417321704</c:v>
                </c:pt>
                <c:pt idx="625">
                  <c:v>0.97813348577961978</c:v>
                </c:pt>
                <c:pt idx="626">
                  <c:v>0.97813348577961978</c:v>
                </c:pt>
                <c:pt idx="627">
                  <c:v>0.97813348577961978</c:v>
                </c:pt>
                <c:pt idx="628">
                  <c:v>0.97799056738602252</c:v>
                </c:pt>
                <c:pt idx="629">
                  <c:v>0.97784764899242538</c:v>
                </c:pt>
                <c:pt idx="630">
                  <c:v>0.97784764899242538</c:v>
                </c:pt>
                <c:pt idx="631">
                  <c:v>0.97784764899242538</c:v>
                </c:pt>
                <c:pt idx="632">
                  <c:v>0.97784764899242538</c:v>
                </c:pt>
                <c:pt idx="633">
                  <c:v>0.97784764899242538</c:v>
                </c:pt>
                <c:pt idx="634">
                  <c:v>0.97784764899242538</c:v>
                </c:pt>
                <c:pt idx="635">
                  <c:v>0.97784764899242538</c:v>
                </c:pt>
                <c:pt idx="636">
                  <c:v>0.97770473059882812</c:v>
                </c:pt>
                <c:pt idx="637">
                  <c:v>0.97756181220523086</c:v>
                </c:pt>
                <c:pt idx="638">
                  <c:v>0.97756181220523086</c:v>
                </c:pt>
                <c:pt idx="639">
                  <c:v>0.97756181220523086</c:v>
                </c:pt>
                <c:pt idx="640">
                  <c:v>0.97756181220523086</c:v>
                </c:pt>
                <c:pt idx="641">
                  <c:v>0.97756181220523086</c:v>
                </c:pt>
                <c:pt idx="642">
                  <c:v>0.97756181220523086</c:v>
                </c:pt>
                <c:pt idx="643">
                  <c:v>0.97756181220523086</c:v>
                </c:pt>
                <c:pt idx="644">
                  <c:v>0.97756181220523086</c:v>
                </c:pt>
                <c:pt idx="645">
                  <c:v>0.97756181220523086</c:v>
                </c:pt>
                <c:pt idx="646">
                  <c:v>0.97756181220523086</c:v>
                </c:pt>
                <c:pt idx="647">
                  <c:v>0.97756181220523086</c:v>
                </c:pt>
                <c:pt idx="648">
                  <c:v>0.97756181220523086</c:v>
                </c:pt>
                <c:pt idx="649">
                  <c:v>0.97756181220523086</c:v>
                </c:pt>
                <c:pt idx="650">
                  <c:v>0.97756181220523086</c:v>
                </c:pt>
                <c:pt idx="651">
                  <c:v>0.97756181220523086</c:v>
                </c:pt>
                <c:pt idx="652">
                  <c:v>0.97756181220523086</c:v>
                </c:pt>
                <c:pt idx="653">
                  <c:v>0.9774188938116336</c:v>
                </c:pt>
                <c:pt idx="654">
                  <c:v>0.9774188938116336</c:v>
                </c:pt>
                <c:pt idx="655">
                  <c:v>0.9774188938116336</c:v>
                </c:pt>
                <c:pt idx="656">
                  <c:v>0.9774188938116336</c:v>
                </c:pt>
                <c:pt idx="657">
                  <c:v>0.97727597541803635</c:v>
                </c:pt>
                <c:pt idx="658">
                  <c:v>0.97727597541803635</c:v>
                </c:pt>
                <c:pt idx="659">
                  <c:v>0.97727597541803635</c:v>
                </c:pt>
                <c:pt idx="660">
                  <c:v>0.97713305702443909</c:v>
                </c:pt>
                <c:pt idx="661">
                  <c:v>0.97713305702443909</c:v>
                </c:pt>
                <c:pt idx="662">
                  <c:v>0.97713305702443909</c:v>
                </c:pt>
                <c:pt idx="663">
                  <c:v>0.97713305702443909</c:v>
                </c:pt>
                <c:pt idx="664">
                  <c:v>0.97699013863084183</c:v>
                </c:pt>
                <c:pt idx="665">
                  <c:v>0.97699013863084183</c:v>
                </c:pt>
                <c:pt idx="666">
                  <c:v>0.97699013863084183</c:v>
                </c:pt>
                <c:pt idx="667">
                  <c:v>0.97684722023724457</c:v>
                </c:pt>
                <c:pt idx="668">
                  <c:v>0.97684722023724457</c:v>
                </c:pt>
                <c:pt idx="669">
                  <c:v>0.97684722023724457</c:v>
                </c:pt>
                <c:pt idx="670">
                  <c:v>0.97684722023724457</c:v>
                </c:pt>
                <c:pt idx="671">
                  <c:v>0.97684722023724457</c:v>
                </c:pt>
                <c:pt idx="672">
                  <c:v>0.97670430184364732</c:v>
                </c:pt>
                <c:pt idx="673">
                  <c:v>0.97670430184364732</c:v>
                </c:pt>
                <c:pt idx="674">
                  <c:v>0.97670430184364732</c:v>
                </c:pt>
                <c:pt idx="675">
                  <c:v>0.97670430184364732</c:v>
                </c:pt>
                <c:pt idx="676">
                  <c:v>0.97656138345005006</c:v>
                </c:pt>
                <c:pt idx="677">
                  <c:v>0.97656138345005006</c:v>
                </c:pt>
                <c:pt idx="678">
                  <c:v>0.97656138345005006</c:v>
                </c:pt>
                <c:pt idx="679">
                  <c:v>0.9764184650564528</c:v>
                </c:pt>
                <c:pt idx="680">
                  <c:v>0.9764184650564528</c:v>
                </c:pt>
                <c:pt idx="681">
                  <c:v>0.9764184650564528</c:v>
                </c:pt>
                <c:pt idx="682">
                  <c:v>0.9764184650564528</c:v>
                </c:pt>
                <c:pt idx="683">
                  <c:v>0.97627554666285554</c:v>
                </c:pt>
                <c:pt idx="684">
                  <c:v>0.97613262826925828</c:v>
                </c:pt>
                <c:pt idx="685">
                  <c:v>0.97613262826925828</c:v>
                </c:pt>
                <c:pt idx="686">
                  <c:v>0.97613262826925828</c:v>
                </c:pt>
                <c:pt idx="687">
                  <c:v>0.97613262826925828</c:v>
                </c:pt>
                <c:pt idx="688">
                  <c:v>0.97613262826925828</c:v>
                </c:pt>
                <c:pt idx="689">
                  <c:v>0.97598970987566103</c:v>
                </c:pt>
                <c:pt idx="690">
                  <c:v>0.97598970987566103</c:v>
                </c:pt>
                <c:pt idx="691">
                  <c:v>0.97584679148206377</c:v>
                </c:pt>
                <c:pt idx="692">
                  <c:v>0.97584679148206377</c:v>
                </c:pt>
                <c:pt idx="693">
                  <c:v>0.97584679148206377</c:v>
                </c:pt>
                <c:pt idx="694">
                  <c:v>0.97584679148206377</c:v>
                </c:pt>
                <c:pt idx="695">
                  <c:v>0.97584679148206377</c:v>
                </c:pt>
                <c:pt idx="696">
                  <c:v>0.97570387308846651</c:v>
                </c:pt>
                <c:pt idx="697">
                  <c:v>0.97556095469486925</c:v>
                </c:pt>
                <c:pt idx="698">
                  <c:v>0.975418036301272</c:v>
                </c:pt>
                <c:pt idx="699">
                  <c:v>0.975418036301272</c:v>
                </c:pt>
                <c:pt idx="700">
                  <c:v>0.97527511790767474</c:v>
                </c:pt>
                <c:pt idx="701">
                  <c:v>0.97527511790767474</c:v>
                </c:pt>
                <c:pt idx="702">
                  <c:v>0.97527511790767474</c:v>
                </c:pt>
                <c:pt idx="703">
                  <c:v>0.97527511790767474</c:v>
                </c:pt>
                <c:pt idx="704">
                  <c:v>0.97527511790767474</c:v>
                </c:pt>
                <c:pt idx="705">
                  <c:v>0.97527511790767474</c:v>
                </c:pt>
                <c:pt idx="706">
                  <c:v>0.97513219951407748</c:v>
                </c:pt>
                <c:pt idx="707">
                  <c:v>0.97513219951407748</c:v>
                </c:pt>
                <c:pt idx="708">
                  <c:v>0.97498928112048022</c:v>
                </c:pt>
                <c:pt idx="709">
                  <c:v>0.97484636272688296</c:v>
                </c:pt>
                <c:pt idx="710">
                  <c:v>0.97470344433328571</c:v>
                </c:pt>
                <c:pt idx="711">
                  <c:v>0.97456052593968845</c:v>
                </c:pt>
                <c:pt idx="712">
                  <c:v>0.97441760754609119</c:v>
                </c:pt>
                <c:pt idx="713">
                  <c:v>0.97441760754609119</c:v>
                </c:pt>
                <c:pt idx="714">
                  <c:v>0.97441760754609119</c:v>
                </c:pt>
                <c:pt idx="715">
                  <c:v>0.97427468915249393</c:v>
                </c:pt>
                <c:pt idx="716">
                  <c:v>0.97427468915249393</c:v>
                </c:pt>
                <c:pt idx="717">
                  <c:v>0.97427468915249393</c:v>
                </c:pt>
                <c:pt idx="718">
                  <c:v>0.97413177075889668</c:v>
                </c:pt>
                <c:pt idx="719">
                  <c:v>0.97413177075889668</c:v>
                </c:pt>
                <c:pt idx="720">
                  <c:v>0.97413177075889668</c:v>
                </c:pt>
                <c:pt idx="721">
                  <c:v>0.97413177075889668</c:v>
                </c:pt>
                <c:pt idx="722">
                  <c:v>0.97413177075889668</c:v>
                </c:pt>
                <c:pt idx="723">
                  <c:v>0.97413177075889668</c:v>
                </c:pt>
                <c:pt idx="724">
                  <c:v>0.97413177075889668</c:v>
                </c:pt>
                <c:pt idx="725">
                  <c:v>0.97413177075889668</c:v>
                </c:pt>
                <c:pt idx="726">
                  <c:v>0.97413177075889668</c:v>
                </c:pt>
                <c:pt idx="727">
                  <c:v>0.97413177075889668</c:v>
                </c:pt>
                <c:pt idx="728">
                  <c:v>0.97398885236529942</c:v>
                </c:pt>
                <c:pt idx="729">
                  <c:v>0.97398885236529942</c:v>
                </c:pt>
                <c:pt idx="730">
                  <c:v>0.97398885236529942</c:v>
                </c:pt>
                <c:pt idx="731">
                  <c:v>0.97398885236529942</c:v>
                </c:pt>
                <c:pt idx="732">
                  <c:v>0.97398885236529942</c:v>
                </c:pt>
                <c:pt idx="733">
                  <c:v>0.97398885236529942</c:v>
                </c:pt>
                <c:pt idx="734">
                  <c:v>0.97398885236529942</c:v>
                </c:pt>
                <c:pt idx="735">
                  <c:v>0.97384593397170216</c:v>
                </c:pt>
                <c:pt idx="736">
                  <c:v>0.9737030155781049</c:v>
                </c:pt>
                <c:pt idx="737">
                  <c:v>0.9737030155781049</c:v>
                </c:pt>
                <c:pt idx="738">
                  <c:v>0.9737030155781049</c:v>
                </c:pt>
                <c:pt idx="739">
                  <c:v>0.9737030155781049</c:v>
                </c:pt>
                <c:pt idx="740">
                  <c:v>0.9737030155781049</c:v>
                </c:pt>
                <c:pt idx="741">
                  <c:v>0.9737030155781049</c:v>
                </c:pt>
                <c:pt idx="742">
                  <c:v>0.9737030155781049</c:v>
                </c:pt>
                <c:pt idx="743">
                  <c:v>0.9737030155781049</c:v>
                </c:pt>
                <c:pt idx="744">
                  <c:v>0.9737030155781049</c:v>
                </c:pt>
                <c:pt idx="745">
                  <c:v>0.97356009718450764</c:v>
                </c:pt>
                <c:pt idx="746">
                  <c:v>0.97341717879091039</c:v>
                </c:pt>
                <c:pt idx="747">
                  <c:v>0.97341717879091039</c:v>
                </c:pt>
                <c:pt idx="748">
                  <c:v>0.97327426039731313</c:v>
                </c:pt>
                <c:pt idx="749">
                  <c:v>0.97327426039731313</c:v>
                </c:pt>
                <c:pt idx="750">
                  <c:v>0.97327426039731313</c:v>
                </c:pt>
                <c:pt idx="751">
                  <c:v>0.97313134200371587</c:v>
                </c:pt>
                <c:pt idx="752">
                  <c:v>0.97313134200371587</c:v>
                </c:pt>
                <c:pt idx="753">
                  <c:v>0.97313134200371587</c:v>
                </c:pt>
                <c:pt idx="754">
                  <c:v>0.97313134200371587</c:v>
                </c:pt>
                <c:pt idx="755">
                  <c:v>0.97313134200371587</c:v>
                </c:pt>
                <c:pt idx="756">
                  <c:v>0.97313134200371587</c:v>
                </c:pt>
                <c:pt idx="757">
                  <c:v>0.97313134200371587</c:v>
                </c:pt>
                <c:pt idx="758">
                  <c:v>0.97298842361011861</c:v>
                </c:pt>
                <c:pt idx="759">
                  <c:v>0.97298842361011861</c:v>
                </c:pt>
                <c:pt idx="760">
                  <c:v>0.97298842361011861</c:v>
                </c:pt>
                <c:pt idx="761">
                  <c:v>0.97284550521652136</c:v>
                </c:pt>
                <c:pt idx="762">
                  <c:v>0.97284550521652136</c:v>
                </c:pt>
                <c:pt idx="763">
                  <c:v>0.97284550521652136</c:v>
                </c:pt>
                <c:pt idx="764">
                  <c:v>0.97284550521652136</c:v>
                </c:pt>
                <c:pt idx="765">
                  <c:v>0.9727025868229241</c:v>
                </c:pt>
                <c:pt idx="766">
                  <c:v>0.97255966842932684</c:v>
                </c:pt>
                <c:pt idx="767">
                  <c:v>0.97255966842932684</c:v>
                </c:pt>
                <c:pt idx="768">
                  <c:v>0.97255966842932684</c:v>
                </c:pt>
                <c:pt idx="769">
                  <c:v>0.97255966842932684</c:v>
                </c:pt>
                <c:pt idx="770">
                  <c:v>0.97241675003572958</c:v>
                </c:pt>
                <c:pt idx="771">
                  <c:v>0.97241675003572958</c:v>
                </c:pt>
                <c:pt idx="772">
                  <c:v>0.97227383164213232</c:v>
                </c:pt>
                <c:pt idx="773">
                  <c:v>0.97213091324853507</c:v>
                </c:pt>
                <c:pt idx="774">
                  <c:v>0.97213091324853507</c:v>
                </c:pt>
                <c:pt idx="775">
                  <c:v>0.97198799485493781</c:v>
                </c:pt>
                <c:pt idx="776">
                  <c:v>0.97198799485493781</c:v>
                </c:pt>
                <c:pt idx="777">
                  <c:v>0.97184507646134055</c:v>
                </c:pt>
                <c:pt idx="778">
                  <c:v>0.97170215806774329</c:v>
                </c:pt>
                <c:pt idx="779">
                  <c:v>0.97170215806774329</c:v>
                </c:pt>
                <c:pt idx="780">
                  <c:v>0.97155923967414604</c:v>
                </c:pt>
                <c:pt idx="781">
                  <c:v>0.97141632128054878</c:v>
                </c:pt>
                <c:pt idx="782">
                  <c:v>0.97141632128054878</c:v>
                </c:pt>
                <c:pt idx="783">
                  <c:v>0.97127340288695152</c:v>
                </c:pt>
                <c:pt idx="784">
                  <c:v>0.97113048449335426</c:v>
                </c:pt>
                <c:pt idx="785">
                  <c:v>0.970987566099757</c:v>
                </c:pt>
                <c:pt idx="786">
                  <c:v>0.970987566099757</c:v>
                </c:pt>
                <c:pt idx="787">
                  <c:v>0.970987566099757</c:v>
                </c:pt>
                <c:pt idx="788">
                  <c:v>0.97084464770615975</c:v>
                </c:pt>
                <c:pt idx="789">
                  <c:v>0.97070172931256249</c:v>
                </c:pt>
                <c:pt idx="790">
                  <c:v>0.97070172931256249</c:v>
                </c:pt>
                <c:pt idx="791">
                  <c:v>0.97055881091896523</c:v>
                </c:pt>
                <c:pt idx="792">
                  <c:v>0.97055881091896523</c:v>
                </c:pt>
                <c:pt idx="793">
                  <c:v>0.97055881091896523</c:v>
                </c:pt>
                <c:pt idx="794">
                  <c:v>0.97041589252536797</c:v>
                </c:pt>
                <c:pt idx="795">
                  <c:v>0.97041589252536797</c:v>
                </c:pt>
                <c:pt idx="796">
                  <c:v>0.97041589252536797</c:v>
                </c:pt>
                <c:pt idx="797">
                  <c:v>0.97041589252536797</c:v>
                </c:pt>
                <c:pt idx="798">
                  <c:v>0.97041589252536797</c:v>
                </c:pt>
                <c:pt idx="799">
                  <c:v>0.97027297413177072</c:v>
                </c:pt>
                <c:pt idx="800">
                  <c:v>0.97027297413177072</c:v>
                </c:pt>
                <c:pt idx="801">
                  <c:v>0.97027297413177072</c:v>
                </c:pt>
                <c:pt idx="802">
                  <c:v>0.97027297413177072</c:v>
                </c:pt>
                <c:pt idx="803">
                  <c:v>0.97013005573817346</c:v>
                </c:pt>
                <c:pt idx="804">
                  <c:v>0.97013005573817346</c:v>
                </c:pt>
                <c:pt idx="805">
                  <c:v>0.9699871373445762</c:v>
                </c:pt>
                <c:pt idx="806">
                  <c:v>0.96984421895097894</c:v>
                </c:pt>
                <c:pt idx="807">
                  <c:v>0.96984421895097894</c:v>
                </c:pt>
                <c:pt idx="808">
                  <c:v>0.96970130055738168</c:v>
                </c:pt>
                <c:pt idx="809">
                  <c:v>0.96955838216378443</c:v>
                </c:pt>
                <c:pt idx="810">
                  <c:v>0.96955838216378443</c:v>
                </c:pt>
                <c:pt idx="811">
                  <c:v>0.96955838216378443</c:v>
                </c:pt>
                <c:pt idx="812">
                  <c:v>0.96955838216378443</c:v>
                </c:pt>
                <c:pt idx="813">
                  <c:v>0.96955838216378443</c:v>
                </c:pt>
                <c:pt idx="814">
                  <c:v>0.96955838216378443</c:v>
                </c:pt>
                <c:pt idx="815">
                  <c:v>0.96955838216378443</c:v>
                </c:pt>
                <c:pt idx="816">
                  <c:v>0.96941546377018728</c:v>
                </c:pt>
                <c:pt idx="817">
                  <c:v>0.96941546377018728</c:v>
                </c:pt>
                <c:pt idx="818">
                  <c:v>0.96941546377018728</c:v>
                </c:pt>
                <c:pt idx="819">
                  <c:v>0.96927254537659002</c:v>
                </c:pt>
                <c:pt idx="820">
                  <c:v>0.96927254537659002</c:v>
                </c:pt>
                <c:pt idx="821">
                  <c:v>0.96927254537659002</c:v>
                </c:pt>
                <c:pt idx="822">
                  <c:v>0.96927254537659002</c:v>
                </c:pt>
                <c:pt idx="823">
                  <c:v>0.96927254537659002</c:v>
                </c:pt>
                <c:pt idx="824">
                  <c:v>0.96927254537659002</c:v>
                </c:pt>
                <c:pt idx="825">
                  <c:v>0.96927254537659002</c:v>
                </c:pt>
                <c:pt idx="826">
                  <c:v>0.96927254537659002</c:v>
                </c:pt>
                <c:pt idx="827">
                  <c:v>0.96927254537659002</c:v>
                </c:pt>
                <c:pt idx="828">
                  <c:v>0.96927254537659002</c:v>
                </c:pt>
                <c:pt idx="829">
                  <c:v>0.96927254537659002</c:v>
                </c:pt>
                <c:pt idx="830">
                  <c:v>0.96927254537659002</c:v>
                </c:pt>
                <c:pt idx="831">
                  <c:v>0.96912962698299276</c:v>
                </c:pt>
                <c:pt idx="832">
                  <c:v>0.96912962698299276</c:v>
                </c:pt>
                <c:pt idx="833">
                  <c:v>0.96898670858939551</c:v>
                </c:pt>
                <c:pt idx="834">
                  <c:v>0.96884379019579825</c:v>
                </c:pt>
                <c:pt idx="835">
                  <c:v>0.96884379019579825</c:v>
                </c:pt>
                <c:pt idx="836">
                  <c:v>0.96870087180220099</c:v>
                </c:pt>
                <c:pt idx="837">
                  <c:v>0.96855795340860373</c:v>
                </c:pt>
                <c:pt idx="838">
                  <c:v>0.96855795340860373</c:v>
                </c:pt>
                <c:pt idx="839">
                  <c:v>0.96855795340860373</c:v>
                </c:pt>
                <c:pt idx="840">
                  <c:v>0.96855795340860373</c:v>
                </c:pt>
                <c:pt idx="841">
                  <c:v>0.96841503501500648</c:v>
                </c:pt>
                <c:pt idx="842">
                  <c:v>0.96841503501500648</c:v>
                </c:pt>
                <c:pt idx="843">
                  <c:v>0.96841503501500648</c:v>
                </c:pt>
                <c:pt idx="844">
                  <c:v>0.96841503501500648</c:v>
                </c:pt>
                <c:pt idx="845">
                  <c:v>0.96827211662140922</c:v>
                </c:pt>
                <c:pt idx="846">
                  <c:v>0.96812919822781196</c:v>
                </c:pt>
                <c:pt idx="847">
                  <c:v>0.96812919822781196</c:v>
                </c:pt>
                <c:pt idx="848">
                  <c:v>0.96812919822781196</c:v>
                </c:pt>
                <c:pt idx="849">
                  <c:v>0.96812919822781196</c:v>
                </c:pt>
                <c:pt idx="850">
                  <c:v>0.9679862798342147</c:v>
                </c:pt>
                <c:pt idx="851">
                  <c:v>0.9679862798342147</c:v>
                </c:pt>
                <c:pt idx="852">
                  <c:v>0.96784336144061744</c:v>
                </c:pt>
                <c:pt idx="853">
                  <c:v>0.96784336144061744</c:v>
                </c:pt>
                <c:pt idx="854">
                  <c:v>0.96784336144061744</c:v>
                </c:pt>
                <c:pt idx="855">
                  <c:v>0.96770044304702019</c:v>
                </c:pt>
                <c:pt idx="856">
                  <c:v>0.96770044304702019</c:v>
                </c:pt>
                <c:pt idx="857">
                  <c:v>0.96770044304702019</c:v>
                </c:pt>
                <c:pt idx="858">
                  <c:v>0.96770044304702019</c:v>
                </c:pt>
                <c:pt idx="859">
                  <c:v>0.96770044304702019</c:v>
                </c:pt>
                <c:pt idx="860">
                  <c:v>0.96770044304702019</c:v>
                </c:pt>
                <c:pt idx="861">
                  <c:v>0.96770044304702019</c:v>
                </c:pt>
                <c:pt idx="862">
                  <c:v>0.96770044304702019</c:v>
                </c:pt>
                <c:pt idx="863">
                  <c:v>0.96755752465342293</c:v>
                </c:pt>
                <c:pt idx="864">
                  <c:v>0.96755752465342293</c:v>
                </c:pt>
                <c:pt idx="865">
                  <c:v>0.96755752465342293</c:v>
                </c:pt>
                <c:pt idx="866">
                  <c:v>0.96755752465342293</c:v>
                </c:pt>
                <c:pt idx="867">
                  <c:v>0.96741460625982567</c:v>
                </c:pt>
                <c:pt idx="868">
                  <c:v>0.96727168786622841</c:v>
                </c:pt>
                <c:pt idx="869">
                  <c:v>0.96712876947263116</c:v>
                </c:pt>
                <c:pt idx="870">
                  <c:v>0.96712876947263116</c:v>
                </c:pt>
                <c:pt idx="871">
                  <c:v>0.96712876947263116</c:v>
                </c:pt>
                <c:pt idx="872">
                  <c:v>0.96712876947263116</c:v>
                </c:pt>
                <c:pt idx="873">
                  <c:v>0.9669858510790339</c:v>
                </c:pt>
                <c:pt idx="874">
                  <c:v>0.9669858510790339</c:v>
                </c:pt>
                <c:pt idx="875">
                  <c:v>0.9669858510790339</c:v>
                </c:pt>
                <c:pt idx="876">
                  <c:v>0.9669858510790339</c:v>
                </c:pt>
                <c:pt idx="877">
                  <c:v>0.9669858510790339</c:v>
                </c:pt>
                <c:pt idx="878">
                  <c:v>0.96684293268543664</c:v>
                </c:pt>
                <c:pt idx="879">
                  <c:v>0.96684293268543664</c:v>
                </c:pt>
                <c:pt idx="880">
                  <c:v>0.96684293268543664</c:v>
                </c:pt>
                <c:pt idx="881">
                  <c:v>0.96670001429183938</c:v>
                </c:pt>
                <c:pt idx="882">
                  <c:v>0.96655709589824212</c:v>
                </c:pt>
                <c:pt idx="883">
                  <c:v>0.96655709589824212</c:v>
                </c:pt>
                <c:pt idx="884">
                  <c:v>0.96655709589824212</c:v>
                </c:pt>
                <c:pt idx="885">
                  <c:v>0.96655709589824212</c:v>
                </c:pt>
                <c:pt idx="886">
                  <c:v>0.96655709589824212</c:v>
                </c:pt>
                <c:pt idx="887">
                  <c:v>0.96641417750464487</c:v>
                </c:pt>
                <c:pt idx="888">
                  <c:v>0.96641417750464487</c:v>
                </c:pt>
                <c:pt idx="889">
                  <c:v>0.96641417750464487</c:v>
                </c:pt>
                <c:pt idx="890">
                  <c:v>0.96627125911104761</c:v>
                </c:pt>
                <c:pt idx="891">
                  <c:v>0.96627125911104761</c:v>
                </c:pt>
                <c:pt idx="892">
                  <c:v>0.96627125911104761</c:v>
                </c:pt>
                <c:pt idx="893">
                  <c:v>0.96627125911104761</c:v>
                </c:pt>
                <c:pt idx="894">
                  <c:v>0.96627125911104761</c:v>
                </c:pt>
                <c:pt idx="895">
                  <c:v>0.96627125911104761</c:v>
                </c:pt>
                <c:pt idx="896">
                  <c:v>0.96612834071745035</c:v>
                </c:pt>
                <c:pt idx="897">
                  <c:v>0.96612834071745035</c:v>
                </c:pt>
                <c:pt idx="898">
                  <c:v>0.96612834071745035</c:v>
                </c:pt>
                <c:pt idx="899">
                  <c:v>0.96598542232385309</c:v>
                </c:pt>
                <c:pt idx="900">
                  <c:v>0.96598542232385309</c:v>
                </c:pt>
                <c:pt idx="901">
                  <c:v>0.96598542232385309</c:v>
                </c:pt>
                <c:pt idx="902">
                  <c:v>0.96598542232385309</c:v>
                </c:pt>
                <c:pt idx="903">
                  <c:v>0.96598542232385309</c:v>
                </c:pt>
                <c:pt idx="904">
                  <c:v>0.96584250393025584</c:v>
                </c:pt>
                <c:pt idx="905">
                  <c:v>0.96569958553665858</c:v>
                </c:pt>
                <c:pt idx="906">
                  <c:v>0.96569958553665858</c:v>
                </c:pt>
                <c:pt idx="907">
                  <c:v>0.96555666714306132</c:v>
                </c:pt>
                <c:pt idx="908">
                  <c:v>0.96555666714306132</c:v>
                </c:pt>
                <c:pt idx="909">
                  <c:v>0.96555666714306132</c:v>
                </c:pt>
                <c:pt idx="910">
                  <c:v>0.96555666714306132</c:v>
                </c:pt>
                <c:pt idx="911">
                  <c:v>0.96555666714306132</c:v>
                </c:pt>
                <c:pt idx="912">
                  <c:v>0.96541374874946406</c:v>
                </c:pt>
                <c:pt idx="913">
                  <c:v>0.96541374874946406</c:v>
                </c:pt>
                <c:pt idx="914">
                  <c:v>0.96541374874946406</c:v>
                </c:pt>
                <c:pt idx="915">
                  <c:v>0.9652708303558668</c:v>
                </c:pt>
                <c:pt idx="916">
                  <c:v>0.9652708303558668</c:v>
                </c:pt>
                <c:pt idx="917">
                  <c:v>0.9652708303558668</c:v>
                </c:pt>
                <c:pt idx="918">
                  <c:v>0.9652708303558668</c:v>
                </c:pt>
                <c:pt idx="919">
                  <c:v>0.96512791196226955</c:v>
                </c:pt>
                <c:pt idx="920">
                  <c:v>0.96512791196226955</c:v>
                </c:pt>
                <c:pt idx="921">
                  <c:v>0.96498499356867229</c:v>
                </c:pt>
                <c:pt idx="922">
                  <c:v>0.96498499356867229</c:v>
                </c:pt>
                <c:pt idx="923">
                  <c:v>0.96498499356867229</c:v>
                </c:pt>
                <c:pt idx="924">
                  <c:v>0.96484207517507503</c:v>
                </c:pt>
                <c:pt idx="925">
                  <c:v>0.96484207517507503</c:v>
                </c:pt>
                <c:pt idx="926">
                  <c:v>0.96484207517507503</c:v>
                </c:pt>
                <c:pt idx="927">
                  <c:v>0.96484207517507503</c:v>
                </c:pt>
                <c:pt idx="928">
                  <c:v>0.96484207517507503</c:v>
                </c:pt>
                <c:pt idx="929">
                  <c:v>0.96484207517507503</c:v>
                </c:pt>
                <c:pt idx="930">
                  <c:v>0.96484207517507503</c:v>
                </c:pt>
                <c:pt idx="931">
                  <c:v>0.96469915678147777</c:v>
                </c:pt>
                <c:pt idx="932">
                  <c:v>0.96469915678147777</c:v>
                </c:pt>
                <c:pt idx="933">
                  <c:v>0.96469915678147777</c:v>
                </c:pt>
                <c:pt idx="934">
                  <c:v>0.96455623838788052</c:v>
                </c:pt>
                <c:pt idx="935">
                  <c:v>0.96455623838788052</c:v>
                </c:pt>
                <c:pt idx="936">
                  <c:v>0.96455623838788052</c:v>
                </c:pt>
                <c:pt idx="937">
                  <c:v>0.96455623838788052</c:v>
                </c:pt>
                <c:pt idx="938">
                  <c:v>0.96441331999428326</c:v>
                </c:pt>
                <c:pt idx="939">
                  <c:v>0.964270401600686</c:v>
                </c:pt>
                <c:pt idx="940">
                  <c:v>0.964270401600686</c:v>
                </c:pt>
                <c:pt idx="941">
                  <c:v>0.964270401600686</c:v>
                </c:pt>
                <c:pt idx="942">
                  <c:v>0.96412748320708874</c:v>
                </c:pt>
                <c:pt idx="943">
                  <c:v>0.96398456481349148</c:v>
                </c:pt>
                <c:pt idx="944">
                  <c:v>0.96398456481349148</c:v>
                </c:pt>
                <c:pt idx="945">
                  <c:v>0.96384164641989423</c:v>
                </c:pt>
                <c:pt idx="946">
                  <c:v>0.96384164641989423</c:v>
                </c:pt>
                <c:pt idx="947">
                  <c:v>0.96384164641989423</c:v>
                </c:pt>
                <c:pt idx="948">
                  <c:v>0.96384164641989423</c:v>
                </c:pt>
                <c:pt idx="949">
                  <c:v>0.96384164641989423</c:v>
                </c:pt>
                <c:pt idx="950">
                  <c:v>0.96384164641989423</c:v>
                </c:pt>
                <c:pt idx="951">
                  <c:v>0.96369872802629697</c:v>
                </c:pt>
                <c:pt idx="952">
                  <c:v>0.96369872802629697</c:v>
                </c:pt>
                <c:pt idx="953">
                  <c:v>0.96369872802629697</c:v>
                </c:pt>
                <c:pt idx="954">
                  <c:v>0.96369872802629697</c:v>
                </c:pt>
                <c:pt idx="955">
                  <c:v>0.96355580963269971</c:v>
                </c:pt>
                <c:pt idx="956">
                  <c:v>0.96355580963269971</c:v>
                </c:pt>
                <c:pt idx="957">
                  <c:v>0.96355580963269971</c:v>
                </c:pt>
                <c:pt idx="958">
                  <c:v>0.96341289123910245</c:v>
                </c:pt>
                <c:pt idx="959">
                  <c:v>0.96341289123910245</c:v>
                </c:pt>
                <c:pt idx="960">
                  <c:v>0.96341289123910245</c:v>
                </c:pt>
                <c:pt idx="961">
                  <c:v>0.96341289123910245</c:v>
                </c:pt>
                <c:pt idx="962">
                  <c:v>0.96341289123910245</c:v>
                </c:pt>
                <c:pt idx="963">
                  <c:v>0.96341289123910245</c:v>
                </c:pt>
                <c:pt idx="964">
                  <c:v>0.96341289123910245</c:v>
                </c:pt>
                <c:pt idx="965">
                  <c:v>0.96341289123910245</c:v>
                </c:pt>
                <c:pt idx="966">
                  <c:v>0.9632699728455052</c:v>
                </c:pt>
                <c:pt idx="967">
                  <c:v>0.9632699728455052</c:v>
                </c:pt>
                <c:pt idx="968">
                  <c:v>0.9632699728455052</c:v>
                </c:pt>
                <c:pt idx="969">
                  <c:v>0.9632699728455052</c:v>
                </c:pt>
                <c:pt idx="970">
                  <c:v>0.9632699728455052</c:v>
                </c:pt>
                <c:pt idx="971">
                  <c:v>0.9632699728455052</c:v>
                </c:pt>
                <c:pt idx="972">
                  <c:v>0.9632699728455052</c:v>
                </c:pt>
                <c:pt idx="973">
                  <c:v>0.9632699728455052</c:v>
                </c:pt>
                <c:pt idx="974">
                  <c:v>0.9632699728455052</c:v>
                </c:pt>
                <c:pt idx="975">
                  <c:v>0.9632699728455052</c:v>
                </c:pt>
                <c:pt idx="976">
                  <c:v>0.9632699728455052</c:v>
                </c:pt>
                <c:pt idx="977">
                  <c:v>0.96312705445190794</c:v>
                </c:pt>
                <c:pt idx="978">
                  <c:v>0.96312705445190794</c:v>
                </c:pt>
                <c:pt idx="979">
                  <c:v>0.96312705445190794</c:v>
                </c:pt>
                <c:pt idx="980">
                  <c:v>0.96312705445190794</c:v>
                </c:pt>
                <c:pt idx="981">
                  <c:v>0.96312705445190794</c:v>
                </c:pt>
                <c:pt idx="982">
                  <c:v>0.96312705445190794</c:v>
                </c:pt>
                <c:pt idx="983">
                  <c:v>0.96312705445190794</c:v>
                </c:pt>
                <c:pt idx="984">
                  <c:v>0.96312705445190794</c:v>
                </c:pt>
                <c:pt idx="985">
                  <c:v>0.96312705445190794</c:v>
                </c:pt>
                <c:pt idx="986">
                  <c:v>0.96298413605831068</c:v>
                </c:pt>
                <c:pt idx="987">
                  <c:v>0.96284121766471342</c:v>
                </c:pt>
                <c:pt idx="988">
                  <c:v>0.96284121766471342</c:v>
                </c:pt>
                <c:pt idx="989">
                  <c:v>0.96284121766471342</c:v>
                </c:pt>
                <c:pt idx="990">
                  <c:v>0.96284121766471342</c:v>
                </c:pt>
                <c:pt idx="991">
                  <c:v>0.96284121766471342</c:v>
                </c:pt>
                <c:pt idx="992">
                  <c:v>0.96284121766471342</c:v>
                </c:pt>
                <c:pt idx="993">
                  <c:v>0.96269829927111616</c:v>
                </c:pt>
                <c:pt idx="994">
                  <c:v>0.96269829927111616</c:v>
                </c:pt>
                <c:pt idx="995">
                  <c:v>0.96269829927111616</c:v>
                </c:pt>
                <c:pt idx="996">
                  <c:v>0.96255538087751891</c:v>
                </c:pt>
                <c:pt idx="997">
                  <c:v>0.96241246248392165</c:v>
                </c:pt>
                <c:pt idx="998">
                  <c:v>0.96241246248392165</c:v>
                </c:pt>
                <c:pt idx="999">
                  <c:v>0.96241246248392165</c:v>
                </c:pt>
                <c:pt idx="1000">
                  <c:v>0.96241246248392165</c:v>
                </c:pt>
                <c:pt idx="1001">
                  <c:v>0.96241246248392165</c:v>
                </c:pt>
                <c:pt idx="1002">
                  <c:v>0.96241246248392165</c:v>
                </c:pt>
                <c:pt idx="1003">
                  <c:v>0.96226954409032439</c:v>
                </c:pt>
                <c:pt idx="1004">
                  <c:v>0.96226954409032439</c:v>
                </c:pt>
                <c:pt idx="1005">
                  <c:v>0.96226954409032439</c:v>
                </c:pt>
                <c:pt idx="1006">
                  <c:v>0.96212662569672713</c:v>
                </c:pt>
                <c:pt idx="1007">
                  <c:v>0.96212662569672713</c:v>
                </c:pt>
                <c:pt idx="1008">
                  <c:v>0.96212662569672713</c:v>
                </c:pt>
                <c:pt idx="1009">
                  <c:v>0.96212662569672713</c:v>
                </c:pt>
                <c:pt idx="1010">
                  <c:v>0.96198370730312988</c:v>
                </c:pt>
                <c:pt idx="1011">
                  <c:v>0.96198370730312988</c:v>
                </c:pt>
                <c:pt idx="1012">
                  <c:v>0.96198370730312988</c:v>
                </c:pt>
                <c:pt idx="1013">
                  <c:v>0.96198370730312988</c:v>
                </c:pt>
                <c:pt idx="1014">
                  <c:v>0.96198370730312988</c:v>
                </c:pt>
                <c:pt idx="1015">
                  <c:v>0.96198370730312988</c:v>
                </c:pt>
                <c:pt idx="1016">
                  <c:v>0.96184078890953262</c:v>
                </c:pt>
                <c:pt idx="1017">
                  <c:v>0.96184078890953262</c:v>
                </c:pt>
                <c:pt idx="1018">
                  <c:v>0.96184078890953262</c:v>
                </c:pt>
                <c:pt idx="1019">
                  <c:v>0.96184078890953262</c:v>
                </c:pt>
                <c:pt idx="1020">
                  <c:v>0.96184078890953262</c:v>
                </c:pt>
                <c:pt idx="1021">
                  <c:v>0.96184078890953262</c:v>
                </c:pt>
                <c:pt idx="1022">
                  <c:v>0.96184078890953262</c:v>
                </c:pt>
                <c:pt idx="1023">
                  <c:v>0.96184078890953262</c:v>
                </c:pt>
                <c:pt idx="1024">
                  <c:v>0.96184078890953262</c:v>
                </c:pt>
                <c:pt idx="1025">
                  <c:v>0.96184078890953262</c:v>
                </c:pt>
                <c:pt idx="1026">
                  <c:v>0.96169787051593536</c:v>
                </c:pt>
                <c:pt idx="1027">
                  <c:v>0.96169787051593536</c:v>
                </c:pt>
                <c:pt idx="1028">
                  <c:v>0.9615549521223381</c:v>
                </c:pt>
                <c:pt idx="1029">
                  <c:v>0.9615549521223381</c:v>
                </c:pt>
                <c:pt idx="1030">
                  <c:v>0.96141203372874084</c:v>
                </c:pt>
                <c:pt idx="1031">
                  <c:v>0.96141203372874084</c:v>
                </c:pt>
                <c:pt idx="1032">
                  <c:v>0.96126911533514359</c:v>
                </c:pt>
                <c:pt idx="1033">
                  <c:v>0.96112619694154633</c:v>
                </c:pt>
                <c:pt idx="1034">
                  <c:v>0.96112619694154633</c:v>
                </c:pt>
                <c:pt idx="1035">
                  <c:v>0.96112619694154633</c:v>
                </c:pt>
                <c:pt idx="1036">
                  <c:v>0.96112619694154633</c:v>
                </c:pt>
                <c:pt idx="1037">
                  <c:v>0.96112619694154633</c:v>
                </c:pt>
                <c:pt idx="1038">
                  <c:v>0.96112619694154633</c:v>
                </c:pt>
                <c:pt idx="1039">
                  <c:v>0.96112619694154633</c:v>
                </c:pt>
                <c:pt idx="1040">
                  <c:v>0.96098327854794907</c:v>
                </c:pt>
                <c:pt idx="1041">
                  <c:v>0.96098327854794907</c:v>
                </c:pt>
                <c:pt idx="1042">
                  <c:v>0.96098327854794907</c:v>
                </c:pt>
                <c:pt idx="1043">
                  <c:v>0.96084036015435181</c:v>
                </c:pt>
                <c:pt idx="1044">
                  <c:v>0.96084036015435181</c:v>
                </c:pt>
                <c:pt idx="1045">
                  <c:v>0.96084036015435181</c:v>
                </c:pt>
                <c:pt idx="1046">
                  <c:v>0.96069744176075456</c:v>
                </c:pt>
                <c:pt idx="1047">
                  <c:v>0.96069744176075456</c:v>
                </c:pt>
                <c:pt idx="1048">
                  <c:v>0.96069744176075456</c:v>
                </c:pt>
                <c:pt idx="1049">
                  <c:v>0.9605545233671573</c:v>
                </c:pt>
                <c:pt idx="1050">
                  <c:v>0.9605545233671573</c:v>
                </c:pt>
                <c:pt idx="1051">
                  <c:v>0.9605545233671573</c:v>
                </c:pt>
                <c:pt idx="1052">
                  <c:v>0.9605545233671573</c:v>
                </c:pt>
                <c:pt idx="1053">
                  <c:v>0.9605545233671573</c:v>
                </c:pt>
                <c:pt idx="1054">
                  <c:v>0.9605545233671573</c:v>
                </c:pt>
                <c:pt idx="1055">
                  <c:v>0.9605545233671573</c:v>
                </c:pt>
                <c:pt idx="1056">
                  <c:v>0.9605545233671573</c:v>
                </c:pt>
                <c:pt idx="1057">
                  <c:v>0.9605545233671573</c:v>
                </c:pt>
                <c:pt idx="1058">
                  <c:v>0.96041160497356004</c:v>
                </c:pt>
                <c:pt idx="1059">
                  <c:v>0.96026868657996278</c:v>
                </c:pt>
                <c:pt idx="1060">
                  <c:v>0.96026868657996278</c:v>
                </c:pt>
                <c:pt idx="1061">
                  <c:v>0.96012576818636564</c:v>
                </c:pt>
                <c:pt idx="1062">
                  <c:v>0.95998284979276838</c:v>
                </c:pt>
                <c:pt idx="1063">
                  <c:v>0.95983993139917112</c:v>
                </c:pt>
                <c:pt idx="1064">
                  <c:v>0.95983993139917112</c:v>
                </c:pt>
                <c:pt idx="1065">
                  <c:v>0.95983993139917112</c:v>
                </c:pt>
                <c:pt idx="1066">
                  <c:v>0.95983993139917112</c:v>
                </c:pt>
                <c:pt idx="1067">
                  <c:v>0.95983993139917112</c:v>
                </c:pt>
                <c:pt idx="1068">
                  <c:v>0.95983993139917112</c:v>
                </c:pt>
                <c:pt idx="1069">
                  <c:v>0.95983993139917112</c:v>
                </c:pt>
                <c:pt idx="1070">
                  <c:v>0.95983993139917112</c:v>
                </c:pt>
                <c:pt idx="1071">
                  <c:v>0.95983993139917112</c:v>
                </c:pt>
                <c:pt idx="1072">
                  <c:v>0.95983993139917112</c:v>
                </c:pt>
                <c:pt idx="1073">
                  <c:v>0.95983993139917112</c:v>
                </c:pt>
                <c:pt idx="1074">
                  <c:v>0.95969701300557386</c:v>
                </c:pt>
                <c:pt idx="1075">
                  <c:v>0.9595540946119766</c:v>
                </c:pt>
                <c:pt idx="1076">
                  <c:v>0.9595540946119766</c:v>
                </c:pt>
                <c:pt idx="1077">
                  <c:v>0.9595540946119766</c:v>
                </c:pt>
                <c:pt idx="1078">
                  <c:v>0.9595540946119766</c:v>
                </c:pt>
                <c:pt idx="1079">
                  <c:v>0.9595540946119766</c:v>
                </c:pt>
                <c:pt idx="1080">
                  <c:v>0.9595540946119766</c:v>
                </c:pt>
                <c:pt idx="1081">
                  <c:v>0.95941117621837935</c:v>
                </c:pt>
                <c:pt idx="1082">
                  <c:v>0.95941117621837935</c:v>
                </c:pt>
                <c:pt idx="1083">
                  <c:v>0.95941117621837935</c:v>
                </c:pt>
                <c:pt idx="1084">
                  <c:v>0.95941117621837935</c:v>
                </c:pt>
                <c:pt idx="1085">
                  <c:v>0.95926825782478209</c:v>
                </c:pt>
                <c:pt idx="1086">
                  <c:v>0.95926825782478209</c:v>
                </c:pt>
                <c:pt idx="1087">
                  <c:v>0.95912533943118483</c:v>
                </c:pt>
                <c:pt idx="1088">
                  <c:v>0.95912533943118483</c:v>
                </c:pt>
                <c:pt idx="1089">
                  <c:v>0.95898242103758757</c:v>
                </c:pt>
                <c:pt idx="1090">
                  <c:v>0.95898242103758757</c:v>
                </c:pt>
                <c:pt idx="1091">
                  <c:v>0.95883950264399032</c:v>
                </c:pt>
                <c:pt idx="1092">
                  <c:v>0.95869658425039306</c:v>
                </c:pt>
                <c:pt idx="1093">
                  <c:v>0.95869658425039306</c:v>
                </c:pt>
                <c:pt idx="1094">
                  <c:v>0.95869658425039306</c:v>
                </c:pt>
                <c:pt idx="1095">
                  <c:v>0.95869658425039306</c:v>
                </c:pt>
                <c:pt idx="1096">
                  <c:v>0.95869658425039306</c:v>
                </c:pt>
                <c:pt idx="1097">
                  <c:v>0.95869658425039306</c:v>
                </c:pt>
                <c:pt idx="1098">
                  <c:v>0.95869658425039306</c:v>
                </c:pt>
                <c:pt idx="1099">
                  <c:v>0.95869658425039306</c:v>
                </c:pt>
                <c:pt idx="1100">
                  <c:v>0.95869658425039306</c:v>
                </c:pt>
                <c:pt idx="1101">
                  <c:v>0.95869658425039306</c:v>
                </c:pt>
                <c:pt idx="1102">
                  <c:v>0.95869658425039306</c:v>
                </c:pt>
                <c:pt idx="1103">
                  <c:v>0.95869658425039306</c:v>
                </c:pt>
                <c:pt idx="1104">
                  <c:v>0.95869658425039306</c:v>
                </c:pt>
                <c:pt idx="1105">
                  <c:v>0.9585536658567958</c:v>
                </c:pt>
                <c:pt idx="1106">
                  <c:v>0.9585536658567958</c:v>
                </c:pt>
                <c:pt idx="1107">
                  <c:v>0.95841074746319854</c:v>
                </c:pt>
                <c:pt idx="1108">
                  <c:v>0.95841074746319854</c:v>
                </c:pt>
                <c:pt idx="1109">
                  <c:v>0.95841074746319854</c:v>
                </c:pt>
                <c:pt idx="1110">
                  <c:v>0.95826782906960128</c:v>
                </c:pt>
                <c:pt idx="1111">
                  <c:v>0.95826782906960128</c:v>
                </c:pt>
                <c:pt idx="1112">
                  <c:v>0.95826782906960128</c:v>
                </c:pt>
                <c:pt idx="1113">
                  <c:v>0.95826782906960128</c:v>
                </c:pt>
                <c:pt idx="1114">
                  <c:v>0.95826782906960128</c:v>
                </c:pt>
                <c:pt idx="1115">
                  <c:v>0.95826782906960128</c:v>
                </c:pt>
                <c:pt idx="1116">
                  <c:v>0.95826782906960128</c:v>
                </c:pt>
                <c:pt idx="1117">
                  <c:v>0.95826782906960128</c:v>
                </c:pt>
                <c:pt idx="1118">
                  <c:v>0.95826782906960128</c:v>
                </c:pt>
                <c:pt idx="1119">
                  <c:v>0.95826782906960128</c:v>
                </c:pt>
                <c:pt idx="1120">
                  <c:v>0.95826782906960128</c:v>
                </c:pt>
                <c:pt idx="1121">
                  <c:v>0.95812491067600403</c:v>
                </c:pt>
                <c:pt idx="1122">
                  <c:v>0.95812491067600403</c:v>
                </c:pt>
                <c:pt idx="1123">
                  <c:v>0.95812491067600403</c:v>
                </c:pt>
                <c:pt idx="1124">
                  <c:v>0.95812491067600403</c:v>
                </c:pt>
                <c:pt idx="1125">
                  <c:v>0.95798199228240677</c:v>
                </c:pt>
                <c:pt idx="1126">
                  <c:v>0.95798199228240677</c:v>
                </c:pt>
                <c:pt idx="1127">
                  <c:v>0.95798199228240677</c:v>
                </c:pt>
                <c:pt idx="1128">
                  <c:v>0.95798199228240677</c:v>
                </c:pt>
                <c:pt idx="1129">
                  <c:v>0.95798199228240677</c:v>
                </c:pt>
                <c:pt idx="1130">
                  <c:v>0.95798199228240677</c:v>
                </c:pt>
                <c:pt idx="1131">
                  <c:v>0.95783907388880951</c:v>
                </c:pt>
                <c:pt idx="1132">
                  <c:v>0.95783907388880951</c:v>
                </c:pt>
                <c:pt idx="1133">
                  <c:v>0.95769615549521225</c:v>
                </c:pt>
                <c:pt idx="1134">
                  <c:v>0.95769615549521225</c:v>
                </c:pt>
                <c:pt idx="1135">
                  <c:v>0.957553237101615</c:v>
                </c:pt>
                <c:pt idx="1136">
                  <c:v>0.95741031870801774</c:v>
                </c:pt>
                <c:pt idx="1137">
                  <c:v>0.95726740031442048</c:v>
                </c:pt>
                <c:pt idx="1138">
                  <c:v>0.95712448192082322</c:v>
                </c:pt>
                <c:pt idx="1139">
                  <c:v>0.95712448192082322</c:v>
                </c:pt>
                <c:pt idx="1140">
                  <c:v>0.95698156352722596</c:v>
                </c:pt>
                <c:pt idx="1141">
                  <c:v>0.95698156352722596</c:v>
                </c:pt>
                <c:pt idx="1142">
                  <c:v>0.95683864513362871</c:v>
                </c:pt>
                <c:pt idx="1143">
                  <c:v>0.95669572674003145</c:v>
                </c:pt>
                <c:pt idx="1144">
                  <c:v>0.95669572674003145</c:v>
                </c:pt>
                <c:pt idx="1145">
                  <c:v>0.95669572674003145</c:v>
                </c:pt>
                <c:pt idx="1146">
                  <c:v>0.95655280834643419</c:v>
                </c:pt>
                <c:pt idx="1147">
                  <c:v>0.95640988995283693</c:v>
                </c:pt>
                <c:pt idx="1148">
                  <c:v>0.95640988995283693</c:v>
                </c:pt>
                <c:pt idx="1149">
                  <c:v>0.95640988995283693</c:v>
                </c:pt>
                <c:pt idx="1150">
                  <c:v>0.95640988995283693</c:v>
                </c:pt>
                <c:pt idx="1151">
                  <c:v>0.95626697155923968</c:v>
                </c:pt>
                <c:pt idx="1152">
                  <c:v>0.95612405316564242</c:v>
                </c:pt>
                <c:pt idx="1153">
                  <c:v>0.95612405316564242</c:v>
                </c:pt>
                <c:pt idx="1154">
                  <c:v>0.95612405316564242</c:v>
                </c:pt>
                <c:pt idx="1155">
                  <c:v>0.95612405316564242</c:v>
                </c:pt>
                <c:pt idx="1156">
                  <c:v>0.95612405316564242</c:v>
                </c:pt>
                <c:pt idx="1157">
                  <c:v>0.95612405316564242</c:v>
                </c:pt>
                <c:pt idx="1158">
                  <c:v>0.95612405316564242</c:v>
                </c:pt>
                <c:pt idx="1159">
                  <c:v>0.95612405316564242</c:v>
                </c:pt>
                <c:pt idx="1160">
                  <c:v>0.95612405316564242</c:v>
                </c:pt>
                <c:pt idx="1161">
                  <c:v>0.95612405316564242</c:v>
                </c:pt>
                <c:pt idx="1162">
                  <c:v>0.95612405316564242</c:v>
                </c:pt>
                <c:pt idx="1163">
                  <c:v>0.95612405316564242</c:v>
                </c:pt>
                <c:pt idx="1164">
                  <c:v>0.95612405316564242</c:v>
                </c:pt>
                <c:pt idx="1165">
                  <c:v>0.95612405316564242</c:v>
                </c:pt>
                <c:pt idx="1166">
                  <c:v>0.95612405316564242</c:v>
                </c:pt>
                <c:pt idx="1167">
                  <c:v>0.95612405316564242</c:v>
                </c:pt>
                <c:pt idx="1168">
                  <c:v>0.95598113477204516</c:v>
                </c:pt>
                <c:pt idx="1169">
                  <c:v>0.95598113477204516</c:v>
                </c:pt>
                <c:pt idx="1170">
                  <c:v>0.95598113477204516</c:v>
                </c:pt>
                <c:pt idx="1171">
                  <c:v>0.9558382163784479</c:v>
                </c:pt>
                <c:pt idx="1172">
                  <c:v>0.95569529798485064</c:v>
                </c:pt>
                <c:pt idx="1173">
                  <c:v>0.95569529798485064</c:v>
                </c:pt>
                <c:pt idx="1174">
                  <c:v>0.95569529798485064</c:v>
                </c:pt>
                <c:pt idx="1175">
                  <c:v>0.95569529798485064</c:v>
                </c:pt>
                <c:pt idx="1176">
                  <c:v>0.95569529798485064</c:v>
                </c:pt>
                <c:pt idx="1177">
                  <c:v>0.95555237959125339</c:v>
                </c:pt>
                <c:pt idx="1178">
                  <c:v>0.95540946119765613</c:v>
                </c:pt>
                <c:pt idx="1179">
                  <c:v>0.95540946119765613</c:v>
                </c:pt>
                <c:pt idx="1180">
                  <c:v>0.95540946119765613</c:v>
                </c:pt>
                <c:pt idx="1181">
                  <c:v>0.95540946119765613</c:v>
                </c:pt>
                <c:pt idx="1182">
                  <c:v>0.95526654280405887</c:v>
                </c:pt>
                <c:pt idx="1183">
                  <c:v>0.95526654280405887</c:v>
                </c:pt>
                <c:pt idx="1184">
                  <c:v>0.95526654280405887</c:v>
                </c:pt>
                <c:pt idx="1185">
                  <c:v>0.95526654280405887</c:v>
                </c:pt>
                <c:pt idx="1186">
                  <c:v>0.95526654280405887</c:v>
                </c:pt>
                <c:pt idx="1187">
                  <c:v>0.95526654280405887</c:v>
                </c:pt>
                <c:pt idx="1188">
                  <c:v>0.95526654280405887</c:v>
                </c:pt>
                <c:pt idx="1189">
                  <c:v>0.95526654280405887</c:v>
                </c:pt>
                <c:pt idx="1190">
                  <c:v>0.95512362441046161</c:v>
                </c:pt>
                <c:pt idx="1191">
                  <c:v>0.95512362441046161</c:v>
                </c:pt>
                <c:pt idx="1192">
                  <c:v>0.95512362441046161</c:v>
                </c:pt>
                <c:pt idx="1193">
                  <c:v>0.95512362441046161</c:v>
                </c:pt>
                <c:pt idx="1194">
                  <c:v>0.95512362441046161</c:v>
                </c:pt>
                <c:pt idx="1195">
                  <c:v>0.95512362441046161</c:v>
                </c:pt>
                <c:pt idx="1196">
                  <c:v>0.95512362441046161</c:v>
                </c:pt>
                <c:pt idx="1197">
                  <c:v>0.95498070601686436</c:v>
                </c:pt>
                <c:pt idx="1198">
                  <c:v>0.9548377876232671</c:v>
                </c:pt>
                <c:pt idx="1199">
                  <c:v>0.9548377876232671</c:v>
                </c:pt>
                <c:pt idx="1200">
                  <c:v>0.95469486922966984</c:v>
                </c:pt>
                <c:pt idx="1201">
                  <c:v>0.95469486922966984</c:v>
                </c:pt>
                <c:pt idx="1202">
                  <c:v>0.95455195083607258</c:v>
                </c:pt>
                <c:pt idx="1203">
                  <c:v>0.95455195083607258</c:v>
                </c:pt>
                <c:pt idx="1204">
                  <c:v>0.95440903244247532</c:v>
                </c:pt>
                <c:pt idx="1205">
                  <c:v>0.95426611404887807</c:v>
                </c:pt>
                <c:pt idx="1206">
                  <c:v>0.95426611404887807</c:v>
                </c:pt>
                <c:pt idx="1207">
                  <c:v>0.95426611404887807</c:v>
                </c:pt>
                <c:pt idx="1208">
                  <c:v>0.95426611404887807</c:v>
                </c:pt>
                <c:pt idx="1209">
                  <c:v>0.95426611404887807</c:v>
                </c:pt>
                <c:pt idx="1210">
                  <c:v>0.95426611404887807</c:v>
                </c:pt>
                <c:pt idx="1211">
                  <c:v>0.95412319565528081</c:v>
                </c:pt>
                <c:pt idx="1212">
                  <c:v>0.95412319565528081</c:v>
                </c:pt>
                <c:pt idx="1213">
                  <c:v>0.95412319565528081</c:v>
                </c:pt>
                <c:pt idx="1214">
                  <c:v>0.95412319565528081</c:v>
                </c:pt>
                <c:pt idx="1215">
                  <c:v>0.95412319565528081</c:v>
                </c:pt>
                <c:pt idx="1216">
                  <c:v>0.95412319565528081</c:v>
                </c:pt>
                <c:pt idx="1217">
                  <c:v>0.95412319565528081</c:v>
                </c:pt>
                <c:pt idx="1218">
                  <c:v>0.95412319565528081</c:v>
                </c:pt>
                <c:pt idx="1219">
                  <c:v>0.95398027726168355</c:v>
                </c:pt>
                <c:pt idx="1220">
                  <c:v>0.95398027726168355</c:v>
                </c:pt>
                <c:pt idx="1221">
                  <c:v>0.95398027726168355</c:v>
                </c:pt>
                <c:pt idx="1222">
                  <c:v>0.95398027726168355</c:v>
                </c:pt>
                <c:pt idx="1223">
                  <c:v>0.95398027726168355</c:v>
                </c:pt>
                <c:pt idx="1224">
                  <c:v>0.95398027726168355</c:v>
                </c:pt>
                <c:pt idx="1225">
                  <c:v>0.95398027726168355</c:v>
                </c:pt>
                <c:pt idx="1226">
                  <c:v>0.95383735886808629</c:v>
                </c:pt>
                <c:pt idx="1227">
                  <c:v>0.95383735886808629</c:v>
                </c:pt>
                <c:pt idx="1228">
                  <c:v>0.95383735886808629</c:v>
                </c:pt>
                <c:pt idx="1229">
                  <c:v>0.95383735886808629</c:v>
                </c:pt>
                <c:pt idx="1230">
                  <c:v>0.95383735886808629</c:v>
                </c:pt>
                <c:pt idx="1231">
                  <c:v>0.95369444047448904</c:v>
                </c:pt>
                <c:pt idx="1232">
                  <c:v>0.95369444047448904</c:v>
                </c:pt>
                <c:pt idx="1233">
                  <c:v>0.95355152208089178</c:v>
                </c:pt>
                <c:pt idx="1234">
                  <c:v>0.95355152208089178</c:v>
                </c:pt>
                <c:pt idx="1235">
                  <c:v>0.95355152208089178</c:v>
                </c:pt>
                <c:pt idx="1236">
                  <c:v>0.95355152208089178</c:v>
                </c:pt>
                <c:pt idx="1237">
                  <c:v>0.95355152208089178</c:v>
                </c:pt>
                <c:pt idx="1238">
                  <c:v>0.95355152208089178</c:v>
                </c:pt>
                <c:pt idx="1239">
                  <c:v>0.95355152208089178</c:v>
                </c:pt>
                <c:pt idx="1240">
                  <c:v>0.95355152208089178</c:v>
                </c:pt>
                <c:pt idx="1241">
                  <c:v>0.95355152208089178</c:v>
                </c:pt>
                <c:pt idx="1242">
                  <c:v>0.95340860368729452</c:v>
                </c:pt>
                <c:pt idx="1243">
                  <c:v>0.95340860368729452</c:v>
                </c:pt>
                <c:pt idx="1244">
                  <c:v>0.95340860368729452</c:v>
                </c:pt>
                <c:pt idx="1245">
                  <c:v>0.95340860368729452</c:v>
                </c:pt>
                <c:pt idx="1246">
                  <c:v>0.95340860368729452</c:v>
                </c:pt>
                <c:pt idx="1247">
                  <c:v>0.95340860368729452</c:v>
                </c:pt>
                <c:pt idx="1248">
                  <c:v>0.95340860368729452</c:v>
                </c:pt>
                <c:pt idx="1249">
                  <c:v>0.95326568529369726</c:v>
                </c:pt>
                <c:pt idx="1250">
                  <c:v>0.95326568529369726</c:v>
                </c:pt>
                <c:pt idx="1251">
                  <c:v>0.9531227669001</c:v>
                </c:pt>
                <c:pt idx="1252">
                  <c:v>0.95297984850650275</c:v>
                </c:pt>
                <c:pt idx="1253">
                  <c:v>0.95297984850650275</c:v>
                </c:pt>
                <c:pt idx="1254">
                  <c:v>0.95297984850650275</c:v>
                </c:pt>
                <c:pt idx="1255">
                  <c:v>0.95297984850650275</c:v>
                </c:pt>
                <c:pt idx="1256">
                  <c:v>0.95283693011290549</c:v>
                </c:pt>
                <c:pt idx="1257">
                  <c:v>0.95283693011290549</c:v>
                </c:pt>
                <c:pt idx="1258">
                  <c:v>0.95269401171930823</c:v>
                </c:pt>
                <c:pt idx="1259">
                  <c:v>0.95269401171930823</c:v>
                </c:pt>
                <c:pt idx="1260">
                  <c:v>0.95255109332571097</c:v>
                </c:pt>
                <c:pt idx="1261">
                  <c:v>0.95240817493211372</c:v>
                </c:pt>
                <c:pt idx="1262">
                  <c:v>0.95226525653851646</c:v>
                </c:pt>
                <c:pt idx="1263">
                  <c:v>0.95226525653851646</c:v>
                </c:pt>
                <c:pt idx="1264">
                  <c:v>0.95226525653851646</c:v>
                </c:pt>
                <c:pt idx="1265">
                  <c:v>0.95226525653851646</c:v>
                </c:pt>
                <c:pt idx="1266">
                  <c:v>0.9521223381449192</c:v>
                </c:pt>
                <c:pt idx="1267">
                  <c:v>0.9521223381449192</c:v>
                </c:pt>
                <c:pt idx="1268">
                  <c:v>0.9521223381449192</c:v>
                </c:pt>
                <c:pt idx="1269">
                  <c:v>0.95197941975132205</c:v>
                </c:pt>
                <c:pt idx="1270">
                  <c:v>0.95197941975132205</c:v>
                </c:pt>
                <c:pt idx="1271">
                  <c:v>0.95197941975132205</c:v>
                </c:pt>
                <c:pt idx="1272">
                  <c:v>0.95197941975132205</c:v>
                </c:pt>
                <c:pt idx="1273">
                  <c:v>0.95197941975132205</c:v>
                </c:pt>
                <c:pt idx="1274">
                  <c:v>0.95197941975132205</c:v>
                </c:pt>
                <c:pt idx="1275">
                  <c:v>0.95197941975132205</c:v>
                </c:pt>
                <c:pt idx="1276">
                  <c:v>0.95197941975132205</c:v>
                </c:pt>
                <c:pt idx="1277">
                  <c:v>0.9518365013577248</c:v>
                </c:pt>
                <c:pt idx="1278">
                  <c:v>0.95169358296412754</c:v>
                </c:pt>
                <c:pt idx="1279">
                  <c:v>0.95155066457053028</c:v>
                </c:pt>
                <c:pt idx="1280">
                  <c:v>0.95155066457053028</c:v>
                </c:pt>
                <c:pt idx="1281">
                  <c:v>0.95155066457053028</c:v>
                </c:pt>
                <c:pt idx="1282">
                  <c:v>0.95155066457053028</c:v>
                </c:pt>
                <c:pt idx="1283">
                  <c:v>0.95155066457053028</c:v>
                </c:pt>
                <c:pt idx="1284">
                  <c:v>0.95155066457053028</c:v>
                </c:pt>
                <c:pt idx="1285">
                  <c:v>0.95155066457053028</c:v>
                </c:pt>
                <c:pt idx="1286">
                  <c:v>0.95140774617693302</c:v>
                </c:pt>
                <c:pt idx="1287">
                  <c:v>0.95140774617693302</c:v>
                </c:pt>
                <c:pt idx="1288">
                  <c:v>0.95140774617693302</c:v>
                </c:pt>
                <c:pt idx="1289">
                  <c:v>0.95126482778333576</c:v>
                </c:pt>
                <c:pt idx="1290">
                  <c:v>0.95126482778333576</c:v>
                </c:pt>
                <c:pt idx="1291">
                  <c:v>0.95126482778333576</c:v>
                </c:pt>
                <c:pt idx="1292">
                  <c:v>0.95126482778333576</c:v>
                </c:pt>
                <c:pt idx="1293">
                  <c:v>0.95126482778333576</c:v>
                </c:pt>
                <c:pt idx="1294">
                  <c:v>0.95126482778333576</c:v>
                </c:pt>
                <c:pt idx="1295">
                  <c:v>0.95126482778333576</c:v>
                </c:pt>
                <c:pt idx="1296">
                  <c:v>0.95126482778333576</c:v>
                </c:pt>
                <c:pt idx="1297">
                  <c:v>0.95112190938973851</c:v>
                </c:pt>
                <c:pt idx="1298">
                  <c:v>0.95097899099614125</c:v>
                </c:pt>
                <c:pt idx="1299">
                  <c:v>0.95097899099614125</c:v>
                </c:pt>
                <c:pt idx="1300">
                  <c:v>0.95097899099614125</c:v>
                </c:pt>
                <c:pt idx="1301">
                  <c:v>0.95097899099614125</c:v>
                </c:pt>
                <c:pt idx="1302">
                  <c:v>0.95083607260254399</c:v>
                </c:pt>
                <c:pt idx="1303">
                  <c:v>0.95083607260254399</c:v>
                </c:pt>
                <c:pt idx="1304">
                  <c:v>0.95083607260254399</c:v>
                </c:pt>
                <c:pt idx="1305">
                  <c:v>0.95083607260254399</c:v>
                </c:pt>
                <c:pt idx="1306">
                  <c:v>0.95083607260254399</c:v>
                </c:pt>
                <c:pt idx="1307">
                  <c:v>0.95083607260254399</c:v>
                </c:pt>
                <c:pt idx="1308">
                  <c:v>0.95083607260254399</c:v>
                </c:pt>
                <c:pt idx="1309">
                  <c:v>0.95083607260254399</c:v>
                </c:pt>
                <c:pt idx="1310">
                  <c:v>0.95083607260254399</c:v>
                </c:pt>
                <c:pt idx="1311">
                  <c:v>0.95069315420894673</c:v>
                </c:pt>
                <c:pt idx="1312">
                  <c:v>0.95069315420894673</c:v>
                </c:pt>
                <c:pt idx="1313">
                  <c:v>0.95069315420894673</c:v>
                </c:pt>
                <c:pt idx="1314">
                  <c:v>0.95055023581534948</c:v>
                </c:pt>
                <c:pt idx="1315">
                  <c:v>0.95040731742175222</c:v>
                </c:pt>
                <c:pt idx="1316">
                  <c:v>0.95026439902815496</c:v>
                </c:pt>
                <c:pt idx="1317">
                  <c:v>0.95026439902815496</c:v>
                </c:pt>
                <c:pt idx="1318">
                  <c:v>0.9501214806345577</c:v>
                </c:pt>
                <c:pt idx="1319">
                  <c:v>0.9501214806345577</c:v>
                </c:pt>
                <c:pt idx="1320">
                  <c:v>0.9501214806345577</c:v>
                </c:pt>
                <c:pt idx="1321">
                  <c:v>0.9501214806345577</c:v>
                </c:pt>
                <c:pt idx="1322">
                  <c:v>0.9501214806345577</c:v>
                </c:pt>
                <c:pt idx="1323">
                  <c:v>0.9501214806345577</c:v>
                </c:pt>
                <c:pt idx="1324">
                  <c:v>0.9501214806345577</c:v>
                </c:pt>
                <c:pt idx="1325">
                  <c:v>0.94997856224096044</c:v>
                </c:pt>
                <c:pt idx="1326">
                  <c:v>0.94983564384736319</c:v>
                </c:pt>
                <c:pt idx="1327">
                  <c:v>0.94969272545376593</c:v>
                </c:pt>
                <c:pt idx="1328">
                  <c:v>0.94954980706016867</c:v>
                </c:pt>
                <c:pt idx="1329">
                  <c:v>0.94954980706016867</c:v>
                </c:pt>
                <c:pt idx="1330">
                  <c:v>0.94940688866657141</c:v>
                </c:pt>
                <c:pt idx="1331">
                  <c:v>0.94940688866657141</c:v>
                </c:pt>
                <c:pt idx="1332">
                  <c:v>0.94926397027297416</c:v>
                </c:pt>
                <c:pt idx="1333">
                  <c:v>0.9491210518793769</c:v>
                </c:pt>
                <c:pt idx="1334">
                  <c:v>0.9491210518793769</c:v>
                </c:pt>
                <c:pt idx="1335">
                  <c:v>0.9491210518793769</c:v>
                </c:pt>
                <c:pt idx="1336">
                  <c:v>0.94897813348577964</c:v>
                </c:pt>
                <c:pt idx="1337">
                  <c:v>0.94883521509218238</c:v>
                </c:pt>
                <c:pt idx="1338">
                  <c:v>0.94883521509218238</c:v>
                </c:pt>
                <c:pt idx="1339">
                  <c:v>0.94883521509218238</c:v>
                </c:pt>
                <c:pt idx="1340">
                  <c:v>0.94883521509218238</c:v>
                </c:pt>
                <c:pt idx="1341">
                  <c:v>0.94883521509218238</c:v>
                </c:pt>
                <c:pt idx="1342">
                  <c:v>0.94883521509218238</c:v>
                </c:pt>
                <c:pt idx="1343">
                  <c:v>0.94869229669858512</c:v>
                </c:pt>
                <c:pt idx="1344">
                  <c:v>0.94869229669858512</c:v>
                </c:pt>
                <c:pt idx="1345">
                  <c:v>0.94869229669858512</c:v>
                </c:pt>
                <c:pt idx="1346">
                  <c:v>0.94869229669858512</c:v>
                </c:pt>
                <c:pt idx="1347">
                  <c:v>0.94869229669858512</c:v>
                </c:pt>
                <c:pt idx="1348">
                  <c:v>0.94854937830498787</c:v>
                </c:pt>
                <c:pt idx="1349">
                  <c:v>0.94854937830498787</c:v>
                </c:pt>
                <c:pt idx="1350">
                  <c:v>0.94854937830498787</c:v>
                </c:pt>
                <c:pt idx="1351">
                  <c:v>0.94854937830498787</c:v>
                </c:pt>
                <c:pt idx="1352">
                  <c:v>0.94854937830498787</c:v>
                </c:pt>
                <c:pt idx="1353">
                  <c:v>0.94854937830498787</c:v>
                </c:pt>
                <c:pt idx="1354">
                  <c:v>0.94854937830498787</c:v>
                </c:pt>
                <c:pt idx="1355">
                  <c:v>0.94854937830498787</c:v>
                </c:pt>
                <c:pt idx="1356">
                  <c:v>0.94854937830498787</c:v>
                </c:pt>
                <c:pt idx="1357">
                  <c:v>0.94854937830498787</c:v>
                </c:pt>
                <c:pt idx="1358">
                  <c:v>0.94840645991139061</c:v>
                </c:pt>
                <c:pt idx="1359">
                  <c:v>0.94840645991139061</c:v>
                </c:pt>
                <c:pt idx="1360">
                  <c:v>0.94840645991139061</c:v>
                </c:pt>
                <c:pt idx="1361">
                  <c:v>0.94826354151779335</c:v>
                </c:pt>
                <c:pt idx="1362">
                  <c:v>0.94826354151779335</c:v>
                </c:pt>
                <c:pt idx="1363">
                  <c:v>0.94826354151779335</c:v>
                </c:pt>
                <c:pt idx="1364">
                  <c:v>0.94826354151779335</c:v>
                </c:pt>
                <c:pt idx="1365">
                  <c:v>0.94826354151779335</c:v>
                </c:pt>
                <c:pt idx="1366">
                  <c:v>0.94826354151779335</c:v>
                </c:pt>
                <c:pt idx="1367">
                  <c:v>0.94826354151779335</c:v>
                </c:pt>
                <c:pt idx="1368">
                  <c:v>0.94826354151779335</c:v>
                </c:pt>
                <c:pt idx="1369">
                  <c:v>0.94812062312419609</c:v>
                </c:pt>
                <c:pt idx="1370">
                  <c:v>0.94812062312419609</c:v>
                </c:pt>
                <c:pt idx="1371">
                  <c:v>0.94797770473059884</c:v>
                </c:pt>
                <c:pt idx="1372">
                  <c:v>0.94783478633700158</c:v>
                </c:pt>
                <c:pt idx="1373">
                  <c:v>0.94783478633700158</c:v>
                </c:pt>
                <c:pt idx="1374">
                  <c:v>0.94783478633700158</c:v>
                </c:pt>
                <c:pt idx="1375">
                  <c:v>0.94769186794340432</c:v>
                </c:pt>
                <c:pt idx="1376">
                  <c:v>0.94769186794340432</c:v>
                </c:pt>
                <c:pt idx="1377">
                  <c:v>0.94754894954980706</c:v>
                </c:pt>
                <c:pt idx="1378">
                  <c:v>0.94754894954980706</c:v>
                </c:pt>
                <c:pt idx="1379">
                  <c:v>0.9474060311562098</c:v>
                </c:pt>
                <c:pt idx="1380">
                  <c:v>0.94726311276261255</c:v>
                </c:pt>
                <c:pt idx="1381">
                  <c:v>0.94726311276261255</c:v>
                </c:pt>
                <c:pt idx="1382">
                  <c:v>0.94712019436901529</c:v>
                </c:pt>
                <c:pt idx="1383">
                  <c:v>0.94697727597541803</c:v>
                </c:pt>
                <c:pt idx="1384">
                  <c:v>0.94697727597541803</c:v>
                </c:pt>
                <c:pt idx="1385">
                  <c:v>0.94683435758182077</c:v>
                </c:pt>
                <c:pt idx="1386">
                  <c:v>0.94683435758182077</c:v>
                </c:pt>
                <c:pt idx="1387">
                  <c:v>0.94683435758182077</c:v>
                </c:pt>
                <c:pt idx="1388">
                  <c:v>0.94669143918822352</c:v>
                </c:pt>
                <c:pt idx="1389">
                  <c:v>0.94669143918822352</c:v>
                </c:pt>
                <c:pt idx="1390">
                  <c:v>0.94654852079462626</c:v>
                </c:pt>
                <c:pt idx="1391">
                  <c:v>0.946405602401029</c:v>
                </c:pt>
                <c:pt idx="1392">
                  <c:v>0.946405602401029</c:v>
                </c:pt>
                <c:pt idx="1393">
                  <c:v>0.946405602401029</c:v>
                </c:pt>
                <c:pt idx="1394">
                  <c:v>0.946405602401029</c:v>
                </c:pt>
                <c:pt idx="1395">
                  <c:v>0.946405602401029</c:v>
                </c:pt>
                <c:pt idx="1396">
                  <c:v>0.946405602401029</c:v>
                </c:pt>
                <c:pt idx="1397">
                  <c:v>0.946405602401029</c:v>
                </c:pt>
                <c:pt idx="1398">
                  <c:v>0.946405602401029</c:v>
                </c:pt>
                <c:pt idx="1399">
                  <c:v>0.946405602401029</c:v>
                </c:pt>
                <c:pt idx="1400">
                  <c:v>0.94626268400743174</c:v>
                </c:pt>
                <c:pt idx="1401">
                  <c:v>0.94611976561383448</c:v>
                </c:pt>
                <c:pt idx="1402">
                  <c:v>0.94611976561383448</c:v>
                </c:pt>
                <c:pt idx="1403">
                  <c:v>0.94597684722023723</c:v>
                </c:pt>
                <c:pt idx="1404">
                  <c:v>0.94583392882663997</c:v>
                </c:pt>
                <c:pt idx="1405">
                  <c:v>0.94569101043304271</c:v>
                </c:pt>
                <c:pt idx="1406">
                  <c:v>0.94554809203944545</c:v>
                </c:pt>
                <c:pt idx="1407">
                  <c:v>0.9454051736458482</c:v>
                </c:pt>
                <c:pt idx="1408">
                  <c:v>0.94526225525225094</c:v>
                </c:pt>
                <c:pt idx="1409">
                  <c:v>0.94526225525225094</c:v>
                </c:pt>
                <c:pt idx="1410">
                  <c:v>0.94511933685865368</c:v>
                </c:pt>
                <c:pt idx="1411">
                  <c:v>0.94511933685865368</c:v>
                </c:pt>
                <c:pt idx="1412">
                  <c:v>0.94511933685865368</c:v>
                </c:pt>
                <c:pt idx="1413">
                  <c:v>0.94511933685865368</c:v>
                </c:pt>
                <c:pt idx="1414">
                  <c:v>0.94511933685865368</c:v>
                </c:pt>
                <c:pt idx="1415">
                  <c:v>0.94511933685865368</c:v>
                </c:pt>
                <c:pt idx="1416">
                  <c:v>0.94511933685865368</c:v>
                </c:pt>
                <c:pt idx="1417">
                  <c:v>0.94511933685865368</c:v>
                </c:pt>
                <c:pt idx="1418">
                  <c:v>0.94511933685865368</c:v>
                </c:pt>
                <c:pt idx="1419">
                  <c:v>0.94511933685865368</c:v>
                </c:pt>
                <c:pt idx="1420">
                  <c:v>0.94497641846505642</c:v>
                </c:pt>
                <c:pt idx="1421">
                  <c:v>0.94497641846505642</c:v>
                </c:pt>
                <c:pt idx="1422">
                  <c:v>0.94497641846505642</c:v>
                </c:pt>
                <c:pt idx="1423">
                  <c:v>0.94497641846505642</c:v>
                </c:pt>
                <c:pt idx="1424">
                  <c:v>0.94497641846505642</c:v>
                </c:pt>
                <c:pt idx="1425">
                  <c:v>0.94497641846505642</c:v>
                </c:pt>
                <c:pt idx="1426">
                  <c:v>0.94497641846505642</c:v>
                </c:pt>
                <c:pt idx="1427">
                  <c:v>0.94483350007145916</c:v>
                </c:pt>
                <c:pt idx="1428">
                  <c:v>0.94469058167786191</c:v>
                </c:pt>
                <c:pt idx="1429">
                  <c:v>0.94454766328426465</c:v>
                </c:pt>
                <c:pt idx="1430">
                  <c:v>0.94454766328426465</c:v>
                </c:pt>
                <c:pt idx="1431">
                  <c:v>0.94454766328426465</c:v>
                </c:pt>
                <c:pt idx="1432">
                  <c:v>0.94454766328426465</c:v>
                </c:pt>
                <c:pt idx="1433">
                  <c:v>0.94454766328426465</c:v>
                </c:pt>
                <c:pt idx="1434">
                  <c:v>0.94454766328426465</c:v>
                </c:pt>
                <c:pt idx="1435">
                  <c:v>0.94454766328426465</c:v>
                </c:pt>
                <c:pt idx="1436">
                  <c:v>0.94454766328426465</c:v>
                </c:pt>
                <c:pt idx="1437">
                  <c:v>0.94454766328426465</c:v>
                </c:pt>
                <c:pt idx="1438">
                  <c:v>0.94440474489066739</c:v>
                </c:pt>
                <c:pt idx="1439">
                  <c:v>0.94440474489066739</c:v>
                </c:pt>
                <c:pt idx="1440">
                  <c:v>0.94440474489066739</c:v>
                </c:pt>
                <c:pt idx="1441">
                  <c:v>0.94440474489066739</c:v>
                </c:pt>
                <c:pt idx="1442">
                  <c:v>0.94426182649707013</c:v>
                </c:pt>
                <c:pt idx="1443">
                  <c:v>0.94426182649707013</c:v>
                </c:pt>
                <c:pt idx="1444">
                  <c:v>0.94411890810347288</c:v>
                </c:pt>
                <c:pt idx="1445">
                  <c:v>0.94397598970987562</c:v>
                </c:pt>
                <c:pt idx="1446">
                  <c:v>0.94383307131627836</c:v>
                </c:pt>
                <c:pt idx="1447">
                  <c:v>0.94383307131627836</c:v>
                </c:pt>
                <c:pt idx="1448">
                  <c:v>0.94383307131627836</c:v>
                </c:pt>
                <c:pt idx="1449">
                  <c:v>0.94383307131627836</c:v>
                </c:pt>
                <c:pt idx="1450">
                  <c:v>0.9436901529226811</c:v>
                </c:pt>
                <c:pt idx="1451">
                  <c:v>0.9436901529226811</c:v>
                </c:pt>
                <c:pt idx="1452">
                  <c:v>0.94354723452908384</c:v>
                </c:pt>
                <c:pt idx="1453">
                  <c:v>0.94340431613548659</c:v>
                </c:pt>
                <c:pt idx="1454">
                  <c:v>0.94326139774188933</c:v>
                </c:pt>
                <c:pt idx="1455">
                  <c:v>0.94311847934829207</c:v>
                </c:pt>
                <c:pt idx="1456">
                  <c:v>0.94297556095469481</c:v>
                </c:pt>
                <c:pt idx="1457">
                  <c:v>0.94297556095469481</c:v>
                </c:pt>
                <c:pt idx="1458">
                  <c:v>0.94297556095469481</c:v>
                </c:pt>
                <c:pt idx="1459">
                  <c:v>0.94297556095469481</c:v>
                </c:pt>
                <c:pt idx="1460">
                  <c:v>0.94297556095469481</c:v>
                </c:pt>
                <c:pt idx="1461">
                  <c:v>0.94297556095469481</c:v>
                </c:pt>
                <c:pt idx="1462">
                  <c:v>0.94283264256109756</c:v>
                </c:pt>
                <c:pt idx="1463">
                  <c:v>0.94283264256109756</c:v>
                </c:pt>
                <c:pt idx="1464">
                  <c:v>0.94268972416750041</c:v>
                </c:pt>
                <c:pt idx="1465">
                  <c:v>0.94268972416750041</c:v>
                </c:pt>
                <c:pt idx="1466">
                  <c:v>0.94268972416750041</c:v>
                </c:pt>
                <c:pt idx="1467">
                  <c:v>0.94268972416750041</c:v>
                </c:pt>
                <c:pt idx="1468">
                  <c:v>0.94268972416750041</c:v>
                </c:pt>
                <c:pt idx="1469">
                  <c:v>0.94268972416750041</c:v>
                </c:pt>
                <c:pt idx="1470">
                  <c:v>0.94268972416750041</c:v>
                </c:pt>
                <c:pt idx="1471">
                  <c:v>0.94254680577390315</c:v>
                </c:pt>
                <c:pt idx="1472">
                  <c:v>0.94240388738030589</c:v>
                </c:pt>
                <c:pt idx="1473">
                  <c:v>0.94240388738030589</c:v>
                </c:pt>
                <c:pt idx="1474">
                  <c:v>0.94226096898670864</c:v>
                </c:pt>
                <c:pt idx="1475">
                  <c:v>0.94226096898670864</c:v>
                </c:pt>
                <c:pt idx="1476">
                  <c:v>0.94226096898670864</c:v>
                </c:pt>
                <c:pt idx="1477">
                  <c:v>0.94211805059311138</c:v>
                </c:pt>
                <c:pt idx="1478">
                  <c:v>0.94197513219951412</c:v>
                </c:pt>
                <c:pt idx="1479">
                  <c:v>0.94183221380591686</c:v>
                </c:pt>
                <c:pt idx="1480">
                  <c:v>0.9416892954123196</c:v>
                </c:pt>
                <c:pt idx="1481">
                  <c:v>0.9416892954123196</c:v>
                </c:pt>
                <c:pt idx="1482">
                  <c:v>0.94154637701872235</c:v>
                </c:pt>
                <c:pt idx="1483">
                  <c:v>0.94154637701872235</c:v>
                </c:pt>
                <c:pt idx="1484">
                  <c:v>0.94140345862512509</c:v>
                </c:pt>
                <c:pt idx="1485">
                  <c:v>0.94126054023152783</c:v>
                </c:pt>
                <c:pt idx="1486">
                  <c:v>0.94111762183793057</c:v>
                </c:pt>
                <c:pt idx="1487">
                  <c:v>0.94111762183793057</c:v>
                </c:pt>
                <c:pt idx="1488">
                  <c:v>0.94111762183793057</c:v>
                </c:pt>
                <c:pt idx="1489">
                  <c:v>0.94111762183793057</c:v>
                </c:pt>
                <c:pt idx="1490">
                  <c:v>0.94111762183793057</c:v>
                </c:pt>
                <c:pt idx="1491">
                  <c:v>0.94111762183793057</c:v>
                </c:pt>
                <c:pt idx="1492">
                  <c:v>0.94111762183793057</c:v>
                </c:pt>
                <c:pt idx="1493">
                  <c:v>0.94097470344433332</c:v>
                </c:pt>
                <c:pt idx="1494">
                  <c:v>0.94097470344433332</c:v>
                </c:pt>
                <c:pt idx="1495">
                  <c:v>0.94097470344433332</c:v>
                </c:pt>
                <c:pt idx="1496">
                  <c:v>0.94083178505073606</c:v>
                </c:pt>
                <c:pt idx="1497">
                  <c:v>0.94083178505073606</c:v>
                </c:pt>
                <c:pt idx="1498">
                  <c:v>0.94083178505073606</c:v>
                </c:pt>
                <c:pt idx="1499">
                  <c:v>0.94083178505073606</c:v>
                </c:pt>
                <c:pt idx="1500">
                  <c:v>0.94083178505073606</c:v>
                </c:pt>
                <c:pt idx="1501">
                  <c:v>0.94083178505073606</c:v>
                </c:pt>
                <c:pt idx="1502">
                  <c:v>0.94083178505073606</c:v>
                </c:pt>
                <c:pt idx="1503">
                  <c:v>0.9406888666571388</c:v>
                </c:pt>
                <c:pt idx="1504">
                  <c:v>0.9406888666571388</c:v>
                </c:pt>
                <c:pt idx="1505">
                  <c:v>0.94054594826354154</c:v>
                </c:pt>
                <c:pt idx="1506">
                  <c:v>0.94054594826354154</c:v>
                </c:pt>
                <c:pt idx="1507">
                  <c:v>0.94054594826354154</c:v>
                </c:pt>
                <c:pt idx="1508">
                  <c:v>0.94054594826354154</c:v>
                </c:pt>
                <c:pt idx="1509">
                  <c:v>0.94054594826354154</c:v>
                </c:pt>
                <c:pt idx="1510">
                  <c:v>0.94054594826354154</c:v>
                </c:pt>
                <c:pt idx="1511">
                  <c:v>0.94040302986994428</c:v>
                </c:pt>
                <c:pt idx="1512">
                  <c:v>0.94040302986994428</c:v>
                </c:pt>
                <c:pt idx="1513">
                  <c:v>0.94040302986994428</c:v>
                </c:pt>
                <c:pt idx="1514">
                  <c:v>0.94026011147634703</c:v>
                </c:pt>
                <c:pt idx="1515">
                  <c:v>0.94026011147634703</c:v>
                </c:pt>
                <c:pt idx="1516">
                  <c:v>0.94026011147634703</c:v>
                </c:pt>
                <c:pt idx="1517">
                  <c:v>0.94026011147634703</c:v>
                </c:pt>
                <c:pt idx="1518">
                  <c:v>0.94026011147634703</c:v>
                </c:pt>
                <c:pt idx="1519">
                  <c:v>0.94026011147634703</c:v>
                </c:pt>
                <c:pt idx="1520">
                  <c:v>0.94026011147634703</c:v>
                </c:pt>
                <c:pt idx="1521">
                  <c:v>0.94011719308274977</c:v>
                </c:pt>
                <c:pt idx="1522">
                  <c:v>0.93997427468915251</c:v>
                </c:pt>
                <c:pt idx="1523">
                  <c:v>0.93997427468915251</c:v>
                </c:pt>
                <c:pt idx="1524">
                  <c:v>0.93997427468915251</c:v>
                </c:pt>
                <c:pt idx="1525">
                  <c:v>0.93997427468915251</c:v>
                </c:pt>
                <c:pt idx="1526">
                  <c:v>0.93997427468915251</c:v>
                </c:pt>
                <c:pt idx="1527">
                  <c:v>0.93997427468915251</c:v>
                </c:pt>
                <c:pt idx="1528">
                  <c:v>0.93983135629555525</c:v>
                </c:pt>
                <c:pt idx="1529">
                  <c:v>0.93983135629555525</c:v>
                </c:pt>
                <c:pt idx="1530">
                  <c:v>0.93983135629555525</c:v>
                </c:pt>
                <c:pt idx="1531">
                  <c:v>0.93983135629555525</c:v>
                </c:pt>
                <c:pt idx="1532">
                  <c:v>0.93983135629555525</c:v>
                </c:pt>
                <c:pt idx="1533">
                  <c:v>0.939688437901958</c:v>
                </c:pt>
                <c:pt idx="1534">
                  <c:v>0.939688437901958</c:v>
                </c:pt>
                <c:pt idx="1535">
                  <c:v>0.939688437901958</c:v>
                </c:pt>
                <c:pt idx="1536">
                  <c:v>0.939688437901958</c:v>
                </c:pt>
                <c:pt idx="1537">
                  <c:v>0.939688437901958</c:v>
                </c:pt>
                <c:pt idx="1538">
                  <c:v>0.939688437901958</c:v>
                </c:pt>
                <c:pt idx="1539">
                  <c:v>0.93954551950836074</c:v>
                </c:pt>
                <c:pt idx="1540">
                  <c:v>0.93954551950836074</c:v>
                </c:pt>
                <c:pt idx="1541">
                  <c:v>0.93954551950836074</c:v>
                </c:pt>
                <c:pt idx="1542">
                  <c:v>0.93940260111476348</c:v>
                </c:pt>
                <c:pt idx="1543">
                  <c:v>0.93940260111476348</c:v>
                </c:pt>
                <c:pt idx="1544">
                  <c:v>0.93940260111476348</c:v>
                </c:pt>
                <c:pt idx="1545">
                  <c:v>0.93940260111476348</c:v>
                </c:pt>
                <c:pt idx="1546">
                  <c:v>0.93940260111476348</c:v>
                </c:pt>
                <c:pt idx="1547">
                  <c:v>0.93925968272116622</c:v>
                </c:pt>
                <c:pt idx="1548">
                  <c:v>0.93925968272116622</c:v>
                </c:pt>
                <c:pt idx="1549">
                  <c:v>0.93925968272116622</c:v>
                </c:pt>
                <c:pt idx="1550">
                  <c:v>0.93911676432756896</c:v>
                </c:pt>
                <c:pt idx="1551">
                  <c:v>0.93897384593397171</c:v>
                </c:pt>
                <c:pt idx="1552">
                  <c:v>0.93897384593397171</c:v>
                </c:pt>
                <c:pt idx="1553">
                  <c:v>0.93897384593397171</c:v>
                </c:pt>
                <c:pt idx="1554">
                  <c:v>0.93897384593397171</c:v>
                </c:pt>
                <c:pt idx="1555">
                  <c:v>0.93897384593397171</c:v>
                </c:pt>
                <c:pt idx="1556">
                  <c:v>0.93897384593397171</c:v>
                </c:pt>
                <c:pt idx="1557">
                  <c:v>0.93897384593397171</c:v>
                </c:pt>
                <c:pt idx="1558">
                  <c:v>0.93897384593397171</c:v>
                </c:pt>
                <c:pt idx="1559">
                  <c:v>0.93897384593397171</c:v>
                </c:pt>
                <c:pt idx="1560">
                  <c:v>0.93883092754037445</c:v>
                </c:pt>
                <c:pt idx="1561">
                  <c:v>0.93883092754037445</c:v>
                </c:pt>
                <c:pt idx="1562">
                  <c:v>0.93883092754037445</c:v>
                </c:pt>
                <c:pt idx="1563">
                  <c:v>0.93883092754037445</c:v>
                </c:pt>
                <c:pt idx="1564">
                  <c:v>0.93883092754037445</c:v>
                </c:pt>
                <c:pt idx="1565">
                  <c:v>0.93883092754037445</c:v>
                </c:pt>
                <c:pt idx="1566">
                  <c:v>0.93883092754037445</c:v>
                </c:pt>
                <c:pt idx="1567">
                  <c:v>0.93868800914677719</c:v>
                </c:pt>
                <c:pt idx="1568">
                  <c:v>0.93868800914677719</c:v>
                </c:pt>
                <c:pt idx="1569">
                  <c:v>0.93868800914677719</c:v>
                </c:pt>
                <c:pt idx="1570">
                  <c:v>0.93868800914677719</c:v>
                </c:pt>
                <c:pt idx="1571">
                  <c:v>0.93868800914677719</c:v>
                </c:pt>
                <c:pt idx="1572">
                  <c:v>0.93868800914677719</c:v>
                </c:pt>
                <c:pt idx="1573">
                  <c:v>0.93868800914677719</c:v>
                </c:pt>
                <c:pt idx="1574">
                  <c:v>0.93854509075317993</c:v>
                </c:pt>
                <c:pt idx="1575">
                  <c:v>0.93854509075317993</c:v>
                </c:pt>
                <c:pt idx="1576">
                  <c:v>0.93854509075317993</c:v>
                </c:pt>
                <c:pt idx="1577">
                  <c:v>0.93840217235958268</c:v>
                </c:pt>
                <c:pt idx="1578">
                  <c:v>0.93840217235958268</c:v>
                </c:pt>
                <c:pt idx="1579">
                  <c:v>0.93840217235958268</c:v>
                </c:pt>
                <c:pt idx="1580">
                  <c:v>0.93840217235958268</c:v>
                </c:pt>
                <c:pt idx="1581">
                  <c:v>0.93840217235958268</c:v>
                </c:pt>
                <c:pt idx="1582">
                  <c:v>0.93840217235958268</c:v>
                </c:pt>
                <c:pt idx="1583">
                  <c:v>0.93840217235958268</c:v>
                </c:pt>
                <c:pt idx="1584">
                  <c:v>0.93825925396598542</c:v>
                </c:pt>
                <c:pt idx="1585">
                  <c:v>0.93811633557238816</c:v>
                </c:pt>
                <c:pt idx="1586">
                  <c:v>0.93811633557238816</c:v>
                </c:pt>
                <c:pt idx="1587">
                  <c:v>0.93811633557238816</c:v>
                </c:pt>
                <c:pt idx="1588">
                  <c:v>0.9379734171787909</c:v>
                </c:pt>
                <c:pt idx="1589">
                  <c:v>0.93783049878519364</c:v>
                </c:pt>
                <c:pt idx="1590">
                  <c:v>0.93783049878519364</c:v>
                </c:pt>
                <c:pt idx="1591">
                  <c:v>0.93768758039159639</c:v>
                </c:pt>
                <c:pt idx="1592">
                  <c:v>0.93754466199799913</c:v>
                </c:pt>
                <c:pt idx="1593">
                  <c:v>0.93740174360440187</c:v>
                </c:pt>
                <c:pt idx="1594">
                  <c:v>0.93725882521080461</c:v>
                </c:pt>
                <c:pt idx="1595">
                  <c:v>0.93725882521080461</c:v>
                </c:pt>
                <c:pt idx="1596">
                  <c:v>0.93725882521080461</c:v>
                </c:pt>
                <c:pt idx="1597">
                  <c:v>0.93725882521080461</c:v>
                </c:pt>
                <c:pt idx="1598">
                  <c:v>0.93725882521080461</c:v>
                </c:pt>
                <c:pt idx="1599">
                  <c:v>0.93725882521080461</c:v>
                </c:pt>
                <c:pt idx="1600">
                  <c:v>0.93725882521080461</c:v>
                </c:pt>
                <c:pt idx="1601">
                  <c:v>0.93711590681720736</c:v>
                </c:pt>
                <c:pt idx="1602">
                  <c:v>0.93711590681720736</c:v>
                </c:pt>
                <c:pt idx="1603">
                  <c:v>0.93711590681720736</c:v>
                </c:pt>
                <c:pt idx="1604">
                  <c:v>0.93711590681720736</c:v>
                </c:pt>
                <c:pt idx="1605">
                  <c:v>0.9369729884236101</c:v>
                </c:pt>
                <c:pt idx="1606">
                  <c:v>0.93683007003001284</c:v>
                </c:pt>
                <c:pt idx="1607">
                  <c:v>0.93683007003001284</c:v>
                </c:pt>
                <c:pt idx="1608">
                  <c:v>0.93683007003001284</c:v>
                </c:pt>
                <c:pt idx="1609">
                  <c:v>0.93683007003001284</c:v>
                </c:pt>
                <c:pt idx="1610">
                  <c:v>0.93668715163641558</c:v>
                </c:pt>
                <c:pt idx="1611">
                  <c:v>0.93668715163641558</c:v>
                </c:pt>
                <c:pt idx="1612">
                  <c:v>0.93668715163641558</c:v>
                </c:pt>
                <c:pt idx="1613">
                  <c:v>0.93668715163641558</c:v>
                </c:pt>
                <c:pt idx="1614">
                  <c:v>0.93668715163641558</c:v>
                </c:pt>
                <c:pt idx="1615">
                  <c:v>0.93668715163641558</c:v>
                </c:pt>
                <c:pt idx="1616">
                  <c:v>0.93668715163641558</c:v>
                </c:pt>
                <c:pt idx="1617">
                  <c:v>0.93654423324281832</c:v>
                </c:pt>
                <c:pt idx="1618">
                  <c:v>0.93654423324281832</c:v>
                </c:pt>
                <c:pt idx="1619">
                  <c:v>0.93654423324281832</c:v>
                </c:pt>
                <c:pt idx="1620">
                  <c:v>0.93654423324281832</c:v>
                </c:pt>
                <c:pt idx="1621">
                  <c:v>0.93640131484922107</c:v>
                </c:pt>
                <c:pt idx="1622">
                  <c:v>0.93625839645562381</c:v>
                </c:pt>
                <c:pt idx="1623">
                  <c:v>0.93625839645562381</c:v>
                </c:pt>
                <c:pt idx="1624">
                  <c:v>0.93625839645562381</c:v>
                </c:pt>
                <c:pt idx="1625">
                  <c:v>0.93625839645562381</c:v>
                </c:pt>
                <c:pt idx="1626">
                  <c:v>0.93625839645562381</c:v>
                </c:pt>
                <c:pt idx="1627">
                  <c:v>0.93611547806202655</c:v>
                </c:pt>
                <c:pt idx="1628">
                  <c:v>0.93597255966842929</c:v>
                </c:pt>
                <c:pt idx="1629">
                  <c:v>0.93597255966842929</c:v>
                </c:pt>
                <c:pt idx="1630">
                  <c:v>0.93582964127483204</c:v>
                </c:pt>
                <c:pt idx="1631">
                  <c:v>0.93582964127483204</c:v>
                </c:pt>
                <c:pt idx="1632">
                  <c:v>0.93582964127483204</c:v>
                </c:pt>
                <c:pt idx="1633">
                  <c:v>0.93582964127483204</c:v>
                </c:pt>
                <c:pt idx="1634">
                  <c:v>0.93568672288123478</c:v>
                </c:pt>
                <c:pt idx="1635">
                  <c:v>0.93554380448763752</c:v>
                </c:pt>
                <c:pt idx="1636">
                  <c:v>0.93554380448763752</c:v>
                </c:pt>
                <c:pt idx="1637">
                  <c:v>0.93554380448763752</c:v>
                </c:pt>
                <c:pt idx="1638">
                  <c:v>0.93554380448763752</c:v>
                </c:pt>
                <c:pt idx="1639">
                  <c:v>0.93554380448763752</c:v>
                </c:pt>
                <c:pt idx="1640">
                  <c:v>0.93540088609404026</c:v>
                </c:pt>
                <c:pt idx="1641">
                  <c:v>0.93540088609404026</c:v>
                </c:pt>
                <c:pt idx="1642">
                  <c:v>0.93540088609404026</c:v>
                </c:pt>
                <c:pt idx="1643">
                  <c:v>0.935257967700443</c:v>
                </c:pt>
                <c:pt idx="1644">
                  <c:v>0.935257967700443</c:v>
                </c:pt>
                <c:pt idx="1645">
                  <c:v>0.935257967700443</c:v>
                </c:pt>
                <c:pt idx="1646">
                  <c:v>0.93511504930684575</c:v>
                </c:pt>
                <c:pt idx="1647">
                  <c:v>0.93511504930684575</c:v>
                </c:pt>
                <c:pt idx="1648">
                  <c:v>0.93511504930684575</c:v>
                </c:pt>
                <c:pt idx="1649">
                  <c:v>0.93497213091324849</c:v>
                </c:pt>
                <c:pt idx="1650">
                  <c:v>0.93497213091324849</c:v>
                </c:pt>
                <c:pt idx="1651">
                  <c:v>0.93482921251965123</c:v>
                </c:pt>
                <c:pt idx="1652">
                  <c:v>0.93482921251965123</c:v>
                </c:pt>
                <c:pt idx="1653">
                  <c:v>0.93482921251965123</c:v>
                </c:pt>
                <c:pt idx="1654">
                  <c:v>0.93468629412605408</c:v>
                </c:pt>
                <c:pt idx="1655">
                  <c:v>0.93468629412605408</c:v>
                </c:pt>
                <c:pt idx="1656">
                  <c:v>0.93468629412605408</c:v>
                </c:pt>
                <c:pt idx="1657">
                  <c:v>0.93454337573245683</c:v>
                </c:pt>
                <c:pt idx="1658">
                  <c:v>0.93440045733885957</c:v>
                </c:pt>
                <c:pt idx="1659">
                  <c:v>0.93425753894526231</c:v>
                </c:pt>
                <c:pt idx="1660">
                  <c:v>0.93425753894526231</c:v>
                </c:pt>
                <c:pt idx="1661">
                  <c:v>0.93411462055166505</c:v>
                </c:pt>
                <c:pt idx="1662">
                  <c:v>0.93411462055166505</c:v>
                </c:pt>
                <c:pt idx="1663">
                  <c:v>0.9339717021580678</c:v>
                </c:pt>
                <c:pt idx="1664">
                  <c:v>0.93382878376447054</c:v>
                </c:pt>
                <c:pt idx="1665">
                  <c:v>0.93368586537087328</c:v>
                </c:pt>
                <c:pt idx="1666">
                  <c:v>0.93368586537087328</c:v>
                </c:pt>
                <c:pt idx="1667">
                  <c:v>0.93354294697727602</c:v>
                </c:pt>
                <c:pt idx="1668">
                  <c:v>0.93354294697727602</c:v>
                </c:pt>
                <c:pt idx="1669">
                  <c:v>0.93354294697727602</c:v>
                </c:pt>
                <c:pt idx="1670">
                  <c:v>0.93354294697727602</c:v>
                </c:pt>
                <c:pt idx="1671">
                  <c:v>0.93354294697727602</c:v>
                </c:pt>
                <c:pt idx="1672">
                  <c:v>0.93354294697727602</c:v>
                </c:pt>
                <c:pt idx="1673">
                  <c:v>0.93354294697727602</c:v>
                </c:pt>
                <c:pt idx="1674">
                  <c:v>0.93354294697727602</c:v>
                </c:pt>
                <c:pt idx="1675">
                  <c:v>0.93354294697727602</c:v>
                </c:pt>
                <c:pt idx="1676">
                  <c:v>0.93354294697727602</c:v>
                </c:pt>
                <c:pt idx="1677">
                  <c:v>0.93354294697727602</c:v>
                </c:pt>
                <c:pt idx="1678">
                  <c:v>0.93340002858367876</c:v>
                </c:pt>
                <c:pt idx="1679">
                  <c:v>0.93325711019008151</c:v>
                </c:pt>
                <c:pt idx="1680">
                  <c:v>0.93311419179648425</c:v>
                </c:pt>
                <c:pt idx="1681">
                  <c:v>0.93297127340288699</c:v>
                </c:pt>
                <c:pt idx="1682">
                  <c:v>0.93297127340288699</c:v>
                </c:pt>
                <c:pt idx="1683">
                  <c:v>0.93297127340288699</c:v>
                </c:pt>
                <c:pt idx="1684">
                  <c:v>0.93297127340288699</c:v>
                </c:pt>
                <c:pt idx="1685">
                  <c:v>0.93282835500928973</c:v>
                </c:pt>
                <c:pt idx="1686">
                  <c:v>0.93268543661569248</c:v>
                </c:pt>
                <c:pt idx="1687">
                  <c:v>0.93254251822209522</c:v>
                </c:pt>
                <c:pt idx="1688">
                  <c:v>0.93239959982849796</c:v>
                </c:pt>
                <c:pt idx="1689">
                  <c:v>0.9322566814349007</c:v>
                </c:pt>
                <c:pt idx="1690">
                  <c:v>0.9322566814349007</c:v>
                </c:pt>
                <c:pt idx="1691">
                  <c:v>0.93211376304130344</c:v>
                </c:pt>
                <c:pt idx="1692">
                  <c:v>0.93197084464770619</c:v>
                </c:pt>
                <c:pt idx="1693">
                  <c:v>0.93182792625410893</c:v>
                </c:pt>
                <c:pt idx="1694">
                  <c:v>0.93182792625410893</c:v>
                </c:pt>
                <c:pt idx="1695">
                  <c:v>0.93182792625410893</c:v>
                </c:pt>
                <c:pt idx="1696">
                  <c:v>0.93182792625410893</c:v>
                </c:pt>
                <c:pt idx="1697">
                  <c:v>0.93182792625410893</c:v>
                </c:pt>
                <c:pt idx="1698">
                  <c:v>0.93182792625410893</c:v>
                </c:pt>
                <c:pt idx="1699">
                  <c:v>0.93168500786051167</c:v>
                </c:pt>
                <c:pt idx="1700">
                  <c:v>0.93168500786051167</c:v>
                </c:pt>
                <c:pt idx="1701">
                  <c:v>0.93168500786051167</c:v>
                </c:pt>
                <c:pt idx="1702">
                  <c:v>0.93168500786051167</c:v>
                </c:pt>
                <c:pt idx="1703">
                  <c:v>0.93168500786051167</c:v>
                </c:pt>
                <c:pt idx="1704">
                  <c:v>0.93154208946691441</c:v>
                </c:pt>
                <c:pt idx="1705">
                  <c:v>0.93154208946691441</c:v>
                </c:pt>
                <c:pt idx="1706">
                  <c:v>0.93154208946691441</c:v>
                </c:pt>
                <c:pt idx="1707">
                  <c:v>0.93154208946691441</c:v>
                </c:pt>
                <c:pt idx="1708">
                  <c:v>0.93154208946691441</c:v>
                </c:pt>
                <c:pt idx="1709">
                  <c:v>0.93154208946691441</c:v>
                </c:pt>
                <c:pt idx="1710">
                  <c:v>0.93154208946691441</c:v>
                </c:pt>
                <c:pt idx="1711">
                  <c:v>0.93154208946691441</c:v>
                </c:pt>
                <c:pt idx="1712">
                  <c:v>0.93154208946691441</c:v>
                </c:pt>
                <c:pt idx="1713">
                  <c:v>0.93154208946691441</c:v>
                </c:pt>
                <c:pt idx="1714">
                  <c:v>0.93154208946691441</c:v>
                </c:pt>
                <c:pt idx="1715">
                  <c:v>0.93154208946691441</c:v>
                </c:pt>
                <c:pt idx="1716">
                  <c:v>0.93154208946691441</c:v>
                </c:pt>
                <c:pt idx="1717">
                  <c:v>0.93139917107331716</c:v>
                </c:pt>
                <c:pt idx="1718">
                  <c:v>0.93139917107331716</c:v>
                </c:pt>
                <c:pt idx="1719">
                  <c:v>0.9312562526797199</c:v>
                </c:pt>
                <c:pt idx="1720">
                  <c:v>0.93111333428612264</c:v>
                </c:pt>
                <c:pt idx="1721">
                  <c:v>0.93097041589252538</c:v>
                </c:pt>
                <c:pt idx="1722">
                  <c:v>0.93097041589252538</c:v>
                </c:pt>
                <c:pt idx="1723">
                  <c:v>0.93082749749892812</c:v>
                </c:pt>
                <c:pt idx="1724">
                  <c:v>0.93082749749892812</c:v>
                </c:pt>
                <c:pt idx="1725">
                  <c:v>0.93082749749892812</c:v>
                </c:pt>
                <c:pt idx="1726">
                  <c:v>0.93082749749892812</c:v>
                </c:pt>
                <c:pt idx="1727">
                  <c:v>0.93082749749892812</c:v>
                </c:pt>
                <c:pt idx="1728">
                  <c:v>0.93082749749892812</c:v>
                </c:pt>
                <c:pt idx="1729">
                  <c:v>0.93068457910533087</c:v>
                </c:pt>
                <c:pt idx="1730">
                  <c:v>0.93054166071173361</c:v>
                </c:pt>
                <c:pt idx="1731">
                  <c:v>0.93039874231813635</c:v>
                </c:pt>
                <c:pt idx="1732">
                  <c:v>0.93039874231813635</c:v>
                </c:pt>
                <c:pt idx="1733">
                  <c:v>0.93039874231813635</c:v>
                </c:pt>
                <c:pt idx="1734">
                  <c:v>0.93039874231813635</c:v>
                </c:pt>
                <c:pt idx="1735">
                  <c:v>0.93025582392453909</c:v>
                </c:pt>
                <c:pt idx="1736">
                  <c:v>0.93011290553094184</c:v>
                </c:pt>
                <c:pt idx="1737">
                  <c:v>0.92996998713734458</c:v>
                </c:pt>
                <c:pt idx="1738">
                  <c:v>0.92996998713734458</c:v>
                </c:pt>
                <c:pt idx="1739">
                  <c:v>0.92996998713734458</c:v>
                </c:pt>
                <c:pt idx="1740">
                  <c:v>0.92996998713734458</c:v>
                </c:pt>
                <c:pt idx="1741">
                  <c:v>0.92982706874374732</c:v>
                </c:pt>
                <c:pt idx="1742">
                  <c:v>0.92982706874374732</c:v>
                </c:pt>
                <c:pt idx="1743">
                  <c:v>0.92982706874374732</c:v>
                </c:pt>
                <c:pt idx="1744">
                  <c:v>0.92982706874374732</c:v>
                </c:pt>
                <c:pt idx="1745">
                  <c:v>0.92968415035015006</c:v>
                </c:pt>
                <c:pt idx="1746">
                  <c:v>0.92968415035015006</c:v>
                </c:pt>
                <c:pt idx="1747">
                  <c:v>0.92968415035015006</c:v>
                </c:pt>
                <c:pt idx="1748">
                  <c:v>0.92968415035015006</c:v>
                </c:pt>
                <c:pt idx="1749">
                  <c:v>0.92968415035015006</c:v>
                </c:pt>
                <c:pt idx="1750">
                  <c:v>0.92968415035015006</c:v>
                </c:pt>
                <c:pt idx="1751">
                  <c:v>0.92968415035015006</c:v>
                </c:pt>
                <c:pt idx="1752">
                  <c:v>0.92968415035015006</c:v>
                </c:pt>
                <c:pt idx="1753">
                  <c:v>0.92968415035015006</c:v>
                </c:pt>
                <c:pt idx="1754">
                  <c:v>0.92968415035015006</c:v>
                </c:pt>
                <c:pt idx="1755">
                  <c:v>0.9295412319565528</c:v>
                </c:pt>
                <c:pt idx="1756">
                  <c:v>0.92939831356295555</c:v>
                </c:pt>
                <c:pt idx="1757">
                  <c:v>0.92939831356295555</c:v>
                </c:pt>
                <c:pt idx="1758">
                  <c:v>0.92925539516935829</c:v>
                </c:pt>
                <c:pt idx="1759">
                  <c:v>0.92911247677576103</c:v>
                </c:pt>
                <c:pt idx="1760">
                  <c:v>0.92911247677576103</c:v>
                </c:pt>
                <c:pt idx="1761">
                  <c:v>0.92896955838216377</c:v>
                </c:pt>
                <c:pt idx="1762">
                  <c:v>0.92882663998856652</c:v>
                </c:pt>
                <c:pt idx="1763">
                  <c:v>0.92882663998856652</c:v>
                </c:pt>
                <c:pt idx="1764">
                  <c:v>0.92868372159496926</c:v>
                </c:pt>
                <c:pt idx="1765">
                  <c:v>0.928540803201372</c:v>
                </c:pt>
                <c:pt idx="1766">
                  <c:v>0.928540803201372</c:v>
                </c:pt>
                <c:pt idx="1767">
                  <c:v>0.928540803201372</c:v>
                </c:pt>
                <c:pt idx="1768">
                  <c:v>0.928540803201372</c:v>
                </c:pt>
                <c:pt idx="1769">
                  <c:v>0.928540803201372</c:v>
                </c:pt>
                <c:pt idx="1770">
                  <c:v>0.928540803201372</c:v>
                </c:pt>
                <c:pt idx="1771">
                  <c:v>0.928540803201372</c:v>
                </c:pt>
                <c:pt idx="1772">
                  <c:v>0.928540803201372</c:v>
                </c:pt>
                <c:pt idx="1773">
                  <c:v>0.92839788480777474</c:v>
                </c:pt>
                <c:pt idx="1774">
                  <c:v>0.92839788480777474</c:v>
                </c:pt>
                <c:pt idx="1775">
                  <c:v>0.92839788480777474</c:v>
                </c:pt>
                <c:pt idx="1776">
                  <c:v>0.92825496641417748</c:v>
                </c:pt>
                <c:pt idx="1777">
                  <c:v>0.92825496641417748</c:v>
                </c:pt>
                <c:pt idx="1778">
                  <c:v>0.92825496641417748</c:v>
                </c:pt>
                <c:pt idx="1779">
                  <c:v>0.92825496641417748</c:v>
                </c:pt>
                <c:pt idx="1780">
                  <c:v>0.92825496641417748</c:v>
                </c:pt>
                <c:pt idx="1781">
                  <c:v>0.92825496641417748</c:v>
                </c:pt>
                <c:pt idx="1782">
                  <c:v>0.92825496641417748</c:v>
                </c:pt>
                <c:pt idx="1783">
                  <c:v>0.92811204802058023</c:v>
                </c:pt>
                <c:pt idx="1784">
                  <c:v>0.92811204802058023</c:v>
                </c:pt>
                <c:pt idx="1785">
                  <c:v>0.92811204802058023</c:v>
                </c:pt>
                <c:pt idx="1786">
                  <c:v>0.92796912962698297</c:v>
                </c:pt>
                <c:pt idx="1787">
                  <c:v>0.92796912962698297</c:v>
                </c:pt>
                <c:pt idx="1788">
                  <c:v>0.92796912962698297</c:v>
                </c:pt>
                <c:pt idx="1789">
                  <c:v>0.92796912962698297</c:v>
                </c:pt>
                <c:pt idx="1790">
                  <c:v>0.92796912962698297</c:v>
                </c:pt>
                <c:pt idx="1791">
                  <c:v>0.92782621123338571</c:v>
                </c:pt>
                <c:pt idx="1792">
                  <c:v>0.92768329283978845</c:v>
                </c:pt>
                <c:pt idx="1793">
                  <c:v>0.92768329283978845</c:v>
                </c:pt>
                <c:pt idx="1794">
                  <c:v>0.92768329283978845</c:v>
                </c:pt>
                <c:pt idx="1795">
                  <c:v>0.92768329283978845</c:v>
                </c:pt>
                <c:pt idx="1796">
                  <c:v>0.92768329283978845</c:v>
                </c:pt>
                <c:pt idx="1797">
                  <c:v>0.92768329283978845</c:v>
                </c:pt>
                <c:pt idx="1798">
                  <c:v>0.9275403744461912</c:v>
                </c:pt>
                <c:pt idx="1799">
                  <c:v>0.92739745605259394</c:v>
                </c:pt>
                <c:pt idx="1800">
                  <c:v>0.92739745605259394</c:v>
                </c:pt>
                <c:pt idx="1801">
                  <c:v>0.92739745605259394</c:v>
                </c:pt>
                <c:pt idx="1802">
                  <c:v>0.92725453765899668</c:v>
                </c:pt>
                <c:pt idx="1803">
                  <c:v>0.92711161926539942</c:v>
                </c:pt>
                <c:pt idx="1804">
                  <c:v>0.92711161926539942</c:v>
                </c:pt>
                <c:pt idx="1805">
                  <c:v>0.92696870087180216</c:v>
                </c:pt>
                <c:pt idx="1806">
                  <c:v>0.92696870087180216</c:v>
                </c:pt>
                <c:pt idx="1807">
                  <c:v>0.92682578247820491</c:v>
                </c:pt>
                <c:pt idx="1808">
                  <c:v>0.92668286408460765</c:v>
                </c:pt>
                <c:pt idx="1809">
                  <c:v>0.92668286408460765</c:v>
                </c:pt>
                <c:pt idx="1810">
                  <c:v>0.92653994569101039</c:v>
                </c:pt>
                <c:pt idx="1811">
                  <c:v>0.92653994569101039</c:v>
                </c:pt>
                <c:pt idx="1812">
                  <c:v>0.92653994569101039</c:v>
                </c:pt>
                <c:pt idx="1813">
                  <c:v>0.92653994569101039</c:v>
                </c:pt>
                <c:pt idx="1814">
                  <c:v>0.92653994569101039</c:v>
                </c:pt>
                <c:pt idx="1815">
                  <c:v>0.92653994569101039</c:v>
                </c:pt>
                <c:pt idx="1816">
                  <c:v>0.92653994569101039</c:v>
                </c:pt>
                <c:pt idx="1817">
                  <c:v>0.92639702729741313</c:v>
                </c:pt>
                <c:pt idx="1818">
                  <c:v>0.92639702729741313</c:v>
                </c:pt>
                <c:pt idx="1819">
                  <c:v>0.92625410890381588</c:v>
                </c:pt>
                <c:pt idx="1820">
                  <c:v>0.92625410890381588</c:v>
                </c:pt>
                <c:pt idx="1821">
                  <c:v>0.92611119051021862</c:v>
                </c:pt>
                <c:pt idx="1822">
                  <c:v>0.92611119051021862</c:v>
                </c:pt>
                <c:pt idx="1823">
                  <c:v>0.92611119051021862</c:v>
                </c:pt>
                <c:pt idx="1824">
                  <c:v>0.92596827211662136</c:v>
                </c:pt>
                <c:pt idx="1825">
                  <c:v>0.92596827211662136</c:v>
                </c:pt>
                <c:pt idx="1826">
                  <c:v>0.92596827211662136</c:v>
                </c:pt>
                <c:pt idx="1827">
                  <c:v>0.92596827211662136</c:v>
                </c:pt>
                <c:pt idx="1828">
                  <c:v>0.9258253537230241</c:v>
                </c:pt>
                <c:pt idx="1829">
                  <c:v>0.9258253537230241</c:v>
                </c:pt>
                <c:pt idx="1830">
                  <c:v>0.9258253537230241</c:v>
                </c:pt>
                <c:pt idx="1831">
                  <c:v>0.9258253537230241</c:v>
                </c:pt>
                <c:pt idx="1832">
                  <c:v>0.9258253537230241</c:v>
                </c:pt>
                <c:pt idx="1833">
                  <c:v>0.9258253537230241</c:v>
                </c:pt>
                <c:pt idx="1834">
                  <c:v>0.92568243532942684</c:v>
                </c:pt>
                <c:pt idx="1835">
                  <c:v>0.92568243532942684</c:v>
                </c:pt>
                <c:pt idx="1836">
                  <c:v>0.92553951693582959</c:v>
                </c:pt>
                <c:pt idx="1837">
                  <c:v>0.92553951693582959</c:v>
                </c:pt>
                <c:pt idx="1838">
                  <c:v>0.92553951693582959</c:v>
                </c:pt>
                <c:pt idx="1839">
                  <c:v>0.92539659854223233</c:v>
                </c:pt>
                <c:pt idx="1840">
                  <c:v>0.92525368014863507</c:v>
                </c:pt>
                <c:pt idx="1841">
                  <c:v>0.92511076175503781</c:v>
                </c:pt>
                <c:pt idx="1842">
                  <c:v>0.92496784336144056</c:v>
                </c:pt>
                <c:pt idx="1843">
                  <c:v>0.92482492496784341</c:v>
                </c:pt>
                <c:pt idx="1844">
                  <c:v>0.92468200657424615</c:v>
                </c:pt>
                <c:pt idx="1845">
                  <c:v>0.92468200657424615</c:v>
                </c:pt>
                <c:pt idx="1846">
                  <c:v>0.92468200657424615</c:v>
                </c:pt>
                <c:pt idx="1847">
                  <c:v>0.92468200657424615</c:v>
                </c:pt>
                <c:pt idx="1848">
                  <c:v>0.92453908818064889</c:v>
                </c:pt>
                <c:pt idx="1849">
                  <c:v>0.92439616978705164</c:v>
                </c:pt>
                <c:pt idx="1850">
                  <c:v>0.92439616978705164</c:v>
                </c:pt>
                <c:pt idx="1851">
                  <c:v>0.92425325139345438</c:v>
                </c:pt>
                <c:pt idx="1852">
                  <c:v>0.92425325139345438</c:v>
                </c:pt>
                <c:pt idx="1853">
                  <c:v>0.92411033299985712</c:v>
                </c:pt>
                <c:pt idx="1854">
                  <c:v>0.92411033299985712</c:v>
                </c:pt>
                <c:pt idx="1855">
                  <c:v>0.92411033299985712</c:v>
                </c:pt>
                <c:pt idx="1856">
                  <c:v>0.92411033299985712</c:v>
                </c:pt>
                <c:pt idx="1857">
                  <c:v>0.92411033299985712</c:v>
                </c:pt>
                <c:pt idx="1858">
                  <c:v>0.92411033299985712</c:v>
                </c:pt>
                <c:pt idx="1859">
                  <c:v>0.92411033299985712</c:v>
                </c:pt>
                <c:pt idx="1860">
                  <c:v>0.92396741460625986</c:v>
                </c:pt>
                <c:pt idx="1861">
                  <c:v>0.9238244962126626</c:v>
                </c:pt>
                <c:pt idx="1862">
                  <c:v>0.9238244962126626</c:v>
                </c:pt>
                <c:pt idx="1863">
                  <c:v>0.9238244962126626</c:v>
                </c:pt>
                <c:pt idx="1864">
                  <c:v>0.9238244962126626</c:v>
                </c:pt>
                <c:pt idx="1865">
                  <c:v>0.9238244962126626</c:v>
                </c:pt>
                <c:pt idx="1866">
                  <c:v>0.9238244962126626</c:v>
                </c:pt>
                <c:pt idx="1867">
                  <c:v>0.9238244962126626</c:v>
                </c:pt>
                <c:pt idx="1868">
                  <c:v>0.92368157781906535</c:v>
                </c:pt>
                <c:pt idx="1869">
                  <c:v>0.92368157781906535</c:v>
                </c:pt>
                <c:pt idx="1870">
                  <c:v>0.92368157781906535</c:v>
                </c:pt>
                <c:pt idx="1871">
                  <c:v>0.92368157781906535</c:v>
                </c:pt>
                <c:pt idx="1872">
                  <c:v>0.92368157781906535</c:v>
                </c:pt>
                <c:pt idx="1873">
                  <c:v>0.92368157781906535</c:v>
                </c:pt>
                <c:pt idx="1874">
                  <c:v>0.92368157781906535</c:v>
                </c:pt>
                <c:pt idx="1875">
                  <c:v>0.92368157781906535</c:v>
                </c:pt>
                <c:pt idx="1876">
                  <c:v>0.92368157781906535</c:v>
                </c:pt>
                <c:pt idx="1877">
                  <c:v>0.92368157781906535</c:v>
                </c:pt>
                <c:pt idx="1878">
                  <c:v>0.92368157781906535</c:v>
                </c:pt>
                <c:pt idx="1879">
                  <c:v>0.92368157781906535</c:v>
                </c:pt>
                <c:pt idx="1880">
                  <c:v>0.92368157781906535</c:v>
                </c:pt>
                <c:pt idx="1881">
                  <c:v>0.92353865942546809</c:v>
                </c:pt>
                <c:pt idx="1882">
                  <c:v>0.92353865942546809</c:v>
                </c:pt>
                <c:pt idx="1883">
                  <c:v>0.92353865942546809</c:v>
                </c:pt>
                <c:pt idx="1884">
                  <c:v>0.92339574103187083</c:v>
                </c:pt>
                <c:pt idx="1885">
                  <c:v>0.92325282263827357</c:v>
                </c:pt>
                <c:pt idx="1886">
                  <c:v>0.92325282263827357</c:v>
                </c:pt>
                <c:pt idx="1887">
                  <c:v>0.92310990424467632</c:v>
                </c:pt>
                <c:pt idx="1888">
                  <c:v>0.92296698585107906</c:v>
                </c:pt>
                <c:pt idx="1889">
                  <c:v>0.9228240674574818</c:v>
                </c:pt>
                <c:pt idx="1890">
                  <c:v>0.9228240674574818</c:v>
                </c:pt>
                <c:pt idx="1891">
                  <c:v>0.9228240674574818</c:v>
                </c:pt>
                <c:pt idx="1892">
                  <c:v>0.9228240674574818</c:v>
                </c:pt>
                <c:pt idx="1893">
                  <c:v>0.9228240674574818</c:v>
                </c:pt>
                <c:pt idx="1894">
                  <c:v>0.92268114906388454</c:v>
                </c:pt>
                <c:pt idx="1895">
                  <c:v>0.92268114906388454</c:v>
                </c:pt>
                <c:pt idx="1896">
                  <c:v>0.92268114906388454</c:v>
                </c:pt>
                <c:pt idx="1897">
                  <c:v>0.92268114906388454</c:v>
                </c:pt>
                <c:pt idx="1898">
                  <c:v>0.92253823067028728</c:v>
                </c:pt>
                <c:pt idx="1899">
                  <c:v>0.92253823067028728</c:v>
                </c:pt>
                <c:pt idx="1900">
                  <c:v>0.92253823067028728</c:v>
                </c:pt>
                <c:pt idx="1901">
                  <c:v>0.92239531227669003</c:v>
                </c:pt>
                <c:pt idx="1902">
                  <c:v>0.92239531227669003</c:v>
                </c:pt>
                <c:pt idx="1903">
                  <c:v>0.92239531227669003</c:v>
                </c:pt>
                <c:pt idx="1904">
                  <c:v>0.92225239388309277</c:v>
                </c:pt>
                <c:pt idx="1905">
                  <c:v>0.92225239388309277</c:v>
                </c:pt>
                <c:pt idx="1906">
                  <c:v>0.92225239388309277</c:v>
                </c:pt>
                <c:pt idx="1907">
                  <c:v>0.92210947548949551</c:v>
                </c:pt>
                <c:pt idx="1908">
                  <c:v>0.92210947548949551</c:v>
                </c:pt>
                <c:pt idx="1909">
                  <c:v>0.92210947548949551</c:v>
                </c:pt>
                <c:pt idx="1910">
                  <c:v>0.92210947548949551</c:v>
                </c:pt>
                <c:pt idx="1911">
                  <c:v>0.92210947548949551</c:v>
                </c:pt>
                <c:pt idx="1912">
                  <c:v>0.92210947548949551</c:v>
                </c:pt>
                <c:pt idx="1913">
                  <c:v>0.92196655709589825</c:v>
                </c:pt>
                <c:pt idx="1914">
                  <c:v>0.92196655709589825</c:v>
                </c:pt>
                <c:pt idx="1915">
                  <c:v>0.92196655709589825</c:v>
                </c:pt>
                <c:pt idx="1916">
                  <c:v>0.92196655709589825</c:v>
                </c:pt>
                <c:pt idx="1917">
                  <c:v>0.92196655709589825</c:v>
                </c:pt>
                <c:pt idx="1918">
                  <c:v>0.92196655709589825</c:v>
                </c:pt>
                <c:pt idx="1919">
                  <c:v>0.921823638702301</c:v>
                </c:pt>
                <c:pt idx="1920">
                  <c:v>0.921823638702301</c:v>
                </c:pt>
                <c:pt idx="1921">
                  <c:v>0.921823638702301</c:v>
                </c:pt>
                <c:pt idx="1922">
                  <c:v>0.92168072030870374</c:v>
                </c:pt>
                <c:pt idx="1923">
                  <c:v>0.92168072030870374</c:v>
                </c:pt>
                <c:pt idx="1924">
                  <c:v>0.92153780191510648</c:v>
                </c:pt>
                <c:pt idx="1925">
                  <c:v>0.92139488352150922</c:v>
                </c:pt>
                <c:pt idx="1926">
                  <c:v>0.92139488352150922</c:v>
                </c:pt>
                <c:pt idx="1927">
                  <c:v>0.92139488352150922</c:v>
                </c:pt>
                <c:pt idx="1928">
                  <c:v>0.92139488352150922</c:v>
                </c:pt>
                <c:pt idx="1929">
                  <c:v>0.92139488352150922</c:v>
                </c:pt>
                <c:pt idx="1930">
                  <c:v>0.92125196512791196</c:v>
                </c:pt>
                <c:pt idx="1931">
                  <c:v>0.92125196512791196</c:v>
                </c:pt>
                <c:pt idx="1932">
                  <c:v>0.92110904673431471</c:v>
                </c:pt>
                <c:pt idx="1933">
                  <c:v>0.92096612834071745</c:v>
                </c:pt>
                <c:pt idx="1934">
                  <c:v>0.92082320994712019</c:v>
                </c:pt>
                <c:pt idx="1935">
                  <c:v>0.92082320994712019</c:v>
                </c:pt>
                <c:pt idx="1936">
                  <c:v>0.92082320994712019</c:v>
                </c:pt>
                <c:pt idx="1937">
                  <c:v>0.92082320994712019</c:v>
                </c:pt>
                <c:pt idx="1938">
                  <c:v>0.92068029155352293</c:v>
                </c:pt>
                <c:pt idx="1939">
                  <c:v>0.92053737315992568</c:v>
                </c:pt>
                <c:pt idx="1940">
                  <c:v>0.92053737315992568</c:v>
                </c:pt>
                <c:pt idx="1941">
                  <c:v>0.92039445476632842</c:v>
                </c:pt>
                <c:pt idx="1942">
                  <c:v>0.92025153637273116</c:v>
                </c:pt>
                <c:pt idx="1943">
                  <c:v>0.92025153637273116</c:v>
                </c:pt>
                <c:pt idx="1944">
                  <c:v>0.92025153637273116</c:v>
                </c:pt>
                <c:pt idx="1945">
                  <c:v>0.92025153637273116</c:v>
                </c:pt>
                <c:pt idx="1946">
                  <c:v>0.92025153637273116</c:v>
                </c:pt>
                <c:pt idx="1947">
                  <c:v>0.92025153637273116</c:v>
                </c:pt>
                <c:pt idx="1948">
                  <c:v>0.92025153637273116</c:v>
                </c:pt>
                <c:pt idx="1949">
                  <c:v>0.92025153637273116</c:v>
                </c:pt>
                <c:pt idx="1950">
                  <c:v>0.92025153637273116</c:v>
                </c:pt>
                <c:pt idx="1951">
                  <c:v>0.9201086179791339</c:v>
                </c:pt>
                <c:pt idx="1952">
                  <c:v>0.91996569958553664</c:v>
                </c:pt>
                <c:pt idx="1953">
                  <c:v>0.91996569958553664</c:v>
                </c:pt>
                <c:pt idx="1954">
                  <c:v>0.91996569958553664</c:v>
                </c:pt>
                <c:pt idx="1955">
                  <c:v>0.91996569958553664</c:v>
                </c:pt>
                <c:pt idx="1956">
                  <c:v>0.91982278119193939</c:v>
                </c:pt>
                <c:pt idx="1957">
                  <c:v>0.91967986279834213</c:v>
                </c:pt>
                <c:pt idx="1958">
                  <c:v>0.91967986279834213</c:v>
                </c:pt>
                <c:pt idx="1959">
                  <c:v>0.91967986279834213</c:v>
                </c:pt>
                <c:pt idx="1960">
                  <c:v>0.91967986279834213</c:v>
                </c:pt>
                <c:pt idx="1961">
                  <c:v>0.91967986279834213</c:v>
                </c:pt>
                <c:pt idx="1962">
                  <c:v>0.91967986279834213</c:v>
                </c:pt>
                <c:pt idx="1963">
                  <c:v>0.91953694440474487</c:v>
                </c:pt>
                <c:pt idx="1964">
                  <c:v>0.91953694440474487</c:v>
                </c:pt>
                <c:pt idx="1965">
                  <c:v>0.91939402601114761</c:v>
                </c:pt>
                <c:pt idx="1966">
                  <c:v>0.91939402601114761</c:v>
                </c:pt>
                <c:pt idx="1967">
                  <c:v>0.91939402601114761</c:v>
                </c:pt>
                <c:pt idx="1968">
                  <c:v>0.91925110761755036</c:v>
                </c:pt>
                <c:pt idx="1969">
                  <c:v>0.91925110761755036</c:v>
                </c:pt>
                <c:pt idx="1970">
                  <c:v>0.9191081892239531</c:v>
                </c:pt>
                <c:pt idx="1971">
                  <c:v>0.9191081892239531</c:v>
                </c:pt>
                <c:pt idx="1972">
                  <c:v>0.91896527083035584</c:v>
                </c:pt>
                <c:pt idx="1973">
                  <c:v>0.91882235243675858</c:v>
                </c:pt>
                <c:pt idx="1974">
                  <c:v>0.91882235243675858</c:v>
                </c:pt>
                <c:pt idx="1975">
                  <c:v>0.91867943404316132</c:v>
                </c:pt>
                <c:pt idx="1976">
                  <c:v>0.91867943404316132</c:v>
                </c:pt>
                <c:pt idx="1977">
                  <c:v>0.91867943404316132</c:v>
                </c:pt>
                <c:pt idx="1978">
                  <c:v>0.91867943404316132</c:v>
                </c:pt>
                <c:pt idx="1979">
                  <c:v>0.91867943404316132</c:v>
                </c:pt>
                <c:pt idx="1980">
                  <c:v>0.91867943404316132</c:v>
                </c:pt>
                <c:pt idx="1981">
                  <c:v>0.91853651564956407</c:v>
                </c:pt>
                <c:pt idx="1982">
                  <c:v>0.91853651564956407</c:v>
                </c:pt>
                <c:pt idx="1983">
                  <c:v>0.91839359725596681</c:v>
                </c:pt>
                <c:pt idx="1984">
                  <c:v>0.91839359725596681</c:v>
                </c:pt>
                <c:pt idx="1985">
                  <c:v>0.91839359725596681</c:v>
                </c:pt>
                <c:pt idx="1986">
                  <c:v>0.91839359725596681</c:v>
                </c:pt>
                <c:pt idx="1987">
                  <c:v>0.91825067886236955</c:v>
                </c:pt>
                <c:pt idx="1988">
                  <c:v>0.91825067886236955</c:v>
                </c:pt>
                <c:pt idx="1989">
                  <c:v>0.91825067886236955</c:v>
                </c:pt>
                <c:pt idx="1990">
                  <c:v>0.91810776046877229</c:v>
                </c:pt>
                <c:pt idx="1991">
                  <c:v>0.91810776046877229</c:v>
                </c:pt>
                <c:pt idx="1992">
                  <c:v>0.91810776046877229</c:v>
                </c:pt>
                <c:pt idx="1993">
                  <c:v>0.91810776046877229</c:v>
                </c:pt>
                <c:pt idx="1994">
                  <c:v>0.91810776046877229</c:v>
                </c:pt>
                <c:pt idx="1995">
                  <c:v>0.91796484207517504</c:v>
                </c:pt>
                <c:pt idx="1996">
                  <c:v>0.91796484207517504</c:v>
                </c:pt>
                <c:pt idx="1997">
                  <c:v>0.91796484207517504</c:v>
                </c:pt>
                <c:pt idx="1998">
                  <c:v>0.91796484207517504</c:v>
                </c:pt>
                <c:pt idx="1999">
                  <c:v>0.91796484207517504</c:v>
                </c:pt>
                <c:pt idx="2000">
                  <c:v>0.91782192368157778</c:v>
                </c:pt>
                <c:pt idx="2001">
                  <c:v>0.91767900528798052</c:v>
                </c:pt>
                <c:pt idx="2002">
                  <c:v>0.91767900528798052</c:v>
                </c:pt>
                <c:pt idx="2003">
                  <c:v>0.91767900528798052</c:v>
                </c:pt>
                <c:pt idx="2004">
                  <c:v>0.91767900528798052</c:v>
                </c:pt>
                <c:pt idx="2005">
                  <c:v>0.91767900528798052</c:v>
                </c:pt>
                <c:pt idx="2006">
                  <c:v>0.91767900528798052</c:v>
                </c:pt>
                <c:pt idx="2007">
                  <c:v>0.91767900528798052</c:v>
                </c:pt>
                <c:pt idx="2008">
                  <c:v>0.91767900528798052</c:v>
                </c:pt>
                <c:pt idx="2009">
                  <c:v>0.91753608689438326</c:v>
                </c:pt>
                <c:pt idx="2010">
                  <c:v>0.917393168500786</c:v>
                </c:pt>
                <c:pt idx="2011">
                  <c:v>0.917393168500786</c:v>
                </c:pt>
                <c:pt idx="2012">
                  <c:v>0.917393168500786</c:v>
                </c:pt>
                <c:pt idx="2013">
                  <c:v>0.917393168500786</c:v>
                </c:pt>
                <c:pt idx="2014">
                  <c:v>0.917393168500786</c:v>
                </c:pt>
                <c:pt idx="2015">
                  <c:v>0.91725025010718875</c:v>
                </c:pt>
                <c:pt idx="2016">
                  <c:v>0.91725025010718875</c:v>
                </c:pt>
                <c:pt idx="2017">
                  <c:v>0.9171073317135916</c:v>
                </c:pt>
                <c:pt idx="2018">
                  <c:v>0.9171073317135916</c:v>
                </c:pt>
                <c:pt idx="2019">
                  <c:v>0.91696441331999434</c:v>
                </c:pt>
                <c:pt idx="2020">
                  <c:v>0.91696441331999434</c:v>
                </c:pt>
                <c:pt idx="2021">
                  <c:v>0.91682149492639708</c:v>
                </c:pt>
                <c:pt idx="2022">
                  <c:v>0.91667857653279983</c:v>
                </c:pt>
                <c:pt idx="2023">
                  <c:v>0.91653565813920257</c:v>
                </c:pt>
                <c:pt idx="2024">
                  <c:v>0.91653565813920257</c:v>
                </c:pt>
                <c:pt idx="2025">
                  <c:v>0.91639273974560531</c:v>
                </c:pt>
                <c:pt idx="2026">
                  <c:v>0.91639273974560531</c:v>
                </c:pt>
                <c:pt idx="2027">
                  <c:v>0.91624982135200805</c:v>
                </c:pt>
                <c:pt idx="2028">
                  <c:v>0.9161069029584108</c:v>
                </c:pt>
                <c:pt idx="2029">
                  <c:v>0.91596398456481354</c:v>
                </c:pt>
                <c:pt idx="2030">
                  <c:v>0.91582106617121628</c:v>
                </c:pt>
                <c:pt idx="2031">
                  <c:v>0.91582106617121628</c:v>
                </c:pt>
                <c:pt idx="2032">
                  <c:v>0.91567814777761902</c:v>
                </c:pt>
                <c:pt idx="2033">
                  <c:v>0.91567814777761902</c:v>
                </c:pt>
                <c:pt idx="2034">
                  <c:v>0.91567814777761902</c:v>
                </c:pt>
                <c:pt idx="2035">
                  <c:v>0.91553522938402176</c:v>
                </c:pt>
                <c:pt idx="2036">
                  <c:v>0.91553522938402176</c:v>
                </c:pt>
                <c:pt idx="2037">
                  <c:v>0.91553522938402176</c:v>
                </c:pt>
                <c:pt idx="2038">
                  <c:v>0.91539231099042451</c:v>
                </c:pt>
                <c:pt idx="2039">
                  <c:v>0.91524939259682725</c:v>
                </c:pt>
                <c:pt idx="2040">
                  <c:v>0.91524939259682725</c:v>
                </c:pt>
                <c:pt idx="2041">
                  <c:v>0.91510647420322999</c:v>
                </c:pt>
                <c:pt idx="2042">
                  <c:v>0.91510647420322999</c:v>
                </c:pt>
                <c:pt idx="2043">
                  <c:v>0.91510647420322999</c:v>
                </c:pt>
                <c:pt idx="2044">
                  <c:v>0.91510647420322999</c:v>
                </c:pt>
                <c:pt idx="2045">
                  <c:v>0.91510647420322999</c:v>
                </c:pt>
                <c:pt idx="2046">
                  <c:v>0.91496355580963273</c:v>
                </c:pt>
                <c:pt idx="2047">
                  <c:v>0.91482063741603548</c:v>
                </c:pt>
                <c:pt idx="2048">
                  <c:v>0.91482063741603548</c:v>
                </c:pt>
                <c:pt idx="2049">
                  <c:v>0.91482063741603548</c:v>
                </c:pt>
                <c:pt idx="2050">
                  <c:v>0.91467771902243822</c:v>
                </c:pt>
                <c:pt idx="2051">
                  <c:v>0.91453480062884096</c:v>
                </c:pt>
                <c:pt idx="2052">
                  <c:v>0.9143918822352437</c:v>
                </c:pt>
                <c:pt idx="2053">
                  <c:v>0.9143918822352437</c:v>
                </c:pt>
                <c:pt idx="2054">
                  <c:v>0.9143918822352437</c:v>
                </c:pt>
                <c:pt idx="2055">
                  <c:v>0.91424896384164644</c:v>
                </c:pt>
                <c:pt idx="2056">
                  <c:v>0.91424896384164644</c:v>
                </c:pt>
                <c:pt idx="2057">
                  <c:v>0.91410604544804919</c:v>
                </c:pt>
                <c:pt idx="2058">
                  <c:v>0.91410604544804919</c:v>
                </c:pt>
                <c:pt idx="2059">
                  <c:v>0.91410604544804919</c:v>
                </c:pt>
                <c:pt idx="2060">
                  <c:v>0.91396312705445193</c:v>
                </c:pt>
                <c:pt idx="2061">
                  <c:v>0.91396312705445193</c:v>
                </c:pt>
                <c:pt idx="2062">
                  <c:v>0.91382020866085467</c:v>
                </c:pt>
                <c:pt idx="2063">
                  <c:v>0.91367729026725741</c:v>
                </c:pt>
                <c:pt idx="2064">
                  <c:v>0.91367729026725741</c:v>
                </c:pt>
                <c:pt idx="2065">
                  <c:v>0.91353437187366016</c:v>
                </c:pt>
                <c:pt idx="2066">
                  <c:v>0.91353437187366016</c:v>
                </c:pt>
                <c:pt idx="2067">
                  <c:v>0.91353437187366016</c:v>
                </c:pt>
                <c:pt idx="2068">
                  <c:v>0.9133914534800629</c:v>
                </c:pt>
                <c:pt idx="2069">
                  <c:v>0.9133914534800629</c:v>
                </c:pt>
                <c:pt idx="2070">
                  <c:v>0.9133914534800629</c:v>
                </c:pt>
                <c:pt idx="2071">
                  <c:v>0.9133914534800629</c:v>
                </c:pt>
                <c:pt idx="2072">
                  <c:v>0.9133914534800629</c:v>
                </c:pt>
                <c:pt idx="2073">
                  <c:v>0.91324853508646564</c:v>
                </c:pt>
                <c:pt idx="2074">
                  <c:v>0.91310561669286838</c:v>
                </c:pt>
                <c:pt idx="2075">
                  <c:v>0.91310561669286838</c:v>
                </c:pt>
                <c:pt idx="2076">
                  <c:v>0.91296269829927112</c:v>
                </c:pt>
                <c:pt idx="2077">
                  <c:v>0.91296269829927112</c:v>
                </c:pt>
                <c:pt idx="2078">
                  <c:v>0.91296269829927112</c:v>
                </c:pt>
                <c:pt idx="2079">
                  <c:v>0.91296269829927112</c:v>
                </c:pt>
                <c:pt idx="2080">
                  <c:v>0.91296269829927112</c:v>
                </c:pt>
                <c:pt idx="2081">
                  <c:v>0.91281977990567387</c:v>
                </c:pt>
                <c:pt idx="2082">
                  <c:v>0.91281977990567387</c:v>
                </c:pt>
                <c:pt idx="2083">
                  <c:v>0.91281977990567387</c:v>
                </c:pt>
                <c:pt idx="2084">
                  <c:v>0.91281977990567387</c:v>
                </c:pt>
                <c:pt idx="2085">
                  <c:v>0.91281977990567387</c:v>
                </c:pt>
                <c:pt idx="2086">
                  <c:v>0.91281977990567387</c:v>
                </c:pt>
                <c:pt idx="2087">
                  <c:v>0.91281977990567387</c:v>
                </c:pt>
                <c:pt idx="2088">
                  <c:v>0.91267686151207661</c:v>
                </c:pt>
                <c:pt idx="2089">
                  <c:v>0.91267686151207661</c:v>
                </c:pt>
                <c:pt idx="2090">
                  <c:v>0.91253394311847935</c:v>
                </c:pt>
                <c:pt idx="2091">
                  <c:v>0.91253394311847935</c:v>
                </c:pt>
                <c:pt idx="2092">
                  <c:v>0.91253394311847935</c:v>
                </c:pt>
                <c:pt idx="2093">
                  <c:v>0.91253394311847935</c:v>
                </c:pt>
                <c:pt idx="2094">
                  <c:v>0.91253394311847935</c:v>
                </c:pt>
                <c:pt idx="2095">
                  <c:v>0.91239102472488209</c:v>
                </c:pt>
                <c:pt idx="2096">
                  <c:v>0.91224810633128484</c:v>
                </c:pt>
                <c:pt idx="2097">
                  <c:v>0.91224810633128484</c:v>
                </c:pt>
                <c:pt idx="2098">
                  <c:v>0.91210518793768758</c:v>
                </c:pt>
                <c:pt idx="2099">
                  <c:v>0.91210518793768758</c:v>
                </c:pt>
                <c:pt idx="2100">
                  <c:v>0.91210518793768758</c:v>
                </c:pt>
                <c:pt idx="2101">
                  <c:v>0.91196226954409032</c:v>
                </c:pt>
                <c:pt idx="2102">
                  <c:v>0.91196226954409032</c:v>
                </c:pt>
                <c:pt idx="2103">
                  <c:v>0.91196226954409032</c:v>
                </c:pt>
                <c:pt idx="2104">
                  <c:v>0.91196226954409032</c:v>
                </c:pt>
                <c:pt idx="2105">
                  <c:v>0.91196226954409032</c:v>
                </c:pt>
                <c:pt idx="2106">
                  <c:v>0.91196226954409032</c:v>
                </c:pt>
                <c:pt idx="2107">
                  <c:v>0.91181935115049306</c:v>
                </c:pt>
                <c:pt idx="2108">
                  <c:v>0.91181935115049306</c:v>
                </c:pt>
                <c:pt idx="2109">
                  <c:v>0.9116764327568958</c:v>
                </c:pt>
                <c:pt idx="2110">
                  <c:v>0.91153351436329855</c:v>
                </c:pt>
                <c:pt idx="2111">
                  <c:v>0.91139059596970129</c:v>
                </c:pt>
                <c:pt idx="2112">
                  <c:v>0.91139059596970129</c:v>
                </c:pt>
                <c:pt idx="2113">
                  <c:v>0.91124767757610403</c:v>
                </c:pt>
                <c:pt idx="2114">
                  <c:v>0.91124767757610403</c:v>
                </c:pt>
                <c:pt idx="2115">
                  <c:v>0.91110475918250677</c:v>
                </c:pt>
                <c:pt idx="2116">
                  <c:v>0.91096184078890952</c:v>
                </c:pt>
                <c:pt idx="2117">
                  <c:v>0.91081892239531226</c:v>
                </c:pt>
                <c:pt idx="2118">
                  <c:v>0.91081892239531226</c:v>
                </c:pt>
                <c:pt idx="2119">
                  <c:v>0.91081892239531226</c:v>
                </c:pt>
                <c:pt idx="2120">
                  <c:v>0.91081892239531226</c:v>
                </c:pt>
                <c:pt idx="2121">
                  <c:v>0.910676004001715</c:v>
                </c:pt>
                <c:pt idx="2122">
                  <c:v>0.910676004001715</c:v>
                </c:pt>
                <c:pt idx="2123">
                  <c:v>0.910676004001715</c:v>
                </c:pt>
                <c:pt idx="2124">
                  <c:v>0.910676004001715</c:v>
                </c:pt>
                <c:pt idx="2125">
                  <c:v>0.910676004001715</c:v>
                </c:pt>
                <c:pt idx="2126">
                  <c:v>0.910676004001715</c:v>
                </c:pt>
                <c:pt idx="2127">
                  <c:v>0.91053308560811774</c:v>
                </c:pt>
                <c:pt idx="2128">
                  <c:v>0.91039016721452048</c:v>
                </c:pt>
                <c:pt idx="2129">
                  <c:v>0.91039016721452048</c:v>
                </c:pt>
                <c:pt idx="2130">
                  <c:v>0.91039016721452048</c:v>
                </c:pt>
                <c:pt idx="2131">
                  <c:v>0.91039016721452048</c:v>
                </c:pt>
                <c:pt idx="2132">
                  <c:v>0.91024724882092323</c:v>
                </c:pt>
                <c:pt idx="2133">
                  <c:v>0.91024724882092323</c:v>
                </c:pt>
                <c:pt idx="2134">
                  <c:v>0.91024724882092323</c:v>
                </c:pt>
                <c:pt idx="2135">
                  <c:v>0.91024724882092323</c:v>
                </c:pt>
                <c:pt idx="2136">
                  <c:v>0.91024724882092323</c:v>
                </c:pt>
                <c:pt idx="2137">
                  <c:v>0.91024724882092323</c:v>
                </c:pt>
                <c:pt idx="2138">
                  <c:v>0.91010433042732597</c:v>
                </c:pt>
                <c:pt idx="2139">
                  <c:v>0.90996141203372871</c:v>
                </c:pt>
                <c:pt idx="2140">
                  <c:v>0.90996141203372871</c:v>
                </c:pt>
                <c:pt idx="2141">
                  <c:v>0.90996141203372871</c:v>
                </c:pt>
                <c:pt idx="2142">
                  <c:v>0.90981849364013145</c:v>
                </c:pt>
                <c:pt idx="2143">
                  <c:v>0.9096755752465342</c:v>
                </c:pt>
                <c:pt idx="2144">
                  <c:v>0.9096755752465342</c:v>
                </c:pt>
                <c:pt idx="2145">
                  <c:v>0.9096755752465342</c:v>
                </c:pt>
                <c:pt idx="2146">
                  <c:v>0.9096755752465342</c:v>
                </c:pt>
                <c:pt idx="2147">
                  <c:v>0.90953265685293694</c:v>
                </c:pt>
                <c:pt idx="2148">
                  <c:v>0.90953265685293694</c:v>
                </c:pt>
                <c:pt idx="2149">
                  <c:v>0.90938973845933968</c:v>
                </c:pt>
                <c:pt idx="2150">
                  <c:v>0.90938973845933968</c:v>
                </c:pt>
                <c:pt idx="2151">
                  <c:v>0.90924682006574242</c:v>
                </c:pt>
                <c:pt idx="2152">
                  <c:v>0.90924682006574242</c:v>
                </c:pt>
                <c:pt idx="2153">
                  <c:v>0.90924682006574242</c:v>
                </c:pt>
                <c:pt idx="2154">
                  <c:v>0.90924682006574242</c:v>
                </c:pt>
                <c:pt idx="2155">
                  <c:v>0.90910390167214516</c:v>
                </c:pt>
                <c:pt idx="2156">
                  <c:v>0.90896098327854791</c:v>
                </c:pt>
                <c:pt idx="2157">
                  <c:v>0.90881806488495065</c:v>
                </c:pt>
                <c:pt idx="2158">
                  <c:v>0.90881806488495065</c:v>
                </c:pt>
                <c:pt idx="2159">
                  <c:v>0.90867514649135339</c:v>
                </c:pt>
                <c:pt idx="2160">
                  <c:v>0.90867514649135339</c:v>
                </c:pt>
                <c:pt idx="2161">
                  <c:v>0.90853222809775613</c:v>
                </c:pt>
                <c:pt idx="2162">
                  <c:v>0.90838930970415888</c:v>
                </c:pt>
                <c:pt idx="2163">
                  <c:v>0.90838930970415888</c:v>
                </c:pt>
                <c:pt idx="2164">
                  <c:v>0.90838930970415888</c:v>
                </c:pt>
                <c:pt idx="2165">
                  <c:v>0.90824639131056162</c:v>
                </c:pt>
                <c:pt idx="2166">
                  <c:v>0.90824639131056162</c:v>
                </c:pt>
                <c:pt idx="2167">
                  <c:v>0.90824639131056162</c:v>
                </c:pt>
                <c:pt idx="2168">
                  <c:v>0.90810347291696436</c:v>
                </c:pt>
                <c:pt idx="2169">
                  <c:v>0.9079605545233671</c:v>
                </c:pt>
                <c:pt idx="2170">
                  <c:v>0.9079605545233671</c:v>
                </c:pt>
                <c:pt idx="2171">
                  <c:v>0.9079605545233671</c:v>
                </c:pt>
                <c:pt idx="2172">
                  <c:v>0.90781763612976984</c:v>
                </c:pt>
                <c:pt idx="2173">
                  <c:v>0.90781763612976984</c:v>
                </c:pt>
                <c:pt idx="2174">
                  <c:v>0.90781763612976984</c:v>
                </c:pt>
                <c:pt idx="2175">
                  <c:v>0.90767471773617259</c:v>
                </c:pt>
                <c:pt idx="2176">
                  <c:v>0.90753179934257533</c:v>
                </c:pt>
                <c:pt idx="2177">
                  <c:v>0.90738888094897807</c:v>
                </c:pt>
                <c:pt idx="2178">
                  <c:v>0.90724596255538092</c:v>
                </c:pt>
                <c:pt idx="2179">
                  <c:v>0.90724596255538092</c:v>
                </c:pt>
                <c:pt idx="2180">
                  <c:v>0.90724596255538092</c:v>
                </c:pt>
                <c:pt idx="2181">
                  <c:v>0.90710304416178367</c:v>
                </c:pt>
                <c:pt idx="2182">
                  <c:v>0.90710304416178367</c:v>
                </c:pt>
                <c:pt idx="2183">
                  <c:v>0.90710304416178367</c:v>
                </c:pt>
                <c:pt idx="2184">
                  <c:v>0.90710304416178367</c:v>
                </c:pt>
                <c:pt idx="2185">
                  <c:v>0.90710304416178367</c:v>
                </c:pt>
                <c:pt idx="2186">
                  <c:v>0.90710304416178367</c:v>
                </c:pt>
                <c:pt idx="2187">
                  <c:v>0.90710304416178367</c:v>
                </c:pt>
                <c:pt idx="2188">
                  <c:v>0.90710304416178367</c:v>
                </c:pt>
                <c:pt idx="2189">
                  <c:v>0.90710304416178367</c:v>
                </c:pt>
                <c:pt idx="2190">
                  <c:v>0.90710304416178367</c:v>
                </c:pt>
                <c:pt idx="2191">
                  <c:v>0.90696012576818641</c:v>
                </c:pt>
                <c:pt idx="2192">
                  <c:v>0.90681720737458915</c:v>
                </c:pt>
                <c:pt idx="2193">
                  <c:v>0.90681720737458915</c:v>
                </c:pt>
                <c:pt idx="2194">
                  <c:v>0.90681720737458915</c:v>
                </c:pt>
                <c:pt idx="2195">
                  <c:v>0.90681720737458915</c:v>
                </c:pt>
                <c:pt idx="2196">
                  <c:v>0.90681720737458915</c:v>
                </c:pt>
                <c:pt idx="2197">
                  <c:v>0.90681720737458915</c:v>
                </c:pt>
                <c:pt idx="2198">
                  <c:v>0.90681720737458915</c:v>
                </c:pt>
                <c:pt idx="2199">
                  <c:v>0.90681720737458915</c:v>
                </c:pt>
                <c:pt idx="2200">
                  <c:v>0.90681720737458915</c:v>
                </c:pt>
                <c:pt idx="2201">
                  <c:v>0.90681720737458915</c:v>
                </c:pt>
                <c:pt idx="2202">
                  <c:v>0.90681720737458915</c:v>
                </c:pt>
                <c:pt idx="2203">
                  <c:v>0.90667428898099189</c:v>
                </c:pt>
                <c:pt idx="2204">
                  <c:v>0.90667428898099189</c:v>
                </c:pt>
                <c:pt idx="2205">
                  <c:v>0.90653137058739464</c:v>
                </c:pt>
                <c:pt idx="2206">
                  <c:v>0.90638845219379738</c:v>
                </c:pt>
                <c:pt idx="2207">
                  <c:v>0.90638845219379738</c:v>
                </c:pt>
                <c:pt idx="2208">
                  <c:v>0.90638845219379738</c:v>
                </c:pt>
                <c:pt idx="2209">
                  <c:v>0.90638845219379738</c:v>
                </c:pt>
                <c:pt idx="2210">
                  <c:v>0.90624553380020012</c:v>
                </c:pt>
                <c:pt idx="2211">
                  <c:v>0.90624553380020012</c:v>
                </c:pt>
                <c:pt idx="2212">
                  <c:v>0.90624553380020012</c:v>
                </c:pt>
                <c:pt idx="2213">
                  <c:v>0.90610261540660286</c:v>
                </c:pt>
                <c:pt idx="2214">
                  <c:v>0.90610261540660286</c:v>
                </c:pt>
                <c:pt idx="2215">
                  <c:v>0.90610261540660286</c:v>
                </c:pt>
                <c:pt idx="2216">
                  <c:v>0.90610261540660286</c:v>
                </c:pt>
                <c:pt idx="2217">
                  <c:v>0.90610261540660286</c:v>
                </c:pt>
                <c:pt idx="2218">
                  <c:v>0.90610261540660286</c:v>
                </c:pt>
                <c:pt idx="2219">
                  <c:v>0.90610261540660286</c:v>
                </c:pt>
                <c:pt idx="2220">
                  <c:v>0.9059596970130056</c:v>
                </c:pt>
                <c:pt idx="2221">
                  <c:v>0.9059596970130056</c:v>
                </c:pt>
                <c:pt idx="2222">
                  <c:v>0.9059596970130056</c:v>
                </c:pt>
                <c:pt idx="2223">
                  <c:v>0.90581677861940835</c:v>
                </c:pt>
                <c:pt idx="2224">
                  <c:v>0.90581677861940835</c:v>
                </c:pt>
                <c:pt idx="2225">
                  <c:v>0.90581677861940835</c:v>
                </c:pt>
                <c:pt idx="2226">
                  <c:v>0.90581677861940835</c:v>
                </c:pt>
                <c:pt idx="2227">
                  <c:v>0.90567386022581109</c:v>
                </c:pt>
                <c:pt idx="2228">
                  <c:v>0.90567386022581109</c:v>
                </c:pt>
                <c:pt idx="2229">
                  <c:v>0.90553094183221383</c:v>
                </c:pt>
                <c:pt idx="2230">
                  <c:v>0.90538802343861657</c:v>
                </c:pt>
                <c:pt idx="2231">
                  <c:v>0.90538802343861657</c:v>
                </c:pt>
                <c:pt idx="2232">
                  <c:v>0.90538802343861657</c:v>
                </c:pt>
                <c:pt idx="2233">
                  <c:v>0.90538802343861657</c:v>
                </c:pt>
                <c:pt idx="2234">
                  <c:v>0.90538802343861657</c:v>
                </c:pt>
                <c:pt idx="2235">
                  <c:v>0.90538802343861657</c:v>
                </c:pt>
                <c:pt idx="2236">
                  <c:v>0.90538802343861657</c:v>
                </c:pt>
                <c:pt idx="2237">
                  <c:v>0.90538802343861657</c:v>
                </c:pt>
                <c:pt idx="2238">
                  <c:v>0.90538802343861657</c:v>
                </c:pt>
                <c:pt idx="2239">
                  <c:v>0.90538802343861657</c:v>
                </c:pt>
                <c:pt idx="2240">
                  <c:v>0.90524510504501932</c:v>
                </c:pt>
                <c:pt idx="2241">
                  <c:v>0.90510218665142206</c:v>
                </c:pt>
                <c:pt idx="2242">
                  <c:v>0.90510218665142206</c:v>
                </c:pt>
                <c:pt idx="2243">
                  <c:v>0.90510218665142206</c:v>
                </c:pt>
                <c:pt idx="2244">
                  <c:v>0.90510218665142206</c:v>
                </c:pt>
                <c:pt idx="2245">
                  <c:v>0.90510218665142206</c:v>
                </c:pt>
                <c:pt idx="2246">
                  <c:v>0.90510218665142206</c:v>
                </c:pt>
                <c:pt idx="2247">
                  <c:v>0.9049592682578248</c:v>
                </c:pt>
                <c:pt idx="2248">
                  <c:v>0.9049592682578248</c:v>
                </c:pt>
                <c:pt idx="2249">
                  <c:v>0.9049592682578248</c:v>
                </c:pt>
                <c:pt idx="2250">
                  <c:v>0.90481634986422754</c:v>
                </c:pt>
                <c:pt idx="2251">
                  <c:v>0.90481634986422754</c:v>
                </c:pt>
                <c:pt idx="2252">
                  <c:v>0.90481634986422754</c:v>
                </c:pt>
                <c:pt idx="2253">
                  <c:v>0.90467343147063028</c:v>
                </c:pt>
                <c:pt idx="2254">
                  <c:v>0.90453051307703303</c:v>
                </c:pt>
                <c:pt idx="2255">
                  <c:v>0.90438759468343577</c:v>
                </c:pt>
                <c:pt idx="2256">
                  <c:v>0.90438759468343577</c:v>
                </c:pt>
                <c:pt idx="2257">
                  <c:v>0.90438759468343577</c:v>
                </c:pt>
                <c:pt idx="2258">
                  <c:v>0.90424467628983851</c:v>
                </c:pt>
                <c:pt idx="2259">
                  <c:v>0.90424467628983851</c:v>
                </c:pt>
                <c:pt idx="2260">
                  <c:v>0.90424467628983851</c:v>
                </c:pt>
                <c:pt idx="2261">
                  <c:v>0.90410175789624125</c:v>
                </c:pt>
                <c:pt idx="2262">
                  <c:v>0.903958839502644</c:v>
                </c:pt>
                <c:pt idx="2263">
                  <c:v>0.903958839502644</c:v>
                </c:pt>
                <c:pt idx="2264">
                  <c:v>0.903958839502644</c:v>
                </c:pt>
                <c:pt idx="2265">
                  <c:v>0.903958839502644</c:v>
                </c:pt>
                <c:pt idx="2266">
                  <c:v>0.903958839502644</c:v>
                </c:pt>
                <c:pt idx="2267">
                  <c:v>0.903958839502644</c:v>
                </c:pt>
                <c:pt idx="2268">
                  <c:v>0.903958839502644</c:v>
                </c:pt>
                <c:pt idx="2269">
                  <c:v>0.903958839502644</c:v>
                </c:pt>
                <c:pt idx="2270">
                  <c:v>0.90381592110904674</c:v>
                </c:pt>
                <c:pt idx="2271">
                  <c:v>0.90381592110904674</c:v>
                </c:pt>
                <c:pt idx="2272">
                  <c:v>0.90367300271544948</c:v>
                </c:pt>
                <c:pt idx="2273">
                  <c:v>0.90367300271544948</c:v>
                </c:pt>
                <c:pt idx="2274">
                  <c:v>0.90367300271544948</c:v>
                </c:pt>
                <c:pt idx="2275">
                  <c:v>0.90367300271544948</c:v>
                </c:pt>
                <c:pt idx="2276">
                  <c:v>0.90367300271544948</c:v>
                </c:pt>
                <c:pt idx="2277">
                  <c:v>0.90353008432185222</c:v>
                </c:pt>
                <c:pt idx="2278">
                  <c:v>0.90353008432185222</c:v>
                </c:pt>
                <c:pt idx="2279">
                  <c:v>0.90338716592825496</c:v>
                </c:pt>
                <c:pt idx="2280">
                  <c:v>0.90324424753465771</c:v>
                </c:pt>
                <c:pt idx="2281">
                  <c:v>0.90324424753465771</c:v>
                </c:pt>
                <c:pt idx="2282">
                  <c:v>0.90310132914106045</c:v>
                </c:pt>
                <c:pt idx="2283">
                  <c:v>0.90310132914106045</c:v>
                </c:pt>
                <c:pt idx="2284">
                  <c:v>0.90295841074746319</c:v>
                </c:pt>
                <c:pt idx="2285">
                  <c:v>0.90295841074746319</c:v>
                </c:pt>
                <c:pt idx="2286">
                  <c:v>0.90295841074746319</c:v>
                </c:pt>
                <c:pt idx="2287">
                  <c:v>0.90281549235386593</c:v>
                </c:pt>
                <c:pt idx="2288">
                  <c:v>0.90281549235386593</c:v>
                </c:pt>
                <c:pt idx="2289">
                  <c:v>0.90281549235386593</c:v>
                </c:pt>
                <c:pt idx="2290">
                  <c:v>0.90281549235386593</c:v>
                </c:pt>
                <c:pt idx="2291">
                  <c:v>0.90281549235386593</c:v>
                </c:pt>
                <c:pt idx="2292">
                  <c:v>0.90281549235386593</c:v>
                </c:pt>
                <c:pt idx="2293">
                  <c:v>0.90281549235386593</c:v>
                </c:pt>
                <c:pt idx="2294">
                  <c:v>0.90281549235386593</c:v>
                </c:pt>
                <c:pt idx="2295">
                  <c:v>0.90281549235386593</c:v>
                </c:pt>
                <c:pt idx="2296">
                  <c:v>0.90281549235386593</c:v>
                </c:pt>
                <c:pt idx="2297">
                  <c:v>0.90281549235386593</c:v>
                </c:pt>
                <c:pt idx="2298">
                  <c:v>0.90281549235386593</c:v>
                </c:pt>
                <c:pt idx="2299">
                  <c:v>0.90281549235386593</c:v>
                </c:pt>
                <c:pt idx="2300">
                  <c:v>0.90267257396026868</c:v>
                </c:pt>
                <c:pt idx="2301">
                  <c:v>0.90267257396026868</c:v>
                </c:pt>
                <c:pt idx="2302">
                  <c:v>0.90267257396026868</c:v>
                </c:pt>
                <c:pt idx="2303">
                  <c:v>0.90267257396026868</c:v>
                </c:pt>
                <c:pt idx="2304">
                  <c:v>0.90252965556667142</c:v>
                </c:pt>
                <c:pt idx="2305">
                  <c:v>0.90238673717307416</c:v>
                </c:pt>
                <c:pt idx="2306">
                  <c:v>0.90238673717307416</c:v>
                </c:pt>
                <c:pt idx="2307">
                  <c:v>0.9022438187794769</c:v>
                </c:pt>
                <c:pt idx="2308">
                  <c:v>0.90210090038587964</c:v>
                </c:pt>
                <c:pt idx="2309">
                  <c:v>0.90210090038587964</c:v>
                </c:pt>
                <c:pt idx="2310">
                  <c:v>0.90210090038587964</c:v>
                </c:pt>
                <c:pt idx="2311">
                  <c:v>0.90195798199228239</c:v>
                </c:pt>
                <c:pt idx="2312">
                  <c:v>0.90181506359868513</c:v>
                </c:pt>
                <c:pt idx="2313">
                  <c:v>0.90167214520508787</c:v>
                </c:pt>
                <c:pt idx="2314">
                  <c:v>0.90152922681149061</c:v>
                </c:pt>
                <c:pt idx="2315">
                  <c:v>0.90152922681149061</c:v>
                </c:pt>
                <c:pt idx="2316">
                  <c:v>0.90138630841789336</c:v>
                </c:pt>
                <c:pt idx="2317">
                  <c:v>0.90138630841789336</c:v>
                </c:pt>
                <c:pt idx="2318">
                  <c:v>0.9012433900242961</c:v>
                </c:pt>
                <c:pt idx="2319">
                  <c:v>0.9012433900242961</c:v>
                </c:pt>
                <c:pt idx="2320">
                  <c:v>0.90110047163069884</c:v>
                </c:pt>
                <c:pt idx="2321">
                  <c:v>0.90110047163069884</c:v>
                </c:pt>
                <c:pt idx="2322">
                  <c:v>0.90110047163069884</c:v>
                </c:pt>
                <c:pt idx="2323">
                  <c:v>0.90110047163069884</c:v>
                </c:pt>
                <c:pt idx="2324">
                  <c:v>0.90095755323710158</c:v>
                </c:pt>
                <c:pt idx="2325">
                  <c:v>0.90095755323710158</c:v>
                </c:pt>
                <c:pt idx="2326">
                  <c:v>0.90081463484350432</c:v>
                </c:pt>
                <c:pt idx="2327">
                  <c:v>0.90081463484350432</c:v>
                </c:pt>
                <c:pt idx="2328">
                  <c:v>0.90081463484350432</c:v>
                </c:pt>
                <c:pt idx="2329">
                  <c:v>0.90067171644990707</c:v>
                </c:pt>
                <c:pt idx="2330">
                  <c:v>0.90067171644990707</c:v>
                </c:pt>
                <c:pt idx="2331">
                  <c:v>0.90067171644990707</c:v>
                </c:pt>
                <c:pt idx="2332">
                  <c:v>0.90052879805630981</c:v>
                </c:pt>
                <c:pt idx="2333">
                  <c:v>0.90052879805630981</c:v>
                </c:pt>
                <c:pt idx="2334">
                  <c:v>0.90038587966271255</c:v>
                </c:pt>
                <c:pt idx="2335">
                  <c:v>0.90024296126911529</c:v>
                </c:pt>
                <c:pt idx="2336">
                  <c:v>0.90010004287551804</c:v>
                </c:pt>
                <c:pt idx="2337">
                  <c:v>0.90010004287551804</c:v>
                </c:pt>
                <c:pt idx="2338">
                  <c:v>0.89995712448192078</c:v>
                </c:pt>
                <c:pt idx="2339">
                  <c:v>0.89981420608832352</c:v>
                </c:pt>
                <c:pt idx="2340">
                  <c:v>0.89967128769472637</c:v>
                </c:pt>
                <c:pt idx="2341">
                  <c:v>0.89952836930112912</c:v>
                </c:pt>
                <c:pt idx="2342">
                  <c:v>0.89952836930112912</c:v>
                </c:pt>
                <c:pt idx="2343">
                  <c:v>0.89952836930112912</c:v>
                </c:pt>
                <c:pt idx="2344">
                  <c:v>0.89952836930112912</c:v>
                </c:pt>
                <c:pt idx="2345">
                  <c:v>0.89938545090753186</c:v>
                </c:pt>
                <c:pt idx="2346">
                  <c:v>0.89938545090753186</c:v>
                </c:pt>
                <c:pt idx="2347">
                  <c:v>0.8992425325139346</c:v>
                </c:pt>
                <c:pt idx="2348">
                  <c:v>0.8992425325139346</c:v>
                </c:pt>
                <c:pt idx="2349">
                  <c:v>0.8992425325139346</c:v>
                </c:pt>
                <c:pt idx="2350">
                  <c:v>0.89909961412033734</c:v>
                </c:pt>
                <c:pt idx="2351">
                  <c:v>0.89909961412033734</c:v>
                </c:pt>
                <c:pt idx="2352">
                  <c:v>0.89895669572674008</c:v>
                </c:pt>
                <c:pt idx="2353">
                  <c:v>0.89895669572674008</c:v>
                </c:pt>
                <c:pt idx="2354">
                  <c:v>0.89895669572674008</c:v>
                </c:pt>
                <c:pt idx="2355">
                  <c:v>0.89895669572674008</c:v>
                </c:pt>
                <c:pt idx="2356">
                  <c:v>0.89895669572674008</c:v>
                </c:pt>
                <c:pt idx="2357">
                  <c:v>0.89881377733314283</c:v>
                </c:pt>
                <c:pt idx="2358">
                  <c:v>0.89881377733314283</c:v>
                </c:pt>
                <c:pt idx="2359">
                  <c:v>0.89881377733314283</c:v>
                </c:pt>
                <c:pt idx="2360">
                  <c:v>0.89881377733314283</c:v>
                </c:pt>
                <c:pt idx="2361">
                  <c:v>0.89881377733314283</c:v>
                </c:pt>
                <c:pt idx="2362">
                  <c:v>0.89867085893954557</c:v>
                </c:pt>
                <c:pt idx="2363">
                  <c:v>0.89852794054594831</c:v>
                </c:pt>
                <c:pt idx="2364">
                  <c:v>0.89838502215235105</c:v>
                </c:pt>
                <c:pt idx="2365">
                  <c:v>0.89838502215235105</c:v>
                </c:pt>
                <c:pt idx="2366">
                  <c:v>0.89838502215235105</c:v>
                </c:pt>
                <c:pt idx="2367">
                  <c:v>0.8982421037587538</c:v>
                </c:pt>
                <c:pt idx="2368">
                  <c:v>0.89809918536515654</c:v>
                </c:pt>
                <c:pt idx="2369">
                  <c:v>0.89795626697155928</c:v>
                </c:pt>
                <c:pt idx="2370">
                  <c:v>0.89781334857796202</c:v>
                </c:pt>
                <c:pt idx="2371">
                  <c:v>0.89767043018436476</c:v>
                </c:pt>
                <c:pt idx="2372">
                  <c:v>0.89767043018436476</c:v>
                </c:pt>
                <c:pt idx="2373">
                  <c:v>0.89767043018436476</c:v>
                </c:pt>
                <c:pt idx="2374">
                  <c:v>0.89767043018436476</c:v>
                </c:pt>
                <c:pt idx="2375">
                  <c:v>0.89752751179076751</c:v>
                </c:pt>
                <c:pt idx="2376">
                  <c:v>0.89752751179076751</c:v>
                </c:pt>
                <c:pt idx="2377">
                  <c:v>0.89738459339717025</c:v>
                </c:pt>
                <c:pt idx="2378">
                  <c:v>0.89738459339717025</c:v>
                </c:pt>
                <c:pt idx="2379">
                  <c:v>0.89738459339717025</c:v>
                </c:pt>
                <c:pt idx="2380">
                  <c:v>0.89724167500357299</c:v>
                </c:pt>
                <c:pt idx="2381">
                  <c:v>0.89724167500357299</c:v>
                </c:pt>
                <c:pt idx="2382">
                  <c:v>0.89724167500357299</c:v>
                </c:pt>
                <c:pt idx="2383">
                  <c:v>0.89724167500357299</c:v>
                </c:pt>
                <c:pt idx="2384">
                  <c:v>0.89709875660997573</c:v>
                </c:pt>
                <c:pt idx="2385">
                  <c:v>0.89695583821637848</c:v>
                </c:pt>
                <c:pt idx="2386">
                  <c:v>0.89681291982278122</c:v>
                </c:pt>
                <c:pt idx="2387">
                  <c:v>0.89681291982278122</c:v>
                </c:pt>
                <c:pt idx="2388">
                  <c:v>0.89681291982278122</c:v>
                </c:pt>
                <c:pt idx="2389">
                  <c:v>0.89681291982278122</c:v>
                </c:pt>
                <c:pt idx="2390">
                  <c:v>0.89681291982278122</c:v>
                </c:pt>
                <c:pt idx="2391">
                  <c:v>0.89667000142918396</c:v>
                </c:pt>
                <c:pt idx="2392">
                  <c:v>0.8965270830355867</c:v>
                </c:pt>
                <c:pt idx="2393">
                  <c:v>0.8965270830355867</c:v>
                </c:pt>
                <c:pt idx="2394">
                  <c:v>0.8965270830355867</c:v>
                </c:pt>
                <c:pt idx="2395">
                  <c:v>0.8965270830355867</c:v>
                </c:pt>
                <c:pt idx="2396">
                  <c:v>0.89638416464198944</c:v>
                </c:pt>
                <c:pt idx="2397">
                  <c:v>0.89624124624839219</c:v>
                </c:pt>
                <c:pt idx="2398">
                  <c:v>0.89624124624839219</c:v>
                </c:pt>
                <c:pt idx="2399">
                  <c:v>0.89609832785479493</c:v>
                </c:pt>
                <c:pt idx="2400">
                  <c:v>0.89595540946119767</c:v>
                </c:pt>
                <c:pt idx="2401">
                  <c:v>0.89595540946119767</c:v>
                </c:pt>
                <c:pt idx="2402">
                  <c:v>0.89595540946119767</c:v>
                </c:pt>
                <c:pt idx="2403">
                  <c:v>0.89595540946119767</c:v>
                </c:pt>
                <c:pt idx="2404">
                  <c:v>0.89595540946119767</c:v>
                </c:pt>
                <c:pt idx="2405">
                  <c:v>0.89595540946119767</c:v>
                </c:pt>
                <c:pt idx="2406">
                  <c:v>0.89595540946119767</c:v>
                </c:pt>
                <c:pt idx="2407">
                  <c:v>0.89581249106760041</c:v>
                </c:pt>
                <c:pt idx="2408">
                  <c:v>0.89566957267400316</c:v>
                </c:pt>
                <c:pt idx="2409">
                  <c:v>0.8955266542804059</c:v>
                </c:pt>
                <c:pt idx="2410">
                  <c:v>0.89538373588680864</c:v>
                </c:pt>
                <c:pt idx="2411">
                  <c:v>0.89538373588680864</c:v>
                </c:pt>
                <c:pt idx="2412">
                  <c:v>0.89524081749321138</c:v>
                </c:pt>
                <c:pt idx="2413">
                  <c:v>0.89509789909961412</c:v>
                </c:pt>
                <c:pt idx="2414">
                  <c:v>0.89509789909961412</c:v>
                </c:pt>
                <c:pt idx="2415">
                  <c:v>0.89509789909961412</c:v>
                </c:pt>
                <c:pt idx="2416">
                  <c:v>0.89509789909961412</c:v>
                </c:pt>
                <c:pt idx="2417">
                  <c:v>0.89509789909961412</c:v>
                </c:pt>
                <c:pt idx="2418">
                  <c:v>0.89509789909961412</c:v>
                </c:pt>
                <c:pt idx="2419">
                  <c:v>0.89495498070601687</c:v>
                </c:pt>
                <c:pt idx="2420">
                  <c:v>0.89481206231241961</c:v>
                </c:pt>
                <c:pt idx="2421">
                  <c:v>0.89481206231241961</c:v>
                </c:pt>
                <c:pt idx="2422">
                  <c:v>0.89481206231241961</c:v>
                </c:pt>
                <c:pt idx="2423">
                  <c:v>0.89466914391882235</c:v>
                </c:pt>
                <c:pt idx="2424">
                  <c:v>0.89466914391882235</c:v>
                </c:pt>
                <c:pt idx="2425">
                  <c:v>0.89452622552522509</c:v>
                </c:pt>
                <c:pt idx="2426">
                  <c:v>0.89438330713162784</c:v>
                </c:pt>
                <c:pt idx="2427">
                  <c:v>0.89424038873803058</c:v>
                </c:pt>
                <c:pt idx="2428">
                  <c:v>0.89424038873803058</c:v>
                </c:pt>
                <c:pt idx="2429">
                  <c:v>0.89424038873803058</c:v>
                </c:pt>
                <c:pt idx="2430">
                  <c:v>0.89409747034443332</c:v>
                </c:pt>
                <c:pt idx="2431">
                  <c:v>0.89409747034443332</c:v>
                </c:pt>
                <c:pt idx="2432">
                  <c:v>0.89395455195083606</c:v>
                </c:pt>
                <c:pt idx="2433">
                  <c:v>0.89395455195083606</c:v>
                </c:pt>
                <c:pt idx="2434">
                  <c:v>0.89395455195083606</c:v>
                </c:pt>
                <c:pt idx="2435">
                  <c:v>0.89395455195083606</c:v>
                </c:pt>
                <c:pt idx="2436">
                  <c:v>0.89395455195083606</c:v>
                </c:pt>
                <c:pt idx="2437">
                  <c:v>0.89395455195083606</c:v>
                </c:pt>
                <c:pt idx="2438">
                  <c:v>0.89395455195083606</c:v>
                </c:pt>
                <c:pt idx="2439">
                  <c:v>0.89395455195083606</c:v>
                </c:pt>
                <c:pt idx="2440">
                  <c:v>0.89395455195083606</c:v>
                </c:pt>
                <c:pt idx="2441">
                  <c:v>0.89395455195083606</c:v>
                </c:pt>
                <c:pt idx="2442">
                  <c:v>0.89395455195083606</c:v>
                </c:pt>
                <c:pt idx="2443">
                  <c:v>0.89395455195083606</c:v>
                </c:pt>
                <c:pt idx="2444">
                  <c:v>0.8938116335572388</c:v>
                </c:pt>
                <c:pt idx="2445">
                  <c:v>0.8938116335572388</c:v>
                </c:pt>
                <c:pt idx="2446">
                  <c:v>0.8938116335572388</c:v>
                </c:pt>
                <c:pt idx="2447">
                  <c:v>0.8938116335572388</c:v>
                </c:pt>
                <c:pt idx="2448">
                  <c:v>0.8938116335572388</c:v>
                </c:pt>
                <c:pt idx="2449">
                  <c:v>0.8938116335572388</c:v>
                </c:pt>
                <c:pt idx="2450">
                  <c:v>0.89366871516364155</c:v>
                </c:pt>
                <c:pt idx="2451">
                  <c:v>0.89352579677004429</c:v>
                </c:pt>
                <c:pt idx="2452">
                  <c:v>0.89352579677004429</c:v>
                </c:pt>
                <c:pt idx="2453">
                  <c:v>0.89338287837644703</c:v>
                </c:pt>
                <c:pt idx="2454">
                  <c:v>0.89323995998284977</c:v>
                </c:pt>
                <c:pt idx="2455">
                  <c:v>0.89323995998284977</c:v>
                </c:pt>
                <c:pt idx="2456">
                  <c:v>0.89309704158925252</c:v>
                </c:pt>
                <c:pt idx="2457">
                  <c:v>0.89295412319565526</c:v>
                </c:pt>
                <c:pt idx="2458">
                  <c:v>0.89295412319565526</c:v>
                </c:pt>
                <c:pt idx="2459">
                  <c:v>0.89295412319565526</c:v>
                </c:pt>
                <c:pt idx="2460">
                  <c:v>0.89295412319565526</c:v>
                </c:pt>
                <c:pt idx="2461">
                  <c:v>0.892811204802058</c:v>
                </c:pt>
                <c:pt idx="2462">
                  <c:v>0.892811204802058</c:v>
                </c:pt>
                <c:pt idx="2463">
                  <c:v>0.89266828640846074</c:v>
                </c:pt>
                <c:pt idx="2464">
                  <c:v>0.89252536801486348</c:v>
                </c:pt>
                <c:pt idx="2465">
                  <c:v>0.89252536801486348</c:v>
                </c:pt>
                <c:pt idx="2466">
                  <c:v>0.89252536801486348</c:v>
                </c:pt>
                <c:pt idx="2467">
                  <c:v>0.89238244962126623</c:v>
                </c:pt>
                <c:pt idx="2468">
                  <c:v>0.89238244962126623</c:v>
                </c:pt>
                <c:pt idx="2469">
                  <c:v>0.89238244962126623</c:v>
                </c:pt>
                <c:pt idx="2470">
                  <c:v>0.89238244962126623</c:v>
                </c:pt>
                <c:pt idx="2471">
                  <c:v>0.89238244962126623</c:v>
                </c:pt>
                <c:pt idx="2472">
                  <c:v>0.89238244962126623</c:v>
                </c:pt>
                <c:pt idx="2473">
                  <c:v>0.89238244962126623</c:v>
                </c:pt>
                <c:pt idx="2474">
                  <c:v>0.89238244962126623</c:v>
                </c:pt>
                <c:pt idx="2475">
                  <c:v>0.89238244962126623</c:v>
                </c:pt>
                <c:pt idx="2476">
                  <c:v>0.89223953122766897</c:v>
                </c:pt>
                <c:pt idx="2477">
                  <c:v>0.89223953122766897</c:v>
                </c:pt>
                <c:pt idx="2478">
                  <c:v>0.89223953122766897</c:v>
                </c:pt>
                <c:pt idx="2479">
                  <c:v>0.89209661283407171</c:v>
                </c:pt>
                <c:pt idx="2480">
                  <c:v>0.89209661283407171</c:v>
                </c:pt>
                <c:pt idx="2481">
                  <c:v>0.89209661283407171</c:v>
                </c:pt>
                <c:pt idx="2482">
                  <c:v>0.89209661283407171</c:v>
                </c:pt>
                <c:pt idx="2483">
                  <c:v>0.89195369444047445</c:v>
                </c:pt>
                <c:pt idx="2484">
                  <c:v>0.89195369444047445</c:v>
                </c:pt>
                <c:pt idx="2485">
                  <c:v>0.8918107760468772</c:v>
                </c:pt>
                <c:pt idx="2486">
                  <c:v>0.89166785765327994</c:v>
                </c:pt>
                <c:pt idx="2487">
                  <c:v>0.89166785765327994</c:v>
                </c:pt>
                <c:pt idx="2488">
                  <c:v>0.89152493925968268</c:v>
                </c:pt>
                <c:pt idx="2489">
                  <c:v>0.89152493925968268</c:v>
                </c:pt>
                <c:pt idx="2490">
                  <c:v>0.89152493925968268</c:v>
                </c:pt>
                <c:pt idx="2491">
                  <c:v>0.89152493925968268</c:v>
                </c:pt>
                <c:pt idx="2492">
                  <c:v>0.89138202086608542</c:v>
                </c:pt>
                <c:pt idx="2493">
                  <c:v>0.89123910247248816</c:v>
                </c:pt>
                <c:pt idx="2494">
                  <c:v>0.89123910247248816</c:v>
                </c:pt>
                <c:pt idx="2495">
                  <c:v>0.89123910247248816</c:v>
                </c:pt>
                <c:pt idx="2496">
                  <c:v>0.89109618407889091</c:v>
                </c:pt>
                <c:pt idx="2497">
                  <c:v>0.89109618407889091</c:v>
                </c:pt>
                <c:pt idx="2498">
                  <c:v>0.89095326568529365</c:v>
                </c:pt>
                <c:pt idx="2499">
                  <c:v>0.89095326568529365</c:v>
                </c:pt>
                <c:pt idx="2500">
                  <c:v>0.89095326568529365</c:v>
                </c:pt>
                <c:pt idx="2501">
                  <c:v>0.89081034729169639</c:v>
                </c:pt>
                <c:pt idx="2502">
                  <c:v>0.89066742889809913</c:v>
                </c:pt>
                <c:pt idx="2503">
                  <c:v>0.89066742889809913</c:v>
                </c:pt>
                <c:pt idx="2504">
                  <c:v>0.89052451050450188</c:v>
                </c:pt>
                <c:pt idx="2505">
                  <c:v>0.89038159211090462</c:v>
                </c:pt>
                <c:pt idx="2506">
                  <c:v>0.89023867371730736</c:v>
                </c:pt>
                <c:pt idx="2507">
                  <c:v>0.89023867371730736</c:v>
                </c:pt>
                <c:pt idx="2508">
                  <c:v>0.89023867371730736</c:v>
                </c:pt>
                <c:pt idx="2509">
                  <c:v>0.8900957553237101</c:v>
                </c:pt>
                <c:pt idx="2510">
                  <c:v>0.8900957553237101</c:v>
                </c:pt>
                <c:pt idx="2511">
                  <c:v>0.88995283693011284</c:v>
                </c:pt>
                <c:pt idx="2512">
                  <c:v>0.88995283693011284</c:v>
                </c:pt>
                <c:pt idx="2513">
                  <c:v>0.88980991853651559</c:v>
                </c:pt>
                <c:pt idx="2514">
                  <c:v>0.88980991853651559</c:v>
                </c:pt>
                <c:pt idx="2515">
                  <c:v>0.88966700014291844</c:v>
                </c:pt>
                <c:pt idx="2516">
                  <c:v>0.88952408174932118</c:v>
                </c:pt>
                <c:pt idx="2517">
                  <c:v>0.88952408174932118</c:v>
                </c:pt>
                <c:pt idx="2518">
                  <c:v>0.88952408174932118</c:v>
                </c:pt>
                <c:pt idx="2519">
                  <c:v>0.88952408174932118</c:v>
                </c:pt>
                <c:pt idx="2520">
                  <c:v>0.88952408174932118</c:v>
                </c:pt>
                <c:pt idx="2521">
                  <c:v>0.88938116335572392</c:v>
                </c:pt>
                <c:pt idx="2522">
                  <c:v>0.88923824496212667</c:v>
                </c:pt>
                <c:pt idx="2523">
                  <c:v>0.88923824496212667</c:v>
                </c:pt>
                <c:pt idx="2524">
                  <c:v>0.88909532656852941</c:v>
                </c:pt>
                <c:pt idx="2525">
                  <c:v>0.88909532656852941</c:v>
                </c:pt>
                <c:pt idx="2526">
                  <c:v>0.88909532656852941</c:v>
                </c:pt>
                <c:pt idx="2527">
                  <c:v>0.88895240817493215</c:v>
                </c:pt>
                <c:pt idx="2528">
                  <c:v>0.88880948978133489</c:v>
                </c:pt>
                <c:pt idx="2529">
                  <c:v>0.88880948978133489</c:v>
                </c:pt>
                <c:pt idx="2530">
                  <c:v>0.88880948978133489</c:v>
                </c:pt>
                <c:pt idx="2531">
                  <c:v>0.88866657138773764</c:v>
                </c:pt>
                <c:pt idx="2532">
                  <c:v>0.88852365299414038</c:v>
                </c:pt>
                <c:pt idx="2533">
                  <c:v>0.88852365299414038</c:v>
                </c:pt>
                <c:pt idx="2534">
                  <c:v>0.88852365299414038</c:v>
                </c:pt>
                <c:pt idx="2535">
                  <c:v>0.88852365299414038</c:v>
                </c:pt>
                <c:pt idx="2536">
                  <c:v>0.88852365299414038</c:v>
                </c:pt>
                <c:pt idx="2537">
                  <c:v>0.88852365299414038</c:v>
                </c:pt>
                <c:pt idx="2538">
                  <c:v>0.88852365299414038</c:v>
                </c:pt>
                <c:pt idx="2539">
                  <c:v>0.88852365299414038</c:v>
                </c:pt>
                <c:pt idx="2540">
                  <c:v>0.88852365299414038</c:v>
                </c:pt>
                <c:pt idx="2541">
                  <c:v>0.88852365299414038</c:v>
                </c:pt>
                <c:pt idx="2542">
                  <c:v>0.88852365299414038</c:v>
                </c:pt>
                <c:pt idx="2543">
                  <c:v>0.88852365299414038</c:v>
                </c:pt>
                <c:pt idx="2544">
                  <c:v>0.88838073460054312</c:v>
                </c:pt>
                <c:pt idx="2545">
                  <c:v>0.88838073460054312</c:v>
                </c:pt>
                <c:pt idx="2546">
                  <c:v>0.88823781620694586</c:v>
                </c:pt>
                <c:pt idx="2547">
                  <c:v>0.8880948978133486</c:v>
                </c:pt>
                <c:pt idx="2548">
                  <c:v>0.8880948978133486</c:v>
                </c:pt>
                <c:pt idx="2549">
                  <c:v>0.8880948978133486</c:v>
                </c:pt>
                <c:pt idx="2550">
                  <c:v>0.88795197941975135</c:v>
                </c:pt>
                <c:pt idx="2551">
                  <c:v>0.88780906102615409</c:v>
                </c:pt>
                <c:pt idx="2552">
                  <c:v>0.88766614263255683</c:v>
                </c:pt>
                <c:pt idx="2553">
                  <c:v>0.88752322423895957</c:v>
                </c:pt>
                <c:pt idx="2554">
                  <c:v>0.88752322423895957</c:v>
                </c:pt>
                <c:pt idx="2555">
                  <c:v>0.88752322423895957</c:v>
                </c:pt>
                <c:pt idx="2556">
                  <c:v>0.88752322423895957</c:v>
                </c:pt>
                <c:pt idx="2557">
                  <c:v>0.88752322423895957</c:v>
                </c:pt>
                <c:pt idx="2558">
                  <c:v>0.88738030584536232</c:v>
                </c:pt>
                <c:pt idx="2559">
                  <c:v>0.88738030584536232</c:v>
                </c:pt>
                <c:pt idx="2560">
                  <c:v>0.88738030584536232</c:v>
                </c:pt>
                <c:pt idx="2561">
                  <c:v>0.88738030584536232</c:v>
                </c:pt>
                <c:pt idx="2562">
                  <c:v>0.88738030584536232</c:v>
                </c:pt>
                <c:pt idx="2563">
                  <c:v>0.88723738745176506</c:v>
                </c:pt>
                <c:pt idx="2564">
                  <c:v>0.8870944690581678</c:v>
                </c:pt>
                <c:pt idx="2565">
                  <c:v>0.8870944690581678</c:v>
                </c:pt>
                <c:pt idx="2566">
                  <c:v>0.8870944690581678</c:v>
                </c:pt>
                <c:pt idx="2567">
                  <c:v>0.88695155066457054</c:v>
                </c:pt>
                <c:pt idx="2568">
                  <c:v>0.88695155066457054</c:v>
                </c:pt>
                <c:pt idx="2569">
                  <c:v>0.88695155066457054</c:v>
                </c:pt>
                <c:pt idx="2570">
                  <c:v>0.88695155066457054</c:v>
                </c:pt>
                <c:pt idx="2571">
                  <c:v>0.88695155066457054</c:v>
                </c:pt>
                <c:pt idx="2572">
                  <c:v>0.88680863227097328</c:v>
                </c:pt>
                <c:pt idx="2573">
                  <c:v>0.88680863227097328</c:v>
                </c:pt>
                <c:pt idx="2574">
                  <c:v>0.88666571387737603</c:v>
                </c:pt>
                <c:pt idx="2575">
                  <c:v>0.88666571387737603</c:v>
                </c:pt>
                <c:pt idx="2576">
                  <c:v>0.88666571387737603</c:v>
                </c:pt>
                <c:pt idx="2577">
                  <c:v>0.88666571387737603</c:v>
                </c:pt>
                <c:pt idx="2578">
                  <c:v>0.88666571387737603</c:v>
                </c:pt>
                <c:pt idx="2579">
                  <c:v>0.88666571387737603</c:v>
                </c:pt>
                <c:pt idx="2580">
                  <c:v>0.88666571387737603</c:v>
                </c:pt>
                <c:pt idx="2581">
                  <c:v>0.88666571387737603</c:v>
                </c:pt>
                <c:pt idx="2582">
                  <c:v>0.88652279548377877</c:v>
                </c:pt>
                <c:pt idx="2583">
                  <c:v>0.88652279548377877</c:v>
                </c:pt>
                <c:pt idx="2584">
                  <c:v>0.88637987709018151</c:v>
                </c:pt>
                <c:pt idx="2585">
                  <c:v>0.88637987709018151</c:v>
                </c:pt>
                <c:pt idx="2586">
                  <c:v>0.88637987709018151</c:v>
                </c:pt>
                <c:pt idx="2587">
                  <c:v>0.88623695869658425</c:v>
                </c:pt>
                <c:pt idx="2588">
                  <c:v>0.88623695869658425</c:v>
                </c:pt>
                <c:pt idx="2589">
                  <c:v>0.88623695869658425</c:v>
                </c:pt>
                <c:pt idx="2590">
                  <c:v>0.88623695869658425</c:v>
                </c:pt>
                <c:pt idx="2591">
                  <c:v>0.886094040302987</c:v>
                </c:pt>
                <c:pt idx="2592">
                  <c:v>0.88595112190938974</c:v>
                </c:pt>
                <c:pt idx="2593">
                  <c:v>0.88580820351579248</c:v>
                </c:pt>
                <c:pt idx="2594">
                  <c:v>0.88580820351579248</c:v>
                </c:pt>
                <c:pt idx="2595">
                  <c:v>0.88580820351579248</c:v>
                </c:pt>
                <c:pt idx="2596">
                  <c:v>0.88566528512219522</c:v>
                </c:pt>
                <c:pt idx="2597">
                  <c:v>0.88566528512219522</c:v>
                </c:pt>
                <c:pt idx="2598">
                  <c:v>0.88566528512219522</c:v>
                </c:pt>
                <c:pt idx="2599">
                  <c:v>0.88552236672859796</c:v>
                </c:pt>
                <c:pt idx="2600">
                  <c:v>0.88552236672859796</c:v>
                </c:pt>
                <c:pt idx="2601">
                  <c:v>0.88552236672859796</c:v>
                </c:pt>
                <c:pt idx="2602">
                  <c:v>0.88552236672859796</c:v>
                </c:pt>
                <c:pt idx="2603">
                  <c:v>0.88537944833500071</c:v>
                </c:pt>
                <c:pt idx="2604">
                  <c:v>0.88537944833500071</c:v>
                </c:pt>
                <c:pt idx="2605">
                  <c:v>0.88537944833500071</c:v>
                </c:pt>
                <c:pt idx="2606">
                  <c:v>0.88537944833500071</c:v>
                </c:pt>
                <c:pt idx="2607">
                  <c:v>0.88537944833500071</c:v>
                </c:pt>
                <c:pt idx="2608">
                  <c:v>0.88537944833500071</c:v>
                </c:pt>
                <c:pt idx="2609">
                  <c:v>0.88537944833500071</c:v>
                </c:pt>
                <c:pt idx="2610">
                  <c:v>0.88537944833500071</c:v>
                </c:pt>
                <c:pt idx="2611">
                  <c:v>0.88523652994140345</c:v>
                </c:pt>
                <c:pt idx="2612">
                  <c:v>0.88509361154780619</c:v>
                </c:pt>
                <c:pt idx="2613">
                  <c:v>0.88495069315420893</c:v>
                </c:pt>
                <c:pt idx="2614">
                  <c:v>0.88495069315420893</c:v>
                </c:pt>
                <c:pt idx="2615">
                  <c:v>0.88495069315420893</c:v>
                </c:pt>
                <c:pt idx="2616">
                  <c:v>0.88495069315420893</c:v>
                </c:pt>
                <c:pt idx="2617">
                  <c:v>0.88495069315420893</c:v>
                </c:pt>
                <c:pt idx="2618">
                  <c:v>0.88480777476061168</c:v>
                </c:pt>
                <c:pt idx="2619">
                  <c:v>0.88466485636701442</c:v>
                </c:pt>
                <c:pt idx="2620">
                  <c:v>0.88466485636701442</c:v>
                </c:pt>
                <c:pt idx="2621">
                  <c:v>0.88466485636701442</c:v>
                </c:pt>
                <c:pt idx="2622">
                  <c:v>0.88452193797341716</c:v>
                </c:pt>
                <c:pt idx="2623">
                  <c:v>0.88452193797341716</c:v>
                </c:pt>
                <c:pt idx="2624">
                  <c:v>0.8843790195798199</c:v>
                </c:pt>
                <c:pt idx="2625">
                  <c:v>0.88423610118622264</c:v>
                </c:pt>
                <c:pt idx="2626">
                  <c:v>0.88423610118622264</c:v>
                </c:pt>
                <c:pt idx="2627">
                  <c:v>0.88423610118622264</c:v>
                </c:pt>
                <c:pt idx="2628">
                  <c:v>0.88423610118622264</c:v>
                </c:pt>
                <c:pt idx="2629">
                  <c:v>0.88409318279262539</c:v>
                </c:pt>
                <c:pt idx="2630">
                  <c:v>0.88409318279262539</c:v>
                </c:pt>
                <c:pt idx="2631">
                  <c:v>0.88395026439902813</c:v>
                </c:pt>
                <c:pt idx="2632">
                  <c:v>0.88395026439902813</c:v>
                </c:pt>
                <c:pt idx="2633">
                  <c:v>0.88380734600543087</c:v>
                </c:pt>
                <c:pt idx="2634">
                  <c:v>0.88380734600543087</c:v>
                </c:pt>
                <c:pt idx="2635">
                  <c:v>0.88366442761183361</c:v>
                </c:pt>
                <c:pt idx="2636">
                  <c:v>0.88366442761183361</c:v>
                </c:pt>
                <c:pt idx="2637">
                  <c:v>0.88352150921823636</c:v>
                </c:pt>
                <c:pt idx="2638">
                  <c:v>0.88352150921823636</c:v>
                </c:pt>
                <c:pt idx="2639">
                  <c:v>0.88352150921823636</c:v>
                </c:pt>
                <c:pt idx="2640">
                  <c:v>0.8833785908246391</c:v>
                </c:pt>
                <c:pt idx="2641">
                  <c:v>0.88323567243104184</c:v>
                </c:pt>
                <c:pt idx="2642">
                  <c:v>0.88323567243104184</c:v>
                </c:pt>
                <c:pt idx="2643">
                  <c:v>0.88309275403744458</c:v>
                </c:pt>
                <c:pt idx="2644">
                  <c:v>0.88309275403744458</c:v>
                </c:pt>
                <c:pt idx="2645">
                  <c:v>0.88294983564384732</c:v>
                </c:pt>
                <c:pt idx="2646">
                  <c:v>0.88280691725025007</c:v>
                </c:pt>
                <c:pt idx="2647">
                  <c:v>0.88280691725025007</c:v>
                </c:pt>
                <c:pt idx="2648">
                  <c:v>0.88280691725025007</c:v>
                </c:pt>
                <c:pt idx="2649">
                  <c:v>0.88280691725025007</c:v>
                </c:pt>
                <c:pt idx="2650">
                  <c:v>0.88266399885665281</c:v>
                </c:pt>
                <c:pt idx="2651">
                  <c:v>0.88252108046305555</c:v>
                </c:pt>
                <c:pt idx="2652">
                  <c:v>0.88252108046305555</c:v>
                </c:pt>
                <c:pt idx="2653">
                  <c:v>0.88252108046305555</c:v>
                </c:pt>
                <c:pt idx="2654">
                  <c:v>0.88252108046305555</c:v>
                </c:pt>
                <c:pt idx="2655">
                  <c:v>0.88252108046305555</c:v>
                </c:pt>
                <c:pt idx="2656">
                  <c:v>0.88237816206945829</c:v>
                </c:pt>
                <c:pt idx="2657">
                  <c:v>0.88223524367586104</c:v>
                </c:pt>
                <c:pt idx="2658">
                  <c:v>0.88223524367586104</c:v>
                </c:pt>
                <c:pt idx="2659">
                  <c:v>0.88223524367586104</c:v>
                </c:pt>
                <c:pt idx="2660">
                  <c:v>0.88223524367586104</c:v>
                </c:pt>
                <c:pt idx="2661">
                  <c:v>0.88209232528226389</c:v>
                </c:pt>
                <c:pt idx="2662">
                  <c:v>0.88209232528226389</c:v>
                </c:pt>
                <c:pt idx="2663">
                  <c:v>0.88194940688866663</c:v>
                </c:pt>
                <c:pt idx="2664">
                  <c:v>0.88180648849506937</c:v>
                </c:pt>
                <c:pt idx="2665">
                  <c:v>0.88180648849506937</c:v>
                </c:pt>
                <c:pt idx="2666">
                  <c:v>0.88166357010147212</c:v>
                </c:pt>
                <c:pt idx="2667">
                  <c:v>0.88166357010147212</c:v>
                </c:pt>
                <c:pt idx="2668">
                  <c:v>0.88152065170787486</c:v>
                </c:pt>
                <c:pt idx="2669">
                  <c:v>0.88152065170787486</c:v>
                </c:pt>
                <c:pt idx="2670">
                  <c:v>0.88152065170787486</c:v>
                </c:pt>
                <c:pt idx="2671">
                  <c:v>0.8813777333142776</c:v>
                </c:pt>
                <c:pt idx="2672">
                  <c:v>0.8813777333142776</c:v>
                </c:pt>
                <c:pt idx="2673">
                  <c:v>0.8813777333142776</c:v>
                </c:pt>
                <c:pt idx="2674">
                  <c:v>0.88123481492068034</c:v>
                </c:pt>
                <c:pt idx="2675">
                  <c:v>0.88109189652708308</c:v>
                </c:pt>
                <c:pt idx="2676">
                  <c:v>0.88094897813348583</c:v>
                </c:pt>
                <c:pt idx="2677">
                  <c:v>0.88094897813348583</c:v>
                </c:pt>
                <c:pt idx="2678">
                  <c:v>0.88080605973988857</c:v>
                </c:pt>
                <c:pt idx="2679">
                  <c:v>0.88066314134629131</c:v>
                </c:pt>
                <c:pt idx="2680">
                  <c:v>0.88066314134629131</c:v>
                </c:pt>
                <c:pt idx="2681">
                  <c:v>0.88066314134629131</c:v>
                </c:pt>
                <c:pt idx="2682">
                  <c:v>0.88052022295269405</c:v>
                </c:pt>
                <c:pt idx="2683">
                  <c:v>0.88052022295269405</c:v>
                </c:pt>
                <c:pt idx="2684">
                  <c:v>0.8803773045590968</c:v>
                </c:pt>
                <c:pt idx="2685">
                  <c:v>0.88023438616549954</c:v>
                </c:pt>
                <c:pt idx="2686">
                  <c:v>0.88009146777190228</c:v>
                </c:pt>
                <c:pt idx="2687">
                  <c:v>0.88009146777190228</c:v>
                </c:pt>
                <c:pt idx="2688">
                  <c:v>0.88009146777190228</c:v>
                </c:pt>
                <c:pt idx="2689">
                  <c:v>0.87994854937830502</c:v>
                </c:pt>
                <c:pt idx="2690">
                  <c:v>0.87980563098470776</c:v>
                </c:pt>
                <c:pt idx="2691">
                  <c:v>0.87966271259111051</c:v>
                </c:pt>
                <c:pt idx="2692">
                  <c:v>0.87951979419751325</c:v>
                </c:pt>
                <c:pt idx="2693">
                  <c:v>0.87937687580391599</c:v>
                </c:pt>
                <c:pt idx="2694">
                  <c:v>0.87923395741031873</c:v>
                </c:pt>
                <c:pt idx="2695">
                  <c:v>0.87923395741031873</c:v>
                </c:pt>
                <c:pt idx="2696">
                  <c:v>0.87923395741031873</c:v>
                </c:pt>
                <c:pt idx="2697">
                  <c:v>0.87909103901672148</c:v>
                </c:pt>
                <c:pt idx="2698">
                  <c:v>0.87909103901672148</c:v>
                </c:pt>
                <c:pt idx="2699">
                  <c:v>0.87909103901672148</c:v>
                </c:pt>
                <c:pt idx="2700">
                  <c:v>0.87909103901672148</c:v>
                </c:pt>
                <c:pt idx="2701">
                  <c:v>0.87909103901672148</c:v>
                </c:pt>
                <c:pt idx="2702">
                  <c:v>0.87894812062312422</c:v>
                </c:pt>
                <c:pt idx="2703">
                  <c:v>0.87894812062312422</c:v>
                </c:pt>
                <c:pt idx="2704">
                  <c:v>0.87894812062312422</c:v>
                </c:pt>
                <c:pt idx="2705">
                  <c:v>0.87880520222952696</c:v>
                </c:pt>
                <c:pt idx="2706">
                  <c:v>0.8786622838359297</c:v>
                </c:pt>
                <c:pt idx="2707">
                  <c:v>0.87851936544233244</c:v>
                </c:pt>
                <c:pt idx="2708">
                  <c:v>0.87851936544233244</c:v>
                </c:pt>
                <c:pt idx="2709">
                  <c:v>0.87851936544233244</c:v>
                </c:pt>
                <c:pt idx="2710">
                  <c:v>0.87851936544233244</c:v>
                </c:pt>
                <c:pt idx="2711">
                  <c:v>0.87837644704873519</c:v>
                </c:pt>
                <c:pt idx="2712">
                  <c:v>0.87837644704873519</c:v>
                </c:pt>
                <c:pt idx="2713">
                  <c:v>0.87837644704873519</c:v>
                </c:pt>
                <c:pt idx="2714">
                  <c:v>0.87837644704873519</c:v>
                </c:pt>
                <c:pt idx="2715">
                  <c:v>0.87837644704873519</c:v>
                </c:pt>
                <c:pt idx="2716">
                  <c:v>0.87837644704873519</c:v>
                </c:pt>
                <c:pt idx="2717">
                  <c:v>0.87837644704873519</c:v>
                </c:pt>
                <c:pt idx="2718">
                  <c:v>0.87837644704873519</c:v>
                </c:pt>
                <c:pt idx="2719">
                  <c:v>0.87837644704873519</c:v>
                </c:pt>
                <c:pt idx="2720">
                  <c:v>0.87837644704873519</c:v>
                </c:pt>
                <c:pt idx="2721">
                  <c:v>0.87837644704873519</c:v>
                </c:pt>
                <c:pt idx="2722">
                  <c:v>0.87823352865513793</c:v>
                </c:pt>
                <c:pt idx="2723">
                  <c:v>0.87823352865513793</c:v>
                </c:pt>
                <c:pt idx="2724">
                  <c:v>0.87823352865513793</c:v>
                </c:pt>
                <c:pt idx="2725">
                  <c:v>0.87823352865513793</c:v>
                </c:pt>
                <c:pt idx="2726">
                  <c:v>0.87809061026154067</c:v>
                </c:pt>
                <c:pt idx="2727">
                  <c:v>0.87794769186794341</c:v>
                </c:pt>
                <c:pt idx="2728">
                  <c:v>0.87794769186794341</c:v>
                </c:pt>
                <c:pt idx="2729">
                  <c:v>0.87794769186794341</c:v>
                </c:pt>
                <c:pt idx="2730">
                  <c:v>0.87780477347434616</c:v>
                </c:pt>
                <c:pt idx="2731">
                  <c:v>0.87780477347434616</c:v>
                </c:pt>
                <c:pt idx="2732">
                  <c:v>0.8776618550807489</c:v>
                </c:pt>
                <c:pt idx="2733">
                  <c:v>0.8776618550807489</c:v>
                </c:pt>
                <c:pt idx="2734">
                  <c:v>0.8776618550807489</c:v>
                </c:pt>
                <c:pt idx="2735">
                  <c:v>0.8776618550807489</c:v>
                </c:pt>
                <c:pt idx="2736">
                  <c:v>0.8776618550807489</c:v>
                </c:pt>
                <c:pt idx="2737">
                  <c:v>0.8776618550807489</c:v>
                </c:pt>
                <c:pt idx="2738">
                  <c:v>0.8776618550807489</c:v>
                </c:pt>
                <c:pt idx="2739">
                  <c:v>0.87751893668715164</c:v>
                </c:pt>
                <c:pt idx="2740">
                  <c:v>0.87751893668715164</c:v>
                </c:pt>
                <c:pt idx="2741">
                  <c:v>0.87751893668715164</c:v>
                </c:pt>
                <c:pt idx="2742">
                  <c:v>0.87751893668715164</c:v>
                </c:pt>
                <c:pt idx="2743">
                  <c:v>0.87737601829355438</c:v>
                </c:pt>
                <c:pt idx="2744">
                  <c:v>0.87737601829355438</c:v>
                </c:pt>
                <c:pt idx="2745">
                  <c:v>0.87723309989995712</c:v>
                </c:pt>
                <c:pt idx="2746">
                  <c:v>0.87709018150635987</c:v>
                </c:pt>
                <c:pt idx="2747">
                  <c:v>0.87694726311276261</c:v>
                </c:pt>
                <c:pt idx="2748">
                  <c:v>0.87680434471916535</c:v>
                </c:pt>
                <c:pt idx="2749">
                  <c:v>0.87680434471916535</c:v>
                </c:pt>
                <c:pt idx="2750">
                  <c:v>0.87680434471916535</c:v>
                </c:pt>
                <c:pt idx="2751">
                  <c:v>0.87680434471916535</c:v>
                </c:pt>
                <c:pt idx="2752">
                  <c:v>0.87666142632556809</c:v>
                </c:pt>
                <c:pt idx="2753">
                  <c:v>0.87666142632556809</c:v>
                </c:pt>
                <c:pt idx="2754">
                  <c:v>0.87666142632556809</c:v>
                </c:pt>
                <c:pt idx="2755">
                  <c:v>0.87651850793197084</c:v>
                </c:pt>
                <c:pt idx="2756">
                  <c:v>0.87651850793197084</c:v>
                </c:pt>
                <c:pt idx="2757">
                  <c:v>0.87651850793197084</c:v>
                </c:pt>
                <c:pt idx="2758">
                  <c:v>0.87651850793197084</c:v>
                </c:pt>
                <c:pt idx="2759">
                  <c:v>0.87637558953837358</c:v>
                </c:pt>
                <c:pt idx="2760">
                  <c:v>0.87623267114477632</c:v>
                </c:pt>
                <c:pt idx="2761">
                  <c:v>0.87623267114477632</c:v>
                </c:pt>
                <c:pt idx="2762">
                  <c:v>0.87623267114477632</c:v>
                </c:pt>
                <c:pt idx="2763">
                  <c:v>0.87608975275117906</c:v>
                </c:pt>
                <c:pt idx="2764">
                  <c:v>0.87594683435758181</c:v>
                </c:pt>
                <c:pt idx="2765">
                  <c:v>0.87594683435758181</c:v>
                </c:pt>
                <c:pt idx="2766">
                  <c:v>0.87594683435758181</c:v>
                </c:pt>
                <c:pt idx="2767">
                  <c:v>0.87594683435758181</c:v>
                </c:pt>
                <c:pt idx="2768">
                  <c:v>0.87594683435758181</c:v>
                </c:pt>
                <c:pt idx="2769">
                  <c:v>0.87580391596398455</c:v>
                </c:pt>
                <c:pt idx="2770">
                  <c:v>0.87580391596398455</c:v>
                </c:pt>
                <c:pt idx="2771">
                  <c:v>0.87566099757038729</c:v>
                </c:pt>
                <c:pt idx="2772">
                  <c:v>0.87566099757038729</c:v>
                </c:pt>
                <c:pt idx="2773">
                  <c:v>0.87551807917679003</c:v>
                </c:pt>
                <c:pt idx="2774">
                  <c:v>0.87551807917679003</c:v>
                </c:pt>
                <c:pt idx="2775">
                  <c:v>0.87551807917679003</c:v>
                </c:pt>
                <c:pt idx="2776">
                  <c:v>0.87537516078319277</c:v>
                </c:pt>
                <c:pt idx="2777">
                  <c:v>0.87523224238959552</c:v>
                </c:pt>
                <c:pt idx="2778">
                  <c:v>0.87508932399599826</c:v>
                </c:pt>
                <c:pt idx="2779">
                  <c:v>0.87508932399599826</c:v>
                </c:pt>
                <c:pt idx="2780">
                  <c:v>0.87508932399599826</c:v>
                </c:pt>
                <c:pt idx="2781">
                  <c:v>0.87508932399599826</c:v>
                </c:pt>
                <c:pt idx="2782">
                  <c:v>0.87508932399599826</c:v>
                </c:pt>
                <c:pt idx="2783">
                  <c:v>0.87508932399599826</c:v>
                </c:pt>
                <c:pt idx="2784">
                  <c:v>0.87508932399599826</c:v>
                </c:pt>
                <c:pt idx="2785">
                  <c:v>0.87508932399599826</c:v>
                </c:pt>
                <c:pt idx="2786">
                  <c:v>0.87508932399599826</c:v>
                </c:pt>
                <c:pt idx="2787">
                  <c:v>0.874946405602401</c:v>
                </c:pt>
                <c:pt idx="2788">
                  <c:v>0.874946405602401</c:v>
                </c:pt>
                <c:pt idx="2789">
                  <c:v>0.874946405602401</c:v>
                </c:pt>
                <c:pt idx="2790">
                  <c:v>0.874946405602401</c:v>
                </c:pt>
                <c:pt idx="2791">
                  <c:v>0.87480348720880374</c:v>
                </c:pt>
                <c:pt idx="2792">
                  <c:v>0.87466056881520649</c:v>
                </c:pt>
                <c:pt idx="2793">
                  <c:v>0.87466056881520649</c:v>
                </c:pt>
                <c:pt idx="2794">
                  <c:v>0.87451765042160923</c:v>
                </c:pt>
                <c:pt idx="2795">
                  <c:v>0.87451765042160923</c:v>
                </c:pt>
                <c:pt idx="2796">
                  <c:v>0.87437473202801197</c:v>
                </c:pt>
                <c:pt idx="2797">
                  <c:v>0.87423181363441471</c:v>
                </c:pt>
                <c:pt idx="2798">
                  <c:v>0.87408889524081745</c:v>
                </c:pt>
                <c:pt idx="2799">
                  <c:v>0.8739459768472202</c:v>
                </c:pt>
                <c:pt idx="2800">
                  <c:v>0.8739459768472202</c:v>
                </c:pt>
                <c:pt idx="2801">
                  <c:v>0.87380305845362294</c:v>
                </c:pt>
                <c:pt idx="2802">
                  <c:v>0.87380305845362294</c:v>
                </c:pt>
                <c:pt idx="2803">
                  <c:v>0.87366014006002568</c:v>
                </c:pt>
                <c:pt idx="2804">
                  <c:v>0.87366014006002568</c:v>
                </c:pt>
                <c:pt idx="2805">
                  <c:v>0.87366014006002568</c:v>
                </c:pt>
                <c:pt idx="2806">
                  <c:v>0.87366014006002568</c:v>
                </c:pt>
                <c:pt idx="2807">
                  <c:v>0.87351722166642842</c:v>
                </c:pt>
                <c:pt idx="2808">
                  <c:v>0.87337430327283117</c:v>
                </c:pt>
                <c:pt idx="2809">
                  <c:v>0.87337430327283117</c:v>
                </c:pt>
                <c:pt idx="2810">
                  <c:v>0.87323138487923391</c:v>
                </c:pt>
                <c:pt idx="2811">
                  <c:v>0.87323138487923391</c:v>
                </c:pt>
                <c:pt idx="2812">
                  <c:v>0.87323138487923391</c:v>
                </c:pt>
                <c:pt idx="2813">
                  <c:v>0.87323138487923391</c:v>
                </c:pt>
                <c:pt idx="2814">
                  <c:v>0.87308846648563665</c:v>
                </c:pt>
                <c:pt idx="2815">
                  <c:v>0.87308846648563665</c:v>
                </c:pt>
                <c:pt idx="2816">
                  <c:v>0.87308846648563665</c:v>
                </c:pt>
                <c:pt idx="2817">
                  <c:v>0.87294554809203939</c:v>
                </c:pt>
                <c:pt idx="2818">
                  <c:v>0.87294554809203939</c:v>
                </c:pt>
                <c:pt idx="2819">
                  <c:v>0.87280262969844213</c:v>
                </c:pt>
                <c:pt idx="2820">
                  <c:v>0.87265971130484488</c:v>
                </c:pt>
                <c:pt idx="2821">
                  <c:v>0.87265971130484488</c:v>
                </c:pt>
                <c:pt idx="2822">
                  <c:v>0.87265971130484488</c:v>
                </c:pt>
                <c:pt idx="2823">
                  <c:v>0.87251679291124762</c:v>
                </c:pt>
                <c:pt idx="2824">
                  <c:v>0.87251679291124762</c:v>
                </c:pt>
                <c:pt idx="2825">
                  <c:v>0.87237387451765036</c:v>
                </c:pt>
                <c:pt idx="2826">
                  <c:v>0.8722309561240531</c:v>
                </c:pt>
                <c:pt idx="2827">
                  <c:v>0.8722309561240531</c:v>
                </c:pt>
                <c:pt idx="2828">
                  <c:v>0.8722309561240531</c:v>
                </c:pt>
                <c:pt idx="2829">
                  <c:v>0.8722309561240531</c:v>
                </c:pt>
                <c:pt idx="2830">
                  <c:v>0.87208803773045585</c:v>
                </c:pt>
                <c:pt idx="2831">
                  <c:v>0.87208803773045585</c:v>
                </c:pt>
                <c:pt idx="2832">
                  <c:v>0.87208803773045585</c:v>
                </c:pt>
                <c:pt idx="2833">
                  <c:v>0.87208803773045585</c:v>
                </c:pt>
                <c:pt idx="2834">
                  <c:v>0.87194511933685859</c:v>
                </c:pt>
                <c:pt idx="2835">
                  <c:v>0.87194511933685859</c:v>
                </c:pt>
                <c:pt idx="2836">
                  <c:v>0.87180220094326133</c:v>
                </c:pt>
                <c:pt idx="2837">
                  <c:v>0.87165928254966418</c:v>
                </c:pt>
                <c:pt idx="2838">
                  <c:v>0.87165928254966418</c:v>
                </c:pt>
                <c:pt idx="2839">
                  <c:v>0.87151636415606692</c:v>
                </c:pt>
                <c:pt idx="2840">
                  <c:v>0.87137344576246967</c:v>
                </c:pt>
                <c:pt idx="2841">
                  <c:v>0.87137344576246967</c:v>
                </c:pt>
                <c:pt idx="2842">
                  <c:v>0.87123052736887241</c:v>
                </c:pt>
                <c:pt idx="2843">
                  <c:v>0.87108760897527515</c:v>
                </c:pt>
                <c:pt idx="2844">
                  <c:v>0.87108760897527515</c:v>
                </c:pt>
                <c:pt idx="2845">
                  <c:v>0.87108760897527515</c:v>
                </c:pt>
                <c:pt idx="2846">
                  <c:v>0.87108760897527515</c:v>
                </c:pt>
                <c:pt idx="2847">
                  <c:v>0.87108760897527515</c:v>
                </c:pt>
                <c:pt idx="2848">
                  <c:v>0.87094469058167789</c:v>
                </c:pt>
                <c:pt idx="2849">
                  <c:v>0.87094469058167789</c:v>
                </c:pt>
                <c:pt idx="2850">
                  <c:v>0.87094469058167789</c:v>
                </c:pt>
                <c:pt idx="2851">
                  <c:v>0.87094469058167789</c:v>
                </c:pt>
                <c:pt idx="2852">
                  <c:v>0.87080177218808064</c:v>
                </c:pt>
                <c:pt idx="2853">
                  <c:v>0.87065885379448338</c:v>
                </c:pt>
                <c:pt idx="2854">
                  <c:v>0.87065885379448338</c:v>
                </c:pt>
                <c:pt idx="2855">
                  <c:v>0.87051593540088612</c:v>
                </c:pt>
                <c:pt idx="2856">
                  <c:v>0.87037301700728886</c:v>
                </c:pt>
                <c:pt idx="2857">
                  <c:v>0.87037301700728886</c:v>
                </c:pt>
                <c:pt idx="2858">
                  <c:v>0.87037301700728886</c:v>
                </c:pt>
                <c:pt idx="2859">
                  <c:v>0.87037301700728886</c:v>
                </c:pt>
                <c:pt idx="2860">
                  <c:v>0.87023009861369161</c:v>
                </c:pt>
                <c:pt idx="2861">
                  <c:v>0.87008718022009435</c:v>
                </c:pt>
                <c:pt idx="2862">
                  <c:v>0.87008718022009435</c:v>
                </c:pt>
                <c:pt idx="2863">
                  <c:v>0.87008718022009435</c:v>
                </c:pt>
                <c:pt idx="2864">
                  <c:v>0.87008718022009435</c:v>
                </c:pt>
                <c:pt idx="2865">
                  <c:v>0.86994426182649709</c:v>
                </c:pt>
                <c:pt idx="2866">
                  <c:v>0.86994426182649709</c:v>
                </c:pt>
                <c:pt idx="2867">
                  <c:v>0.86994426182649709</c:v>
                </c:pt>
                <c:pt idx="2868">
                  <c:v>0.86994426182649709</c:v>
                </c:pt>
                <c:pt idx="2869">
                  <c:v>0.86980134343289983</c:v>
                </c:pt>
                <c:pt idx="2870">
                  <c:v>0.86980134343289983</c:v>
                </c:pt>
                <c:pt idx="2871">
                  <c:v>0.86965842503930257</c:v>
                </c:pt>
                <c:pt idx="2872">
                  <c:v>0.86951550664570532</c:v>
                </c:pt>
                <c:pt idx="2873">
                  <c:v>0.86937258825210806</c:v>
                </c:pt>
                <c:pt idx="2874">
                  <c:v>0.8692296698585108</c:v>
                </c:pt>
                <c:pt idx="2875">
                  <c:v>0.8692296698585108</c:v>
                </c:pt>
                <c:pt idx="2876">
                  <c:v>0.8692296698585108</c:v>
                </c:pt>
                <c:pt idx="2877">
                  <c:v>0.8692296698585108</c:v>
                </c:pt>
                <c:pt idx="2878">
                  <c:v>0.8692296698585108</c:v>
                </c:pt>
                <c:pt idx="2879">
                  <c:v>0.86908675146491354</c:v>
                </c:pt>
                <c:pt idx="2880">
                  <c:v>0.86894383307131629</c:v>
                </c:pt>
                <c:pt idx="2881">
                  <c:v>0.86894383307131629</c:v>
                </c:pt>
                <c:pt idx="2882">
                  <c:v>0.86880091467771903</c:v>
                </c:pt>
                <c:pt idx="2883">
                  <c:v>0.86865799628412177</c:v>
                </c:pt>
                <c:pt idx="2884">
                  <c:v>0.86865799628412177</c:v>
                </c:pt>
                <c:pt idx="2885">
                  <c:v>0.86865799628412177</c:v>
                </c:pt>
                <c:pt idx="2886">
                  <c:v>0.86865799628412177</c:v>
                </c:pt>
                <c:pt idx="2887">
                  <c:v>0.86865799628412177</c:v>
                </c:pt>
                <c:pt idx="2888">
                  <c:v>0.86865799628412177</c:v>
                </c:pt>
                <c:pt idx="2889">
                  <c:v>0.86851507789052451</c:v>
                </c:pt>
                <c:pt idx="2890">
                  <c:v>0.86837215949692725</c:v>
                </c:pt>
                <c:pt idx="2891">
                  <c:v>0.86822924110333</c:v>
                </c:pt>
                <c:pt idx="2892">
                  <c:v>0.86822924110333</c:v>
                </c:pt>
                <c:pt idx="2893">
                  <c:v>0.86808632270973274</c:v>
                </c:pt>
                <c:pt idx="2894">
                  <c:v>0.86808632270973274</c:v>
                </c:pt>
                <c:pt idx="2895">
                  <c:v>0.86808632270973274</c:v>
                </c:pt>
                <c:pt idx="2896">
                  <c:v>0.86794340431613548</c:v>
                </c:pt>
                <c:pt idx="2897">
                  <c:v>0.86794340431613548</c:v>
                </c:pt>
                <c:pt idx="2898">
                  <c:v>0.86794340431613548</c:v>
                </c:pt>
                <c:pt idx="2899">
                  <c:v>0.86794340431613548</c:v>
                </c:pt>
                <c:pt idx="2900">
                  <c:v>0.86794340431613548</c:v>
                </c:pt>
                <c:pt idx="2901">
                  <c:v>0.86794340431613548</c:v>
                </c:pt>
                <c:pt idx="2902">
                  <c:v>0.86780048592253822</c:v>
                </c:pt>
                <c:pt idx="2903">
                  <c:v>0.86765756752894097</c:v>
                </c:pt>
                <c:pt idx="2904">
                  <c:v>0.86765756752894097</c:v>
                </c:pt>
                <c:pt idx="2905">
                  <c:v>0.86751464913534371</c:v>
                </c:pt>
                <c:pt idx="2906">
                  <c:v>0.86737173074174645</c:v>
                </c:pt>
                <c:pt idx="2907">
                  <c:v>0.86737173074174645</c:v>
                </c:pt>
                <c:pt idx="2908">
                  <c:v>0.86737173074174645</c:v>
                </c:pt>
                <c:pt idx="2909">
                  <c:v>0.86737173074174645</c:v>
                </c:pt>
                <c:pt idx="2910">
                  <c:v>0.86722881234814919</c:v>
                </c:pt>
                <c:pt idx="2911">
                  <c:v>0.86708589395455193</c:v>
                </c:pt>
                <c:pt idx="2912">
                  <c:v>0.86694297556095468</c:v>
                </c:pt>
                <c:pt idx="2913">
                  <c:v>0.86680005716735742</c:v>
                </c:pt>
                <c:pt idx="2914">
                  <c:v>0.86665713877376016</c:v>
                </c:pt>
                <c:pt idx="2915">
                  <c:v>0.8665142203801629</c:v>
                </c:pt>
                <c:pt idx="2916">
                  <c:v>0.8665142203801629</c:v>
                </c:pt>
                <c:pt idx="2917">
                  <c:v>0.8665142203801629</c:v>
                </c:pt>
                <c:pt idx="2918">
                  <c:v>0.8665142203801629</c:v>
                </c:pt>
                <c:pt idx="2919">
                  <c:v>0.8665142203801629</c:v>
                </c:pt>
                <c:pt idx="2920">
                  <c:v>0.86637130198656565</c:v>
                </c:pt>
                <c:pt idx="2921">
                  <c:v>0.86622838359296839</c:v>
                </c:pt>
                <c:pt idx="2922">
                  <c:v>0.86622838359296839</c:v>
                </c:pt>
                <c:pt idx="2923">
                  <c:v>0.86622838359296839</c:v>
                </c:pt>
                <c:pt idx="2924">
                  <c:v>0.86622838359296839</c:v>
                </c:pt>
                <c:pt idx="2925">
                  <c:v>0.86622838359296839</c:v>
                </c:pt>
                <c:pt idx="2926">
                  <c:v>0.86608546519937113</c:v>
                </c:pt>
                <c:pt idx="2927">
                  <c:v>0.86594254680577387</c:v>
                </c:pt>
                <c:pt idx="2928">
                  <c:v>0.86579962841217661</c:v>
                </c:pt>
                <c:pt idx="2929">
                  <c:v>0.86579962841217661</c:v>
                </c:pt>
                <c:pt idx="2930">
                  <c:v>0.86579962841217661</c:v>
                </c:pt>
                <c:pt idx="2931">
                  <c:v>0.86565671001857936</c:v>
                </c:pt>
                <c:pt idx="2932">
                  <c:v>0.86565671001857936</c:v>
                </c:pt>
                <c:pt idx="2933">
                  <c:v>0.8655137916249821</c:v>
                </c:pt>
                <c:pt idx="2934">
                  <c:v>0.86537087323138484</c:v>
                </c:pt>
                <c:pt idx="2935">
                  <c:v>0.86537087323138484</c:v>
                </c:pt>
                <c:pt idx="2936">
                  <c:v>0.86522795483778758</c:v>
                </c:pt>
                <c:pt idx="2937">
                  <c:v>0.86508503644419044</c:v>
                </c:pt>
                <c:pt idx="2938">
                  <c:v>0.86494211805059318</c:v>
                </c:pt>
                <c:pt idx="2939">
                  <c:v>0.86494211805059318</c:v>
                </c:pt>
                <c:pt idx="2940">
                  <c:v>0.86479919965699592</c:v>
                </c:pt>
                <c:pt idx="2941">
                  <c:v>0.86479919965699592</c:v>
                </c:pt>
                <c:pt idx="2942">
                  <c:v>0.86479919965699592</c:v>
                </c:pt>
                <c:pt idx="2943">
                  <c:v>0.86465628126339866</c:v>
                </c:pt>
                <c:pt idx="2944">
                  <c:v>0.8645133628698014</c:v>
                </c:pt>
                <c:pt idx="2945">
                  <c:v>0.8645133628698014</c:v>
                </c:pt>
                <c:pt idx="2946">
                  <c:v>0.8645133628698014</c:v>
                </c:pt>
                <c:pt idx="2947">
                  <c:v>0.8645133628698014</c:v>
                </c:pt>
                <c:pt idx="2948">
                  <c:v>0.86437044447620415</c:v>
                </c:pt>
                <c:pt idx="2949">
                  <c:v>0.86437044447620415</c:v>
                </c:pt>
                <c:pt idx="2950">
                  <c:v>0.86437044447620415</c:v>
                </c:pt>
                <c:pt idx="2951">
                  <c:v>0.86437044447620415</c:v>
                </c:pt>
                <c:pt idx="2952">
                  <c:v>0.86437044447620415</c:v>
                </c:pt>
                <c:pt idx="2953">
                  <c:v>0.86437044447620415</c:v>
                </c:pt>
                <c:pt idx="2954">
                  <c:v>0.86422752608260689</c:v>
                </c:pt>
                <c:pt idx="2955">
                  <c:v>0.86422752608260689</c:v>
                </c:pt>
                <c:pt idx="2956">
                  <c:v>0.86408460768900963</c:v>
                </c:pt>
                <c:pt idx="2957">
                  <c:v>0.86408460768900963</c:v>
                </c:pt>
                <c:pt idx="2958">
                  <c:v>0.86408460768900963</c:v>
                </c:pt>
                <c:pt idx="2959">
                  <c:v>0.86408460768900963</c:v>
                </c:pt>
                <c:pt idx="2960">
                  <c:v>0.86408460768900963</c:v>
                </c:pt>
                <c:pt idx="2961">
                  <c:v>0.86408460768900963</c:v>
                </c:pt>
                <c:pt idx="2962">
                  <c:v>0.86394168929541237</c:v>
                </c:pt>
                <c:pt idx="2963">
                  <c:v>0.86394168929541237</c:v>
                </c:pt>
                <c:pt idx="2964">
                  <c:v>0.86394168929541237</c:v>
                </c:pt>
                <c:pt idx="2965">
                  <c:v>0.86379877090181512</c:v>
                </c:pt>
                <c:pt idx="2966">
                  <c:v>0.86365585250821786</c:v>
                </c:pt>
                <c:pt idx="2967">
                  <c:v>0.8635129341146206</c:v>
                </c:pt>
                <c:pt idx="2968">
                  <c:v>0.8635129341146206</c:v>
                </c:pt>
                <c:pt idx="2969">
                  <c:v>0.86337001572102334</c:v>
                </c:pt>
                <c:pt idx="2970">
                  <c:v>0.86337001572102334</c:v>
                </c:pt>
                <c:pt idx="2971">
                  <c:v>0.86337001572102334</c:v>
                </c:pt>
                <c:pt idx="2972">
                  <c:v>0.86337001572102334</c:v>
                </c:pt>
                <c:pt idx="2973">
                  <c:v>0.86322709732742609</c:v>
                </c:pt>
                <c:pt idx="2974">
                  <c:v>0.86322709732742609</c:v>
                </c:pt>
                <c:pt idx="2975">
                  <c:v>0.86308417893382883</c:v>
                </c:pt>
                <c:pt idx="2976">
                  <c:v>0.86308417893382883</c:v>
                </c:pt>
                <c:pt idx="2977">
                  <c:v>0.86308417893382883</c:v>
                </c:pt>
                <c:pt idx="2978">
                  <c:v>0.86294126054023157</c:v>
                </c:pt>
                <c:pt idx="2979">
                  <c:v>0.86294126054023157</c:v>
                </c:pt>
                <c:pt idx="2980">
                  <c:v>0.86279834214663431</c:v>
                </c:pt>
                <c:pt idx="2981">
                  <c:v>0.86279834214663431</c:v>
                </c:pt>
                <c:pt idx="2982">
                  <c:v>0.86279834214663431</c:v>
                </c:pt>
                <c:pt idx="2983">
                  <c:v>0.86279834214663431</c:v>
                </c:pt>
                <c:pt idx="2984">
                  <c:v>0.86279834214663431</c:v>
                </c:pt>
                <c:pt idx="2985">
                  <c:v>0.86279834214663431</c:v>
                </c:pt>
                <c:pt idx="2986">
                  <c:v>0.86279834214663431</c:v>
                </c:pt>
                <c:pt idx="2987">
                  <c:v>0.86279834214663431</c:v>
                </c:pt>
                <c:pt idx="2988">
                  <c:v>0.86279834214663431</c:v>
                </c:pt>
                <c:pt idx="2989">
                  <c:v>0.86279834214663431</c:v>
                </c:pt>
                <c:pt idx="2990">
                  <c:v>0.86279834214663431</c:v>
                </c:pt>
                <c:pt idx="2991">
                  <c:v>0.86265542375303705</c:v>
                </c:pt>
                <c:pt idx="2992">
                  <c:v>0.86265542375303705</c:v>
                </c:pt>
                <c:pt idx="2993">
                  <c:v>0.86265542375303705</c:v>
                </c:pt>
                <c:pt idx="2994">
                  <c:v>0.86265542375303705</c:v>
                </c:pt>
                <c:pt idx="2995">
                  <c:v>0.86265542375303705</c:v>
                </c:pt>
                <c:pt idx="2996">
                  <c:v>0.86265542375303705</c:v>
                </c:pt>
                <c:pt idx="2997">
                  <c:v>0.86265542375303705</c:v>
                </c:pt>
                <c:pt idx="2998">
                  <c:v>0.8625125053594398</c:v>
                </c:pt>
                <c:pt idx="2999">
                  <c:v>0.8625125053594398</c:v>
                </c:pt>
                <c:pt idx="3000">
                  <c:v>0.8625125053594398</c:v>
                </c:pt>
                <c:pt idx="3001">
                  <c:v>0.8625125053594398</c:v>
                </c:pt>
                <c:pt idx="3002">
                  <c:v>0.86236958696584254</c:v>
                </c:pt>
                <c:pt idx="3003">
                  <c:v>0.86236958696584254</c:v>
                </c:pt>
                <c:pt idx="3004">
                  <c:v>0.86222666857224528</c:v>
                </c:pt>
                <c:pt idx="3005">
                  <c:v>0.86222666857224528</c:v>
                </c:pt>
                <c:pt idx="3006">
                  <c:v>0.86208375017864802</c:v>
                </c:pt>
                <c:pt idx="3007">
                  <c:v>0.86208375017864802</c:v>
                </c:pt>
                <c:pt idx="3008">
                  <c:v>0.86208375017864802</c:v>
                </c:pt>
                <c:pt idx="3009">
                  <c:v>0.86194083178505077</c:v>
                </c:pt>
                <c:pt idx="3010">
                  <c:v>0.86194083178505077</c:v>
                </c:pt>
                <c:pt idx="3011">
                  <c:v>0.86179791339145351</c:v>
                </c:pt>
                <c:pt idx="3012">
                  <c:v>0.86165499499785625</c:v>
                </c:pt>
                <c:pt idx="3013">
                  <c:v>0.86165499499785625</c:v>
                </c:pt>
                <c:pt idx="3014">
                  <c:v>0.86151207660425899</c:v>
                </c:pt>
                <c:pt idx="3015">
                  <c:v>0.86151207660425899</c:v>
                </c:pt>
                <c:pt idx="3016">
                  <c:v>0.86151207660425899</c:v>
                </c:pt>
                <c:pt idx="3017">
                  <c:v>0.86136915821066173</c:v>
                </c:pt>
                <c:pt idx="3018">
                  <c:v>0.86136915821066173</c:v>
                </c:pt>
                <c:pt idx="3019">
                  <c:v>0.86136915821066173</c:v>
                </c:pt>
                <c:pt idx="3020">
                  <c:v>0.86122623981706448</c:v>
                </c:pt>
                <c:pt idx="3021">
                  <c:v>0.86122623981706448</c:v>
                </c:pt>
                <c:pt idx="3022">
                  <c:v>0.86122623981706448</c:v>
                </c:pt>
                <c:pt idx="3023">
                  <c:v>0.86122623981706448</c:v>
                </c:pt>
                <c:pt idx="3024">
                  <c:v>0.86122623981706448</c:v>
                </c:pt>
                <c:pt idx="3025">
                  <c:v>0.86122623981706448</c:v>
                </c:pt>
                <c:pt idx="3026">
                  <c:v>0.86122623981706448</c:v>
                </c:pt>
                <c:pt idx="3027">
                  <c:v>0.86122623981706448</c:v>
                </c:pt>
                <c:pt idx="3028">
                  <c:v>0.86122623981706448</c:v>
                </c:pt>
                <c:pt idx="3029">
                  <c:v>0.86108332142346722</c:v>
                </c:pt>
                <c:pt idx="3030">
                  <c:v>0.86094040302986996</c:v>
                </c:pt>
                <c:pt idx="3031">
                  <c:v>0.86094040302986996</c:v>
                </c:pt>
                <c:pt idx="3032">
                  <c:v>0.8607974846362727</c:v>
                </c:pt>
                <c:pt idx="3033">
                  <c:v>0.86065456624267545</c:v>
                </c:pt>
                <c:pt idx="3034">
                  <c:v>0.86051164784907819</c:v>
                </c:pt>
                <c:pt idx="3035">
                  <c:v>0.86051164784907819</c:v>
                </c:pt>
                <c:pt idx="3036">
                  <c:v>0.86051164784907819</c:v>
                </c:pt>
                <c:pt idx="3037">
                  <c:v>0.86051164784907819</c:v>
                </c:pt>
                <c:pt idx="3038">
                  <c:v>0.86051164784907819</c:v>
                </c:pt>
                <c:pt idx="3039">
                  <c:v>0.86036872945548093</c:v>
                </c:pt>
                <c:pt idx="3040">
                  <c:v>0.86036872945548093</c:v>
                </c:pt>
                <c:pt idx="3041">
                  <c:v>0.86036872945548093</c:v>
                </c:pt>
                <c:pt idx="3042">
                  <c:v>0.86022581106188367</c:v>
                </c:pt>
                <c:pt idx="3043">
                  <c:v>0.86022581106188367</c:v>
                </c:pt>
                <c:pt idx="3044">
                  <c:v>0.86022581106188367</c:v>
                </c:pt>
                <c:pt idx="3045">
                  <c:v>0.86022581106188367</c:v>
                </c:pt>
                <c:pt idx="3046">
                  <c:v>0.86008289266828641</c:v>
                </c:pt>
                <c:pt idx="3047">
                  <c:v>0.86008289266828641</c:v>
                </c:pt>
                <c:pt idx="3048">
                  <c:v>0.86008289266828641</c:v>
                </c:pt>
                <c:pt idx="3049">
                  <c:v>0.86008289266828641</c:v>
                </c:pt>
                <c:pt idx="3050">
                  <c:v>0.85993997427468916</c:v>
                </c:pt>
                <c:pt idx="3051">
                  <c:v>0.8597970558810919</c:v>
                </c:pt>
                <c:pt idx="3052">
                  <c:v>0.85965413748749464</c:v>
                </c:pt>
                <c:pt idx="3053">
                  <c:v>0.85965413748749464</c:v>
                </c:pt>
                <c:pt idx="3054">
                  <c:v>0.85965413748749464</c:v>
                </c:pt>
                <c:pt idx="3055">
                  <c:v>0.85951121909389738</c:v>
                </c:pt>
                <c:pt idx="3056">
                  <c:v>0.85951121909389738</c:v>
                </c:pt>
                <c:pt idx="3057">
                  <c:v>0.85951121909389738</c:v>
                </c:pt>
                <c:pt idx="3058">
                  <c:v>0.85951121909389738</c:v>
                </c:pt>
                <c:pt idx="3059">
                  <c:v>0.85951121909389738</c:v>
                </c:pt>
                <c:pt idx="3060">
                  <c:v>0.85951121909389738</c:v>
                </c:pt>
                <c:pt idx="3061">
                  <c:v>0.85951121909389738</c:v>
                </c:pt>
                <c:pt idx="3062">
                  <c:v>0.85951121909389738</c:v>
                </c:pt>
                <c:pt idx="3063">
                  <c:v>0.85951121909389738</c:v>
                </c:pt>
                <c:pt idx="3064">
                  <c:v>0.85936830070030013</c:v>
                </c:pt>
                <c:pt idx="3065">
                  <c:v>0.85922538230670287</c:v>
                </c:pt>
                <c:pt idx="3066">
                  <c:v>0.85908246391310561</c:v>
                </c:pt>
                <c:pt idx="3067">
                  <c:v>0.85908246391310561</c:v>
                </c:pt>
                <c:pt idx="3068">
                  <c:v>0.85908246391310561</c:v>
                </c:pt>
                <c:pt idx="3069">
                  <c:v>0.85893954551950835</c:v>
                </c:pt>
                <c:pt idx="3070">
                  <c:v>0.85893954551950835</c:v>
                </c:pt>
                <c:pt idx="3071">
                  <c:v>0.85879662712591109</c:v>
                </c:pt>
                <c:pt idx="3072">
                  <c:v>0.85879662712591109</c:v>
                </c:pt>
                <c:pt idx="3073">
                  <c:v>0.85879662712591109</c:v>
                </c:pt>
                <c:pt idx="3074">
                  <c:v>0.85879662712591109</c:v>
                </c:pt>
                <c:pt idx="3075">
                  <c:v>0.85865370873231384</c:v>
                </c:pt>
                <c:pt idx="3076">
                  <c:v>0.85851079033871658</c:v>
                </c:pt>
                <c:pt idx="3077">
                  <c:v>0.85851079033871658</c:v>
                </c:pt>
                <c:pt idx="3078">
                  <c:v>0.85851079033871658</c:v>
                </c:pt>
                <c:pt idx="3079">
                  <c:v>0.85836787194511932</c:v>
                </c:pt>
                <c:pt idx="3080">
                  <c:v>0.85836787194511932</c:v>
                </c:pt>
                <c:pt idx="3081">
                  <c:v>0.85836787194511932</c:v>
                </c:pt>
                <c:pt idx="3082">
                  <c:v>0.85836787194511932</c:v>
                </c:pt>
                <c:pt idx="3083">
                  <c:v>0.85836787194511932</c:v>
                </c:pt>
                <c:pt idx="3084">
                  <c:v>0.85822495355152206</c:v>
                </c:pt>
                <c:pt idx="3085">
                  <c:v>0.85822495355152206</c:v>
                </c:pt>
                <c:pt idx="3086">
                  <c:v>0.85822495355152206</c:v>
                </c:pt>
                <c:pt idx="3087">
                  <c:v>0.85822495355152206</c:v>
                </c:pt>
                <c:pt idx="3088">
                  <c:v>0.85822495355152206</c:v>
                </c:pt>
                <c:pt idx="3089">
                  <c:v>0.85822495355152206</c:v>
                </c:pt>
                <c:pt idx="3090">
                  <c:v>0.85822495355152206</c:v>
                </c:pt>
                <c:pt idx="3091">
                  <c:v>0.85822495355152206</c:v>
                </c:pt>
                <c:pt idx="3092">
                  <c:v>0.85822495355152206</c:v>
                </c:pt>
                <c:pt idx="3093">
                  <c:v>0.85808203515792481</c:v>
                </c:pt>
                <c:pt idx="3094">
                  <c:v>0.85808203515792481</c:v>
                </c:pt>
                <c:pt idx="3095">
                  <c:v>0.85793911676432755</c:v>
                </c:pt>
                <c:pt idx="3096">
                  <c:v>0.85779619837073029</c:v>
                </c:pt>
                <c:pt idx="3097">
                  <c:v>0.85779619837073029</c:v>
                </c:pt>
                <c:pt idx="3098">
                  <c:v>0.85765327997713303</c:v>
                </c:pt>
                <c:pt idx="3099">
                  <c:v>0.85765327997713303</c:v>
                </c:pt>
                <c:pt idx="3100">
                  <c:v>0.85751036158353577</c:v>
                </c:pt>
                <c:pt idx="3101">
                  <c:v>0.85751036158353577</c:v>
                </c:pt>
                <c:pt idx="3102">
                  <c:v>0.85736744318993852</c:v>
                </c:pt>
                <c:pt idx="3103">
                  <c:v>0.85722452479634126</c:v>
                </c:pt>
                <c:pt idx="3104">
                  <c:v>0.857081606402744</c:v>
                </c:pt>
                <c:pt idx="3105">
                  <c:v>0.85693868800914674</c:v>
                </c:pt>
                <c:pt idx="3106">
                  <c:v>0.85693868800914674</c:v>
                </c:pt>
                <c:pt idx="3107">
                  <c:v>0.85679576961554949</c:v>
                </c:pt>
                <c:pt idx="3108">
                  <c:v>0.85679576961554949</c:v>
                </c:pt>
                <c:pt idx="3109">
                  <c:v>0.85679576961554949</c:v>
                </c:pt>
                <c:pt idx="3110">
                  <c:v>0.85665285122195223</c:v>
                </c:pt>
                <c:pt idx="3111">
                  <c:v>0.85650993282835497</c:v>
                </c:pt>
                <c:pt idx="3112">
                  <c:v>0.85650993282835497</c:v>
                </c:pt>
                <c:pt idx="3113">
                  <c:v>0.85636701443475771</c:v>
                </c:pt>
                <c:pt idx="3114">
                  <c:v>0.85622409604116045</c:v>
                </c:pt>
                <c:pt idx="3115">
                  <c:v>0.85622409604116045</c:v>
                </c:pt>
                <c:pt idx="3116">
                  <c:v>0.85622409604116045</c:v>
                </c:pt>
                <c:pt idx="3117">
                  <c:v>0.8560811776475632</c:v>
                </c:pt>
                <c:pt idx="3118">
                  <c:v>0.85593825925396594</c:v>
                </c:pt>
                <c:pt idx="3119">
                  <c:v>0.85579534086036868</c:v>
                </c:pt>
                <c:pt idx="3120">
                  <c:v>0.85565242246677142</c:v>
                </c:pt>
                <c:pt idx="3121">
                  <c:v>0.85550950407317417</c:v>
                </c:pt>
                <c:pt idx="3122">
                  <c:v>0.85536658567957691</c:v>
                </c:pt>
                <c:pt idx="3123">
                  <c:v>0.85522366728597965</c:v>
                </c:pt>
                <c:pt idx="3124">
                  <c:v>0.85522366728597965</c:v>
                </c:pt>
                <c:pt idx="3125">
                  <c:v>0.85508074889238239</c:v>
                </c:pt>
                <c:pt idx="3126">
                  <c:v>0.85508074889238239</c:v>
                </c:pt>
                <c:pt idx="3127">
                  <c:v>0.85508074889238239</c:v>
                </c:pt>
                <c:pt idx="3128">
                  <c:v>0.85508074889238239</c:v>
                </c:pt>
                <c:pt idx="3129">
                  <c:v>0.85493783049878513</c:v>
                </c:pt>
                <c:pt idx="3130">
                  <c:v>0.85479491210518788</c:v>
                </c:pt>
                <c:pt idx="3131">
                  <c:v>0.85479491210518788</c:v>
                </c:pt>
                <c:pt idx="3132">
                  <c:v>0.85465199371159062</c:v>
                </c:pt>
                <c:pt idx="3133">
                  <c:v>0.85465199371159062</c:v>
                </c:pt>
                <c:pt idx="3134">
                  <c:v>0.85450907531799336</c:v>
                </c:pt>
                <c:pt idx="3135">
                  <c:v>0.8543661569243961</c:v>
                </c:pt>
                <c:pt idx="3136">
                  <c:v>0.85422323853079885</c:v>
                </c:pt>
                <c:pt idx="3137">
                  <c:v>0.8540803201372017</c:v>
                </c:pt>
                <c:pt idx="3138">
                  <c:v>0.8540803201372017</c:v>
                </c:pt>
                <c:pt idx="3139">
                  <c:v>0.85393740174360444</c:v>
                </c:pt>
                <c:pt idx="3140">
                  <c:v>0.85393740174360444</c:v>
                </c:pt>
                <c:pt idx="3141">
                  <c:v>0.85393740174360444</c:v>
                </c:pt>
                <c:pt idx="3142">
                  <c:v>0.85379448335000718</c:v>
                </c:pt>
                <c:pt idx="3143">
                  <c:v>0.85365156495640993</c:v>
                </c:pt>
                <c:pt idx="3144">
                  <c:v>0.85350864656281267</c:v>
                </c:pt>
                <c:pt idx="3145">
                  <c:v>0.85336572816921541</c:v>
                </c:pt>
                <c:pt idx="3146">
                  <c:v>0.85322280977561815</c:v>
                </c:pt>
                <c:pt idx="3147">
                  <c:v>0.85322280977561815</c:v>
                </c:pt>
                <c:pt idx="3148">
                  <c:v>0.85322280977561815</c:v>
                </c:pt>
                <c:pt idx="3149">
                  <c:v>0.85322280977561815</c:v>
                </c:pt>
                <c:pt idx="3150">
                  <c:v>0.85322280977561815</c:v>
                </c:pt>
                <c:pt idx="3151">
                  <c:v>0.85307989138202089</c:v>
                </c:pt>
                <c:pt idx="3152">
                  <c:v>0.85307989138202089</c:v>
                </c:pt>
                <c:pt idx="3153">
                  <c:v>0.85293697298842364</c:v>
                </c:pt>
                <c:pt idx="3154">
                  <c:v>0.85279405459482638</c:v>
                </c:pt>
                <c:pt idx="3155">
                  <c:v>0.85279405459482638</c:v>
                </c:pt>
                <c:pt idx="3156">
                  <c:v>0.85279405459482638</c:v>
                </c:pt>
                <c:pt idx="3157">
                  <c:v>0.85265113620122912</c:v>
                </c:pt>
                <c:pt idx="3158">
                  <c:v>0.85250821780763186</c:v>
                </c:pt>
                <c:pt idx="3159">
                  <c:v>0.85236529941403461</c:v>
                </c:pt>
                <c:pt idx="3160">
                  <c:v>0.85236529941403461</c:v>
                </c:pt>
                <c:pt idx="3161">
                  <c:v>0.85222238102043735</c:v>
                </c:pt>
                <c:pt idx="3162">
                  <c:v>0.85222238102043735</c:v>
                </c:pt>
                <c:pt idx="3163">
                  <c:v>0.85207946262684009</c:v>
                </c:pt>
                <c:pt idx="3164">
                  <c:v>0.85193654423324283</c:v>
                </c:pt>
                <c:pt idx="3165">
                  <c:v>0.85193654423324283</c:v>
                </c:pt>
                <c:pt idx="3166">
                  <c:v>0.85193654423324283</c:v>
                </c:pt>
                <c:pt idx="3167">
                  <c:v>0.85193654423324283</c:v>
                </c:pt>
                <c:pt idx="3168">
                  <c:v>0.85193654423324283</c:v>
                </c:pt>
                <c:pt idx="3169">
                  <c:v>0.85193654423324283</c:v>
                </c:pt>
                <c:pt idx="3170">
                  <c:v>0.85179362583964557</c:v>
                </c:pt>
                <c:pt idx="3171">
                  <c:v>0.85165070744604832</c:v>
                </c:pt>
                <c:pt idx="3172">
                  <c:v>0.85165070744604832</c:v>
                </c:pt>
                <c:pt idx="3173">
                  <c:v>0.85165070744604832</c:v>
                </c:pt>
                <c:pt idx="3174">
                  <c:v>0.85165070744604832</c:v>
                </c:pt>
                <c:pt idx="3175">
                  <c:v>0.85150778905245106</c:v>
                </c:pt>
                <c:pt idx="3176">
                  <c:v>0.85150778905245106</c:v>
                </c:pt>
                <c:pt idx="3177">
                  <c:v>0.85150778905245106</c:v>
                </c:pt>
                <c:pt idx="3178">
                  <c:v>0.85150778905245106</c:v>
                </c:pt>
                <c:pt idx="3179">
                  <c:v>0.85150778905245106</c:v>
                </c:pt>
                <c:pt idx="3180">
                  <c:v>0.85150778905245106</c:v>
                </c:pt>
                <c:pt idx="3181">
                  <c:v>0.85150778905245106</c:v>
                </c:pt>
                <c:pt idx="3182">
                  <c:v>0.85150778905245106</c:v>
                </c:pt>
                <c:pt idx="3183">
                  <c:v>0.85150778905245106</c:v>
                </c:pt>
                <c:pt idx="3184">
                  <c:v>0.85150778905245106</c:v>
                </c:pt>
                <c:pt idx="3185">
                  <c:v>0.8513648706588538</c:v>
                </c:pt>
                <c:pt idx="3186">
                  <c:v>0.8513648706588538</c:v>
                </c:pt>
                <c:pt idx="3187">
                  <c:v>0.8513648706588538</c:v>
                </c:pt>
                <c:pt idx="3188">
                  <c:v>0.8513648706588538</c:v>
                </c:pt>
                <c:pt idx="3189">
                  <c:v>0.8513648706588538</c:v>
                </c:pt>
                <c:pt idx="3190">
                  <c:v>0.8513648706588538</c:v>
                </c:pt>
                <c:pt idx="3191">
                  <c:v>0.85122195226525654</c:v>
                </c:pt>
                <c:pt idx="3192">
                  <c:v>0.85107903387165929</c:v>
                </c:pt>
                <c:pt idx="3193">
                  <c:v>0.85093611547806203</c:v>
                </c:pt>
                <c:pt idx="3194">
                  <c:v>0.85079319708446477</c:v>
                </c:pt>
                <c:pt idx="3195">
                  <c:v>0.85079319708446477</c:v>
                </c:pt>
                <c:pt idx="3196">
                  <c:v>0.85065027869086751</c:v>
                </c:pt>
                <c:pt idx="3197">
                  <c:v>0.85065027869086751</c:v>
                </c:pt>
                <c:pt idx="3198">
                  <c:v>0.85065027869086751</c:v>
                </c:pt>
                <c:pt idx="3199">
                  <c:v>0.85050736029727025</c:v>
                </c:pt>
                <c:pt idx="3200">
                  <c:v>0.85050736029727025</c:v>
                </c:pt>
                <c:pt idx="3201">
                  <c:v>0.850364441903673</c:v>
                </c:pt>
                <c:pt idx="3202">
                  <c:v>0.85022152351007574</c:v>
                </c:pt>
                <c:pt idx="3203">
                  <c:v>0.85022152351007574</c:v>
                </c:pt>
                <c:pt idx="3204">
                  <c:v>0.85007860511647848</c:v>
                </c:pt>
                <c:pt idx="3205">
                  <c:v>0.85007860511647848</c:v>
                </c:pt>
                <c:pt idx="3206">
                  <c:v>0.85007860511647848</c:v>
                </c:pt>
                <c:pt idx="3207">
                  <c:v>0.85007860511647848</c:v>
                </c:pt>
                <c:pt idx="3208">
                  <c:v>0.85007860511647848</c:v>
                </c:pt>
                <c:pt idx="3209">
                  <c:v>0.85007860511647848</c:v>
                </c:pt>
                <c:pt idx="3210">
                  <c:v>0.85007860511647848</c:v>
                </c:pt>
                <c:pt idx="3211">
                  <c:v>0.85007860511647848</c:v>
                </c:pt>
                <c:pt idx="3212">
                  <c:v>0.84993568672288122</c:v>
                </c:pt>
                <c:pt idx="3213">
                  <c:v>0.84979276832928397</c:v>
                </c:pt>
                <c:pt idx="3214">
                  <c:v>0.84979276832928397</c:v>
                </c:pt>
                <c:pt idx="3215">
                  <c:v>0.84979276832928397</c:v>
                </c:pt>
                <c:pt idx="3216">
                  <c:v>0.84964984993568671</c:v>
                </c:pt>
                <c:pt idx="3217">
                  <c:v>0.84964984993568671</c:v>
                </c:pt>
                <c:pt idx="3218">
                  <c:v>0.84950693154208945</c:v>
                </c:pt>
                <c:pt idx="3219">
                  <c:v>0.84950693154208945</c:v>
                </c:pt>
                <c:pt idx="3220">
                  <c:v>0.84950693154208945</c:v>
                </c:pt>
                <c:pt idx="3221">
                  <c:v>0.84950693154208945</c:v>
                </c:pt>
                <c:pt idx="3222">
                  <c:v>0.84950693154208945</c:v>
                </c:pt>
                <c:pt idx="3223">
                  <c:v>0.84950693154208945</c:v>
                </c:pt>
                <c:pt idx="3224">
                  <c:v>0.84950693154208945</c:v>
                </c:pt>
                <c:pt idx="3225">
                  <c:v>0.84950693154208945</c:v>
                </c:pt>
                <c:pt idx="3226">
                  <c:v>0.84950693154208945</c:v>
                </c:pt>
                <c:pt idx="3227">
                  <c:v>0.84950693154208945</c:v>
                </c:pt>
                <c:pt idx="3228">
                  <c:v>0.84950693154208945</c:v>
                </c:pt>
                <c:pt idx="3229">
                  <c:v>0.84936401314849219</c:v>
                </c:pt>
                <c:pt idx="3230">
                  <c:v>0.84936401314849219</c:v>
                </c:pt>
                <c:pt idx="3231">
                  <c:v>0.84922109475489493</c:v>
                </c:pt>
                <c:pt idx="3232">
                  <c:v>0.84922109475489493</c:v>
                </c:pt>
                <c:pt idx="3233">
                  <c:v>0.84922109475489493</c:v>
                </c:pt>
                <c:pt idx="3234">
                  <c:v>0.84922109475489493</c:v>
                </c:pt>
                <c:pt idx="3235">
                  <c:v>0.84922109475489493</c:v>
                </c:pt>
                <c:pt idx="3236">
                  <c:v>0.84907817636129768</c:v>
                </c:pt>
                <c:pt idx="3237">
                  <c:v>0.84893525796770042</c:v>
                </c:pt>
                <c:pt idx="3238">
                  <c:v>0.84879233957410316</c:v>
                </c:pt>
                <c:pt idx="3239">
                  <c:v>0.8486494211805059</c:v>
                </c:pt>
                <c:pt idx="3240">
                  <c:v>0.84850650278690865</c:v>
                </c:pt>
                <c:pt idx="3241">
                  <c:v>0.84850650278690865</c:v>
                </c:pt>
                <c:pt idx="3242">
                  <c:v>0.84836358439331139</c:v>
                </c:pt>
                <c:pt idx="3243">
                  <c:v>0.84836358439331139</c:v>
                </c:pt>
                <c:pt idx="3244">
                  <c:v>0.84822066599971413</c:v>
                </c:pt>
                <c:pt idx="3245">
                  <c:v>0.84807774760611687</c:v>
                </c:pt>
                <c:pt idx="3246">
                  <c:v>0.84793482921251961</c:v>
                </c:pt>
                <c:pt idx="3247">
                  <c:v>0.84779191081892236</c:v>
                </c:pt>
                <c:pt idx="3248">
                  <c:v>0.84779191081892236</c:v>
                </c:pt>
                <c:pt idx="3249">
                  <c:v>0.8476489924253251</c:v>
                </c:pt>
                <c:pt idx="3250">
                  <c:v>0.8476489924253251</c:v>
                </c:pt>
                <c:pt idx="3251">
                  <c:v>0.84750607403172795</c:v>
                </c:pt>
                <c:pt idx="3252">
                  <c:v>0.84736315563813069</c:v>
                </c:pt>
                <c:pt idx="3253">
                  <c:v>0.84722023724453344</c:v>
                </c:pt>
                <c:pt idx="3254">
                  <c:v>0.84722023724453344</c:v>
                </c:pt>
                <c:pt idx="3255">
                  <c:v>0.84722023724453344</c:v>
                </c:pt>
                <c:pt idx="3256">
                  <c:v>0.84707731885093618</c:v>
                </c:pt>
                <c:pt idx="3257">
                  <c:v>0.84707731885093618</c:v>
                </c:pt>
                <c:pt idx="3258">
                  <c:v>0.84693440045733892</c:v>
                </c:pt>
                <c:pt idx="3259">
                  <c:v>0.84679148206374166</c:v>
                </c:pt>
                <c:pt idx="3260">
                  <c:v>0.84664856367014441</c:v>
                </c:pt>
                <c:pt idx="3261">
                  <c:v>0.84664856367014441</c:v>
                </c:pt>
                <c:pt idx="3262">
                  <c:v>0.84664856367014441</c:v>
                </c:pt>
                <c:pt idx="3263">
                  <c:v>0.84664856367014441</c:v>
                </c:pt>
                <c:pt idx="3264">
                  <c:v>0.84650564527654715</c:v>
                </c:pt>
                <c:pt idx="3265">
                  <c:v>0.84636272688294989</c:v>
                </c:pt>
                <c:pt idx="3266">
                  <c:v>0.84636272688294989</c:v>
                </c:pt>
                <c:pt idx="3267">
                  <c:v>0.84636272688294989</c:v>
                </c:pt>
                <c:pt idx="3268">
                  <c:v>0.84636272688294989</c:v>
                </c:pt>
                <c:pt idx="3269">
                  <c:v>0.84621980848935263</c:v>
                </c:pt>
                <c:pt idx="3270">
                  <c:v>0.84607689009575537</c:v>
                </c:pt>
                <c:pt idx="3271">
                  <c:v>0.84607689009575537</c:v>
                </c:pt>
                <c:pt idx="3272">
                  <c:v>0.84607689009575537</c:v>
                </c:pt>
                <c:pt idx="3273">
                  <c:v>0.84593397170215812</c:v>
                </c:pt>
                <c:pt idx="3274">
                  <c:v>0.84593397170215812</c:v>
                </c:pt>
                <c:pt idx="3275">
                  <c:v>0.84579105330856086</c:v>
                </c:pt>
                <c:pt idx="3276">
                  <c:v>0.8456481349149636</c:v>
                </c:pt>
                <c:pt idx="3277">
                  <c:v>0.8456481349149636</c:v>
                </c:pt>
                <c:pt idx="3278">
                  <c:v>0.84550521652136634</c:v>
                </c:pt>
                <c:pt idx="3279">
                  <c:v>0.84550521652136634</c:v>
                </c:pt>
                <c:pt idx="3280">
                  <c:v>0.84536229812776909</c:v>
                </c:pt>
                <c:pt idx="3281">
                  <c:v>0.84521937973417183</c:v>
                </c:pt>
                <c:pt idx="3282">
                  <c:v>0.84521937973417183</c:v>
                </c:pt>
                <c:pt idx="3283">
                  <c:v>0.84507646134057457</c:v>
                </c:pt>
                <c:pt idx="3284">
                  <c:v>0.84507646134057457</c:v>
                </c:pt>
                <c:pt idx="3285">
                  <c:v>0.84507646134057457</c:v>
                </c:pt>
                <c:pt idx="3286">
                  <c:v>0.84507646134057457</c:v>
                </c:pt>
                <c:pt idx="3287">
                  <c:v>0.84493354294697731</c:v>
                </c:pt>
                <c:pt idx="3288">
                  <c:v>0.84493354294697731</c:v>
                </c:pt>
                <c:pt idx="3289">
                  <c:v>0.84493354294697731</c:v>
                </c:pt>
                <c:pt idx="3290">
                  <c:v>0.84493354294697731</c:v>
                </c:pt>
                <c:pt idx="3291">
                  <c:v>0.84479062455338005</c:v>
                </c:pt>
                <c:pt idx="3292">
                  <c:v>0.8446477061597828</c:v>
                </c:pt>
                <c:pt idx="3293">
                  <c:v>0.8446477061597828</c:v>
                </c:pt>
                <c:pt idx="3294">
                  <c:v>0.8446477061597828</c:v>
                </c:pt>
                <c:pt idx="3295">
                  <c:v>0.84450478776618554</c:v>
                </c:pt>
                <c:pt idx="3296">
                  <c:v>0.84450478776618554</c:v>
                </c:pt>
                <c:pt idx="3297">
                  <c:v>0.84436186937258828</c:v>
                </c:pt>
                <c:pt idx="3298">
                  <c:v>0.84436186937258828</c:v>
                </c:pt>
                <c:pt idx="3299">
                  <c:v>0.84436186937258828</c:v>
                </c:pt>
                <c:pt idx="3300">
                  <c:v>0.84436186937258828</c:v>
                </c:pt>
                <c:pt idx="3301">
                  <c:v>0.84436186937258828</c:v>
                </c:pt>
                <c:pt idx="3302">
                  <c:v>0.84421895097899102</c:v>
                </c:pt>
                <c:pt idx="3303">
                  <c:v>0.84407603258539377</c:v>
                </c:pt>
                <c:pt idx="3304">
                  <c:v>0.84393311419179651</c:v>
                </c:pt>
                <c:pt idx="3305">
                  <c:v>0.84393311419179651</c:v>
                </c:pt>
                <c:pt idx="3306">
                  <c:v>0.84393311419179651</c:v>
                </c:pt>
                <c:pt idx="3307">
                  <c:v>0.84393311419179651</c:v>
                </c:pt>
                <c:pt idx="3308">
                  <c:v>0.84393311419179651</c:v>
                </c:pt>
                <c:pt idx="3309">
                  <c:v>0.84379019579819925</c:v>
                </c:pt>
                <c:pt idx="3310">
                  <c:v>0.84379019579819925</c:v>
                </c:pt>
                <c:pt idx="3311">
                  <c:v>0.84379019579819925</c:v>
                </c:pt>
                <c:pt idx="3312">
                  <c:v>0.84364727740460199</c:v>
                </c:pt>
                <c:pt idx="3313">
                  <c:v>0.84350435901100473</c:v>
                </c:pt>
                <c:pt idx="3314">
                  <c:v>0.84350435901100473</c:v>
                </c:pt>
                <c:pt idx="3315">
                  <c:v>0.84350435901100473</c:v>
                </c:pt>
                <c:pt idx="3316">
                  <c:v>0.84350435901100473</c:v>
                </c:pt>
                <c:pt idx="3317">
                  <c:v>0.84350435901100473</c:v>
                </c:pt>
                <c:pt idx="3318">
                  <c:v>0.84350435901100473</c:v>
                </c:pt>
                <c:pt idx="3319">
                  <c:v>0.84350435901100473</c:v>
                </c:pt>
                <c:pt idx="3320">
                  <c:v>0.84350435901100473</c:v>
                </c:pt>
                <c:pt idx="3321">
                  <c:v>0.84336144061740748</c:v>
                </c:pt>
                <c:pt idx="3322">
                  <c:v>0.84321852222381022</c:v>
                </c:pt>
                <c:pt idx="3323">
                  <c:v>0.84321852222381022</c:v>
                </c:pt>
                <c:pt idx="3324">
                  <c:v>0.84307560383021296</c:v>
                </c:pt>
                <c:pt idx="3325">
                  <c:v>0.8429326854366157</c:v>
                </c:pt>
                <c:pt idx="3326">
                  <c:v>0.8429326854366157</c:v>
                </c:pt>
                <c:pt idx="3327">
                  <c:v>0.8429326854366157</c:v>
                </c:pt>
                <c:pt idx="3328">
                  <c:v>0.8429326854366157</c:v>
                </c:pt>
                <c:pt idx="3329">
                  <c:v>0.84278976704301845</c:v>
                </c:pt>
                <c:pt idx="3330">
                  <c:v>0.84264684864942119</c:v>
                </c:pt>
                <c:pt idx="3331">
                  <c:v>0.84250393025582393</c:v>
                </c:pt>
                <c:pt idx="3332">
                  <c:v>0.84250393025582393</c:v>
                </c:pt>
                <c:pt idx="3333">
                  <c:v>0.84236101186222667</c:v>
                </c:pt>
                <c:pt idx="3334">
                  <c:v>0.84236101186222667</c:v>
                </c:pt>
                <c:pt idx="3335">
                  <c:v>0.84236101186222667</c:v>
                </c:pt>
                <c:pt idx="3336">
                  <c:v>0.84236101186222667</c:v>
                </c:pt>
                <c:pt idx="3337">
                  <c:v>0.84236101186222667</c:v>
                </c:pt>
                <c:pt idx="3338">
                  <c:v>0.84221809346862941</c:v>
                </c:pt>
                <c:pt idx="3339">
                  <c:v>0.84207517507503216</c:v>
                </c:pt>
                <c:pt idx="3340">
                  <c:v>0.84207517507503216</c:v>
                </c:pt>
                <c:pt idx="3341">
                  <c:v>0.8419322566814349</c:v>
                </c:pt>
                <c:pt idx="3342">
                  <c:v>0.8419322566814349</c:v>
                </c:pt>
                <c:pt idx="3343">
                  <c:v>0.8419322566814349</c:v>
                </c:pt>
                <c:pt idx="3344">
                  <c:v>0.84178933828783764</c:v>
                </c:pt>
                <c:pt idx="3345">
                  <c:v>0.84178933828783764</c:v>
                </c:pt>
                <c:pt idx="3346">
                  <c:v>0.84178933828783764</c:v>
                </c:pt>
                <c:pt idx="3347">
                  <c:v>0.84164641989424038</c:v>
                </c:pt>
                <c:pt idx="3348">
                  <c:v>0.84150350150064313</c:v>
                </c:pt>
                <c:pt idx="3349">
                  <c:v>0.84150350150064313</c:v>
                </c:pt>
                <c:pt idx="3350">
                  <c:v>0.84136058310704587</c:v>
                </c:pt>
                <c:pt idx="3351">
                  <c:v>0.84121766471344861</c:v>
                </c:pt>
                <c:pt idx="3352">
                  <c:v>0.84121766471344861</c:v>
                </c:pt>
                <c:pt idx="3353">
                  <c:v>0.84107474631985135</c:v>
                </c:pt>
                <c:pt idx="3354">
                  <c:v>0.84093182792625409</c:v>
                </c:pt>
                <c:pt idx="3355">
                  <c:v>0.84078890953265684</c:v>
                </c:pt>
                <c:pt idx="3356">
                  <c:v>0.84064599113905958</c:v>
                </c:pt>
                <c:pt idx="3357">
                  <c:v>0.84064599113905958</c:v>
                </c:pt>
                <c:pt idx="3358">
                  <c:v>0.84050307274546232</c:v>
                </c:pt>
                <c:pt idx="3359">
                  <c:v>0.84036015435186506</c:v>
                </c:pt>
                <c:pt idx="3360">
                  <c:v>0.84021723595826781</c:v>
                </c:pt>
                <c:pt idx="3361">
                  <c:v>0.84007431756467055</c:v>
                </c:pt>
                <c:pt idx="3362">
                  <c:v>0.84007431756467055</c:v>
                </c:pt>
                <c:pt idx="3363">
                  <c:v>0.84007431756467055</c:v>
                </c:pt>
                <c:pt idx="3364">
                  <c:v>0.83993139917107329</c:v>
                </c:pt>
                <c:pt idx="3365">
                  <c:v>0.83978848077747603</c:v>
                </c:pt>
                <c:pt idx="3366">
                  <c:v>0.83964556238387877</c:v>
                </c:pt>
                <c:pt idx="3367">
                  <c:v>0.83964556238387877</c:v>
                </c:pt>
                <c:pt idx="3368">
                  <c:v>0.83964556238387877</c:v>
                </c:pt>
                <c:pt idx="3369">
                  <c:v>0.83964556238387877</c:v>
                </c:pt>
                <c:pt idx="3370">
                  <c:v>0.83964556238387877</c:v>
                </c:pt>
                <c:pt idx="3371">
                  <c:v>0.83964556238387877</c:v>
                </c:pt>
                <c:pt idx="3372">
                  <c:v>0.83950264399028152</c:v>
                </c:pt>
                <c:pt idx="3373">
                  <c:v>0.83950264399028152</c:v>
                </c:pt>
                <c:pt idx="3374">
                  <c:v>0.83935972559668426</c:v>
                </c:pt>
                <c:pt idx="3375">
                  <c:v>0.83935972559668426</c:v>
                </c:pt>
                <c:pt idx="3376">
                  <c:v>0.83935972559668426</c:v>
                </c:pt>
                <c:pt idx="3377">
                  <c:v>0.839216807203087</c:v>
                </c:pt>
                <c:pt idx="3378">
                  <c:v>0.839216807203087</c:v>
                </c:pt>
                <c:pt idx="3379">
                  <c:v>0.839216807203087</c:v>
                </c:pt>
                <c:pt idx="3380">
                  <c:v>0.83907388880948974</c:v>
                </c:pt>
                <c:pt idx="3381">
                  <c:v>0.83893097041589249</c:v>
                </c:pt>
                <c:pt idx="3382">
                  <c:v>0.83878805202229523</c:v>
                </c:pt>
                <c:pt idx="3383">
                  <c:v>0.83878805202229523</c:v>
                </c:pt>
                <c:pt idx="3384">
                  <c:v>0.83864513362869797</c:v>
                </c:pt>
                <c:pt idx="3385">
                  <c:v>0.83864513362869797</c:v>
                </c:pt>
                <c:pt idx="3386">
                  <c:v>0.83864513362869797</c:v>
                </c:pt>
                <c:pt idx="3387">
                  <c:v>0.83864513362869797</c:v>
                </c:pt>
                <c:pt idx="3388">
                  <c:v>0.83864513362869797</c:v>
                </c:pt>
                <c:pt idx="3389">
                  <c:v>0.83850221523510071</c:v>
                </c:pt>
                <c:pt idx="3390">
                  <c:v>0.83835929684150345</c:v>
                </c:pt>
                <c:pt idx="3391">
                  <c:v>0.8382163784479062</c:v>
                </c:pt>
                <c:pt idx="3392">
                  <c:v>0.83807346005430894</c:v>
                </c:pt>
                <c:pt idx="3393">
                  <c:v>0.83807346005430894</c:v>
                </c:pt>
                <c:pt idx="3394">
                  <c:v>0.83793054166071168</c:v>
                </c:pt>
                <c:pt idx="3395">
                  <c:v>0.83793054166071168</c:v>
                </c:pt>
                <c:pt idx="3396">
                  <c:v>0.83778762326711442</c:v>
                </c:pt>
                <c:pt idx="3397">
                  <c:v>0.83764470487351717</c:v>
                </c:pt>
                <c:pt idx="3398">
                  <c:v>0.83750178647991991</c:v>
                </c:pt>
                <c:pt idx="3399">
                  <c:v>0.83735886808632265</c:v>
                </c:pt>
                <c:pt idx="3400">
                  <c:v>0.83735886808632265</c:v>
                </c:pt>
                <c:pt idx="3401">
                  <c:v>0.83721594969272539</c:v>
                </c:pt>
                <c:pt idx="3402">
                  <c:v>0.83707303129912813</c:v>
                </c:pt>
                <c:pt idx="3403">
                  <c:v>0.83693011290553088</c:v>
                </c:pt>
                <c:pt idx="3404">
                  <c:v>0.83678719451193362</c:v>
                </c:pt>
                <c:pt idx="3405">
                  <c:v>0.83664427611833636</c:v>
                </c:pt>
                <c:pt idx="3406">
                  <c:v>0.83664427611833636</c:v>
                </c:pt>
                <c:pt idx="3407">
                  <c:v>0.83650135772473921</c:v>
                </c:pt>
                <c:pt idx="3408">
                  <c:v>0.83650135772473921</c:v>
                </c:pt>
                <c:pt idx="3409">
                  <c:v>0.83650135772473921</c:v>
                </c:pt>
                <c:pt idx="3410">
                  <c:v>0.83650135772473921</c:v>
                </c:pt>
                <c:pt idx="3411">
                  <c:v>0.83635843933114196</c:v>
                </c:pt>
                <c:pt idx="3412">
                  <c:v>0.83635843933114196</c:v>
                </c:pt>
                <c:pt idx="3413">
                  <c:v>0.83635843933114196</c:v>
                </c:pt>
                <c:pt idx="3414">
                  <c:v>0.83635843933114196</c:v>
                </c:pt>
                <c:pt idx="3415">
                  <c:v>0.8362155209375447</c:v>
                </c:pt>
                <c:pt idx="3416">
                  <c:v>0.8362155209375447</c:v>
                </c:pt>
                <c:pt idx="3417">
                  <c:v>0.83607260254394744</c:v>
                </c:pt>
                <c:pt idx="3418">
                  <c:v>0.83592968415035018</c:v>
                </c:pt>
                <c:pt idx="3419">
                  <c:v>0.83592968415035018</c:v>
                </c:pt>
                <c:pt idx="3420">
                  <c:v>0.83592968415035018</c:v>
                </c:pt>
                <c:pt idx="3421">
                  <c:v>0.83578676575675293</c:v>
                </c:pt>
                <c:pt idx="3422">
                  <c:v>0.83564384736315567</c:v>
                </c:pt>
                <c:pt idx="3423">
                  <c:v>0.83564384736315567</c:v>
                </c:pt>
                <c:pt idx="3424">
                  <c:v>0.83550092896955841</c:v>
                </c:pt>
                <c:pt idx="3425">
                  <c:v>0.83535801057596115</c:v>
                </c:pt>
                <c:pt idx="3426">
                  <c:v>0.83535801057596115</c:v>
                </c:pt>
                <c:pt idx="3427">
                  <c:v>0.83535801057596115</c:v>
                </c:pt>
                <c:pt idx="3428">
                  <c:v>0.83535801057596115</c:v>
                </c:pt>
                <c:pt idx="3429">
                  <c:v>0.83535801057596115</c:v>
                </c:pt>
                <c:pt idx="3430">
                  <c:v>0.83521509218236389</c:v>
                </c:pt>
                <c:pt idx="3431">
                  <c:v>0.83521509218236389</c:v>
                </c:pt>
                <c:pt idx="3432">
                  <c:v>0.83507217378876664</c:v>
                </c:pt>
                <c:pt idx="3433">
                  <c:v>0.83507217378876664</c:v>
                </c:pt>
                <c:pt idx="3434">
                  <c:v>0.83492925539516938</c:v>
                </c:pt>
                <c:pt idx="3435">
                  <c:v>0.83492925539516938</c:v>
                </c:pt>
                <c:pt idx="3436">
                  <c:v>0.83478633700157212</c:v>
                </c:pt>
                <c:pt idx="3437">
                  <c:v>0.83464341860797486</c:v>
                </c:pt>
                <c:pt idx="3438">
                  <c:v>0.83450050021437761</c:v>
                </c:pt>
                <c:pt idx="3439">
                  <c:v>0.83450050021437761</c:v>
                </c:pt>
                <c:pt idx="3440">
                  <c:v>0.83450050021437761</c:v>
                </c:pt>
                <c:pt idx="3441">
                  <c:v>0.83435758182078035</c:v>
                </c:pt>
                <c:pt idx="3442">
                  <c:v>0.83421466342718309</c:v>
                </c:pt>
                <c:pt idx="3443">
                  <c:v>0.83407174503358583</c:v>
                </c:pt>
                <c:pt idx="3444">
                  <c:v>0.83407174503358583</c:v>
                </c:pt>
                <c:pt idx="3445">
                  <c:v>0.83407174503358583</c:v>
                </c:pt>
                <c:pt idx="3446">
                  <c:v>0.83407174503358583</c:v>
                </c:pt>
                <c:pt idx="3447">
                  <c:v>0.83392882663998857</c:v>
                </c:pt>
                <c:pt idx="3448">
                  <c:v>0.83392882663998857</c:v>
                </c:pt>
                <c:pt idx="3449">
                  <c:v>0.83392882663998857</c:v>
                </c:pt>
                <c:pt idx="3450">
                  <c:v>0.83392882663998857</c:v>
                </c:pt>
                <c:pt idx="3451">
                  <c:v>0.83392882663998857</c:v>
                </c:pt>
                <c:pt idx="3452">
                  <c:v>0.83378590824639132</c:v>
                </c:pt>
                <c:pt idx="3453">
                  <c:v>0.83378590824639132</c:v>
                </c:pt>
                <c:pt idx="3454">
                  <c:v>0.83378590824639132</c:v>
                </c:pt>
                <c:pt idx="3455">
                  <c:v>0.83364298985279406</c:v>
                </c:pt>
                <c:pt idx="3456">
                  <c:v>0.8335000714591968</c:v>
                </c:pt>
                <c:pt idx="3457">
                  <c:v>0.83335715306559954</c:v>
                </c:pt>
                <c:pt idx="3458">
                  <c:v>0.83321423467200229</c:v>
                </c:pt>
                <c:pt idx="3459">
                  <c:v>0.83307131627840503</c:v>
                </c:pt>
                <c:pt idx="3460">
                  <c:v>0.83292839788480777</c:v>
                </c:pt>
                <c:pt idx="3461">
                  <c:v>0.83292839788480777</c:v>
                </c:pt>
                <c:pt idx="3462">
                  <c:v>0.83278547949121051</c:v>
                </c:pt>
                <c:pt idx="3463">
                  <c:v>0.83278547949121051</c:v>
                </c:pt>
                <c:pt idx="3464">
                  <c:v>0.83278547949121051</c:v>
                </c:pt>
                <c:pt idx="3465">
                  <c:v>0.83278547949121051</c:v>
                </c:pt>
                <c:pt idx="3466">
                  <c:v>0.83278547949121051</c:v>
                </c:pt>
                <c:pt idx="3467">
                  <c:v>0.83278547949121051</c:v>
                </c:pt>
                <c:pt idx="3468">
                  <c:v>0.83278547949121051</c:v>
                </c:pt>
                <c:pt idx="3469">
                  <c:v>0.83264256109761325</c:v>
                </c:pt>
                <c:pt idx="3470">
                  <c:v>0.83264256109761325</c:v>
                </c:pt>
                <c:pt idx="3471">
                  <c:v>0.83264256109761325</c:v>
                </c:pt>
                <c:pt idx="3472">
                  <c:v>0.832499642704016</c:v>
                </c:pt>
                <c:pt idx="3473">
                  <c:v>0.832499642704016</c:v>
                </c:pt>
                <c:pt idx="3474">
                  <c:v>0.832499642704016</c:v>
                </c:pt>
                <c:pt idx="3475">
                  <c:v>0.83235672431041874</c:v>
                </c:pt>
                <c:pt idx="3476">
                  <c:v>0.83235672431041874</c:v>
                </c:pt>
                <c:pt idx="3477">
                  <c:v>0.83221380591682148</c:v>
                </c:pt>
                <c:pt idx="3478">
                  <c:v>0.83207088752322422</c:v>
                </c:pt>
                <c:pt idx="3479">
                  <c:v>0.83207088752322422</c:v>
                </c:pt>
                <c:pt idx="3480">
                  <c:v>0.83207088752322422</c:v>
                </c:pt>
                <c:pt idx="3481">
                  <c:v>0.83207088752322422</c:v>
                </c:pt>
                <c:pt idx="3482">
                  <c:v>0.83192796912962697</c:v>
                </c:pt>
                <c:pt idx="3483">
                  <c:v>0.83192796912962697</c:v>
                </c:pt>
                <c:pt idx="3484">
                  <c:v>0.83192796912962697</c:v>
                </c:pt>
                <c:pt idx="3485">
                  <c:v>0.83192796912962697</c:v>
                </c:pt>
                <c:pt idx="3486">
                  <c:v>0.83192796912962697</c:v>
                </c:pt>
                <c:pt idx="3487">
                  <c:v>0.83192796912962697</c:v>
                </c:pt>
                <c:pt idx="3488">
                  <c:v>0.83192796912962697</c:v>
                </c:pt>
                <c:pt idx="3489">
                  <c:v>0.83192796912962697</c:v>
                </c:pt>
                <c:pt idx="3490">
                  <c:v>0.83178505073602971</c:v>
                </c:pt>
                <c:pt idx="3491">
                  <c:v>0.83178505073602971</c:v>
                </c:pt>
                <c:pt idx="3492">
                  <c:v>0.83164213234243245</c:v>
                </c:pt>
                <c:pt idx="3493">
                  <c:v>0.83164213234243245</c:v>
                </c:pt>
                <c:pt idx="3494">
                  <c:v>0.83164213234243245</c:v>
                </c:pt>
                <c:pt idx="3495">
                  <c:v>0.83164213234243245</c:v>
                </c:pt>
                <c:pt idx="3496">
                  <c:v>0.83164213234243245</c:v>
                </c:pt>
                <c:pt idx="3497">
                  <c:v>0.83164213234243245</c:v>
                </c:pt>
                <c:pt idx="3498">
                  <c:v>0.83149921394883519</c:v>
                </c:pt>
                <c:pt idx="3499">
                  <c:v>0.83149921394883519</c:v>
                </c:pt>
                <c:pt idx="3500">
                  <c:v>0.83149921394883519</c:v>
                </c:pt>
                <c:pt idx="3501">
                  <c:v>0.83149921394883519</c:v>
                </c:pt>
                <c:pt idx="3502">
                  <c:v>0.83149921394883519</c:v>
                </c:pt>
                <c:pt idx="3503">
                  <c:v>0.83149921394883519</c:v>
                </c:pt>
                <c:pt idx="3504">
                  <c:v>0.83135629555523793</c:v>
                </c:pt>
                <c:pt idx="3505">
                  <c:v>0.83135629555523793</c:v>
                </c:pt>
                <c:pt idx="3506">
                  <c:v>0.83135629555523793</c:v>
                </c:pt>
                <c:pt idx="3507">
                  <c:v>0.83135629555523793</c:v>
                </c:pt>
                <c:pt idx="3508">
                  <c:v>0.83135629555523793</c:v>
                </c:pt>
                <c:pt idx="3509">
                  <c:v>0.83135629555523793</c:v>
                </c:pt>
                <c:pt idx="3510">
                  <c:v>0.83135629555523793</c:v>
                </c:pt>
                <c:pt idx="3511">
                  <c:v>0.83121337716164068</c:v>
                </c:pt>
                <c:pt idx="3512">
                  <c:v>0.83121337716164068</c:v>
                </c:pt>
                <c:pt idx="3513">
                  <c:v>0.83107045876804342</c:v>
                </c:pt>
                <c:pt idx="3514">
                  <c:v>0.83107045876804342</c:v>
                </c:pt>
                <c:pt idx="3515">
                  <c:v>0.83107045876804342</c:v>
                </c:pt>
                <c:pt idx="3516">
                  <c:v>0.83107045876804342</c:v>
                </c:pt>
                <c:pt idx="3517">
                  <c:v>0.83107045876804342</c:v>
                </c:pt>
                <c:pt idx="3518">
                  <c:v>0.83092754037444616</c:v>
                </c:pt>
                <c:pt idx="3519">
                  <c:v>0.83092754037444616</c:v>
                </c:pt>
                <c:pt idx="3520">
                  <c:v>0.8307846219808489</c:v>
                </c:pt>
                <c:pt idx="3521">
                  <c:v>0.83064170358725165</c:v>
                </c:pt>
                <c:pt idx="3522">
                  <c:v>0.83049878519365439</c:v>
                </c:pt>
                <c:pt idx="3523">
                  <c:v>0.83049878519365439</c:v>
                </c:pt>
                <c:pt idx="3524">
                  <c:v>0.83049878519365439</c:v>
                </c:pt>
                <c:pt idx="3525">
                  <c:v>0.83049878519365439</c:v>
                </c:pt>
                <c:pt idx="3526">
                  <c:v>0.83035586680005713</c:v>
                </c:pt>
                <c:pt idx="3527">
                  <c:v>0.83035586680005713</c:v>
                </c:pt>
                <c:pt idx="3528">
                  <c:v>0.83035586680005713</c:v>
                </c:pt>
                <c:pt idx="3529">
                  <c:v>0.83021294840645987</c:v>
                </c:pt>
                <c:pt idx="3530">
                  <c:v>0.83007003001286261</c:v>
                </c:pt>
                <c:pt idx="3531">
                  <c:v>0.83007003001286261</c:v>
                </c:pt>
                <c:pt idx="3532">
                  <c:v>0.83007003001286261</c:v>
                </c:pt>
                <c:pt idx="3533">
                  <c:v>0.82992711161926547</c:v>
                </c:pt>
                <c:pt idx="3534">
                  <c:v>0.82978419322566821</c:v>
                </c:pt>
                <c:pt idx="3535">
                  <c:v>0.82978419322566821</c:v>
                </c:pt>
                <c:pt idx="3536">
                  <c:v>0.82964127483207095</c:v>
                </c:pt>
                <c:pt idx="3537">
                  <c:v>0.82964127483207095</c:v>
                </c:pt>
                <c:pt idx="3538">
                  <c:v>0.82964127483207095</c:v>
                </c:pt>
                <c:pt idx="3539">
                  <c:v>0.82964127483207095</c:v>
                </c:pt>
                <c:pt idx="3540">
                  <c:v>0.82949835643847369</c:v>
                </c:pt>
                <c:pt idx="3541">
                  <c:v>0.82949835643847369</c:v>
                </c:pt>
                <c:pt idx="3542">
                  <c:v>0.82949835643847369</c:v>
                </c:pt>
                <c:pt idx="3543">
                  <c:v>0.82949835643847369</c:v>
                </c:pt>
                <c:pt idx="3544">
                  <c:v>0.82949835643847369</c:v>
                </c:pt>
                <c:pt idx="3545">
                  <c:v>0.82949835643847369</c:v>
                </c:pt>
                <c:pt idx="3546">
                  <c:v>0.82935543804487644</c:v>
                </c:pt>
                <c:pt idx="3547">
                  <c:v>0.82935543804487644</c:v>
                </c:pt>
                <c:pt idx="3548">
                  <c:v>0.82921251965127918</c:v>
                </c:pt>
                <c:pt idx="3549">
                  <c:v>0.82906960125768192</c:v>
                </c:pt>
                <c:pt idx="3550">
                  <c:v>0.82892668286408466</c:v>
                </c:pt>
                <c:pt idx="3551">
                  <c:v>0.82892668286408466</c:v>
                </c:pt>
                <c:pt idx="3552">
                  <c:v>0.82892668286408466</c:v>
                </c:pt>
                <c:pt idx="3553">
                  <c:v>0.82892668286408466</c:v>
                </c:pt>
                <c:pt idx="3554">
                  <c:v>0.82892668286408466</c:v>
                </c:pt>
                <c:pt idx="3555">
                  <c:v>0.82878376447048741</c:v>
                </c:pt>
                <c:pt idx="3556">
                  <c:v>0.82878376447048741</c:v>
                </c:pt>
                <c:pt idx="3557">
                  <c:v>0.82878376447048741</c:v>
                </c:pt>
                <c:pt idx="3558">
                  <c:v>0.82878376447048741</c:v>
                </c:pt>
                <c:pt idx="3559">
                  <c:v>0.82864084607689015</c:v>
                </c:pt>
                <c:pt idx="3560">
                  <c:v>0.82849792768329289</c:v>
                </c:pt>
                <c:pt idx="3561">
                  <c:v>0.82849792768329289</c:v>
                </c:pt>
                <c:pt idx="3562">
                  <c:v>0.82835500928969563</c:v>
                </c:pt>
                <c:pt idx="3563">
                  <c:v>0.82821209089609837</c:v>
                </c:pt>
                <c:pt idx="3564">
                  <c:v>0.82821209089609837</c:v>
                </c:pt>
                <c:pt idx="3565">
                  <c:v>0.82821209089609837</c:v>
                </c:pt>
                <c:pt idx="3566">
                  <c:v>0.82806917250250112</c:v>
                </c:pt>
                <c:pt idx="3567">
                  <c:v>0.82806917250250112</c:v>
                </c:pt>
                <c:pt idx="3568">
                  <c:v>0.82792625410890386</c:v>
                </c:pt>
                <c:pt idx="3569">
                  <c:v>0.8277833357153066</c:v>
                </c:pt>
                <c:pt idx="3570">
                  <c:v>0.82764041732170934</c:v>
                </c:pt>
                <c:pt idx="3571">
                  <c:v>0.82764041732170934</c:v>
                </c:pt>
                <c:pt idx="3572">
                  <c:v>0.82749749892811209</c:v>
                </c:pt>
                <c:pt idx="3573">
                  <c:v>0.82749749892811209</c:v>
                </c:pt>
                <c:pt idx="3574">
                  <c:v>0.82735458053451483</c:v>
                </c:pt>
                <c:pt idx="3575">
                  <c:v>0.82735458053451483</c:v>
                </c:pt>
                <c:pt idx="3576">
                  <c:v>0.82735458053451483</c:v>
                </c:pt>
                <c:pt idx="3577">
                  <c:v>0.82735458053451483</c:v>
                </c:pt>
                <c:pt idx="3578">
                  <c:v>0.82735458053451483</c:v>
                </c:pt>
                <c:pt idx="3579">
                  <c:v>0.82721166214091757</c:v>
                </c:pt>
                <c:pt idx="3580">
                  <c:v>0.82706874374732031</c:v>
                </c:pt>
                <c:pt idx="3581">
                  <c:v>0.82706874374732031</c:v>
                </c:pt>
                <c:pt idx="3582">
                  <c:v>0.82706874374732031</c:v>
                </c:pt>
                <c:pt idx="3583">
                  <c:v>0.82692582535372305</c:v>
                </c:pt>
                <c:pt idx="3584">
                  <c:v>0.82692582535372305</c:v>
                </c:pt>
                <c:pt idx="3585">
                  <c:v>0.8267829069601258</c:v>
                </c:pt>
                <c:pt idx="3586">
                  <c:v>0.8267829069601258</c:v>
                </c:pt>
                <c:pt idx="3587">
                  <c:v>0.82663998856652854</c:v>
                </c:pt>
                <c:pt idx="3588">
                  <c:v>0.82663998856652854</c:v>
                </c:pt>
                <c:pt idx="3589">
                  <c:v>0.82649707017293128</c:v>
                </c:pt>
                <c:pt idx="3590">
                  <c:v>0.82649707017293128</c:v>
                </c:pt>
                <c:pt idx="3591">
                  <c:v>0.82635415177933402</c:v>
                </c:pt>
                <c:pt idx="3592">
                  <c:v>0.82621123338573677</c:v>
                </c:pt>
                <c:pt idx="3593">
                  <c:v>0.82606831499213951</c:v>
                </c:pt>
                <c:pt idx="3594">
                  <c:v>0.82606831499213951</c:v>
                </c:pt>
                <c:pt idx="3595">
                  <c:v>0.82592539659854225</c:v>
                </c:pt>
                <c:pt idx="3596">
                  <c:v>0.82592539659854225</c:v>
                </c:pt>
                <c:pt idx="3597">
                  <c:v>0.82578247820494499</c:v>
                </c:pt>
                <c:pt idx="3598">
                  <c:v>0.82578247820494499</c:v>
                </c:pt>
                <c:pt idx="3599">
                  <c:v>0.82578247820494499</c:v>
                </c:pt>
                <c:pt idx="3600">
                  <c:v>0.82578247820494499</c:v>
                </c:pt>
                <c:pt idx="3601">
                  <c:v>0.82578247820494499</c:v>
                </c:pt>
                <c:pt idx="3602">
                  <c:v>0.82578247820494499</c:v>
                </c:pt>
                <c:pt idx="3603">
                  <c:v>0.82578247820494499</c:v>
                </c:pt>
                <c:pt idx="3604">
                  <c:v>0.82563955981134773</c:v>
                </c:pt>
                <c:pt idx="3605">
                  <c:v>0.82549664141775048</c:v>
                </c:pt>
                <c:pt idx="3606">
                  <c:v>0.82535372302415322</c:v>
                </c:pt>
                <c:pt idx="3607">
                  <c:v>0.82521080463055596</c:v>
                </c:pt>
                <c:pt idx="3608">
                  <c:v>0.82521080463055596</c:v>
                </c:pt>
                <c:pt idx="3609">
                  <c:v>0.82521080463055596</c:v>
                </c:pt>
                <c:pt idx="3610">
                  <c:v>0.82521080463055596</c:v>
                </c:pt>
                <c:pt idx="3611">
                  <c:v>0.82521080463055596</c:v>
                </c:pt>
                <c:pt idx="3612">
                  <c:v>0.82521080463055596</c:v>
                </c:pt>
                <c:pt idx="3613">
                  <c:v>0.82521080463055596</c:v>
                </c:pt>
                <c:pt idx="3614">
                  <c:v>0.82521080463055596</c:v>
                </c:pt>
                <c:pt idx="3615">
                  <c:v>0.8250678862369587</c:v>
                </c:pt>
                <c:pt idx="3616">
                  <c:v>0.8250678862369587</c:v>
                </c:pt>
                <c:pt idx="3617">
                  <c:v>0.8250678862369587</c:v>
                </c:pt>
                <c:pt idx="3618">
                  <c:v>0.82492496784336145</c:v>
                </c:pt>
                <c:pt idx="3619">
                  <c:v>0.82492496784336145</c:v>
                </c:pt>
                <c:pt idx="3620">
                  <c:v>0.82478204944976419</c:v>
                </c:pt>
                <c:pt idx="3621">
                  <c:v>0.82463913105616693</c:v>
                </c:pt>
                <c:pt idx="3622">
                  <c:v>0.82449621266256967</c:v>
                </c:pt>
                <c:pt idx="3623">
                  <c:v>0.82435329426897241</c:v>
                </c:pt>
                <c:pt idx="3624">
                  <c:v>0.82435329426897241</c:v>
                </c:pt>
                <c:pt idx="3625">
                  <c:v>0.82421037587537516</c:v>
                </c:pt>
                <c:pt idx="3626">
                  <c:v>0.82421037587537516</c:v>
                </c:pt>
                <c:pt idx="3627">
                  <c:v>0.82421037587537516</c:v>
                </c:pt>
                <c:pt idx="3628">
                  <c:v>0.82421037587537516</c:v>
                </c:pt>
                <c:pt idx="3629">
                  <c:v>0.82421037587537516</c:v>
                </c:pt>
                <c:pt idx="3630">
                  <c:v>0.82421037587537516</c:v>
                </c:pt>
                <c:pt idx="3631">
                  <c:v>0.82421037587537516</c:v>
                </c:pt>
                <c:pt idx="3632">
                  <c:v>0.8240674574817779</c:v>
                </c:pt>
                <c:pt idx="3633">
                  <c:v>0.8240674574817779</c:v>
                </c:pt>
                <c:pt idx="3634">
                  <c:v>0.8240674574817779</c:v>
                </c:pt>
                <c:pt idx="3635">
                  <c:v>0.8240674574817779</c:v>
                </c:pt>
                <c:pt idx="3636">
                  <c:v>0.8240674574817779</c:v>
                </c:pt>
                <c:pt idx="3637">
                  <c:v>0.8240674574817779</c:v>
                </c:pt>
                <c:pt idx="3638">
                  <c:v>0.8240674574817779</c:v>
                </c:pt>
                <c:pt idx="3639">
                  <c:v>0.8240674574817779</c:v>
                </c:pt>
                <c:pt idx="3640">
                  <c:v>0.8240674574817779</c:v>
                </c:pt>
                <c:pt idx="3641">
                  <c:v>0.82392453908818064</c:v>
                </c:pt>
                <c:pt idx="3642">
                  <c:v>0.82392453908818064</c:v>
                </c:pt>
                <c:pt idx="3643">
                  <c:v>0.82392453908818064</c:v>
                </c:pt>
                <c:pt idx="3644">
                  <c:v>0.82378162069458338</c:v>
                </c:pt>
                <c:pt idx="3645">
                  <c:v>0.82378162069458338</c:v>
                </c:pt>
                <c:pt idx="3646">
                  <c:v>0.82363870230098613</c:v>
                </c:pt>
                <c:pt idx="3647">
                  <c:v>0.82363870230098613</c:v>
                </c:pt>
                <c:pt idx="3648">
                  <c:v>0.82349578390738887</c:v>
                </c:pt>
                <c:pt idx="3649">
                  <c:v>0.82335286551379161</c:v>
                </c:pt>
                <c:pt idx="3650">
                  <c:v>0.82320994712019435</c:v>
                </c:pt>
                <c:pt idx="3651">
                  <c:v>0.82320994712019435</c:v>
                </c:pt>
                <c:pt idx="3652">
                  <c:v>0.82320994712019435</c:v>
                </c:pt>
                <c:pt idx="3653">
                  <c:v>0.82306702872659709</c:v>
                </c:pt>
                <c:pt idx="3654">
                  <c:v>0.82306702872659709</c:v>
                </c:pt>
                <c:pt idx="3655">
                  <c:v>0.82292411033299984</c:v>
                </c:pt>
                <c:pt idx="3656">
                  <c:v>0.82278119193940258</c:v>
                </c:pt>
                <c:pt idx="3657">
                  <c:v>0.82278119193940258</c:v>
                </c:pt>
                <c:pt idx="3658">
                  <c:v>0.82278119193940258</c:v>
                </c:pt>
                <c:pt idx="3659">
                  <c:v>0.82263827354580532</c:v>
                </c:pt>
                <c:pt idx="3660">
                  <c:v>0.82249535515220806</c:v>
                </c:pt>
                <c:pt idx="3661">
                  <c:v>0.82235243675861081</c:v>
                </c:pt>
                <c:pt idx="3662">
                  <c:v>0.82220951836501355</c:v>
                </c:pt>
                <c:pt idx="3663">
                  <c:v>0.82206659997141629</c:v>
                </c:pt>
                <c:pt idx="3664">
                  <c:v>0.82206659997141629</c:v>
                </c:pt>
                <c:pt idx="3665">
                  <c:v>0.82192368157781903</c:v>
                </c:pt>
                <c:pt idx="3666">
                  <c:v>0.82178076318422177</c:v>
                </c:pt>
                <c:pt idx="3667">
                  <c:v>0.82178076318422177</c:v>
                </c:pt>
                <c:pt idx="3668">
                  <c:v>0.82163784479062452</c:v>
                </c:pt>
                <c:pt idx="3669">
                  <c:v>0.82163784479062452</c:v>
                </c:pt>
                <c:pt idx="3670">
                  <c:v>0.82163784479062452</c:v>
                </c:pt>
                <c:pt idx="3671">
                  <c:v>0.82163784479062452</c:v>
                </c:pt>
                <c:pt idx="3672">
                  <c:v>0.82163784479062452</c:v>
                </c:pt>
                <c:pt idx="3673">
                  <c:v>0.82149492639702726</c:v>
                </c:pt>
                <c:pt idx="3674">
                  <c:v>0.82135200800343</c:v>
                </c:pt>
                <c:pt idx="3675">
                  <c:v>0.82120908960983274</c:v>
                </c:pt>
                <c:pt idx="3676">
                  <c:v>0.82106617121623549</c:v>
                </c:pt>
                <c:pt idx="3677">
                  <c:v>0.82092325282263823</c:v>
                </c:pt>
                <c:pt idx="3678">
                  <c:v>0.82092325282263823</c:v>
                </c:pt>
                <c:pt idx="3679">
                  <c:v>0.82092325282263823</c:v>
                </c:pt>
                <c:pt idx="3680">
                  <c:v>0.82092325282263823</c:v>
                </c:pt>
                <c:pt idx="3681">
                  <c:v>0.82092325282263823</c:v>
                </c:pt>
                <c:pt idx="3682">
                  <c:v>0.82078033442904097</c:v>
                </c:pt>
                <c:pt idx="3683">
                  <c:v>0.82063741603544371</c:v>
                </c:pt>
                <c:pt idx="3684">
                  <c:v>0.82049449764184645</c:v>
                </c:pt>
                <c:pt idx="3685">
                  <c:v>0.8203515792482492</c:v>
                </c:pt>
                <c:pt idx="3686">
                  <c:v>0.82020866085465194</c:v>
                </c:pt>
                <c:pt idx="3687">
                  <c:v>0.82006574246105468</c:v>
                </c:pt>
                <c:pt idx="3688">
                  <c:v>0.81992282406745742</c:v>
                </c:pt>
                <c:pt idx="3689">
                  <c:v>0.81977990567386017</c:v>
                </c:pt>
                <c:pt idx="3690">
                  <c:v>0.81963698728026291</c:v>
                </c:pt>
                <c:pt idx="3691">
                  <c:v>0.81963698728026291</c:v>
                </c:pt>
                <c:pt idx="3692">
                  <c:v>0.81963698728026291</c:v>
                </c:pt>
                <c:pt idx="3693">
                  <c:v>0.81949406888666565</c:v>
                </c:pt>
                <c:pt idx="3694">
                  <c:v>0.81949406888666565</c:v>
                </c:pt>
                <c:pt idx="3695">
                  <c:v>0.81935115049306839</c:v>
                </c:pt>
                <c:pt idx="3696">
                  <c:v>0.81935115049306839</c:v>
                </c:pt>
                <c:pt idx="3697">
                  <c:v>0.81920823209947113</c:v>
                </c:pt>
                <c:pt idx="3698">
                  <c:v>0.81920823209947113</c:v>
                </c:pt>
                <c:pt idx="3699">
                  <c:v>0.81906531370587399</c:v>
                </c:pt>
                <c:pt idx="3700">
                  <c:v>0.81906531370587399</c:v>
                </c:pt>
                <c:pt idx="3701">
                  <c:v>0.81892239531227673</c:v>
                </c:pt>
                <c:pt idx="3702">
                  <c:v>0.81877947691867947</c:v>
                </c:pt>
                <c:pt idx="3703">
                  <c:v>0.81863655852508221</c:v>
                </c:pt>
                <c:pt idx="3704">
                  <c:v>0.81849364013148496</c:v>
                </c:pt>
                <c:pt idx="3705">
                  <c:v>0.8183507217378877</c:v>
                </c:pt>
                <c:pt idx="3706">
                  <c:v>0.8183507217378877</c:v>
                </c:pt>
                <c:pt idx="3707">
                  <c:v>0.8183507217378877</c:v>
                </c:pt>
                <c:pt idx="3708">
                  <c:v>0.81820780334429044</c:v>
                </c:pt>
                <c:pt idx="3709">
                  <c:v>0.81820780334429044</c:v>
                </c:pt>
                <c:pt idx="3710">
                  <c:v>0.81820780334429044</c:v>
                </c:pt>
                <c:pt idx="3711">
                  <c:v>0.81820780334429044</c:v>
                </c:pt>
                <c:pt idx="3712">
                  <c:v>0.81820780334429044</c:v>
                </c:pt>
                <c:pt idx="3713">
                  <c:v>0.81806488495069318</c:v>
                </c:pt>
                <c:pt idx="3714">
                  <c:v>0.81806488495069318</c:v>
                </c:pt>
                <c:pt idx="3715">
                  <c:v>0.81792196655709593</c:v>
                </c:pt>
                <c:pt idx="3716">
                  <c:v>0.81777904816349867</c:v>
                </c:pt>
                <c:pt idx="3717">
                  <c:v>0.81777904816349867</c:v>
                </c:pt>
                <c:pt idx="3718">
                  <c:v>0.81777904816349867</c:v>
                </c:pt>
                <c:pt idx="3719">
                  <c:v>0.81763612976990141</c:v>
                </c:pt>
                <c:pt idx="3720">
                  <c:v>0.81763612976990141</c:v>
                </c:pt>
                <c:pt idx="3721">
                  <c:v>0.81749321137630415</c:v>
                </c:pt>
                <c:pt idx="3722">
                  <c:v>0.81735029298270689</c:v>
                </c:pt>
                <c:pt idx="3723">
                  <c:v>0.81720737458910964</c:v>
                </c:pt>
                <c:pt idx="3724">
                  <c:v>0.81706445619551238</c:v>
                </c:pt>
                <c:pt idx="3725">
                  <c:v>0.81706445619551238</c:v>
                </c:pt>
                <c:pt idx="3726">
                  <c:v>0.81692153780191512</c:v>
                </c:pt>
                <c:pt idx="3727">
                  <c:v>0.81677861940831786</c:v>
                </c:pt>
                <c:pt idx="3728">
                  <c:v>0.81677861940831786</c:v>
                </c:pt>
                <c:pt idx="3729">
                  <c:v>0.81677861940831786</c:v>
                </c:pt>
                <c:pt idx="3730">
                  <c:v>0.81677861940831786</c:v>
                </c:pt>
                <c:pt idx="3731">
                  <c:v>0.81663570101472061</c:v>
                </c:pt>
                <c:pt idx="3732">
                  <c:v>0.81663570101472061</c:v>
                </c:pt>
                <c:pt idx="3733">
                  <c:v>0.81663570101472061</c:v>
                </c:pt>
                <c:pt idx="3734">
                  <c:v>0.81649278262112335</c:v>
                </c:pt>
                <c:pt idx="3735">
                  <c:v>0.81634986422752609</c:v>
                </c:pt>
                <c:pt idx="3736">
                  <c:v>0.81634986422752609</c:v>
                </c:pt>
                <c:pt idx="3737">
                  <c:v>0.81620694583392883</c:v>
                </c:pt>
                <c:pt idx="3738">
                  <c:v>0.81620694583392883</c:v>
                </c:pt>
                <c:pt idx="3739">
                  <c:v>0.81620694583392883</c:v>
                </c:pt>
                <c:pt idx="3740">
                  <c:v>0.81620694583392883</c:v>
                </c:pt>
                <c:pt idx="3741">
                  <c:v>0.81620694583392883</c:v>
                </c:pt>
                <c:pt idx="3742">
                  <c:v>0.81620694583392883</c:v>
                </c:pt>
                <c:pt idx="3743">
                  <c:v>0.81606402744033157</c:v>
                </c:pt>
                <c:pt idx="3744">
                  <c:v>0.81592110904673432</c:v>
                </c:pt>
                <c:pt idx="3745">
                  <c:v>0.81592110904673432</c:v>
                </c:pt>
                <c:pt idx="3746">
                  <c:v>0.81577819065313706</c:v>
                </c:pt>
                <c:pt idx="3747">
                  <c:v>0.81577819065313706</c:v>
                </c:pt>
                <c:pt idx="3748">
                  <c:v>0.81577819065313706</c:v>
                </c:pt>
                <c:pt idx="3749">
                  <c:v>0.8156352722595398</c:v>
                </c:pt>
                <c:pt idx="3750">
                  <c:v>0.8156352722595398</c:v>
                </c:pt>
                <c:pt idx="3751">
                  <c:v>0.81549235386594254</c:v>
                </c:pt>
                <c:pt idx="3752">
                  <c:v>0.81549235386594254</c:v>
                </c:pt>
                <c:pt idx="3753">
                  <c:v>0.81534943547234529</c:v>
                </c:pt>
                <c:pt idx="3754">
                  <c:v>0.81534943547234529</c:v>
                </c:pt>
                <c:pt idx="3755">
                  <c:v>0.81534943547234529</c:v>
                </c:pt>
                <c:pt idx="3756">
                  <c:v>0.81520651707874803</c:v>
                </c:pt>
                <c:pt idx="3757">
                  <c:v>0.81520651707874803</c:v>
                </c:pt>
                <c:pt idx="3758">
                  <c:v>0.81506359868515077</c:v>
                </c:pt>
                <c:pt idx="3759">
                  <c:v>0.81492068029155351</c:v>
                </c:pt>
                <c:pt idx="3760">
                  <c:v>0.81477776189795625</c:v>
                </c:pt>
                <c:pt idx="3761">
                  <c:v>0.81477776189795625</c:v>
                </c:pt>
                <c:pt idx="3762">
                  <c:v>0.814634843504359</c:v>
                </c:pt>
                <c:pt idx="3763">
                  <c:v>0.81449192511076174</c:v>
                </c:pt>
                <c:pt idx="3764">
                  <c:v>0.81434900671716448</c:v>
                </c:pt>
                <c:pt idx="3765">
                  <c:v>0.81434900671716448</c:v>
                </c:pt>
                <c:pt idx="3766">
                  <c:v>0.81420608832356722</c:v>
                </c:pt>
                <c:pt idx="3767">
                  <c:v>0.81420608832356722</c:v>
                </c:pt>
                <c:pt idx="3768">
                  <c:v>0.81406316992996997</c:v>
                </c:pt>
                <c:pt idx="3769">
                  <c:v>0.81406316992996997</c:v>
                </c:pt>
                <c:pt idx="3770">
                  <c:v>0.81406316992996997</c:v>
                </c:pt>
                <c:pt idx="3771">
                  <c:v>0.81392025153637271</c:v>
                </c:pt>
                <c:pt idx="3772">
                  <c:v>0.81377733314277545</c:v>
                </c:pt>
                <c:pt idx="3773">
                  <c:v>0.81363441474917819</c:v>
                </c:pt>
                <c:pt idx="3774">
                  <c:v>0.81349149635558093</c:v>
                </c:pt>
                <c:pt idx="3775">
                  <c:v>0.81334857796198368</c:v>
                </c:pt>
                <c:pt idx="3776">
                  <c:v>0.81334857796198368</c:v>
                </c:pt>
                <c:pt idx="3777">
                  <c:v>0.81320565956838642</c:v>
                </c:pt>
                <c:pt idx="3778">
                  <c:v>0.81306274117478916</c:v>
                </c:pt>
                <c:pt idx="3779">
                  <c:v>0.8129198227811919</c:v>
                </c:pt>
                <c:pt idx="3780">
                  <c:v>0.8129198227811919</c:v>
                </c:pt>
                <c:pt idx="3781">
                  <c:v>0.81277690438759465</c:v>
                </c:pt>
                <c:pt idx="3782">
                  <c:v>0.81263398599399739</c:v>
                </c:pt>
                <c:pt idx="3783">
                  <c:v>0.81249106760040024</c:v>
                </c:pt>
                <c:pt idx="3784">
                  <c:v>0.81249106760040024</c:v>
                </c:pt>
                <c:pt idx="3785">
                  <c:v>0.81234814920680298</c:v>
                </c:pt>
                <c:pt idx="3786">
                  <c:v>0.81234814920680298</c:v>
                </c:pt>
                <c:pt idx="3787">
                  <c:v>0.81220523081320573</c:v>
                </c:pt>
                <c:pt idx="3788">
                  <c:v>0.81220523081320573</c:v>
                </c:pt>
                <c:pt idx="3789">
                  <c:v>0.81206231241960847</c:v>
                </c:pt>
                <c:pt idx="3790">
                  <c:v>0.81206231241960847</c:v>
                </c:pt>
                <c:pt idx="3791">
                  <c:v>0.81191939402601121</c:v>
                </c:pt>
                <c:pt idx="3792">
                  <c:v>0.81191939402601121</c:v>
                </c:pt>
                <c:pt idx="3793">
                  <c:v>0.81177647563241395</c:v>
                </c:pt>
                <c:pt idx="3794">
                  <c:v>0.81163355723881669</c:v>
                </c:pt>
                <c:pt idx="3795">
                  <c:v>0.81163355723881669</c:v>
                </c:pt>
                <c:pt idx="3796">
                  <c:v>0.81163355723881669</c:v>
                </c:pt>
                <c:pt idx="3797">
                  <c:v>0.81163355723881669</c:v>
                </c:pt>
                <c:pt idx="3798">
                  <c:v>0.81149063884521944</c:v>
                </c:pt>
                <c:pt idx="3799">
                  <c:v>0.81134772045162218</c:v>
                </c:pt>
                <c:pt idx="3800">
                  <c:v>0.81134772045162218</c:v>
                </c:pt>
                <c:pt idx="3801">
                  <c:v>0.81120480205802492</c:v>
                </c:pt>
                <c:pt idx="3802">
                  <c:v>0.81120480205802492</c:v>
                </c:pt>
                <c:pt idx="3803">
                  <c:v>0.81120480205802492</c:v>
                </c:pt>
                <c:pt idx="3804">
                  <c:v>0.81106188366442766</c:v>
                </c:pt>
                <c:pt idx="3805">
                  <c:v>0.81091896527083041</c:v>
                </c:pt>
                <c:pt idx="3806">
                  <c:v>0.81091896527083041</c:v>
                </c:pt>
                <c:pt idx="3807">
                  <c:v>0.81091896527083041</c:v>
                </c:pt>
                <c:pt idx="3808">
                  <c:v>0.81091896527083041</c:v>
                </c:pt>
                <c:pt idx="3809">
                  <c:v>0.81077604687723315</c:v>
                </c:pt>
                <c:pt idx="3810">
                  <c:v>0.81063312848363589</c:v>
                </c:pt>
                <c:pt idx="3811">
                  <c:v>0.81049021009003863</c:v>
                </c:pt>
                <c:pt idx="3812">
                  <c:v>0.81049021009003863</c:v>
                </c:pt>
                <c:pt idx="3813">
                  <c:v>0.81034729169644137</c:v>
                </c:pt>
                <c:pt idx="3814">
                  <c:v>0.81034729169644137</c:v>
                </c:pt>
                <c:pt idx="3815">
                  <c:v>0.81020437330284412</c:v>
                </c:pt>
                <c:pt idx="3816">
                  <c:v>0.81006145490924686</c:v>
                </c:pt>
                <c:pt idx="3817">
                  <c:v>0.81006145490924686</c:v>
                </c:pt>
                <c:pt idx="3818">
                  <c:v>0.81006145490924686</c:v>
                </c:pt>
                <c:pt idx="3819">
                  <c:v>0.8099185365156496</c:v>
                </c:pt>
                <c:pt idx="3820">
                  <c:v>0.8099185365156496</c:v>
                </c:pt>
                <c:pt idx="3821">
                  <c:v>0.8099185365156496</c:v>
                </c:pt>
                <c:pt idx="3822">
                  <c:v>0.8099185365156496</c:v>
                </c:pt>
                <c:pt idx="3823">
                  <c:v>0.8099185365156496</c:v>
                </c:pt>
                <c:pt idx="3824">
                  <c:v>0.80977561812205234</c:v>
                </c:pt>
                <c:pt idx="3825">
                  <c:v>0.80963269972845509</c:v>
                </c:pt>
                <c:pt idx="3826">
                  <c:v>0.80948978133485783</c:v>
                </c:pt>
                <c:pt idx="3827">
                  <c:v>0.80934686294126057</c:v>
                </c:pt>
                <c:pt idx="3828">
                  <c:v>0.80934686294126057</c:v>
                </c:pt>
                <c:pt idx="3829">
                  <c:v>0.80934686294126057</c:v>
                </c:pt>
                <c:pt idx="3830">
                  <c:v>0.80920394454766331</c:v>
                </c:pt>
                <c:pt idx="3831">
                  <c:v>0.80920394454766331</c:v>
                </c:pt>
                <c:pt idx="3832">
                  <c:v>0.80906102615406605</c:v>
                </c:pt>
                <c:pt idx="3833">
                  <c:v>0.80906102615406605</c:v>
                </c:pt>
                <c:pt idx="3834">
                  <c:v>0.8089181077604688</c:v>
                </c:pt>
                <c:pt idx="3835">
                  <c:v>0.80877518936687154</c:v>
                </c:pt>
                <c:pt idx="3836">
                  <c:v>0.80877518936687154</c:v>
                </c:pt>
                <c:pt idx="3837">
                  <c:v>0.80877518936687154</c:v>
                </c:pt>
                <c:pt idx="3838">
                  <c:v>0.80863227097327428</c:v>
                </c:pt>
                <c:pt idx="3839">
                  <c:v>0.80863227097327428</c:v>
                </c:pt>
                <c:pt idx="3840">
                  <c:v>0.80863227097327428</c:v>
                </c:pt>
                <c:pt idx="3841">
                  <c:v>0.80848935257967702</c:v>
                </c:pt>
                <c:pt idx="3842">
                  <c:v>0.80834643418607977</c:v>
                </c:pt>
                <c:pt idx="3843">
                  <c:v>0.80834643418607977</c:v>
                </c:pt>
                <c:pt idx="3844">
                  <c:v>0.80820351579248251</c:v>
                </c:pt>
                <c:pt idx="3845">
                  <c:v>0.80806059739888525</c:v>
                </c:pt>
                <c:pt idx="3846">
                  <c:v>0.80791767900528799</c:v>
                </c:pt>
                <c:pt idx="3847">
                  <c:v>0.80791767900528799</c:v>
                </c:pt>
                <c:pt idx="3848">
                  <c:v>0.80791767900528799</c:v>
                </c:pt>
                <c:pt idx="3849">
                  <c:v>0.80791767900528799</c:v>
                </c:pt>
                <c:pt idx="3850">
                  <c:v>0.80791767900528799</c:v>
                </c:pt>
                <c:pt idx="3851">
                  <c:v>0.80777476061169073</c:v>
                </c:pt>
                <c:pt idx="3852">
                  <c:v>0.80777476061169073</c:v>
                </c:pt>
                <c:pt idx="3853">
                  <c:v>0.80763184221809348</c:v>
                </c:pt>
                <c:pt idx="3854">
                  <c:v>0.80763184221809348</c:v>
                </c:pt>
                <c:pt idx="3855">
                  <c:v>0.80763184221809348</c:v>
                </c:pt>
                <c:pt idx="3856">
                  <c:v>0.80763184221809348</c:v>
                </c:pt>
                <c:pt idx="3857">
                  <c:v>0.80763184221809348</c:v>
                </c:pt>
                <c:pt idx="3858">
                  <c:v>0.80763184221809348</c:v>
                </c:pt>
                <c:pt idx="3859">
                  <c:v>0.80748892382449622</c:v>
                </c:pt>
                <c:pt idx="3860">
                  <c:v>0.80734600543089896</c:v>
                </c:pt>
                <c:pt idx="3861">
                  <c:v>0.80734600543089896</c:v>
                </c:pt>
                <c:pt idx="3862">
                  <c:v>0.8072030870373017</c:v>
                </c:pt>
                <c:pt idx="3863">
                  <c:v>0.80706016864370445</c:v>
                </c:pt>
                <c:pt idx="3864">
                  <c:v>0.80706016864370445</c:v>
                </c:pt>
                <c:pt idx="3865">
                  <c:v>0.80691725025010719</c:v>
                </c:pt>
                <c:pt idx="3866">
                  <c:v>0.80677433185650993</c:v>
                </c:pt>
                <c:pt idx="3867">
                  <c:v>0.80677433185650993</c:v>
                </c:pt>
                <c:pt idx="3868">
                  <c:v>0.80677433185650993</c:v>
                </c:pt>
                <c:pt idx="3869">
                  <c:v>0.80677433185650993</c:v>
                </c:pt>
                <c:pt idx="3870">
                  <c:v>0.80663141346291267</c:v>
                </c:pt>
                <c:pt idx="3871">
                  <c:v>0.80648849506931541</c:v>
                </c:pt>
                <c:pt idx="3872">
                  <c:v>0.80634557667571816</c:v>
                </c:pt>
                <c:pt idx="3873">
                  <c:v>0.80634557667571816</c:v>
                </c:pt>
                <c:pt idx="3874">
                  <c:v>0.8062026582821209</c:v>
                </c:pt>
                <c:pt idx="3875">
                  <c:v>0.80605973988852364</c:v>
                </c:pt>
                <c:pt idx="3876">
                  <c:v>0.80605973988852364</c:v>
                </c:pt>
                <c:pt idx="3877">
                  <c:v>0.80591682149492638</c:v>
                </c:pt>
                <c:pt idx="3878">
                  <c:v>0.80591682149492638</c:v>
                </c:pt>
                <c:pt idx="3879">
                  <c:v>0.80577390310132913</c:v>
                </c:pt>
                <c:pt idx="3880">
                  <c:v>0.80577390310132913</c:v>
                </c:pt>
                <c:pt idx="3881">
                  <c:v>0.80577390310132913</c:v>
                </c:pt>
                <c:pt idx="3882">
                  <c:v>0.80577390310132913</c:v>
                </c:pt>
                <c:pt idx="3883">
                  <c:v>0.80563098470773187</c:v>
                </c:pt>
                <c:pt idx="3884">
                  <c:v>0.80548806631413461</c:v>
                </c:pt>
                <c:pt idx="3885">
                  <c:v>0.80548806631413461</c:v>
                </c:pt>
                <c:pt idx="3886">
                  <c:v>0.80534514792053735</c:v>
                </c:pt>
                <c:pt idx="3887">
                  <c:v>0.80520222952694009</c:v>
                </c:pt>
                <c:pt idx="3888">
                  <c:v>0.80505931113334284</c:v>
                </c:pt>
                <c:pt idx="3889">
                  <c:v>0.80505931113334284</c:v>
                </c:pt>
                <c:pt idx="3890">
                  <c:v>0.80505931113334284</c:v>
                </c:pt>
                <c:pt idx="3891">
                  <c:v>0.80491639273974558</c:v>
                </c:pt>
                <c:pt idx="3892">
                  <c:v>0.80477347434614832</c:v>
                </c:pt>
                <c:pt idx="3893">
                  <c:v>0.80477347434614832</c:v>
                </c:pt>
                <c:pt idx="3894">
                  <c:v>0.80463055595255106</c:v>
                </c:pt>
                <c:pt idx="3895">
                  <c:v>0.80463055595255106</c:v>
                </c:pt>
                <c:pt idx="3896">
                  <c:v>0.80448763755895381</c:v>
                </c:pt>
                <c:pt idx="3897">
                  <c:v>0.80448763755895381</c:v>
                </c:pt>
                <c:pt idx="3898">
                  <c:v>0.80434471916535655</c:v>
                </c:pt>
                <c:pt idx="3899">
                  <c:v>0.80434471916535655</c:v>
                </c:pt>
                <c:pt idx="3900">
                  <c:v>0.80434471916535655</c:v>
                </c:pt>
                <c:pt idx="3901">
                  <c:v>0.80434471916535655</c:v>
                </c:pt>
                <c:pt idx="3902">
                  <c:v>0.80434471916535655</c:v>
                </c:pt>
                <c:pt idx="3903">
                  <c:v>0.80434471916535655</c:v>
                </c:pt>
                <c:pt idx="3904">
                  <c:v>0.80434471916535655</c:v>
                </c:pt>
                <c:pt idx="3905">
                  <c:v>0.80420180077175929</c:v>
                </c:pt>
                <c:pt idx="3906">
                  <c:v>0.80420180077175929</c:v>
                </c:pt>
                <c:pt idx="3907">
                  <c:v>0.80405888237816203</c:v>
                </c:pt>
                <c:pt idx="3908">
                  <c:v>0.80391596398456477</c:v>
                </c:pt>
                <c:pt idx="3909">
                  <c:v>0.80377304559096752</c:v>
                </c:pt>
                <c:pt idx="3910">
                  <c:v>0.80377304559096752</c:v>
                </c:pt>
                <c:pt idx="3911">
                  <c:v>0.80377304559096752</c:v>
                </c:pt>
                <c:pt idx="3912">
                  <c:v>0.80363012719737026</c:v>
                </c:pt>
                <c:pt idx="3913">
                  <c:v>0.80363012719737026</c:v>
                </c:pt>
                <c:pt idx="3914">
                  <c:v>0.80363012719737026</c:v>
                </c:pt>
                <c:pt idx="3915">
                  <c:v>0.80363012719737026</c:v>
                </c:pt>
                <c:pt idx="3916">
                  <c:v>0.80363012719737026</c:v>
                </c:pt>
                <c:pt idx="3917">
                  <c:v>0.803487208803773</c:v>
                </c:pt>
                <c:pt idx="3918">
                  <c:v>0.803487208803773</c:v>
                </c:pt>
                <c:pt idx="3919">
                  <c:v>0.80334429041017574</c:v>
                </c:pt>
                <c:pt idx="3920">
                  <c:v>0.80334429041017574</c:v>
                </c:pt>
                <c:pt idx="3921">
                  <c:v>0.80334429041017574</c:v>
                </c:pt>
                <c:pt idx="3922">
                  <c:v>0.80334429041017574</c:v>
                </c:pt>
                <c:pt idx="3923">
                  <c:v>0.80334429041017574</c:v>
                </c:pt>
                <c:pt idx="3924">
                  <c:v>0.80320137201657849</c:v>
                </c:pt>
                <c:pt idx="3925">
                  <c:v>0.80305845362298123</c:v>
                </c:pt>
                <c:pt idx="3926">
                  <c:v>0.80291553522938397</c:v>
                </c:pt>
                <c:pt idx="3927">
                  <c:v>0.80277261683578671</c:v>
                </c:pt>
                <c:pt idx="3928">
                  <c:v>0.80262969844218945</c:v>
                </c:pt>
                <c:pt idx="3929">
                  <c:v>0.8024867800485922</c:v>
                </c:pt>
                <c:pt idx="3930">
                  <c:v>0.80234386165499494</c:v>
                </c:pt>
                <c:pt idx="3931">
                  <c:v>0.80220094326139768</c:v>
                </c:pt>
                <c:pt idx="3932">
                  <c:v>0.80220094326139768</c:v>
                </c:pt>
                <c:pt idx="3933">
                  <c:v>0.80205802486780042</c:v>
                </c:pt>
                <c:pt idx="3934">
                  <c:v>0.80191510647420317</c:v>
                </c:pt>
                <c:pt idx="3935">
                  <c:v>0.80177218808060591</c:v>
                </c:pt>
                <c:pt idx="3936">
                  <c:v>0.80162926968700865</c:v>
                </c:pt>
                <c:pt idx="3937">
                  <c:v>0.80162926968700865</c:v>
                </c:pt>
                <c:pt idx="3938">
                  <c:v>0.8014863512934115</c:v>
                </c:pt>
                <c:pt idx="3939">
                  <c:v>0.80134343289981425</c:v>
                </c:pt>
                <c:pt idx="3940">
                  <c:v>0.80120051450621699</c:v>
                </c:pt>
                <c:pt idx="3941">
                  <c:v>0.80120051450621699</c:v>
                </c:pt>
                <c:pt idx="3942">
                  <c:v>0.80105759611261973</c:v>
                </c:pt>
                <c:pt idx="3943">
                  <c:v>0.80091467771902247</c:v>
                </c:pt>
                <c:pt idx="3944">
                  <c:v>0.80091467771902247</c:v>
                </c:pt>
                <c:pt idx="3945">
                  <c:v>0.80091467771902247</c:v>
                </c:pt>
                <c:pt idx="3946">
                  <c:v>0.80077175932542521</c:v>
                </c:pt>
                <c:pt idx="3947">
                  <c:v>0.80077175932542521</c:v>
                </c:pt>
                <c:pt idx="3948">
                  <c:v>0.80062884093182796</c:v>
                </c:pt>
                <c:pt idx="3949">
                  <c:v>0.80062884093182796</c:v>
                </c:pt>
                <c:pt idx="3950">
                  <c:v>0.8004859225382307</c:v>
                </c:pt>
                <c:pt idx="3951">
                  <c:v>0.80034300414463344</c:v>
                </c:pt>
                <c:pt idx="3952">
                  <c:v>0.80020008575103618</c:v>
                </c:pt>
                <c:pt idx="3953">
                  <c:v>0.80020008575103618</c:v>
                </c:pt>
                <c:pt idx="3954">
                  <c:v>0.80005716735743893</c:v>
                </c:pt>
                <c:pt idx="3955">
                  <c:v>0.80005716735743893</c:v>
                </c:pt>
                <c:pt idx="3956">
                  <c:v>0.79991424896384167</c:v>
                </c:pt>
                <c:pt idx="3957">
                  <c:v>0.79991424896384167</c:v>
                </c:pt>
                <c:pt idx="3958">
                  <c:v>0.79991424896384167</c:v>
                </c:pt>
                <c:pt idx="3959">
                  <c:v>0.79977133057024441</c:v>
                </c:pt>
                <c:pt idx="3960">
                  <c:v>0.79977133057024441</c:v>
                </c:pt>
                <c:pt idx="3961">
                  <c:v>0.79962841217664715</c:v>
                </c:pt>
                <c:pt idx="3962">
                  <c:v>0.79962841217664715</c:v>
                </c:pt>
                <c:pt idx="3963">
                  <c:v>0.79948549378304989</c:v>
                </c:pt>
                <c:pt idx="3964">
                  <c:v>0.79934257538945264</c:v>
                </c:pt>
                <c:pt idx="3965">
                  <c:v>0.79934257538945264</c:v>
                </c:pt>
                <c:pt idx="3966">
                  <c:v>0.79934257538945264</c:v>
                </c:pt>
                <c:pt idx="3967">
                  <c:v>0.79934257538945264</c:v>
                </c:pt>
                <c:pt idx="3968">
                  <c:v>0.79934257538945264</c:v>
                </c:pt>
                <c:pt idx="3969">
                  <c:v>0.79934257538945264</c:v>
                </c:pt>
                <c:pt idx="3970">
                  <c:v>0.79919965699585538</c:v>
                </c:pt>
                <c:pt idx="3971">
                  <c:v>0.79919965699585538</c:v>
                </c:pt>
                <c:pt idx="3972">
                  <c:v>0.79905673860225812</c:v>
                </c:pt>
                <c:pt idx="3973">
                  <c:v>0.79891382020866086</c:v>
                </c:pt>
                <c:pt idx="3974">
                  <c:v>0.79891382020866086</c:v>
                </c:pt>
                <c:pt idx="3975">
                  <c:v>0.79891382020866086</c:v>
                </c:pt>
                <c:pt idx="3976">
                  <c:v>0.79891382020866086</c:v>
                </c:pt>
                <c:pt idx="3977">
                  <c:v>0.79891382020866086</c:v>
                </c:pt>
                <c:pt idx="3978">
                  <c:v>0.79891382020866086</c:v>
                </c:pt>
                <c:pt idx="3979">
                  <c:v>0.79877090181506361</c:v>
                </c:pt>
                <c:pt idx="3980">
                  <c:v>0.79877090181506361</c:v>
                </c:pt>
                <c:pt idx="3981">
                  <c:v>0.79862798342146635</c:v>
                </c:pt>
                <c:pt idx="3982">
                  <c:v>0.79862798342146635</c:v>
                </c:pt>
                <c:pt idx="3983">
                  <c:v>0.79848506502786909</c:v>
                </c:pt>
                <c:pt idx="3984">
                  <c:v>0.79848506502786909</c:v>
                </c:pt>
                <c:pt idx="3985">
                  <c:v>0.79848506502786909</c:v>
                </c:pt>
                <c:pt idx="3986">
                  <c:v>0.79834214663427183</c:v>
                </c:pt>
                <c:pt idx="3987">
                  <c:v>0.79834214663427183</c:v>
                </c:pt>
                <c:pt idx="3988">
                  <c:v>0.79819922824067457</c:v>
                </c:pt>
                <c:pt idx="3989">
                  <c:v>0.79805630984707732</c:v>
                </c:pt>
                <c:pt idx="3990">
                  <c:v>0.79791339145348006</c:v>
                </c:pt>
                <c:pt idx="3991">
                  <c:v>0.79791339145348006</c:v>
                </c:pt>
                <c:pt idx="3992">
                  <c:v>0.79791339145348006</c:v>
                </c:pt>
                <c:pt idx="3993">
                  <c:v>0.7977704730598828</c:v>
                </c:pt>
                <c:pt idx="3994">
                  <c:v>0.79762755466628554</c:v>
                </c:pt>
                <c:pt idx="3995">
                  <c:v>0.79762755466628554</c:v>
                </c:pt>
                <c:pt idx="3996">
                  <c:v>0.79762755466628554</c:v>
                </c:pt>
                <c:pt idx="3997">
                  <c:v>0.79748463627268829</c:v>
                </c:pt>
                <c:pt idx="3998">
                  <c:v>0.79748463627268829</c:v>
                </c:pt>
                <c:pt idx="3999">
                  <c:v>0.79734171787909103</c:v>
                </c:pt>
                <c:pt idx="4000">
                  <c:v>0.79719879948549377</c:v>
                </c:pt>
                <c:pt idx="4001">
                  <c:v>0.79719879948549377</c:v>
                </c:pt>
                <c:pt idx="4002">
                  <c:v>0.79705588109189651</c:v>
                </c:pt>
                <c:pt idx="4003">
                  <c:v>0.79705588109189651</c:v>
                </c:pt>
                <c:pt idx="4004">
                  <c:v>0.79691296269829925</c:v>
                </c:pt>
                <c:pt idx="4005">
                  <c:v>0.796770044304702</c:v>
                </c:pt>
                <c:pt idx="4006">
                  <c:v>0.79662712591110474</c:v>
                </c:pt>
                <c:pt idx="4007">
                  <c:v>0.79662712591110474</c:v>
                </c:pt>
                <c:pt idx="4008">
                  <c:v>0.79648420751750748</c:v>
                </c:pt>
                <c:pt idx="4009">
                  <c:v>0.79634128912391022</c:v>
                </c:pt>
                <c:pt idx="4010">
                  <c:v>0.79634128912391022</c:v>
                </c:pt>
                <c:pt idx="4011">
                  <c:v>0.79634128912391022</c:v>
                </c:pt>
                <c:pt idx="4012">
                  <c:v>0.79619837073031297</c:v>
                </c:pt>
                <c:pt idx="4013">
                  <c:v>0.79619837073031297</c:v>
                </c:pt>
                <c:pt idx="4014">
                  <c:v>0.79605545233671571</c:v>
                </c:pt>
                <c:pt idx="4015">
                  <c:v>0.79605545233671571</c:v>
                </c:pt>
                <c:pt idx="4016">
                  <c:v>0.79605545233671571</c:v>
                </c:pt>
                <c:pt idx="4017">
                  <c:v>0.79591253394311845</c:v>
                </c:pt>
                <c:pt idx="4018">
                  <c:v>0.79591253394311845</c:v>
                </c:pt>
                <c:pt idx="4019">
                  <c:v>0.79576961554952119</c:v>
                </c:pt>
                <c:pt idx="4020">
                  <c:v>0.79576961554952119</c:v>
                </c:pt>
                <c:pt idx="4021">
                  <c:v>0.79576961554952119</c:v>
                </c:pt>
                <c:pt idx="4022">
                  <c:v>0.79562669715592393</c:v>
                </c:pt>
                <c:pt idx="4023">
                  <c:v>0.79562669715592393</c:v>
                </c:pt>
                <c:pt idx="4024">
                  <c:v>0.79562669715592393</c:v>
                </c:pt>
                <c:pt idx="4025">
                  <c:v>0.79548377876232668</c:v>
                </c:pt>
                <c:pt idx="4026">
                  <c:v>0.79534086036872942</c:v>
                </c:pt>
                <c:pt idx="4027">
                  <c:v>0.79534086036872942</c:v>
                </c:pt>
                <c:pt idx="4028">
                  <c:v>0.79519794197513216</c:v>
                </c:pt>
                <c:pt idx="4029">
                  <c:v>0.7950550235815349</c:v>
                </c:pt>
                <c:pt idx="4030">
                  <c:v>0.79491210518793776</c:v>
                </c:pt>
                <c:pt idx="4031">
                  <c:v>0.7947691867943405</c:v>
                </c:pt>
                <c:pt idx="4032">
                  <c:v>0.79462626840074324</c:v>
                </c:pt>
                <c:pt idx="4033">
                  <c:v>0.79462626840074324</c:v>
                </c:pt>
                <c:pt idx="4034">
                  <c:v>0.79448335000714598</c:v>
                </c:pt>
                <c:pt idx="4035">
                  <c:v>0.79434043161354873</c:v>
                </c:pt>
                <c:pt idx="4036">
                  <c:v>0.79434043161354873</c:v>
                </c:pt>
                <c:pt idx="4037">
                  <c:v>0.79434043161354873</c:v>
                </c:pt>
                <c:pt idx="4038">
                  <c:v>0.79434043161354873</c:v>
                </c:pt>
                <c:pt idx="4039">
                  <c:v>0.79434043161354873</c:v>
                </c:pt>
                <c:pt idx="4040">
                  <c:v>0.79434043161354873</c:v>
                </c:pt>
                <c:pt idx="4041">
                  <c:v>0.79434043161354873</c:v>
                </c:pt>
                <c:pt idx="4042">
                  <c:v>0.79434043161354873</c:v>
                </c:pt>
                <c:pt idx="4043">
                  <c:v>0.79419751321995147</c:v>
                </c:pt>
                <c:pt idx="4044">
                  <c:v>0.79405459482635421</c:v>
                </c:pt>
                <c:pt idx="4045">
                  <c:v>0.79405459482635421</c:v>
                </c:pt>
                <c:pt idx="4046">
                  <c:v>0.79405459482635421</c:v>
                </c:pt>
                <c:pt idx="4047">
                  <c:v>0.79405459482635421</c:v>
                </c:pt>
                <c:pt idx="4048">
                  <c:v>0.79391167643275695</c:v>
                </c:pt>
                <c:pt idx="4049">
                  <c:v>0.79376875803915969</c:v>
                </c:pt>
                <c:pt idx="4050">
                  <c:v>0.79376875803915969</c:v>
                </c:pt>
                <c:pt idx="4051">
                  <c:v>0.79376875803915969</c:v>
                </c:pt>
                <c:pt idx="4052">
                  <c:v>0.79362583964556244</c:v>
                </c:pt>
                <c:pt idx="4053">
                  <c:v>0.79348292125196518</c:v>
                </c:pt>
                <c:pt idx="4054">
                  <c:v>0.79334000285836792</c:v>
                </c:pt>
                <c:pt idx="4055">
                  <c:v>0.79334000285836792</c:v>
                </c:pt>
                <c:pt idx="4056">
                  <c:v>0.79319708446477066</c:v>
                </c:pt>
                <c:pt idx="4057">
                  <c:v>0.79305416607117341</c:v>
                </c:pt>
                <c:pt idx="4058">
                  <c:v>0.79291124767757615</c:v>
                </c:pt>
                <c:pt idx="4059">
                  <c:v>0.79291124767757615</c:v>
                </c:pt>
                <c:pt idx="4060">
                  <c:v>0.79276832928397889</c:v>
                </c:pt>
                <c:pt idx="4061">
                  <c:v>0.79276832928397889</c:v>
                </c:pt>
                <c:pt idx="4062">
                  <c:v>0.79262541089038163</c:v>
                </c:pt>
                <c:pt idx="4063">
                  <c:v>0.79248249249678437</c:v>
                </c:pt>
                <c:pt idx="4064">
                  <c:v>0.79248249249678437</c:v>
                </c:pt>
                <c:pt idx="4065">
                  <c:v>0.79248249249678437</c:v>
                </c:pt>
                <c:pt idx="4066">
                  <c:v>0.79233957410318712</c:v>
                </c:pt>
                <c:pt idx="4067">
                  <c:v>0.79219665570958986</c:v>
                </c:pt>
                <c:pt idx="4068">
                  <c:v>0.7920537373159926</c:v>
                </c:pt>
                <c:pt idx="4069">
                  <c:v>0.7920537373159926</c:v>
                </c:pt>
                <c:pt idx="4070">
                  <c:v>0.79191081892239534</c:v>
                </c:pt>
                <c:pt idx="4071">
                  <c:v>0.79176790052879809</c:v>
                </c:pt>
                <c:pt idx="4072">
                  <c:v>0.79176790052879809</c:v>
                </c:pt>
                <c:pt idx="4073">
                  <c:v>0.79176790052879809</c:v>
                </c:pt>
                <c:pt idx="4074">
                  <c:v>0.79176790052879809</c:v>
                </c:pt>
                <c:pt idx="4075">
                  <c:v>0.79162498213520083</c:v>
                </c:pt>
                <c:pt idx="4076">
                  <c:v>0.79162498213520083</c:v>
                </c:pt>
                <c:pt idx="4077">
                  <c:v>0.79148206374160357</c:v>
                </c:pt>
                <c:pt idx="4078">
                  <c:v>0.79148206374160357</c:v>
                </c:pt>
                <c:pt idx="4079">
                  <c:v>0.79148206374160357</c:v>
                </c:pt>
                <c:pt idx="4080">
                  <c:v>0.79148206374160357</c:v>
                </c:pt>
                <c:pt idx="4081">
                  <c:v>0.79148206374160357</c:v>
                </c:pt>
                <c:pt idx="4082">
                  <c:v>0.79148206374160357</c:v>
                </c:pt>
                <c:pt idx="4083">
                  <c:v>0.79133914534800631</c:v>
                </c:pt>
                <c:pt idx="4084">
                  <c:v>0.79133914534800631</c:v>
                </c:pt>
                <c:pt idx="4085">
                  <c:v>0.79133914534800631</c:v>
                </c:pt>
                <c:pt idx="4086">
                  <c:v>0.79119622695440905</c:v>
                </c:pt>
                <c:pt idx="4087">
                  <c:v>0.7910533085608118</c:v>
                </c:pt>
                <c:pt idx="4088">
                  <c:v>0.79091039016721454</c:v>
                </c:pt>
                <c:pt idx="4089">
                  <c:v>0.79091039016721454</c:v>
                </c:pt>
                <c:pt idx="4090">
                  <c:v>0.79091039016721454</c:v>
                </c:pt>
                <c:pt idx="4091">
                  <c:v>0.79076747177361728</c:v>
                </c:pt>
                <c:pt idx="4092">
                  <c:v>0.79062455338002002</c:v>
                </c:pt>
                <c:pt idx="4093">
                  <c:v>0.79062455338002002</c:v>
                </c:pt>
                <c:pt idx="4094">
                  <c:v>0.79048163498642277</c:v>
                </c:pt>
                <c:pt idx="4095">
                  <c:v>0.79048163498642277</c:v>
                </c:pt>
                <c:pt idx="4096">
                  <c:v>0.79033871659282551</c:v>
                </c:pt>
                <c:pt idx="4097">
                  <c:v>0.79033871659282551</c:v>
                </c:pt>
                <c:pt idx="4098">
                  <c:v>0.79019579819922825</c:v>
                </c:pt>
                <c:pt idx="4099">
                  <c:v>0.79019579819922825</c:v>
                </c:pt>
                <c:pt idx="4100">
                  <c:v>0.79005287980563099</c:v>
                </c:pt>
                <c:pt idx="4101">
                  <c:v>0.78990996141203373</c:v>
                </c:pt>
                <c:pt idx="4102">
                  <c:v>0.78990996141203373</c:v>
                </c:pt>
                <c:pt idx="4103">
                  <c:v>0.78990996141203373</c:v>
                </c:pt>
                <c:pt idx="4104">
                  <c:v>0.78976704301843648</c:v>
                </c:pt>
                <c:pt idx="4105">
                  <c:v>0.78962412462483922</c:v>
                </c:pt>
                <c:pt idx="4106">
                  <c:v>0.78962412462483922</c:v>
                </c:pt>
                <c:pt idx="4107">
                  <c:v>0.78948120623124196</c:v>
                </c:pt>
                <c:pt idx="4108">
                  <c:v>0.7893382878376447</c:v>
                </c:pt>
                <c:pt idx="4109">
                  <c:v>0.7893382878376447</c:v>
                </c:pt>
                <c:pt idx="4110">
                  <c:v>0.78919536944404745</c:v>
                </c:pt>
                <c:pt idx="4111">
                  <c:v>0.78905245105045019</c:v>
                </c:pt>
                <c:pt idx="4112">
                  <c:v>0.78905245105045019</c:v>
                </c:pt>
                <c:pt idx="4113">
                  <c:v>0.78890953265685293</c:v>
                </c:pt>
                <c:pt idx="4114">
                  <c:v>0.78876661426325567</c:v>
                </c:pt>
                <c:pt idx="4115">
                  <c:v>0.78862369586965841</c:v>
                </c:pt>
                <c:pt idx="4116">
                  <c:v>0.78848077747606116</c:v>
                </c:pt>
                <c:pt idx="4117">
                  <c:v>0.78848077747606116</c:v>
                </c:pt>
                <c:pt idx="4118">
                  <c:v>0.7883378590824639</c:v>
                </c:pt>
                <c:pt idx="4119">
                  <c:v>0.7883378590824639</c:v>
                </c:pt>
                <c:pt idx="4120">
                  <c:v>0.7883378590824639</c:v>
                </c:pt>
                <c:pt idx="4121">
                  <c:v>0.78819494068886664</c:v>
                </c:pt>
                <c:pt idx="4122">
                  <c:v>0.78805202229526938</c:v>
                </c:pt>
                <c:pt idx="4123">
                  <c:v>0.78805202229526938</c:v>
                </c:pt>
                <c:pt idx="4124">
                  <c:v>0.78790910390167213</c:v>
                </c:pt>
                <c:pt idx="4125">
                  <c:v>0.78790910390167213</c:v>
                </c:pt>
                <c:pt idx="4126">
                  <c:v>0.78776618550807487</c:v>
                </c:pt>
                <c:pt idx="4127">
                  <c:v>0.78776618550807487</c:v>
                </c:pt>
                <c:pt idx="4128">
                  <c:v>0.78776618550807487</c:v>
                </c:pt>
                <c:pt idx="4129">
                  <c:v>0.78762326711447761</c:v>
                </c:pt>
                <c:pt idx="4130">
                  <c:v>0.78762326711447761</c:v>
                </c:pt>
                <c:pt idx="4131">
                  <c:v>0.78748034872088035</c:v>
                </c:pt>
                <c:pt idx="4132">
                  <c:v>0.78733743032728309</c:v>
                </c:pt>
                <c:pt idx="4133">
                  <c:v>0.78733743032728309</c:v>
                </c:pt>
                <c:pt idx="4134">
                  <c:v>0.78733743032728309</c:v>
                </c:pt>
                <c:pt idx="4135">
                  <c:v>0.78719451193368584</c:v>
                </c:pt>
                <c:pt idx="4136">
                  <c:v>0.78719451193368584</c:v>
                </c:pt>
                <c:pt idx="4137">
                  <c:v>0.78719451193368584</c:v>
                </c:pt>
                <c:pt idx="4138">
                  <c:v>0.78705159354008858</c:v>
                </c:pt>
                <c:pt idx="4139">
                  <c:v>0.78705159354008858</c:v>
                </c:pt>
                <c:pt idx="4140">
                  <c:v>0.78690867514649132</c:v>
                </c:pt>
                <c:pt idx="4141">
                  <c:v>0.78676575675289406</c:v>
                </c:pt>
                <c:pt idx="4142">
                  <c:v>0.78676575675289406</c:v>
                </c:pt>
                <c:pt idx="4143">
                  <c:v>0.78676575675289406</c:v>
                </c:pt>
                <c:pt idx="4144">
                  <c:v>0.78676575675289406</c:v>
                </c:pt>
                <c:pt idx="4145">
                  <c:v>0.78662283835929681</c:v>
                </c:pt>
                <c:pt idx="4146">
                  <c:v>0.78647991996569955</c:v>
                </c:pt>
                <c:pt idx="4147">
                  <c:v>0.78647991996569955</c:v>
                </c:pt>
                <c:pt idx="4148">
                  <c:v>0.78647991996569955</c:v>
                </c:pt>
                <c:pt idx="4149">
                  <c:v>0.78633700157210229</c:v>
                </c:pt>
                <c:pt idx="4150">
                  <c:v>0.78633700157210229</c:v>
                </c:pt>
                <c:pt idx="4151">
                  <c:v>0.78619408317850503</c:v>
                </c:pt>
                <c:pt idx="4152">
                  <c:v>0.78605116478490777</c:v>
                </c:pt>
                <c:pt idx="4153">
                  <c:v>0.78590824639131052</c:v>
                </c:pt>
                <c:pt idx="4154">
                  <c:v>0.78590824639131052</c:v>
                </c:pt>
                <c:pt idx="4155">
                  <c:v>0.78576532799771326</c:v>
                </c:pt>
                <c:pt idx="4156">
                  <c:v>0.785622409604116</c:v>
                </c:pt>
                <c:pt idx="4157">
                  <c:v>0.785622409604116</c:v>
                </c:pt>
                <c:pt idx="4158">
                  <c:v>0.785622409604116</c:v>
                </c:pt>
                <c:pt idx="4159">
                  <c:v>0.78547949121051874</c:v>
                </c:pt>
                <c:pt idx="4160">
                  <c:v>0.78533657281692149</c:v>
                </c:pt>
                <c:pt idx="4161">
                  <c:v>0.78533657281692149</c:v>
                </c:pt>
                <c:pt idx="4162">
                  <c:v>0.78533657281692149</c:v>
                </c:pt>
                <c:pt idx="4163">
                  <c:v>0.78533657281692149</c:v>
                </c:pt>
                <c:pt idx="4164">
                  <c:v>0.78519365442332423</c:v>
                </c:pt>
                <c:pt idx="4165">
                  <c:v>0.78505073602972697</c:v>
                </c:pt>
                <c:pt idx="4166">
                  <c:v>0.78505073602972697</c:v>
                </c:pt>
                <c:pt idx="4167">
                  <c:v>0.78490781763612971</c:v>
                </c:pt>
                <c:pt idx="4168">
                  <c:v>0.78476489924253245</c:v>
                </c:pt>
                <c:pt idx="4169">
                  <c:v>0.7846219808489352</c:v>
                </c:pt>
                <c:pt idx="4170">
                  <c:v>0.78447906245533794</c:v>
                </c:pt>
                <c:pt idx="4171">
                  <c:v>0.78447906245533794</c:v>
                </c:pt>
                <c:pt idx="4172">
                  <c:v>0.78447906245533794</c:v>
                </c:pt>
                <c:pt idx="4173">
                  <c:v>0.78433614406174068</c:v>
                </c:pt>
                <c:pt idx="4174">
                  <c:v>0.78433614406174068</c:v>
                </c:pt>
                <c:pt idx="4175">
                  <c:v>0.78433614406174068</c:v>
                </c:pt>
                <c:pt idx="4176">
                  <c:v>0.78419322566814342</c:v>
                </c:pt>
                <c:pt idx="4177">
                  <c:v>0.78419322566814342</c:v>
                </c:pt>
                <c:pt idx="4178">
                  <c:v>0.78405030727454617</c:v>
                </c:pt>
                <c:pt idx="4179">
                  <c:v>0.78405030727454617</c:v>
                </c:pt>
                <c:pt idx="4180">
                  <c:v>0.78390738888094902</c:v>
                </c:pt>
                <c:pt idx="4181">
                  <c:v>0.78376447048735176</c:v>
                </c:pt>
                <c:pt idx="4182">
                  <c:v>0.78376447048735176</c:v>
                </c:pt>
                <c:pt idx="4183">
                  <c:v>0.7836215520937545</c:v>
                </c:pt>
                <c:pt idx="4184">
                  <c:v>0.7836215520937545</c:v>
                </c:pt>
                <c:pt idx="4185">
                  <c:v>0.78347863370015725</c:v>
                </c:pt>
                <c:pt idx="4186">
                  <c:v>0.78347863370015725</c:v>
                </c:pt>
                <c:pt idx="4187">
                  <c:v>0.78347863370015725</c:v>
                </c:pt>
                <c:pt idx="4188">
                  <c:v>0.78347863370015725</c:v>
                </c:pt>
                <c:pt idx="4189">
                  <c:v>0.78347863370015725</c:v>
                </c:pt>
                <c:pt idx="4190">
                  <c:v>0.78333571530655999</c:v>
                </c:pt>
                <c:pt idx="4191">
                  <c:v>0.78319279691296273</c:v>
                </c:pt>
                <c:pt idx="4192">
                  <c:v>0.78319279691296273</c:v>
                </c:pt>
                <c:pt idx="4193">
                  <c:v>0.78319279691296273</c:v>
                </c:pt>
                <c:pt idx="4194">
                  <c:v>0.78319279691296273</c:v>
                </c:pt>
                <c:pt idx="4195">
                  <c:v>0.78319279691296273</c:v>
                </c:pt>
                <c:pt idx="4196">
                  <c:v>0.78304987851936547</c:v>
                </c:pt>
                <c:pt idx="4197">
                  <c:v>0.78290696012576821</c:v>
                </c:pt>
                <c:pt idx="4198">
                  <c:v>0.78276404173217096</c:v>
                </c:pt>
                <c:pt idx="4199">
                  <c:v>0.7826211233385737</c:v>
                </c:pt>
                <c:pt idx="4200">
                  <c:v>0.7826211233385737</c:v>
                </c:pt>
                <c:pt idx="4201">
                  <c:v>0.7826211233385737</c:v>
                </c:pt>
                <c:pt idx="4202">
                  <c:v>0.7826211233385737</c:v>
                </c:pt>
                <c:pt idx="4203">
                  <c:v>0.7826211233385737</c:v>
                </c:pt>
                <c:pt idx="4204">
                  <c:v>0.7826211233385737</c:v>
                </c:pt>
                <c:pt idx="4205">
                  <c:v>0.78247820494497644</c:v>
                </c:pt>
                <c:pt idx="4206">
                  <c:v>0.78247820494497644</c:v>
                </c:pt>
                <c:pt idx="4207">
                  <c:v>0.78233528655137918</c:v>
                </c:pt>
                <c:pt idx="4208">
                  <c:v>0.78233528655137918</c:v>
                </c:pt>
                <c:pt idx="4209">
                  <c:v>0.78233528655137918</c:v>
                </c:pt>
                <c:pt idx="4210">
                  <c:v>0.78219236815778193</c:v>
                </c:pt>
                <c:pt idx="4211">
                  <c:v>0.78204944976418467</c:v>
                </c:pt>
                <c:pt idx="4212">
                  <c:v>0.78204944976418467</c:v>
                </c:pt>
                <c:pt idx="4213">
                  <c:v>0.78190653137058741</c:v>
                </c:pt>
                <c:pt idx="4214">
                  <c:v>0.78176361297699015</c:v>
                </c:pt>
                <c:pt idx="4215">
                  <c:v>0.78176361297699015</c:v>
                </c:pt>
                <c:pt idx="4216">
                  <c:v>0.78176361297699015</c:v>
                </c:pt>
                <c:pt idx="4217">
                  <c:v>0.78176361297699015</c:v>
                </c:pt>
                <c:pt idx="4218">
                  <c:v>0.78162069458339289</c:v>
                </c:pt>
                <c:pt idx="4219">
                  <c:v>0.78162069458339289</c:v>
                </c:pt>
                <c:pt idx="4220">
                  <c:v>0.78162069458339289</c:v>
                </c:pt>
                <c:pt idx="4221">
                  <c:v>0.78162069458339289</c:v>
                </c:pt>
                <c:pt idx="4222">
                  <c:v>0.78147777618979564</c:v>
                </c:pt>
                <c:pt idx="4223">
                  <c:v>0.78147777618979564</c:v>
                </c:pt>
                <c:pt idx="4224">
                  <c:v>0.78147777618979564</c:v>
                </c:pt>
                <c:pt idx="4225">
                  <c:v>0.78147777618979564</c:v>
                </c:pt>
                <c:pt idx="4226">
                  <c:v>0.78133485779619838</c:v>
                </c:pt>
                <c:pt idx="4227">
                  <c:v>0.78119193940260112</c:v>
                </c:pt>
                <c:pt idx="4228">
                  <c:v>0.78104902100900386</c:v>
                </c:pt>
                <c:pt idx="4229">
                  <c:v>0.78090610261540661</c:v>
                </c:pt>
                <c:pt idx="4230">
                  <c:v>0.78076318422180935</c:v>
                </c:pt>
                <c:pt idx="4231">
                  <c:v>0.78062026582821209</c:v>
                </c:pt>
                <c:pt idx="4232">
                  <c:v>0.78062026582821209</c:v>
                </c:pt>
                <c:pt idx="4233">
                  <c:v>0.78062026582821209</c:v>
                </c:pt>
                <c:pt idx="4234">
                  <c:v>0.78062026582821209</c:v>
                </c:pt>
                <c:pt idx="4235">
                  <c:v>0.78047734743461483</c:v>
                </c:pt>
                <c:pt idx="4236">
                  <c:v>0.78033442904101757</c:v>
                </c:pt>
                <c:pt idx="4237">
                  <c:v>0.78033442904101757</c:v>
                </c:pt>
                <c:pt idx="4238">
                  <c:v>0.78019151064742032</c:v>
                </c:pt>
                <c:pt idx="4239">
                  <c:v>0.78019151064742032</c:v>
                </c:pt>
                <c:pt idx="4240">
                  <c:v>0.78019151064742032</c:v>
                </c:pt>
                <c:pt idx="4241">
                  <c:v>0.78019151064742032</c:v>
                </c:pt>
                <c:pt idx="4242">
                  <c:v>0.78004859225382306</c:v>
                </c:pt>
                <c:pt idx="4243">
                  <c:v>0.7799056738602258</c:v>
                </c:pt>
                <c:pt idx="4244">
                  <c:v>0.7799056738602258</c:v>
                </c:pt>
                <c:pt idx="4245">
                  <c:v>0.77976275546662854</c:v>
                </c:pt>
                <c:pt idx="4246">
                  <c:v>0.77976275546662854</c:v>
                </c:pt>
                <c:pt idx="4247">
                  <c:v>0.77961983707303129</c:v>
                </c:pt>
                <c:pt idx="4248">
                  <c:v>0.77961983707303129</c:v>
                </c:pt>
                <c:pt idx="4249">
                  <c:v>0.77961983707303129</c:v>
                </c:pt>
                <c:pt idx="4250">
                  <c:v>0.77947691867943403</c:v>
                </c:pt>
                <c:pt idx="4251">
                  <c:v>0.77947691867943403</c:v>
                </c:pt>
                <c:pt idx="4252">
                  <c:v>0.77933400028583677</c:v>
                </c:pt>
                <c:pt idx="4253">
                  <c:v>0.77919108189223951</c:v>
                </c:pt>
                <c:pt idx="4254">
                  <c:v>0.77904816349864225</c:v>
                </c:pt>
                <c:pt idx="4255">
                  <c:v>0.778905245105045</c:v>
                </c:pt>
                <c:pt idx="4256">
                  <c:v>0.778905245105045</c:v>
                </c:pt>
                <c:pt idx="4257">
                  <c:v>0.778905245105045</c:v>
                </c:pt>
                <c:pt idx="4258">
                  <c:v>0.778905245105045</c:v>
                </c:pt>
                <c:pt idx="4259">
                  <c:v>0.778905245105045</c:v>
                </c:pt>
                <c:pt idx="4260">
                  <c:v>0.77876232671144774</c:v>
                </c:pt>
                <c:pt idx="4261">
                  <c:v>0.77876232671144774</c:v>
                </c:pt>
                <c:pt idx="4262">
                  <c:v>0.77861940831785048</c:v>
                </c:pt>
                <c:pt idx="4263">
                  <c:v>0.77847648992425322</c:v>
                </c:pt>
                <c:pt idx="4264">
                  <c:v>0.77847648992425322</c:v>
                </c:pt>
                <c:pt idx="4265">
                  <c:v>0.77847648992425322</c:v>
                </c:pt>
                <c:pt idx="4266">
                  <c:v>0.77833357153065597</c:v>
                </c:pt>
                <c:pt idx="4267">
                  <c:v>0.77833357153065597</c:v>
                </c:pt>
                <c:pt idx="4268">
                  <c:v>0.77819065313705871</c:v>
                </c:pt>
                <c:pt idx="4269">
                  <c:v>0.77804773474346145</c:v>
                </c:pt>
                <c:pt idx="4270">
                  <c:v>0.77790481634986419</c:v>
                </c:pt>
                <c:pt idx="4271">
                  <c:v>0.77776189795626693</c:v>
                </c:pt>
                <c:pt idx="4272">
                  <c:v>0.77776189795626693</c:v>
                </c:pt>
                <c:pt idx="4273">
                  <c:v>0.77776189795626693</c:v>
                </c:pt>
                <c:pt idx="4274">
                  <c:v>0.77776189795626693</c:v>
                </c:pt>
                <c:pt idx="4275">
                  <c:v>0.77761897956266968</c:v>
                </c:pt>
                <c:pt idx="4276">
                  <c:v>0.77761897956266968</c:v>
                </c:pt>
                <c:pt idx="4277">
                  <c:v>0.77761897956266968</c:v>
                </c:pt>
                <c:pt idx="4278">
                  <c:v>0.77761897956266968</c:v>
                </c:pt>
                <c:pt idx="4279">
                  <c:v>0.77747606116907242</c:v>
                </c:pt>
                <c:pt idx="4280">
                  <c:v>0.77747606116907242</c:v>
                </c:pt>
                <c:pt idx="4281">
                  <c:v>0.77747606116907242</c:v>
                </c:pt>
                <c:pt idx="4282">
                  <c:v>0.77733314277547527</c:v>
                </c:pt>
                <c:pt idx="4283">
                  <c:v>0.77719022438187801</c:v>
                </c:pt>
                <c:pt idx="4284">
                  <c:v>0.77704730598828076</c:v>
                </c:pt>
                <c:pt idx="4285">
                  <c:v>0.77704730598828076</c:v>
                </c:pt>
                <c:pt idx="4286">
                  <c:v>0.77704730598828076</c:v>
                </c:pt>
                <c:pt idx="4287">
                  <c:v>0.7769043875946835</c:v>
                </c:pt>
                <c:pt idx="4288">
                  <c:v>0.77676146920108624</c:v>
                </c:pt>
                <c:pt idx="4289">
                  <c:v>0.77676146920108624</c:v>
                </c:pt>
                <c:pt idx="4290">
                  <c:v>0.77661855080748898</c:v>
                </c:pt>
                <c:pt idx="4291">
                  <c:v>0.77647563241389173</c:v>
                </c:pt>
                <c:pt idx="4292">
                  <c:v>0.77647563241389173</c:v>
                </c:pt>
                <c:pt idx="4293">
                  <c:v>0.77633271402029447</c:v>
                </c:pt>
                <c:pt idx="4294">
                  <c:v>0.77618979562669721</c:v>
                </c:pt>
                <c:pt idx="4295">
                  <c:v>0.77604687723309995</c:v>
                </c:pt>
                <c:pt idx="4296">
                  <c:v>0.77590395883950269</c:v>
                </c:pt>
                <c:pt idx="4297">
                  <c:v>0.77590395883950269</c:v>
                </c:pt>
                <c:pt idx="4298">
                  <c:v>0.77590395883950269</c:v>
                </c:pt>
                <c:pt idx="4299">
                  <c:v>0.77590395883950269</c:v>
                </c:pt>
                <c:pt idx="4300">
                  <c:v>0.77590395883950269</c:v>
                </c:pt>
                <c:pt idx="4301">
                  <c:v>0.77576104044590544</c:v>
                </c:pt>
                <c:pt idx="4302">
                  <c:v>0.77576104044590544</c:v>
                </c:pt>
                <c:pt idx="4303">
                  <c:v>0.77561812205230818</c:v>
                </c:pt>
                <c:pt idx="4304">
                  <c:v>0.77547520365871092</c:v>
                </c:pt>
                <c:pt idx="4305">
                  <c:v>0.77533228526511366</c:v>
                </c:pt>
                <c:pt idx="4306">
                  <c:v>0.77518936687151641</c:v>
                </c:pt>
                <c:pt idx="4307">
                  <c:v>0.77504644847791915</c:v>
                </c:pt>
                <c:pt idx="4308">
                  <c:v>0.77490353008432189</c:v>
                </c:pt>
                <c:pt idx="4309">
                  <c:v>0.77476061169072463</c:v>
                </c:pt>
                <c:pt idx="4310">
                  <c:v>0.77476061169072463</c:v>
                </c:pt>
                <c:pt idx="4311">
                  <c:v>0.77476061169072463</c:v>
                </c:pt>
                <c:pt idx="4312">
                  <c:v>0.77461769329712737</c:v>
                </c:pt>
                <c:pt idx="4313">
                  <c:v>0.77447477490353012</c:v>
                </c:pt>
                <c:pt idx="4314">
                  <c:v>0.77447477490353012</c:v>
                </c:pt>
                <c:pt idx="4315">
                  <c:v>0.77447477490353012</c:v>
                </c:pt>
                <c:pt idx="4316">
                  <c:v>0.77447477490353012</c:v>
                </c:pt>
                <c:pt idx="4317">
                  <c:v>0.77433185650993286</c:v>
                </c:pt>
                <c:pt idx="4318">
                  <c:v>0.7741889381163356</c:v>
                </c:pt>
                <c:pt idx="4319">
                  <c:v>0.77404601972273834</c:v>
                </c:pt>
                <c:pt idx="4320">
                  <c:v>0.77404601972273834</c:v>
                </c:pt>
                <c:pt idx="4321">
                  <c:v>0.77390310132914109</c:v>
                </c:pt>
                <c:pt idx="4322">
                  <c:v>0.77376018293554383</c:v>
                </c:pt>
                <c:pt idx="4323">
                  <c:v>0.77361726454194657</c:v>
                </c:pt>
                <c:pt idx="4324">
                  <c:v>0.77361726454194657</c:v>
                </c:pt>
                <c:pt idx="4325">
                  <c:v>0.77361726454194657</c:v>
                </c:pt>
                <c:pt idx="4326">
                  <c:v>0.77347434614834931</c:v>
                </c:pt>
                <c:pt idx="4327">
                  <c:v>0.77347434614834931</c:v>
                </c:pt>
                <c:pt idx="4328">
                  <c:v>0.77347434614834931</c:v>
                </c:pt>
                <c:pt idx="4329">
                  <c:v>0.77333142775475205</c:v>
                </c:pt>
                <c:pt idx="4330">
                  <c:v>0.77333142775475205</c:v>
                </c:pt>
                <c:pt idx="4331">
                  <c:v>0.7731885093611548</c:v>
                </c:pt>
                <c:pt idx="4332">
                  <c:v>0.77304559096755754</c:v>
                </c:pt>
                <c:pt idx="4333">
                  <c:v>0.77290267257396028</c:v>
                </c:pt>
                <c:pt idx="4334">
                  <c:v>0.77290267257396028</c:v>
                </c:pt>
                <c:pt idx="4335">
                  <c:v>0.77290267257396028</c:v>
                </c:pt>
                <c:pt idx="4336">
                  <c:v>0.77290267257396028</c:v>
                </c:pt>
                <c:pt idx="4337">
                  <c:v>0.77290267257396028</c:v>
                </c:pt>
                <c:pt idx="4338">
                  <c:v>0.77275975418036302</c:v>
                </c:pt>
                <c:pt idx="4339">
                  <c:v>0.77261683578676577</c:v>
                </c:pt>
                <c:pt idx="4340">
                  <c:v>0.77261683578676577</c:v>
                </c:pt>
                <c:pt idx="4341">
                  <c:v>0.77247391739316851</c:v>
                </c:pt>
                <c:pt idx="4342">
                  <c:v>0.77247391739316851</c:v>
                </c:pt>
                <c:pt idx="4343">
                  <c:v>0.77233099899957125</c:v>
                </c:pt>
                <c:pt idx="4344">
                  <c:v>0.77218808060597399</c:v>
                </c:pt>
                <c:pt idx="4345">
                  <c:v>0.77204516221237673</c:v>
                </c:pt>
                <c:pt idx="4346">
                  <c:v>0.77204516221237673</c:v>
                </c:pt>
                <c:pt idx="4347">
                  <c:v>0.77204516221237673</c:v>
                </c:pt>
                <c:pt idx="4348">
                  <c:v>0.77204516221237673</c:v>
                </c:pt>
                <c:pt idx="4349">
                  <c:v>0.77204516221237673</c:v>
                </c:pt>
                <c:pt idx="4350">
                  <c:v>0.77204516221237673</c:v>
                </c:pt>
                <c:pt idx="4351">
                  <c:v>0.77204516221237673</c:v>
                </c:pt>
                <c:pt idx="4352">
                  <c:v>0.77190224381877948</c:v>
                </c:pt>
                <c:pt idx="4353">
                  <c:v>0.77175932542518222</c:v>
                </c:pt>
                <c:pt idx="4354">
                  <c:v>0.77175932542518222</c:v>
                </c:pt>
                <c:pt idx="4355">
                  <c:v>0.77161640703158496</c:v>
                </c:pt>
                <c:pt idx="4356">
                  <c:v>0.77161640703158496</c:v>
                </c:pt>
                <c:pt idx="4357">
                  <c:v>0.77161640703158496</c:v>
                </c:pt>
                <c:pt idx="4358">
                  <c:v>0.7714734886379877</c:v>
                </c:pt>
                <c:pt idx="4359">
                  <c:v>0.77133057024439045</c:v>
                </c:pt>
                <c:pt idx="4360">
                  <c:v>0.77118765185079319</c:v>
                </c:pt>
                <c:pt idx="4361">
                  <c:v>0.77118765185079319</c:v>
                </c:pt>
                <c:pt idx="4362">
                  <c:v>0.77118765185079319</c:v>
                </c:pt>
                <c:pt idx="4363">
                  <c:v>0.77104473345719593</c:v>
                </c:pt>
                <c:pt idx="4364">
                  <c:v>0.77104473345719593</c:v>
                </c:pt>
                <c:pt idx="4365">
                  <c:v>0.77090181506359867</c:v>
                </c:pt>
                <c:pt idx="4366">
                  <c:v>0.77075889667000141</c:v>
                </c:pt>
                <c:pt idx="4367">
                  <c:v>0.77061597827640416</c:v>
                </c:pt>
                <c:pt idx="4368">
                  <c:v>0.7704730598828069</c:v>
                </c:pt>
                <c:pt idx="4369">
                  <c:v>0.77033014148920964</c:v>
                </c:pt>
                <c:pt idx="4370">
                  <c:v>0.77018722309561238</c:v>
                </c:pt>
                <c:pt idx="4371">
                  <c:v>0.77018722309561238</c:v>
                </c:pt>
                <c:pt idx="4372">
                  <c:v>0.77018722309561238</c:v>
                </c:pt>
                <c:pt idx="4373">
                  <c:v>0.77004430470201513</c:v>
                </c:pt>
                <c:pt idx="4374">
                  <c:v>0.76990138630841787</c:v>
                </c:pt>
                <c:pt idx="4375">
                  <c:v>0.76990138630841787</c:v>
                </c:pt>
                <c:pt idx="4376">
                  <c:v>0.76975846791482061</c:v>
                </c:pt>
                <c:pt idx="4377">
                  <c:v>0.76975846791482061</c:v>
                </c:pt>
                <c:pt idx="4378">
                  <c:v>0.76961554952122335</c:v>
                </c:pt>
                <c:pt idx="4379">
                  <c:v>0.76947263112762609</c:v>
                </c:pt>
                <c:pt idx="4380">
                  <c:v>0.76947263112762609</c:v>
                </c:pt>
                <c:pt idx="4381">
                  <c:v>0.76947263112762609</c:v>
                </c:pt>
                <c:pt idx="4382">
                  <c:v>0.76932971273402884</c:v>
                </c:pt>
                <c:pt idx="4383">
                  <c:v>0.76918679434043158</c:v>
                </c:pt>
                <c:pt idx="4384">
                  <c:v>0.76918679434043158</c:v>
                </c:pt>
                <c:pt idx="4385">
                  <c:v>0.76918679434043158</c:v>
                </c:pt>
                <c:pt idx="4386">
                  <c:v>0.76904387594683432</c:v>
                </c:pt>
                <c:pt idx="4387">
                  <c:v>0.76890095755323706</c:v>
                </c:pt>
                <c:pt idx="4388">
                  <c:v>0.76875803915963981</c:v>
                </c:pt>
                <c:pt idx="4389">
                  <c:v>0.76875803915963981</c:v>
                </c:pt>
                <c:pt idx="4390">
                  <c:v>0.76875803915963981</c:v>
                </c:pt>
                <c:pt idx="4391">
                  <c:v>0.76875803915963981</c:v>
                </c:pt>
                <c:pt idx="4392">
                  <c:v>0.76875803915963981</c:v>
                </c:pt>
                <c:pt idx="4393">
                  <c:v>0.76875803915963981</c:v>
                </c:pt>
                <c:pt idx="4394">
                  <c:v>0.76861512076604255</c:v>
                </c:pt>
                <c:pt idx="4395">
                  <c:v>0.76861512076604255</c:v>
                </c:pt>
                <c:pt idx="4396">
                  <c:v>0.76847220237244529</c:v>
                </c:pt>
                <c:pt idx="4397">
                  <c:v>0.76832928397884803</c:v>
                </c:pt>
                <c:pt idx="4398">
                  <c:v>0.76818636558525077</c:v>
                </c:pt>
                <c:pt idx="4399">
                  <c:v>0.76804344719165352</c:v>
                </c:pt>
                <c:pt idx="4400">
                  <c:v>0.76804344719165352</c:v>
                </c:pt>
                <c:pt idx="4401">
                  <c:v>0.76804344719165352</c:v>
                </c:pt>
                <c:pt idx="4402">
                  <c:v>0.76790052879805626</c:v>
                </c:pt>
                <c:pt idx="4403">
                  <c:v>0.76790052879805626</c:v>
                </c:pt>
                <c:pt idx="4404">
                  <c:v>0.76790052879805626</c:v>
                </c:pt>
                <c:pt idx="4405">
                  <c:v>0.767757610404459</c:v>
                </c:pt>
                <c:pt idx="4406">
                  <c:v>0.76761469201086174</c:v>
                </c:pt>
                <c:pt idx="4407">
                  <c:v>0.76747177361726449</c:v>
                </c:pt>
                <c:pt idx="4408">
                  <c:v>0.76732885522366723</c:v>
                </c:pt>
                <c:pt idx="4409">
                  <c:v>0.76718593683006997</c:v>
                </c:pt>
                <c:pt idx="4410">
                  <c:v>0.76704301843647271</c:v>
                </c:pt>
                <c:pt idx="4411">
                  <c:v>0.76704301843647271</c:v>
                </c:pt>
                <c:pt idx="4412">
                  <c:v>0.76704301843647271</c:v>
                </c:pt>
                <c:pt idx="4413">
                  <c:v>0.76690010004287545</c:v>
                </c:pt>
                <c:pt idx="4414">
                  <c:v>0.7667571816492782</c:v>
                </c:pt>
                <c:pt idx="4415">
                  <c:v>0.7667571816492782</c:v>
                </c:pt>
                <c:pt idx="4416">
                  <c:v>0.7667571816492782</c:v>
                </c:pt>
                <c:pt idx="4417">
                  <c:v>0.7667571816492782</c:v>
                </c:pt>
                <c:pt idx="4418">
                  <c:v>0.7667571816492782</c:v>
                </c:pt>
                <c:pt idx="4419">
                  <c:v>0.76661426325568094</c:v>
                </c:pt>
                <c:pt idx="4420">
                  <c:v>0.76647134486208368</c:v>
                </c:pt>
                <c:pt idx="4421">
                  <c:v>0.76632842646848653</c:v>
                </c:pt>
                <c:pt idx="4422">
                  <c:v>0.76632842646848653</c:v>
                </c:pt>
                <c:pt idx="4423">
                  <c:v>0.76618550807488928</c:v>
                </c:pt>
                <c:pt idx="4424">
                  <c:v>0.76618550807488928</c:v>
                </c:pt>
                <c:pt idx="4425">
                  <c:v>0.76618550807488928</c:v>
                </c:pt>
                <c:pt idx="4426">
                  <c:v>0.76604258968129202</c:v>
                </c:pt>
                <c:pt idx="4427">
                  <c:v>0.76589967128769476</c:v>
                </c:pt>
                <c:pt idx="4428">
                  <c:v>0.7657567528940975</c:v>
                </c:pt>
                <c:pt idx="4429">
                  <c:v>0.7657567528940975</c:v>
                </c:pt>
                <c:pt idx="4430">
                  <c:v>0.76561383450050025</c:v>
                </c:pt>
                <c:pt idx="4431">
                  <c:v>0.76561383450050025</c:v>
                </c:pt>
                <c:pt idx="4432">
                  <c:v>0.76547091610690299</c:v>
                </c:pt>
                <c:pt idx="4433">
                  <c:v>0.76532799771330573</c:v>
                </c:pt>
                <c:pt idx="4434">
                  <c:v>0.76518507931970847</c:v>
                </c:pt>
                <c:pt idx="4435">
                  <c:v>0.76518507931970847</c:v>
                </c:pt>
                <c:pt idx="4436">
                  <c:v>0.76504216092611121</c:v>
                </c:pt>
                <c:pt idx="4437">
                  <c:v>0.76489924253251396</c:v>
                </c:pt>
                <c:pt idx="4438">
                  <c:v>0.76489924253251396</c:v>
                </c:pt>
                <c:pt idx="4439">
                  <c:v>0.7647563241389167</c:v>
                </c:pt>
                <c:pt idx="4440">
                  <c:v>0.7647563241389167</c:v>
                </c:pt>
                <c:pt idx="4441">
                  <c:v>0.76461340574531944</c:v>
                </c:pt>
                <c:pt idx="4442">
                  <c:v>0.76447048735172218</c:v>
                </c:pt>
                <c:pt idx="4443">
                  <c:v>0.76432756895812493</c:v>
                </c:pt>
                <c:pt idx="4444">
                  <c:v>0.76418465056452767</c:v>
                </c:pt>
                <c:pt idx="4445">
                  <c:v>0.76418465056452767</c:v>
                </c:pt>
                <c:pt idx="4446">
                  <c:v>0.76418465056452767</c:v>
                </c:pt>
                <c:pt idx="4447">
                  <c:v>0.76404173217093041</c:v>
                </c:pt>
                <c:pt idx="4448">
                  <c:v>0.76404173217093041</c:v>
                </c:pt>
                <c:pt idx="4449">
                  <c:v>0.76389881377733315</c:v>
                </c:pt>
                <c:pt idx="4450">
                  <c:v>0.76375589538373589</c:v>
                </c:pt>
                <c:pt idx="4451">
                  <c:v>0.76361297699013864</c:v>
                </c:pt>
                <c:pt idx="4452">
                  <c:v>0.76361297699013864</c:v>
                </c:pt>
                <c:pt idx="4453">
                  <c:v>0.76361297699013864</c:v>
                </c:pt>
                <c:pt idx="4454">
                  <c:v>0.76361297699013864</c:v>
                </c:pt>
                <c:pt idx="4455">
                  <c:v>0.76361297699013864</c:v>
                </c:pt>
                <c:pt idx="4456">
                  <c:v>0.76361297699013864</c:v>
                </c:pt>
                <c:pt idx="4457">
                  <c:v>0.76361297699013864</c:v>
                </c:pt>
                <c:pt idx="4458">
                  <c:v>0.76347005859654138</c:v>
                </c:pt>
                <c:pt idx="4459">
                  <c:v>0.76347005859654138</c:v>
                </c:pt>
                <c:pt idx="4460">
                  <c:v>0.76347005859654138</c:v>
                </c:pt>
                <c:pt idx="4461">
                  <c:v>0.76332714020294412</c:v>
                </c:pt>
                <c:pt idx="4462">
                  <c:v>0.76318422180934686</c:v>
                </c:pt>
                <c:pt idx="4463">
                  <c:v>0.76318422180934686</c:v>
                </c:pt>
                <c:pt idx="4464">
                  <c:v>0.76304130341574961</c:v>
                </c:pt>
                <c:pt idx="4465">
                  <c:v>0.76289838502215235</c:v>
                </c:pt>
                <c:pt idx="4466">
                  <c:v>0.76275546662855509</c:v>
                </c:pt>
                <c:pt idx="4467">
                  <c:v>0.76275546662855509</c:v>
                </c:pt>
                <c:pt idx="4468">
                  <c:v>0.76261254823495783</c:v>
                </c:pt>
                <c:pt idx="4469">
                  <c:v>0.76246962984136057</c:v>
                </c:pt>
                <c:pt idx="4470">
                  <c:v>0.76232671144776332</c:v>
                </c:pt>
                <c:pt idx="4471">
                  <c:v>0.76218379305416606</c:v>
                </c:pt>
                <c:pt idx="4472">
                  <c:v>0.7620408746605688</c:v>
                </c:pt>
                <c:pt idx="4473">
                  <c:v>0.7620408746605688</c:v>
                </c:pt>
                <c:pt idx="4474">
                  <c:v>0.76189795626697154</c:v>
                </c:pt>
                <c:pt idx="4475">
                  <c:v>0.76189795626697154</c:v>
                </c:pt>
                <c:pt idx="4476">
                  <c:v>0.76175503787337429</c:v>
                </c:pt>
                <c:pt idx="4477">
                  <c:v>0.76161211947977703</c:v>
                </c:pt>
                <c:pt idx="4478">
                  <c:v>0.76146920108617977</c:v>
                </c:pt>
                <c:pt idx="4479">
                  <c:v>0.76132628269258251</c:v>
                </c:pt>
                <c:pt idx="4480">
                  <c:v>0.76118336429898525</c:v>
                </c:pt>
                <c:pt idx="4481">
                  <c:v>0.761040445905388</c:v>
                </c:pt>
                <c:pt idx="4482">
                  <c:v>0.76089752751179074</c:v>
                </c:pt>
                <c:pt idx="4483">
                  <c:v>0.76075460911819348</c:v>
                </c:pt>
                <c:pt idx="4484">
                  <c:v>0.76075460911819348</c:v>
                </c:pt>
                <c:pt idx="4485">
                  <c:v>0.76061169072459622</c:v>
                </c:pt>
                <c:pt idx="4486">
                  <c:v>0.76046877233099897</c:v>
                </c:pt>
                <c:pt idx="4487">
                  <c:v>0.76046877233099897</c:v>
                </c:pt>
                <c:pt idx="4488">
                  <c:v>0.76032585393740171</c:v>
                </c:pt>
                <c:pt idx="4489">
                  <c:v>0.76018293554380445</c:v>
                </c:pt>
                <c:pt idx="4490">
                  <c:v>0.76004001715020719</c:v>
                </c:pt>
                <c:pt idx="4491">
                  <c:v>0.75989709875660993</c:v>
                </c:pt>
                <c:pt idx="4492">
                  <c:v>0.75975418036301279</c:v>
                </c:pt>
                <c:pt idx="4493">
                  <c:v>0.75961126196941553</c:v>
                </c:pt>
                <c:pt idx="4494">
                  <c:v>0.75946834357581827</c:v>
                </c:pt>
                <c:pt idx="4495">
                  <c:v>0.75932542518222101</c:v>
                </c:pt>
                <c:pt idx="4496">
                  <c:v>0.75918250678862376</c:v>
                </c:pt>
                <c:pt idx="4497">
                  <c:v>0.7590395883950265</c:v>
                </c:pt>
                <c:pt idx="4498">
                  <c:v>0.75889667000142924</c:v>
                </c:pt>
                <c:pt idx="4499">
                  <c:v>0.75875375160783198</c:v>
                </c:pt>
                <c:pt idx="4500">
                  <c:v>0.75861083321423473</c:v>
                </c:pt>
                <c:pt idx="4501">
                  <c:v>0.75861083321423473</c:v>
                </c:pt>
                <c:pt idx="4502">
                  <c:v>0.75861083321423473</c:v>
                </c:pt>
                <c:pt idx="4503">
                  <c:v>0.75846791482063747</c:v>
                </c:pt>
                <c:pt idx="4504">
                  <c:v>0.75832499642704021</c:v>
                </c:pt>
                <c:pt idx="4505">
                  <c:v>0.75818207803344295</c:v>
                </c:pt>
                <c:pt idx="4506">
                  <c:v>0.75818207803344295</c:v>
                </c:pt>
                <c:pt idx="4507">
                  <c:v>0.75803915963984569</c:v>
                </c:pt>
                <c:pt idx="4508">
                  <c:v>0.75803915963984569</c:v>
                </c:pt>
                <c:pt idx="4509">
                  <c:v>0.75789624124624844</c:v>
                </c:pt>
                <c:pt idx="4510">
                  <c:v>0.75789624124624844</c:v>
                </c:pt>
                <c:pt idx="4511">
                  <c:v>0.75775332285265118</c:v>
                </c:pt>
                <c:pt idx="4512">
                  <c:v>0.75775332285265118</c:v>
                </c:pt>
                <c:pt idx="4513">
                  <c:v>0.75775332285265118</c:v>
                </c:pt>
                <c:pt idx="4514">
                  <c:v>0.75775332285265118</c:v>
                </c:pt>
                <c:pt idx="4515">
                  <c:v>0.75761040445905392</c:v>
                </c:pt>
                <c:pt idx="4516">
                  <c:v>0.75761040445905392</c:v>
                </c:pt>
                <c:pt idx="4517">
                  <c:v>0.75761040445905392</c:v>
                </c:pt>
                <c:pt idx="4518">
                  <c:v>0.75746748606545666</c:v>
                </c:pt>
                <c:pt idx="4519">
                  <c:v>0.75732456767185941</c:v>
                </c:pt>
                <c:pt idx="4520">
                  <c:v>0.75732456767185941</c:v>
                </c:pt>
                <c:pt idx="4521">
                  <c:v>0.75732456767185941</c:v>
                </c:pt>
                <c:pt idx="4522">
                  <c:v>0.75718164927826215</c:v>
                </c:pt>
                <c:pt idx="4523">
                  <c:v>0.75703873088466489</c:v>
                </c:pt>
                <c:pt idx="4524">
                  <c:v>0.75689581249106763</c:v>
                </c:pt>
                <c:pt idx="4525">
                  <c:v>0.75689581249106763</c:v>
                </c:pt>
                <c:pt idx="4526">
                  <c:v>0.75689581249106763</c:v>
                </c:pt>
                <c:pt idx="4527">
                  <c:v>0.75675289409747037</c:v>
                </c:pt>
                <c:pt idx="4528">
                  <c:v>0.75660997570387312</c:v>
                </c:pt>
                <c:pt idx="4529">
                  <c:v>0.75646705731027586</c:v>
                </c:pt>
                <c:pt idx="4530">
                  <c:v>0.7563241389166786</c:v>
                </c:pt>
                <c:pt idx="4531">
                  <c:v>0.7563241389166786</c:v>
                </c:pt>
                <c:pt idx="4532">
                  <c:v>0.7563241389166786</c:v>
                </c:pt>
                <c:pt idx="4533">
                  <c:v>0.7563241389166786</c:v>
                </c:pt>
                <c:pt idx="4534">
                  <c:v>0.7563241389166786</c:v>
                </c:pt>
                <c:pt idx="4535">
                  <c:v>0.7563241389166786</c:v>
                </c:pt>
                <c:pt idx="4536">
                  <c:v>0.75618122052308134</c:v>
                </c:pt>
                <c:pt idx="4537">
                  <c:v>0.75603830212948409</c:v>
                </c:pt>
                <c:pt idx="4538">
                  <c:v>0.75589538373588683</c:v>
                </c:pt>
                <c:pt idx="4539">
                  <c:v>0.75575246534228957</c:v>
                </c:pt>
                <c:pt idx="4540">
                  <c:v>0.75575246534228957</c:v>
                </c:pt>
                <c:pt idx="4541">
                  <c:v>0.75575246534228957</c:v>
                </c:pt>
                <c:pt idx="4542">
                  <c:v>0.75560954694869231</c:v>
                </c:pt>
                <c:pt idx="4543">
                  <c:v>0.75546662855509505</c:v>
                </c:pt>
                <c:pt idx="4544">
                  <c:v>0.75546662855509505</c:v>
                </c:pt>
                <c:pt idx="4545">
                  <c:v>0.75546662855509505</c:v>
                </c:pt>
                <c:pt idx="4546">
                  <c:v>0.7553237101614978</c:v>
                </c:pt>
                <c:pt idx="4547">
                  <c:v>0.7553237101614978</c:v>
                </c:pt>
                <c:pt idx="4548">
                  <c:v>0.75518079176790054</c:v>
                </c:pt>
                <c:pt idx="4549">
                  <c:v>0.75518079176790054</c:v>
                </c:pt>
                <c:pt idx="4550">
                  <c:v>0.75503787337430328</c:v>
                </c:pt>
                <c:pt idx="4551">
                  <c:v>0.75489495498070602</c:v>
                </c:pt>
                <c:pt idx="4552">
                  <c:v>0.75475203658710877</c:v>
                </c:pt>
                <c:pt idx="4553">
                  <c:v>0.75460911819351151</c:v>
                </c:pt>
                <c:pt idx="4554">
                  <c:v>0.75446619979991425</c:v>
                </c:pt>
                <c:pt idx="4555">
                  <c:v>0.75446619979991425</c:v>
                </c:pt>
                <c:pt idx="4556">
                  <c:v>0.75432328140631699</c:v>
                </c:pt>
                <c:pt idx="4557">
                  <c:v>0.75418036301271973</c:v>
                </c:pt>
                <c:pt idx="4558">
                  <c:v>0.75418036301271973</c:v>
                </c:pt>
                <c:pt idx="4559">
                  <c:v>0.75403744461912248</c:v>
                </c:pt>
                <c:pt idx="4560">
                  <c:v>0.75389452622552522</c:v>
                </c:pt>
                <c:pt idx="4561">
                  <c:v>0.75375160783192796</c:v>
                </c:pt>
                <c:pt idx="4562">
                  <c:v>0.75375160783192796</c:v>
                </c:pt>
                <c:pt idx="4563">
                  <c:v>0.75375160783192796</c:v>
                </c:pt>
                <c:pt idx="4564">
                  <c:v>0.75375160783192796</c:v>
                </c:pt>
                <c:pt idx="4565">
                  <c:v>0.7536086894383307</c:v>
                </c:pt>
                <c:pt idx="4566">
                  <c:v>0.75346577104473345</c:v>
                </c:pt>
                <c:pt idx="4567">
                  <c:v>0.75332285265113619</c:v>
                </c:pt>
                <c:pt idx="4568">
                  <c:v>0.75332285265113619</c:v>
                </c:pt>
                <c:pt idx="4569">
                  <c:v>0.75332285265113619</c:v>
                </c:pt>
                <c:pt idx="4570">
                  <c:v>0.75332285265113619</c:v>
                </c:pt>
                <c:pt idx="4571">
                  <c:v>0.75332285265113619</c:v>
                </c:pt>
                <c:pt idx="4572">
                  <c:v>0.75317993425753893</c:v>
                </c:pt>
                <c:pt idx="4573">
                  <c:v>0.75317993425753893</c:v>
                </c:pt>
                <c:pt idx="4574">
                  <c:v>0.75317993425753893</c:v>
                </c:pt>
                <c:pt idx="4575">
                  <c:v>0.75317993425753893</c:v>
                </c:pt>
                <c:pt idx="4576">
                  <c:v>0.75317993425753893</c:v>
                </c:pt>
                <c:pt idx="4577">
                  <c:v>0.75303701586394167</c:v>
                </c:pt>
                <c:pt idx="4578">
                  <c:v>0.75289409747034441</c:v>
                </c:pt>
                <c:pt idx="4579">
                  <c:v>0.75275117907674716</c:v>
                </c:pt>
                <c:pt idx="4580">
                  <c:v>0.7526082606831499</c:v>
                </c:pt>
                <c:pt idx="4581">
                  <c:v>0.75246534228955264</c:v>
                </c:pt>
                <c:pt idx="4582">
                  <c:v>0.75232242389595538</c:v>
                </c:pt>
                <c:pt idx="4583">
                  <c:v>0.75232242389595538</c:v>
                </c:pt>
                <c:pt idx="4584">
                  <c:v>0.75217950550235813</c:v>
                </c:pt>
                <c:pt idx="4585">
                  <c:v>0.75203658710876087</c:v>
                </c:pt>
                <c:pt idx="4586">
                  <c:v>0.75203658710876087</c:v>
                </c:pt>
                <c:pt idx="4587">
                  <c:v>0.75189366871516361</c:v>
                </c:pt>
                <c:pt idx="4588">
                  <c:v>0.75175075032156635</c:v>
                </c:pt>
                <c:pt idx="4589">
                  <c:v>0.75160783192796909</c:v>
                </c:pt>
                <c:pt idx="4590">
                  <c:v>0.75146491353437184</c:v>
                </c:pt>
                <c:pt idx="4591">
                  <c:v>0.75132199514077458</c:v>
                </c:pt>
                <c:pt idx="4592">
                  <c:v>0.75117907674717732</c:v>
                </c:pt>
                <c:pt idx="4593">
                  <c:v>0.75117907674717732</c:v>
                </c:pt>
                <c:pt idx="4594">
                  <c:v>0.75117907674717732</c:v>
                </c:pt>
                <c:pt idx="4595">
                  <c:v>0.75103615835358006</c:v>
                </c:pt>
                <c:pt idx="4596">
                  <c:v>0.75089323995998281</c:v>
                </c:pt>
                <c:pt idx="4597">
                  <c:v>0.75075032156638555</c:v>
                </c:pt>
                <c:pt idx="4598">
                  <c:v>0.75075032156638555</c:v>
                </c:pt>
                <c:pt idx="4599">
                  <c:v>0.75060740317278829</c:v>
                </c:pt>
                <c:pt idx="4600">
                  <c:v>0.75060740317278829</c:v>
                </c:pt>
                <c:pt idx="4601">
                  <c:v>0.75060740317278829</c:v>
                </c:pt>
                <c:pt idx="4602">
                  <c:v>0.75046448477919103</c:v>
                </c:pt>
                <c:pt idx="4603">
                  <c:v>0.75046448477919103</c:v>
                </c:pt>
                <c:pt idx="4604">
                  <c:v>0.75046448477919103</c:v>
                </c:pt>
                <c:pt idx="4605">
                  <c:v>0.75046448477919103</c:v>
                </c:pt>
                <c:pt idx="4606">
                  <c:v>0.75032156638559377</c:v>
                </c:pt>
                <c:pt idx="4607">
                  <c:v>0.75017864799199652</c:v>
                </c:pt>
                <c:pt idx="4608">
                  <c:v>0.75017864799199652</c:v>
                </c:pt>
                <c:pt idx="4609">
                  <c:v>0.75017864799199652</c:v>
                </c:pt>
                <c:pt idx="4610">
                  <c:v>0.75003572959839926</c:v>
                </c:pt>
                <c:pt idx="4611">
                  <c:v>0.75003572959839926</c:v>
                </c:pt>
                <c:pt idx="4612">
                  <c:v>0.749892811204802</c:v>
                </c:pt>
                <c:pt idx="4613">
                  <c:v>0.749892811204802</c:v>
                </c:pt>
                <c:pt idx="4614">
                  <c:v>0.74974989281120474</c:v>
                </c:pt>
                <c:pt idx="4615">
                  <c:v>0.74960697441760749</c:v>
                </c:pt>
                <c:pt idx="4616">
                  <c:v>0.74946405602401023</c:v>
                </c:pt>
                <c:pt idx="4617">
                  <c:v>0.74932113763041297</c:v>
                </c:pt>
                <c:pt idx="4618">
                  <c:v>0.74917821923681571</c:v>
                </c:pt>
                <c:pt idx="4619">
                  <c:v>0.74917821923681571</c:v>
                </c:pt>
                <c:pt idx="4620">
                  <c:v>0.74903530084321845</c:v>
                </c:pt>
                <c:pt idx="4621">
                  <c:v>0.74903530084321845</c:v>
                </c:pt>
                <c:pt idx="4622">
                  <c:v>0.74903530084321845</c:v>
                </c:pt>
                <c:pt idx="4623">
                  <c:v>0.74903530084321845</c:v>
                </c:pt>
                <c:pt idx="4624">
                  <c:v>0.74903530084321845</c:v>
                </c:pt>
                <c:pt idx="4625">
                  <c:v>0.7488923824496212</c:v>
                </c:pt>
                <c:pt idx="4626">
                  <c:v>0.74874946405602394</c:v>
                </c:pt>
                <c:pt idx="4627">
                  <c:v>0.74874946405602394</c:v>
                </c:pt>
                <c:pt idx="4628">
                  <c:v>0.74874946405602394</c:v>
                </c:pt>
                <c:pt idx="4629">
                  <c:v>0.74874946405602394</c:v>
                </c:pt>
                <c:pt idx="4630">
                  <c:v>0.74860654566242668</c:v>
                </c:pt>
                <c:pt idx="4631">
                  <c:v>0.74846362726882942</c:v>
                </c:pt>
                <c:pt idx="4632">
                  <c:v>0.74832070887523217</c:v>
                </c:pt>
                <c:pt idx="4633">
                  <c:v>0.74817779048163491</c:v>
                </c:pt>
                <c:pt idx="4634">
                  <c:v>0.74803487208803765</c:v>
                </c:pt>
                <c:pt idx="4635">
                  <c:v>0.74803487208803765</c:v>
                </c:pt>
                <c:pt idx="4636">
                  <c:v>0.74803487208803765</c:v>
                </c:pt>
                <c:pt idx="4637">
                  <c:v>0.74789195369444039</c:v>
                </c:pt>
                <c:pt idx="4638">
                  <c:v>0.74789195369444039</c:v>
                </c:pt>
                <c:pt idx="4639">
                  <c:v>0.74789195369444039</c:v>
                </c:pt>
                <c:pt idx="4640">
                  <c:v>0.74789195369444039</c:v>
                </c:pt>
                <c:pt idx="4641">
                  <c:v>0.74774903530084325</c:v>
                </c:pt>
                <c:pt idx="4642">
                  <c:v>0.74760611690724599</c:v>
                </c:pt>
                <c:pt idx="4643">
                  <c:v>0.74746319851364873</c:v>
                </c:pt>
                <c:pt idx="4644">
                  <c:v>0.74732028012005147</c:v>
                </c:pt>
                <c:pt idx="4645">
                  <c:v>0.74732028012005147</c:v>
                </c:pt>
                <c:pt idx="4646">
                  <c:v>0.74732028012005147</c:v>
                </c:pt>
                <c:pt idx="4647">
                  <c:v>0.74717736172645421</c:v>
                </c:pt>
                <c:pt idx="4648">
                  <c:v>0.74703444333285696</c:v>
                </c:pt>
                <c:pt idx="4649">
                  <c:v>0.7468915249392597</c:v>
                </c:pt>
                <c:pt idx="4650">
                  <c:v>0.74674860654566244</c:v>
                </c:pt>
                <c:pt idx="4651">
                  <c:v>0.74674860654566244</c:v>
                </c:pt>
                <c:pt idx="4652">
                  <c:v>0.74674860654566244</c:v>
                </c:pt>
                <c:pt idx="4653">
                  <c:v>0.74660568815206518</c:v>
                </c:pt>
                <c:pt idx="4654">
                  <c:v>0.74660568815206518</c:v>
                </c:pt>
                <c:pt idx="4655">
                  <c:v>0.74646276975846793</c:v>
                </c:pt>
                <c:pt idx="4656">
                  <c:v>0.74631985136487067</c:v>
                </c:pt>
                <c:pt idx="4657">
                  <c:v>0.74631985136487067</c:v>
                </c:pt>
                <c:pt idx="4658">
                  <c:v>0.74617693297127341</c:v>
                </c:pt>
                <c:pt idx="4659">
                  <c:v>0.74617693297127341</c:v>
                </c:pt>
                <c:pt idx="4660">
                  <c:v>0.74617693297127341</c:v>
                </c:pt>
                <c:pt idx="4661">
                  <c:v>0.74603401457767615</c:v>
                </c:pt>
                <c:pt idx="4662">
                  <c:v>0.74589109618407889</c:v>
                </c:pt>
                <c:pt idx="4663">
                  <c:v>0.74589109618407889</c:v>
                </c:pt>
                <c:pt idx="4664">
                  <c:v>0.74589109618407889</c:v>
                </c:pt>
                <c:pt idx="4665">
                  <c:v>0.74574817779048164</c:v>
                </c:pt>
                <c:pt idx="4666">
                  <c:v>0.74560525939688438</c:v>
                </c:pt>
                <c:pt idx="4667">
                  <c:v>0.74560525939688438</c:v>
                </c:pt>
                <c:pt idx="4668">
                  <c:v>0.74560525939688438</c:v>
                </c:pt>
                <c:pt idx="4669">
                  <c:v>0.74546234100328712</c:v>
                </c:pt>
                <c:pt idx="4670">
                  <c:v>0.74531942260968986</c:v>
                </c:pt>
                <c:pt idx="4671">
                  <c:v>0.74531942260968986</c:v>
                </c:pt>
                <c:pt idx="4672">
                  <c:v>0.74531942260968986</c:v>
                </c:pt>
                <c:pt idx="4673">
                  <c:v>0.74531942260968986</c:v>
                </c:pt>
                <c:pt idx="4674">
                  <c:v>0.74517650421609261</c:v>
                </c:pt>
                <c:pt idx="4675">
                  <c:v>0.74503358582249535</c:v>
                </c:pt>
                <c:pt idx="4676">
                  <c:v>0.74503358582249535</c:v>
                </c:pt>
                <c:pt idx="4677">
                  <c:v>0.74489066742889809</c:v>
                </c:pt>
                <c:pt idx="4678">
                  <c:v>0.74489066742889809</c:v>
                </c:pt>
                <c:pt idx="4679">
                  <c:v>0.74489066742889809</c:v>
                </c:pt>
                <c:pt idx="4680">
                  <c:v>0.74474774903530083</c:v>
                </c:pt>
                <c:pt idx="4681">
                  <c:v>0.74460483064170357</c:v>
                </c:pt>
                <c:pt idx="4682">
                  <c:v>0.74446191224810632</c:v>
                </c:pt>
                <c:pt idx="4683">
                  <c:v>0.74431899385450906</c:v>
                </c:pt>
                <c:pt idx="4684">
                  <c:v>0.74431899385450906</c:v>
                </c:pt>
                <c:pt idx="4685">
                  <c:v>0.7441760754609118</c:v>
                </c:pt>
                <c:pt idx="4686">
                  <c:v>0.7441760754609118</c:v>
                </c:pt>
                <c:pt idx="4687">
                  <c:v>0.7441760754609118</c:v>
                </c:pt>
                <c:pt idx="4688">
                  <c:v>0.7441760754609118</c:v>
                </c:pt>
                <c:pt idx="4689">
                  <c:v>0.74403315706731454</c:v>
                </c:pt>
                <c:pt idx="4690">
                  <c:v>0.74403315706731454</c:v>
                </c:pt>
                <c:pt idx="4691">
                  <c:v>0.74403315706731454</c:v>
                </c:pt>
                <c:pt idx="4692">
                  <c:v>0.74389023867371729</c:v>
                </c:pt>
                <c:pt idx="4693">
                  <c:v>0.74389023867371729</c:v>
                </c:pt>
                <c:pt idx="4694">
                  <c:v>0.74389023867371729</c:v>
                </c:pt>
                <c:pt idx="4695">
                  <c:v>0.74374732028012003</c:v>
                </c:pt>
                <c:pt idx="4696">
                  <c:v>0.74374732028012003</c:v>
                </c:pt>
                <c:pt idx="4697">
                  <c:v>0.74360440188652277</c:v>
                </c:pt>
                <c:pt idx="4698">
                  <c:v>0.74346148349292551</c:v>
                </c:pt>
                <c:pt idx="4699">
                  <c:v>0.74346148349292551</c:v>
                </c:pt>
                <c:pt idx="4700">
                  <c:v>0.74331856509932837</c:v>
                </c:pt>
                <c:pt idx="4701">
                  <c:v>0.74317564670573111</c:v>
                </c:pt>
                <c:pt idx="4702">
                  <c:v>0.74303272831213385</c:v>
                </c:pt>
                <c:pt idx="4703">
                  <c:v>0.74288980991853659</c:v>
                </c:pt>
                <c:pt idx="4704">
                  <c:v>0.74288980991853659</c:v>
                </c:pt>
                <c:pt idx="4705">
                  <c:v>0.74288980991853659</c:v>
                </c:pt>
                <c:pt idx="4706">
                  <c:v>0.74288980991853659</c:v>
                </c:pt>
                <c:pt idx="4707">
                  <c:v>0.74288980991853659</c:v>
                </c:pt>
                <c:pt idx="4708">
                  <c:v>0.74288980991853659</c:v>
                </c:pt>
                <c:pt idx="4709">
                  <c:v>0.74288980991853659</c:v>
                </c:pt>
                <c:pt idx="4710">
                  <c:v>0.74288980991853659</c:v>
                </c:pt>
                <c:pt idx="4711">
                  <c:v>0.74288980991853659</c:v>
                </c:pt>
                <c:pt idx="4712">
                  <c:v>0.74288980991853659</c:v>
                </c:pt>
                <c:pt idx="4713">
                  <c:v>0.74288980991853659</c:v>
                </c:pt>
                <c:pt idx="4714">
                  <c:v>0.74274689152493933</c:v>
                </c:pt>
                <c:pt idx="4715">
                  <c:v>0.74260397313134208</c:v>
                </c:pt>
                <c:pt idx="4716">
                  <c:v>0.74246105473774482</c:v>
                </c:pt>
                <c:pt idx="4717">
                  <c:v>0.74231813634414756</c:v>
                </c:pt>
                <c:pt idx="4718">
                  <c:v>0.7421752179505503</c:v>
                </c:pt>
                <c:pt idx="4719">
                  <c:v>0.74203229955695305</c:v>
                </c:pt>
                <c:pt idx="4720">
                  <c:v>0.74203229955695305</c:v>
                </c:pt>
                <c:pt idx="4721">
                  <c:v>0.74188938116335579</c:v>
                </c:pt>
                <c:pt idx="4722">
                  <c:v>0.74174646276975853</c:v>
                </c:pt>
                <c:pt idx="4723">
                  <c:v>0.74160354437616127</c:v>
                </c:pt>
                <c:pt idx="4724">
                  <c:v>0.74146062598256401</c:v>
                </c:pt>
                <c:pt idx="4725">
                  <c:v>0.74146062598256401</c:v>
                </c:pt>
                <c:pt idx="4726">
                  <c:v>0.74131770758896676</c:v>
                </c:pt>
                <c:pt idx="4727">
                  <c:v>0.7411747891953695</c:v>
                </c:pt>
                <c:pt idx="4728">
                  <c:v>0.7411747891953695</c:v>
                </c:pt>
                <c:pt idx="4729">
                  <c:v>0.7411747891953695</c:v>
                </c:pt>
                <c:pt idx="4730">
                  <c:v>0.74103187080177224</c:v>
                </c:pt>
                <c:pt idx="4731">
                  <c:v>0.74088895240817498</c:v>
                </c:pt>
                <c:pt idx="4732">
                  <c:v>0.74088895240817498</c:v>
                </c:pt>
                <c:pt idx="4733">
                  <c:v>0.74074603401457773</c:v>
                </c:pt>
                <c:pt idx="4734">
                  <c:v>0.74074603401457773</c:v>
                </c:pt>
                <c:pt idx="4735">
                  <c:v>0.74074603401457773</c:v>
                </c:pt>
                <c:pt idx="4736">
                  <c:v>0.74074603401457773</c:v>
                </c:pt>
                <c:pt idx="4737">
                  <c:v>0.74074603401457773</c:v>
                </c:pt>
                <c:pt idx="4738">
                  <c:v>0.74060311562098047</c:v>
                </c:pt>
                <c:pt idx="4739">
                  <c:v>0.74060311562098047</c:v>
                </c:pt>
                <c:pt idx="4740">
                  <c:v>0.74060311562098047</c:v>
                </c:pt>
                <c:pt idx="4741">
                  <c:v>0.74046019722738321</c:v>
                </c:pt>
                <c:pt idx="4742">
                  <c:v>0.74031727883378595</c:v>
                </c:pt>
                <c:pt idx="4743">
                  <c:v>0.74031727883378595</c:v>
                </c:pt>
                <c:pt idx="4744">
                  <c:v>0.74031727883378595</c:v>
                </c:pt>
                <c:pt idx="4745">
                  <c:v>0.74017436044018869</c:v>
                </c:pt>
                <c:pt idx="4746">
                  <c:v>0.74017436044018869</c:v>
                </c:pt>
                <c:pt idx="4747">
                  <c:v>0.74003144204659144</c:v>
                </c:pt>
                <c:pt idx="4748">
                  <c:v>0.73988852365299418</c:v>
                </c:pt>
                <c:pt idx="4749">
                  <c:v>0.73988852365299418</c:v>
                </c:pt>
                <c:pt idx="4750">
                  <c:v>0.73988852365299418</c:v>
                </c:pt>
                <c:pt idx="4751">
                  <c:v>0.73974560525939692</c:v>
                </c:pt>
                <c:pt idx="4752">
                  <c:v>0.73960268686579966</c:v>
                </c:pt>
                <c:pt idx="4753">
                  <c:v>0.73960268686579966</c:v>
                </c:pt>
                <c:pt idx="4754">
                  <c:v>0.73945976847220241</c:v>
                </c:pt>
                <c:pt idx="4755">
                  <c:v>0.73945976847220241</c:v>
                </c:pt>
                <c:pt idx="4756">
                  <c:v>0.73945976847220241</c:v>
                </c:pt>
                <c:pt idx="4757">
                  <c:v>0.73931685007860515</c:v>
                </c:pt>
                <c:pt idx="4758">
                  <c:v>0.73917393168500789</c:v>
                </c:pt>
                <c:pt idx="4759">
                  <c:v>0.73903101329141063</c:v>
                </c:pt>
                <c:pt idx="4760">
                  <c:v>0.73903101329141063</c:v>
                </c:pt>
                <c:pt idx="4761">
                  <c:v>0.73903101329141063</c:v>
                </c:pt>
                <c:pt idx="4762">
                  <c:v>0.73888809489781337</c:v>
                </c:pt>
                <c:pt idx="4763">
                  <c:v>0.73874517650421612</c:v>
                </c:pt>
                <c:pt idx="4764">
                  <c:v>0.73860225811061886</c:v>
                </c:pt>
                <c:pt idx="4765">
                  <c:v>0.73860225811061886</c:v>
                </c:pt>
                <c:pt idx="4766">
                  <c:v>0.73860225811061886</c:v>
                </c:pt>
                <c:pt idx="4767">
                  <c:v>0.7384593397170216</c:v>
                </c:pt>
                <c:pt idx="4768">
                  <c:v>0.73831642132342434</c:v>
                </c:pt>
                <c:pt idx="4769">
                  <c:v>0.73817350292982709</c:v>
                </c:pt>
                <c:pt idx="4770">
                  <c:v>0.73803058453622983</c:v>
                </c:pt>
                <c:pt idx="4771">
                  <c:v>0.73803058453622983</c:v>
                </c:pt>
                <c:pt idx="4772">
                  <c:v>0.73788766614263257</c:v>
                </c:pt>
                <c:pt idx="4773">
                  <c:v>0.73774474774903531</c:v>
                </c:pt>
                <c:pt idx="4774">
                  <c:v>0.73760182935543805</c:v>
                </c:pt>
                <c:pt idx="4775">
                  <c:v>0.7374589109618408</c:v>
                </c:pt>
                <c:pt idx="4776">
                  <c:v>0.73731599256824354</c:v>
                </c:pt>
                <c:pt idx="4777">
                  <c:v>0.73731599256824354</c:v>
                </c:pt>
                <c:pt idx="4778">
                  <c:v>0.73717307417464628</c:v>
                </c:pt>
                <c:pt idx="4779">
                  <c:v>0.73703015578104902</c:v>
                </c:pt>
                <c:pt idx="4780">
                  <c:v>0.73688723738745177</c:v>
                </c:pt>
                <c:pt idx="4781">
                  <c:v>0.73674431899385451</c:v>
                </c:pt>
                <c:pt idx="4782">
                  <c:v>0.73660140060025725</c:v>
                </c:pt>
                <c:pt idx="4783">
                  <c:v>0.73660140060025725</c:v>
                </c:pt>
                <c:pt idx="4784">
                  <c:v>0.73645848220665999</c:v>
                </c:pt>
                <c:pt idx="4785">
                  <c:v>0.73631556381306273</c:v>
                </c:pt>
                <c:pt idx="4786">
                  <c:v>0.73631556381306273</c:v>
                </c:pt>
                <c:pt idx="4787">
                  <c:v>0.73631556381306273</c:v>
                </c:pt>
                <c:pt idx="4788">
                  <c:v>0.73617264541946548</c:v>
                </c:pt>
                <c:pt idx="4789">
                  <c:v>0.73617264541946548</c:v>
                </c:pt>
                <c:pt idx="4790">
                  <c:v>0.73602972702586822</c:v>
                </c:pt>
                <c:pt idx="4791">
                  <c:v>0.73602972702586822</c:v>
                </c:pt>
                <c:pt idx="4792">
                  <c:v>0.73602972702586822</c:v>
                </c:pt>
                <c:pt idx="4793">
                  <c:v>0.73602972702586822</c:v>
                </c:pt>
                <c:pt idx="4794">
                  <c:v>0.73588680863227096</c:v>
                </c:pt>
                <c:pt idx="4795">
                  <c:v>0.73588680863227096</c:v>
                </c:pt>
                <c:pt idx="4796">
                  <c:v>0.73588680863227096</c:v>
                </c:pt>
                <c:pt idx="4797">
                  <c:v>0.73588680863227096</c:v>
                </c:pt>
                <c:pt idx="4798">
                  <c:v>0.7357438902386737</c:v>
                </c:pt>
                <c:pt idx="4799">
                  <c:v>0.73560097184507645</c:v>
                </c:pt>
                <c:pt idx="4800">
                  <c:v>0.73560097184507645</c:v>
                </c:pt>
                <c:pt idx="4801">
                  <c:v>0.73545805345147919</c:v>
                </c:pt>
                <c:pt idx="4802">
                  <c:v>0.73531513505788193</c:v>
                </c:pt>
                <c:pt idx="4803">
                  <c:v>0.73531513505788193</c:v>
                </c:pt>
                <c:pt idx="4804">
                  <c:v>0.73531513505788193</c:v>
                </c:pt>
                <c:pt idx="4805">
                  <c:v>0.73517221666428467</c:v>
                </c:pt>
                <c:pt idx="4806">
                  <c:v>0.73502929827068741</c:v>
                </c:pt>
                <c:pt idx="4807">
                  <c:v>0.73488637987709016</c:v>
                </c:pt>
                <c:pt idx="4808">
                  <c:v>0.7347434614834929</c:v>
                </c:pt>
                <c:pt idx="4809">
                  <c:v>0.73460054308989564</c:v>
                </c:pt>
                <c:pt idx="4810">
                  <c:v>0.73445762469629838</c:v>
                </c:pt>
                <c:pt idx="4811">
                  <c:v>0.73431470630270113</c:v>
                </c:pt>
                <c:pt idx="4812">
                  <c:v>0.73417178790910387</c:v>
                </c:pt>
                <c:pt idx="4813">
                  <c:v>0.73417178790910387</c:v>
                </c:pt>
                <c:pt idx="4814">
                  <c:v>0.73402886951550661</c:v>
                </c:pt>
                <c:pt idx="4815">
                  <c:v>0.73402886951550661</c:v>
                </c:pt>
                <c:pt idx="4816">
                  <c:v>0.73402886951550661</c:v>
                </c:pt>
                <c:pt idx="4817">
                  <c:v>0.73402886951550661</c:v>
                </c:pt>
                <c:pt idx="4818">
                  <c:v>0.73402886951550661</c:v>
                </c:pt>
                <c:pt idx="4819">
                  <c:v>0.73388595112190935</c:v>
                </c:pt>
                <c:pt idx="4820">
                  <c:v>0.73388595112190935</c:v>
                </c:pt>
                <c:pt idx="4821">
                  <c:v>0.73388595112190935</c:v>
                </c:pt>
                <c:pt idx="4822">
                  <c:v>0.73374303272831209</c:v>
                </c:pt>
                <c:pt idx="4823">
                  <c:v>0.73374303272831209</c:v>
                </c:pt>
                <c:pt idx="4824">
                  <c:v>0.73374303272831209</c:v>
                </c:pt>
                <c:pt idx="4825">
                  <c:v>0.73374303272831209</c:v>
                </c:pt>
                <c:pt idx="4826">
                  <c:v>0.73360011433471484</c:v>
                </c:pt>
                <c:pt idx="4827">
                  <c:v>0.73345719594111758</c:v>
                </c:pt>
                <c:pt idx="4828">
                  <c:v>0.73331427754752032</c:v>
                </c:pt>
                <c:pt idx="4829">
                  <c:v>0.73331427754752032</c:v>
                </c:pt>
                <c:pt idx="4830">
                  <c:v>0.73331427754752032</c:v>
                </c:pt>
                <c:pt idx="4831">
                  <c:v>0.73331427754752032</c:v>
                </c:pt>
                <c:pt idx="4832">
                  <c:v>0.73331427754752032</c:v>
                </c:pt>
                <c:pt idx="4833">
                  <c:v>0.73331427754752032</c:v>
                </c:pt>
                <c:pt idx="4834">
                  <c:v>0.73331427754752032</c:v>
                </c:pt>
                <c:pt idx="4835">
                  <c:v>0.73317135915392306</c:v>
                </c:pt>
                <c:pt idx="4836">
                  <c:v>0.73302844076032581</c:v>
                </c:pt>
                <c:pt idx="4837">
                  <c:v>0.73302844076032581</c:v>
                </c:pt>
                <c:pt idx="4838">
                  <c:v>0.73302844076032581</c:v>
                </c:pt>
                <c:pt idx="4839">
                  <c:v>0.73302844076032581</c:v>
                </c:pt>
                <c:pt idx="4840">
                  <c:v>0.73288552236672855</c:v>
                </c:pt>
                <c:pt idx="4841">
                  <c:v>0.73274260397313129</c:v>
                </c:pt>
                <c:pt idx="4842">
                  <c:v>0.73259968557953403</c:v>
                </c:pt>
                <c:pt idx="4843">
                  <c:v>0.73259968557953403</c:v>
                </c:pt>
                <c:pt idx="4844">
                  <c:v>0.73245676718593677</c:v>
                </c:pt>
                <c:pt idx="4845">
                  <c:v>0.73245676718593677</c:v>
                </c:pt>
                <c:pt idx="4846">
                  <c:v>0.73231384879233952</c:v>
                </c:pt>
                <c:pt idx="4847">
                  <c:v>0.73231384879233952</c:v>
                </c:pt>
                <c:pt idx="4848">
                  <c:v>0.73231384879233952</c:v>
                </c:pt>
                <c:pt idx="4849">
                  <c:v>0.73231384879233952</c:v>
                </c:pt>
                <c:pt idx="4850">
                  <c:v>0.73217093039874226</c:v>
                </c:pt>
                <c:pt idx="4851">
                  <c:v>0.73217093039874226</c:v>
                </c:pt>
                <c:pt idx="4852">
                  <c:v>0.732028012005145</c:v>
                </c:pt>
                <c:pt idx="4853">
                  <c:v>0.73188509361154774</c:v>
                </c:pt>
                <c:pt idx="4854">
                  <c:v>0.73188509361154774</c:v>
                </c:pt>
                <c:pt idx="4855">
                  <c:v>0.73174217521795049</c:v>
                </c:pt>
                <c:pt idx="4856">
                  <c:v>0.73159925682435323</c:v>
                </c:pt>
                <c:pt idx="4857">
                  <c:v>0.73159925682435323</c:v>
                </c:pt>
                <c:pt idx="4858">
                  <c:v>0.73159925682435323</c:v>
                </c:pt>
                <c:pt idx="4859">
                  <c:v>0.73159925682435323</c:v>
                </c:pt>
                <c:pt idx="4860">
                  <c:v>0.73145633843075597</c:v>
                </c:pt>
                <c:pt idx="4861">
                  <c:v>0.73131342003715871</c:v>
                </c:pt>
                <c:pt idx="4862">
                  <c:v>0.73131342003715871</c:v>
                </c:pt>
                <c:pt idx="4863">
                  <c:v>0.73117050164356145</c:v>
                </c:pt>
                <c:pt idx="4864">
                  <c:v>0.73117050164356145</c:v>
                </c:pt>
                <c:pt idx="4865">
                  <c:v>0.7310275832499642</c:v>
                </c:pt>
                <c:pt idx="4866">
                  <c:v>0.7310275832499642</c:v>
                </c:pt>
                <c:pt idx="4867">
                  <c:v>0.73088466485636694</c:v>
                </c:pt>
                <c:pt idx="4868">
                  <c:v>0.73074174646276968</c:v>
                </c:pt>
                <c:pt idx="4869">
                  <c:v>0.73059882806917242</c:v>
                </c:pt>
                <c:pt idx="4870">
                  <c:v>0.73045590967557517</c:v>
                </c:pt>
                <c:pt idx="4871">
                  <c:v>0.73045590967557517</c:v>
                </c:pt>
                <c:pt idx="4872">
                  <c:v>0.73031299128197791</c:v>
                </c:pt>
                <c:pt idx="4873">
                  <c:v>0.73017007288838076</c:v>
                </c:pt>
                <c:pt idx="4874">
                  <c:v>0.7300271544947835</c:v>
                </c:pt>
                <c:pt idx="4875">
                  <c:v>0.72988423610118625</c:v>
                </c:pt>
                <c:pt idx="4876">
                  <c:v>0.72974131770758899</c:v>
                </c:pt>
                <c:pt idx="4877">
                  <c:v>0.72959839931399173</c:v>
                </c:pt>
                <c:pt idx="4878">
                  <c:v>0.72959839931399173</c:v>
                </c:pt>
                <c:pt idx="4879">
                  <c:v>0.72945548092039447</c:v>
                </c:pt>
                <c:pt idx="4880">
                  <c:v>0.72945548092039447</c:v>
                </c:pt>
                <c:pt idx="4881">
                  <c:v>0.72931256252679721</c:v>
                </c:pt>
                <c:pt idx="4882">
                  <c:v>0.72916964413319996</c:v>
                </c:pt>
                <c:pt idx="4883">
                  <c:v>0.72916964413319996</c:v>
                </c:pt>
                <c:pt idx="4884">
                  <c:v>0.7290267257396027</c:v>
                </c:pt>
                <c:pt idx="4885">
                  <c:v>0.72888380734600544</c:v>
                </c:pt>
                <c:pt idx="4886">
                  <c:v>0.72888380734600544</c:v>
                </c:pt>
                <c:pt idx="4887">
                  <c:v>0.72888380734600544</c:v>
                </c:pt>
                <c:pt idx="4888">
                  <c:v>0.72874088895240818</c:v>
                </c:pt>
                <c:pt idx="4889">
                  <c:v>0.72874088895240818</c:v>
                </c:pt>
                <c:pt idx="4890">
                  <c:v>0.72859797055881093</c:v>
                </c:pt>
                <c:pt idx="4891">
                  <c:v>0.72845505216521367</c:v>
                </c:pt>
                <c:pt idx="4892">
                  <c:v>0.72831213377161641</c:v>
                </c:pt>
                <c:pt idx="4893">
                  <c:v>0.72816921537801915</c:v>
                </c:pt>
                <c:pt idx="4894">
                  <c:v>0.72816921537801915</c:v>
                </c:pt>
                <c:pt idx="4895">
                  <c:v>0.72816921537801915</c:v>
                </c:pt>
                <c:pt idx="4896">
                  <c:v>0.72802629698442189</c:v>
                </c:pt>
                <c:pt idx="4897">
                  <c:v>0.72802629698442189</c:v>
                </c:pt>
                <c:pt idx="4898">
                  <c:v>0.72802629698442189</c:v>
                </c:pt>
                <c:pt idx="4899">
                  <c:v>0.72788337859082464</c:v>
                </c:pt>
                <c:pt idx="4900">
                  <c:v>0.72774046019722738</c:v>
                </c:pt>
                <c:pt idx="4901">
                  <c:v>0.72774046019722738</c:v>
                </c:pt>
                <c:pt idx="4902">
                  <c:v>0.72774046019722738</c:v>
                </c:pt>
                <c:pt idx="4903">
                  <c:v>0.72759754180363012</c:v>
                </c:pt>
                <c:pt idx="4904">
                  <c:v>0.72745462341003286</c:v>
                </c:pt>
                <c:pt idx="4905">
                  <c:v>0.72731170501643561</c:v>
                </c:pt>
                <c:pt idx="4906">
                  <c:v>0.72716878662283835</c:v>
                </c:pt>
                <c:pt idx="4907">
                  <c:v>0.72716878662283835</c:v>
                </c:pt>
                <c:pt idx="4908">
                  <c:v>0.72702586822924109</c:v>
                </c:pt>
                <c:pt idx="4909">
                  <c:v>0.72702586822924109</c:v>
                </c:pt>
                <c:pt idx="4910">
                  <c:v>0.72702586822924109</c:v>
                </c:pt>
                <c:pt idx="4911">
                  <c:v>0.72688294983564383</c:v>
                </c:pt>
                <c:pt idx="4912">
                  <c:v>0.72688294983564383</c:v>
                </c:pt>
                <c:pt idx="4913">
                  <c:v>0.72674003144204657</c:v>
                </c:pt>
                <c:pt idx="4914">
                  <c:v>0.72659711304844932</c:v>
                </c:pt>
                <c:pt idx="4915">
                  <c:v>0.72645419465485206</c:v>
                </c:pt>
                <c:pt idx="4916">
                  <c:v>0.7263112762612548</c:v>
                </c:pt>
                <c:pt idx="4917">
                  <c:v>0.72616835786765754</c:v>
                </c:pt>
                <c:pt idx="4918">
                  <c:v>0.72616835786765754</c:v>
                </c:pt>
                <c:pt idx="4919">
                  <c:v>0.72616835786765754</c:v>
                </c:pt>
                <c:pt idx="4920">
                  <c:v>0.72616835786765754</c:v>
                </c:pt>
                <c:pt idx="4921">
                  <c:v>0.72616835786765754</c:v>
                </c:pt>
                <c:pt idx="4922">
                  <c:v>0.72602543947406029</c:v>
                </c:pt>
                <c:pt idx="4923">
                  <c:v>0.72588252108046303</c:v>
                </c:pt>
                <c:pt idx="4924">
                  <c:v>0.72573960268686588</c:v>
                </c:pt>
                <c:pt idx="4925">
                  <c:v>0.72573960268686588</c:v>
                </c:pt>
                <c:pt idx="4926">
                  <c:v>0.72559668429326862</c:v>
                </c:pt>
                <c:pt idx="4927">
                  <c:v>0.72559668429326862</c:v>
                </c:pt>
                <c:pt idx="4928">
                  <c:v>0.72545376589967137</c:v>
                </c:pt>
                <c:pt idx="4929">
                  <c:v>0.72545376589967137</c:v>
                </c:pt>
                <c:pt idx="4930">
                  <c:v>0.72531084750607411</c:v>
                </c:pt>
                <c:pt idx="4931">
                  <c:v>0.72516792911247685</c:v>
                </c:pt>
                <c:pt idx="4932">
                  <c:v>0.72516792911247685</c:v>
                </c:pt>
                <c:pt idx="4933">
                  <c:v>0.72516792911247685</c:v>
                </c:pt>
                <c:pt idx="4934">
                  <c:v>0.72516792911247685</c:v>
                </c:pt>
                <c:pt idx="4935">
                  <c:v>0.72502501071887959</c:v>
                </c:pt>
                <c:pt idx="4936">
                  <c:v>0.72502501071887959</c:v>
                </c:pt>
                <c:pt idx="4937">
                  <c:v>0.72488209232528233</c:v>
                </c:pt>
                <c:pt idx="4938">
                  <c:v>0.72473917393168508</c:v>
                </c:pt>
                <c:pt idx="4939">
                  <c:v>0.72473917393168508</c:v>
                </c:pt>
                <c:pt idx="4940">
                  <c:v>0.72459625553808782</c:v>
                </c:pt>
                <c:pt idx="4941">
                  <c:v>0.72445333714449056</c:v>
                </c:pt>
                <c:pt idx="4942">
                  <c:v>0.7243104187508933</c:v>
                </c:pt>
                <c:pt idx="4943">
                  <c:v>0.7243104187508933</c:v>
                </c:pt>
                <c:pt idx="4944">
                  <c:v>0.72416750035729605</c:v>
                </c:pt>
                <c:pt idx="4945">
                  <c:v>0.72416750035729605</c:v>
                </c:pt>
                <c:pt idx="4946">
                  <c:v>0.72402458196369879</c:v>
                </c:pt>
                <c:pt idx="4947">
                  <c:v>0.72388166357010153</c:v>
                </c:pt>
                <c:pt idx="4948">
                  <c:v>0.72388166357010153</c:v>
                </c:pt>
                <c:pt idx="4949">
                  <c:v>0.72373874517650427</c:v>
                </c:pt>
                <c:pt idx="4950">
                  <c:v>0.72373874517650427</c:v>
                </c:pt>
                <c:pt idx="4951">
                  <c:v>0.72373874517650427</c:v>
                </c:pt>
                <c:pt idx="4952">
                  <c:v>0.72359582678290701</c:v>
                </c:pt>
                <c:pt idx="4953">
                  <c:v>0.72359582678290701</c:v>
                </c:pt>
                <c:pt idx="4954">
                  <c:v>0.72359582678290701</c:v>
                </c:pt>
                <c:pt idx="4955">
                  <c:v>0.72359582678290701</c:v>
                </c:pt>
                <c:pt idx="4956">
                  <c:v>0.72345290838930976</c:v>
                </c:pt>
                <c:pt idx="4957">
                  <c:v>0.72345290838930976</c:v>
                </c:pt>
                <c:pt idx="4958">
                  <c:v>0.72345290838930976</c:v>
                </c:pt>
                <c:pt idx="4959">
                  <c:v>0.7233099899957125</c:v>
                </c:pt>
                <c:pt idx="4960">
                  <c:v>0.7233099899957125</c:v>
                </c:pt>
                <c:pt idx="4961">
                  <c:v>0.72316707160211524</c:v>
                </c:pt>
                <c:pt idx="4962">
                  <c:v>0.72302415320851798</c:v>
                </c:pt>
                <c:pt idx="4963">
                  <c:v>0.72302415320851798</c:v>
                </c:pt>
                <c:pt idx="4964">
                  <c:v>0.72302415320851798</c:v>
                </c:pt>
                <c:pt idx="4965">
                  <c:v>0.72288123481492073</c:v>
                </c:pt>
                <c:pt idx="4966">
                  <c:v>0.72288123481492073</c:v>
                </c:pt>
                <c:pt idx="4967">
                  <c:v>0.72288123481492073</c:v>
                </c:pt>
                <c:pt idx="4968">
                  <c:v>0.72288123481492073</c:v>
                </c:pt>
                <c:pt idx="4969">
                  <c:v>0.72273831642132347</c:v>
                </c:pt>
                <c:pt idx="4970">
                  <c:v>0.72273831642132347</c:v>
                </c:pt>
                <c:pt idx="4971">
                  <c:v>0.72259539802772621</c:v>
                </c:pt>
                <c:pt idx="4972">
                  <c:v>0.72245247963412895</c:v>
                </c:pt>
                <c:pt idx="4973">
                  <c:v>0.72245247963412895</c:v>
                </c:pt>
                <c:pt idx="4974">
                  <c:v>0.72230956124053169</c:v>
                </c:pt>
                <c:pt idx="4975">
                  <c:v>0.72230956124053169</c:v>
                </c:pt>
                <c:pt idx="4976">
                  <c:v>0.72230956124053169</c:v>
                </c:pt>
                <c:pt idx="4977">
                  <c:v>0.72230956124053169</c:v>
                </c:pt>
                <c:pt idx="4978">
                  <c:v>0.72230956124053169</c:v>
                </c:pt>
                <c:pt idx="4979">
                  <c:v>0.72230956124053169</c:v>
                </c:pt>
                <c:pt idx="4980">
                  <c:v>0.72216664284693444</c:v>
                </c:pt>
                <c:pt idx="4981">
                  <c:v>0.72216664284693444</c:v>
                </c:pt>
                <c:pt idx="4982">
                  <c:v>0.72216664284693444</c:v>
                </c:pt>
                <c:pt idx="4983">
                  <c:v>0.72216664284693444</c:v>
                </c:pt>
                <c:pt idx="4984">
                  <c:v>0.72216664284693444</c:v>
                </c:pt>
                <c:pt idx="4985">
                  <c:v>0.72202372445333718</c:v>
                </c:pt>
                <c:pt idx="4986">
                  <c:v>0.72188080605973992</c:v>
                </c:pt>
                <c:pt idx="4987">
                  <c:v>0.72173788766614266</c:v>
                </c:pt>
                <c:pt idx="4988">
                  <c:v>0.72173788766614266</c:v>
                </c:pt>
                <c:pt idx="4989">
                  <c:v>0.72159496927254541</c:v>
                </c:pt>
                <c:pt idx="4990">
                  <c:v>0.72159496927254541</c:v>
                </c:pt>
                <c:pt idx="4991">
                  <c:v>0.72159496927254541</c:v>
                </c:pt>
                <c:pt idx="4992">
                  <c:v>0.72159496927254541</c:v>
                </c:pt>
                <c:pt idx="4993">
                  <c:v>0.72159496927254541</c:v>
                </c:pt>
                <c:pt idx="4994">
                  <c:v>0.72159496927254541</c:v>
                </c:pt>
                <c:pt idx="4995">
                  <c:v>0.72145205087894815</c:v>
                </c:pt>
                <c:pt idx="4996">
                  <c:v>0.72130913248535089</c:v>
                </c:pt>
                <c:pt idx="4997">
                  <c:v>0.72130913248535089</c:v>
                </c:pt>
                <c:pt idx="4998">
                  <c:v>0.72116621409175363</c:v>
                </c:pt>
                <c:pt idx="4999">
                  <c:v>0.72116621409175363</c:v>
                </c:pt>
                <c:pt idx="5000">
                  <c:v>0.72116621409175363</c:v>
                </c:pt>
                <c:pt idx="5001">
                  <c:v>0.72102329569815637</c:v>
                </c:pt>
                <c:pt idx="5002">
                  <c:v>0.72088037730455912</c:v>
                </c:pt>
                <c:pt idx="5003">
                  <c:v>0.72073745891096186</c:v>
                </c:pt>
                <c:pt idx="5004">
                  <c:v>0.7205945405173646</c:v>
                </c:pt>
                <c:pt idx="5005">
                  <c:v>0.72045162212376734</c:v>
                </c:pt>
                <c:pt idx="5006">
                  <c:v>0.72045162212376734</c:v>
                </c:pt>
                <c:pt idx="5007">
                  <c:v>0.72030870373017009</c:v>
                </c:pt>
                <c:pt idx="5008">
                  <c:v>0.72016578533657283</c:v>
                </c:pt>
                <c:pt idx="5009">
                  <c:v>0.72016578533657283</c:v>
                </c:pt>
                <c:pt idx="5010">
                  <c:v>0.72016578533657283</c:v>
                </c:pt>
                <c:pt idx="5011">
                  <c:v>0.72002286694297557</c:v>
                </c:pt>
                <c:pt idx="5012">
                  <c:v>0.72002286694297557</c:v>
                </c:pt>
                <c:pt idx="5013">
                  <c:v>0.72002286694297557</c:v>
                </c:pt>
                <c:pt idx="5014">
                  <c:v>0.71987994854937831</c:v>
                </c:pt>
                <c:pt idx="5015">
                  <c:v>0.71987994854937831</c:v>
                </c:pt>
                <c:pt idx="5016">
                  <c:v>0.71987994854937831</c:v>
                </c:pt>
                <c:pt idx="5017">
                  <c:v>0.71987994854937831</c:v>
                </c:pt>
                <c:pt idx="5018">
                  <c:v>0.71973703015578105</c:v>
                </c:pt>
                <c:pt idx="5019">
                  <c:v>0.71973703015578105</c:v>
                </c:pt>
                <c:pt idx="5020">
                  <c:v>0.71973703015578105</c:v>
                </c:pt>
                <c:pt idx="5021">
                  <c:v>0.7195941117621838</c:v>
                </c:pt>
                <c:pt idx="5022">
                  <c:v>0.71945119336858654</c:v>
                </c:pt>
                <c:pt idx="5023">
                  <c:v>0.71930827497498928</c:v>
                </c:pt>
                <c:pt idx="5024">
                  <c:v>0.71916535658139202</c:v>
                </c:pt>
                <c:pt idx="5025">
                  <c:v>0.71916535658139202</c:v>
                </c:pt>
                <c:pt idx="5026">
                  <c:v>0.71916535658139202</c:v>
                </c:pt>
                <c:pt idx="5027">
                  <c:v>0.71902243818779477</c:v>
                </c:pt>
                <c:pt idx="5028">
                  <c:v>0.71887951979419751</c:v>
                </c:pt>
                <c:pt idx="5029">
                  <c:v>0.71887951979419751</c:v>
                </c:pt>
                <c:pt idx="5030">
                  <c:v>0.71873660140060025</c:v>
                </c:pt>
                <c:pt idx="5031">
                  <c:v>0.71873660140060025</c:v>
                </c:pt>
                <c:pt idx="5032">
                  <c:v>0.71859368300700299</c:v>
                </c:pt>
                <c:pt idx="5033">
                  <c:v>0.71845076461340573</c:v>
                </c:pt>
                <c:pt idx="5034">
                  <c:v>0.71830784621980848</c:v>
                </c:pt>
                <c:pt idx="5035">
                  <c:v>0.71830784621980848</c:v>
                </c:pt>
                <c:pt idx="5036">
                  <c:v>0.71816492782621122</c:v>
                </c:pt>
                <c:pt idx="5037">
                  <c:v>0.71816492782621122</c:v>
                </c:pt>
                <c:pt idx="5038">
                  <c:v>0.71802200943261396</c:v>
                </c:pt>
                <c:pt idx="5039">
                  <c:v>0.7178790910390167</c:v>
                </c:pt>
                <c:pt idx="5040">
                  <c:v>0.7178790910390167</c:v>
                </c:pt>
                <c:pt idx="5041">
                  <c:v>0.71773617264541945</c:v>
                </c:pt>
                <c:pt idx="5042">
                  <c:v>0.71759325425182219</c:v>
                </c:pt>
                <c:pt idx="5043">
                  <c:v>0.71759325425182219</c:v>
                </c:pt>
                <c:pt idx="5044">
                  <c:v>0.71759325425182219</c:v>
                </c:pt>
                <c:pt idx="5045">
                  <c:v>0.71759325425182219</c:v>
                </c:pt>
                <c:pt idx="5046">
                  <c:v>0.71759325425182219</c:v>
                </c:pt>
                <c:pt idx="5047">
                  <c:v>0.71745033585822493</c:v>
                </c:pt>
                <c:pt idx="5048">
                  <c:v>0.71745033585822493</c:v>
                </c:pt>
                <c:pt idx="5049">
                  <c:v>0.71730741746462767</c:v>
                </c:pt>
                <c:pt idx="5050">
                  <c:v>0.71730741746462767</c:v>
                </c:pt>
                <c:pt idx="5051">
                  <c:v>0.71730741746462767</c:v>
                </c:pt>
                <c:pt idx="5052">
                  <c:v>0.71716449907103041</c:v>
                </c:pt>
                <c:pt idx="5053">
                  <c:v>0.71716449907103041</c:v>
                </c:pt>
                <c:pt idx="5054">
                  <c:v>0.71702158067743316</c:v>
                </c:pt>
                <c:pt idx="5055">
                  <c:v>0.7168786622838359</c:v>
                </c:pt>
                <c:pt idx="5056">
                  <c:v>0.7168786622838359</c:v>
                </c:pt>
                <c:pt idx="5057">
                  <c:v>0.71673574389023864</c:v>
                </c:pt>
                <c:pt idx="5058">
                  <c:v>0.71659282549664138</c:v>
                </c:pt>
                <c:pt idx="5059">
                  <c:v>0.71644990710304413</c:v>
                </c:pt>
                <c:pt idx="5060">
                  <c:v>0.71644990710304413</c:v>
                </c:pt>
                <c:pt idx="5061">
                  <c:v>0.71630698870944687</c:v>
                </c:pt>
                <c:pt idx="5062">
                  <c:v>0.71630698870944687</c:v>
                </c:pt>
                <c:pt idx="5063">
                  <c:v>0.71616407031584961</c:v>
                </c:pt>
                <c:pt idx="5064">
                  <c:v>0.71616407031584961</c:v>
                </c:pt>
                <c:pt idx="5065">
                  <c:v>0.71602115192225235</c:v>
                </c:pt>
                <c:pt idx="5066">
                  <c:v>0.71587823352865509</c:v>
                </c:pt>
                <c:pt idx="5067">
                  <c:v>0.71587823352865509</c:v>
                </c:pt>
                <c:pt idx="5068">
                  <c:v>0.71587823352865509</c:v>
                </c:pt>
                <c:pt idx="5069">
                  <c:v>0.71573531513505784</c:v>
                </c:pt>
                <c:pt idx="5070">
                  <c:v>0.71573531513505784</c:v>
                </c:pt>
                <c:pt idx="5071">
                  <c:v>0.71573531513505784</c:v>
                </c:pt>
                <c:pt idx="5072">
                  <c:v>0.71573531513505784</c:v>
                </c:pt>
                <c:pt idx="5073">
                  <c:v>0.71573531513505784</c:v>
                </c:pt>
                <c:pt idx="5074">
                  <c:v>0.71573531513505784</c:v>
                </c:pt>
                <c:pt idx="5075">
                  <c:v>0.71559239674146058</c:v>
                </c:pt>
                <c:pt idx="5076">
                  <c:v>0.71559239674146058</c:v>
                </c:pt>
                <c:pt idx="5077">
                  <c:v>0.71544947834786332</c:v>
                </c:pt>
                <c:pt idx="5078">
                  <c:v>0.71530655995426606</c:v>
                </c:pt>
                <c:pt idx="5079">
                  <c:v>0.71516364156066881</c:v>
                </c:pt>
                <c:pt idx="5080">
                  <c:v>0.71502072316707155</c:v>
                </c:pt>
                <c:pt idx="5081">
                  <c:v>0.71487780477347429</c:v>
                </c:pt>
                <c:pt idx="5082">
                  <c:v>0.71487780477347429</c:v>
                </c:pt>
                <c:pt idx="5083">
                  <c:v>0.71473488637987703</c:v>
                </c:pt>
                <c:pt idx="5084">
                  <c:v>0.71473488637987703</c:v>
                </c:pt>
                <c:pt idx="5085">
                  <c:v>0.71459196798627977</c:v>
                </c:pt>
                <c:pt idx="5086">
                  <c:v>0.71444904959268252</c:v>
                </c:pt>
                <c:pt idx="5087">
                  <c:v>0.71444904959268252</c:v>
                </c:pt>
                <c:pt idx="5088">
                  <c:v>0.71444904959268252</c:v>
                </c:pt>
                <c:pt idx="5089">
                  <c:v>0.71444904959268252</c:v>
                </c:pt>
                <c:pt idx="5090">
                  <c:v>0.71430613119908526</c:v>
                </c:pt>
                <c:pt idx="5091">
                  <c:v>0.71430613119908526</c:v>
                </c:pt>
                <c:pt idx="5092">
                  <c:v>0.71430613119908526</c:v>
                </c:pt>
                <c:pt idx="5093">
                  <c:v>0.714163212805488</c:v>
                </c:pt>
                <c:pt idx="5094">
                  <c:v>0.714163212805488</c:v>
                </c:pt>
                <c:pt idx="5095">
                  <c:v>0.71402029441189074</c:v>
                </c:pt>
                <c:pt idx="5096">
                  <c:v>0.71387737601829349</c:v>
                </c:pt>
                <c:pt idx="5097">
                  <c:v>0.71373445762469623</c:v>
                </c:pt>
                <c:pt idx="5098">
                  <c:v>0.71359153923109897</c:v>
                </c:pt>
                <c:pt idx="5099">
                  <c:v>0.71359153923109897</c:v>
                </c:pt>
                <c:pt idx="5100">
                  <c:v>0.71359153923109897</c:v>
                </c:pt>
                <c:pt idx="5101">
                  <c:v>0.71359153923109897</c:v>
                </c:pt>
                <c:pt idx="5102">
                  <c:v>0.71359153923109897</c:v>
                </c:pt>
                <c:pt idx="5103">
                  <c:v>0.71344862083750171</c:v>
                </c:pt>
                <c:pt idx="5104">
                  <c:v>0.71344862083750171</c:v>
                </c:pt>
                <c:pt idx="5105">
                  <c:v>0.71344862083750171</c:v>
                </c:pt>
                <c:pt idx="5106">
                  <c:v>0.71330570244390445</c:v>
                </c:pt>
                <c:pt idx="5107">
                  <c:v>0.7131627840503072</c:v>
                </c:pt>
                <c:pt idx="5108">
                  <c:v>0.7131627840503072</c:v>
                </c:pt>
                <c:pt idx="5109">
                  <c:v>0.7131627840503072</c:v>
                </c:pt>
                <c:pt idx="5110">
                  <c:v>0.7131627840503072</c:v>
                </c:pt>
                <c:pt idx="5111">
                  <c:v>0.71301986565670994</c:v>
                </c:pt>
                <c:pt idx="5112">
                  <c:v>0.71301986565670994</c:v>
                </c:pt>
                <c:pt idx="5113">
                  <c:v>0.71301986565670994</c:v>
                </c:pt>
                <c:pt idx="5114">
                  <c:v>0.71301986565670994</c:v>
                </c:pt>
                <c:pt idx="5115">
                  <c:v>0.71301986565670994</c:v>
                </c:pt>
                <c:pt idx="5116">
                  <c:v>0.71287694726311268</c:v>
                </c:pt>
                <c:pt idx="5117">
                  <c:v>0.71273402886951542</c:v>
                </c:pt>
                <c:pt idx="5118">
                  <c:v>0.71273402886951542</c:v>
                </c:pt>
                <c:pt idx="5119">
                  <c:v>0.71259111047591828</c:v>
                </c:pt>
                <c:pt idx="5120">
                  <c:v>0.71259111047591828</c:v>
                </c:pt>
                <c:pt idx="5121">
                  <c:v>0.71244819208232102</c:v>
                </c:pt>
                <c:pt idx="5122">
                  <c:v>0.71244819208232102</c:v>
                </c:pt>
                <c:pt idx="5123">
                  <c:v>0.71230527368872376</c:v>
                </c:pt>
                <c:pt idx="5124">
                  <c:v>0.7121623552951265</c:v>
                </c:pt>
                <c:pt idx="5125">
                  <c:v>0.7121623552951265</c:v>
                </c:pt>
                <c:pt idx="5126">
                  <c:v>0.71201943690152925</c:v>
                </c:pt>
                <c:pt idx="5127">
                  <c:v>0.71187651850793199</c:v>
                </c:pt>
                <c:pt idx="5128">
                  <c:v>0.71173360011433473</c:v>
                </c:pt>
                <c:pt idx="5129">
                  <c:v>0.71159068172073747</c:v>
                </c:pt>
                <c:pt idx="5130">
                  <c:v>0.71159068172073747</c:v>
                </c:pt>
                <c:pt idx="5131">
                  <c:v>0.71159068172073747</c:v>
                </c:pt>
                <c:pt idx="5132">
                  <c:v>0.71144776332714021</c:v>
                </c:pt>
                <c:pt idx="5133">
                  <c:v>0.71130484493354296</c:v>
                </c:pt>
                <c:pt idx="5134">
                  <c:v>0.7111619265399457</c:v>
                </c:pt>
                <c:pt idx="5135">
                  <c:v>0.71101900814634844</c:v>
                </c:pt>
                <c:pt idx="5136">
                  <c:v>0.71101900814634844</c:v>
                </c:pt>
                <c:pt idx="5137">
                  <c:v>0.71101900814634844</c:v>
                </c:pt>
                <c:pt idx="5138">
                  <c:v>0.71087608975275118</c:v>
                </c:pt>
                <c:pt idx="5139">
                  <c:v>0.71087608975275118</c:v>
                </c:pt>
                <c:pt idx="5140">
                  <c:v>0.71087608975275118</c:v>
                </c:pt>
                <c:pt idx="5141">
                  <c:v>0.71087608975275118</c:v>
                </c:pt>
                <c:pt idx="5142">
                  <c:v>0.71073317135915393</c:v>
                </c:pt>
                <c:pt idx="5143">
                  <c:v>0.71073317135915393</c:v>
                </c:pt>
                <c:pt idx="5144">
                  <c:v>0.71059025296555667</c:v>
                </c:pt>
                <c:pt idx="5145">
                  <c:v>0.71059025296555667</c:v>
                </c:pt>
                <c:pt idx="5146">
                  <c:v>0.71044733457195941</c:v>
                </c:pt>
                <c:pt idx="5147">
                  <c:v>0.71030441617836215</c:v>
                </c:pt>
                <c:pt idx="5148">
                  <c:v>0.71016149778476489</c:v>
                </c:pt>
                <c:pt idx="5149">
                  <c:v>0.71001857939116764</c:v>
                </c:pt>
                <c:pt idx="5150">
                  <c:v>0.70987566099757038</c:v>
                </c:pt>
                <c:pt idx="5151">
                  <c:v>0.70973274260397312</c:v>
                </c:pt>
                <c:pt idx="5152">
                  <c:v>0.70973274260397312</c:v>
                </c:pt>
                <c:pt idx="5153">
                  <c:v>0.70973274260397312</c:v>
                </c:pt>
                <c:pt idx="5154">
                  <c:v>0.70958982421037586</c:v>
                </c:pt>
                <c:pt idx="5155">
                  <c:v>0.70944690581677861</c:v>
                </c:pt>
                <c:pt idx="5156">
                  <c:v>0.70930398742318135</c:v>
                </c:pt>
                <c:pt idx="5157">
                  <c:v>0.70916106902958409</c:v>
                </c:pt>
                <c:pt idx="5158">
                  <c:v>0.70901815063598683</c:v>
                </c:pt>
                <c:pt idx="5159">
                  <c:v>0.70887523224238957</c:v>
                </c:pt>
                <c:pt idx="5160">
                  <c:v>0.70887523224238957</c:v>
                </c:pt>
                <c:pt idx="5161">
                  <c:v>0.70873231384879232</c:v>
                </c:pt>
                <c:pt idx="5162">
                  <c:v>0.70873231384879232</c:v>
                </c:pt>
                <c:pt idx="5163">
                  <c:v>0.70858939545519506</c:v>
                </c:pt>
                <c:pt idx="5164">
                  <c:v>0.7084464770615978</c:v>
                </c:pt>
                <c:pt idx="5165">
                  <c:v>0.70830355866800065</c:v>
                </c:pt>
                <c:pt idx="5166">
                  <c:v>0.7081606402744034</c:v>
                </c:pt>
                <c:pt idx="5167">
                  <c:v>0.7081606402744034</c:v>
                </c:pt>
                <c:pt idx="5168">
                  <c:v>0.7081606402744034</c:v>
                </c:pt>
                <c:pt idx="5169">
                  <c:v>0.70801772188080614</c:v>
                </c:pt>
                <c:pt idx="5170">
                  <c:v>0.70801772188080614</c:v>
                </c:pt>
                <c:pt idx="5171">
                  <c:v>0.70801772188080614</c:v>
                </c:pt>
                <c:pt idx="5172">
                  <c:v>0.70787480348720888</c:v>
                </c:pt>
                <c:pt idx="5173">
                  <c:v>0.70787480348720888</c:v>
                </c:pt>
                <c:pt idx="5174">
                  <c:v>0.70787480348720888</c:v>
                </c:pt>
                <c:pt idx="5175">
                  <c:v>0.70787480348720888</c:v>
                </c:pt>
                <c:pt idx="5176">
                  <c:v>0.70773188509361162</c:v>
                </c:pt>
                <c:pt idx="5177">
                  <c:v>0.70773188509361162</c:v>
                </c:pt>
                <c:pt idx="5178">
                  <c:v>0.70773188509361162</c:v>
                </c:pt>
                <c:pt idx="5179">
                  <c:v>0.70758896670001437</c:v>
                </c:pt>
                <c:pt idx="5180">
                  <c:v>0.70744604830641711</c:v>
                </c:pt>
                <c:pt idx="5181">
                  <c:v>0.70744604830641711</c:v>
                </c:pt>
                <c:pt idx="5182">
                  <c:v>0.70744604830641711</c:v>
                </c:pt>
                <c:pt idx="5183">
                  <c:v>0.70744604830641711</c:v>
                </c:pt>
                <c:pt idx="5184">
                  <c:v>0.70744604830641711</c:v>
                </c:pt>
                <c:pt idx="5185">
                  <c:v>0.70730312991281985</c:v>
                </c:pt>
                <c:pt idx="5186">
                  <c:v>0.70716021151922259</c:v>
                </c:pt>
                <c:pt idx="5187">
                  <c:v>0.70716021151922259</c:v>
                </c:pt>
                <c:pt idx="5188">
                  <c:v>0.70716021151922259</c:v>
                </c:pt>
                <c:pt idx="5189">
                  <c:v>0.70701729312562533</c:v>
                </c:pt>
                <c:pt idx="5190">
                  <c:v>0.70687437473202808</c:v>
                </c:pt>
                <c:pt idx="5191">
                  <c:v>0.70687437473202808</c:v>
                </c:pt>
                <c:pt idx="5192">
                  <c:v>0.70687437473202808</c:v>
                </c:pt>
                <c:pt idx="5193">
                  <c:v>0.70687437473202808</c:v>
                </c:pt>
                <c:pt idx="5194">
                  <c:v>0.70673145633843082</c:v>
                </c:pt>
                <c:pt idx="5195">
                  <c:v>0.70673145633843082</c:v>
                </c:pt>
                <c:pt idx="5196">
                  <c:v>0.70673145633843082</c:v>
                </c:pt>
                <c:pt idx="5197">
                  <c:v>0.70658853794483356</c:v>
                </c:pt>
                <c:pt idx="5198">
                  <c:v>0.7064456195512363</c:v>
                </c:pt>
                <c:pt idx="5199">
                  <c:v>0.70630270115763905</c:v>
                </c:pt>
                <c:pt idx="5200">
                  <c:v>0.70615978276404179</c:v>
                </c:pt>
                <c:pt idx="5201">
                  <c:v>0.70615978276404179</c:v>
                </c:pt>
                <c:pt idx="5202">
                  <c:v>0.70601686437044453</c:v>
                </c:pt>
                <c:pt idx="5203">
                  <c:v>0.70587394597684727</c:v>
                </c:pt>
                <c:pt idx="5204">
                  <c:v>0.70573102758325001</c:v>
                </c:pt>
                <c:pt idx="5205">
                  <c:v>0.70573102758325001</c:v>
                </c:pt>
                <c:pt idx="5206">
                  <c:v>0.70573102758325001</c:v>
                </c:pt>
                <c:pt idx="5207">
                  <c:v>0.70558810918965276</c:v>
                </c:pt>
                <c:pt idx="5208">
                  <c:v>0.70558810918965276</c:v>
                </c:pt>
                <c:pt idx="5209">
                  <c:v>0.7054451907960555</c:v>
                </c:pt>
                <c:pt idx="5210">
                  <c:v>0.7054451907960555</c:v>
                </c:pt>
                <c:pt idx="5211">
                  <c:v>0.7054451907960555</c:v>
                </c:pt>
                <c:pt idx="5212">
                  <c:v>0.7054451907960555</c:v>
                </c:pt>
                <c:pt idx="5213">
                  <c:v>0.70530227240245824</c:v>
                </c:pt>
                <c:pt idx="5214">
                  <c:v>0.70515935400886098</c:v>
                </c:pt>
                <c:pt idx="5215">
                  <c:v>0.70501643561526373</c:v>
                </c:pt>
                <c:pt idx="5216">
                  <c:v>0.70501643561526373</c:v>
                </c:pt>
                <c:pt idx="5217">
                  <c:v>0.70501643561526373</c:v>
                </c:pt>
                <c:pt idx="5218">
                  <c:v>0.70501643561526373</c:v>
                </c:pt>
                <c:pt idx="5219">
                  <c:v>0.70501643561526373</c:v>
                </c:pt>
                <c:pt idx="5220">
                  <c:v>0.70487351722166647</c:v>
                </c:pt>
                <c:pt idx="5221">
                  <c:v>0.70473059882806921</c:v>
                </c:pt>
                <c:pt idx="5222">
                  <c:v>0.70458768043447195</c:v>
                </c:pt>
                <c:pt idx="5223">
                  <c:v>0.70458768043447195</c:v>
                </c:pt>
                <c:pt idx="5224">
                  <c:v>0.70444476204087469</c:v>
                </c:pt>
                <c:pt idx="5225">
                  <c:v>0.70444476204087469</c:v>
                </c:pt>
                <c:pt idx="5226">
                  <c:v>0.70444476204087469</c:v>
                </c:pt>
                <c:pt idx="5227">
                  <c:v>0.70430184364727744</c:v>
                </c:pt>
                <c:pt idx="5228">
                  <c:v>0.70415892525368018</c:v>
                </c:pt>
                <c:pt idx="5229">
                  <c:v>0.70415892525368018</c:v>
                </c:pt>
                <c:pt idx="5230">
                  <c:v>0.70415892525368018</c:v>
                </c:pt>
                <c:pt idx="5231">
                  <c:v>0.70415892525368018</c:v>
                </c:pt>
                <c:pt idx="5232">
                  <c:v>0.70415892525368018</c:v>
                </c:pt>
                <c:pt idx="5233">
                  <c:v>0.70401600686008292</c:v>
                </c:pt>
                <c:pt idx="5234">
                  <c:v>0.70387308846648566</c:v>
                </c:pt>
                <c:pt idx="5235">
                  <c:v>0.70373017007288841</c:v>
                </c:pt>
                <c:pt idx="5236">
                  <c:v>0.70358725167929115</c:v>
                </c:pt>
                <c:pt idx="5237">
                  <c:v>0.70358725167929115</c:v>
                </c:pt>
                <c:pt idx="5238">
                  <c:v>0.70344433328569389</c:v>
                </c:pt>
                <c:pt idx="5239">
                  <c:v>0.70344433328569389</c:v>
                </c:pt>
                <c:pt idx="5240">
                  <c:v>0.70330141489209663</c:v>
                </c:pt>
                <c:pt idx="5241">
                  <c:v>0.70315849649849937</c:v>
                </c:pt>
                <c:pt idx="5242">
                  <c:v>0.70301557810490212</c:v>
                </c:pt>
                <c:pt idx="5243">
                  <c:v>0.70287265971130486</c:v>
                </c:pt>
                <c:pt idx="5244">
                  <c:v>0.7027297413177076</c:v>
                </c:pt>
                <c:pt idx="5245">
                  <c:v>0.70258682292411034</c:v>
                </c:pt>
                <c:pt idx="5246">
                  <c:v>0.70258682292411034</c:v>
                </c:pt>
                <c:pt idx="5247">
                  <c:v>0.70258682292411034</c:v>
                </c:pt>
                <c:pt idx="5248">
                  <c:v>0.70244390453051309</c:v>
                </c:pt>
                <c:pt idx="5249">
                  <c:v>0.70230098613691583</c:v>
                </c:pt>
                <c:pt idx="5250">
                  <c:v>0.70215806774331857</c:v>
                </c:pt>
                <c:pt idx="5251">
                  <c:v>0.70215806774331857</c:v>
                </c:pt>
                <c:pt idx="5252">
                  <c:v>0.70215806774331857</c:v>
                </c:pt>
                <c:pt idx="5253">
                  <c:v>0.70201514934972131</c:v>
                </c:pt>
                <c:pt idx="5254">
                  <c:v>0.70201514934972131</c:v>
                </c:pt>
                <c:pt idx="5255">
                  <c:v>0.70187223095612405</c:v>
                </c:pt>
                <c:pt idx="5256">
                  <c:v>0.70187223095612405</c:v>
                </c:pt>
                <c:pt idx="5257">
                  <c:v>0.7017293125625268</c:v>
                </c:pt>
                <c:pt idx="5258">
                  <c:v>0.7017293125625268</c:v>
                </c:pt>
                <c:pt idx="5259">
                  <c:v>0.70158639416892954</c:v>
                </c:pt>
                <c:pt idx="5260">
                  <c:v>0.70144347577533228</c:v>
                </c:pt>
                <c:pt idx="5261">
                  <c:v>0.70144347577533228</c:v>
                </c:pt>
                <c:pt idx="5262">
                  <c:v>0.70130055738173502</c:v>
                </c:pt>
                <c:pt idx="5263">
                  <c:v>0.70115763898813777</c:v>
                </c:pt>
                <c:pt idx="5264">
                  <c:v>0.70115763898813777</c:v>
                </c:pt>
                <c:pt idx="5265">
                  <c:v>0.70101472059454051</c:v>
                </c:pt>
                <c:pt idx="5266">
                  <c:v>0.70101472059454051</c:v>
                </c:pt>
                <c:pt idx="5267">
                  <c:v>0.70101472059454051</c:v>
                </c:pt>
                <c:pt idx="5268">
                  <c:v>0.70101472059454051</c:v>
                </c:pt>
                <c:pt idx="5269">
                  <c:v>0.70101472059454051</c:v>
                </c:pt>
                <c:pt idx="5270">
                  <c:v>0.70087180220094325</c:v>
                </c:pt>
                <c:pt idx="5271">
                  <c:v>0.70072888380734599</c:v>
                </c:pt>
                <c:pt idx="5272">
                  <c:v>0.70058596541374873</c:v>
                </c:pt>
                <c:pt idx="5273">
                  <c:v>0.70058596541374873</c:v>
                </c:pt>
                <c:pt idx="5274">
                  <c:v>0.70044304702015148</c:v>
                </c:pt>
                <c:pt idx="5275">
                  <c:v>0.70030012862655422</c:v>
                </c:pt>
                <c:pt idx="5276">
                  <c:v>0.70015721023295696</c:v>
                </c:pt>
                <c:pt idx="5277">
                  <c:v>0.7000142918393597</c:v>
                </c:pt>
                <c:pt idx="5278">
                  <c:v>0.69987137344576245</c:v>
                </c:pt>
                <c:pt idx="5279">
                  <c:v>0.69972845505216519</c:v>
                </c:pt>
                <c:pt idx="5280">
                  <c:v>0.69958553665856793</c:v>
                </c:pt>
                <c:pt idx="5281">
                  <c:v>0.69944261826497067</c:v>
                </c:pt>
                <c:pt idx="5282">
                  <c:v>0.69944261826497067</c:v>
                </c:pt>
                <c:pt idx="5283">
                  <c:v>0.69929969987137341</c:v>
                </c:pt>
                <c:pt idx="5284">
                  <c:v>0.69929969987137341</c:v>
                </c:pt>
                <c:pt idx="5285">
                  <c:v>0.69929969987137341</c:v>
                </c:pt>
                <c:pt idx="5286">
                  <c:v>0.69929969987137341</c:v>
                </c:pt>
                <c:pt idx="5287">
                  <c:v>0.69929969987137341</c:v>
                </c:pt>
                <c:pt idx="5288">
                  <c:v>0.69929969987137341</c:v>
                </c:pt>
                <c:pt idx="5289">
                  <c:v>0.69915678147777616</c:v>
                </c:pt>
                <c:pt idx="5290">
                  <c:v>0.6990138630841789</c:v>
                </c:pt>
                <c:pt idx="5291">
                  <c:v>0.6990138630841789</c:v>
                </c:pt>
                <c:pt idx="5292">
                  <c:v>0.6990138630841789</c:v>
                </c:pt>
                <c:pt idx="5293">
                  <c:v>0.69887094469058164</c:v>
                </c:pt>
                <c:pt idx="5294">
                  <c:v>0.69872802629698438</c:v>
                </c:pt>
                <c:pt idx="5295">
                  <c:v>0.69858510790338713</c:v>
                </c:pt>
                <c:pt idx="5296">
                  <c:v>0.69858510790338713</c:v>
                </c:pt>
                <c:pt idx="5297">
                  <c:v>0.69844218950978987</c:v>
                </c:pt>
                <c:pt idx="5298">
                  <c:v>0.69829927111619261</c:v>
                </c:pt>
                <c:pt idx="5299">
                  <c:v>0.69815635272259535</c:v>
                </c:pt>
                <c:pt idx="5300">
                  <c:v>0.69815635272259535</c:v>
                </c:pt>
                <c:pt idx="5301">
                  <c:v>0.69801343432899809</c:v>
                </c:pt>
                <c:pt idx="5302">
                  <c:v>0.69787051593540084</c:v>
                </c:pt>
                <c:pt idx="5303">
                  <c:v>0.69787051593540084</c:v>
                </c:pt>
                <c:pt idx="5304">
                  <c:v>0.69772759754180358</c:v>
                </c:pt>
                <c:pt idx="5305">
                  <c:v>0.69758467914820632</c:v>
                </c:pt>
                <c:pt idx="5306">
                  <c:v>0.69758467914820632</c:v>
                </c:pt>
                <c:pt idx="5307">
                  <c:v>0.69758467914820632</c:v>
                </c:pt>
                <c:pt idx="5308">
                  <c:v>0.69744176075460906</c:v>
                </c:pt>
                <c:pt idx="5309">
                  <c:v>0.69744176075460906</c:v>
                </c:pt>
                <c:pt idx="5310">
                  <c:v>0.69744176075460906</c:v>
                </c:pt>
                <c:pt idx="5311">
                  <c:v>0.69729884236101181</c:v>
                </c:pt>
                <c:pt idx="5312">
                  <c:v>0.69729884236101181</c:v>
                </c:pt>
                <c:pt idx="5313">
                  <c:v>0.69729884236101181</c:v>
                </c:pt>
                <c:pt idx="5314">
                  <c:v>0.69715592396741455</c:v>
                </c:pt>
                <c:pt idx="5315">
                  <c:v>0.69715592396741455</c:v>
                </c:pt>
                <c:pt idx="5316">
                  <c:v>0.69701300557381729</c:v>
                </c:pt>
                <c:pt idx="5317">
                  <c:v>0.69701300557381729</c:v>
                </c:pt>
                <c:pt idx="5318">
                  <c:v>0.69701300557381729</c:v>
                </c:pt>
                <c:pt idx="5319">
                  <c:v>0.69701300557381729</c:v>
                </c:pt>
                <c:pt idx="5320">
                  <c:v>0.69701300557381729</c:v>
                </c:pt>
                <c:pt idx="5321">
                  <c:v>0.69687008718022003</c:v>
                </c:pt>
                <c:pt idx="5322">
                  <c:v>0.69672716878662277</c:v>
                </c:pt>
                <c:pt idx="5323">
                  <c:v>0.69672716878662277</c:v>
                </c:pt>
                <c:pt idx="5324">
                  <c:v>0.69658425039302552</c:v>
                </c:pt>
                <c:pt idx="5325">
                  <c:v>0.69644133199942826</c:v>
                </c:pt>
                <c:pt idx="5326">
                  <c:v>0.69644133199942826</c:v>
                </c:pt>
                <c:pt idx="5327">
                  <c:v>0.696298413605831</c:v>
                </c:pt>
                <c:pt idx="5328">
                  <c:v>0.69615549521223374</c:v>
                </c:pt>
                <c:pt idx="5329">
                  <c:v>0.69601257681863649</c:v>
                </c:pt>
                <c:pt idx="5330">
                  <c:v>0.69586965842503923</c:v>
                </c:pt>
                <c:pt idx="5331">
                  <c:v>0.69572674003144197</c:v>
                </c:pt>
                <c:pt idx="5332">
                  <c:v>0.69572674003144197</c:v>
                </c:pt>
                <c:pt idx="5333">
                  <c:v>0.69572674003144197</c:v>
                </c:pt>
                <c:pt idx="5334">
                  <c:v>0.69558382163784471</c:v>
                </c:pt>
                <c:pt idx="5335">
                  <c:v>0.69544090324424745</c:v>
                </c:pt>
                <c:pt idx="5336">
                  <c:v>0.69544090324424745</c:v>
                </c:pt>
                <c:pt idx="5337">
                  <c:v>0.6952979848506502</c:v>
                </c:pt>
                <c:pt idx="5338">
                  <c:v>0.69515506645705305</c:v>
                </c:pt>
                <c:pt idx="5339">
                  <c:v>0.69501214806345579</c:v>
                </c:pt>
                <c:pt idx="5340">
                  <c:v>0.69486922966985853</c:v>
                </c:pt>
                <c:pt idx="5341">
                  <c:v>0.69472631127626128</c:v>
                </c:pt>
                <c:pt idx="5342">
                  <c:v>0.69472631127626128</c:v>
                </c:pt>
                <c:pt idx="5343">
                  <c:v>0.69472631127626128</c:v>
                </c:pt>
                <c:pt idx="5344">
                  <c:v>0.69458339288266402</c:v>
                </c:pt>
                <c:pt idx="5345">
                  <c:v>0.69458339288266402</c:v>
                </c:pt>
                <c:pt idx="5346">
                  <c:v>0.69444047448906676</c:v>
                </c:pt>
                <c:pt idx="5347">
                  <c:v>0.69444047448906676</c:v>
                </c:pt>
                <c:pt idx="5348">
                  <c:v>0.6942975560954695</c:v>
                </c:pt>
                <c:pt idx="5349">
                  <c:v>0.69415463770187225</c:v>
                </c:pt>
                <c:pt idx="5350">
                  <c:v>0.69401171930827499</c:v>
                </c:pt>
                <c:pt idx="5351">
                  <c:v>0.69401171930827499</c:v>
                </c:pt>
                <c:pt idx="5352">
                  <c:v>0.69386880091467773</c:v>
                </c:pt>
                <c:pt idx="5353">
                  <c:v>0.69386880091467773</c:v>
                </c:pt>
                <c:pt idx="5354">
                  <c:v>0.69372588252108047</c:v>
                </c:pt>
                <c:pt idx="5355">
                  <c:v>0.69358296412748321</c:v>
                </c:pt>
                <c:pt idx="5356">
                  <c:v>0.69344004573388596</c:v>
                </c:pt>
                <c:pt idx="5357">
                  <c:v>0.69344004573388596</c:v>
                </c:pt>
                <c:pt idx="5358">
                  <c:v>0.69344004573388596</c:v>
                </c:pt>
                <c:pt idx="5359">
                  <c:v>0.6932971273402887</c:v>
                </c:pt>
                <c:pt idx="5360">
                  <c:v>0.6932971273402887</c:v>
                </c:pt>
                <c:pt idx="5361">
                  <c:v>0.69315420894669144</c:v>
                </c:pt>
                <c:pt idx="5362">
                  <c:v>0.69301129055309418</c:v>
                </c:pt>
                <c:pt idx="5363">
                  <c:v>0.69301129055309418</c:v>
                </c:pt>
                <c:pt idx="5364">
                  <c:v>0.69286837215949693</c:v>
                </c:pt>
                <c:pt idx="5365">
                  <c:v>0.69272545376589967</c:v>
                </c:pt>
                <c:pt idx="5366">
                  <c:v>0.69258253537230241</c:v>
                </c:pt>
                <c:pt idx="5367">
                  <c:v>0.69258253537230241</c:v>
                </c:pt>
                <c:pt idx="5368">
                  <c:v>0.69243961697870515</c:v>
                </c:pt>
                <c:pt idx="5369">
                  <c:v>0.69243961697870515</c:v>
                </c:pt>
                <c:pt idx="5370">
                  <c:v>0.69229669858510789</c:v>
                </c:pt>
                <c:pt idx="5371">
                  <c:v>0.69229669858510789</c:v>
                </c:pt>
                <c:pt idx="5372">
                  <c:v>0.69229669858510789</c:v>
                </c:pt>
                <c:pt idx="5373">
                  <c:v>0.69215378019151064</c:v>
                </c:pt>
                <c:pt idx="5374">
                  <c:v>0.69201086179791338</c:v>
                </c:pt>
                <c:pt idx="5375">
                  <c:v>0.69186794340431612</c:v>
                </c:pt>
                <c:pt idx="5376">
                  <c:v>0.69186794340431612</c:v>
                </c:pt>
                <c:pt idx="5377">
                  <c:v>0.69186794340431612</c:v>
                </c:pt>
                <c:pt idx="5378">
                  <c:v>0.69186794340431612</c:v>
                </c:pt>
                <c:pt idx="5379">
                  <c:v>0.69172502501071886</c:v>
                </c:pt>
                <c:pt idx="5380">
                  <c:v>0.69172502501071886</c:v>
                </c:pt>
                <c:pt idx="5381">
                  <c:v>0.69172502501071886</c:v>
                </c:pt>
                <c:pt idx="5382">
                  <c:v>0.69172502501071886</c:v>
                </c:pt>
                <c:pt idx="5383">
                  <c:v>0.69172502501071886</c:v>
                </c:pt>
                <c:pt idx="5384">
                  <c:v>0.69172502501071886</c:v>
                </c:pt>
                <c:pt idx="5385">
                  <c:v>0.69158210661712161</c:v>
                </c:pt>
                <c:pt idx="5386">
                  <c:v>0.69158210661712161</c:v>
                </c:pt>
                <c:pt idx="5387">
                  <c:v>0.69143918822352435</c:v>
                </c:pt>
                <c:pt idx="5388">
                  <c:v>0.69143918822352435</c:v>
                </c:pt>
                <c:pt idx="5389">
                  <c:v>0.69129626982992709</c:v>
                </c:pt>
                <c:pt idx="5390">
                  <c:v>0.69115335143632983</c:v>
                </c:pt>
                <c:pt idx="5391">
                  <c:v>0.69101043304273257</c:v>
                </c:pt>
                <c:pt idx="5392">
                  <c:v>0.69086751464913532</c:v>
                </c:pt>
                <c:pt idx="5393">
                  <c:v>0.69086751464913532</c:v>
                </c:pt>
                <c:pt idx="5394">
                  <c:v>0.69086751464913532</c:v>
                </c:pt>
                <c:pt idx="5395">
                  <c:v>0.69072459625553817</c:v>
                </c:pt>
                <c:pt idx="5396">
                  <c:v>0.69058167786194091</c:v>
                </c:pt>
                <c:pt idx="5397">
                  <c:v>0.69043875946834365</c:v>
                </c:pt>
                <c:pt idx="5398">
                  <c:v>0.69043875946834365</c:v>
                </c:pt>
                <c:pt idx="5399">
                  <c:v>0.6902958410747464</c:v>
                </c:pt>
                <c:pt idx="5400">
                  <c:v>0.6902958410747464</c:v>
                </c:pt>
                <c:pt idx="5401">
                  <c:v>0.69015292268114914</c:v>
                </c:pt>
                <c:pt idx="5402">
                  <c:v>0.69001000428755188</c:v>
                </c:pt>
                <c:pt idx="5403">
                  <c:v>0.68986708589395462</c:v>
                </c:pt>
                <c:pt idx="5404">
                  <c:v>0.68972416750035737</c:v>
                </c:pt>
                <c:pt idx="5405">
                  <c:v>0.68972416750035737</c:v>
                </c:pt>
                <c:pt idx="5406">
                  <c:v>0.68958124910676011</c:v>
                </c:pt>
                <c:pt idx="5407">
                  <c:v>0.68943833071316285</c:v>
                </c:pt>
                <c:pt idx="5408">
                  <c:v>0.68929541231956559</c:v>
                </c:pt>
                <c:pt idx="5409">
                  <c:v>0.68915249392596833</c:v>
                </c:pt>
                <c:pt idx="5410">
                  <c:v>0.68900957553237108</c:v>
                </c:pt>
                <c:pt idx="5411">
                  <c:v>0.68900957553237108</c:v>
                </c:pt>
                <c:pt idx="5412">
                  <c:v>0.68900957553237108</c:v>
                </c:pt>
                <c:pt idx="5413">
                  <c:v>0.68886665713877382</c:v>
                </c:pt>
                <c:pt idx="5414">
                  <c:v>0.68886665713877382</c:v>
                </c:pt>
                <c:pt idx="5415">
                  <c:v>0.68872373874517656</c:v>
                </c:pt>
                <c:pt idx="5416">
                  <c:v>0.68872373874517656</c:v>
                </c:pt>
                <c:pt idx="5417">
                  <c:v>0.6885808203515793</c:v>
                </c:pt>
                <c:pt idx="5418">
                  <c:v>0.6885808203515793</c:v>
                </c:pt>
                <c:pt idx="5419">
                  <c:v>0.68843790195798205</c:v>
                </c:pt>
                <c:pt idx="5420">
                  <c:v>0.68829498356438479</c:v>
                </c:pt>
                <c:pt idx="5421">
                  <c:v>0.68815206517078753</c:v>
                </c:pt>
                <c:pt idx="5422">
                  <c:v>0.68800914677719027</c:v>
                </c:pt>
                <c:pt idx="5423">
                  <c:v>0.68800914677719027</c:v>
                </c:pt>
                <c:pt idx="5424">
                  <c:v>0.68786622838359301</c:v>
                </c:pt>
                <c:pt idx="5425">
                  <c:v>0.68772330998999576</c:v>
                </c:pt>
                <c:pt idx="5426">
                  <c:v>0.6875803915963985</c:v>
                </c:pt>
                <c:pt idx="5427">
                  <c:v>0.6875803915963985</c:v>
                </c:pt>
                <c:pt idx="5428">
                  <c:v>0.68743747320280124</c:v>
                </c:pt>
                <c:pt idx="5429">
                  <c:v>0.68729455480920398</c:v>
                </c:pt>
                <c:pt idx="5430">
                  <c:v>0.68729455480920398</c:v>
                </c:pt>
                <c:pt idx="5431">
                  <c:v>0.68729455480920398</c:v>
                </c:pt>
                <c:pt idx="5432">
                  <c:v>0.68715163641560673</c:v>
                </c:pt>
                <c:pt idx="5433">
                  <c:v>0.68700871802200947</c:v>
                </c:pt>
                <c:pt idx="5434">
                  <c:v>0.68686579962841221</c:v>
                </c:pt>
                <c:pt idx="5435">
                  <c:v>0.68686579962841221</c:v>
                </c:pt>
                <c:pt idx="5436">
                  <c:v>0.68686579962841221</c:v>
                </c:pt>
                <c:pt idx="5437">
                  <c:v>0.68672288123481495</c:v>
                </c:pt>
                <c:pt idx="5438">
                  <c:v>0.68657996284121769</c:v>
                </c:pt>
                <c:pt idx="5439">
                  <c:v>0.68643704444762044</c:v>
                </c:pt>
                <c:pt idx="5440">
                  <c:v>0.68629412605402318</c:v>
                </c:pt>
                <c:pt idx="5441">
                  <c:v>0.68629412605402318</c:v>
                </c:pt>
                <c:pt idx="5442">
                  <c:v>0.68615120766042592</c:v>
                </c:pt>
                <c:pt idx="5443">
                  <c:v>0.68600828926682866</c:v>
                </c:pt>
                <c:pt idx="5444">
                  <c:v>0.68586537087323141</c:v>
                </c:pt>
                <c:pt idx="5445">
                  <c:v>0.68572245247963415</c:v>
                </c:pt>
                <c:pt idx="5446">
                  <c:v>0.68557953408603689</c:v>
                </c:pt>
                <c:pt idx="5447">
                  <c:v>0.68557953408603689</c:v>
                </c:pt>
                <c:pt idx="5448">
                  <c:v>0.68557953408603689</c:v>
                </c:pt>
                <c:pt idx="5449">
                  <c:v>0.68543661569243963</c:v>
                </c:pt>
                <c:pt idx="5450">
                  <c:v>0.68529369729884237</c:v>
                </c:pt>
                <c:pt idx="5451">
                  <c:v>0.68515077890524512</c:v>
                </c:pt>
                <c:pt idx="5452">
                  <c:v>0.68500786051164786</c:v>
                </c:pt>
                <c:pt idx="5453">
                  <c:v>0.68500786051164786</c:v>
                </c:pt>
                <c:pt idx="5454">
                  <c:v>0.68500786051164786</c:v>
                </c:pt>
                <c:pt idx="5455">
                  <c:v>0.6848649421180506</c:v>
                </c:pt>
                <c:pt idx="5456">
                  <c:v>0.6848649421180506</c:v>
                </c:pt>
                <c:pt idx="5457">
                  <c:v>0.6848649421180506</c:v>
                </c:pt>
                <c:pt idx="5458">
                  <c:v>0.68472202372445334</c:v>
                </c:pt>
                <c:pt idx="5459">
                  <c:v>0.68457910533085609</c:v>
                </c:pt>
                <c:pt idx="5460">
                  <c:v>0.68443618693725883</c:v>
                </c:pt>
                <c:pt idx="5461">
                  <c:v>0.68429326854366157</c:v>
                </c:pt>
                <c:pt idx="5462">
                  <c:v>0.68429326854366157</c:v>
                </c:pt>
                <c:pt idx="5463">
                  <c:v>0.68415035015006431</c:v>
                </c:pt>
                <c:pt idx="5464">
                  <c:v>0.68400743175646705</c:v>
                </c:pt>
                <c:pt idx="5465">
                  <c:v>0.68400743175646705</c:v>
                </c:pt>
                <c:pt idx="5466">
                  <c:v>0.6838645133628698</c:v>
                </c:pt>
                <c:pt idx="5467">
                  <c:v>0.68372159496927254</c:v>
                </c:pt>
                <c:pt idx="5468">
                  <c:v>0.68357867657567528</c:v>
                </c:pt>
                <c:pt idx="5469">
                  <c:v>0.68343575818207802</c:v>
                </c:pt>
                <c:pt idx="5470">
                  <c:v>0.68329283978848077</c:v>
                </c:pt>
                <c:pt idx="5471">
                  <c:v>0.68329283978848077</c:v>
                </c:pt>
                <c:pt idx="5472">
                  <c:v>0.68314992139488351</c:v>
                </c:pt>
                <c:pt idx="5473">
                  <c:v>0.68314992139488351</c:v>
                </c:pt>
                <c:pt idx="5474">
                  <c:v>0.68300700300128625</c:v>
                </c:pt>
                <c:pt idx="5475">
                  <c:v>0.68286408460768899</c:v>
                </c:pt>
                <c:pt idx="5476">
                  <c:v>0.68272116621409173</c:v>
                </c:pt>
                <c:pt idx="5477">
                  <c:v>0.68257824782049448</c:v>
                </c:pt>
                <c:pt idx="5478">
                  <c:v>0.68243532942689722</c:v>
                </c:pt>
                <c:pt idx="5479">
                  <c:v>0.68229241103329996</c:v>
                </c:pt>
                <c:pt idx="5480">
                  <c:v>0.6821494926397027</c:v>
                </c:pt>
                <c:pt idx="5481">
                  <c:v>0.6821494926397027</c:v>
                </c:pt>
                <c:pt idx="5482">
                  <c:v>0.68200657424610545</c:v>
                </c:pt>
                <c:pt idx="5483">
                  <c:v>0.68200657424610545</c:v>
                </c:pt>
                <c:pt idx="5484">
                  <c:v>0.68186365585250819</c:v>
                </c:pt>
                <c:pt idx="5485">
                  <c:v>0.68172073745891093</c:v>
                </c:pt>
                <c:pt idx="5486">
                  <c:v>0.68157781906531367</c:v>
                </c:pt>
                <c:pt idx="5487">
                  <c:v>0.68157781906531367</c:v>
                </c:pt>
                <c:pt idx="5488">
                  <c:v>0.68143490067171641</c:v>
                </c:pt>
                <c:pt idx="5489">
                  <c:v>0.68143490067171641</c:v>
                </c:pt>
                <c:pt idx="5490">
                  <c:v>0.68129198227811916</c:v>
                </c:pt>
                <c:pt idx="5491">
                  <c:v>0.6811490638845219</c:v>
                </c:pt>
                <c:pt idx="5492">
                  <c:v>0.68100614549092464</c:v>
                </c:pt>
                <c:pt idx="5493">
                  <c:v>0.68086322709732738</c:v>
                </c:pt>
                <c:pt idx="5494">
                  <c:v>0.68086322709732738</c:v>
                </c:pt>
                <c:pt idx="5495">
                  <c:v>0.68086322709732738</c:v>
                </c:pt>
                <c:pt idx="5496">
                  <c:v>0.68072030870373013</c:v>
                </c:pt>
                <c:pt idx="5497">
                  <c:v>0.68072030870373013</c:v>
                </c:pt>
                <c:pt idx="5498">
                  <c:v>0.68057739031013287</c:v>
                </c:pt>
                <c:pt idx="5499">
                  <c:v>0.68057739031013287</c:v>
                </c:pt>
                <c:pt idx="5500">
                  <c:v>0.68043447191653561</c:v>
                </c:pt>
                <c:pt idx="5501">
                  <c:v>0.68043447191653561</c:v>
                </c:pt>
                <c:pt idx="5502">
                  <c:v>0.68043447191653561</c:v>
                </c:pt>
                <c:pt idx="5503">
                  <c:v>0.68043447191653561</c:v>
                </c:pt>
                <c:pt idx="5504">
                  <c:v>0.68043447191653561</c:v>
                </c:pt>
                <c:pt idx="5505">
                  <c:v>0.68043447191653561</c:v>
                </c:pt>
                <c:pt idx="5506">
                  <c:v>0.68029155352293835</c:v>
                </c:pt>
                <c:pt idx="5507">
                  <c:v>0.68014863512934109</c:v>
                </c:pt>
                <c:pt idx="5508">
                  <c:v>0.68014863512934109</c:v>
                </c:pt>
                <c:pt idx="5509">
                  <c:v>0.68000571673574384</c:v>
                </c:pt>
                <c:pt idx="5510">
                  <c:v>0.68000571673574384</c:v>
                </c:pt>
                <c:pt idx="5511">
                  <c:v>0.67986279834214658</c:v>
                </c:pt>
                <c:pt idx="5512">
                  <c:v>0.67971987994854932</c:v>
                </c:pt>
                <c:pt idx="5513">
                  <c:v>0.67957696155495206</c:v>
                </c:pt>
                <c:pt idx="5514">
                  <c:v>0.67943404316135481</c:v>
                </c:pt>
                <c:pt idx="5515">
                  <c:v>0.67943404316135481</c:v>
                </c:pt>
                <c:pt idx="5516">
                  <c:v>0.67943404316135481</c:v>
                </c:pt>
                <c:pt idx="5517">
                  <c:v>0.67943404316135481</c:v>
                </c:pt>
                <c:pt idx="5518">
                  <c:v>0.67943404316135481</c:v>
                </c:pt>
                <c:pt idx="5519">
                  <c:v>0.67929112476775755</c:v>
                </c:pt>
                <c:pt idx="5520">
                  <c:v>0.67914820637416029</c:v>
                </c:pt>
                <c:pt idx="5521">
                  <c:v>0.67900528798056303</c:v>
                </c:pt>
                <c:pt idx="5522">
                  <c:v>0.67900528798056303</c:v>
                </c:pt>
                <c:pt idx="5523">
                  <c:v>0.67886236958696577</c:v>
                </c:pt>
                <c:pt idx="5524">
                  <c:v>0.67871945119336852</c:v>
                </c:pt>
                <c:pt idx="5525">
                  <c:v>0.67857653279977126</c:v>
                </c:pt>
                <c:pt idx="5526">
                  <c:v>0.67857653279977126</c:v>
                </c:pt>
                <c:pt idx="5527">
                  <c:v>0.678433614406174</c:v>
                </c:pt>
                <c:pt idx="5528">
                  <c:v>0.67829069601257674</c:v>
                </c:pt>
                <c:pt idx="5529">
                  <c:v>0.67829069601257674</c:v>
                </c:pt>
                <c:pt idx="5530">
                  <c:v>0.67829069601257674</c:v>
                </c:pt>
                <c:pt idx="5531">
                  <c:v>0.67814777761897949</c:v>
                </c:pt>
                <c:pt idx="5532">
                  <c:v>0.67800485922538223</c:v>
                </c:pt>
                <c:pt idx="5533">
                  <c:v>0.67786194083178497</c:v>
                </c:pt>
                <c:pt idx="5534">
                  <c:v>0.67786194083178497</c:v>
                </c:pt>
                <c:pt idx="5535">
                  <c:v>0.67786194083178497</c:v>
                </c:pt>
                <c:pt idx="5536">
                  <c:v>0.67771902243818771</c:v>
                </c:pt>
                <c:pt idx="5537">
                  <c:v>0.67771902243818771</c:v>
                </c:pt>
                <c:pt idx="5538">
                  <c:v>0.67771902243818771</c:v>
                </c:pt>
                <c:pt idx="5539">
                  <c:v>0.67771902243818771</c:v>
                </c:pt>
                <c:pt idx="5540">
                  <c:v>0.67771902243818771</c:v>
                </c:pt>
                <c:pt idx="5541">
                  <c:v>0.67771902243818771</c:v>
                </c:pt>
                <c:pt idx="5542">
                  <c:v>0.67771902243818771</c:v>
                </c:pt>
                <c:pt idx="5543">
                  <c:v>0.67757610404459057</c:v>
                </c:pt>
                <c:pt idx="5544">
                  <c:v>0.67743318565099331</c:v>
                </c:pt>
                <c:pt idx="5545">
                  <c:v>0.67729026725739605</c:v>
                </c:pt>
                <c:pt idx="5546">
                  <c:v>0.67729026725739605</c:v>
                </c:pt>
                <c:pt idx="5547">
                  <c:v>0.67714734886379879</c:v>
                </c:pt>
                <c:pt idx="5548">
                  <c:v>0.67700443047020153</c:v>
                </c:pt>
                <c:pt idx="5549">
                  <c:v>0.67686151207660428</c:v>
                </c:pt>
                <c:pt idx="5550">
                  <c:v>0.67686151207660428</c:v>
                </c:pt>
                <c:pt idx="5551">
                  <c:v>0.67686151207660428</c:v>
                </c:pt>
                <c:pt idx="5552">
                  <c:v>0.67671859368300702</c:v>
                </c:pt>
                <c:pt idx="5553">
                  <c:v>0.67671859368300702</c:v>
                </c:pt>
                <c:pt idx="5554">
                  <c:v>0.67657567528940976</c:v>
                </c:pt>
                <c:pt idx="5555">
                  <c:v>0.67657567528940976</c:v>
                </c:pt>
                <c:pt idx="5556">
                  <c:v>0.67657567528940976</c:v>
                </c:pt>
                <c:pt idx="5557">
                  <c:v>0.6764327568958125</c:v>
                </c:pt>
                <c:pt idx="5558">
                  <c:v>0.6764327568958125</c:v>
                </c:pt>
                <c:pt idx="5559">
                  <c:v>0.6764327568958125</c:v>
                </c:pt>
                <c:pt idx="5560">
                  <c:v>0.6764327568958125</c:v>
                </c:pt>
                <c:pt idx="5561">
                  <c:v>0.6764327568958125</c:v>
                </c:pt>
                <c:pt idx="5562">
                  <c:v>0.6764327568958125</c:v>
                </c:pt>
                <c:pt idx="5563">
                  <c:v>0.67628983850221525</c:v>
                </c:pt>
                <c:pt idx="5564">
                  <c:v>0.67614692010861799</c:v>
                </c:pt>
                <c:pt idx="5565">
                  <c:v>0.67600400171502073</c:v>
                </c:pt>
                <c:pt idx="5566">
                  <c:v>0.67586108332142347</c:v>
                </c:pt>
                <c:pt idx="5567">
                  <c:v>0.67571816492782621</c:v>
                </c:pt>
                <c:pt idx="5568">
                  <c:v>0.67571816492782621</c:v>
                </c:pt>
                <c:pt idx="5569">
                  <c:v>0.67557524653422896</c:v>
                </c:pt>
                <c:pt idx="5570">
                  <c:v>0.67557524653422896</c:v>
                </c:pt>
                <c:pt idx="5571">
                  <c:v>0.6754323281406317</c:v>
                </c:pt>
                <c:pt idx="5572">
                  <c:v>0.67528940974703444</c:v>
                </c:pt>
                <c:pt idx="5573">
                  <c:v>0.67514649135343718</c:v>
                </c:pt>
                <c:pt idx="5574">
                  <c:v>0.67500357295983993</c:v>
                </c:pt>
                <c:pt idx="5575">
                  <c:v>0.67500357295983993</c:v>
                </c:pt>
                <c:pt idx="5576">
                  <c:v>0.67500357295983993</c:v>
                </c:pt>
                <c:pt idx="5577">
                  <c:v>0.67500357295983993</c:v>
                </c:pt>
                <c:pt idx="5578">
                  <c:v>0.67486065456624267</c:v>
                </c:pt>
                <c:pt idx="5579">
                  <c:v>0.67486065456624267</c:v>
                </c:pt>
                <c:pt idx="5580">
                  <c:v>0.67471773617264541</c:v>
                </c:pt>
                <c:pt idx="5581">
                  <c:v>0.67457481777904815</c:v>
                </c:pt>
                <c:pt idx="5582">
                  <c:v>0.67443189938545089</c:v>
                </c:pt>
                <c:pt idx="5583">
                  <c:v>0.67428898099185364</c:v>
                </c:pt>
                <c:pt idx="5584">
                  <c:v>0.67428898099185364</c:v>
                </c:pt>
                <c:pt idx="5585">
                  <c:v>0.67414606259825638</c:v>
                </c:pt>
                <c:pt idx="5586">
                  <c:v>0.67400314420465912</c:v>
                </c:pt>
                <c:pt idx="5587">
                  <c:v>0.67400314420465912</c:v>
                </c:pt>
                <c:pt idx="5588">
                  <c:v>0.67400314420465912</c:v>
                </c:pt>
                <c:pt idx="5589">
                  <c:v>0.67400314420465912</c:v>
                </c:pt>
                <c:pt idx="5590">
                  <c:v>0.67400314420465912</c:v>
                </c:pt>
                <c:pt idx="5591">
                  <c:v>0.67386022581106186</c:v>
                </c:pt>
                <c:pt idx="5592">
                  <c:v>0.67371730741746461</c:v>
                </c:pt>
                <c:pt idx="5593">
                  <c:v>0.67371730741746461</c:v>
                </c:pt>
                <c:pt idx="5594">
                  <c:v>0.67357438902386735</c:v>
                </c:pt>
                <c:pt idx="5595">
                  <c:v>0.67357438902386735</c:v>
                </c:pt>
                <c:pt idx="5596">
                  <c:v>0.67343147063027009</c:v>
                </c:pt>
                <c:pt idx="5597">
                  <c:v>0.67328855223667283</c:v>
                </c:pt>
                <c:pt idx="5598">
                  <c:v>0.67328855223667283</c:v>
                </c:pt>
                <c:pt idx="5599">
                  <c:v>0.67328855223667283</c:v>
                </c:pt>
                <c:pt idx="5600">
                  <c:v>0.67314563384307569</c:v>
                </c:pt>
                <c:pt idx="5601">
                  <c:v>0.67300271544947843</c:v>
                </c:pt>
                <c:pt idx="5602">
                  <c:v>0.67285979705588117</c:v>
                </c:pt>
                <c:pt idx="5603">
                  <c:v>0.67285979705588117</c:v>
                </c:pt>
                <c:pt idx="5604">
                  <c:v>0.67271687866228391</c:v>
                </c:pt>
                <c:pt idx="5605">
                  <c:v>0.67257396026868665</c:v>
                </c:pt>
                <c:pt idx="5606">
                  <c:v>0.67257396026868665</c:v>
                </c:pt>
                <c:pt idx="5607">
                  <c:v>0.6724310418750894</c:v>
                </c:pt>
                <c:pt idx="5608">
                  <c:v>0.6724310418750894</c:v>
                </c:pt>
                <c:pt idx="5609">
                  <c:v>0.6724310418750894</c:v>
                </c:pt>
                <c:pt idx="5610">
                  <c:v>0.67228812348149214</c:v>
                </c:pt>
                <c:pt idx="5611">
                  <c:v>0.67214520508789488</c:v>
                </c:pt>
                <c:pt idx="5612">
                  <c:v>0.67200228669429762</c:v>
                </c:pt>
                <c:pt idx="5613">
                  <c:v>0.67185936830070037</c:v>
                </c:pt>
                <c:pt idx="5614">
                  <c:v>0.67185936830070037</c:v>
                </c:pt>
                <c:pt idx="5615">
                  <c:v>0.67171644990710311</c:v>
                </c:pt>
                <c:pt idx="5616">
                  <c:v>0.67157353151350585</c:v>
                </c:pt>
                <c:pt idx="5617">
                  <c:v>0.67143061311990859</c:v>
                </c:pt>
                <c:pt idx="5618">
                  <c:v>0.67143061311990859</c:v>
                </c:pt>
                <c:pt idx="5619">
                  <c:v>0.67143061311990859</c:v>
                </c:pt>
                <c:pt idx="5620">
                  <c:v>0.67128769472631133</c:v>
                </c:pt>
                <c:pt idx="5621">
                  <c:v>0.67128769472631133</c:v>
                </c:pt>
                <c:pt idx="5622">
                  <c:v>0.67114477633271408</c:v>
                </c:pt>
                <c:pt idx="5623">
                  <c:v>0.67114477633271408</c:v>
                </c:pt>
                <c:pt idx="5624">
                  <c:v>0.67100185793911682</c:v>
                </c:pt>
                <c:pt idx="5625">
                  <c:v>0.67085893954551956</c:v>
                </c:pt>
                <c:pt idx="5626">
                  <c:v>0.67085893954551956</c:v>
                </c:pt>
                <c:pt idx="5627">
                  <c:v>0.6707160211519223</c:v>
                </c:pt>
                <c:pt idx="5628">
                  <c:v>0.67057310275832505</c:v>
                </c:pt>
                <c:pt idx="5629">
                  <c:v>0.67043018436472779</c:v>
                </c:pt>
                <c:pt idx="5630">
                  <c:v>0.67028726597113053</c:v>
                </c:pt>
                <c:pt idx="5631">
                  <c:v>0.67014434757753327</c:v>
                </c:pt>
                <c:pt idx="5632">
                  <c:v>0.67014434757753327</c:v>
                </c:pt>
                <c:pt idx="5633">
                  <c:v>0.67014434757753327</c:v>
                </c:pt>
                <c:pt idx="5634">
                  <c:v>0.67014434757753327</c:v>
                </c:pt>
                <c:pt idx="5635">
                  <c:v>0.67000142918393601</c:v>
                </c:pt>
                <c:pt idx="5636">
                  <c:v>0.67000142918393601</c:v>
                </c:pt>
                <c:pt idx="5637">
                  <c:v>0.66985851079033876</c:v>
                </c:pt>
                <c:pt idx="5638">
                  <c:v>0.66985851079033876</c:v>
                </c:pt>
                <c:pt idx="5639">
                  <c:v>0.66985851079033876</c:v>
                </c:pt>
                <c:pt idx="5640">
                  <c:v>0.66985851079033876</c:v>
                </c:pt>
                <c:pt idx="5641">
                  <c:v>0.66985851079033876</c:v>
                </c:pt>
                <c:pt idx="5642">
                  <c:v>0.66985851079033876</c:v>
                </c:pt>
                <c:pt idx="5643">
                  <c:v>0.6697155923967415</c:v>
                </c:pt>
                <c:pt idx="5644">
                  <c:v>0.66957267400314424</c:v>
                </c:pt>
                <c:pt idx="5645">
                  <c:v>0.66957267400314424</c:v>
                </c:pt>
                <c:pt idx="5646">
                  <c:v>0.66957267400314424</c:v>
                </c:pt>
                <c:pt idx="5647">
                  <c:v>0.66942975560954698</c:v>
                </c:pt>
                <c:pt idx="5648">
                  <c:v>0.66928683721594973</c:v>
                </c:pt>
                <c:pt idx="5649">
                  <c:v>0.66914391882235247</c:v>
                </c:pt>
                <c:pt idx="5650">
                  <c:v>0.66914391882235247</c:v>
                </c:pt>
                <c:pt idx="5651">
                  <c:v>0.66900100042875521</c:v>
                </c:pt>
                <c:pt idx="5652">
                  <c:v>0.66900100042875521</c:v>
                </c:pt>
                <c:pt idx="5653">
                  <c:v>0.66900100042875521</c:v>
                </c:pt>
                <c:pt idx="5654">
                  <c:v>0.66885808203515795</c:v>
                </c:pt>
                <c:pt idx="5655">
                  <c:v>0.66871516364156069</c:v>
                </c:pt>
                <c:pt idx="5656">
                  <c:v>0.66871516364156069</c:v>
                </c:pt>
                <c:pt idx="5657">
                  <c:v>0.66871516364156069</c:v>
                </c:pt>
                <c:pt idx="5658">
                  <c:v>0.66857224524796344</c:v>
                </c:pt>
                <c:pt idx="5659">
                  <c:v>0.66857224524796344</c:v>
                </c:pt>
                <c:pt idx="5660">
                  <c:v>0.66842932685436618</c:v>
                </c:pt>
                <c:pt idx="5661">
                  <c:v>0.66842932685436618</c:v>
                </c:pt>
                <c:pt idx="5662">
                  <c:v>0.66828640846076892</c:v>
                </c:pt>
                <c:pt idx="5663">
                  <c:v>0.66814349006717166</c:v>
                </c:pt>
                <c:pt idx="5664">
                  <c:v>0.66800057167357441</c:v>
                </c:pt>
                <c:pt idx="5665">
                  <c:v>0.66800057167357441</c:v>
                </c:pt>
                <c:pt idx="5666">
                  <c:v>0.66785765327997715</c:v>
                </c:pt>
                <c:pt idx="5667">
                  <c:v>0.66785765327997715</c:v>
                </c:pt>
                <c:pt idx="5668">
                  <c:v>0.66771473488637989</c:v>
                </c:pt>
                <c:pt idx="5669">
                  <c:v>0.66757181649278263</c:v>
                </c:pt>
                <c:pt idx="5670">
                  <c:v>0.66757181649278263</c:v>
                </c:pt>
                <c:pt idx="5671">
                  <c:v>0.66757181649278263</c:v>
                </c:pt>
                <c:pt idx="5672">
                  <c:v>0.66757181649278263</c:v>
                </c:pt>
                <c:pt idx="5673">
                  <c:v>0.66757181649278263</c:v>
                </c:pt>
                <c:pt idx="5674">
                  <c:v>0.66757181649278263</c:v>
                </c:pt>
                <c:pt idx="5675">
                  <c:v>0.66742889809918537</c:v>
                </c:pt>
                <c:pt idx="5676">
                  <c:v>0.66742889809918537</c:v>
                </c:pt>
                <c:pt idx="5677">
                  <c:v>0.66728597970558812</c:v>
                </c:pt>
                <c:pt idx="5678">
                  <c:v>0.66728597970558812</c:v>
                </c:pt>
                <c:pt idx="5679">
                  <c:v>0.66714306131199086</c:v>
                </c:pt>
                <c:pt idx="5680">
                  <c:v>0.6670001429183936</c:v>
                </c:pt>
                <c:pt idx="5681">
                  <c:v>0.66685722452479634</c:v>
                </c:pt>
                <c:pt idx="5682">
                  <c:v>0.66671430613119909</c:v>
                </c:pt>
                <c:pt idx="5683">
                  <c:v>0.66671430613119909</c:v>
                </c:pt>
                <c:pt idx="5684">
                  <c:v>0.66657138773760183</c:v>
                </c:pt>
                <c:pt idx="5685">
                  <c:v>0.66642846934400457</c:v>
                </c:pt>
                <c:pt idx="5686">
                  <c:v>0.66628555095040731</c:v>
                </c:pt>
                <c:pt idx="5687">
                  <c:v>0.66614263255681005</c:v>
                </c:pt>
                <c:pt idx="5688">
                  <c:v>0.66614263255681005</c:v>
                </c:pt>
                <c:pt idx="5689">
                  <c:v>0.66614263255681005</c:v>
                </c:pt>
                <c:pt idx="5690">
                  <c:v>0.6659997141632128</c:v>
                </c:pt>
                <c:pt idx="5691">
                  <c:v>0.6659997141632128</c:v>
                </c:pt>
                <c:pt idx="5692">
                  <c:v>0.66585679576961554</c:v>
                </c:pt>
                <c:pt idx="5693">
                  <c:v>0.66571387737601828</c:v>
                </c:pt>
                <c:pt idx="5694">
                  <c:v>0.66557095898242102</c:v>
                </c:pt>
                <c:pt idx="5695">
                  <c:v>0.66542804058882377</c:v>
                </c:pt>
                <c:pt idx="5696">
                  <c:v>0.66528512219522651</c:v>
                </c:pt>
                <c:pt idx="5697">
                  <c:v>0.66514220380162925</c:v>
                </c:pt>
                <c:pt idx="5698">
                  <c:v>0.66499928540803199</c:v>
                </c:pt>
                <c:pt idx="5699">
                  <c:v>0.66499928540803199</c:v>
                </c:pt>
                <c:pt idx="5700">
                  <c:v>0.66485636701443473</c:v>
                </c:pt>
                <c:pt idx="5701">
                  <c:v>0.66471344862083748</c:v>
                </c:pt>
                <c:pt idx="5702">
                  <c:v>0.66457053022724022</c:v>
                </c:pt>
                <c:pt idx="5703">
                  <c:v>0.66457053022724022</c:v>
                </c:pt>
                <c:pt idx="5704">
                  <c:v>0.66442761183364296</c:v>
                </c:pt>
                <c:pt idx="5705">
                  <c:v>0.6642846934400457</c:v>
                </c:pt>
                <c:pt idx="5706">
                  <c:v>0.66414177504644845</c:v>
                </c:pt>
                <c:pt idx="5707">
                  <c:v>0.66414177504644845</c:v>
                </c:pt>
                <c:pt idx="5708">
                  <c:v>0.66399885665285119</c:v>
                </c:pt>
                <c:pt idx="5709">
                  <c:v>0.66399885665285119</c:v>
                </c:pt>
                <c:pt idx="5710">
                  <c:v>0.66399885665285119</c:v>
                </c:pt>
                <c:pt idx="5711">
                  <c:v>0.66385593825925393</c:v>
                </c:pt>
                <c:pt idx="5712">
                  <c:v>0.66371301986565667</c:v>
                </c:pt>
                <c:pt idx="5713">
                  <c:v>0.66357010147205941</c:v>
                </c:pt>
                <c:pt idx="5714">
                  <c:v>0.66342718307846216</c:v>
                </c:pt>
                <c:pt idx="5715">
                  <c:v>0.6632842646848649</c:v>
                </c:pt>
                <c:pt idx="5716">
                  <c:v>0.66314134629126764</c:v>
                </c:pt>
                <c:pt idx="5717">
                  <c:v>0.66314134629126764</c:v>
                </c:pt>
                <c:pt idx="5718">
                  <c:v>0.66299842789767038</c:v>
                </c:pt>
                <c:pt idx="5719">
                  <c:v>0.66285550950407313</c:v>
                </c:pt>
                <c:pt idx="5720">
                  <c:v>0.66271259111047587</c:v>
                </c:pt>
                <c:pt idx="5721">
                  <c:v>0.66256967271687861</c:v>
                </c:pt>
                <c:pt idx="5722">
                  <c:v>0.66242675432328135</c:v>
                </c:pt>
                <c:pt idx="5723">
                  <c:v>0.66228383592968409</c:v>
                </c:pt>
                <c:pt idx="5724">
                  <c:v>0.66214091753608684</c:v>
                </c:pt>
                <c:pt idx="5725">
                  <c:v>0.66214091753608684</c:v>
                </c:pt>
                <c:pt idx="5726">
                  <c:v>0.66214091753608684</c:v>
                </c:pt>
                <c:pt idx="5727">
                  <c:v>0.66214091753608684</c:v>
                </c:pt>
                <c:pt idx="5728">
                  <c:v>0.66214091753608684</c:v>
                </c:pt>
                <c:pt idx="5729">
                  <c:v>0.66214091753608684</c:v>
                </c:pt>
                <c:pt idx="5730">
                  <c:v>0.66199799914248958</c:v>
                </c:pt>
                <c:pt idx="5731">
                  <c:v>0.66199799914248958</c:v>
                </c:pt>
                <c:pt idx="5732">
                  <c:v>0.66185508074889232</c:v>
                </c:pt>
                <c:pt idx="5733">
                  <c:v>0.66171216235529506</c:v>
                </c:pt>
                <c:pt idx="5734">
                  <c:v>0.66156924396169781</c:v>
                </c:pt>
                <c:pt idx="5735">
                  <c:v>0.66156924396169781</c:v>
                </c:pt>
                <c:pt idx="5736">
                  <c:v>0.66156924396169781</c:v>
                </c:pt>
                <c:pt idx="5737">
                  <c:v>0.66142632556810055</c:v>
                </c:pt>
                <c:pt idx="5738">
                  <c:v>0.66142632556810055</c:v>
                </c:pt>
                <c:pt idx="5739">
                  <c:v>0.66142632556810055</c:v>
                </c:pt>
                <c:pt idx="5740">
                  <c:v>0.66128340717450329</c:v>
                </c:pt>
                <c:pt idx="5741">
                  <c:v>0.66114048878090603</c:v>
                </c:pt>
                <c:pt idx="5742">
                  <c:v>0.66099757038730877</c:v>
                </c:pt>
                <c:pt idx="5743">
                  <c:v>0.66085465199371152</c:v>
                </c:pt>
                <c:pt idx="5744">
                  <c:v>0.66085465199371152</c:v>
                </c:pt>
                <c:pt idx="5745">
                  <c:v>0.66071173360011426</c:v>
                </c:pt>
                <c:pt idx="5746">
                  <c:v>0.66071173360011426</c:v>
                </c:pt>
                <c:pt idx="5747">
                  <c:v>0.660568815206517</c:v>
                </c:pt>
                <c:pt idx="5748">
                  <c:v>0.66042589681291974</c:v>
                </c:pt>
                <c:pt idx="5749">
                  <c:v>0.66028297841932249</c:v>
                </c:pt>
                <c:pt idx="5750">
                  <c:v>0.66028297841932249</c:v>
                </c:pt>
                <c:pt idx="5751">
                  <c:v>0.66028297841932249</c:v>
                </c:pt>
                <c:pt idx="5752">
                  <c:v>0.66028297841932249</c:v>
                </c:pt>
                <c:pt idx="5753">
                  <c:v>0.66028297841932249</c:v>
                </c:pt>
                <c:pt idx="5754">
                  <c:v>0.66014006002572523</c:v>
                </c:pt>
                <c:pt idx="5755">
                  <c:v>0.65999714163212808</c:v>
                </c:pt>
                <c:pt idx="5756">
                  <c:v>0.65985422323853082</c:v>
                </c:pt>
                <c:pt idx="5757">
                  <c:v>0.65971130484493357</c:v>
                </c:pt>
                <c:pt idx="5758">
                  <c:v>0.65956838645133631</c:v>
                </c:pt>
                <c:pt idx="5759">
                  <c:v>0.65956838645133631</c:v>
                </c:pt>
                <c:pt idx="5760">
                  <c:v>0.65942546805773905</c:v>
                </c:pt>
                <c:pt idx="5761">
                  <c:v>0.65928254966414179</c:v>
                </c:pt>
                <c:pt idx="5762">
                  <c:v>0.65913963127054453</c:v>
                </c:pt>
                <c:pt idx="5763">
                  <c:v>0.65913963127054453</c:v>
                </c:pt>
                <c:pt idx="5764">
                  <c:v>0.65899671287694728</c:v>
                </c:pt>
                <c:pt idx="5765">
                  <c:v>0.65885379448335002</c:v>
                </c:pt>
                <c:pt idx="5766">
                  <c:v>0.65871087608975276</c:v>
                </c:pt>
                <c:pt idx="5767">
                  <c:v>0.6585679576961555</c:v>
                </c:pt>
                <c:pt idx="5768">
                  <c:v>0.65842503930255825</c:v>
                </c:pt>
                <c:pt idx="5769">
                  <c:v>0.65828212090896099</c:v>
                </c:pt>
                <c:pt idx="5770">
                  <c:v>0.65813920251536373</c:v>
                </c:pt>
                <c:pt idx="5771">
                  <c:v>0.65799628412176647</c:v>
                </c:pt>
                <c:pt idx="5772">
                  <c:v>0.65799628412176647</c:v>
                </c:pt>
                <c:pt idx="5773">
                  <c:v>0.65799628412176647</c:v>
                </c:pt>
                <c:pt idx="5774">
                  <c:v>0.65799628412176647</c:v>
                </c:pt>
                <c:pt idx="5775">
                  <c:v>0.65799628412176647</c:v>
                </c:pt>
                <c:pt idx="5776">
                  <c:v>0.65799628412176647</c:v>
                </c:pt>
                <c:pt idx="5777">
                  <c:v>0.65785336572816921</c:v>
                </c:pt>
                <c:pt idx="5778">
                  <c:v>0.65771044733457196</c:v>
                </c:pt>
                <c:pt idx="5779">
                  <c:v>0.65771044733457196</c:v>
                </c:pt>
                <c:pt idx="5780">
                  <c:v>0.65771044733457196</c:v>
                </c:pt>
                <c:pt idx="5781">
                  <c:v>0.6575675289409747</c:v>
                </c:pt>
                <c:pt idx="5782">
                  <c:v>0.65742461054737744</c:v>
                </c:pt>
                <c:pt idx="5783">
                  <c:v>0.65742461054737744</c:v>
                </c:pt>
                <c:pt idx="5784">
                  <c:v>0.65728169215378018</c:v>
                </c:pt>
                <c:pt idx="5785">
                  <c:v>0.65713877376018293</c:v>
                </c:pt>
                <c:pt idx="5786">
                  <c:v>0.65699585536658567</c:v>
                </c:pt>
                <c:pt idx="5787">
                  <c:v>0.65699585536658567</c:v>
                </c:pt>
                <c:pt idx="5788">
                  <c:v>0.65685293697298841</c:v>
                </c:pt>
                <c:pt idx="5789">
                  <c:v>0.65685293697298841</c:v>
                </c:pt>
                <c:pt idx="5790">
                  <c:v>0.65671001857939115</c:v>
                </c:pt>
                <c:pt idx="5791">
                  <c:v>0.65671001857939115</c:v>
                </c:pt>
                <c:pt idx="5792">
                  <c:v>0.65671001857939115</c:v>
                </c:pt>
                <c:pt idx="5793">
                  <c:v>0.65656710018579389</c:v>
                </c:pt>
                <c:pt idx="5794">
                  <c:v>0.65656710018579389</c:v>
                </c:pt>
                <c:pt idx="5795">
                  <c:v>0.65642418179219664</c:v>
                </c:pt>
                <c:pt idx="5796">
                  <c:v>0.65628126339859938</c:v>
                </c:pt>
                <c:pt idx="5797">
                  <c:v>0.65613834500500212</c:v>
                </c:pt>
                <c:pt idx="5798">
                  <c:v>0.65613834500500212</c:v>
                </c:pt>
                <c:pt idx="5799">
                  <c:v>0.65599542661140486</c:v>
                </c:pt>
                <c:pt idx="5800">
                  <c:v>0.65585250821780761</c:v>
                </c:pt>
                <c:pt idx="5801">
                  <c:v>0.65570958982421035</c:v>
                </c:pt>
                <c:pt idx="5802">
                  <c:v>0.6555666714306132</c:v>
                </c:pt>
                <c:pt idx="5803">
                  <c:v>0.6555666714306132</c:v>
                </c:pt>
                <c:pt idx="5804">
                  <c:v>0.65542375303701594</c:v>
                </c:pt>
                <c:pt idx="5805">
                  <c:v>0.65528083464341869</c:v>
                </c:pt>
                <c:pt idx="5806">
                  <c:v>0.65513791624982143</c:v>
                </c:pt>
                <c:pt idx="5807">
                  <c:v>0.65499499785622417</c:v>
                </c:pt>
                <c:pt idx="5808">
                  <c:v>0.65485207946262691</c:v>
                </c:pt>
                <c:pt idx="5809">
                  <c:v>0.65470916106902965</c:v>
                </c:pt>
                <c:pt idx="5810">
                  <c:v>0.65470916106902965</c:v>
                </c:pt>
                <c:pt idx="5811">
                  <c:v>0.6545662426754324</c:v>
                </c:pt>
                <c:pt idx="5812">
                  <c:v>0.65442332428183514</c:v>
                </c:pt>
                <c:pt idx="5813">
                  <c:v>0.65428040588823788</c:v>
                </c:pt>
                <c:pt idx="5814">
                  <c:v>0.65428040588823788</c:v>
                </c:pt>
                <c:pt idx="5815">
                  <c:v>0.65428040588823788</c:v>
                </c:pt>
                <c:pt idx="5816">
                  <c:v>0.65428040588823788</c:v>
                </c:pt>
                <c:pt idx="5817">
                  <c:v>0.65428040588823788</c:v>
                </c:pt>
                <c:pt idx="5818">
                  <c:v>0.65413748749464062</c:v>
                </c:pt>
                <c:pt idx="5819">
                  <c:v>0.65413748749464062</c:v>
                </c:pt>
                <c:pt idx="5820">
                  <c:v>0.65413748749464062</c:v>
                </c:pt>
                <c:pt idx="5821">
                  <c:v>0.65413748749464062</c:v>
                </c:pt>
                <c:pt idx="5822">
                  <c:v>0.65413748749464062</c:v>
                </c:pt>
                <c:pt idx="5823">
                  <c:v>0.65399456910104337</c:v>
                </c:pt>
                <c:pt idx="5824">
                  <c:v>0.65385165070744611</c:v>
                </c:pt>
                <c:pt idx="5825">
                  <c:v>0.65385165070744611</c:v>
                </c:pt>
                <c:pt idx="5826">
                  <c:v>0.65370873231384885</c:v>
                </c:pt>
                <c:pt idx="5827">
                  <c:v>0.65370873231384885</c:v>
                </c:pt>
                <c:pt idx="5828">
                  <c:v>0.65356581392025159</c:v>
                </c:pt>
                <c:pt idx="5829">
                  <c:v>0.65342289552665433</c:v>
                </c:pt>
                <c:pt idx="5830">
                  <c:v>0.65327997713305708</c:v>
                </c:pt>
                <c:pt idx="5831">
                  <c:v>0.65327997713305708</c:v>
                </c:pt>
                <c:pt idx="5832">
                  <c:v>0.65327997713305708</c:v>
                </c:pt>
                <c:pt idx="5833">
                  <c:v>0.65327997713305708</c:v>
                </c:pt>
                <c:pt idx="5834">
                  <c:v>0.65313705873945982</c:v>
                </c:pt>
                <c:pt idx="5835">
                  <c:v>0.65313705873945982</c:v>
                </c:pt>
                <c:pt idx="5836">
                  <c:v>0.65313705873945982</c:v>
                </c:pt>
                <c:pt idx="5837">
                  <c:v>0.65313705873945982</c:v>
                </c:pt>
                <c:pt idx="5838">
                  <c:v>0.65313705873945982</c:v>
                </c:pt>
                <c:pt idx="5839">
                  <c:v>0.65299414034586256</c:v>
                </c:pt>
                <c:pt idx="5840">
                  <c:v>0.6528512219522653</c:v>
                </c:pt>
                <c:pt idx="5841">
                  <c:v>0.6528512219522653</c:v>
                </c:pt>
                <c:pt idx="5842">
                  <c:v>0.6528512219522653</c:v>
                </c:pt>
                <c:pt idx="5843">
                  <c:v>0.65270830355866805</c:v>
                </c:pt>
                <c:pt idx="5844">
                  <c:v>0.65270830355866805</c:v>
                </c:pt>
                <c:pt idx="5845">
                  <c:v>0.65270830355866805</c:v>
                </c:pt>
                <c:pt idx="5846">
                  <c:v>0.65256538516507079</c:v>
                </c:pt>
                <c:pt idx="5847">
                  <c:v>0.65242246677147353</c:v>
                </c:pt>
                <c:pt idx="5848">
                  <c:v>0.65242246677147353</c:v>
                </c:pt>
                <c:pt idx="5849">
                  <c:v>0.65227954837787627</c:v>
                </c:pt>
                <c:pt idx="5850">
                  <c:v>0.65213662998427901</c:v>
                </c:pt>
                <c:pt idx="5851">
                  <c:v>0.65213662998427901</c:v>
                </c:pt>
                <c:pt idx="5852">
                  <c:v>0.65213662998427901</c:v>
                </c:pt>
                <c:pt idx="5853">
                  <c:v>0.65199371159068176</c:v>
                </c:pt>
                <c:pt idx="5854">
                  <c:v>0.6518507931970845</c:v>
                </c:pt>
                <c:pt idx="5855">
                  <c:v>0.65170787480348724</c:v>
                </c:pt>
                <c:pt idx="5856">
                  <c:v>0.65156495640988998</c:v>
                </c:pt>
                <c:pt idx="5857">
                  <c:v>0.65156495640988998</c:v>
                </c:pt>
                <c:pt idx="5858">
                  <c:v>0.65156495640988998</c:v>
                </c:pt>
                <c:pt idx="5859">
                  <c:v>0.65142203801629273</c:v>
                </c:pt>
                <c:pt idx="5860">
                  <c:v>0.65127911962269547</c:v>
                </c:pt>
                <c:pt idx="5861">
                  <c:v>0.65113620122909821</c:v>
                </c:pt>
                <c:pt idx="5862">
                  <c:v>0.65099328283550095</c:v>
                </c:pt>
                <c:pt idx="5863">
                  <c:v>0.65099328283550095</c:v>
                </c:pt>
                <c:pt idx="5864">
                  <c:v>0.65085036444190369</c:v>
                </c:pt>
                <c:pt idx="5865">
                  <c:v>0.65070744604830644</c:v>
                </c:pt>
                <c:pt idx="5866">
                  <c:v>0.65056452765470918</c:v>
                </c:pt>
                <c:pt idx="5867">
                  <c:v>0.65056452765470918</c:v>
                </c:pt>
                <c:pt idx="5868">
                  <c:v>0.65056452765470918</c:v>
                </c:pt>
                <c:pt idx="5869">
                  <c:v>0.65042160926111192</c:v>
                </c:pt>
                <c:pt idx="5870">
                  <c:v>0.65042160926111192</c:v>
                </c:pt>
                <c:pt idx="5871">
                  <c:v>0.65027869086751466</c:v>
                </c:pt>
                <c:pt idx="5872">
                  <c:v>0.65013577247391741</c:v>
                </c:pt>
                <c:pt idx="5873">
                  <c:v>0.65013577247391741</c:v>
                </c:pt>
                <c:pt idx="5874">
                  <c:v>0.65013577247391741</c:v>
                </c:pt>
                <c:pt idx="5875">
                  <c:v>0.64999285408032015</c:v>
                </c:pt>
                <c:pt idx="5876">
                  <c:v>0.64999285408032015</c:v>
                </c:pt>
                <c:pt idx="5877">
                  <c:v>0.64999285408032015</c:v>
                </c:pt>
                <c:pt idx="5878">
                  <c:v>0.64999285408032015</c:v>
                </c:pt>
                <c:pt idx="5879">
                  <c:v>0.64984993568672289</c:v>
                </c:pt>
                <c:pt idx="5880">
                  <c:v>0.64984993568672289</c:v>
                </c:pt>
                <c:pt idx="5881">
                  <c:v>0.64984993568672289</c:v>
                </c:pt>
                <c:pt idx="5882">
                  <c:v>0.64984993568672289</c:v>
                </c:pt>
                <c:pt idx="5883">
                  <c:v>0.64970701729312563</c:v>
                </c:pt>
                <c:pt idx="5884">
                  <c:v>0.64970701729312563</c:v>
                </c:pt>
                <c:pt idx="5885">
                  <c:v>0.64970701729312563</c:v>
                </c:pt>
                <c:pt idx="5886">
                  <c:v>0.64956409889952837</c:v>
                </c:pt>
                <c:pt idx="5887">
                  <c:v>0.64956409889952837</c:v>
                </c:pt>
                <c:pt idx="5888">
                  <c:v>0.64942118050593112</c:v>
                </c:pt>
                <c:pt idx="5889">
                  <c:v>0.64927826211233386</c:v>
                </c:pt>
                <c:pt idx="5890">
                  <c:v>0.6491353437187366</c:v>
                </c:pt>
                <c:pt idx="5891">
                  <c:v>0.64899242532513934</c:v>
                </c:pt>
                <c:pt idx="5892">
                  <c:v>0.64884950693154209</c:v>
                </c:pt>
                <c:pt idx="5893">
                  <c:v>0.64870658853794483</c:v>
                </c:pt>
                <c:pt idx="5894">
                  <c:v>0.64856367014434757</c:v>
                </c:pt>
                <c:pt idx="5895">
                  <c:v>0.64856367014434757</c:v>
                </c:pt>
                <c:pt idx="5896">
                  <c:v>0.64856367014434757</c:v>
                </c:pt>
                <c:pt idx="5897">
                  <c:v>0.64842075175075031</c:v>
                </c:pt>
                <c:pt idx="5898">
                  <c:v>0.64842075175075031</c:v>
                </c:pt>
                <c:pt idx="5899">
                  <c:v>0.64827783335715305</c:v>
                </c:pt>
                <c:pt idx="5900">
                  <c:v>0.6481349149635558</c:v>
                </c:pt>
                <c:pt idx="5901">
                  <c:v>0.64799199656995854</c:v>
                </c:pt>
                <c:pt idx="5902">
                  <c:v>0.64784907817636128</c:v>
                </c:pt>
                <c:pt idx="5903">
                  <c:v>0.64770615978276402</c:v>
                </c:pt>
                <c:pt idx="5904">
                  <c:v>0.64756324138916677</c:v>
                </c:pt>
                <c:pt idx="5905">
                  <c:v>0.64742032299556951</c:v>
                </c:pt>
                <c:pt idx="5906">
                  <c:v>0.64727740460197225</c:v>
                </c:pt>
                <c:pt idx="5907">
                  <c:v>0.64727740460197225</c:v>
                </c:pt>
                <c:pt idx="5908">
                  <c:v>0.64713448620837499</c:v>
                </c:pt>
                <c:pt idx="5909">
                  <c:v>0.64713448620837499</c:v>
                </c:pt>
                <c:pt idx="5910">
                  <c:v>0.64713448620837499</c:v>
                </c:pt>
                <c:pt idx="5911">
                  <c:v>0.64699156781477773</c:v>
                </c:pt>
                <c:pt idx="5912">
                  <c:v>0.64699156781477773</c:v>
                </c:pt>
                <c:pt idx="5913">
                  <c:v>0.64684864942118048</c:v>
                </c:pt>
                <c:pt idx="5914">
                  <c:v>0.64670573102758322</c:v>
                </c:pt>
                <c:pt idx="5915">
                  <c:v>0.64656281263398596</c:v>
                </c:pt>
                <c:pt idx="5916">
                  <c:v>0.6464198942403887</c:v>
                </c:pt>
                <c:pt idx="5917">
                  <c:v>0.6464198942403887</c:v>
                </c:pt>
                <c:pt idx="5918">
                  <c:v>0.6464198942403887</c:v>
                </c:pt>
                <c:pt idx="5919">
                  <c:v>0.6464198942403887</c:v>
                </c:pt>
                <c:pt idx="5920">
                  <c:v>0.6464198942403887</c:v>
                </c:pt>
                <c:pt idx="5921">
                  <c:v>0.64627697584679145</c:v>
                </c:pt>
                <c:pt idx="5922">
                  <c:v>0.64627697584679145</c:v>
                </c:pt>
                <c:pt idx="5923">
                  <c:v>0.64613405745319419</c:v>
                </c:pt>
                <c:pt idx="5924">
                  <c:v>0.64613405745319419</c:v>
                </c:pt>
                <c:pt idx="5925">
                  <c:v>0.64613405745319419</c:v>
                </c:pt>
                <c:pt idx="5926">
                  <c:v>0.64599113905959693</c:v>
                </c:pt>
                <c:pt idx="5927">
                  <c:v>0.64599113905959693</c:v>
                </c:pt>
                <c:pt idx="5928">
                  <c:v>0.64584822066599967</c:v>
                </c:pt>
                <c:pt idx="5929">
                  <c:v>0.64570530227240241</c:v>
                </c:pt>
                <c:pt idx="5930">
                  <c:v>0.64556238387880516</c:v>
                </c:pt>
                <c:pt idx="5931">
                  <c:v>0.6454194654852079</c:v>
                </c:pt>
                <c:pt idx="5932">
                  <c:v>0.64527654709161064</c:v>
                </c:pt>
                <c:pt idx="5933">
                  <c:v>0.64513362869801338</c:v>
                </c:pt>
                <c:pt idx="5934">
                  <c:v>0.64513362869801338</c:v>
                </c:pt>
                <c:pt idx="5935">
                  <c:v>0.64499071030441613</c:v>
                </c:pt>
                <c:pt idx="5936">
                  <c:v>0.64484779191081887</c:v>
                </c:pt>
                <c:pt idx="5937">
                  <c:v>0.64470487351722161</c:v>
                </c:pt>
                <c:pt idx="5938">
                  <c:v>0.64456195512362435</c:v>
                </c:pt>
                <c:pt idx="5939">
                  <c:v>0.64441903673002709</c:v>
                </c:pt>
                <c:pt idx="5940">
                  <c:v>0.64427611833642984</c:v>
                </c:pt>
                <c:pt idx="5941">
                  <c:v>0.64427611833642984</c:v>
                </c:pt>
                <c:pt idx="5942">
                  <c:v>0.64413319994283258</c:v>
                </c:pt>
                <c:pt idx="5943">
                  <c:v>0.64413319994283258</c:v>
                </c:pt>
                <c:pt idx="5944">
                  <c:v>0.64399028154923532</c:v>
                </c:pt>
                <c:pt idx="5945">
                  <c:v>0.64399028154923532</c:v>
                </c:pt>
                <c:pt idx="5946">
                  <c:v>0.64399028154923532</c:v>
                </c:pt>
                <c:pt idx="5947">
                  <c:v>0.64384736315563806</c:v>
                </c:pt>
                <c:pt idx="5948">
                  <c:v>0.64370444476204081</c:v>
                </c:pt>
                <c:pt idx="5949">
                  <c:v>0.64356152636844355</c:v>
                </c:pt>
                <c:pt idx="5950">
                  <c:v>0.64356152636844355</c:v>
                </c:pt>
                <c:pt idx="5951">
                  <c:v>0.64341860797484629</c:v>
                </c:pt>
                <c:pt idx="5952">
                  <c:v>0.64341860797484629</c:v>
                </c:pt>
                <c:pt idx="5953">
                  <c:v>0.64341860797484629</c:v>
                </c:pt>
                <c:pt idx="5954">
                  <c:v>0.64327568958124903</c:v>
                </c:pt>
                <c:pt idx="5955">
                  <c:v>0.64327568958124903</c:v>
                </c:pt>
                <c:pt idx="5956">
                  <c:v>0.64327568958124903</c:v>
                </c:pt>
                <c:pt idx="5957">
                  <c:v>0.64327568958124903</c:v>
                </c:pt>
                <c:pt idx="5958">
                  <c:v>0.64327568958124903</c:v>
                </c:pt>
                <c:pt idx="5959">
                  <c:v>0.64313277118765177</c:v>
                </c:pt>
                <c:pt idx="5960">
                  <c:v>0.64298985279405452</c:v>
                </c:pt>
                <c:pt idx="5961">
                  <c:v>0.64298985279405452</c:v>
                </c:pt>
                <c:pt idx="5962">
                  <c:v>0.64284693440045726</c:v>
                </c:pt>
                <c:pt idx="5963">
                  <c:v>0.64270401600686</c:v>
                </c:pt>
                <c:pt idx="5964">
                  <c:v>0.64256109761326274</c:v>
                </c:pt>
                <c:pt idx="5965">
                  <c:v>0.6424181792196656</c:v>
                </c:pt>
                <c:pt idx="5966">
                  <c:v>0.6424181792196656</c:v>
                </c:pt>
                <c:pt idx="5967">
                  <c:v>0.64227526082606834</c:v>
                </c:pt>
                <c:pt idx="5968">
                  <c:v>0.64213234243247108</c:v>
                </c:pt>
                <c:pt idx="5969">
                  <c:v>0.64198942403887382</c:v>
                </c:pt>
                <c:pt idx="5970">
                  <c:v>0.64184650564527657</c:v>
                </c:pt>
                <c:pt idx="5971">
                  <c:v>0.64170358725167931</c:v>
                </c:pt>
                <c:pt idx="5972">
                  <c:v>0.64156066885808205</c:v>
                </c:pt>
                <c:pt idx="5973">
                  <c:v>0.64156066885808205</c:v>
                </c:pt>
                <c:pt idx="5974">
                  <c:v>0.64141775046448479</c:v>
                </c:pt>
                <c:pt idx="5975">
                  <c:v>0.64141775046448479</c:v>
                </c:pt>
                <c:pt idx="5976">
                  <c:v>0.64141775046448479</c:v>
                </c:pt>
                <c:pt idx="5977">
                  <c:v>0.64141775046448479</c:v>
                </c:pt>
                <c:pt idx="5978">
                  <c:v>0.64141775046448479</c:v>
                </c:pt>
                <c:pt idx="5979">
                  <c:v>0.64141775046448479</c:v>
                </c:pt>
                <c:pt idx="5980">
                  <c:v>0.64127483207088753</c:v>
                </c:pt>
                <c:pt idx="5981">
                  <c:v>0.64127483207088753</c:v>
                </c:pt>
                <c:pt idx="5982">
                  <c:v>0.64127483207088753</c:v>
                </c:pt>
                <c:pt idx="5983">
                  <c:v>0.64113191367729028</c:v>
                </c:pt>
                <c:pt idx="5984">
                  <c:v>0.64113191367729028</c:v>
                </c:pt>
                <c:pt idx="5985">
                  <c:v>0.64113191367729028</c:v>
                </c:pt>
                <c:pt idx="5986">
                  <c:v>0.64098899528369302</c:v>
                </c:pt>
                <c:pt idx="5987">
                  <c:v>0.64098899528369302</c:v>
                </c:pt>
                <c:pt idx="5988">
                  <c:v>0.64098899528369302</c:v>
                </c:pt>
                <c:pt idx="5989">
                  <c:v>0.64098899528369302</c:v>
                </c:pt>
                <c:pt idx="5990">
                  <c:v>0.64098899528369302</c:v>
                </c:pt>
                <c:pt idx="5991">
                  <c:v>0.64084607689009576</c:v>
                </c:pt>
                <c:pt idx="5992">
                  <c:v>0.6407031584964985</c:v>
                </c:pt>
                <c:pt idx="5993">
                  <c:v>0.6407031584964985</c:v>
                </c:pt>
                <c:pt idx="5994">
                  <c:v>0.64056024010290125</c:v>
                </c:pt>
                <c:pt idx="5995">
                  <c:v>0.64041732170930399</c:v>
                </c:pt>
                <c:pt idx="5996">
                  <c:v>0.64027440331570673</c:v>
                </c:pt>
                <c:pt idx="5997">
                  <c:v>0.64013148492210947</c:v>
                </c:pt>
                <c:pt idx="5998">
                  <c:v>0.63998856652851221</c:v>
                </c:pt>
                <c:pt idx="5999">
                  <c:v>0.63998856652851221</c:v>
                </c:pt>
                <c:pt idx="6000">
                  <c:v>0.63984564813491496</c:v>
                </c:pt>
                <c:pt idx="6001">
                  <c:v>0.6397027297413177</c:v>
                </c:pt>
                <c:pt idx="6002">
                  <c:v>0.63955981134772044</c:v>
                </c:pt>
                <c:pt idx="6003">
                  <c:v>0.63941689295412318</c:v>
                </c:pt>
                <c:pt idx="6004">
                  <c:v>0.63941689295412318</c:v>
                </c:pt>
                <c:pt idx="6005">
                  <c:v>0.63927397456052593</c:v>
                </c:pt>
                <c:pt idx="6006">
                  <c:v>0.63927397456052593</c:v>
                </c:pt>
                <c:pt idx="6007">
                  <c:v>0.63927397456052593</c:v>
                </c:pt>
                <c:pt idx="6008">
                  <c:v>0.63913105616692867</c:v>
                </c:pt>
                <c:pt idx="6009">
                  <c:v>0.63898813777333141</c:v>
                </c:pt>
                <c:pt idx="6010">
                  <c:v>0.63884521937973415</c:v>
                </c:pt>
                <c:pt idx="6011">
                  <c:v>0.63870230098613689</c:v>
                </c:pt>
                <c:pt idx="6012">
                  <c:v>0.63870230098613689</c:v>
                </c:pt>
                <c:pt idx="6013">
                  <c:v>0.63870230098613689</c:v>
                </c:pt>
                <c:pt idx="6014">
                  <c:v>0.63855938259253964</c:v>
                </c:pt>
                <c:pt idx="6015">
                  <c:v>0.63841646419894238</c:v>
                </c:pt>
                <c:pt idx="6016">
                  <c:v>0.63827354580534512</c:v>
                </c:pt>
                <c:pt idx="6017">
                  <c:v>0.63827354580534512</c:v>
                </c:pt>
                <c:pt idx="6018">
                  <c:v>0.63827354580534512</c:v>
                </c:pt>
                <c:pt idx="6019">
                  <c:v>0.63813062741174797</c:v>
                </c:pt>
                <c:pt idx="6020">
                  <c:v>0.63798770901815072</c:v>
                </c:pt>
                <c:pt idx="6021">
                  <c:v>0.63798770901815072</c:v>
                </c:pt>
                <c:pt idx="6022">
                  <c:v>0.63798770901815072</c:v>
                </c:pt>
                <c:pt idx="6023">
                  <c:v>0.63784479062455346</c:v>
                </c:pt>
                <c:pt idx="6024">
                  <c:v>0.6377018722309562</c:v>
                </c:pt>
                <c:pt idx="6025">
                  <c:v>0.6377018722309562</c:v>
                </c:pt>
                <c:pt idx="6026">
                  <c:v>0.6377018722309562</c:v>
                </c:pt>
                <c:pt idx="6027">
                  <c:v>0.63755895383735894</c:v>
                </c:pt>
                <c:pt idx="6028">
                  <c:v>0.63741603544376169</c:v>
                </c:pt>
                <c:pt idx="6029">
                  <c:v>0.63741603544376169</c:v>
                </c:pt>
                <c:pt idx="6030">
                  <c:v>0.63741603544376169</c:v>
                </c:pt>
                <c:pt idx="6031">
                  <c:v>0.63727311705016443</c:v>
                </c:pt>
                <c:pt idx="6032">
                  <c:v>0.63713019865656717</c:v>
                </c:pt>
                <c:pt idx="6033">
                  <c:v>0.63698728026296991</c:v>
                </c:pt>
                <c:pt idx="6034">
                  <c:v>0.63684436186937265</c:v>
                </c:pt>
                <c:pt idx="6035">
                  <c:v>0.63684436186937265</c:v>
                </c:pt>
                <c:pt idx="6036">
                  <c:v>0.6367014434757754</c:v>
                </c:pt>
                <c:pt idx="6037">
                  <c:v>0.6367014434757754</c:v>
                </c:pt>
                <c:pt idx="6038">
                  <c:v>0.63655852508217814</c:v>
                </c:pt>
                <c:pt idx="6039">
                  <c:v>0.63641560668858088</c:v>
                </c:pt>
                <c:pt idx="6040">
                  <c:v>0.63627268829498362</c:v>
                </c:pt>
                <c:pt idx="6041">
                  <c:v>0.63612976990138637</c:v>
                </c:pt>
                <c:pt idx="6042">
                  <c:v>0.63598685150778911</c:v>
                </c:pt>
                <c:pt idx="6043">
                  <c:v>0.63584393311419185</c:v>
                </c:pt>
                <c:pt idx="6044">
                  <c:v>0.63584393311419185</c:v>
                </c:pt>
                <c:pt idx="6045">
                  <c:v>0.63570101472059459</c:v>
                </c:pt>
                <c:pt idx="6046">
                  <c:v>0.63570101472059459</c:v>
                </c:pt>
                <c:pt idx="6047">
                  <c:v>0.63555809632699733</c:v>
                </c:pt>
                <c:pt idx="6048">
                  <c:v>0.63541517793340008</c:v>
                </c:pt>
                <c:pt idx="6049">
                  <c:v>0.63541517793340008</c:v>
                </c:pt>
                <c:pt idx="6050">
                  <c:v>0.63541517793340008</c:v>
                </c:pt>
                <c:pt idx="6051">
                  <c:v>0.63527225953980282</c:v>
                </c:pt>
                <c:pt idx="6052">
                  <c:v>0.63512934114620556</c:v>
                </c:pt>
                <c:pt idx="6053">
                  <c:v>0.6349864227526083</c:v>
                </c:pt>
                <c:pt idx="6054">
                  <c:v>0.63484350435901105</c:v>
                </c:pt>
                <c:pt idx="6055">
                  <c:v>0.63484350435901105</c:v>
                </c:pt>
                <c:pt idx="6056">
                  <c:v>0.63470058596541379</c:v>
                </c:pt>
                <c:pt idx="6057">
                  <c:v>0.63455766757181653</c:v>
                </c:pt>
                <c:pt idx="6058">
                  <c:v>0.63441474917821927</c:v>
                </c:pt>
                <c:pt idx="6059">
                  <c:v>0.63427183078462201</c:v>
                </c:pt>
                <c:pt idx="6060">
                  <c:v>0.63412891239102476</c:v>
                </c:pt>
                <c:pt idx="6061">
                  <c:v>0.63412891239102476</c:v>
                </c:pt>
                <c:pt idx="6062">
                  <c:v>0.6339859939974275</c:v>
                </c:pt>
                <c:pt idx="6063">
                  <c:v>0.6339859939974275</c:v>
                </c:pt>
                <c:pt idx="6064">
                  <c:v>0.6339859939974275</c:v>
                </c:pt>
                <c:pt idx="6065">
                  <c:v>0.6339859939974275</c:v>
                </c:pt>
                <c:pt idx="6066">
                  <c:v>0.63384307560383024</c:v>
                </c:pt>
                <c:pt idx="6067">
                  <c:v>0.63370015721023298</c:v>
                </c:pt>
                <c:pt idx="6068">
                  <c:v>0.63370015721023298</c:v>
                </c:pt>
                <c:pt idx="6069">
                  <c:v>0.63355723881663573</c:v>
                </c:pt>
                <c:pt idx="6070">
                  <c:v>0.63341432042303847</c:v>
                </c:pt>
                <c:pt idx="6071">
                  <c:v>0.63327140202944121</c:v>
                </c:pt>
                <c:pt idx="6072">
                  <c:v>0.63312848363584395</c:v>
                </c:pt>
                <c:pt idx="6073">
                  <c:v>0.63298556524224669</c:v>
                </c:pt>
                <c:pt idx="6074">
                  <c:v>0.63284264684864944</c:v>
                </c:pt>
                <c:pt idx="6075">
                  <c:v>0.63269972845505218</c:v>
                </c:pt>
                <c:pt idx="6076">
                  <c:v>0.63255681006145492</c:v>
                </c:pt>
                <c:pt idx="6077">
                  <c:v>0.63241389166785766</c:v>
                </c:pt>
                <c:pt idx="6078">
                  <c:v>0.63241389166785766</c:v>
                </c:pt>
                <c:pt idx="6079">
                  <c:v>0.63227097327426041</c:v>
                </c:pt>
                <c:pt idx="6080">
                  <c:v>0.63227097327426041</c:v>
                </c:pt>
                <c:pt idx="6081">
                  <c:v>0.63227097327426041</c:v>
                </c:pt>
                <c:pt idx="6082">
                  <c:v>0.63227097327426041</c:v>
                </c:pt>
                <c:pt idx="6083">
                  <c:v>0.63227097327426041</c:v>
                </c:pt>
                <c:pt idx="6084">
                  <c:v>0.63212805488066315</c:v>
                </c:pt>
                <c:pt idx="6085">
                  <c:v>0.63198513648706589</c:v>
                </c:pt>
                <c:pt idx="6086">
                  <c:v>0.63184221809346863</c:v>
                </c:pt>
                <c:pt idx="6087">
                  <c:v>0.63169929969987137</c:v>
                </c:pt>
                <c:pt idx="6088">
                  <c:v>0.63169929969987137</c:v>
                </c:pt>
                <c:pt idx="6089">
                  <c:v>0.63155638130627412</c:v>
                </c:pt>
                <c:pt idx="6090">
                  <c:v>0.63155638130627412</c:v>
                </c:pt>
                <c:pt idx="6091">
                  <c:v>0.63155638130627412</c:v>
                </c:pt>
                <c:pt idx="6092">
                  <c:v>0.63155638130627412</c:v>
                </c:pt>
                <c:pt idx="6093">
                  <c:v>0.63141346291267686</c:v>
                </c:pt>
                <c:pt idx="6094">
                  <c:v>0.6312705445190796</c:v>
                </c:pt>
                <c:pt idx="6095">
                  <c:v>0.63112762612548234</c:v>
                </c:pt>
                <c:pt idx="6096">
                  <c:v>0.63112762612548234</c:v>
                </c:pt>
                <c:pt idx="6097">
                  <c:v>0.63098470773188509</c:v>
                </c:pt>
                <c:pt idx="6098">
                  <c:v>0.63098470773188509</c:v>
                </c:pt>
                <c:pt idx="6099">
                  <c:v>0.63098470773188509</c:v>
                </c:pt>
                <c:pt idx="6100">
                  <c:v>0.63084178933828783</c:v>
                </c:pt>
                <c:pt idx="6101">
                  <c:v>0.63069887094469057</c:v>
                </c:pt>
                <c:pt idx="6102">
                  <c:v>0.63055595255109331</c:v>
                </c:pt>
                <c:pt idx="6103">
                  <c:v>0.63055595255109331</c:v>
                </c:pt>
                <c:pt idx="6104">
                  <c:v>0.63055595255109331</c:v>
                </c:pt>
                <c:pt idx="6105">
                  <c:v>0.63055595255109331</c:v>
                </c:pt>
                <c:pt idx="6106">
                  <c:v>0.63041303415749605</c:v>
                </c:pt>
                <c:pt idx="6107">
                  <c:v>0.63041303415749605</c:v>
                </c:pt>
                <c:pt idx="6108">
                  <c:v>0.63041303415749605</c:v>
                </c:pt>
                <c:pt idx="6109">
                  <c:v>0.6302701157638988</c:v>
                </c:pt>
                <c:pt idx="6110">
                  <c:v>0.63012719737030154</c:v>
                </c:pt>
                <c:pt idx="6111">
                  <c:v>0.62998427897670428</c:v>
                </c:pt>
                <c:pt idx="6112">
                  <c:v>0.62984136058310702</c:v>
                </c:pt>
                <c:pt idx="6113">
                  <c:v>0.62969844218950977</c:v>
                </c:pt>
                <c:pt idx="6114">
                  <c:v>0.62969844218950977</c:v>
                </c:pt>
                <c:pt idx="6115">
                  <c:v>0.62955552379591251</c:v>
                </c:pt>
                <c:pt idx="6116">
                  <c:v>0.62941260540231525</c:v>
                </c:pt>
                <c:pt idx="6117">
                  <c:v>0.62926968700871799</c:v>
                </c:pt>
                <c:pt idx="6118">
                  <c:v>0.62926968700871799</c:v>
                </c:pt>
                <c:pt idx="6119">
                  <c:v>0.62912676861512074</c:v>
                </c:pt>
                <c:pt idx="6120">
                  <c:v>0.62912676861512074</c:v>
                </c:pt>
                <c:pt idx="6121">
                  <c:v>0.62912676861512074</c:v>
                </c:pt>
                <c:pt idx="6122">
                  <c:v>0.62912676861512074</c:v>
                </c:pt>
                <c:pt idx="6123">
                  <c:v>0.62912676861512074</c:v>
                </c:pt>
                <c:pt idx="6124">
                  <c:v>0.62898385022152348</c:v>
                </c:pt>
                <c:pt idx="6125">
                  <c:v>0.62884093182792622</c:v>
                </c:pt>
                <c:pt idx="6126">
                  <c:v>0.62869801343432896</c:v>
                </c:pt>
                <c:pt idx="6127">
                  <c:v>0.62869801343432896</c:v>
                </c:pt>
                <c:pt idx="6128">
                  <c:v>0.6285550950407317</c:v>
                </c:pt>
                <c:pt idx="6129">
                  <c:v>0.6285550950407317</c:v>
                </c:pt>
                <c:pt idx="6130">
                  <c:v>0.6285550950407317</c:v>
                </c:pt>
                <c:pt idx="6131">
                  <c:v>0.6285550950407317</c:v>
                </c:pt>
                <c:pt idx="6132">
                  <c:v>0.6285550950407317</c:v>
                </c:pt>
                <c:pt idx="6133">
                  <c:v>0.6285550950407317</c:v>
                </c:pt>
                <c:pt idx="6134">
                  <c:v>0.6285550950407317</c:v>
                </c:pt>
                <c:pt idx="6135">
                  <c:v>0.62841217664713445</c:v>
                </c:pt>
                <c:pt idx="6136">
                  <c:v>0.62826925825353719</c:v>
                </c:pt>
                <c:pt idx="6137">
                  <c:v>0.62812633985993993</c:v>
                </c:pt>
                <c:pt idx="6138">
                  <c:v>0.62798342146634267</c:v>
                </c:pt>
                <c:pt idx="6139">
                  <c:v>0.62784050307274542</c:v>
                </c:pt>
                <c:pt idx="6140">
                  <c:v>0.62769758467914816</c:v>
                </c:pt>
                <c:pt idx="6141">
                  <c:v>0.6275546662855509</c:v>
                </c:pt>
                <c:pt idx="6142">
                  <c:v>0.62741174789195364</c:v>
                </c:pt>
                <c:pt idx="6143">
                  <c:v>0.62726882949835638</c:v>
                </c:pt>
                <c:pt idx="6144">
                  <c:v>0.62726882949835638</c:v>
                </c:pt>
                <c:pt idx="6145">
                  <c:v>0.62712591110475913</c:v>
                </c:pt>
                <c:pt idx="6146">
                  <c:v>0.62712591110475913</c:v>
                </c:pt>
                <c:pt idx="6147">
                  <c:v>0.62698299271116187</c:v>
                </c:pt>
                <c:pt idx="6148">
                  <c:v>0.62684007431756461</c:v>
                </c:pt>
                <c:pt idx="6149">
                  <c:v>0.62669715592396735</c:v>
                </c:pt>
                <c:pt idx="6150">
                  <c:v>0.6265542375303701</c:v>
                </c:pt>
                <c:pt idx="6151">
                  <c:v>0.6265542375303701</c:v>
                </c:pt>
                <c:pt idx="6152">
                  <c:v>0.62641131913677284</c:v>
                </c:pt>
                <c:pt idx="6153">
                  <c:v>0.62626840074317558</c:v>
                </c:pt>
                <c:pt idx="6154">
                  <c:v>0.62626840074317558</c:v>
                </c:pt>
                <c:pt idx="6155">
                  <c:v>0.62626840074317558</c:v>
                </c:pt>
                <c:pt idx="6156">
                  <c:v>0.62626840074317558</c:v>
                </c:pt>
                <c:pt idx="6157">
                  <c:v>0.62612548234957832</c:v>
                </c:pt>
                <c:pt idx="6158">
                  <c:v>0.62598256395598106</c:v>
                </c:pt>
                <c:pt idx="6159">
                  <c:v>0.62598256395598106</c:v>
                </c:pt>
                <c:pt idx="6160">
                  <c:v>0.62598256395598106</c:v>
                </c:pt>
                <c:pt idx="6161">
                  <c:v>0.62598256395598106</c:v>
                </c:pt>
                <c:pt idx="6162">
                  <c:v>0.62583964556238381</c:v>
                </c:pt>
                <c:pt idx="6163">
                  <c:v>0.62569672716878655</c:v>
                </c:pt>
                <c:pt idx="6164">
                  <c:v>0.62555380877518929</c:v>
                </c:pt>
                <c:pt idx="6165">
                  <c:v>0.62555380877518929</c:v>
                </c:pt>
                <c:pt idx="6166">
                  <c:v>0.62541089038159203</c:v>
                </c:pt>
                <c:pt idx="6167">
                  <c:v>0.62526797198799478</c:v>
                </c:pt>
                <c:pt idx="6168">
                  <c:v>0.62512505359439752</c:v>
                </c:pt>
                <c:pt idx="6169">
                  <c:v>0.62512505359439752</c:v>
                </c:pt>
                <c:pt idx="6170">
                  <c:v>0.62498213520080037</c:v>
                </c:pt>
                <c:pt idx="6171">
                  <c:v>0.62483921680720311</c:v>
                </c:pt>
                <c:pt idx="6172">
                  <c:v>0.62469629841360585</c:v>
                </c:pt>
                <c:pt idx="6173">
                  <c:v>0.6245533800200086</c:v>
                </c:pt>
                <c:pt idx="6174">
                  <c:v>0.6245533800200086</c:v>
                </c:pt>
                <c:pt idx="6175">
                  <c:v>0.6245533800200086</c:v>
                </c:pt>
                <c:pt idx="6176">
                  <c:v>0.62441046162641134</c:v>
                </c:pt>
                <c:pt idx="6177">
                  <c:v>0.62426754323281408</c:v>
                </c:pt>
                <c:pt idx="6178">
                  <c:v>0.62426754323281408</c:v>
                </c:pt>
                <c:pt idx="6179">
                  <c:v>0.62412462483921682</c:v>
                </c:pt>
                <c:pt idx="6180">
                  <c:v>0.62412462483921682</c:v>
                </c:pt>
                <c:pt idx="6181">
                  <c:v>0.62412462483921682</c:v>
                </c:pt>
                <c:pt idx="6182">
                  <c:v>0.62412462483921682</c:v>
                </c:pt>
                <c:pt idx="6183">
                  <c:v>0.62412462483921682</c:v>
                </c:pt>
                <c:pt idx="6184">
                  <c:v>0.62412462483921682</c:v>
                </c:pt>
                <c:pt idx="6185">
                  <c:v>0.62412462483921682</c:v>
                </c:pt>
                <c:pt idx="6186">
                  <c:v>0.62398170644561957</c:v>
                </c:pt>
                <c:pt idx="6187">
                  <c:v>0.62398170644561957</c:v>
                </c:pt>
                <c:pt idx="6188">
                  <c:v>0.62383878805202231</c:v>
                </c:pt>
                <c:pt idx="6189">
                  <c:v>0.62383878805202231</c:v>
                </c:pt>
                <c:pt idx="6190">
                  <c:v>0.62369586965842505</c:v>
                </c:pt>
                <c:pt idx="6191">
                  <c:v>0.62355295126482779</c:v>
                </c:pt>
                <c:pt idx="6192">
                  <c:v>0.62355295126482779</c:v>
                </c:pt>
                <c:pt idx="6193">
                  <c:v>0.62341003287123054</c:v>
                </c:pt>
                <c:pt idx="6194">
                  <c:v>0.62326711447763328</c:v>
                </c:pt>
                <c:pt idx="6195">
                  <c:v>0.62326711447763328</c:v>
                </c:pt>
                <c:pt idx="6196">
                  <c:v>0.62312419608403602</c:v>
                </c:pt>
                <c:pt idx="6197">
                  <c:v>0.62312419608403602</c:v>
                </c:pt>
                <c:pt idx="6198">
                  <c:v>0.62298127769043876</c:v>
                </c:pt>
                <c:pt idx="6199">
                  <c:v>0.62298127769043876</c:v>
                </c:pt>
                <c:pt idx="6200">
                  <c:v>0.6228383592968415</c:v>
                </c:pt>
                <c:pt idx="6201">
                  <c:v>0.62269544090324425</c:v>
                </c:pt>
                <c:pt idx="6202">
                  <c:v>0.62255252250964699</c:v>
                </c:pt>
                <c:pt idx="6203">
                  <c:v>0.62255252250964699</c:v>
                </c:pt>
                <c:pt idx="6204">
                  <c:v>0.62240960411604973</c:v>
                </c:pt>
                <c:pt idx="6205">
                  <c:v>0.62240960411604973</c:v>
                </c:pt>
                <c:pt idx="6206">
                  <c:v>0.62240960411604973</c:v>
                </c:pt>
                <c:pt idx="6207">
                  <c:v>0.62226668572245247</c:v>
                </c:pt>
                <c:pt idx="6208">
                  <c:v>0.62212376732885522</c:v>
                </c:pt>
                <c:pt idx="6209">
                  <c:v>0.62198084893525796</c:v>
                </c:pt>
                <c:pt idx="6210">
                  <c:v>0.62198084893525796</c:v>
                </c:pt>
                <c:pt idx="6211">
                  <c:v>0.62198084893525796</c:v>
                </c:pt>
                <c:pt idx="6212">
                  <c:v>0.62198084893525796</c:v>
                </c:pt>
                <c:pt idx="6213">
                  <c:v>0.62198084893525796</c:v>
                </c:pt>
                <c:pt idx="6214">
                  <c:v>0.62198084893525796</c:v>
                </c:pt>
                <c:pt idx="6215">
                  <c:v>0.6218379305416607</c:v>
                </c:pt>
                <c:pt idx="6216">
                  <c:v>0.62169501214806344</c:v>
                </c:pt>
                <c:pt idx="6217">
                  <c:v>0.62155209375446618</c:v>
                </c:pt>
                <c:pt idx="6218">
                  <c:v>0.62140917536086893</c:v>
                </c:pt>
                <c:pt idx="6219">
                  <c:v>0.62126625696727167</c:v>
                </c:pt>
                <c:pt idx="6220">
                  <c:v>0.62126625696727167</c:v>
                </c:pt>
                <c:pt idx="6221">
                  <c:v>0.62112333857367441</c:v>
                </c:pt>
                <c:pt idx="6222">
                  <c:v>0.62098042018007715</c:v>
                </c:pt>
                <c:pt idx="6223">
                  <c:v>0.6208375017864799</c:v>
                </c:pt>
                <c:pt idx="6224">
                  <c:v>0.6208375017864799</c:v>
                </c:pt>
                <c:pt idx="6225">
                  <c:v>0.62069458339288264</c:v>
                </c:pt>
                <c:pt idx="6226">
                  <c:v>0.62069458339288264</c:v>
                </c:pt>
                <c:pt idx="6227">
                  <c:v>0.62069458339288264</c:v>
                </c:pt>
                <c:pt idx="6228">
                  <c:v>0.62055166499928549</c:v>
                </c:pt>
                <c:pt idx="6229">
                  <c:v>0.62055166499928549</c:v>
                </c:pt>
                <c:pt idx="6230">
                  <c:v>0.62040874660568823</c:v>
                </c:pt>
                <c:pt idx="6231">
                  <c:v>0.62026582821209097</c:v>
                </c:pt>
                <c:pt idx="6232">
                  <c:v>0.62012290981849372</c:v>
                </c:pt>
                <c:pt idx="6233">
                  <c:v>0.61997999142489646</c:v>
                </c:pt>
                <c:pt idx="6234">
                  <c:v>0.6198370730312992</c:v>
                </c:pt>
                <c:pt idx="6235">
                  <c:v>0.61969415463770194</c:v>
                </c:pt>
                <c:pt idx="6236">
                  <c:v>0.61955123624410469</c:v>
                </c:pt>
                <c:pt idx="6237">
                  <c:v>0.61955123624410469</c:v>
                </c:pt>
                <c:pt idx="6238">
                  <c:v>0.61955123624410469</c:v>
                </c:pt>
                <c:pt idx="6239">
                  <c:v>0.61955123624410469</c:v>
                </c:pt>
                <c:pt idx="6240">
                  <c:v>0.61940831785050743</c:v>
                </c:pt>
                <c:pt idx="6241">
                  <c:v>0.61926539945691017</c:v>
                </c:pt>
                <c:pt idx="6242">
                  <c:v>0.61912248106331291</c:v>
                </c:pt>
                <c:pt idx="6243">
                  <c:v>0.61897956266971565</c:v>
                </c:pt>
                <c:pt idx="6244">
                  <c:v>0.6188366442761184</c:v>
                </c:pt>
                <c:pt idx="6245">
                  <c:v>0.6188366442761184</c:v>
                </c:pt>
                <c:pt idx="6246">
                  <c:v>0.61869372588252114</c:v>
                </c:pt>
                <c:pt idx="6247">
                  <c:v>0.61869372588252114</c:v>
                </c:pt>
                <c:pt idx="6248">
                  <c:v>0.61869372588252114</c:v>
                </c:pt>
                <c:pt idx="6249">
                  <c:v>0.61869372588252114</c:v>
                </c:pt>
                <c:pt idx="6250">
                  <c:v>0.61855080748892388</c:v>
                </c:pt>
                <c:pt idx="6251">
                  <c:v>0.61840788909532662</c:v>
                </c:pt>
                <c:pt idx="6252">
                  <c:v>0.61840788909532662</c:v>
                </c:pt>
                <c:pt idx="6253">
                  <c:v>0.61840788909532662</c:v>
                </c:pt>
                <c:pt idx="6254">
                  <c:v>0.61826497070172937</c:v>
                </c:pt>
                <c:pt idx="6255">
                  <c:v>0.61812205230813211</c:v>
                </c:pt>
                <c:pt idx="6256">
                  <c:v>0.61812205230813211</c:v>
                </c:pt>
                <c:pt idx="6257">
                  <c:v>0.61812205230813211</c:v>
                </c:pt>
                <c:pt idx="6258">
                  <c:v>0.61812205230813211</c:v>
                </c:pt>
                <c:pt idx="6259">
                  <c:v>0.61797913391453485</c:v>
                </c:pt>
                <c:pt idx="6260">
                  <c:v>0.61783621552093759</c:v>
                </c:pt>
                <c:pt idx="6261">
                  <c:v>0.61769329712734033</c:v>
                </c:pt>
                <c:pt idx="6262">
                  <c:v>0.61769329712734033</c:v>
                </c:pt>
                <c:pt idx="6263">
                  <c:v>0.61769329712734033</c:v>
                </c:pt>
                <c:pt idx="6264">
                  <c:v>0.61755037873374308</c:v>
                </c:pt>
                <c:pt idx="6265">
                  <c:v>0.61755037873374308</c:v>
                </c:pt>
                <c:pt idx="6266">
                  <c:v>0.61740746034014582</c:v>
                </c:pt>
                <c:pt idx="6267">
                  <c:v>0.61740746034014582</c:v>
                </c:pt>
                <c:pt idx="6268">
                  <c:v>0.61740746034014582</c:v>
                </c:pt>
                <c:pt idx="6269">
                  <c:v>0.61740746034014582</c:v>
                </c:pt>
                <c:pt idx="6270">
                  <c:v>0.61726454194654856</c:v>
                </c:pt>
                <c:pt idx="6271">
                  <c:v>0.61726454194654856</c:v>
                </c:pt>
                <c:pt idx="6272">
                  <c:v>0.6171216235529513</c:v>
                </c:pt>
                <c:pt idx="6273">
                  <c:v>0.61697870515935405</c:v>
                </c:pt>
                <c:pt idx="6274">
                  <c:v>0.61683578676575679</c:v>
                </c:pt>
                <c:pt idx="6275">
                  <c:v>0.61669286837215953</c:v>
                </c:pt>
                <c:pt idx="6276">
                  <c:v>0.61669286837215953</c:v>
                </c:pt>
                <c:pt idx="6277">
                  <c:v>0.61654994997856227</c:v>
                </c:pt>
                <c:pt idx="6278">
                  <c:v>0.61640703158496502</c:v>
                </c:pt>
                <c:pt idx="6279">
                  <c:v>0.61626411319136776</c:v>
                </c:pt>
                <c:pt idx="6280">
                  <c:v>0.6161211947977705</c:v>
                </c:pt>
                <c:pt idx="6281">
                  <c:v>0.6161211947977705</c:v>
                </c:pt>
                <c:pt idx="6282">
                  <c:v>0.6161211947977705</c:v>
                </c:pt>
                <c:pt idx="6283">
                  <c:v>0.61597827640417324</c:v>
                </c:pt>
                <c:pt idx="6284">
                  <c:v>0.61597827640417324</c:v>
                </c:pt>
                <c:pt idx="6285">
                  <c:v>0.61597827640417324</c:v>
                </c:pt>
                <c:pt idx="6286">
                  <c:v>0.61583535801057598</c:v>
                </c:pt>
                <c:pt idx="6287">
                  <c:v>0.61569243961697873</c:v>
                </c:pt>
                <c:pt idx="6288">
                  <c:v>0.61554952122338147</c:v>
                </c:pt>
                <c:pt idx="6289">
                  <c:v>0.61554952122338147</c:v>
                </c:pt>
                <c:pt idx="6290">
                  <c:v>0.61540660282978421</c:v>
                </c:pt>
                <c:pt idx="6291">
                  <c:v>0.61540660282978421</c:v>
                </c:pt>
                <c:pt idx="6292">
                  <c:v>0.61540660282978421</c:v>
                </c:pt>
                <c:pt idx="6293">
                  <c:v>0.61526368443618695</c:v>
                </c:pt>
                <c:pt idx="6294">
                  <c:v>0.6151207660425897</c:v>
                </c:pt>
                <c:pt idx="6295">
                  <c:v>0.6151207660425897</c:v>
                </c:pt>
                <c:pt idx="6296">
                  <c:v>0.61497784764899244</c:v>
                </c:pt>
                <c:pt idx="6297">
                  <c:v>0.61483492925539518</c:v>
                </c:pt>
                <c:pt idx="6298">
                  <c:v>0.61483492925539518</c:v>
                </c:pt>
                <c:pt idx="6299">
                  <c:v>0.61469201086179792</c:v>
                </c:pt>
                <c:pt idx="6300">
                  <c:v>0.61454909246820066</c:v>
                </c:pt>
                <c:pt idx="6301">
                  <c:v>0.61454909246820066</c:v>
                </c:pt>
                <c:pt idx="6302">
                  <c:v>0.61454909246820066</c:v>
                </c:pt>
                <c:pt idx="6303">
                  <c:v>0.61440617407460341</c:v>
                </c:pt>
                <c:pt idx="6304">
                  <c:v>0.61426325568100615</c:v>
                </c:pt>
                <c:pt idx="6305">
                  <c:v>0.61426325568100615</c:v>
                </c:pt>
                <c:pt idx="6306">
                  <c:v>0.61412033728740889</c:v>
                </c:pt>
                <c:pt idx="6307">
                  <c:v>0.61397741889381163</c:v>
                </c:pt>
                <c:pt idx="6308">
                  <c:v>0.61397741889381163</c:v>
                </c:pt>
                <c:pt idx="6309">
                  <c:v>0.61383450050021438</c:v>
                </c:pt>
                <c:pt idx="6310">
                  <c:v>0.61383450050021438</c:v>
                </c:pt>
                <c:pt idx="6311">
                  <c:v>0.61369158210661712</c:v>
                </c:pt>
                <c:pt idx="6312">
                  <c:v>0.61354866371301986</c:v>
                </c:pt>
                <c:pt idx="6313">
                  <c:v>0.61354866371301986</c:v>
                </c:pt>
                <c:pt idx="6314">
                  <c:v>0.6134057453194226</c:v>
                </c:pt>
                <c:pt idx="6315">
                  <c:v>0.6134057453194226</c:v>
                </c:pt>
                <c:pt idx="6316">
                  <c:v>0.6134057453194226</c:v>
                </c:pt>
                <c:pt idx="6317">
                  <c:v>0.61326282692582534</c:v>
                </c:pt>
                <c:pt idx="6318">
                  <c:v>0.61326282692582534</c:v>
                </c:pt>
                <c:pt idx="6319">
                  <c:v>0.61326282692582534</c:v>
                </c:pt>
                <c:pt idx="6320">
                  <c:v>0.61311990853222809</c:v>
                </c:pt>
                <c:pt idx="6321">
                  <c:v>0.61311990853222809</c:v>
                </c:pt>
                <c:pt idx="6322">
                  <c:v>0.61297699013863083</c:v>
                </c:pt>
                <c:pt idx="6323">
                  <c:v>0.61283407174503357</c:v>
                </c:pt>
                <c:pt idx="6324">
                  <c:v>0.61269115335143631</c:v>
                </c:pt>
                <c:pt idx="6325">
                  <c:v>0.61254823495783906</c:v>
                </c:pt>
                <c:pt idx="6326">
                  <c:v>0.61254823495783906</c:v>
                </c:pt>
                <c:pt idx="6327">
                  <c:v>0.6124053165642418</c:v>
                </c:pt>
                <c:pt idx="6328">
                  <c:v>0.6124053165642418</c:v>
                </c:pt>
                <c:pt idx="6329">
                  <c:v>0.6124053165642418</c:v>
                </c:pt>
                <c:pt idx="6330">
                  <c:v>0.61226239817064454</c:v>
                </c:pt>
                <c:pt idx="6331">
                  <c:v>0.61211947977704728</c:v>
                </c:pt>
                <c:pt idx="6332">
                  <c:v>0.61197656138345002</c:v>
                </c:pt>
                <c:pt idx="6333">
                  <c:v>0.61183364298985277</c:v>
                </c:pt>
                <c:pt idx="6334">
                  <c:v>0.61169072459625551</c:v>
                </c:pt>
                <c:pt idx="6335">
                  <c:v>0.61169072459625551</c:v>
                </c:pt>
                <c:pt idx="6336">
                  <c:v>0.61169072459625551</c:v>
                </c:pt>
                <c:pt idx="6337">
                  <c:v>0.61154780620265825</c:v>
                </c:pt>
                <c:pt idx="6338">
                  <c:v>0.61140488780906099</c:v>
                </c:pt>
                <c:pt idx="6339">
                  <c:v>0.61126196941546374</c:v>
                </c:pt>
                <c:pt idx="6340">
                  <c:v>0.61126196941546374</c:v>
                </c:pt>
                <c:pt idx="6341">
                  <c:v>0.61126196941546374</c:v>
                </c:pt>
                <c:pt idx="6342">
                  <c:v>0.61111905102186648</c:v>
                </c:pt>
                <c:pt idx="6343">
                  <c:v>0.61097613262826922</c:v>
                </c:pt>
                <c:pt idx="6344">
                  <c:v>0.61097613262826922</c:v>
                </c:pt>
                <c:pt idx="6345">
                  <c:v>0.61097613262826922</c:v>
                </c:pt>
                <c:pt idx="6346">
                  <c:v>0.61083321423467196</c:v>
                </c:pt>
                <c:pt idx="6347">
                  <c:v>0.6106902958410747</c:v>
                </c:pt>
                <c:pt idx="6348">
                  <c:v>0.61054737744747745</c:v>
                </c:pt>
                <c:pt idx="6349">
                  <c:v>0.61054737744747745</c:v>
                </c:pt>
                <c:pt idx="6350">
                  <c:v>0.61040445905388019</c:v>
                </c:pt>
                <c:pt idx="6351">
                  <c:v>0.61026154066028293</c:v>
                </c:pt>
                <c:pt idx="6352">
                  <c:v>0.61011862226668567</c:v>
                </c:pt>
                <c:pt idx="6353">
                  <c:v>0.61011862226668567</c:v>
                </c:pt>
                <c:pt idx="6354">
                  <c:v>0.61011862226668567</c:v>
                </c:pt>
                <c:pt idx="6355">
                  <c:v>0.60997570387308842</c:v>
                </c:pt>
                <c:pt idx="6356">
                  <c:v>0.60997570387308842</c:v>
                </c:pt>
                <c:pt idx="6357">
                  <c:v>0.60983278547949116</c:v>
                </c:pt>
                <c:pt idx="6358">
                  <c:v>0.60983278547949116</c:v>
                </c:pt>
                <c:pt idx="6359">
                  <c:v>0.60983278547949116</c:v>
                </c:pt>
                <c:pt idx="6360">
                  <c:v>0.6096898670858939</c:v>
                </c:pt>
                <c:pt idx="6361">
                  <c:v>0.60954694869229664</c:v>
                </c:pt>
                <c:pt idx="6362">
                  <c:v>0.60940403029869938</c:v>
                </c:pt>
                <c:pt idx="6363">
                  <c:v>0.60926111190510213</c:v>
                </c:pt>
                <c:pt idx="6364">
                  <c:v>0.60911819351150487</c:v>
                </c:pt>
                <c:pt idx="6365">
                  <c:v>0.60897527511790761</c:v>
                </c:pt>
                <c:pt idx="6366">
                  <c:v>0.60883235672431035</c:v>
                </c:pt>
                <c:pt idx="6367">
                  <c:v>0.6086894383307131</c:v>
                </c:pt>
                <c:pt idx="6368">
                  <c:v>0.6086894383307131</c:v>
                </c:pt>
                <c:pt idx="6369">
                  <c:v>0.60854651993711584</c:v>
                </c:pt>
                <c:pt idx="6370">
                  <c:v>0.60854651993711584</c:v>
                </c:pt>
                <c:pt idx="6371">
                  <c:v>0.60840360154351858</c:v>
                </c:pt>
                <c:pt idx="6372">
                  <c:v>0.60840360154351858</c:v>
                </c:pt>
                <c:pt idx="6373">
                  <c:v>0.60826068314992132</c:v>
                </c:pt>
                <c:pt idx="6374">
                  <c:v>0.60811776475632406</c:v>
                </c:pt>
                <c:pt idx="6375">
                  <c:v>0.60811776475632406</c:v>
                </c:pt>
                <c:pt idx="6376">
                  <c:v>0.60797484636272681</c:v>
                </c:pt>
                <c:pt idx="6377">
                  <c:v>0.60797484636272681</c:v>
                </c:pt>
                <c:pt idx="6378">
                  <c:v>0.60783192796912955</c:v>
                </c:pt>
                <c:pt idx="6379">
                  <c:v>0.60768900957553229</c:v>
                </c:pt>
                <c:pt idx="6380">
                  <c:v>0.60768900957553229</c:v>
                </c:pt>
                <c:pt idx="6381">
                  <c:v>0.60768900957553229</c:v>
                </c:pt>
                <c:pt idx="6382">
                  <c:v>0.60768900957553229</c:v>
                </c:pt>
                <c:pt idx="6383">
                  <c:v>0.60768900957553229</c:v>
                </c:pt>
                <c:pt idx="6384">
                  <c:v>0.60754609118193503</c:v>
                </c:pt>
                <c:pt idx="6385">
                  <c:v>0.60740317278833789</c:v>
                </c:pt>
                <c:pt idx="6386">
                  <c:v>0.60726025439474063</c:v>
                </c:pt>
                <c:pt idx="6387">
                  <c:v>0.60711733600114337</c:v>
                </c:pt>
                <c:pt idx="6388">
                  <c:v>0.60697441760754611</c:v>
                </c:pt>
                <c:pt idx="6389">
                  <c:v>0.60697441760754611</c:v>
                </c:pt>
                <c:pt idx="6390">
                  <c:v>0.60697441760754611</c:v>
                </c:pt>
                <c:pt idx="6391">
                  <c:v>0.60683149921394886</c:v>
                </c:pt>
                <c:pt idx="6392">
                  <c:v>0.6066885808203516</c:v>
                </c:pt>
                <c:pt idx="6393">
                  <c:v>0.60654566242675434</c:v>
                </c:pt>
                <c:pt idx="6394">
                  <c:v>0.60654566242675434</c:v>
                </c:pt>
                <c:pt idx="6395">
                  <c:v>0.60654566242675434</c:v>
                </c:pt>
                <c:pt idx="6396">
                  <c:v>0.60640274403315708</c:v>
                </c:pt>
                <c:pt idx="6397">
                  <c:v>0.60625982563955982</c:v>
                </c:pt>
                <c:pt idx="6398">
                  <c:v>0.60611690724596257</c:v>
                </c:pt>
                <c:pt idx="6399">
                  <c:v>0.60611690724596257</c:v>
                </c:pt>
                <c:pt idx="6400">
                  <c:v>0.60597398885236531</c:v>
                </c:pt>
                <c:pt idx="6401">
                  <c:v>0.60583107045876805</c:v>
                </c:pt>
                <c:pt idx="6402">
                  <c:v>0.60568815206517079</c:v>
                </c:pt>
                <c:pt idx="6403">
                  <c:v>0.60554523367157354</c:v>
                </c:pt>
                <c:pt idx="6404">
                  <c:v>0.60554523367157354</c:v>
                </c:pt>
                <c:pt idx="6405">
                  <c:v>0.60540231527797628</c:v>
                </c:pt>
                <c:pt idx="6406">
                  <c:v>0.60525939688437902</c:v>
                </c:pt>
                <c:pt idx="6407">
                  <c:v>0.60511647849078176</c:v>
                </c:pt>
                <c:pt idx="6408">
                  <c:v>0.6049735600971845</c:v>
                </c:pt>
                <c:pt idx="6409">
                  <c:v>0.60483064170358725</c:v>
                </c:pt>
                <c:pt idx="6410">
                  <c:v>0.60483064170358725</c:v>
                </c:pt>
                <c:pt idx="6411">
                  <c:v>0.60483064170358725</c:v>
                </c:pt>
                <c:pt idx="6412">
                  <c:v>0.60468772330998999</c:v>
                </c:pt>
                <c:pt idx="6413">
                  <c:v>0.60468772330998999</c:v>
                </c:pt>
                <c:pt idx="6414">
                  <c:v>0.60454480491639273</c:v>
                </c:pt>
                <c:pt idx="6415">
                  <c:v>0.60440188652279547</c:v>
                </c:pt>
                <c:pt idx="6416">
                  <c:v>0.60440188652279547</c:v>
                </c:pt>
                <c:pt idx="6417">
                  <c:v>0.60425896812919822</c:v>
                </c:pt>
                <c:pt idx="6418">
                  <c:v>0.60411604973560096</c:v>
                </c:pt>
                <c:pt idx="6419">
                  <c:v>0.6039731313420037</c:v>
                </c:pt>
                <c:pt idx="6420">
                  <c:v>0.6039731313420037</c:v>
                </c:pt>
                <c:pt idx="6421">
                  <c:v>0.60383021294840644</c:v>
                </c:pt>
                <c:pt idx="6422">
                  <c:v>0.60368729455480918</c:v>
                </c:pt>
                <c:pt idx="6423">
                  <c:v>0.60368729455480918</c:v>
                </c:pt>
                <c:pt idx="6424">
                  <c:v>0.60354437616121193</c:v>
                </c:pt>
                <c:pt idx="6425">
                  <c:v>0.60354437616121193</c:v>
                </c:pt>
                <c:pt idx="6426">
                  <c:v>0.60340145776761467</c:v>
                </c:pt>
                <c:pt idx="6427">
                  <c:v>0.60325853937401741</c:v>
                </c:pt>
                <c:pt idx="6428">
                  <c:v>0.60311562098042015</c:v>
                </c:pt>
                <c:pt idx="6429">
                  <c:v>0.60297270258682301</c:v>
                </c:pt>
                <c:pt idx="6430">
                  <c:v>0.60282978419322575</c:v>
                </c:pt>
                <c:pt idx="6431">
                  <c:v>0.60268686579962849</c:v>
                </c:pt>
                <c:pt idx="6432">
                  <c:v>0.60254394740603123</c:v>
                </c:pt>
                <c:pt idx="6433">
                  <c:v>0.60240102901243398</c:v>
                </c:pt>
                <c:pt idx="6434">
                  <c:v>0.60225811061883672</c:v>
                </c:pt>
                <c:pt idx="6435">
                  <c:v>0.60211519222523946</c:v>
                </c:pt>
                <c:pt idx="6436">
                  <c:v>0.6019722738316422</c:v>
                </c:pt>
                <c:pt idx="6437">
                  <c:v>0.60182935543804494</c:v>
                </c:pt>
                <c:pt idx="6438">
                  <c:v>0.60182935543804494</c:v>
                </c:pt>
                <c:pt idx="6439">
                  <c:v>0.60168643704444769</c:v>
                </c:pt>
                <c:pt idx="6440">
                  <c:v>0.60168643704444769</c:v>
                </c:pt>
                <c:pt idx="6441">
                  <c:v>0.60154351865085043</c:v>
                </c:pt>
                <c:pt idx="6442">
                  <c:v>0.60154351865085043</c:v>
                </c:pt>
                <c:pt idx="6443">
                  <c:v>0.60154351865085043</c:v>
                </c:pt>
                <c:pt idx="6444">
                  <c:v>0.60154351865085043</c:v>
                </c:pt>
                <c:pt idx="6445">
                  <c:v>0.60140060025725317</c:v>
                </c:pt>
                <c:pt idx="6446">
                  <c:v>0.60125768186365591</c:v>
                </c:pt>
                <c:pt idx="6447">
                  <c:v>0.60111476347005866</c:v>
                </c:pt>
                <c:pt idx="6448">
                  <c:v>0.6009718450764614</c:v>
                </c:pt>
                <c:pt idx="6449">
                  <c:v>0.60082892668286414</c:v>
                </c:pt>
                <c:pt idx="6450">
                  <c:v>0.60068600828926688</c:v>
                </c:pt>
                <c:pt idx="6451">
                  <c:v>0.60054308989566962</c:v>
                </c:pt>
                <c:pt idx="6452">
                  <c:v>0.60040017150207237</c:v>
                </c:pt>
                <c:pt idx="6453">
                  <c:v>0.60025725310847511</c:v>
                </c:pt>
                <c:pt idx="6454">
                  <c:v>0.60011433471487785</c:v>
                </c:pt>
                <c:pt idx="6455">
                  <c:v>0.59997141632128059</c:v>
                </c:pt>
                <c:pt idx="6456">
                  <c:v>0.59997141632128059</c:v>
                </c:pt>
                <c:pt idx="6457">
                  <c:v>0.59982849792768334</c:v>
                </c:pt>
                <c:pt idx="6458">
                  <c:v>0.59968557953408608</c:v>
                </c:pt>
                <c:pt idx="6459">
                  <c:v>0.59954266114048882</c:v>
                </c:pt>
                <c:pt idx="6460">
                  <c:v>0.59954266114048882</c:v>
                </c:pt>
                <c:pt idx="6461">
                  <c:v>0.59939974274689156</c:v>
                </c:pt>
                <c:pt idx="6462">
                  <c:v>0.5992568243532943</c:v>
                </c:pt>
                <c:pt idx="6463">
                  <c:v>0.59911390595969705</c:v>
                </c:pt>
                <c:pt idx="6464">
                  <c:v>0.59911390595969705</c:v>
                </c:pt>
                <c:pt idx="6465">
                  <c:v>0.59911390595969705</c:v>
                </c:pt>
                <c:pt idx="6466">
                  <c:v>0.59897098756609979</c:v>
                </c:pt>
                <c:pt idx="6467">
                  <c:v>0.59882806917250253</c:v>
                </c:pt>
                <c:pt idx="6468">
                  <c:v>0.59868515077890527</c:v>
                </c:pt>
                <c:pt idx="6469">
                  <c:v>0.59854223238530802</c:v>
                </c:pt>
                <c:pt idx="6470">
                  <c:v>0.59854223238530802</c:v>
                </c:pt>
                <c:pt idx="6471">
                  <c:v>0.59839931399171076</c:v>
                </c:pt>
                <c:pt idx="6472">
                  <c:v>0.5982563955981135</c:v>
                </c:pt>
                <c:pt idx="6473">
                  <c:v>0.59811347720451624</c:v>
                </c:pt>
                <c:pt idx="6474">
                  <c:v>0.59797055881091898</c:v>
                </c:pt>
                <c:pt idx="6475">
                  <c:v>0.59797055881091898</c:v>
                </c:pt>
                <c:pt idx="6476">
                  <c:v>0.59782764041732173</c:v>
                </c:pt>
                <c:pt idx="6477">
                  <c:v>0.59768472202372447</c:v>
                </c:pt>
                <c:pt idx="6478">
                  <c:v>0.59768472202372447</c:v>
                </c:pt>
                <c:pt idx="6479">
                  <c:v>0.59768472202372447</c:v>
                </c:pt>
                <c:pt idx="6480">
                  <c:v>0.59768472202372447</c:v>
                </c:pt>
                <c:pt idx="6481">
                  <c:v>0.59768472202372447</c:v>
                </c:pt>
                <c:pt idx="6482">
                  <c:v>0.59768472202372447</c:v>
                </c:pt>
                <c:pt idx="6483">
                  <c:v>0.59754180363012721</c:v>
                </c:pt>
                <c:pt idx="6484">
                  <c:v>0.59739888523652995</c:v>
                </c:pt>
                <c:pt idx="6485">
                  <c:v>0.59739888523652995</c:v>
                </c:pt>
                <c:pt idx="6486">
                  <c:v>0.5972559668429327</c:v>
                </c:pt>
                <c:pt idx="6487">
                  <c:v>0.5972559668429327</c:v>
                </c:pt>
                <c:pt idx="6488">
                  <c:v>0.59711304844933544</c:v>
                </c:pt>
                <c:pt idx="6489">
                  <c:v>0.59697013005573818</c:v>
                </c:pt>
                <c:pt idx="6490">
                  <c:v>0.59682721166214092</c:v>
                </c:pt>
                <c:pt idx="6491">
                  <c:v>0.59668429326854366</c:v>
                </c:pt>
                <c:pt idx="6492">
                  <c:v>0.59654137487494641</c:v>
                </c:pt>
                <c:pt idx="6493">
                  <c:v>0.59639845648134915</c:v>
                </c:pt>
                <c:pt idx="6494">
                  <c:v>0.59639845648134915</c:v>
                </c:pt>
                <c:pt idx="6495">
                  <c:v>0.59639845648134915</c:v>
                </c:pt>
                <c:pt idx="6496">
                  <c:v>0.59639845648134915</c:v>
                </c:pt>
                <c:pt idx="6497">
                  <c:v>0.59639845648134915</c:v>
                </c:pt>
                <c:pt idx="6498">
                  <c:v>0.59639845648134915</c:v>
                </c:pt>
                <c:pt idx="6499">
                  <c:v>0.59639845648134915</c:v>
                </c:pt>
                <c:pt idx="6500">
                  <c:v>0.59639845648134915</c:v>
                </c:pt>
                <c:pt idx="6501">
                  <c:v>0.59625553808775189</c:v>
                </c:pt>
                <c:pt idx="6502">
                  <c:v>0.59625553808775189</c:v>
                </c:pt>
                <c:pt idx="6503">
                  <c:v>0.59611261969415463</c:v>
                </c:pt>
                <c:pt idx="6504">
                  <c:v>0.59596970130055738</c:v>
                </c:pt>
                <c:pt idx="6505">
                  <c:v>0.59582678290696012</c:v>
                </c:pt>
                <c:pt idx="6506">
                  <c:v>0.59568386451336286</c:v>
                </c:pt>
                <c:pt idx="6507">
                  <c:v>0.5955409461197656</c:v>
                </c:pt>
                <c:pt idx="6508">
                  <c:v>0.5955409461197656</c:v>
                </c:pt>
                <c:pt idx="6509">
                  <c:v>0.59539802772616834</c:v>
                </c:pt>
                <c:pt idx="6510">
                  <c:v>0.59525510933257109</c:v>
                </c:pt>
                <c:pt idx="6511">
                  <c:v>0.59525510933257109</c:v>
                </c:pt>
                <c:pt idx="6512">
                  <c:v>0.59511219093897383</c:v>
                </c:pt>
                <c:pt idx="6513">
                  <c:v>0.59496927254537657</c:v>
                </c:pt>
                <c:pt idx="6514">
                  <c:v>0.59482635415177931</c:v>
                </c:pt>
                <c:pt idx="6515">
                  <c:v>0.59468343575818206</c:v>
                </c:pt>
                <c:pt idx="6516">
                  <c:v>0.59468343575818206</c:v>
                </c:pt>
                <c:pt idx="6517">
                  <c:v>0.5945405173645848</c:v>
                </c:pt>
                <c:pt idx="6518">
                  <c:v>0.5945405173645848</c:v>
                </c:pt>
                <c:pt idx="6519">
                  <c:v>0.5945405173645848</c:v>
                </c:pt>
                <c:pt idx="6520">
                  <c:v>0.59439759897098754</c:v>
                </c:pt>
                <c:pt idx="6521">
                  <c:v>0.59425468057739028</c:v>
                </c:pt>
                <c:pt idx="6522">
                  <c:v>0.59411176218379302</c:v>
                </c:pt>
                <c:pt idx="6523">
                  <c:v>0.59396884379019577</c:v>
                </c:pt>
                <c:pt idx="6524">
                  <c:v>0.59382592539659851</c:v>
                </c:pt>
                <c:pt idx="6525">
                  <c:v>0.59382592539659851</c:v>
                </c:pt>
                <c:pt idx="6526">
                  <c:v>0.59382592539659851</c:v>
                </c:pt>
                <c:pt idx="6527">
                  <c:v>0.59382592539659851</c:v>
                </c:pt>
                <c:pt idx="6528">
                  <c:v>0.59382592539659851</c:v>
                </c:pt>
                <c:pt idx="6529">
                  <c:v>0.59368300700300125</c:v>
                </c:pt>
                <c:pt idx="6530">
                  <c:v>0.59354008860940399</c:v>
                </c:pt>
                <c:pt idx="6531">
                  <c:v>0.59339717021580674</c:v>
                </c:pt>
                <c:pt idx="6532">
                  <c:v>0.59325425182220948</c:v>
                </c:pt>
                <c:pt idx="6533">
                  <c:v>0.59325425182220948</c:v>
                </c:pt>
                <c:pt idx="6534">
                  <c:v>0.59325425182220948</c:v>
                </c:pt>
                <c:pt idx="6535">
                  <c:v>0.59325425182220948</c:v>
                </c:pt>
                <c:pt idx="6536">
                  <c:v>0.59311133342861222</c:v>
                </c:pt>
                <c:pt idx="6537">
                  <c:v>0.59296841503501496</c:v>
                </c:pt>
                <c:pt idx="6538">
                  <c:v>0.5928254966414177</c:v>
                </c:pt>
                <c:pt idx="6539">
                  <c:v>0.59268257824782045</c:v>
                </c:pt>
                <c:pt idx="6540">
                  <c:v>0.59268257824782045</c:v>
                </c:pt>
                <c:pt idx="6541">
                  <c:v>0.59268257824782045</c:v>
                </c:pt>
                <c:pt idx="6542">
                  <c:v>0.59253965985422319</c:v>
                </c:pt>
                <c:pt idx="6543">
                  <c:v>0.59239674146062593</c:v>
                </c:pt>
                <c:pt idx="6544">
                  <c:v>0.59225382306702867</c:v>
                </c:pt>
                <c:pt idx="6545">
                  <c:v>0.59211090467343142</c:v>
                </c:pt>
                <c:pt idx="6546">
                  <c:v>0.59211090467343142</c:v>
                </c:pt>
                <c:pt idx="6547">
                  <c:v>0.59196798627983416</c:v>
                </c:pt>
                <c:pt idx="6548">
                  <c:v>0.5918250678862369</c:v>
                </c:pt>
                <c:pt idx="6549">
                  <c:v>0.59168214949263964</c:v>
                </c:pt>
                <c:pt idx="6550">
                  <c:v>0.59153923109904238</c:v>
                </c:pt>
                <c:pt idx="6551">
                  <c:v>0.59153923109904238</c:v>
                </c:pt>
                <c:pt idx="6552">
                  <c:v>0.59139631270544513</c:v>
                </c:pt>
                <c:pt idx="6553">
                  <c:v>0.59125339431184787</c:v>
                </c:pt>
                <c:pt idx="6554">
                  <c:v>0.59111047591825061</c:v>
                </c:pt>
                <c:pt idx="6555">
                  <c:v>0.59111047591825061</c:v>
                </c:pt>
                <c:pt idx="6556">
                  <c:v>0.59096755752465335</c:v>
                </c:pt>
                <c:pt idx="6557">
                  <c:v>0.5908246391310561</c:v>
                </c:pt>
                <c:pt idx="6558">
                  <c:v>0.5908246391310561</c:v>
                </c:pt>
                <c:pt idx="6559">
                  <c:v>0.5908246391310561</c:v>
                </c:pt>
                <c:pt idx="6560">
                  <c:v>0.5908246391310561</c:v>
                </c:pt>
                <c:pt idx="6561">
                  <c:v>0.59068172073745884</c:v>
                </c:pt>
                <c:pt idx="6562">
                  <c:v>0.59053880234386158</c:v>
                </c:pt>
                <c:pt idx="6563">
                  <c:v>0.59039588395026432</c:v>
                </c:pt>
                <c:pt idx="6564">
                  <c:v>0.59025296555666706</c:v>
                </c:pt>
                <c:pt idx="6565">
                  <c:v>0.59011004716306981</c:v>
                </c:pt>
                <c:pt idx="6566">
                  <c:v>0.58996712876947255</c:v>
                </c:pt>
                <c:pt idx="6567">
                  <c:v>0.5898242103758754</c:v>
                </c:pt>
                <c:pt idx="6568">
                  <c:v>0.58968129198227814</c:v>
                </c:pt>
                <c:pt idx="6569">
                  <c:v>0.58953837358868089</c:v>
                </c:pt>
                <c:pt idx="6570">
                  <c:v>0.58953837358868089</c:v>
                </c:pt>
                <c:pt idx="6571">
                  <c:v>0.58939545519508363</c:v>
                </c:pt>
                <c:pt idx="6572">
                  <c:v>0.58925253680148637</c:v>
                </c:pt>
                <c:pt idx="6573">
                  <c:v>0.58910961840788911</c:v>
                </c:pt>
                <c:pt idx="6574">
                  <c:v>0.58910961840788911</c:v>
                </c:pt>
                <c:pt idx="6575">
                  <c:v>0.58896670001429186</c:v>
                </c:pt>
                <c:pt idx="6576">
                  <c:v>0.5888237816206946</c:v>
                </c:pt>
                <c:pt idx="6577">
                  <c:v>0.5888237816206946</c:v>
                </c:pt>
                <c:pt idx="6578">
                  <c:v>0.58868086322709734</c:v>
                </c:pt>
                <c:pt idx="6579">
                  <c:v>0.58853794483350008</c:v>
                </c:pt>
                <c:pt idx="6580">
                  <c:v>0.58839502643990282</c:v>
                </c:pt>
                <c:pt idx="6581">
                  <c:v>0.58839502643990282</c:v>
                </c:pt>
                <c:pt idx="6582">
                  <c:v>0.58825210804630557</c:v>
                </c:pt>
                <c:pt idx="6583">
                  <c:v>0.58810918965270831</c:v>
                </c:pt>
                <c:pt idx="6584">
                  <c:v>0.58796627125911105</c:v>
                </c:pt>
                <c:pt idx="6585">
                  <c:v>0.58796627125911105</c:v>
                </c:pt>
                <c:pt idx="6586">
                  <c:v>0.58782335286551379</c:v>
                </c:pt>
                <c:pt idx="6587">
                  <c:v>0.58768043447191654</c:v>
                </c:pt>
                <c:pt idx="6588">
                  <c:v>0.58768043447191654</c:v>
                </c:pt>
                <c:pt idx="6589">
                  <c:v>0.58768043447191654</c:v>
                </c:pt>
                <c:pt idx="6590">
                  <c:v>0.58768043447191654</c:v>
                </c:pt>
                <c:pt idx="6591">
                  <c:v>0.58768043447191654</c:v>
                </c:pt>
                <c:pt idx="6592">
                  <c:v>0.58753751607831928</c:v>
                </c:pt>
                <c:pt idx="6593">
                  <c:v>0.58739459768472202</c:v>
                </c:pt>
                <c:pt idx="6594">
                  <c:v>0.58739459768472202</c:v>
                </c:pt>
                <c:pt idx="6595">
                  <c:v>0.58725167929112476</c:v>
                </c:pt>
                <c:pt idx="6596">
                  <c:v>0.5871087608975275</c:v>
                </c:pt>
                <c:pt idx="6597">
                  <c:v>0.58696584250393025</c:v>
                </c:pt>
                <c:pt idx="6598">
                  <c:v>0.58696584250393025</c:v>
                </c:pt>
                <c:pt idx="6599">
                  <c:v>0.58696584250393025</c:v>
                </c:pt>
                <c:pt idx="6600">
                  <c:v>0.58682292411033299</c:v>
                </c:pt>
                <c:pt idx="6601">
                  <c:v>0.58668000571673573</c:v>
                </c:pt>
                <c:pt idx="6602">
                  <c:v>0.58653708732313847</c:v>
                </c:pt>
                <c:pt idx="6603">
                  <c:v>0.58639416892954122</c:v>
                </c:pt>
                <c:pt idx="6604">
                  <c:v>0.58625125053594396</c:v>
                </c:pt>
                <c:pt idx="6605">
                  <c:v>0.5861083321423467</c:v>
                </c:pt>
                <c:pt idx="6606">
                  <c:v>0.5861083321423467</c:v>
                </c:pt>
                <c:pt idx="6607">
                  <c:v>0.58596541374874944</c:v>
                </c:pt>
                <c:pt idx="6608">
                  <c:v>0.58596541374874944</c:v>
                </c:pt>
                <c:pt idx="6609">
                  <c:v>0.58582249535515218</c:v>
                </c:pt>
                <c:pt idx="6610">
                  <c:v>0.58582249535515218</c:v>
                </c:pt>
                <c:pt idx="6611">
                  <c:v>0.58567957696155493</c:v>
                </c:pt>
                <c:pt idx="6612">
                  <c:v>0.58553665856795767</c:v>
                </c:pt>
                <c:pt idx="6613">
                  <c:v>0.58539374017436052</c:v>
                </c:pt>
                <c:pt idx="6614">
                  <c:v>0.58539374017436052</c:v>
                </c:pt>
                <c:pt idx="6615">
                  <c:v>0.58525082178076326</c:v>
                </c:pt>
                <c:pt idx="6616">
                  <c:v>0.58510790338716601</c:v>
                </c:pt>
                <c:pt idx="6617">
                  <c:v>0.58510790338716601</c:v>
                </c:pt>
                <c:pt idx="6618">
                  <c:v>0.58496498499356875</c:v>
                </c:pt>
                <c:pt idx="6619">
                  <c:v>0.58496498499356875</c:v>
                </c:pt>
                <c:pt idx="6620">
                  <c:v>0.58482206659997149</c:v>
                </c:pt>
                <c:pt idx="6621">
                  <c:v>0.58482206659997149</c:v>
                </c:pt>
                <c:pt idx="6622">
                  <c:v>0.58467914820637423</c:v>
                </c:pt>
                <c:pt idx="6623">
                  <c:v>0.58467914820637423</c:v>
                </c:pt>
                <c:pt idx="6624">
                  <c:v>0.58467914820637423</c:v>
                </c:pt>
                <c:pt idx="6625">
                  <c:v>0.58453622981277698</c:v>
                </c:pt>
                <c:pt idx="6626">
                  <c:v>0.58453622981277698</c:v>
                </c:pt>
                <c:pt idx="6627">
                  <c:v>0.58453622981277698</c:v>
                </c:pt>
                <c:pt idx="6628">
                  <c:v>0.58453622981277698</c:v>
                </c:pt>
                <c:pt idx="6629">
                  <c:v>0.58439331141917972</c:v>
                </c:pt>
                <c:pt idx="6630">
                  <c:v>0.58425039302558246</c:v>
                </c:pt>
                <c:pt idx="6631">
                  <c:v>0.58425039302558246</c:v>
                </c:pt>
                <c:pt idx="6632">
                  <c:v>0.5841074746319852</c:v>
                </c:pt>
                <c:pt idx="6633">
                  <c:v>0.58396455623838794</c:v>
                </c:pt>
                <c:pt idx="6634">
                  <c:v>0.58396455623838794</c:v>
                </c:pt>
                <c:pt idx="6635">
                  <c:v>0.58382163784479069</c:v>
                </c:pt>
                <c:pt idx="6636">
                  <c:v>0.58382163784479069</c:v>
                </c:pt>
                <c:pt idx="6637">
                  <c:v>0.58382163784479069</c:v>
                </c:pt>
                <c:pt idx="6638">
                  <c:v>0.58382163784479069</c:v>
                </c:pt>
                <c:pt idx="6639">
                  <c:v>0.58367871945119343</c:v>
                </c:pt>
                <c:pt idx="6640">
                  <c:v>0.58353580105759617</c:v>
                </c:pt>
                <c:pt idx="6641">
                  <c:v>0.58339288266399891</c:v>
                </c:pt>
                <c:pt idx="6642">
                  <c:v>0.58324996427040166</c:v>
                </c:pt>
                <c:pt idx="6643">
                  <c:v>0.5831070458768044</c:v>
                </c:pt>
                <c:pt idx="6644">
                  <c:v>0.58296412748320714</c:v>
                </c:pt>
                <c:pt idx="6645">
                  <c:v>0.58282120908960988</c:v>
                </c:pt>
                <c:pt idx="6646">
                  <c:v>0.58282120908960988</c:v>
                </c:pt>
                <c:pt idx="6647">
                  <c:v>0.58282120908960988</c:v>
                </c:pt>
                <c:pt idx="6648">
                  <c:v>0.58267829069601262</c:v>
                </c:pt>
                <c:pt idx="6649">
                  <c:v>0.58267829069601262</c:v>
                </c:pt>
                <c:pt idx="6650">
                  <c:v>0.58253537230241537</c:v>
                </c:pt>
                <c:pt idx="6651">
                  <c:v>0.58239245390881811</c:v>
                </c:pt>
                <c:pt idx="6652">
                  <c:v>0.58224953551522085</c:v>
                </c:pt>
                <c:pt idx="6653">
                  <c:v>0.58224953551522085</c:v>
                </c:pt>
                <c:pt idx="6654">
                  <c:v>0.58210661712162359</c:v>
                </c:pt>
                <c:pt idx="6655">
                  <c:v>0.58196369872802634</c:v>
                </c:pt>
                <c:pt idx="6656">
                  <c:v>0.58182078033442908</c:v>
                </c:pt>
                <c:pt idx="6657">
                  <c:v>0.58167786194083182</c:v>
                </c:pt>
                <c:pt idx="6658">
                  <c:v>0.58153494354723456</c:v>
                </c:pt>
                <c:pt idx="6659">
                  <c:v>0.5813920251536373</c:v>
                </c:pt>
                <c:pt idx="6660">
                  <c:v>0.58124910676004005</c:v>
                </c:pt>
                <c:pt idx="6661">
                  <c:v>0.58124910676004005</c:v>
                </c:pt>
                <c:pt idx="6662">
                  <c:v>0.58110618836644279</c:v>
                </c:pt>
                <c:pt idx="6663">
                  <c:v>0.58110618836644279</c:v>
                </c:pt>
                <c:pt idx="6664">
                  <c:v>0.58096326997284553</c:v>
                </c:pt>
                <c:pt idx="6665">
                  <c:v>0.58096326997284553</c:v>
                </c:pt>
                <c:pt idx="6666">
                  <c:v>0.58082035157924827</c:v>
                </c:pt>
                <c:pt idx="6667">
                  <c:v>0.58067743318565102</c:v>
                </c:pt>
                <c:pt idx="6668">
                  <c:v>0.58067743318565102</c:v>
                </c:pt>
                <c:pt idx="6669">
                  <c:v>0.58053451479205376</c:v>
                </c:pt>
                <c:pt idx="6670">
                  <c:v>0.5803915963984565</c:v>
                </c:pt>
                <c:pt idx="6671">
                  <c:v>0.58024867800485924</c:v>
                </c:pt>
                <c:pt idx="6672">
                  <c:v>0.58010575961126198</c:v>
                </c:pt>
                <c:pt idx="6673">
                  <c:v>0.57996284121766473</c:v>
                </c:pt>
                <c:pt idx="6674">
                  <c:v>0.57981992282406747</c:v>
                </c:pt>
                <c:pt idx="6675">
                  <c:v>0.57981992282406747</c:v>
                </c:pt>
                <c:pt idx="6676">
                  <c:v>0.57967700443047021</c:v>
                </c:pt>
                <c:pt idx="6677">
                  <c:v>0.57953408603687295</c:v>
                </c:pt>
                <c:pt idx="6678">
                  <c:v>0.5793911676432757</c:v>
                </c:pt>
                <c:pt idx="6679">
                  <c:v>0.57924824924967844</c:v>
                </c:pt>
                <c:pt idx="6680">
                  <c:v>0.57924824924967844</c:v>
                </c:pt>
                <c:pt idx="6681">
                  <c:v>0.57910533085608118</c:v>
                </c:pt>
                <c:pt idx="6682">
                  <c:v>0.57896241246248392</c:v>
                </c:pt>
                <c:pt idx="6683">
                  <c:v>0.57881949406888666</c:v>
                </c:pt>
                <c:pt idx="6684">
                  <c:v>0.57881949406888666</c:v>
                </c:pt>
                <c:pt idx="6685">
                  <c:v>0.57881949406888666</c:v>
                </c:pt>
                <c:pt idx="6686">
                  <c:v>0.57867657567528941</c:v>
                </c:pt>
                <c:pt idx="6687">
                  <c:v>0.57853365728169215</c:v>
                </c:pt>
                <c:pt idx="6688">
                  <c:v>0.57839073888809489</c:v>
                </c:pt>
                <c:pt idx="6689">
                  <c:v>0.57824782049449763</c:v>
                </c:pt>
                <c:pt idx="6690">
                  <c:v>0.57810490210090038</c:v>
                </c:pt>
                <c:pt idx="6691">
                  <c:v>0.57810490210090038</c:v>
                </c:pt>
                <c:pt idx="6692">
                  <c:v>0.57796198370730312</c:v>
                </c:pt>
                <c:pt idx="6693">
                  <c:v>0.57781906531370586</c:v>
                </c:pt>
                <c:pt idx="6694">
                  <c:v>0.5776761469201086</c:v>
                </c:pt>
                <c:pt idx="6695">
                  <c:v>0.5776761469201086</c:v>
                </c:pt>
                <c:pt idx="6696">
                  <c:v>0.57753322852651134</c:v>
                </c:pt>
                <c:pt idx="6697">
                  <c:v>0.57739031013291409</c:v>
                </c:pt>
                <c:pt idx="6698">
                  <c:v>0.57739031013291409</c:v>
                </c:pt>
                <c:pt idx="6699">
                  <c:v>0.57724739173931683</c:v>
                </c:pt>
                <c:pt idx="6700">
                  <c:v>0.57710447334571957</c:v>
                </c:pt>
                <c:pt idx="6701">
                  <c:v>0.57710447334571957</c:v>
                </c:pt>
                <c:pt idx="6702">
                  <c:v>0.57710447334571957</c:v>
                </c:pt>
                <c:pt idx="6703">
                  <c:v>0.57696155495212231</c:v>
                </c:pt>
                <c:pt idx="6704">
                  <c:v>0.57696155495212231</c:v>
                </c:pt>
                <c:pt idx="6705">
                  <c:v>0.57681863655852506</c:v>
                </c:pt>
                <c:pt idx="6706">
                  <c:v>0.5766757181649278</c:v>
                </c:pt>
                <c:pt idx="6707">
                  <c:v>0.57653279977133054</c:v>
                </c:pt>
                <c:pt idx="6708">
                  <c:v>0.57638988137773328</c:v>
                </c:pt>
                <c:pt idx="6709">
                  <c:v>0.57624696298413602</c:v>
                </c:pt>
                <c:pt idx="6710">
                  <c:v>0.57610404459053877</c:v>
                </c:pt>
                <c:pt idx="6711">
                  <c:v>0.57610404459053877</c:v>
                </c:pt>
                <c:pt idx="6712">
                  <c:v>0.57596112619694151</c:v>
                </c:pt>
                <c:pt idx="6713">
                  <c:v>0.57596112619694151</c:v>
                </c:pt>
                <c:pt idx="6714">
                  <c:v>0.57581820780334425</c:v>
                </c:pt>
                <c:pt idx="6715">
                  <c:v>0.57567528940974699</c:v>
                </c:pt>
                <c:pt idx="6716">
                  <c:v>0.57553237101614974</c:v>
                </c:pt>
                <c:pt idx="6717">
                  <c:v>0.57538945262255248</c:v>
                </c:pt>
                <c:pt idx="6718">
                  <c:v>0.57538945262255248</c:v>
                </c:pt>
                <c:pt idx="6719">
                  <c:v>0.57524653422895522</c:v>
                </c:pt>
                <c:pt idx="6720">
                  <c:v>0.57524653422895522</c:v>
                </c:pt>
                <c:pt idx="6721">
                  <c:v>0.57510361583535796</c:v>
                </c:pt>
                <c:pt idx="6722">
                  <c:v>0.5749606974417607</c:v>
                </c:pt>
                <c:pt idx="6723">
                  <c:v>0.5749606974417607</c:v>
                </c:pt>
                <c:pt idx="6724">
                  <c:v>0.57481777904816345</c:v>
                </c:pt>
                <c:pt idx="6725">
                  <c:v>0.57481777904816345</c:v>
                </c:pt>
                <c:pt idx="6726">
                  <c:v>0.57481777904816345</c:v>
                </c:pt>
                <c:pt idx="6727">
                  <c:v>0.57481777904816345</c:v>
                </c:pt>
                <c:pt idx="6728">
                  <c:v>0.57467486065456619</c:v>
                </c:pt>
                <c:pt idx="6729">
                  <c:v>0.57453194226096893</c:v>
                </c:pt>
                <c:pt idx="6730">
                  <c:v>0.57438902386737167</c:v>
                </c:pt>
                <c:pt idx="6731">
                  <c:v>0.57438902386737167</c:v>
                </c:pt>
                <c:pt idx="6732">
                  <c:v>0.57438902386737167</c:v>
                </c:pt>
                <c:pt idx="6733">
                  <c:v>0.57438902386737167</c:v>
                </c:pt>
                <c:pt idx="6734">
                  <c:v>0.57424610547377442</c:v>
                </c:pt>
                <c:pt idx="6735">
                  <c:v>0.57410318708017716</c:v>
                </c:pt>
                <c:pt idx="6736">
                  <c:v>0.5739602686865799</c:v>
                </c:pt>
                <c:pt idx="6737">
                  <c:v>0.5739602686865799</c:v>
                </c:pt>
                <c:pt idx="6738">
                  <c:v>0.57381735029298264</c:v>
                </c:pt>
                <c:pt idx="6739">
                  <c:v>0.57367443189938538</c:v>
                </c:pt>
                <c:pt idx="6740">
                  <c:v>0.57367443189938538</c:v>
                </c:pt>
                <c:pt idx="6741">
                  <c:v>0.57353151350578813</c:v>
                </c:pt>
                <c:pt idx="6742">
                  <c:v>0.57353151350578813</c:v>
                </c:pt>
                <c:pt idx="6743">
                  <c:v>0.57338859511219087</c:v>
                </c:pt>
                <c:pt idx="6744">
                  <c:v>0.57338859511219087</c:v>
                </c:pt>
                <c:pt idx="6745">
                  <c:v>0.57324567671859361</c:v>
                </c:pt>
                <c:pt idx="6746">
                  <c:v>0.57324567671859361</c:v>
                </c:pt>
                <c:pt idx="6747">
                  <c:v>0.57324567671859361</c:v>
                </c:pt>
                <c:pt idx="6748">
                  <c:v>0.57310275832499635</c:v>
                </c:pt>
                <c:pt idx="6749">
                  <c:v>0.5729598399313991</c:v>
                </c:pt>
                <c:pt idx="6750">
                  <c:v>0.5729598399313991</c:v>
                </c:pt>
                <c:pt idx="6751">
                  <c:v>0.5729598399313991</c:v>
                </c:pt>
                <c:pt idx="6752">
                  <c:v>0.5729598399313991</c:v>
                </c:pt>
                <c:pt idx="6753">
                  <c:v>0.57281692153780184</c:v>
                </c:pt>
                <c:pt idx="6754">
                  <c:v>0.57267400314420458</c:v>
                </c:pt>
                <c:pt idx="6755">
                  <c:v>0.57253108475060732</c:v>
                </c:pt>
                <c:pt idx="6756">
                  <c:v>0.57238816635701006</c:v>
                </c:pt>
                <c:pt idx="6757">
                  <c:v>0.57238816635701006</c:v>
                </c:pt>
                <c:pt idx="6758">
                  <c:v>0.57224524796341292</c:v>
                </c:pt>
                <c:pt idx="6759">
                  <c:v>0.57224524796341292</c:v>
                </c:pt>
                <c:pt idx="6760">
                  <c:v>0.57224524796341292</c:v>
                </c:pt>
                <c:pt idx="6761">
                  <c:v>0.57224524796341292</c:v>
                </c:pt>
                <c:pt idx="6762">
                  <c:v>0.57210232956981566</c:v>
                </c:pt>
                <c:pt idx="6763">
                  <c:v>0.5719594111762184</c:v>
                </c:pt>
                <c:pt idx="6764">
                  <c:v>0.57181649278262114</c:v>
                </c:pt>
                <c:pt idx="6765">
                  <c:v>0.57181649278262114</c:v>
                </c:pt>
                <c:pt idx="6766">
                  <c:v>0.57181649278262114</c:v>
                </c:pt>
                <c:pt idx="6767">
                  <c:v>0.57167357438902389</c:v>
                </c:pt>
                <c:pt idx="6768">
                  <c:v>0.57167357438902389</c:v>
                </c:pt>
                <c:pt idx="6769">
                  <c:v>0.57153065599542663</c:v>
                </c:pt>
                <c:pt idx="6770">
                  <c:v>0.57138773760182937</c:v>
                </c:pt>
                <c:pt idx="6771">
                  <c:v>0.57138773760182937</c:v>
                </c:pt>
                <c:pt idx="6772">
                  <c:v>0.57138773760182937</c:v>
                </c:pt>
                <c:pt idx="6773">
                  <c:v>0.57124481920823211</c:v>
                </c:pt>
                <c:pt idx="6774">
                  <c:v>0.57124481920823211</c:v>
                </c:pt>
                <c:pt idx="6775">
                  <c:v>0.57110190081463486</c:v>
                </c:pt>
                <c:pt idx="6776">
                  <c:v>0.5709589824210376</c:v>
                </c:pt>
                <c:pt idx="6777">
                  <c:v>0.57081606402744034</c:v>
                </c:pt>
                <c:pt idx="6778">
                  <c:v>0.57081606402744034</c:v>
                </c:pt>
                <c:pt idx="6779">
                  <c:v>0.57067314563384308</c:v>
                </c:pt>
                <c:pt idx="6780">
                  <c:v>0.57067314563384308</c:v>
                </c:pt>
                <c:pt idx="6781">
                  <c:v>0.57053022724024582</c:v>
                </c:pt>
                <c:pt idx="6782">
                  <c:v>0.57038730884664857</c:v>
                </c:pt>
                <c:pt idx="6783">
                  <c:v>0.57038730884664857</c:v>
                </c:pt>
                <c:pt idx="6784">
                  <c:v>0.57024439045305131</c:v>
                </c:pt>
                <c:pt idx="6785">
                  <c:v>0.57024439045305131</c:v>
                </c:pt>
                <c:pt idx="6786">
                  <c:v>0.57024439045305131</c:v>
                </c:pt>
                <c:pt idx="6787">
                  <c:v>0.57010147205945405</c:v>
                </c:pt>
                <c:pt idx="6788">
                  <c:v>0.56995855366585679</c:v>
                </c:pt>
                <c:pt idx="6789">
                  <c:v>0.56995855366585679</c:v>
                </c:pt>
                <c:pt idx="6790">
                  <c:v>0.56981563527225954</c:v>
                </c:pt>
                <c:pt idx="6791">
                  <c:v>0.56981563527225954</c:v>
                </c:pt>
                <c:pt idx="6792">
                  <c:v>0.56981563527225954</c:v>
                </c:pt>
                <c:pt idx="6793">
                  <c:v>0.56967271687866228</c:v>
                </c:pt>
                <c:pt idx="6794">
                  <c:v>0.56952979848506502</c:v>
                </c:pt>
                <c:pt idx="6795">
                  <c:v>0.56938688009146776</c:v>
                </c:pt>
                <c:pt idx="6796">
                  <c:v>0.56938688009146776</c:v>
                </c:pt>
                <c:pt idx="6797">
                  <c:v>0.5692439616978705</c:v>
                </c:pt>
                <c:pt idx="6798">
                  <c:v>0.56910104330427325</c:v>
                </c:pt>
                <c:pt idx="6799">
                  <c:v>0.56895812491067599</c:v>
                </c:pt>
                <c:pt idx="6800">
                  <c:v>0.56895812491067599</c:v>
                </c:pt>
                <c:pt idx="6801">
                  <c:v>0.56881520651707873</c:v>
                </c:pt>
                <c:pt idx="6802">
                  <c:v>0.56867228812348147</c:v>
                </c:pt>
                <c:pt idx="6803">
                  <c:v>0.56867228812348147</c:v>
                </c:pt>
                <c:pt idx="6804">
                  <c:v>0.56867228812348147</c:v>
                </c:pt>
                <c:pt idx="6805">
                  <c:v>0.56852936972988422</c:v>
                </c:pt>
                <c:pt idx="6806">
                  <c:v>0.56838645133628696</c:v>
                </c:pt>
                <c:pt idx="6807">
                  <c:v>0.56838645133628696</c:v>
                </c:pt>
                <c:pt idx="6808">
                  <c:v>0.56838645133628696</c:v>
                </c:pt>
                <c:pt idx="6809">
                  <c:v>0.5682435329426897</c:v>
                </c:pt>
                <c:pt idx="6810">
                  <c:v>0.56810061454909244</c:v>
                </c:pt>
                <c:pt idx="6811">
                  <c:v>0.5679576961554953</c:v>
                </c:pt>
                <c:pt idx="6812">
                  <c:v>0.56781477776189804</c:v>
                </c:pt>
                <c:pt idx="6813">
                  <c:v>0.56767185936830078</c:v>
                </c:pt>
                <c:pt idx="6814">
                  <c:v>0.56752894097470352</c:v>
                </c:pt>
                <c:pt idx="6815">
                  <c:v>0.56738602258110626</c:v>
                </c:pt>
                <c:pt idx="6816">
                  <c:v>0.56724310418750901</c:v>
                </c:pt>
                <c:pt idx="6817">
                  <c:v>0.56724310418750901</c:v>
                </c:pt>
                <c:pt idx="6818">
                  <c:v>0.56724310418750901</c:v>
                </c:pt>
                <c:pt idx="6819">
                  <c:v>0.56710018579391175</c:v>
                </c:pt>
                <c:pt idx="6820">
                  <c:v>0.56695726740031449</c:v>
                </c:pt>
                <c:pt idx="6821">
                  <c:v>0.56695726740031449</c:v>
                </c:pt>
                <c:pt idx="6822">
                  <c:v>0.56681434900671723</c:v>
                </c:pt>
                <c:pt idx="6823">
                  <c:v>0.56681434900671723</c:v>
                </c:pt>
                <c:pt idx="6824">
                  <c:v>0.56681434900671723</c:v>
                </c:pt>
                <c:pt idx="6825">
                  <c:v>0.56681434900671723</c:v>
                </c:pt>
                <c:pt idx="6826">
                  <c:v>0.56667143061311998</c:v>
                </c:pt>
                <c:pt idx="6827">
                  <c:v>0.56652851221952272</c:v>
                </c:pt>
                <c:pt idx="6828">
                  <c:v>0.56638559382592546</c:v>
                </c:pt>
                <c:pt idx="6829">
                  <c:v>0.5662426754323282</c:v>
                </c:pt>
                <c:pt idx="6830">
                  <c:v>0.56609975703873094</c:v>
                </c:pt>
                <c:pt idx="6831">
                  <c:v>0.56609975703873094</c:v>
                </c:pt>
                <c:pt idx="6832">
                  <c:v>0.56595683864513369</c:v>
                </c:pt>
                <c:pt idx="6833">
                  <c:v>0.56581392025153643</c:v>
                </c:pt>
                <c:pt idx="6834">
                  <c:v>0.56567100185793917</c:v>
                </c:pt>
                <c:pt idx="6835">
                  <c:v>0.56552808346434191</c:v>
                </c:pt>
                <c:pt idx="6836">
                  <c:v>0.56538516507074466</c:v>
                </c:pt>
                <c:pt idx="6837">
                  <c:v>0.5652422466771474</c:v>
                </c:pt>
                <c:pt idx="6838">
                  <c:v>0.56509932828355014</c:v>
                </c:pt>
                <c:pt idx="6839">
                  <c:v>0.56495640988995288</c:v>
                </c:pt>
                <c:pt idx="6840">
                  <c:v>0.56481349149635562</c:v>
                </c:pt>
                <c:pt idx="6841">
                  <c:v>0.56467057310275837</c:v>
                </c:pt>
                <c:pt idx="6842">
                  <c:v>0.56452765470916111</c:v>
                </c:pt>
                <c:pt idx="6843">
                  <c:v>0.56438473631556385</c:v>
                </c:pt>
                <c:pt idx="6844">
                  <c:v>0.56438473631556385</c:v>
                </c:pt>
                <c:pt idx="6845">
                  <c:v>0.56438473631556385</c:v>
                </c:pt>
                <c:pt idx="6846">
                  <c:v>0.56438473631556385</c:v>
                </c:pt>
                <c:pt idx="6847">
                  <c:v>0.56438473631556385</c:v>
                </c:pt>
                <c:pt idx="6848">
                  <c:v>0.56424181792196659</c:v>
                </c:pt>
                <c:pt idx="6849">
                  <c:v>0.56424181792196659</c:v>
                </c:pt>
                <c:pt idx="6850">
                  <c:v>0.56409889952836934</c:v>
                </c:pt>
                <c:pt idx="6851">
                  <c:v>0.56409889952836934</c:v>
                </c:pt>
                <c:pt idx="6852">
                  <c:v>0.56409889952836934</c:v>
                </c:pt>
                <c:pt idx="6853">
                  <c:v>0.56395598113477208</c:v>
                </c:pt>
                <c:pt idx="6854">
                  <c:v>0.56395598113477208</c:v>
                </c:pt>
                <c:pt idx="6855">
                  <c:v>0.56381306274117482</c:v>
                </c:pt>
                <c:pt idx="6856">
                  <c:v>0.56367014434757756</c:v>
                </c:pt>
                <c:pt idx="6857">
                  <c:v>0.56367014434757756</c:v>
                </c:pt>
                <c:pt idx="6858">
                  <c:v>0.5635272259539803</c:v>
                </c:pt>
                <c:pt idx="6859">
                  <c:v>0.5635272259539803</c:v>
                </c:pt>
                <c:pt idx="6860">
                  <c:v>0.56338430756038305</c:v>
                </c:pt>
                <c:pt idx="6861">
                  <c:v>0.56324138916678579</c:v>
                </c:pt>
                <c:pt idx="6862">
                  <c:v>0.56324138916678579</c:v>
                </c:pt>
                <c:pt idx="6863">
                  <c:v>0.56309847077318853</c:v>
                </c:pt>
                <c:pt idx="6864">
                  <c:v>0.56309847077318853</c:v>
                </c:pt>
                <c:pt idx="6865">
                  <c:v>0.56309847077318853</c:v>
                </c:pt>
                <c:pt idx="6866">
                  <c:v>0.56295555237959127</c:v>
                </c:pt>
                <c:pt idx="6867">
                  <c:v>0.56295555237959127</c:v>
                </c:pt>
                <c:pt idx="6868">
                  <c:v>0.56281263398599402</c:v>
                </c:pt>
                <c:pt idx="6869">
                  <c:v>0.56281263398599402</c:v>
                </c:pt>
                <c:pt idx="6870">
                  <c:v>0.56281263398599402</c:v>
                </c:pt>
                <c:pt idx="6871">
                  <c:v>0.56266971559239676</c:v>
                </c:pt>
                <c:pt idx="6872">
                  <c:v>0.56266971559239676</c:v>
                </c:pt>
                <c:pt idx="6873">
                  <c:v>0.56266971559239676</c:v>
                </c:pt>
                <c:pt idx="6874">
                  <c:v>0.56266971559239676</c:v>
                </c:pt>
                <c:pt idx="6875">
                  <c:v>0.56266971559239676</c:v>
                </c:pt>
                <c:pt idx="6876">
                  <c:v>0.56266971559239676</c:v>
                </c:pt>
                <c:pt idx="6877">
                  <c:v>0.5625267971987995</c:v>
                </c:pt>
                <c:pt idx="6878">
                  <c:v>0.56238387880520224</c:v>
                </c:pt>
                <c:pt idx="6879">
                  <c:v>0.56224096041160498</c:v>
                </c:pt>
                <c:pt idx="6880">
                  <c:v>0.56209804201800773</c:v>
                </c:pt>
                <c:pt idx="6881">
                  <c:v>0.56195512362441047</c:v>
                </c:pt>
                <c:pt idx="6882">
                  <c:v>0.56195512362441047</c:v>
                </c:pt>
                <c:pt idx="6883">
                  <c:v>0.56181220523081321</c:v>
                </c:pt>
                <c:pt idx="6884">
                  <c:v>0.56166928683721595</c:v>
                </c:pt>
                <c:pt idx="6885">
                  <c:v>0.5615263684436187</c:v>
                </c:pt>
                <c:pt idx="6886">
                  <c:v>0.5615263684436187</c:v>
                </c:pt>
                <c:pt idx="6887">
                  <c:v>0.5615263684436187</c:v>
                </c:pt>
                <c:pt idx="6888">
                  <c:v>0.56138345005002144</c:v>
                </c:pt>
                <c:pt idx="6889">
                  <c:v>0.56124053165642418</c:v>
                </c:pt>
                <c:pt idx="6890">
                  <c:v>0.56109761326282692</c:v>
                </c:pt>
                <c:pt idx="6891">
                  <c:v>0.56095469486922966</c:v>
                </c:pt>
                <c:pt idx="6892">
                  <c:v>0.56095469486922966</c:v>
                </c:pt>
                <c:pt idx="6893">
                  <c:v>0.56081177647563241</c:v>
                </c:pt>
                <c:pt idx="6894">
                  <c:v>0.56081177647563241</c:v>
                </c:pt>
                <c:pt idx="6895">
                  <c:v>0.56066885808203515</c:v>
                </c:pt>
                <c:pt idx="6896">
                  <c:v>0.56052593968843789</c:v>
                </c:pt>
                <c:pt idx="6897">
                  <c:v>0.56052593968843789</c:v>
                </c:pt>
                <c:pt idx="6898">
                  <c:v>0.56038302129484063</c:v>
                </c:pt>
                <c:pt idx="6899">
                  <c:v>0.56024010290124338</c:v>
                </c:pt>
                <c:pt idx="6900">
                  <c:v>0.56009718450764612</c:v>
                </c:pt>
                <c:pt idx="6901">
                  <c:v>0.56009718450764612</c:v>
                </c:pt>
                <c:pt idx="6902">
                  <c:v>0.56009718450764612</c:v>
                </c:pt>
                <c:pt idx="6903">
                  <c:v>0.55995426611404886</c:v>
                </c:pt>
                <c:pt idx="6904">
                  <c:v>0.5598113477204516</c:v>
                </c:pt>
                <c:pt idx="6905">
                  <c:v>0.55966842932685434</c:v>
                </c:pt>
                <c:pt idx="6906">
                  <c:v>0.55952551093325709</c:v>
                </c:pt>
                <c:pt idx="6907">
                  <c:v>0.55952551093325709</c:v>
                </c:pt>
                <c:pt idx="6908">
                  <c:v>0.55938259253965983</c:v>
                </c:pt>
                <c:pt idx="6909">
                  <c:v>0.55923967414606257</c:v>
                </c:pt>
                <c:pt idx="6910">
                  <c:v>0.55923967414606257</c:v>
                </c:pt>
                <c:pt idx="6911">
                  <c:v>0.55909675575246531</c:v>
                </c:pt>
                <c:pt idx="6912">
                  <c:v>0.55895383735886806</c:v>
                </c:pt>
                <c:pt idx="6913">
                  <c:v>0.55895383735886806</c:v>
                </c:pt>
                <c:pt idx="6914">
                  <c:v>0.5588109189652708</c:v>
                </c:pt>
                <c:pt idx="6915">
                  <c:v>0.55866800057167354</c:v>
                </c:pt>
                <c:pt idx="6916">
                  <c:v>0.55866800057167354</c:v>
                </c:pt>
                <c:pt idx="6917">
                  <c:v>0.55866800057167354</c:v>
                </c:pt>
                <c:pt idx="6918">
                  <c:v>0.55852508217807628</c:v>
                </c:pt>
                <c:pt idx="6919">
                  <c:v>0.55838216378447902</c:v>
                </c:pt>
                <c:pt idx="6920">
                  <c:v>0.55823924539088177</c:v>
                </c:pt>
                <c:pt idx="6921">
                  <c:v>0.55809632699728451</c:v>
                </c:pt>
                <c:pt idx="6922">
                  <c:v>0.55795340860368725</c:v>
                </c:pt>
                <c:pt idx="6923">
                  <c:v>0.55781049021008999</c:v>
                </c:pt>
                <c:pt idx="6924">
                  <c:v>0.55781049021008999</c:v>
                </c:pt>
                <c:pt idx="6925">
                  <c:v>0.55766757181649274</c:v>
                </c:pt>
                <c:pt idx="6926">
                  <c:v>0.55766757181649274</c:v>
                </c:pt>
                <c:pt idx="6927">
                  <c:v>0.55752465342289548</c:v>
                </c:pt>
                <c:pt idx="6928">
                  <c:v>0.55752465342289548</c:v>
                </c:pt>
                <c:pt idx="6929">
                  <c:v>0.55738173502929822</c:v>
                </c:pt>
                <c:pt idx="6930">
                  <c:v>0.55723881663570096</c:v>
                </c:pt>
                <c:pt idx="6931">
                  <c:v>0.5570958982421037</c:v>
                </c:pt>
                <c:pt idx="6932">
                  <c:v>0.5570958982421037</c:v>
                </c:pt>
                <c:pt idx="6933">
                  <c:v>0.5570958982421037</c:v>
                </c:pt>
                <c:pt idx="6934">
                  <c:v>0.55695297984850645</c:v>
                </c:pt>
                <c:pt idx="6935">
                  <c:v>0.55681006145490919</c:v>
                </c:pt>
                <c:pt idx="6936">
                  <c:v>0.55681006145490919</c:v>
                </c:pt>
                <c:pt idx="6937">
                  <c:v>0.55666714306131193</c:v>
                </c:pt>
                <c:pt idx="6938">
                  <c:v>0.55652422466771467</c:v>
                </c:pt>
                <c:pt idx="6939">
                  <c:v>0.55638130627411742</c:v>
                </c:pt>
                <c:pt idx="6940">
                  <c:v>0.55638130627411742</c:v>
                </c:pt>
                <c:pt idx="6941">
                  <c:v>0.55638130627411742</c:v>
                </c:pt>
                <c:pt idx="6942">
                  <c:v>0.55638130627411742</c:v>
                </c:pt>
                <c:pt idx="6943">
                  <c:v>0.55638130627411742</c:v>
                </c:pt>
                <c:pt idx="6944">
                  <c:v>0.55623838788052016</c:v>
                </c:pt>
                <c:pt idx="6945">
                  <c:v>0.5560954694869229</c:v>
                </c:pt>
                <c:pt idx="6946">
                  <c:v>0.5560954694869229</c:v>
                </c:pt>
                <c:pt idx="6947">
                  <c:v>0.55595255109332564</c:v>
                </c:pt>
                <c:pt idx="6948">
                  <c:v>0.55595255109332564</c:v>
                </c:pt>
                <c:pt idx="6949">
                  <c:v>0.55580963269972838</c:v>
                </c:pt>
                <c:pt idx="6950">
                  <c:v>0.55566671430613113</c:v>
                </c:pt>
                <c:pt idx="6951">
                  <c:v>0.55552379591253387</c:v>
                </c:pt>
                <c:pt idx="6952">
                  <c:v>0.55538087751893661</c:v>
                </c:pt>
                <c:pt idx="6953">
                  <c:v>0.55538087751893661</c:v>
                </c:pt>
                <c:pt idx="6954">
                  <c:v>0.55523795912533935</c:v>
                </c:pt>
                <c:pt idx="6955">
                  <c:v>0.5550950407317421</c:v>
                </c:pt>
                <c:pt idx="6956">
                  <c:v>0.55495212233814484</c:v>
                </c:pt>
                <c:pt idx="6957">
                  <c:v>0.55480920394454769</c:v>
                </c:pt>
                <c:pt idx="6958">
                  <c:v>0.55466628555095043</c:v>
                </c:pt>
                <c:pt idx="6959">
                  <c:v>0.55452336715735318</c:v>
                </c:pt>
                <c:pt idx="6960">
                  <c:v>0.55438044876375592</c:v>
                </c:pt>
                <c:pt idx="6961">
                  <c:v>0.55438044876375592</c:v>
                </c:pt>
                <c:pt idx="6962">
                  <c:v>0.55438044876375592</c:v>
                </c:pt>
                <c:pt idx="6963">
                  <c:v>0.55423753037015866</c:v>
                </c:pt>
                <c:pt idx="6964">
                  <c:v>0.55423753037015866</c:v>
                </c:pt>
                <c:pt idx="6965">
                  <c:v>0.5540946119765614</c:v>
                </c:pt>
                <c:pt idx="6966">
                  <c:v>0.55395169358296414</c:v>
                </c:pt>
                <c:pt idx="6967">
                  <c:v>0.55380877518936689</c:v>
                </c:pt>
                <c:pt idx="6968">
                  <c:v>0.55380877518936689</c:v>
                </c:pt>
                <c:pt idx="6969">
                  <c:v>0.55366585679576963</c:v>
                </c:pt>
                <c:pt idx="6970">
                  <c:v>0.55352293840217237</c:v>
                </c:pt>
                <c:pt idx="6971">
                  <c:v>0.55338002000857511</c:v>
                </c:pt>
                <c:pt idx="6972">
                  <c:v>0.55323710161497786</c:v>
                </c:pt>
                <c:pt idx="6973">
                  <c:v>0.55323710161497786</c:v>
                </c:pt>
                <c:pt idx="6974">
                  <c:v>0.5530941832213806</c:v>
                </c:pt>
                <c:pt idx="6975">
                  <c:v>0.55295126482778334</c:v>
                </c:pt>
                <c:pt idx="6976">
                  <c:v>0.55280834643418608</c:v>
                </c:pt>
                <c:pt idx="6977">
                  <c:v>0.55280834643418608</c:v>
                </c:pt>
                <c:pt idx="6978">
                  <c:v>0.55266542804058882</c:v>
                </c:pt>
                <c:pt idx="6979">
                  <c:v>0.55252250964699157</c:v>
                </c:pt>
                <c:pt idx="6980">
                  <c:v>0.55252250964699157</c:v>
                </c:pt>
                <c:pt idx="6981">
                  <c:v>0.55237959125339431</c:v>
                </c:pt>
                <c:pt idx="6982">
                  <c:v>0.55237959125339431</c:v>
                </c:pt>
                <c:pt idx="6983">
                  <c:v>0.55237959125339431</c:v>
                </c:pt>
                <c:pt idx="6984">
                  <c:v>0.55237959125339431</c:v>
                </c:pt>
                <c:pt idx="6985">
                  <c:v>0.55237959125339431</c:v>
                </c:pt>
                <c:pt idx="6986">
                  <c:v>0.55223667285979705</c:v>
                </c:pt>
                <c:pt idx="6987">
                  <c:v>0.55209375446619979</c:v>
                </c:pt>
                <c:pt idx="6988">
                  <c:v>0.55195083607260254</c:v>
                </c:pt>
                <c:pt idx="6989">
                  <c:v>0.55180791767900528</c:v>
                </c:pt>
                <c:pt idx="6990">
                  <c:v>0.55180791767900528</c:v>
                </c:pt>
                <c:pt idx="6991">
                  <c:v>0.55166499928540802</c:v>
                </c:pt>
                <c:pt idx="6992">
                  <c:v>0.55152208089181076</c:v>
                </c:pt>
                <c:pt idx="6993">
                  <c:v>0.55152208089181076</c:v>
                </c:pt>
                <c:pt idx="6994">
                  <c:v>0.5513791624982135</c:v>
                </c:pt>
                <c:pt idx="6995">
                  <c:v>0.55123624410461625</c:v>
                </c:pt>
                <c:pt idx="6996">
                  <c:v>0.55109332571101899</c:v>
                </c:pt>
                <c:pt idx="6997">
                  <c:v>0.55095040731742173</c:v>
                </c:pt>
                <c:pt idx="6998">
                  <c:v>0.55095040731742173</c:v>
                </c:pt>
                <c:pt idx="6999">
                  <c:v>0.55080748892382447</c:v>
                </c:pt>
                <c:pt idx="7000">
                  <c:v>0.55066457053022722</c:v>
                </c:pt>
                <c:pt idx="7001">
                  <c:v>0.55066457053022722</c:v>
                </c:pt>
                <c:pt idx="7002">
                  <c:v>0.55052165213662996</c:v>
                </c:pt>
                <c:pt idx="7003">
                  <c:v>0.55052165213662996</c:v>
                </c:pt>
                <c:pt idx="7004">
                  <c:v>0.55037873374303281</c:v>
                </c:pt>
                <c:pt idx="7005">
                  <c:v>0.55023581534943555</c:v>
                </c:pt>
                <c:pt idx="7006">
                  <c:v>0.5500928969558383</c:v>
                </c:pt>
                <c:pt idx="7007">
                  <c:v>0.5500928969558383</c:v>
                </c:pt>
                <c:pt idx="7008">
                  <c:v>0.5500928969558383</c:v>
                </c:pt>
                <c:pt idx="7009">
                  <c:v>0.54994997856224104</c:v>
                </c:pt>
                <c:pt idx="7010">
                  <c:v>0.54980706016864378</c:v>
                </c:pt>
                <c:pt idx="7011">
                  <c:v>0.54966414177504652</c:v>
                </c:pt>
                <c:pt idx="7012">
                  <c:v>0.54952122338144926</c:v>
                </c:pt>
                <c:pt idx="7013">
                  <c:v>0.54937830498785201</c:v>
                </c:pt>
                <c:pt idx="7014">
                  <c:v>0.54923538659425475</c:v>
                </c:pt>
                <c:pt idx="7015">
                  <c:v>0.54909246820065749</c:v>
                </c:pt>
                <c:pt idx="7016">
                  <c:v>0.54894954980706023</c:v>
                </c:pt>
                <c:pt idx="7017">
                  <c:v>0.54880663141346298</c:v>
                </c:pt>
                <c:pt idx="7018">
                  <c:v>0.54880663141346298</c:v>
                </c:pt>
                <c:pt idx="7019">
                  <c:v>0.54866371301986572</c:v>
                </c:pt>
                <c:pt idx="7020">
                  <c:v>0.54866371301986572</c:v>
                </c:pt>
                <c:pt idx="7021">
                  <c:v>0.54852079462626846</c:v>
                </c:pt>
                <c:pt idx="7022">
                  <c:v>0.5483778762326712</c:v>
                </c:pt>
                <c:pt idx="7023">
                  <c:v>0.54823495783907394</c:v>
                </c:pt>
                <c:pt idx="7024">
                  <c:v>0.54823495783907394</c:v>
                </c:pt>
                <c:pt idx="7025">
                  <c:v>0.54823495783907394</c:v>
                </c:pt>
                <c:pt idx="7026">
                  <c:v>0.54809203944547669</c:v>
                </c:pt>
                <c:pt idx="7027">
                  <c:v>0.54794912105187943</c:v>
                </c:pt>
                <c:pt idx="7028">
                  <c:v>0.54794912105187943</c:v>
                </c:pt>
                <c:pt idx="7029">
                  <c:v>0.54780620265828217</c:v>
                </c:pt>
                <c:pt idx="7030">
                  <c:v>0.54766328426468491</c:v>
                </c:pt>
                <c:pt idx="7031">
                  <c:v>0.54752036587108766</c:v>
                </c:pt>
                <c:pt idx="7032">
                  <c:v>0.54752036587108766</c:v>
                </c:pt>
                <c:pt idx="7033">
                  <c:v>0.5473774474774904</c:v>
                </c:pt>
                <c:pt idx="7034">
                  <c:v>0.54723452908389314</c:v>
                </c:pt>
                <c:pt idx="7035">
                  <c:v>0.54709161069029588</c:v>
                </c:pt>
                <c:pt idx="7036">
                  <c:v>0.54694869229669862</c:v>
                </c:pt>
                <c:pt idx="7037">
                  <c:v>0.54680577390310137</c:v>
                </c:pt>
                <c:pt idx="7038">
                  <c:v>0.54666285550950411</c:v>
                </c:pt>
                <c:pt idx="7039">
                  <c:v>0.54666285550950411</c:v>
                </c:pt>
                <c:pt idx="7040">
                  <c:v>0.54666285550950411</c:v>
                </c:pt>
                <c:pt idx="7041">
                  <c:v>0.54651993711590685</c:v>
                </c:pt>
                <c:pt idx="7042">
                  <c:v>0.54637701872230959</c:v>
                </c:pt>
                <c:pt idx="7043">
                  <c:v>0.54623410032871234</c:v>
                </c:pt>
                <c:pt idx="7044">
                  <c:v>0.54623410032871234</c:v>
                </c:pt>
                <c:pt idx="7045">
                  <c:v>0.54609118193511508</c:v>
                </c:pt>
                <c:pt idx="7046">
                  <c:v>0.54594826354151782</c:v>
                </c:pt>
                <c:pt idx="7047">
                  <c:v>0.54594826354151782</c:v>
                </c:pt>
                <c:pt idx="7048">
                  <c:v>0.54580534514792056</c:v>
                </c:pt>
                <c:pt idx="7049">
                  <c:v>0.54580534514792056</c:v>
                </c:pt>
                <c:pt idx="7050">
                  <c:v>0.5456624267543233</c:v>
                </c:pt>
                <c:pt idx="7051">
                  <c:v>0.54551950836072605</c:v>
                </c:pt>
                <c:pt idx="7052">
                  <c:v>0.54537658996712879</c:v>
                </c:pt>
                <c:pt idx="7053">
                  <c:v>0.54537658996712879</c:v>
                </c:pt>
                <c:pt idx="7054">
                  <c:v>0.54523367157353153</c:v>
                </c:pt>
                <c:pt idx="7055">
                  <c:v>0.54509075317993427</c:v>
                </c:pt>
                <c:pt idx="7056">
                  <c:v>0.54494783478633702</c:v>
                </c:pt>
                <c:pt idx="7057">
                  <c:v>0.54494783478633702</c:v>
                </c:pt>
                <c:pt idx="7058">
                  <c:v>0.54480491639273976</c:v>
                </c:pt>
                <c:pt idx="7059">
                  <c:v>0.54480491639273976</c:v>
                </c:pt>
                <c:pt idx="7060">
                  <c:v>0.54480491639273976</c:v>
                </c:pt>
                <c:pt idx="7061">
                  <c:v>0.5446619979991425</c:v>
                </c:pt>
                <c:pt idx="7062">
                  <c:v>0.54451907960554524</c:v>
                </c:pt>
                <c:pt idx="7063">
                  <c:v>0.54437616121194798</c:v>
                </c:pt>
                <c:pt idx="7064">
                  <c:v>0.54423324281835073</c:v>
                </c:pt>
                <c:pt idx="7065">
                  <c:v>0.54423324281835073</c:v>
                </c:pt>
                <c:pt idx="7066">
                  <c:v>0.54409032442475347</c:v>
                </c:pt>
                <c:pt idx="7067">
                  <c:v>0.54409032442475347</c:v>
                </c:pt>
                <c:pt idx="7068">
                  <c:v>0.54409032442475347</c:v>
                </c:pt>
                <c:pt idx="7069">
                  <c:v>0.54394740603115621</c:v>
                </c:pt>
                <c:pt idx="7070">
                  <c:v>0.54394740603115621</c:v>
                </c:pt>
                <c:pt idx="7071">
                  <c:v>0.54380448763755895</c:v>
                </c:pt>
                <c:pt idx="7072">
                  <c:v>0.5436615692439617</c:v>
                </c:pt>
                <c:pt idx="7073">
                  <c:v>0.54351865085036444</c:v>
                </c:pt>
                <c:pt idx="7074">
                  <c:v>0.54337573245676718</c:v>
                </c:pt>
                <c:pt idx="7075">
                  <c:v>0.54337573245676718</c:v>
                </c:pt>
                <c:pt idx="7076">
                  <c:v>0.54323281406316992</c:v>
                </c:pt>
                <c:pt idx="7077">
                  <c:v>0.54308989566957266</c:v>
                </c:pt>
                <c:pt idx="7078">
                  <c:v>0.54308989566957266</c:v>
                </c:pt>
                <c:pt idx="7079">
                  <c:v>0.54294697727597541</c:v>
                </c:pt>
                <c:pt idx="7080">
                  <c:v>0.54280405888237815</c:v>
                </c:pt>
                <c:pt idx="7081">
                  <c:v>0.54280405888237815</c:v>
                </c:pt>
                <c:pt idx="7082">
                  <c:v>0.54266114048878089</c:v>
                </c:pt>
                <c:pt idx="7083">
                  <c:v>0.54251822209518363</c:v>
                </c:pt>
                <c:pt idx="7084">
                  <c:v>0.54237530370158638</c:v>
                </c:pt>
                <c:pt idx="7085">
                  <c:v>0.54237530370158638</c:v>
                </c:pt>
                <c:pt idx="7086">
                  <c:v>0.54223238530798912</c:v>
                </c:pt>
                <c:pt idx="7087">
                  <c:v>0.54208946691439186</c:v>
                </c:pt>
                <c:pt idx="7088">
                  <c:v>0.5419465485207946</c:v>
                </c:pt>
                <c:pt idx="7089">
                  <c:v>0.5419465485207946</c:v>
                </c:pt>
                <c:pt idx="7090">
                  <c:v>0.54180363012719734</c:v>
                </c:pt>
                <c:pt idx="7091">
                  <c:v>0.54166071173360009</c:v>
                </c:pt>
                <c:pt idx="7092">
                  <c:v>0.54166071173360009</c:v>
                </c:pt>
                <c:pt idx="7093">
                  <c:v>0.54151779334000283</c:v>
                </c:pt>
                <c:pt idx="7094">
                  <c:v>0.54137487494640557</c:v>
                </c:pt>
                <c:pt idx="7095">
                  <c:v>0.54123195655280831</c:v>
                </c:pt>
                <c:pt idx="7096">
                  <c:v>0.54108903815921106</c:v>
                </c:pt>
                <c:pt idx="7097">
                  <c:v>0.5409461197656138</c:v>
                </c:pt>
                <c:pt idx="7098">
                  <c:v>0.5409461197656138</c:v>
                </c:pt>
                <c:pt idx="7099">
                  <c:v>0.54080320137201654</c:v>
                </c:pt>
                <c:pt idx="7100">
                  <c:v>0.54066028297841928</c:v>
                </c:pt>
                <c:pt idx="7101">
                  <c:v>0.54051736458482202</c:v>
                </c:pt>
                <c:pt idx="7102">
                  <c:v>0.54037444619122477</c:v>
                </c:pt>
                <c:pt idx="7103">
                  <c:v>0.54037444619122477</c:v>
                </c:pt>
                <c:pt idx="7104">
                  <c:v>0.54023152779762751</c:v>
                </c:pt>
                <c:pt idx="7105">
                  <c:v>0.54008860940403025</c:v>
                </c:pt>
                <c:pt idx="7106">
                  <c:v>0.53994569101043299</c:v>
                </c:pt>
                <c:pt idx="7107">
                  <c:v>0.53994569101043299</c:v>
                </c:pt>
                <c:pt idx="7108">
                  <c:v>0.53980277261683574</c:v>
                </c:pt>
                <c:pt idx="7109">
                  <c:v>0.53980277261683574</c:v>
                </c:pt>
                <c:pt idx="7110">
                  <c:v>0.53965985422323848</c:v>
                </c:pt>
                <c:pt idx="7111">
                  <c:v>0.53951693582964122</c:v>
                </c:pt>
                <c:pt idx="7112">
                  <c:v>0.53937401743604396</c:v>
                </c:pt>
                <c:pt idx="7113">
                  <c:v>0.53937401743604396</c:v>
                </c:pt>
                <c:pt idx="7114">
                  <c:v>0.53937401743604396</c:v>
                </c:pt>
                <c:pt idx="7115">
                  <c:v>0.5392310990424467</c:v>
                </c:pt>
                <c:pt idx="7116">
                  <c:v>0.5392310990424467</c:v>
                </c:pt>
                <c:pt idx="7117">
                  <c:v>0.53908818064884945</c:v>
                </c:pt>
                <c:pt idx="7118">
                  <c:v>0.53894526225525219</c:v>
                </c:pt>
                <c:pt idx="7119">
                  <c:v>0.53880234386165493</c:v>
                </c:pt>
                <c:pt idx="7120">
                  <c:v>0.53865942546805767</c:v>
                </c:pt>
                <c:pt idx="7121">
                  <c:v>0.53851650707446042</c:v>
                </c:pt>
                <c:pt idx="7122">
                  <c:v>0.53837358868086316</c:v>
                </c:pt>
                <c:pt idx="7123">
                  <c:v>0.5382306702872659</c:v>
                </c:pt>
                <c:pt idx="7124">
                  <c:v>0.53808775189366864</c:v>
                </c:pt>
                <c:pt idx="7125">
                  <c:v>0.53794483350007138</c:v>
                </c:pt>
                <c:pt idx="7126">
                  <c:v>0.53794483350007138</c:v>
                </c:pt>
                <c:pt idx="7127">
                  <c:v>0.53780191510647413</c:v>
                </c:pt>
                <c:pt idx="7128">
                  <c:v>0.53780191510647413</c:v>
                </c:pt>
                <c:pt idx="7129">
                  <c:v>0.53780191510647413</c:v>
                </c:pt>
                <c:pt idx="7130">
                  <c:v>0.53765899671287687</c:v>
                </c:pt>
                <c:pt idx="7131">
                  <c:v>0.53751607831927961</c:v>
                </c:pt>
                <c:pt idx="7132">
                  <c:v>0.53737315992568235</c:v>
                </c:pt>
                <c:pt idx="7133">
                  <c:v>0.53723024153208521</c:v>
                </c:pt>
                <c:pt idx="7134">
                  <c:v>0.53708732313848795</c:v>
                </c:pt>
                <c:pt idx="7135">
                  <c:v>0.53708732313848795</c:v>
                </c:pt>
                <c:pt idx="7136">
                  <c:v>0.53694440474489069</c:v>
                </c:pt>
                <c:pt idx="7137">
                  <c:v>0.53680148635129343</c:v>
                </c:pt>
                <c:pt idx="7138">
                  <c:v>0.53665856795769618</c:v>
                </c:pt>
                <c:pt idx="7139">
                  <c:v>0.53651564956409892</c:v>
                </c:pt>
                <c:pt idx="7140">
                  <c:v>0.53637273117050166</c:v>
                </c:pt>
                <c:pt idx="7141">
                  <c:v>0.5362298127769044</c:v>
                </c:pt>
                <c:pt idx="7142">
                  <c:v>0.5362298127769044</c:v>
                </c:pt>
                <c:pt idx="7143">
                  <c:v>0.5362298127769044</c:v>
                </c:pt>
                <c:pt idx="7144">
                  <c:v>0.53608689438330714</c:v>
                </c:pt>
                <c:pt idx="7145">
                  <c:v>0.53594397598970989</c:v>
                </c:pt>
                <c:pt idx="7146">
                  <c:v>0.53580105759611263</c:v>
                </c:pt>
                <c:pt idx="7147">
                  <c:v>0.53565813920251537</c:v>
                </c:pt>
                <c:pt idx="7148">
                  <c:v>0.53565813920251537</c:v>
                </c:pt>
                <c:pt idx="7149">
                  <c:v>0.53551522080891811</c:v>
                </c:pt>
                <c:pt idx="7150">
                  <c:v>0.53551522080891811</c:v>
                </c:pt>
                <c:pt idx="7151">
                  <c:v>0.53551522080891811</c:v>
                </c:pt>
                <c:pt idx="7152">
                  <c:v>0.53537230241532086</c:v>
                </c:pt>
                <c:pt idx="7153">
                  <c:v>0.5352293840217236</c:v>
                </c:pt>
                <c:pt idx="7154">
                  <c:v>0.53508646562812634</c:v>
                </c:pt>
                <c:pt idx="7155">
                  <c:v>0.53508646562812634</c:v>
                </c:pt>
                <c:pt idx="7156">
                  <c:v>0.53508646562812634</c:v>
                </c:pt>
                <c:pt idx="7157">
                  <c:v>0.53494354723452908</c:v>
                </c:pt>
                <c:pt idx="7158">
                  <c:v>0.53480062884093182</c:v>
                </c:pt>
                <c:pt idx="7159">
                  <c:v>0.53480062884093182</c:v>
                </c:pt>
                <c:pt idx="7160">
                  <c:v>0.53465771044733457</c:v>
                </c:pt>
                <c:pt idx="7161">
                  <c:v>0.53451479205373731</c:v>
                </c:pt>
                <c:pt idx="7162">
                  <c:v>0.53437187366014005</c:v>
                </c:pt>
                <c:pt idx="7163">
                  <c:v>0.53422895526654279</c:v>
                </c:pt>
                <c:pt idx="7164">
                  <c:v>0.53408603687294554</c:v>
                </c:pt>
                <c:pt idx="7165">
                  <c:v>0.53394311847934828</c:v>
                </c:pt>
                <c:pt idx="7166">
                  <c:v>0.53380020008575102</c:v>
                </c:pt>
                <c:pt idx="7167">
                  <c:v>0.53380020008575102</c:v>
                </c:pt>
                <c:pt idx="7168">
                  <c:v>0.53380020008575102</c:v>
                </c:pt>
                <c:pt idx="7169">
                  <c:v>0.53365728169215376</c:v>
                </c:pt>
                <c:pt idx="7170">
                  <c:v>0.53365728169215376</c:v>
                </c:pt>
                <c:pt idx="7171">
                  <c:v>0.53365728169215376</c:v>
                </c:pt>
                <c:pt idx="7172">
                  <c:v>0.53365728169215376</c:v>
                </c:pt>
                <c:pt idx="7173">
                  <c:v>0.53365728169215376</c:v>
                </c:pt>
                <c:pt idx="7174">
                  <c:v>0.53365728169215376</c:v>
                </c:pt>
                <c:pt idx="7175">
                  <c:v>0.53365728169215376</c:v>
                </c:pt>
                <c:pt idx="7176">
                  <c:v>0.5335143632985565</c:v>
                </c:pt>
                <c:pt idx="7177">
                  <c:v>0.5335143632985565</c:v>
                </c:pt>
                <c:pt idx="7178">
                  <c:v>0.53337144490495925</c:v>
                </c:pt>
                <c:pt idx="7179">
                  <c:v>0.53322852651136199</c:v>
                </c:pt>
                <c:pt idx="7180">
                  <c:v>0.53322852651136199</c:v>
                </c:pt>
                <c:pt idx="7181">
                  <c:v>0.53322852651136199</c:v>
                </c:pt>
                <c:pt idx="7182">
                  <c:v>0.53322852651136199</c:v>
                </c:pt>
                <c:pt idx="7183">
                  <c:v>0.53308560811776473</c:v>
                </c:pt>
                <c:pt idx="7184">
                  <c:v>0.53308560811776473</c:v>
                </c:pt>
                <c:pt idx="7185">
                  <c:v>0.53294268972416747</c:v>
                </c:pt>
                <c:pt idx="7186">
                  <c:v>0.53279977133057033</c:v>
                </c:pt>
                <c:pt idx="7187">
                  <c:v>0.53279977133057033</c:v>
                </c:pt>
                <c:pt idx="7188">
                  <c:v>0.53265685293697307</c:v>
                </c:pt>
                <c:pt idx="7189">
                  <c:v>0.53265685293697307</c:v>
                </c:pt>
                <c:pt idx="7190">
                  <c:v>0.53251393454337581</c:v>
                </c:pt>
                <c:pt idx="7191">
                  <c:v>0.53237101614977855</c:v>
                </c:pt>
                <c:pt idx="7192">
                  <c:v>0.53237101614977855</c:v>
                </c:pt>
                <c:pt idx="7193">
                  <c:v>0.53237101614977855</c:v>
                </c:pt>
                <c:pt idx="7194">
                  <c:v>0.5322280977561813</c:v>
                </c:pt>
                <c:pt idx="7195">
                  <c:v>0.5322280977561813</c:v>
                </c:pt>
                <c:pt idx="7196">
                  <c:v>0.53208517936258404</c:v>
                </c:pt>
                <c:pt idx="7197">
                  <c:v>0.53194226096898678</c:v>
                </c:pt>
                <c:pt idx="7198">
                  <c:v>0.53179934257538952</c:v>
                </c:pt>
                <c:pt idx="7199">
                  <c:v>0.53179934257538952</c:v>
                </c:pt>
                <c:pt idx="7200">
                  <c:v>0.53165642418179226</c:v>
                </c:pt>
                <c:pt idx="7201">
                  <c:v>0.53151350578819501</c:v>
                </c:pt>
                <c:pt idx="7202">
                  <c:v>0.53137058739459775</c:v>
                </c:pt>
                <c:pt idx="7203">
                  <c:v>0.53122766900100049</c:v>
                </c:pt>
                <c:pt idx="7204">
                  <c:v>0.53108475060740323</c:v>
                </c:pt>
                <c:pt idx="7205">
                  <c:v>0.53094183221380598</c:v>
                </c:pt>
                <c:pt idx="7206">
                  <c:v>0.53079891382020872</c:v>
                </c:pt>
                <c:pt idx="7207">
                  <c:v>0.53079891382020872</c:v>
                </c:pt>
                <c:pt idx="7208">
                  <c:v>0.53065599542661146</c:v>
                </c:pt>
                <c:pt idx="7209">
                  <c:v>0.53065599542661146</c:v>
                </c:pt>
                <c:pt idx="7210">
                  <c:v>0.5305130770330142</c:v>
                </c:pt>
                <c:pt idx="7211">
                  <c:v>0.5305130770330142</c:v>
                </c:pt>
                <c:pt idx="7212">
                  <c:v>0.53037015863941694</c:v>
                </c:pt>
                <c:pt idx="7213">
                  <c:v>0.53022724024581969</c:v>
                </c:pt>
                <c:pt idx="7214">
                  <c:v>0.53008432185222243</c:v>
                </c:pt>
                <c:pt idx="7215">
                  <c:v>0.52994140345862517</c:v>
                </c:pt>
                <c:pt idx="7216">
                  <c:v>0.52979848506502791</c:v>
                </c:pt>
                <c:pt idx="7217">
                  <c:v>0.52965556667143066</c:v>
                </c:pt>
                <c:pt idx="7218">
                  <c:v>0.5295126482778334</c:v>
                </c:pt>
                <c:pt idx="7219">
                  <c:v>0.52936972988423614</c:v>
                </c:pt>
                <c:pt idx="7220">
                  <c:v>0.52922681149063888</c:v>
                </c:pt>
                <c:pt idx="7221">
                  <c:v>0.52908389309704162</c:v>
                </c:pt>
                <c:pt idx="7222">
                  <c:v>0.52894097470344437</c:v>
                </c:pt>
                <c:pt idx="7223">
                  <c:v>0.52879805630984711</c:v>
                </c:pt>
                <c:pt idx="7224">
                  <c:v>0.52879805630984711</c:v>
                </c:pt>
                <c:pt idx="7225">
                  <c:v>0.52865513791624985</c:v>
                </c:pt>
                <c:pt idx="7226">
                  <c:v>0.52851221952265259</c:v>
                </c:pt>
                <c:pt idx="7227">
                  <c:v>0.52836930112905534</c:v>
                </c:pt>
                <c:pt idx="7228">
                  <c:v>0.52822638273545808</c:v>
                </c:pt>
                <c:pt idx="7229">
                  <c:v>0.52808346434186082</c:v>
                </c:pt>
                <c:pt idx="7230">
                  <c:v>0.52808346434186082</c:v>
                </c:pt>
                <c:pt idx="7231">
                  <c:v>0.52794054594826356</c:v>
                </c:pt>
                <c:pt idx="7232">
                  <c:v>0.5277976275546663</c:v>
                </c:pt>
                <c:pt idx="7233">
                  <c:v>0.52765470916106905</c:v>
                </c:pt>
                <c:pt idx="7234">
                  <c:v>0.52765470916106905</c:v>
                </c:pt>
                <c:pt idx="7235">
                  <c:v>0.52751179076747179</c:v>
                </c:pt>
                <c:pt idx="7236">
                  <c:v>0.52736887237387453</c:v>
                </c:pt>
                <c:pt idx="7237">
                  <c:v>0.52722595398027727</c:v>
                </c:pt>
                <c:pt idx="7238">
                  <c:v>0.52722595398027727</c:v>
                </c:pt>
                <c:pt idx="7239">
                  <c:v>0.52708303558668002</c:v>
                </c:pt>
                <c:pt idx="7240">
                  <c:v>0.52708303558668002</c:v>
                </c:pt>
                <c:pt idx="7241">
                  <c:v>0.52694011719308276</c:v>
                </c:pt>
                <c:pt idx="7242">
                  <c:v>0.52694011719308276</c:v>
                </c:pt>
                <c:pt idx="7243">
                  <c:v>0.5267971987994855</c:v>
                </c:pt>
                <c:pt idx="7244">
                  <c:v>0.5267971987994855</c:v>
                </c:pt>
                <c:pt idx="7245">
                  <c:v>0.5267971987994855</c:v>
                </c:pt>
                <c:pt idx="7246">
                  <c:v>0.52665428040588824</c:v>
                </c:pt>
                <c:pt idx="7247">
                  <c:v>0.52651136201229098</c:v>
                </c:pt>
                <c:pt idx="7248">
                  <c:v>0.52636844361869373</c:v>
                </c:pt>
                <c:pt idx="7249">
                  <c:v>0.52622552522509647</c:v>
                </c:pt>
                <c:pt idx="7250">
                  <c:v>0.52608260683149921</c:v>
                </c:pt>
                <c:pt idx="7251">
                  <c:v>0.52593968843790195</c:v>
                </c:pt>
                <c:pt idx="7252">
                  <c:v>0.52593968843790195</c:v>
                </c:pt>
                <c:pt idx="7253">
                  <c:v>0.52593968843790195</c:v>
                </c:pt>
                <c:pt idx="7254">
                  <c:v>0.52593968843790195</c:v>
                </c:pt>
                <c:pt idx="7255">
                  <c:v>0.52593968843790195</c:v>
                </c:pt>
                <c:pt idx="7256">
                  <c:v>0.52593968843790195</c:v>
                </c:pt>
                <c:pt idx="7257">
                  <c:v>0.5257967700443047</c:v>
                </c:pt>
                <c:pt idx="7258">
                  <c:v>0.52565385165070744</c:v>
                </c:pt>
                <c:pt idx="7259">
                  <c:v>0.52565385165070744</c:v>
                </c:pt>
                <c:pt idx="7260">
                  <c:v>0.52551093325711018</c:v>
                </c:pt>
                <c:pt idx="7261">
                  <c:v>0.52536801486351292</c:v>
                </c:pt>
                <c:pt idx="7262">
                  <c:v>0.52536801486351292</c:v>
                </c:pt>
                <c:pt idx="7263">
                  <c:v>0.52536801486351292</c:v>
                </c:pt>
                <c:pt idx="7264">
                  <c:v>0.52522509646991566</c:v>
                </c:pt>
                <c:pt idx="7265">
                  <c:v>0.52508217807631841</c:v>
                </c:pt>
                <c:pt idx="7266">
                  <c:v>0.52493925968272115</c:v>
                </c:pt>
                <c:pt idx="7267">
                  <c:v>0.52479634128912389</c:v>
                </c:pt>
                <c:pt idx="7268">
                  <c:v>0.52465342289552663</c:v>
                </c:pt>
                <c:pt idx="7269">
                  <c:v>0.52451050450192938</c:v>
                </c:pt>
                <c:pt idx="7270">
                  <c:v>0.52436758610833212</c:v>
                </c:pt>
                <c:pt idx="7271">
                  <c:v>0.52422466771473486</c:v>
                </c:pt>
                <c:pt idx="7272">
                  <c:v>0.5240817493211376</c:v>
                </c:pt>
                <c:pt idx="7273">
                  <c:v>0.52393883092754034</c:v>
                </c:pt>
                <c:pt idx="7274">
                  <c:v>0.52393883092754034</c:v>
                </c:pt>
                <c:pt idx="7275">
                  <c:v>0.52379591253394309</c:v>
                </c:pt>
                <c:pt idx="7276">
                  <c:v>0.52379591253394309</c:v>
                </c:pt>
                <c:pt idx="7277">
                  <c:v>0.52379591253394309</c:v>
                </c:pt>
                <c:pt idx="7278">
                  <c:v>0.52379591253394309</c:v>
                </c:pt>
                <c:pt idx="7279">
                  <c:v>0.52379591253394309</c:v>
                </c:pt>
                <c:pt idx="7280">
                  <c:v>0.52379591253394309</c:v>
                </c:pt>
                <c:pt idx="7281">
                  <c:v>0.52379591253394309</c:v>
                </c:pt>
                <c:pt idx="7282">
                  <c:v>0.52379591253394309</c:v>
                </c:pt>
                <c:pt idx="7283">
                  <c:v>0.52365299414034583</c:v>
                </c:pt>
                <c:pt idx="7284">
                  <c:v>0.52351007574674857</c:v>
                </c:pt>
                <c:pt idx="7285">
                  <c:v>0.52336715735315131</c:v>
                </c:pt>
                <c:pt idx="7286">
                  <c:v>0.52322423895955406</c:v>
                </c:pt>
                <c:pt idx="7287">
                  <c:v>0.52322423895955406</c:v>
                </c:pt>
                <c:pt idx="7288">
                  <c:v>0.5230813205659568</c:v>
                </c:pt>
                <c:pt idx="7289">
                  <c:v>0.52293840217235954</c:v>
                </c:pt>
                <c:pt idx="7290">
                  <c:v>0.52293840217235954</c:v>
                </c:pt>
                <c:pt idx="7291">
                  <c:v>0.52293840217235954</c:v>
                </c:pt>
                <c:pt idx="7292">
                  <c:v>0.52293840217235954</c:v>
                </c:pt>
                <c:pt idx="7293">
                  <c:v>0.52279548377876228</c:v>
                </c:pt>
                <c:pt idx="7294">
                  <c:v>0.52265256538516502</c:v>
                </c:pt>
                <c:pt idx="7295">
                  <c:v>0.52265256538516502</c:v>
                </c:pt>
                <c:pt idx="7296">
                  <c:v>0.52250964699156777</c:v>
                </c:pt>
                <c:pt idx="7297">
                  <c:v>0.52236672859797051</c:v>
                </c:pt>
                <c:pt idx="7298">
                  <c:v>0.52222381020437325</c:v>
                </c:pt>
                <c:pt idx="7299">
                  <c:v>0.52208089181077599</c:v>
                </c:pt>
                <c:pt idx="7300">
                  <c:v>0.52193797341717874</c:v>
                </c:pt>
                <c:pt idx="7301">
                  <c:v>0.52193797341717874</c:v>
                </c:pt>
                <c:pt idx="7302">
                  <c:v>0.52193797341717874</c:v>
                </c:pt>
                <c:pt idx="7303">
                  <c:v>0.52179505502358148</c:v>
                </c:pt>
                <c:pt idx="7304">
                  <c:v>0.52165213662998422</c:v>
                </c:pt>
                <c:pt idx="7305">
                  <c:v>0.52150921823638696</c:v>
                </c:pt>
                <c:pt idx="7306">
                  <c:v>0.5213662998427897</c:v>
                </c:pt>
                <c:pt idx="7307">
                  <c:v>0.5213662998427897</c:v>
                </c:pt>
                <c:pt idx="7308">
                  <c:v>0.52122338144919245</c:v>
                </c:pt>
                <c:pt idx="7309">
                  <c:v>0.52108046305559519</c:v>
                </c:pt>
                <c:pt idx="7310">
                  <c:v>0.52108046305559519</c:v>
                </c:pt>
                <c:pt idx="7311">
                  <c:v>0.52108046305559519</c:v>
                </c:pt>
                <c:pt idx="7312">
                  <c:v>0.52093754466199793</c:v>
                </c:pt>
                <c:pt idx="7313">
                  <c:v>0.52093754466199793</c:v>
                </c:pt>
                <c:pt idx="7314">
                  <c:v>0.52093754466199793</c:v>
                </c:pt>
                <c:pt idx="7315">
                  <c:v>0.52079462626840067</c:v>
                </c:pt>
                <c:pt idx="7316">
                  <c:v>0.52065170787480342</c:v>
                </c:pt>
                <c:pt idx="7317">
                  <c:v>0.52065170787480342</c:v>
                </c:pt>
                <c:pt idx="7318">
                  <c:v>0.52050878948120616</c:v>
                </c:pt>
                <c:pt idx="7319">
                  <c:v>0.52050878948120616</c:v>
                </c:pt>
                <c:pt idx="7320">
                  <c:v>0.5203658710876089</c:v>
                </c:pt>
                <c:pt idx="7321">
                  <c:v>0.52022295269401164</c:v>
                </c:pt>
                <c:pt idx="7322">
                  <c:v>0.52008003430041438</c:v>
                </c:pt>
                <c:pt idx="7323">
                  <c:v>0.52008003430041438</c:v>
                </c:pt>
                <c:pt idx="7324">
                  <c:v>0.51993711590681713</c:v>
                </c:pt>
                <c:pt idx="7325">
                  <c:v>0.51979419751321987</c:v>
                </c:pt>
                <c:pt idx="7326">
                  <c:v>0.51965127911962272</c:v>
                </c:pt>
                <c:pt idx="7327">
                  <c:v>0.51965127911962272</c:v>
                </c:pt>
                <c:pt idx="7328">
                  <c:v>0.51950836072602546</c:v>
                </c:pt>
                <c:pt idx="7329">
                  <c:v>0.51950836072602546</c:v>
                </c:pt>
                <c:pt idx="7330">
                  <c:v>0.51950836072602546</c:v>
                </c:pt>
                <c:pt idx="7331">
                  <c:v>0.51936544233242821</c:v>
                </c:pt>
                <c:pt idx="7332">
                  <c:v>0.51922252393883095</c:v>
                </c:pt>
                <c:pt idx="7333">
                  <c:v>0.51907960554523369</c:v>
                </c:pt>
                <c:pt idx="7334">
                  <c:v>0.51893668715163643</c:v>
                </c:pt>
                <c:pt idx="7335">
                  <c:v>0.51879376875803918</c:v>
                </c:pt>
                <c:pt idx="7336">
                  <c:v>0.51865085036444192</c:v>
                </c:pt>
                <c:pt idx="7337">
                  <c:v>0.51850793197084466</c:v>
                </c:pt>
                <c:pt idx="7338">
                  <c:v>0.5183650135772474</c:v>
                </c:pt>
                <c:pt idx="7339">
                  <c:v>0.51822209518365014</c:v>
                </c:pt>
                <c:pt idx="7340">
                  <c:v>0.51807917679005289</c:v>
                </c:pt>
                <c:pt idx="7341">
                  <c:v>0.51807917679005289</c:v>
                </c:pt>
                <c:pt idx="7342">
                  <c:v>0.51793625839645563</c:v>
                </c:pt>
                <c:pt idx="7343">
                  <c:v>0.51779334000285837</c:v>
                </c:pt>
                <c:pt idx="7344">
                  <c:v>0.51765042160926111</c:v>
                </c:pt>
                <c:pt idx="7345">
                  <c:v>0.51765042160926111</c:v>
                </c:pt>
                <c:pt idx="7346">
                  <c:v>0.51750750321566386</c:v>
                </c:pt>
                <c:pt idx="7347">
                  <c:v>0.5173645848220666</c:v>
                </c:pt>
                <c:pt idx="7348">
                  <c:v>0.51722166642846934</c:v>
                </c:pt>
                <c:pt idx="7349">
                  <c:v>0.51722166642846934</c:v>
                </c:pt>
                <c:pt idx="7350">
                  <c:v>0.51707874803487208</c:v>
                </c:pt>
                <c:pt idx="7351">
                  <c:v>0.51693582964127482</c:v>
                </c:pt>
                <c:pt idx="7352">
                  <c:v>0.51679291124767757</c:v>
                </c:pt>
                <c:pt idx="7353">
                  <c:v>0.51664999285408031</c:v>
                </c:pt>
                <c:pt idx="7354">
                  <c:v>0.51650707446048305</c:v>
                </c:pt>
                <c:pt idx="7355">
                  <c:v>0.51636415606688579</c:v>
                </c:pt>
                <c:pt idx="7356">
                  <c:v>0.51636415606688579</c:v>
                </c:pt>
                <c:pt idx="7357">
                  <c:v>0.51622123767328854</c:v>
                </c:pt>
                <c:pt idx="7358">
                  <c:v>0.51607831927969128</c:v>
                </c:pt>
                <c:pt idx="7359">
                  <c:v>0.51593540088609402</c:v>
                </c:pt>
                <c:pt idx="7360">
                  <c:v>0.51579248249249676</c:v>
                </c:pt>
                <c:pt idx="7361">
                  <c:v>0.5156495640988995</c:v>
                </c:pt>
                <c:pt idx="7362">
                  <c:v>0.51550664570530225</c:v>
                </c:pt>
                <c:pt idx="7363">
                  <c:v>0.51550664570530225</c:v>
                </c:pt>
                <c:pt idx="7364">
                  <c:v>0.51536372731170499</c:v>
                </c:pt>
                <c:pt idx="7365">
                  <c:v>0.51536372731170499</c:v>
                </c:pt>
                <c:pt idx="7366">
                  <c:v>0.51536372731170499</c:v>
                </c:pt>
                <c:pt idx="7367">
                  <c:v>0.51536372731170499</c:v>
                </c:pt>
                <c:pt idx="7368">
                  <c:v>0.51536372731170499</c:v>
                </c:pt>
                <c:pt idx="7369">
                  <c:v>0.51522080891810784</c:v>
                </c:pt>
                <c:pt idx="7370">
                  <c:v>0.51507789052451058</c:v>
                </c:pt>
                <c:pt idx="7371">
                  <c:v>0.51493497213091333</c:v>
                </c:pt>
                <c:pt idx="7372">
                  <c:v>0.51479205373731607</c:v>
                </c:pt>
                <c:pt idx="7373">
                  <c:v>0.51479205373731607</c:v>
                </c:pt>
                <c:pt idx="7374">
                  <c:v>0.51464913534371881</c:v>
                </c:pt>
                <c:pt idx="7375">
                  <c:v>0.51450621695012155</c:v>
                </c:pt>
                <c:pt idx="7376">
                  <c:v>0.5143632985565243</c:v>
                </c:pt>
                <c:pt idx="7377">
                  <c:v>0.51422038016292704</c:v>
                </c:pt>
                <c:pt idx="7378">
                  <c:v>0.51422038016292704</c:v>
                </c:pt>
                <c:pt idx="7379">
                  <c:v>0.51407746176932978</c:v>
                </c:pt>
                <c:pt idx="7380">
                  <c:v>0.51393454337573252</c:v>
                </c:pt>
                <c:pt idx="7381">
                  <c:v>0.51393454337573252</c:v>
                </c:pt>
                <c:pt idx="7382">
                  <c:v>0.51379162498213526</c:v>
                </c:pt>
                <c:pt idx="7383">
                  <c:v>0.51364870658853801</c:v>
                </c:pt>
                <c:pt idx="7384">
                  <c:v>0.51350578819494075</c:v>
                </c:pt>
                <c:pt idx="7385">
                  <c:v>0.51336286980134349</c:v>
                </c:pt>
                <c:pt idx="7386">
                  <c:v>0.51321995140774623</c:v>
                </c:pt>
                <c:pt idx="7387">
                  <c:v>0.51307703301414898</c:v>
                </c:pt>
                <c:pt idx="7388">
                  <c:v>0.51307703301414898</c:v>
                </c:pt>
                <c:pt idx="7389">
                  <c:v>0.51307703301414898</c:v>
                </c:pt>
                <c:pt idx="7390">
                  <c:v>0.51307703301414898</c:v>
                </c:pt>
                <c:pt idx="7391">
                  <c:v>0.51293411462055172</c:v>
                </c:pt>
                <c:pt idx="7392">
                  <c:v>0.51293411462055172</c:v>
                </c:pt>
                <c:pt idx="7393">
                  <c:v>0.51293411462055172</c:v>
                </c:pt>
                <c:pt idx="7394">
                  <c:v>0.51293411462055172</c:v>
                </c:pt>
                <c:pt idx="7395">
                  <c:v>0.51279119622695446</c:v>
                </c:pt>
                <c:pt idx="7396">
                  <c:v>0.5126482778333572</c:v>
                </c:pt>
                <c:pt idx="7397">
                  <c:v>0.51250535943975994</c:v>
                </c:pt>
                <c:pt idx="7398">
                  <c:v>0.51236244104616269</c:v>
                </c:pt>
                <c:pt idx="7399">
                  <c:v>0.51236244104616269</c:v>
                </c:pt>
                <c:pt idx="7400">
                  <c:v>0.51236244104616269</c:v>
                </c:pt>
                <c:pt idx="7401">
                  <c:v>0.51221952265256543</c:v>
                </c:pt>
                <c:pt idx="7402">
                  <c:v>0.51221952265256543</c:v>
                </c:pt>
                <c:pt idx="7403">
                  <c:v>0.51207660425896817</c:v>
                </c:pt>
                <c:pt idx="7404">
                  <c:v>0.51193368586537091</c:v>
                </c:pt>
                <c:pt idx="7405">
                  <c:v>0.51179076747177366</c:v>
                </c:pt>
                <c:pt idx="7406">
                  <c:v>0.5116478490781764</c:v>
                </c:pt>
                <c:pt idx="7407">
                  <c:v>0.5116478490781764</c:v>
                </c:pt>
                <c:pt idx="7408">
                  <c:v>0.51150493068457914</c:v>
                </c:pt>
                <c:pt idx="7409">
                  <c:v>0.51150493068457914</c:v>
                </c:pt>
                <c:pt idx="7410">
                  <c:v>0.51150493068457914</c:v>
                </c:pt>
                <c:pt idx="7411">
                  <c:v>0.51136201229098188</c:v>
                </c:pt>
                <c:pt idx="7412">
                  <c:v>0.51121909389738462</c:v>
                </c:pt>
                <c:pt idx="7413">
                  <c:v>0.51107617550378737</c:v>
                </c:pt>
                <c:pt idx="7414">
                  <c:v>0.51093325711019011</c:v>
                </c:pt>
                <c:pt idx="7415">
                  <c:v>0.51093325711019011</c:v>
                </c:pt>
                <c:pt idx="7416">
                  <c:v>0.51079033871659285</c:v>
                </c:pt>
                <c:pt idx="7417">
                  <c:v>0.51064742032299559</c:v>
                </c:pt>
                <c:pt idx="7418">
                  <c:v>0.51064742032299559</c:v>
                </c:pt>
                <c:pt idx="7419">
                  <c:v>0.51050450192939834</c:v>
                </c:pt>
                <c:pt idx="7420">
                  <c:v>0.51036158353580108</c:v>
                </c:pt>
                <c:pt idx="7421">
                  <c:v>0.51036158353580108</c:v>
                </c:pt>
                <c:pt idx="7422">
                  <c:v>0.51036158353580108</c:v>
                </c:pt>
                <c:pt idx="7423">
                  <c:v>0.51021866514220382</c:v>
                </c:pt>
                <c:pt idx="7424">
                  <c:v>0.51007574674860656</c:v>
                </c:pt>
                <c:pt idx="7425">
                  <c:v>0.51007574674860656</c:v>
                </c:pt>
                <c:pt idx="7426">
                  <c:v>0.51007574674860656</c:v>
                </c:pt>
                <c:pt idx="7427">
                  <c:v>0.5099328283550093</c:v>
                </c:pt>
                <c:pt idx="7428">
                  <c:v>0.50978990996141205</c:v>
                </c:pt>
                <c:pt idx="7429">
                  <c:v>0.50978990996141205</c:v>
                </c:pt>
                <c:pt idx="7430">
                  <c:v>0.50978990996141205</c:v>
                </c:pt>
                <c:pt idx="7431">
                  <c:v>0.50978990996141205</c:v>
                </c:pt>
                <c:pt idx="7432">
                  <c:v>0.50964699156781479</c:v>
                </c:pt>
                <c:pt idx="7433">
                  <c:v>0.50950407317421753</c:v>
                </c:pt>
                <c:pt idx="7434">
                  <c:v>0.50936115478062027</c:v>
                </c:pt>
                <c:pt idx="7435">
                  <c:v>0.50921823638702302</c:v>
                </c:pt>
                <c:pt idx="7436">
                  <c:v>0.50907531799342576</c:v>
                </c:pt>
                <c:pt idx="7437">
                  <c:v>0.5089323995998285</c:v>
                </c:pt>
                <c:pt idx="7438">
                  <c:v>0.5089323995998285</c:v>
                </c:pt>
                <c:pt idx="7439">
                  <c:v>0.5089323995998285</c:v>
                </c:pt>
                <c:pt idx="7440">
                  <c:v>0.5089323995998285</c:v>
                </c:pt>
                <c:pt idx="7441">
                  <c:v>0.50878948120623124</c:v>
                </c:pt>
                <c:pt idx="7442">
                  <c:v>0.50864656281263398</c:v>
                </c:pt>
                <c:pt idx="7443">
                  <c:v>0.50850364441903673</c:v>
                </c:pt>
                <c:pt idx="7444">
                  <c:v>0.50850364441903673</c:v>
                </c:pt>
                <c:pt idx="7445">
                  <c:v>0.50850364441903673</c:v>
                </c:pt>
                <c:pt idx="7446">
                  <c:v>0.50836072602543947</c:v>
                </c:pt>
                <c:pt idx="7447">
                  <c:v>0.50821780763184221</c:v>
                </c:pt>
                <c:pt idx="7448">
                  <c:v>0.50821780763184221</c:v>
                </c:pt>
                <c:pt idx="7449">
                  <c:v>0.50807488923824495</c:v>
                </c:pt>
                <c:pt idx="7450">
                  <c:v>0.5079319708446477</c:v>
                </c:pt>
                <c:pt idx="7451">
                  <c:v>0.5079319708446477</c:v>
                </c:pt>
                <c:pt idx="7452">
                  <c:v>0.50778905245105044</c:v>
                </c:pt>
                <c:pt idx="7453">
                  <c:v>0.50778905245105044</c:v>
                </c:pt>
                <c:pt idx="7454">
                  <c:v>0.50778905245105044</c:v>
                </c:pt>
                <c:pt idx="7455">
                  <c:v>0.50764613405745318</c:v>
                </c:pt>
                <c:pt idx="7456">
                  <c:v>0.50750321566385592</c:v>
                </c:pt>
                <c:pt idx="7457">
                  <c:v>0.50750321566385592</c:v>
                </c:pt>
                <c:pt idx="7458">
                  <c:v>0.50736029727025866</c:v>
                </c:pt>
                <c:pt idx="7459">
                  <c:v>0.50721737887666141</c:v>
                </c:pt>
                <c:pt idx="7460">
                  <c:v>0.50721737887666141</c:v>
                </c:pt>
                <c:pt idx="7461">
                  <c:v>0.50707446048306415</c:v>
                </c:pt>
                <c:pt idx="7462">
                  <c:v>0.50693154208946689</c:v>
                </c:pt>
                <c:pt idx="7463">
                  <c:v>0.50693154208946689</c:v>
                </c:pt>
                <c:pt idx="7464">
                  <c:v>0.50678862369586963</c:v>
                </c:pt>
                <c:pt idx="7465">
                  <c:v>0.50678862369586963</c:v>
                </c:pt>
                <c:pt idx="7466">
                  <c:v>0.50664570530227238</c:v>
                </c:pt>
                <c:pt idx="7467">
                  <c:v>0.50650278690867512</c:v>
                </c:pt>
                <c:pt idx="7468">
                  <c:v>0.50650278690867512</c:v>
                </c:pt>
                <c:pt idx="7469">
                  <c:v>0.50635986851507786</c:v>
                </c:pt>
                <c:pt idx="7470">
                  <c:v>0.5062169501214806</c:v>
                </c:pt>
                <c:pt idx="7471">
                  <c:v>0.50607403172788334</c:v>
                </c:pt>
                <c:pt idx="7472">
                  <c:v>0.50607403172788334</c:v>
                </c:pt>
                <c:pt idx="7473">
                  <c:v>0.50607403172788334</c:v>
                </c:pt>
                <c:pt idx="7474">
                  <c:v>0.50593111333428609</c:v>
                </c:pt>
                <c:pt idx="7475">
                  <c:v>0.50578819494068883</c:v>
                </c:pt>
                <c:pt idx="7476">
                  <c:v>0.50578819494068883</c:v>
                </c:pt>
                <c:pt idx="7477">
                  <c:v>0.50578819494068883</c:v>
                </c:pt>
                <c:pt idx="7478">
                  <c:v>0.50564527654709157</c:v>
                </c:pt>
                <c:pt idx="7479">
                  <c:v>0.50550235815349431</c:v>
                </c:pt>
                <c:pt idx="7480">
                  <c:v>0.50535943975989706</c:v>
                </c:pt>
                <c:pt idx="7481">
                  <c:v>0.50535943975989706</c:v>
                </c:pt>
                <c:pt idx="7482">
                  <c:v>0.50535943975989706</c:v>
                </c:pt>
                <c:pt idx="7483">
                  <c:v>0.50535943975989706</c:v>
                </c:pt>
                <c:pt idx="7484">
                  <c:v>0.5052165213662998</c:v>
                </c:pt>
                <c:pt idx="7485">
                  <c:v>0.5052165213662998</c:v>
                </c:pt>
                <c:pt idx="7486">
                  <c:v>0.5052165213662998</c:v>
                </c:pt>
                <c:pt idx="7487">
                  <c:v>0.5052165213662998</c:v>
                </c:pt>
                <c:pt idx="7488">
                  <c:v>0.50507360297270254</c:v>
                </c:pt>
                <c:pt idx="7489">
                  <c:v>0.50493068457910528</c:v>
                </c:pt>
                <c:pt idx="7490">
                  <c:v>0.50478776618550802</c:v>
                </c:pt>
                <c:pt idx="7491">
                  <c:v>0.50464484779191077</c:v>
                </c:pt>
                <c:pt idx="7492">
                  <c:v>0.50464484779191077</c:v>
                </c:pt>
                <c:pt idx="7493">
                  <c:v>0.50464484779191077</c:v>
                </c:pt>
                <c:pt idx="7494">
                  <c:v>0.50450192939831351</c:v>
                </c:pt>
                <c:pt idx="7495">
                  <c:v>0.50450192939831351</c:v>
                </c:pt>
                <c:pt idx="7496">
                  <c:v>0.50450192939831351</c:v>
                </c:pt>
                <c:pt idx="7497">
                  <c:v>0.50435901100471625</c:v>
                </c:pt>
                <c:pt idx="7498">
                  <c:v>0.50421609261111899</c:v>
                </c:pt>
                <c:pt idx="7499">
                  <c:v>0.50407317421752174</c:v>
                </c:pt>
                <c:pt idx="7500">
                  <c:v>0.50393025582392448</c:v>
                </c:pt>
                <c:pt idx="7501">
                  <c:v>0.50393025582392448</c:v>
                </c:pt>
                <c:pt idx="7502">
                  <c:v>0.50378733743032722</c:v>
                </c:pt>
                <c:pt idx="7503">
                  <c:v>0.50378733743032722</c:v>
                </c:pt>
                <c:pt idx="7504">
                  <c:v>0.50364441903672996</c:v>
                </c:pt>
                <c:pt idx="7505">
                  <c:v>0.5035015006431327</c:v>
                </c:pt>
                <c:pt idx="7506">
                  <c:v>0.5035015006431327</c:v>
                </c:pt>
                <c:pt idx="7507">
                  <c:v>0.50335858224953545</c:v>
                </c:pt>
                <c:pt idx="7508">
                  <c:v>0.50335858224953545</c:v>
                </c:pt>
                <c:pt idx="7509">
                  <c:v>0.50321566385593819</c:v>
                </c:pt>
                <c:pt idx="7510">
                  <c:v>0.50307274546234093</c:v>
                </c:pt>
                <c:pt idx="7511">
                  <c:v>0.50292982706874367</c:v>
                </c:pt>
                <c:pt idx="7512">
                  <c:v>0.50278690867514642</c:v>
                </c:pt>
                <c:pt idx="7513">
                  <c:v>0.50264399028154916</c:v>
                </c:pt>
                <c:pt idx="7514">
                  <c:v>0.5025010718879519</c:v>
                </c:pt>
                <c:pt idx="7515">
                  <c:v>0.5025010718879519</c:v>
                </c:pt>
                <c:pt idx="7516">
                  <c:v>0.50235815349435464</c:v>
                </c:pt>
                <c:pt idx="7517">
                  <c:v>0.50221523510075738</c:v>
                </c:pt>
                <c:pt idx="7518">
                  <c:v>0.50221523510075738</c:v>
                </c:pt>
                <c:pt idx="7519">
                  <c:v>0.50207231670716024</c:v>
                </c:pt>
                <c:pt idx="7520">
                  <c:v>0.50192939831356298</c:v>
                </c:pt>
                <c:pt idx="7521">
                  <c:v>0.50178647991996572</c:v>
                </c:pt>
                <c:pt idx="7522">
                  <c:v>0.50164356152636846</c:v>
                </c:pt>
                <c:pt idx="7523">
                  <c:v>0.50164356152636846</c:v>
                </c:pt>
                <c:pt idx="7524">
                  <c:v>0.50150064313277121</c:v>
                </c:pt>
                <c:pt idx="7525">
                  <c:v>0.50135772473917395</c:v>
                </c:pt>
                <c:pt idx="7526">
                  <c:v>0.50135772473917395</c:v>
                </c:pt>
                <c:pt idx="7527">
                  <c:v>0.50135772473917395</c:v>
                </c:pt>
                <c:pt idx="7528">
                  <c:v>0.50121480634557669</c:v>
                </c:pt>
                <c:pt idx="7529">
                  <c:v>0.50107188795197943</c:v>
                </c:pt>
                <c:pt idx="7530">
                  <c:v>0.50107188795197943</c:v>
                </c:pt>
                <c:pt idx="7531">
                  <c:v>0.50092896955838218</c:v>
                </c:pt>
                <c:pt idx="7532">
                  <c:v>0.50078605116478492</c:v>
                </c:pt>
                <c:pt idx="7533">
                  <c:v>0.50078605116478492</c:v>
                </c:pt>
                <c:pt idx="7534">
                  <c:v>0.50064313277118766</c:v>
                </c:pt>
                <c:pt idx="7535">
                  <c:v>0.5005002143775904</c:v>
                </c:pt>
                <c:pt idx="7536">
                  <c:v>0.50035729598399314</c:v>
                </c:pt>
                <c:pt idx="7537">
                  <c:v>0.50035729598399314</c:v>
                </c:pt>
                <c:pt idx="7538">
                  <c:v>0.50035729598399314</c:v>
                </c:pt>
                <c:pt idx="7539">
                  <c:v>0.50021437759039589</c:v>
                </c:pt>
                <c:pt idx="7540">
                  <c:v>0.50007145919679863</c:v>
                </c:pt>
                <c:pt idx="7541">
                  <c:v>0.50007145919679863</c:v>
                </c:pt>
                <c:pt idx="7542">
                  <c:v>0.49992854080320137</c:v>
                </c:pt>
                <c:pt idx="7543">
                  <c:v>0.49978562240960411</c:v>
                </c:pt>
                <c:pt idx="7544">
                  <c:v>0.49964270401600686</c:v>
                </c:pt>
                <c:pt idx="7545">
                  <c:v>0.4994997856224096</c:v>
                </c:pt>
                <c:pt idx="7546">
                  <c:v>0.4994997856224096</c:v>
                </c:pt>
                <c:pt idx="7547">
                  <c:v>0.4994997856224096</c:v>
                </c:pt>
                <c:pt idx="7548">
                  <c:v>0.49935686722881234</c:v>
                </c:pt>
                <c:pt idx="7549">
                  <c:v>0.49921394883521508</c:v>
                </c:pt>
                <c:pt idx="7550">
                  <c:v>0.49907103044161782</c:v>
                </c:pt>
                <c:pt idx="7551">
                  <c:v>0.49907103044161782</c:v>
                </c:pt>
                <c:pt idx="7552">
                  <c:v>0.49907103044161782</c:v>
                </c:pt>
                <c:pt idx="7553">
                  <c:v>0.49892811204802057</c:v>
                </c:pt>
                <c:pt idx="7554">
                  <c:v>0.49878519365442331</c:v>
                </c:pt>
                <c:pt idx="7555">
                  <c:v>0.49864227526082605</c:v>
                </c:pt>
                <c:pt idx="7556">
                  <c:v>0.49864227526082605</c:v>
                </c:pt>
                <c:pt idx="7557">
                  <c:v>0.49864227526082605</c:v>
                </c:pt>
                <c:pt idx="7558">
                  <c:v>0.49864227526082605</c:v>
                </c:pt>
                <c:pt idx="7559">
                  <c:v>0.49849935686722879</c:v>
                </c:pt>
                <c:pt idx="7560">
                  <c:v>0.49835643847363154</c:v>
                </c:pt>
                <c:pt idx="7561">
                  <c:v>0.49821352008003428</c:v>
                </c:pt>
                <c:pt idx="7562">
                  <c:v>0.49807060168643702</c:v>
                </c:pt>
                <c:pt idx="7563">
                  <c:v>0.49792768329283976</c:v>
                </c:pt>
                <c:pt idx="7564">
                  <c:v>0.49792768329283976</c:v>
                </c:pt>
                <c:pt idx="7565">
                  <c:v>0.4977847648992425</c:v>
                </c:pt>
                <c:pt idx="7566">
                  <c:v>0.49764184650564525</c:v>
                </c:pt>
                <c:pt idx="7567">
                  <c:v>0.49749892811204799</c:v>
                </c:pt>
                <c:pt idx="7568">
                  <c:v>0.49735600971845073</c:v>
                </c:pt>
                <c:pt idx="7569">
                  <c:v>0.49721309132485347</c:v>
                </c:pt>
                <c:pt idx="7570">
                  <c:v>0.49707017293125622</c:v>
                </c:pt>
                <c:pt idx="7571">
                  <c:v>0.49692725453765896</c:v>
                </c:pt>
                <c:pt idx="7572">
                  <c:v>0.49692725453765896</c:v>
                </c:pt>
                <c:pt idx="7573">
                  <c:v>0.49692725453765896</c:v>
                </c:pt>
                <c:pt idx="7574">
                  <c:v>0.4967843361440617</c:v>
                </c:pt>
                <c:pt idx="7575">
                  <c:v>0.4967843361440617</c:v>
                </c:pt>
                <c:pt idx="7576">
                  <c:v>0.49664141775046444</c:v>
                </c:pt>
                <c:pt idx="7577">
                  <c:v>0.49649849935686718</c:v>
                </c:pt>
                <c:pt idx="7578">
                  <c:v>0.49635558096326993</c:v>
                </c:pt>
                <c:pt idx="7579">
                  <c:v>0.49621266256967267</c:v>
                </c:pt>
                <c:pt idx="7580">
                  <c:v>0.49621266256967267</c:v>
                </c:pt>
                <c:pt idx="7581">
                  <c:v>0.49606974417607541</c:v>
                </c:pt>
                <c:pt idx="7582">
                  <c:v>0.49592682578247815</c:v>
                </c:pt>
                <c:pt idx="7583">
                  <c:v>0.4957839073888809</c:v>
                </c:pt>
                <c:pt idx="7584">
                  <c:v>0.49564098899528364</c:v>
                </c:pt>
                <c:pt idx="7585">
                  <c:v>0.49549807060168649</c:v>
                </c:pt>
                <c:pt idx="7586">
                  <c:v>0.49535515220808923</c:v>
                </c:pt>
                <c:pt idx="7587">
                  <c:v>0.49535515220808923</c:v>
                </c:pt>
                <c:pt idx="7588">
                  <c:v>0.49521223381449198</c:v>
                </c:pt>
                <c:pt idx="7589">
                  <c:v>0.49506931542089472</c:v>
                </c:pt>
                <c:pt idx="7590">
                  <c:v>0.49492639702729746</c:v>
                </c:pt>
                <c:pt idx="7591">
                  <c:v>0.49492639702729746</c:v>
                </c:pt>
                <c:pt idx="7592">
                  <c:v>0.49492639702729746</c:v>
                </c:pt>
                <c:pt idx="7593">
                  <c:v>0.4947834786337002</c:v>
                </c:pt>
                <c:pt idx="7594">
                  <c:v>0.4947834786337002</c:v>
                </c:pt>
                <c:pt idx="7595">
                  <c:v>0.4947834786337002</c:v>
                </c:pt>
                <c:pt idx="7596">
                  <c:v>0.49464056024010294</c:v>
                </c:pt>
                <c:pt idx="7597">
                  <c:v>0.49464056024010294</c:v>
                </c:pt>
                <c:pt idx="7598">
                  <c:v>0.49464056024010294</c:v>
                </c:pt>
                <c:pt idx="7599">
                  <c:v>0.49449764184650569</c:v>
                </c:pt>
                <c:pt idx="7600">
                  <c:v>0.49449764184650569</c:v>
                </c:pt>
                <c:pt idx="7601">
                  <c:v>0.49435472345290843</c:v>
                </c:pt>
                <c:pt idx="7602">
                  <c:v>0.49421180505931117</c:v>
                </c:pt>
                <c:pt idx="7603">
                  <c:v>0.49421180505931117</c:v>
                </c:pt>
                <c:pt idx="7604">
                  <c:v>0.49406888666571391</c:v>
                </c:pt>
                <c:pt idx="7605">
                  <c:v>0.49406888666571391</c:v>
                </c:pt>
                <c:pt idx="7606">
                  <c:v>0.49392596827211666</c:v>
                </c:pt>
                <c:pt idx="7607">
                  <c:v>0.4937830498785194</c:v>
                </c:pt>
                <c:pt idx="7608">
                  <c:v>0.49364013148492214</c:v>
                </c:pt>
                <c:pt idx="7609">
                  <c:v>0.49349721309132488</c:v>
                </c:pt>
                <c:pt idx="7610">
                  <c:v>0.49335429469772762</c:v>
                </c:pt>
                <c:pt idx="7611">
                  <c:v>0.49321137630413037</c:v>
                </c:pt>
                <c:pt idx="7612">
                  <c:v>0.49321137630413037</c:v>
                </c:pt>
                <c:pt idx="7613">
                  <c:v>0.49306845791053311</c:v>
                </c:pt>
                <c:pt idx="7614">
                  <c:v>0.49306845791053311</c:v>
                </c:pt>
                <c:pt idx="7615">
                  <c:v>0.49306845791053311</c:v>
                </c:pt>
                <c:pt idx="7616">
                  <c:v>0.49292553951693585</c:v>
                </c:pt>
                <c:pt idx="7617">
                  <c:v>0.49278262112333859</c:v>
                </c:pt>
                <c:pt idx="7618">
                  <c:v>0.49263970272974134</c:v>
                </c:pt>
                <c:pt idx="7619">
                  <c:v>0.49249678433614408</c:v>
                </c:pt>
                <c:pt idx="7620">
                  <c:v>0.49235386594254682</c:v>
                </c:pt>
                <c:pt idx="7621">
                  <c:v>0.49221094754894956</c:v>
                </c:pt>
                <c:pt idx="7622">
                  <c:v>0.49221094754894956</c:v>
                </c:pt>
                <c:pt idx="7623">
                  <c:v>0.4920680291553523</c:v>
                </c:pt>
                <c:pt idx="7624">
                  <c:v>0.49192511076175505</c:v>
                </c:pt>
                <c:pt idx="7625">
                  <c:v>0.49178219236815779</c:v>
                </c:pt>
                <c:pt idx="7626">
                  <c:v>0.49178219236815779</c:v>
                </c:pt>
                <c:pt idx="7627">
                  <c:v>0.49163927397456053</c:v>
                </c:pt>
                <c:pt idx="7628">
                  <c:v>0.49149635558096327</c:v>
                </c:pt>
                <c:pt idx="7629">
                  <c:v>0.49135343718736602</c:v>
                </c:pt>
                <c:pt idx="7630">
                  <c:v>0.49121051879376876</c:v>
                </c:pt>
                <c:pt idx="7631">
                  <c:v>0.4910676004001715</c:v>
                </c:pt>
                <c:pt idx="7632">
                  <c:v>0.49092468200657424</c:v>
                </c:pt>
                <c:pt idx="7633">
                  <c:v>0.49078176361297698</c:v>
                </c:pt>
                <c:pt idx="7634">
                  <c:v>0.49063884521937973</c:v>
                </c:pt>
                <c:pt idx="7635">
                  <c:v>0.49049592682578247</c:v>
                </c:pt>
                <c:pt idx="7636">
                  <c:v>0.49035300843218521</c:v>
                </c:pt>
                <c:pt idx="7637">
                  <c:v>0.49035300843218521</c:v>
                </c:pt>
                <c:pt idx="7638">
                  <c:v>0.49035300843218521</c:v>
                </c:pt>
                <c:pt idx="7639">
                  <c:v>0.49021009003858795</c:v>
                </c:pt>
                <c:pt idx="7640">
                  <c:v>0.4900671716449907</c:v>
                </c:pt>
                <c:pt idx="7641">
                  <c:v>0.48992425325139344</c:v>
                </c:pt>
                <c:pt idx="7642">
                  <c:v>0.48978133485779618</c:v>
                </c:pt>
                <c:pt idx="7643">
                  <c:v>0.48963841646419892</c:v>
                </c:pt>
                <c:pt idx="7644">
                  <c:v>0.48949549807060166</c:v>
                </c:pt>
                <c:pt idx="7645">
                  <c:v>0.48935257967700441</c:v>
                </c:pt>
                <c:pt idx="7646">
                  <c:v>0.48920966128340715</c:v>
                </c:pt>
                <c:pt idx="7647">
                  <c:v>0.48906674288980989</c:v>
                </c:pt>
                <c:pt idx="7648">
                  <c:v>0.48892382449621263</c:v>
                </c:pt>
                <c:pt idx="7649">
                  <c:v>0.48878090610261538</c:v>
                </c:pt>
                <c:pt idx="7650">
                  <c:v>0.48863798770901812</c:v>
                </c:pt>
                <c:pt idx="7651">
                  <c:v>0.48863798770901812</c:v>
                </c:pt>
                <c:pt idx="7652">
                  <c:v>0.48863798770901812</c:v>
                </c:pt>
                <c:pt idx="7653">
                  <c:v>0.48849506931542086</c:v>
                </c:pt>
                <c:pt idx="7654">
                  <c:v>0.4883521509218236</c:v>
                </c:pt>
                <c:pt idx="7655">
                  <c:v>0.48820923252822634</c:v>
                </c:pt>
                <c:pt idx="7656">
                  <c:v>0.48820923252822634</c:v>
                </c:pt>
                <c:pt idx="7657">
                  <c:v>0.48820923252822634</c:v>
                </c:pt>
                <c:pt idx="7658">
                  <c:v>0.48806631413462909</c:v>
                </c:pt>
                <c:pt idx="7659">
                  <c:v>0.48792339574103183</c:v>
                </c:pt>
                <c:pt idx="7660">
                  <c:v>0.48792339574103183</c:v>
                </c:pt>
                <c:pt idx="7661">
                  <c:v>0.48778047734743457</c:v>
                </c:pt>
                <c:pt idx="7662">
                  <c:v>0.48763755895383731</c:v>
                </c:pt>
                <c:pt idx="7663">
                  <c:v>0.48749464056024006</c:v>
                </c:pt>
                <c:pt idx="7664">
                  <c:v>0.48749464056024006</c:v>
                </c:pt>
                <c:pt idx="7665">
                  <c:v>0.4873517221666428</c:v>
                </c:pt>
                <c:pt idx="7666">
                  <c:v>0.48720880377304554</c:v>
                </c:pt>
                <c:pt idx="7667">
                  <c:v>0.48706588537944828</c:v>
                </c:pt>
                <c:pt idx="7668">
                  <c:v>0.48692296698585102</c:v>
                </c:pt>
                <c:pt idx="7669">
                  <c:v>0.48692296698585102</c:v>
                </c:pt>
                <c:pt idx="7670">
                  <c:v>0.48678004859225388</c:v>
                </c:pt>
                <c:pt idx="7671">
                  <c:v>0.48678004859225388</c:v>
                </c:pt>
                <c:pt idx="7672">
                  <c:v>0.48663713019865662</c:v>
                </c:pt>
                <c:pt idx="7673">
                  <c:v>0.48649421180505936</c:v>
                </c:pt>
                <c:pt idx="7674">
                  <c:v>0.4863512934114621</c:v>
                </c:pt>
                <c:pt idx="7675">
                  <c:v>0.48620837501786485</c:v>
                </c:pt>
                <c:pt idx="7676">
                  <c:v>0.48606545662426759</c:v>
                </c:pt>
                <c:pt idx="7677">
                  <c:v>0.48606545662426759</c:v>
                </c:pt>
                <c:pt idx="7678">
                  <c:v>0.48606545662426759</c:v>
                </c:pt>
                <c:pt idx="7679">
                  <c:v>0.48592253823067033</c:v>
                </c:pt>
                <c:pt idx="7680">
                  <c:v>0.48592253823067033</c:v>
                </c:pt>
                <c:pt idx="7681">
                  <c:v>0.48577961983707307</c:v>
                </c:pt>
                <c:pt idx="7682">
                  <c:v>0.48563670144347582</c:v>
                </c:pt>
                <c:pt idx="7683">
                  <c:v>0.48549378304987856</c:v>
                </c:pt>
                <c:pt idx="7684">
                  <c:v>0.48549378304987856</c:v>
                </c:pt>
                <c:pt idx="7685">
                  <c:v>0.4853508646562813</c:v>
                </c:pt>
                <c:pt idx="7686">
                  <c:v>0.48520794626268404</c:v>
                </c:pt>
                <c:pt idx="7687">
                  <c:v>0.48520794626268404</c:v>
                </c:pt>
                <c:pt idx="7688">
                  <c:v>0.48506502786908678</c:v>
                </c:pt>
                <c:pt idx="7689">
                  <c:v>0.48506502786908678</c:v>
                </c:pt>
                <c:pt idx="7690">
                  <c:v>0.48492210947548953</c:v>
                </c:pt>
                <c:pt idx="7691">
                  <c:v>0.48477919108189227</c:v>
                </c:pt>
                <c:pt idx="7692">
                  <c:v>0.48477919108189227</c:v>
                </c:pt>
                <c:pt idx="7693">
                  <c:v>0.48463627268829501</c:v>
                </c:pt>
                <c:pt idx="7694">
                  <c:v>0.48449335429469775</c:v>
                </c:pt>
                <c:pt idx="7695">
                  <c:v>0.4843504359011005</c:v>
                </c:pt>
                <c:pt idx="7696">
                  <c:v>0.48420751750750324</c:v>
                </c:pt>
                <c:pt idx="7697">
                  <c:v>0.48406459911390598</c:v>
                </c:pt>
                <c:pt idx="7698">
                  <c:v>0.48406459911390598</c:v>
                </c:pt>
                <c:pt idx="7699">
                  <c:v>0.48406459911390598</c:v>
                </c:pt>
                <c:pt idx="7700">
                  <c:v>0.48392168072030872</c:v>
                </c:pt>
                <c:pt idx="7701">
                  <c:v>0.48392168072030872</c:v>
                </c:pt>
                <c:pt idx="7702">
                  <c:v>0.48377876232671146</c:v>
                </c:pt>
                <c:pt idx="7703">
                  <c:v>0.48363584393311421</c:v>
                </c:pt>
                <c:pt idx="7704">
                  <c:v>0.48349292553951695</c:v>
                </c:pt>
                <c:pt idx="7705">
                  <c:v>0.48335000714591969</c:v>
                </c:pt>
                <c:pt idx="7706">
                  <c:v>0.48320708875232243</c:v>
                </c:pt>
                <c:pt idx="7707">
                  <c:v>0.48320708875232243</c:v>
                </c:pt>
                <c:pt idx="7708">
                  <c:v>0.48306417035872518</c:v>
                </c:pt>
                <c:pt idx="7709">
                  <c:v>0.48306417035872518</c:v>
                </c:pt>
                <c:pt idx="7710">
                  <c:v>0.48306417035872518</c:v>
                </c:pt>
                <c:pt idx="7711">
                  <c:v>0.48306417035872518</c:v>
                </c:pt>
                <c:pt idx="7712">
                  <c:v>0.48292125196512792</c:v>
                </c:pt>
                <c:pt idx="7713">
                  <c:v>0.48292125196512792</c:v>
                </c:pt>
                <c:pt idx="7714">
                  <c:v>0.48277833357153066</c:v>
                </c:pt>
                <c:pt idx="7715">
                  <c:v>0.48277833357153066</c:v>
                </c:pt>
                <c:pt idx="7716">
                  <c:v>0.48277833357153066</c:v>
                </c:pt>
                <c:pt idx="7717">
                  <c:v>0.48277833357153066</c:v>
                </c:pt>
                <c:pt idx="7718">
                  <c:v>0.4826354151779334</c:v>
                </c:pt>
                <c:pt idx="7719">
                  <c:v>0.48249249678433614</c:v>
                </c:pt>
                <c:pt idx="7720">
                  <c:v>0.48249249678433614</c:v>
                </c:pt>
                <c:pt idx="7721">
                  <c:v>0.48249249678433614</c:v>
                </c:pt>
                <c:pt idx="7722">
                  <c:v>0.48234957839073889</c:v>
                </c:pt>
                <c:pt idx="7723">
                  <c:v>0.48234957839073889</c:v>
                </c:pt>
                <c:pt idx="7724">
                  <c:v>0.48234957839073889</c:v>
                </c:pt>
                <c:pt idx="7725">
                  <c:v>0.48220665999714163</c:v>
                </c:pt>
                <c:pt idx="7726">
                  <c:v>0.48220665999714163</c:v>
                </c:pt>
                <c:pt idx="7727">
                  <c:v>0.48220665999714163</c:v>
                </c:pt>
                <c:pt idx="7728">
                  <c:v>0.48220665999714163</c:v>
                </c:pt>
                <c:pt idx="7729">
                  <c:v>0.48206374160354437</c:v>
                </c:pt>
                <c:pt idx="7730">
                  <c:v>0.48206374160354437</c:v>
                </c:pt>
                <c:pt idx="7731">
                  <c:v>0.48192082320994711</c:v>
                </c:pt>
                <c:pt idx="7732">
                  <c:v>0.48177790481634986</c:v>
                </c:pt>
                <c:pt idx="7733">
                  <c:v>0.4816349864227526</c:v>
                </c:pt>
                <c:pt idx="7734">
                  <c:v>0.48149206802915534</c:v>
                </c:pt>
                <c:pt idx="7735">
                  <c:v>0.48149206802915534</c:v>
                </c:pt>
                <c:pt idx="7736">
                  <c:v>0.48134914963555808</c:v>
                </c:pt>
                <c:pt idx="7737">
                  <c:v>0.48120623124196082</c:v>
                </c:pt>
                <c:pt idx="7738">
                  <c:v>0.48106331284836357</c:v>
                </c:pt>
                <c:pt idx="7739">
                  <c:v>0.48092039445476631</c:v>
                </c:pt>
                <c:pt idx="7740">
                  <c:v>0.48092039445476631</c:v>
                </c:pt>
                <c:pt idx="7741">
                  <c:v>0.48092039445476631</c:v>
                </c:pt>
                <c:pt idx="7742">
                  <c:v>0.48077747606116905</c:v>
                </c:pt>
                <c:pt idx="7743">
                  <c:v>0.48063455766757179</c:v>
                </c:pt>
                <c:pt idx="7744">
                  <c:v>0.48049163927397454</c:v>
                </c:pt>
                <c:pt idx="7745">
                  <c:v>0.48034872088037728</c:v>
                </c:pt>
                <c:pt idx="7746">
                  <c:v>0.48034872088037728</c:v>
                </c:pt>
                <c:pt idx="7747">
                  <c:v>0.48020580248678002</c:v>
                </c:pt>
                <c:pt idx="7748">
                  <c:v>0.48006288409318276</c:v>
                </c:pt>
                <c:pt idx="7749">
                  <c:v>0.4799199656995855</c:v>
                </c:pt>
                <c:pt idx="7750">
                  <c:v>0.4799199656995855</c:v>
                </c:pt>
                <c:pt idx="7751">
                  <c:v>0.4799199656995855</c:v>
                </c:pt>
                <c:pt idx="7752">
                  <c:v>0.4799199656995855</c:v>
                </c:pt>
                <c:pt idx="7753">
                  <c:v>0.4799199656995855</c:v>
                </c:pt>
                <c:pt idx="7754">
                  <c:v>0.47977704730598825</c:v>
                </c:pt>
                <c:pt idx="7755">
                  <c:v>0.47963412891239099</c:v>
                </c:pt>
                <c:pt idx="7756">
                  <c:v>0.47949121051879373</c:v>
                </c:pt>
                <c:pt idx="7757">
                  <c:v>0.47949121051879373</c:v>
                </c:pt>
                <c:pt idx="7758">
                  <c:v>0.47934829212519647</c:v>
                </c:pt>
                <c:pt idx="7759">
                  <c:v>0.47934829212519647</c:v>
                </c:pt>
                <c:pt idx="7760">
                  <c:v>0.47920537373159922</c:v>
                </c:pt>
                <c:pt idx="7761">
                  <c:v>0.47906245533800196</c:v>
                </c:pt>
                <c:pt idx="7762">
                  <c:v>0.47906245533800196</c:v>
                </c:pt>
                <c:pt idx="7763">
                  <c:v>0.4789195369444047</c:v>
                </c:pt>
                <c:pt idx="7764">
                  <c:v>0.4789195369444047</c:v>
                </c:pt>
                <c:pt idx="7765">
                  <c:v>0.4789195369444047</c:v>
                </c:pt>
                <c:pt idx="7766">
                  <c:v>0.47877661855080744</c:v>
                </c:pt>
                <c:pt idx="7767">
                  <c:v>0.47877661855080744</c:v>
                </c:pt>
                <c:pt idx="7768">
                  <c:v>0.47877661855080744</c:v>
                </c:pt>
                <c:pt idx="7769">
                  <c:v>0.47863370015721018</c:v>
                </c:pt>
                <c:pt idx="7770">
                  <c:v>0.47849078176361293</c:v>
                </c:pt>
                <c:pt idx="7771">
                  <c:v>0.47834786337001567</c:v>
                </c:pt>
                <c:pt idx="7772">
                  <c:v>0.47834786337001567</c:v>
                </c:pt>
                <c:pt idx="7773">
                  <c:v>0.47820494497641841</c:v>
                </c:pt>
                <c:pt idx="7774">
                  <c:v>0.47806202658282126</c:v>
                </c:pt>
                <c:pt idx="7775">
                  <c:v>0.47806202658282126</c:v>
                </c:pt>
                <c:pt idx="7776">
                  <c:v>0.47791910818922401</c:v>
                </c:pt>
                <c:pt idx="7777">
                  <c:v>0.47777618979562675</c:v>
                </c:pt>
                <c:pt idx="7778">
                  <c:v>0.47777618979562675</c:v>
                </c:pt>
                <c:pt idx="7779">
                  <c:v>0.47777618979562675</c:v>
                </c:pt>
                <c:pt idx="7780">
                  <c:v>0.47777618979562675</c:v>
                </c:pt>
                <c:pt idx="7781">
                  <c:v>0.47763327140202949</c:v>
                </c:pt>
                <c:pt idx="7782">
                  <c:v>0.47749035300843223</c:v>
                </c:pt>
                <c:pt idx="7783">
                  <c:v>0.47734743461483498</c:v>
                </c:pt>
                <c:pt idx="7784">
                  <c:v>0.47734743461483498</c:v>
                </c:pt>
                <c:pt idx="7785">
                  <c:v>0.47720451622123772</c:v>
                </c:pt>
                <c:pt idx="7786">
                  <c:v>0.47720451622123772</c:v>
                </c:pt>
                <c:pt idx="7787">
                  <c:v>0.47706159782764046</c:v>
                </c:pt>
                <c:pt idx="7788">
                  <c:v>0.4769186794340432</c:v>
                </c:pt>
                <c:pt idx="7789">
                  <c:v>0.4769186794340432</c:v>
                </c:pt>
                <c:pt idx="7790">
                  <c:v>0.4769186794340432</c:v>
                </c:pt>
                <c:pt idx="7791">
                  <c:v>0.47677576104044594</c:v>
                </c:pt>
                <c:pt idx="7792">
                  <c:v>0.47677576104044594</c:v>
                </c:pt>
                <c:pt idx="7793">
                  <c:v>0.47663284264684869</c:v>
                </c:pt>
                <c:pt idx="7794">
                  <c:v>0.47663284264684869</c:v>
                </c:pt>
                <c:pt idx="7795">
                  <c:v>0.47648992425325143</c:v>
                </c:pt>
                <c:pt idx="7796">
                  <c:v>0.47634700585965417</c:v>
                </c:pt>
                <c:pt idx="7797">
                  <c:v>0.47634700585965417</c:v>
                </c:pt>
                <c:pt idx="7798">
                  <c:v>0.47620408746605691</c:v>
                </c:pt>
                <c:pt idx="7799">
                  <c:v>0.47606116907245966</c:v>
                </c:pt>
                <c:pt idx="7800">
                  <c:v>0.4759182506788624</c:v>
                </c:pt>
                <c:pt idx="7801">
                  <c:v>0.4759182506788624</c:v>
                </c:pt>
                <c:pt idx="7802">
                  <c:v>0.47577533228526514</c:v>
                </c:pt>
                <c:pt idx="7803">
                  <c:v>0.47563241389166788</c:v>
                </c:pt>
                <c:pt idx="7804">
                  <c:v>0.47563241389166788</c:v>
                </c:pt>
                <c:pt idx="7805">
                  <c:v>0.47563241389166788</c:v>
                </c:pt>
                <c:pt idx="7806">
                  <c:v>0.47548949549807062</c:v>
                </c:pt>
                <c:pt idx="7807">
                  <c:v>0.47534657710447337</c:v>
                </c:pt>
                <c:pt idx="7808">
                  <c:v>0.47520365871087611</c:v>
                </c:pt>
                <c:pt idx="7809">
                  <c:v>0.47520365871087611</c:v>
                </c:pt>
                <c:pt idx="7810">
                  <c:v>0.47520365871087611</c:v>
                </c:pt>
                <c:pt idx="7811">
                  <c:v>0.47520365871087611</c:v>
                </c:pt>
                <c:pt idx="7812">
                  <c:v>0.47506074031727885</c:v>
                </c:pt>
                <c:pt idx="7813">
                  <c:v>0.47506074031727885</c:v>
                </c:pt>
                <c:pt idx="7814">
                  <c:v>0.47506074031727885</c:v>
                </c:pt>
                <c:pt idx="7815">
                  <c:v>0.47506074031727885</c:v>
                </c:pt>
                <c:pt idx="7816">
                  <c:v>0.47506074031727885</c:v>
                </c:pt>
                <c:pt idx="7817">
                  <c:v>0.47491782192368159</c:v>
                </c:pt>
                <c:pt idx="7818">
                  <c:v>0.47477490353008434</c:v>
                </c:pt>
                <c:pt idx="7819">
                  <c:v>0.47463198513648708</c:v>
                </c:pt>
                <c:pt idx="7820">
                  <c:v>0.47448906674288982</c:v>
                </c:pt>
                <c:pt idx="7821">
                  <c:v>0.47434614834929256</c:v>
                </c:pt>
                <c:pt idx="7822">
                  <c:v>0.4742032299556953</c:v>
                </c:pt>
                <c:pt idx="7823">
                  <c:v>0.47406031156209805</c:v>
                </c:pt>
                <c:pt idx="7824">
                  <c:v>0.47391739316850079</c:v>
                </c:pt>
                <c:pt idx="7825">
                  <c:v>0.47377447477490353</c:v>
                </c:pt>
                <c:pt idx="7826">
                  <c:v>0.47363155638130627</c:v>
                </c:pt>
                <c:pt idx="7827">
                  <c:v>0.47348863798770902</c:v>
                </c:pt>
                <c:pt idx="7828">
                  <c:v>0.47334571959411176</c:v>
                </c:pt>
                <c:pt idx="7829">
                  <c:v>0.47334571959411176</c:v>
                </c:pt>
                <c:pt idx="7830">
                  <c:v>0.4732028012005145</c:v>
                </c:pt>
                <c:pt idx="7831">
                  <c:v>0.4732028012005145</c:v>
                </c:pt>
                <c:pt idx="7832">
                  <c:v>0.47305988280691724</c:v>
                </c:pt>
                <c:pt idx="7833">
                  <c:v>0.47291696441331998</c:v>
                </c:pt>
                <c:pt idx="7834">
                  <c:v>0.47277404601972273</c:v>
                </c:pt>
                <c:pt idx="7835">
                  <c:v>0.47263112762612547</c:v>
                </c:pt>
                <c:pt idx="7836">
                  <c:v>0.47248820923252821</c:v>
                </c:pt>
                <c:pt idx="7837">
                  <c:v>0.47234529083893095</c:v>
                </c:pt>
                <c:pt idx="7838">
                  <c:v>0.4722023724453337</c:v>
                </c:pt>
                <c:pt idx="7839">
                  <c:v>0.47205945405173644</c:v>
                </c:pt>
                <c:pt idx="7840">
                  <c:v>0.47191653565813918</c:v>
                </c:pt>
                <c:pt idx="7841">
                  <c:v>0.47191653565813918</c:v>
                </c:pt>
                <c:pt idx="7842">
                  <c:v>0.47177361726454192</c:v>
                </c:pt>
                <c:pt idx="7843">
                  <c:v>0.47163069887094466</c:v>
                </c:pt>
                <c:pt idx="7844">
                  <c:v>0.47148778047734741</c:v>
                </c:pt>
                <c:pt idx="7845">
                  <c:v>0.47148778047734741</c:v>
                </c:pt>
                <c:pt idx="7846">
                  <c:v>0.47134486208375015</c:v>
                </c:pt>
                <c:pt idx="7847">
                  <c:v>0.47134486208375015</c:v>
                </c:pt>
                <c:pt idx="7848">
                  <c:v>0.47120194369015289</c:v>
                </c:pt>
                <c:pt idx="7849">
                  <c:v>0.47105902529655563</c:v>
                </c:pt>
                <c:pt idx="7850">
                  <c:v>0.47091610690295838</c:v>
                </c:pt>
                <c:pt idx="7851">
                  <c:v>0.47091610690295838</c:v>
                </c:pt>
                <c:pt idx="7852">
                  <c:v>0.47091610690295838</c:v>
                </c:pt>
                <c:pt idx="7853">
                  <c:v>0.47091610690295838</c:v>
                </c:pt>
                <c:pt idx="7854">
                  <c:v>0.47091610690295838</c:v>
                </c:pt>
                <c:pt idx="7855">
                  <c:v>0.47077318850936112</c:v>
                </c:pt>
                <c:pt idx="7856">
                  <c:v>0.47063027011576386</c:v>
                </c:pt>
                <c:pt idx="7857">
                  <c:v>0.47063027011576386</c:v>
                </c:pt>
                <c:pt idx="7858">
                  <c:v>0.4704873517221666</c:v>
                </c:pt>
                <c:pt idx="7859">
                  <c:v>0.47034443332856934</c:v>
                </c:pt>
                <c:pt idx="7860">
                  <c:v>0.47020151493497209</c:v>
                </c:pt>
                <c:pt idx="7861">
                  <c:v>0.47005859654137483</c:v>
                </c:pt>
                <c:pt idx="7862">
                  <c:v>0.47005859654137483</c:v>
                </c:pt>
                <c:pt idx="7863">
                  <c:v>0.47005859654137483</c:v>
                </c:pt>
                <c:pt idx="7864">
                  <c:v>0.47005859654137483</c:v>
                </c:pt>
                <c:pt idx="7865">
                  <c:v>0.46991567814777757</c:v>
                </c:pt>
                <c:pt idx="7866">
                  <c:v>0.46977275975418031</c:v>
                </c:pt>
                <c:pt idx="7867">
                  <c:v>0.46977275975418031</c:v>
                </c:pt>
                <c:pt idx="7868">
                  <c:v>0.46977275975418031</c:v>
                </c:pt>
                <c:pt idx="7869">
                  <c:v>0.46962984136058306</c:v>
                </c:pt>
                <c:pt idx="7870">
                  <c:v>0.4694869229669858</c:v>
                </c:pt>
                <c:pt idx="7871">
                  <c:v>0.46934400457338854</c:v>
                </c:pt>
                <c:pt idx="7872">
                  <c:v>0.46920108617979139</c:v>
                </c:pt>
                <c:pt idx="7873">
                  <c:v>0.46905816778619414</c:v>
                </c:pt>
                <c:pt idx="7874">
                  <c:v>0.46891524939259688</c:v>
                </c:pt>
                <c:pt idx="7875">
                  <c:v>0.46891524939259688</c:v>
                </c:pt>
                <c:pt idx="7876">
                  <c:v>0.46877233099899962</c:v>
                </c:pt>
                <c:pt idx="7877">
                  <c:v>0.46862941260540236</c:v>
                </c:pt>
                <c:pt idx="7878">
                  <c:v>0.4684864942118051</c:v>
                </c:pt>
                <c:pt idx="7879">
                  <c:v>0.46834357581820785</c:v>
                </c:pt>
                <c:pt idx="7880">
                  <c:v>0.46820065742461059</c:v>
                </c:pt>
                <c:pt idx="7881">
                  <c:v>0.46805773903101333</c:v>
                </c:pt>
                <c:pt idx="7882">
                  <c:v>0.46805773903101333</c:v>
                </c:pt>
                <c:pt idx="7883">
                  <c:v>0.46805773903101333</c:v>
                </c:pt>
                <c:pt idx="7884">
                  <c:v>0.46791482063741607</c:v>
                </c:pt>
                <c:pt idx="7885">
                  <c:v>0.46777190224381882</c:v>
                </c:pt>
                <c:pt idx="7886">
                  <c:v>0.46762898385022156</c:v>
                </c:pt>
                <c:pt idx="7887">
                  <c:v>0.4674860654566243</c:v>
                </c:pt>
                <c:pt idx="7888">
                  <c:v>0.4674860654566243</c:v>
                </c:pt>
                <c:pt idx="7889">
                  <c:v>0.46734314706302704</c:v>
                </c:pt>
                <c:pt idx="7890">
                  <c:v>0.46720022866942978</c:v>
                </c:pt>
                <c:pt idx="7891">
                  <c:v>0.46720022866942978</c:v>
                </c:pt>
                <c:pt idx="7892">
                  <c:v>0.46720022866942978</c:v>
                </c:pt>
                <c:pt idx="7893">
                  <c:v>0.46705731027583253</c:v>
                </c:pt>
                <c:pt idx="7894">
                  <c:v>0.46705731027583253</c:v>
                </c:pt>
                <c:pt idx="7895">
                  <c:v>0.46691439188223527</c:v>
                </c:pt>
                <c:pt idx="7896">
                  <c:v>0.46691439188223527</c:v>
                </c:pt>
                <c:pt idx="7897">
                  <c:v>0.46691439188223527</c:v>
                </c:pt>
                <c:pt idx="7898">
                  <c:v>0.46677147348863801</c:v>
                </c:pt>
                <c:pt idx="7899">
                  <c:v>0.46662855509504075</c:v>
                </c:pt>
                <c:pt idx="7900">
                  <c:v>0.46662855509504075</c:v>
                </c:pt>
                <c:pt idx="7901">
                  <c:v>0.4664856367014435</c:v>
                </c:pt>
                <c:pt idx="7902">
                  <c:v>0.4664856367014435</c:v>
                </c:pt>
                <c:pt idx="7903">
                  <c:v>0.46634271830784624</c:v>
                </c:pt>
                <c:pt idx="7904">
                  <c:v>0.46619979991424898</c:v>
                </c:pt>
                <c:pt idx="7905">
                  <c:v>0.46605688152065172</c:v>
                </c:pt>
                <c:pt idx="7906">
                  <c:v>0.46591396312705446</c:v>
                </c:pt>
                <c:pt idx="7907">
                  <c:v>0.46577104473345721</c:v>
                </c:pt>
                <c:pt idx="7908">
                  <c:v>0.46562812633985995</c:v>
                </c:pt>
                <c:pt idx="7909">
                  <c:v>0.46548520794626269</c:v>
                </c:pt>
                <c:pt idx="7910">
                  <c:v>0.46534228955266543</c:v>
                </c:pt>
                <c:pt idx="7911">
                  <c:v>0.46519937115906818</c:v>
                </c:pt>
                <c:pt idx="7912">
                  <c:v>0.46505645276547092</c:v>
                </c:pt>
                <c:pt idx="7913">
                  <c:v>0.46491353437187366</c:v>
                </c:pt>
                <c:pt idx="7914">
                  <c:v>0.4647706159782764</c:v>
                </c:pt>
                <c:pt idx="7915">
                  <c:v>0.46462769758467914</c:v>
                </c:pt>
                <c:pt idx="7916">
                  <c:v>0.46448477919108189</c:v>
                </c:pt>
                <c:pt idx="7917">
                  <c:v>0.46434186079748463</c:v>
                </c:pt>
                <c:pt idx="7918">
                  <c:v>0.46419894240388737</c:v>
                </c:pt>
                <c:pt idx="7919">
                  <c:v>0.46405602401029011</c:v>
                </c:pt>
                <c:pt idx="7920">
                  <c:v>0.46391310561669286</c:v>
                </c:pt>
                <c:pt idx="7921">
                  <c:v>0.46391310561669286</c:v>
                </c:pt>
                <c:pt idx="7922">
                  <c:v>0.4637701872230956</c:v>
                </c:pt>
                <c:pt idx="7923">
                  <c:v>0.4637701872230956</c:v>
                </c:pt>
                <c:pt idx="7924">
                  <c:v>0.46362726882949834</c:v>
                </c:pt>
                <c:pt idx="7925">
                  <c:v>0.46348435043590108</c:v>
                </c:pt>
                <c:pt idx="7926">
                  <c:v>0.46334143204230382</c:v>
                </c:pt>
                <c:pt idx="7927">
                  <c:v>0.46319851364870657</c:v>
                </c:pt>
                <c:pt idx="7928">
                  <c:v>0.46305559525510931</c:v>
                </c:pt>
                <c:pt idx="7929">
                  <c:v>0.46305559525510931</c:v>
                </c:pt>
                <c:pt idx="7930">
                  <c:v>0.46305559525510931</c:v>
                </c:pt>
                <c:pt idx="7931">
                  <c:v>0.46291267686151205</c:v>
                </c:pt>
                <c:pt idx="7932">
                  <c:v>0.46276975846791479</c:v>
                </c:pt>
                <c:pt idx="7933">
                  <c:v>0.46276975846791479</c:v>
                </c:pt>
                <c:pt idx="7934">
                  <c:v>0.46276975846791479</c:v>
                </c:pt>
                <c:pt idx="7935">
                  <c:v>0.46262684007431754</c:v>
                </c:pt>
                <c:pt idx="7936">
                  <c:v>0.46248392168072028</c:v>
                </c:pt>
                <c:pt idx="7937">
                  <c:v>0.46248392168072028</c:v>
                </c:pt>
                <c:pt idx="7938">
                  <c:v>0.46248392168072028</c:v>
                </c:pt>
                <c:pt idx="7939">
                  <c:v>0.46234100328712302</c:v>
                </c:pt>
                <c:pt idx="7940">
                  <c:v>0.46219808489352576</c:v>
                </c:pt>
                <c:pt idx="7941">
                  <c:v>0.4620551664999285</c:v>
                </c:pt>
                <c:pt idx="7942">
                  <c:v>0.46191224810633125</c:v>
                </c:pt>
                <c:pt idx="7943">
                  <c:v>0.46191224810633125</c:v>
                </c:pt>
                <c:pt idx="7944">
                  <c:v>0.46176932971273399</c:v>
                </c:pt>
                <c:pt idx="7945">
                  <c:v>0.46162641131913673</c:v>
                </c:pt>
                <c:pt idx="7946">
                  <c:v>0.46148349292553947</c:v>
                </c:pt>
                <c:pt idx="7947">
                  <c:v>0.46148349292553947</c:v>
                </c:pt>
                <c:pt idx="7948">
                  <c:v>0.46134057453194222</c:v>
                </c:pt>
                <c:pt idx="7949">
                  <c:v>0.46119765613834496</c:v>
                </c:pt>
                <c:pt idx="7950">
                  <c:v>0.4610547377447477</c:v>
                </c:pt>
                <c:pt idx="7951">
                  <c:v>0.46091181935115044</c:v>
                </c:pt>
                <c:pt idx="7952">
                  <c:v>0.46091181935115044</c:v>
                </c:pt>
                <c:pt idx="7953">
                  <c:v>0.46076890095755318</c:v>
                </c:pt>
                <c:pt idx="7954">
                  <c:v>0.46062598256395593</c:v>
                </c:pt>
                <c:pt idx="7955">
                  <c:v>0.46048306417035878</c:v>
                </c:pt>
                <c:pt idx="7956">
                  <c:v>0.46034014577676152</c:v>
                </c:pt>
                <c:pt idx="7957">
                  <c:v>0.46034014577676152</c:v>
                </c:pt>
                <c:pt idx="7958">
                  <c:v>0.46034014577676152</c:v>
                </c:pt>
                <c:pt idx="7959">
                  <c:v>0.46019722738316426</c:v>
                </c:pt>
                <c:pt idx="7960">
                  <c:v>0.46005430898956701</c:v>
                </c:pt>
                <c:pt idx="7961">
                  <c:v>0.45991139059596975</c:v>
                </c:pt>
                <c:pt idx="7962">
                  <c:v>0.45991139059596975</c:v>
                </c:pt>
                <c:pt idx="7963">
                  <c:v>0.45976847220237249</c:v>
                </c:pt>
                <c:pt idx="7964">
                  <c:v>0.45976847220237249</c:v>
                </c:pt>
                <c:pt idx="7965">
                  <c:v>0.45962555380877523</c:v>
                </c:pt>
                <c:pt idx="7966">
                  <c:v>0.45962555380877523</c:v>
                </c:pt>
                <c:pt idx="7967">
                  <c:v>0.45948263541517798</c:v>
                </c:pt>
                <c:pt idx="7968">
                  <c:v>0.45933971702158072</c:v>
                </c:pt>
                <c:pt idx="7969">
                  <c:v>0.45919679862798346</c:v>
                </c:pt>
                <c:pt idx="7970">
                  <c:v>0.45919679862798346</c:v>
                </c:pt>
                <c:pt idx="7971">
                  <c:v>0.4590538802343862</c:v>
                </c:pt>
                <c:pt idx="7972">
                  <c:v>0.45891096184078894</c:v>
                </c:pt>
                <c:pt idx="7973">
                  <c:v>0.45891096184078894</c:v>
                </c:pt>
                <c:pt idx="7974">
                  <c:v>0.45876804344719169</c:v>
                </c:pt>
                <c:pt idx="7975">
                  <c:v>0.45876804344719169</c:v>
                </c:pt>
                <c:pt idx="7976">
                  <c:v>0.45862512505359443</c:v>
                </c:pt>
                <c:pt idx="7977">
                  <c:v>0.45848220665999717</c:v>
                </c:pt>
                <c:pt idx="7978">
                  <c:v>0.45848220665999717</c:v>
                </c:pt>
                <c:pt idx="7979">
                  <c:v>0.45833928826639991</c:v>
                </c:pt>
                <c:pt idx="7980">
                  <c:v>0.45819636987280266</c:v>
                </c:pt>
                <c:pt idx="7981">
                  <c:v>0.4580534514792054</c:v>
                </c:pt>
                <c:pt idx="7982">
                  <c:v>0.45791053308560814</c:v>
                </c:pt>
                <c:pt idx="7983">
                  <c:v>0.45776761469201088</c:v>
                </c:pt>
                <c:pt idx="7984">
                  <c:v>0.45776761469201088</c:v>
                </c:pt>
                <c:pt idx="7985">
                  <c:v>0.45762469629841362</c:v>
                </c:pt>
                <c:pt idx="7986">
                  <c:v>0.45748177790481637</c:v>
                </c:pt>
                <c:pt idx="7987">
                  <c:v>0.45733885951121911</c:v>
                </c:pt>
                <c:pt idx="7988">
                  <c:v>0.45719594111762185</c:v>
                </c:pt>
                <c:pt idx="7989">
                  <c:v>0.45719594111762185</c:v>
                </c:pt>
                <c:pt idx="7990">
                  <c:v>0.45705302272402459</c:v>
                </c:pt>
                <c:pt idx="7991">
                  <c:v>0.45691010433042734</c:v>
                </c:pt>
                <c:pt idx="7992">
                  <c:v>0.45676718593683008</c:v>
                </c:pt>
                <c:pt idx="7993">
                  <c:v>0.45676718593683008</c:v>
                </c:pt>
                <c:pt idx="7994">
                  <c:v>0.45676718593683008</c:v>
                </c:pt>
                <c:pt idx="7995">
                  <c:v>0.45662426754323282</c:v>
                </c:pt>
                <c:pt idx="7996">
                  <c:v>0.45648134914963556</c:v>
                </c:pt>
                <c:pt idx="7997">
                  <c:v>0.4563384307560383</c:v>
                </c:pt>
                <c:pt idx="7998">
                  <c:v>0.4563384307560383</c:v>
                </c:pt>
                <c:pt idx="7999">
                  <c:v>0.45619551236244105</c:v>
                </c:pt>
                <c:pt idx="8000">
                  <c:v>0.45605259396884379</c:v>
                </c:pt>
                <c:pt idx="8001">
                  <c:v>0.45590967557524653</c:v>
                </c:pt>
                <c:pt idx="8002">
                  <c:v>0.45576675718164927</c:v>
                </c:pt>
                <c:pt idx="8003">
                  <c:v>0.45562383878805202</c:v>
                </c:pt>
                <c:pt idx="8004">
                  <c:v>0.45562383878805202</c:v>
                </c:pt>
                <c:pt idx="8005">
                  <c:v>0.45548092039445476</c:v>
                </c:pt>
                <c:pt idx="8006">
                  <c:v>0.4553380020008575</c:v>
                </c:pt>
                <c:pt idx="8007">
                  <c:v>0.45519508360726024</c:v>
                </c:pt>
                <c:pt idx="8008">
                  <c:v>0.45505216521366298</c:v>
                </c:pt>
                <c:pt idx="8009">
                  <c:v>0.45490924682006573</c:v>
                </c:pt>
                <c:pt idx="8010">
                  <c:v>0.45476632842646847</c:v>
                </c:pt>
                <c:pt idx="8011">
                  <c:v>0.45462341003287121</c:v>
                </c:pt>
                <c:pt idx="8012">
                  <c:v>0.45448049163927395</c:v>
                </c:pt>
                <c:pt idx="8013">
                  <c:v>0.45448049163927395</c:v>
                </c:pt>
                <c:pt idx="8014">
                  <c:v>0.45448049163927395</c:v>
                </c:pt>
                <c:pt idx="8015">
                  <c:v>0.4543375732456767</c:v>
                </c:pt>
                <c:pt idx="8016">
                  <c:v>0.4543375732456767</c:v>
                </c:pt>
                <c:pt idx="8017">
                  <c:v>0.4543375732456767</c:v>
                </c:pt>
                <c:pt idx="8018">
                  <c:v>0.45419465485207944</c:v>
                </c:pt>
                <c:pt idx="8019">
                  <c:v>0.45405173645848218</c:v>
                </c:pt>
                <c:pt idx="8020">
                  <c:v>0.45405173645848218</c:v>
                </c:pt>
                <c:pt idx="8021">
                  <c:v>0.45390881806488492</c:v>
                </c:pt>
                <c:pt idx="8022">
                  <c:v>0.45376589967128766</c:v>
                </c:pt>
                <c:pt idx="8023">
                  <c:v>0.45362298127769041</c:v>
                </c:pt>
                <c:pt idx="8024">
                  <c:v>0.45348006288409315</c:v>
                </c:pt>
                <c:pt idx="8025">
                  <c:v>0.45333714449049589</c:v>
                </c:pt>
                <c:pt idx="8026">
                  <c:v>0.45319422609689863</c:v>
                </c:pt>
                <c:pt idx="8027">
                  <c:v>0.45305130770330138</c:v>
                </c:pt>
                <c:pt idx="8028">
                  <c:v>0.45290838930970412</c:v>
                </c:pt>
                <c:pt idx="8029">
                  <c:v>0.45276547091610686</c:v>
                </c:pt>
                <c:pt idx="8030">
                  <c:v>0.4526225525225096</c:v>
                </c:pt>
                <c:pt idx="8031">
                  <c:v>0.4526225525225096</c:v>
                </c:pt>
                <c:pt idx="8032">
                  <c:v>0.45247963412891234</c:v>
                </c:pt>
                <c:pt idx="8033">
                  <c:v>0.45233671573531509</c:v>
                </c:pt>
                <c:pt idx="8034">
                  <c:v>0.45219379734171783</c:v>
                </c:pt>
                <c:pt idx="8035">
                  <c:v>0.45205087894812057</c:v>
                </c:pt>
                <c:pt idx="8036">
                  <c:v>0.45205087894812057</c:v>
                </c:pt>
                <c:pt idx="8037">
                  <c:v>0.45190796055452331</c:v>
                </c:pt>
                <c:pt idx="8038">
                  <c:v>0.45176504216092606</c:v>
                </c:pt>
                <c:pt idx="8039">
                  <c:v>0.45176504216092606</c:v>
                </c:pt>
                <c:pt idx="8040">
                  <c:v>0.45162212376732891</c:v>
                </c:pt>
                <c:pt idx="8041">
                  <c:v>0.45162212376732891</c:v>
                </c:pt>
                <c:pt idx="8042">
                  <c:v>0.45147920537373165</c:v>
                </c:pt>
                <c:pt idx="8043">
                  <c:v>0.45133628698013439</c:v>
                </c:pt>
                <c:pt idx="8044">
                  <c:v>0.45133628698013439</c:v>
                </c:pt>
                <c:pt idx="8045">
                  <c:v>0.45119336858653714</c:v>
                </c:pt>
                <c:pt idx="8046">
                  <c:v>0.45119336858653714</c:v>
                </c:pt>
                <c:pt idx="8047">
                  <c:v>0.45105045019293988</c:v>
                </c:pt>
                <c:pt idx="8048">
                  <c:v>0.45090753179934262</c:v>
                </c:pt>
                <c:pt idx="8049">
                  <c:v>0.45090753179934262</c:v>
                </c:pt>
                <c:pt idx="8050">
                  <c:v>0.45076461340574536</c:v>
                </c:pt>
                <c:pt idx="8051">
                  <c:v>0.45076461340574536</c:v>
                </c:pt>
                <c:pt idx="8052">
                  <c:v>0.4506216950121481</c:v>
                </c:pt>
                <c:pt idx="8053">
                  <c:v>0.45047877661855085</c:v>
                </c:pt>
                <c:pt idx="8054">
                  <c:v>0.45047877661855085</c:v>
                </c:pt>
                <c:pt idx="8055">
                  <c:v>0.45033585822495359</c:v>
                </c:pt>
                <c:pt idx="8056">
                  <c:v>0.45019293983135633</c:v>
                </c:pt>
                <c:pt idx="8057">
                  <c:v>0.45005002143775907</c:v>
                </c:pt>
                <c:pt idx="8058">
                  <c:v>0.44990710304416182</c:v>
                </c:pt>
                <c:pt idx="8059">
                  <c:v>0.44976418465056456</c:v>
                </c:pt>
                <c:pt idx="8060">
                  <c:v>0.4496212662569673</c:v>
                </c:pt>
                <c:pt idx="8061">
                  <c:v>0.44947834786337004</c:v>
                </c:pt>
                <c:pt idx="8062">
                  <c:v>0.44933542946977278</c:v>
                </c:pt>
                <c:pt idx="8063">
                  <c:v>0.44919251107617553</c:v>
                </c:pt>
                <c:pt idx="8064">
                  <c:v>0.44904959268257827</c:v>
                </c:pt>
                <c:pt idx="8065">
                  <c:v>0.44890667428898101</c:v>
                </c:pt>
                <c:pt idx="8066">
                  <c:v>0.44890667428898101</c:v>
                </c:pt>
                <c:pt idx="8067">
                  <c:v>0.44890667428898101</c:v>
                </c:pt>
                <c:pt idx="8068">
                  <c:v>0.44876375589538375</c:v>
                </c:pt>
                <c:pt idx="8069">
                  <c:v>0.4486208375017865</c:v>
                </c:pt>
                <c:pt idx="8070">
                  <c:v>0.44847791910818924</c:v>
                </c:pt>
                <c:pt idx="8071">
                  <c:v>0.44833500071459198</c:v>
                </c:pt>
                <c:pt idx="8072">
                  <c:v>0.44833500071459198</c:v>
                </c:pt>
                <c:pt idx="8073">
                  <c:v>0.44819208232099472</c:v>
                </c:pt>
                <c:pt idx="8074">
                  <c:v>0.44804916392739746</c:v>
                </c:pt>
                <c:pt idx="8075">
                  <c:v>0.44790624553380021</c:v>
                </c:pt>
                <c:pt idx="8076">
                  <c:v>0.44776332714020295</c:v>
                </c:pt>
                <c:pt idx="8077">
                  <c:v>0.44762040874660569</c:v>
                </c:pt>
                <c:pt idx="8078">
                  <c:v>0.44762040874660569</c:v>
                </c:pt>
                <c:pt idx="8079">
                  <c:v>0.44762040874660569</c:v>
                </c:pt>
                <c:pt idx="8080">
                  <c:v>0.44762040874660569</c:v>
                </c:pt>
                <c:pt idx="8081">
                  <c:v>0.44747749035300843</c:v>
                </c:pt>
                <c:pt idx="8082">
                  <c:v>0.44747749035300843</c:v>
                </c:pt>
                <c:pt idx="8083">
                  <c:v>0.44747749035300843</c:v>
                </c:pt>
                <c:pt idx="8084">
                  <c:v>0.44747749035300843</c:v>
                </c:pt>
                <c:pt idx="8085">
                  <c:v>0.44733457195941118</c:v>
                </c:pt>
                <c:pt idx="8086">
                  <c:v>0.44719165356581392</c:v>
                </c:pt>
                <c:pt idx="8087">
                  <c:v>0.44719165356581392</c:v>
                </c:pt>
                <c:pt idx="8088">
                  <c:v>0.44704873517221666</c:v>
                </c:pt>
                <c:pt idx="8089">
                  <c:v>0.4469058167786194</c:v>
                </c:pt>
                <c:pt idx="8090">
                  <c:v>0.4469058167786194</c:v>
                </c:pt>
                <c:pt idx="8091">
                  <c:v>0.4469058167786194</c:v>
                </c:pt>
                <c:pt idx="8092">
                  <c:v>0.44676289838502214</c:v>
                </c:pt>
                <c:pt idx="8093">
                  <c:v>0.44661997999142489</c:v>
                </c:pt>
                <c:pt idx="8094">
                  <c:v>0.44647706159782763</c:v>
                </c:pt>
                <c:pt idx="8095">
                  <c:v>0.44647706159782763</c:v>
                </c:pt>
                <c:pt idx="8096">
                  <c:v>0.44647706159782763</c:v>
                </c:pt>
                <c:pt idx="8097">
                  <c:v>0.44647706159782763</c:v>
                </c:pt>
                <c:pt idx="8098">
                  <c:v>0.44633414320423037</c:v>
                </c:pt>
                <c:pt idx="8099">
                  <c:v>0.44619122481063311</c:v>
                </c:pt>
                <c:pt idx="8100">
                  <c:v>0.44619122481063311</c:v>
                </c:pt>
                <c:pt idx="8101">
                  <c:v>0.44604830641703586</c:v>
                </c:pt>
                <c:pt idx="8102">
                  <c:v>0.4459053880234386</c:v>
                </c:pt>
                <c:pt idx="8103">
                  <c:v>0.44576246962984134</c:v>
                </c:pt>
                <c:pt idx="8104">
                  <c:v>0.44576246962984134</c:v>
                </c:pt>
                <c:pt idx="8105">
                  <c:v>0.44576246962984134</c:v>
                </c:pt>
                <c:pt idx="8106">
                  <c:v>0.44561955123624408</c:v>
                </c:pt>
                <c:pt idx="8107">
                  <c:v>0.44547663284264682</c:v>
                </c:pt>
                <c:pt idx="8108">
                  <c:v>0.44533371444904957</c:v>
                </c:pt>
                <c:pt idx="8109">
                  <c:v>0.44519079605545231</c:v>
                </c:pt>
                <c:pt idx="8110">
                  <c:v>0.44504787766185505</c:v>
                </c:pt>
                <c:pt idx="8111">
                  <c:v>0.44490495926825779</c:v>
                </c:pt>
                <c:pt idx="8112">
                  <c:v>0.44476204087466054</c:v>
                </c:pt>
                <c:pt idx="8113">
                  <c:v>0.44461912248106328</c:v>
                </c:pt>
                <c:pt idx="8114">
                  <c:v>0.44447620408746602</c:v>
                </c:pt>
                <c:pt idx="8115">
                  <c:v>0.44433328569386876</c:v>
                </c:pt>
                <c:pt idx="8116">
                  <c:v>0.4441903673002715</c:v>
                </c:pt>
                <c:pt idx="8117">
                  <c:v>0.44404744890667425</c:v>
                </c:pt>
                <c:pt idx="8118">
                  <c:v>0.44390453051307699</c:v>
                </c:pt>
                <c:pt idx="8119">
                  <c:v>0.44376161211947973</c:v>
                </c:pt>
                <c:pt idx="8120">
                  <c:v>0.44361869372588247</c:v>
                </c:pt>
                <c:pt idx="8121">
                  <c:v>0.44361869372588247</c:v>
                </c:pt>
                <c:pt idx="8122">
                  <c:v>0.44361869372588247</c:v>
                </c:pt>
                <c:pt idx="8123">
                  <c:v>0.44361869372588247</c:v>
                </c:pt>
                <c:pt idx="8124">
                  <c:v>0.44347577533228522</c:v>
                </c:pt>
                <c:pt idx="8125">
                  <c:v>0.44347577533228522</c:v>
                </c:pt>
                <c:pt idx="8126">
                  <c:v>0.44333285693868796</c:v>
                </c:pt>
                <c:pt idx="8127">
                  <c:v>0.4431899385450907</c:v>
                </c:pt>
                <c:pt idx="8128">
                  <c:v>0.44304702015149344</c:v>
                </c:pt>
                <c:pt idx="8129">
                  <c:v>0.4429041017578963</c:v>
                </c:pt>
                <c:pt idx="8130">
                  <c:v>0.44276118336429904</c:v>
                </c:pt>
                <c:pt idx="8131">
                  <c:v>0.44261826497070178</c:v>
                </c:pt>
                <c:pt idx="8132">
                  <c:v>0.44247534657710452</c:v>
                </c:pt>
                <c:pt idx="8133">
                  <c:v>0.44247534657710452</c:v>
                </c:pt>
                <c:pt idx="8134">
                  <c:v>0.44233242818350726</c:v>
                </c:pt>
                <c:pt idx="8135">
                  <c:v>0.44218950978991001</c:v>
                </c:pt>
                <c:pt idx="8136">
                  <c:v>0.44218950978991001</c:v>
                </c:pt>
                <c:pt idx="8137">
                  <c:v>0.44204659139631275</c:v>
                </c:pt>
                <c:pt idx="8138">
                  <c:v>0.44190367300271549</c:v>
                </c:pt>
                <c:pt idx="8139">
                  <c:v>0.44176075460911823</c:v>
                </c:pt>
                <c:pt idx="8140">
                  <c:v>0.44161783621552098</c:v>
                </c:pt>
                <c:pt idx="8141">
                  <c:v>0.44147491782192372</c:v>
                </c:pt>
                <c:pt idx="8142">
                  <c:v>0.44133199942832646</c:v>
                </c:pt>
                <c:pt idx="8143">
                  <c:v>0.4411890810347292</c:v>
                </c:pt>
                <c:pt idx="8144">
                  <c:v>0.44104616264113194</c:v>
                </c:pt>
                <c:pt idx="8145">
                  <c:v>0.44090324424753469</c:v>
                </c:pt>
                <c:pt idx="8146">
                  <c:v>0.44090324424753469</c:v>
                </c:pt>
                <c:pt idx="8147">
                  <c:v>0.44076032585393743</c:v>
                </c:pt>
                <c:pt idx="8148">
                  <c:v>0.44061740746034017</c:v>
                </c:pt>
                <c:pt idx="8149">
                  <c:v>0.44061740746034017</c:v>
                </c:pt>
                <c:pt idx="8150">
                  <c:v>0.44047448906674291</c:v>
                </c:pt>
                <c:pt idx="8151">
                  <c:v>0.44047448906674291</c:v>
                </c:pt>
                <c:pt idx="8152">
                  <c:v>0.44047448906674291</c:v>
                </c:pt>
                <c:pt idx="8153">
                  <c:v>0.44047448906674291</c:v>
                </c:pt>
                <c:pt idx="8154">
                  <c:v>0.44047448906674291</c:v>
                </c:pt>
                <c:pt idx="8155">
                  <c:v>0.44033157067314566</c:v>
                </c:pt>
                <c:pt idx="8156">
                  <c:v>0.44033157067314566</c:v>
                </c:pt>
                <c:pt idx="8157">
                  <c:v>0.4401886522795484</c:v>
                </c:pt>
                <c:pt idx="8158">
                  <c:v>0.44004573388595114</c:v>
                </c:pt>
                <c:pt idx="8159">
                  <c:v>0.43990281549235388</c:v>
                </c:pt>
                <c:pt idx="8160">
                  <c:v>0.43975989709875662</c:v>
                </c:pt>
                <c:pt idx="8161">
                  <c:v>0.43975989709875662</c:v>
                </c:pt>
                <c:pt idx="8162">
                  <c:v>0.43961697870515937</c:v>
                </c:pt>
                <c:pt idx="8163">
                  <c:v>0.43947406031156211</c:v>
                </c:pt>
                <c:pt idx="8164">
                  <c:v>0.43933114191796485</c:v>
                </c:pt>
                <c:pt idx="8165">
                  <c:v>0.43918822352436759</c:v>
                </c:pt>
                <c:pt idx="8166">
                  <c:v>0.43904530513077034</c:v>
                </c:pt>
                <c:pt idx="8167">
                  <c:v>0.43890238673717308</c:v>
                </c:pt>
                <c:pt idx="8168">
                  <c:v>0.43875946834357582</c:v>
                </c:pt>
                <c:pt idx="8169">
                  <c:v>0.43875946834357582</c:v>
                </c:pt>
                <c:pt idx="8170">
                  <c:v>0.43861654994997856</c:v>
                </c:pt>
                <c:pt idx="8171">
                  <c:v>0.4384736315563813</c:v>
                </c:pt>
                <c:pt idx="8172">
                  <c:v>0.43833071316278405</c:v>
                </c:pt>
                <c:pt idx="8173">
                  <c:v>0.43833071316278405</c:v>
                </c:pt>
                <c:pt idx="8174">
                  <c:v>0.43818779476918679</c:v>
                </c:pt>
                <c:pt idx="8175">
                  <c:v>0.43818779476918679</c:v>
                </c:pt>
                <c:pt idx="8176">
                  <c:v>0.43818779476918679</c:v>
                </c:pt>
                <c:pt idx="8177">
                  <c:v>0.43818779476918679</c:v>
                </c:pt>
                <c:pt idx="8178">
                  <c:v>0.43818779476918679</c:v>
                </c:pt>
                <c:pt idx="8179">
                  <c:v>0.43818779476918679</c:v>
                </c:pt>
                <c:pt idx="8180">
                  <c:v>0.43818779476918679</c:v>
                </c:pt>
                <c:pt idx="8181">
                  <c:v>0.43818779476918679</c:v>
                </c:pt>
                <c:pt idx="8182">
                  <c:v>0.43804487637558953</c:v>
                </c:pt>
                <c:pt idx="8183">
                  <c:v>0.43804487637558953</c:v>
                </c:pt>
                <c:pt idx="8184">
                  <c:v>0.43790195798199227</c:v>
                </c:pt>
                <c:pt idx="8185">
                  <c:v>0.43790195798199227</c:v>
                </c:pt>
                <c:pt idx="8186">
                  <c:v>0.43790195798199227</c:v>
                </c:pt>
                <c:pt idx="8187">
                  <c:v>0.43790195798199227</c:v>
                </c:pt>
                <c:pt idx="8188">
                  <c:v>0.43775903958839502</c:v>
                </c:pt>
                <c:pt idx="8189">
                  <c:v>0.43761612119479776</c:v>
                </c:pt>
                <c:pt idx="8190">
                  <c:v>0.4374732028012005</c:v>
                </c:pt>
                <c:pt idx="8191">
                  <c:v>0.4374732028012005</c:v>
                </c:pt>
                <c:pt idx="8192">
                  <c:v>0.43733028440760324</c:v>
                </c:pt>
                <c:pt idx="8193">
                  <c:v>0.43718736601400598</c:v>
                </c:pt>
                <c:pt idx="8194">
                  <c:v>0.43718736601400598</c:v>
                </c:pt>
                <c:pt idx="8195">
                  <c:v>0.43704444762040873</c:v>
                </c:pt>
                <c:pt idx="8196">
                  <c:v>0.43690152922681147</c:v>
                </c:pt>
                <c:pt idx="8197">
                  <c:v>0.43675861083321421</c:v>
                </c:pt>
                <c:pt idx="8198">
                  <c:v>0.43661569243961695</c:v>
                </c:pt>
                <c:pt idx="8199">
                  <c:v>0.43661569243961695</c:v>
                </c:pt>
                <c:pt idx="8200">
                  <c:v>0.4364727740460197</c:v>
                </c:pt>
                <c:pt idx="8201">
                  <c:v>0.43632985565242244</c:v>
                </c:pt>
                <c:pt idx="8202">
                  <c:v>0.43632985565242244</c:v>
                </c:pt>
                <c:pt idx="8203">
                  <c:v>0.43618693725882518</c:v>
                </c:pt>
                <c:pt idx="8204">
                  <c:v>0.43604401886522792</c:v>
                </c:pt>
                <c:pt idx="8205">
                  <c:v>0.43590110047163066</c:v>
                </c:pt>
                <c:pt idx="8206">
                  <c:v>0.43575818207803341</c:v>
                </c:pt>
                <c:pt idx="8207">
                  <c:v>0.43561526368443615</c:v>
                </c:pt>
                <c:pt idx="8208">
                  <c:v>0.43547234529083889</c:v>
                </c:pt>
                <c:pt idx="8209">
                  <c:v>0.43532942689724163</c:v>
                </c:pt>
                <c:pt idx="8210">
                  <c:v>0.43518650850364438</c:v>
                </c:pt>
                <c:pt idx="8211">
                  <c:v>0.43518650850364438</c:v>
                </c:pt>
                <c:pt idx="8212">
                  <c:v>0.43504359011004712</c:v>
                </c:pt>
                <c:pt idx="8213">
                  <c:v>0.43504359011004712</c:v>
                </c:pt>
                <c:pt idx="8214">
                  <c:v>0.43490067171644986</c:v>
                </c:pt>
                <c:pt idx="8215">
                  <c:v>0.4347577533228526</c:v>
                </c:pt>
                <c:pt idx="8216">
                  <c:v>0.43461483492925534</c:v>
                </c:pt>
                <c:pt idx="8217">
                  <c:v>0.43461483492925534</c:v>
                </c:pt>
                <c:pt idx="8218">
                  <c:v>0.43461483492925534</c:v>
                </c:pt>
                <c:pt idx="8219">
                  <c:v>0.43461483492925534</c:v>
                </c:pt>
                <c:pt idx="8220">
                  <c:v>0.43447191653565809</c:v>
                </c:pt>
                <c:pt idx="8221">
                  <c:v>0.43432899814206083</c:v>
                </c:pt>
                <c:pt idx="8222">
                  <c:v>0.43432899814206083</c:v>
                </c:pt>
                <c:pt idx="8223">
                  <c:v>0.43418607974846368</c:v>
                </c:pt>
                <c:pt idx="8224">
                  <c:v>0.43418607974846368</c:v>
                </c:pt>
                <c:pt idx="8225">
                  <c:v>0.43418607974846368</c:v>
                </c:pt>
                <c:pt idx="8226">
                  <c:v>0.43404316135486642</c:v>
                </c:pt>
                <c:pt idx="8227">
                  <c:v>0.43404316135486642</c:v>
                </c:pt>
                <c:pt idx="8228">
                  <c:v>0.43390024296126917</c:v>
                </c:pt>
                <c:pt idx="8229">
                  <c:v>0.43390024296126917</c:v>
                </c:pt>
                <c:pt idx="8230">
                  <c:v>0.43375732456767191</c:v>
                </c:pt>
                <c:pt idx="8231">
                  <c:v>0.43375732456767191</c:v>
                </c:pt>
                <c:pt idx="8232">
                  <c:v>0.43361440617407465</c:v>
                </c:pt>
                <c:pt idx="8233">
                  <c:v>0.43347148778047739</c:v>
                </c:pt>
                <c:pt idx="8234">
                  <c:v>0.43332856938688014</c:v>
                </c:pt>
                <c:pt idx="8235">
                  <c:v>0.43332856938688014</c:v>
                </c:pt>
                <c:pt idx="8236">
                  <c:v>0.43332856938688014</c:v>
                </c:pt>
                <c:pt idx="8237">
                  <c:v>0.43318565099328288</c:v>
                </c:pt>
                <c:pt idx="8238">
                  <c:v>0.43304273259968562</c:v>
                </c:pt>
                <c:pt idx="8239">
                  <c:v>0.43289981420608836</c:v>
                </c:pt>
                <c:pt idx="8240">
                  <c:v>0.4327568958124911</c:v>
                </c:pt>
                <c:pt idx="8241">
                  <c:v>0.43261397741889385</c:v>
                </c:pt>
                <c:pt idx="8242">
                  <c:v>0.43247105902529659</c:v>
                </c:pt>
                <c:pt idx="8243">
                  <c:v>0.43232814063169933</c:v>
                </c:pt>
                <c:pt idx="8244">
                  <c:v>0.43218522223810207</c:v>
                </c:pt>
                <c:pt idx="8245">
                  <c:v>0.43204230384450482</c:v>
                </c:pt>
                <c:pt idx="8246">
                  <c:v>0.43189938545090756</c:v>
                </c:pt>
                <c:pt idx="8247">
                  <c:v>0.43189938545090756</c:v>
                </c:pt>
                <c:pt idx="8248">
                  <c:v>0.4317564670573103</c:v>
                </c:pt>
                <c:pt idx="8249">
                  <c:v>0.43161354866371304</c:v>
                </c:pt>
                <c:pt idx="8250">
                  <c:v>0.43147063027011578</c:v>
                </c:pt>
                <c:pt idx="8251">
                  <c:v>0.43147063027011578</c:v>
                </c:pt>
                <c:pt idx="8252">
                  <c:v>0.43132771187651853</c:v>
                </c:pt>
                <c:pt idx="8253">
                  <c:v>0.43118479348292127</c:v>
                </c:pt>
                <c:pt idx="8254">
                  <c:v>0.43104187508932401</c:v>
                </c:pt>
                <c:pt idx="8255">
                  <c:v>0.43104187508932401</c:v>
                </c:pt>
                <c:pt idx="8256">
                  <c:v>0.43089895669572675</c:v>
                </c:pt>
                <c:pt idx="8257">
                  <c:v>0.43089895669572675</c:v>
                </c:pt>
                <c:pt idx="8258">
                  <c:v>0.4307560383021295</c:v>
                </c:pt>
                <c:pt idx="8259">
                  <c:v>0.43061311990853224</c:v>
                </c:pt>
                <c:pt idx="8260">
                  <c:v>0.43047020151493498</c:v>
                </c:pt>
                <c:pt idx="8261">
                  <c:v>0.43032728312133772</c:v>
                </c:pt>
                <c:pt idx="8262">
                  <c:v>0.43032728312133772</c:v>
                </c:pt>
                <c:pt idx="8263">
                  <c:v>0.43018436472774046</c:v>
                </c:pt>
                <c:pt idx="8264">
                  <c:v>0.43004144633414321</c:v>
                </c:pt>
                <c:pt idx="8265">
                  <c:v>0.42989852794054595</c:v>
                </c:pt>
                <c:pt idx="8266">
                  <c:v>0.42989852794054595</c:v>
                </c:pt>
                <c:pt idx="8267">
                  <c:v>0.42975560954694869</c:v>
                </c:pt>
                <c:pt idx="8268">
                  <c:v>0.42961269115335143</c:v>
                </c:pt>
                <c:pt idx="8269">
                  <c:v>0.42946977275975418</c:v>
                </c:pt>
                <c:pt idx="8270">
                  <c:v>0.42932685436615692</c:v>
                </c:pt>
                <c:pt idx="8271">
                  <c:v>0.42932685436615692</c:v>
                </c:pt>
                <c:pt idx="8272">
                  <c:v>0.42918393597255966</c:v>
                </c:pt>
                <c:pt idx="8273">
                  <c:v>0.4290410175789624</c:v>
                </c:pt>
                <c:pt idx="8274">
                  <c:v>0.42889809918536514</c:v>
                </c:pt>
                <c:pt idx="8275">
                  <c:v>0.42875518079176789</c:v>
                </c:pt>
                <c:pt idx="8276">
                  <c:v>0.42875518079176789</c:v>
                </c:pt>
                <c:pt idx="8277">
                  <c:v>0.42861226239817063</c:v>
                </c:pt>
                <c:pt idx="8278">
                  <c:v>0.42846934400457337</c:v>
                </c:pt>
                <c:pt idx="8279">
                  <c:v>0.42846934400457337</c:v>
                </c:pt>
                <c:pt idx="8280">
                  <c:v>0.42832642561097611</c:v>
                </c:pt>
                <c:pt idx="8281">
                  <c:v>0.42818350721737886</c:v>
                </c:pt>
                <c:pt idx="8282">
                  <c:v>0.42818350721737886</c:v>
                </c:pt>
                <c:pt idx="8283">
                  <c:v>0.4280405888237816</c:v>
                </c:pt>
                <c:pt idx="8284">
                  <c:v>0.42789767043018434</c:v>
                </c:pt>
                <c:pt idx="8285">
                  <c:v>0.42775475203658708</c:v>
                </c:pt>
                <c:pt idx="8286">
                  <c:v>0.42761183364298982</c:v>
                </c:pt>
                <c:pt idx="8287">
                  <c:v>0.42746891524939257</c:v>
                </c:pt>
                <c:pt idx="8288">
                  <c:v>0.42732599685579531</c:v>
                </c:pt>
                <c:pt idx="8289">
                  <c:v>0.42718307846219805</c:v>
                </c:pt>
                <c:pt idx="8290">
                  <c:v>0.42718307846219805</c:v>
                </c:pt>
                <c:pt idx="8291">
                  <c:v>0.42718307846219805</c:v>
                </c:pt>
                <c:pt idx="8292">
                  <c:v>0.42704016006860079</c:v>
                </c:pt>
                <c:pt idx="8293">
                  <c:v>0.42704016006860079</c:v>
                </c:pt>
                <c:pt idx="8294">
                  <c:v>0.42689724167500354</c:v>
                </c:pt>
                <c:pt idx="8295">
                  <c:v>0.42675432328140628</c:v>
                </c:pt>
                <c:pt idx="8296">
                  <c:v>0.42661140488780902</c:v>
                </c:pt>
                <c:pt idx="8297">
                  <c:v>0.42661140488780902</c:v>
                </c:pt>
                <c:pt idx="8298">
                  <c:v>0.42661140488780902</c:v>
                </c:pt>
                <c:pt idx="8299">
                  <c:v>0.42646848649421176</c:v>
                </c:pt>
                <c:pt idx="8300">
                  <c:v>0.42646848649421176</c:v>
                </c:pt>
                <c:pt idx="8301">
                  <c:v>0.4263255681006145</c:v>
                </c:pt>
                <c:pt idx="8302">
                  <c:v>0.42618264970701725</c:v>
                </c:pt>
                <c:pt idx="8303">
                  <c:v>0.42603973131341999</c:v>
                </c:pt>
                <c:pt idx="8304">
                  <c:v>0.42589681291982273</c:v>
                </c:pt>
                <c:pt idx="8305">
                  <c:v>0.42575389452622547</c:v>
                </c:pt>
                <c:pt idx="8306">
                  <c:v>0.42561097613262822</c:v>
                </c:pt>
                <c:pt idx="8307">
                  <c:v>0.42546805773903096</c:v>
                </c:pt>
                <c:pt idx="8308">
                  <c:v>0.42546805773903096</c:v>
                </c:pt>
                <c:pt idx="8309">
                  <c:v>0.42532513934543381</c:v>
                </c:pt>
                <c:pt idx="8310">
                  <c:v>0.42518222095183655</c:v>
                </c:pt>
                <c:pt idx="8311">
                  <c:v>0.4250393025582393</c:v>
                </c:pt>
                <c:pt idx="8312">
                  <c:v>0.42489638416464204</c:v>
                </c:pt>
                <c:pt idx="8313">
                  <c:v>0.42475346577104478</c:v>
                </c:pt>
                <c:pt idx="8314">
                  <c:v>0.42475346577104478</c:v>
                </c:pt>
                <c:pt idx="8315">
                  <c:v>0.42461054737744752</c:v>
                </c:pt>
                <c:pt idx="8316">
                  <c:v>0.42446762898385026</c:v>
                </c:pt>
                <c:pt idx="8317">
                  <c:v>0.42432471059025301</c:v>
                </c:pt>
                <c:pt idx="8318">
                  <c:v>0.42418179219665575</c:v>
                </c:pt>
                <c:pt idx="8319">
                  <c:v>0.42403887380305849</c:v>
                </c:pt>
                <c:pt idx="8320">
                  <c:v>0.42389595540946123</c:v>
                </c:pt>
                <c:pt idx="8321">
                  <c:v>0.42389595540946123</c:v>
                </c:pt>
                <c:pt idx="8322">
                  <c:v>0.42375303701586398</c:v>
                </c:pt>
                <c:pt idx="8323">
                  <c:v>0.42361011862226672</c:v>
                </c:pt>
                <c:pt idx="8324">
                  <c:v>0.42361011862226672</c:v>
                </c:pt>
                <c:pt idx="8325">
                  <c:v>0.42346720022866946</c:v>
                </c:pt>
                <c:pt idx="8326">
                  <c:v>0.4233242818350722</c:v>
                </c:pt>
                <c:pt idx="8327">
                  <c:v>0.42318136344147494</c:v>
                </c:pt>
                <c:pt idx="8328">
                  <c:v>0.42303844504787769</c:v>
                </c:pt>
                <c:pt idx="8329">
                  <c:v>0.42289552665428043</c:v>
                </c:pt>
                <c:pt idx="8330">
                  <c:v>0.42275260826068317</c:v>
                </c:pt>
                <c:pt idx="8331">
                  <c:v>0.42260968986708591</c:v>
                </c:pt>
                <c:pt idx="8332">
                  <c:v>0.42246677147348866</c:v>
                </c:pt>
                <c:pt idx="8333">
                  <c:v>0.4223238530798914</c:v>
                </c:pt>
                <c:pt idx="8334">
                  <c:v>0.4223238530798914</c:v>
                </c:pt>
                <c:pt idx="8335">
                  <c:v>0.4223238530798914</c:v>
                </c:pt>
                <c:pt idx="8336">
                  <c:v>0.42218093468629414</c:v>
                </c:pt>
                <c:pt idx="8337">
                  <c:v>0.42203801629269688</c:v>
                </c:pt>
                <c:pt idx="8338">
                  <c:v>0.42189509789909962</c:v>
                </c:pt>
                <c:pt idx="8339">
                  <c:v>0.42175217950550237</c:v>
                </c:pt>
                <c:pt idx="8340">
                  <c:v>0.42160926111190511</c:v>
                </c:pt>
                <c:pt idx="8341">
                  <c:v>0.42146634271830785</c:v>
                </c:pt>
                <c:pt idx="8342">
                  <c:v>0.42132342432471059</c:v>
                </c:pt>
                <c:pt idx="8343">
                  <c:v>0.42118050593111334</c:v>
                </c:pt>
                <c:pt idx="8344">
                  <c:v>0.42103758753751608</c:v>
                </c:pt>
                <c:pt idx="8345">
                  <c:v>0.42089466914391882</c:v>
                </c:pt>
                <c:pt idx="8346">
                  <c:v>0.42075175075032156</c:v>
                </c:pt>
                <c:pt idx="8347">
                  <c:v>0.4206088323567243</c:v>
                </c:pt>
                <c:pt idx="8348">
                  <c:v>0.42046591396312705</c:v>
                </c:pt>
                <c:pt idx="8349">
                  <c:v>0.42032299556952979</c:v>
                </c:pt>
                <c:pt idx="8350">
                  <c:v>0.42018007717593253</c:v>
                </c:pt>
                <c:pt idx="8351">
                  <c:v>0.42003715878233527</c:v>
                </c:pt>
                <c:pt idx="8352">
                  <c:v>0.41989424038873802</c:v>
                </c:pt>
                <c:pt idx="8353">
                  <c:v>0.41975132199514076</c:v>
                </c:pt>
                <c:pt idx="8354">
                  <c:v>0.4196084036015435</c:v>
                </c:pt>
                <c:pt idx="8355">
                  <c:v>0.4196084036015435</c:v>
                </c:pt>
                <c:pt idx="8356">
                  <c:v>0.41946548520794624</c:v>
                </c:pt>
                <c:pt idx="8357">
                  <c:v>0.41946548520794624</c:v>
                </c:pt>
                <c:pt idx="8358">
                  <c:v>0.41932256681434898</c:v>
                </c:pt>
                <c:pt idx="8359">
                  <c:v>0.41932256681434898</c:v>
                </c:pt>
                <c:pt idx="8360">
                  <c:v>0.41917964842075173</c:v>
                </c:pt>
                <c:pt idx="8361">
                  <c:v>0.41917964842075173</c:v>
                </c:pt>
                <c:pt idx="8362">
                  <c:v>0.41917964842075173</c:v>
                </c:pt>
                <c:pt idx="8363">
                  <c:v>0.41917964842075173</c:v>
                </c:pt>
                <c:pt idx="8364">
                  <c:v>0.41903673002715447</c:v>
                </c:pt>
                <c:pt idx="8365">
                  <c:v>0.41889381163355721</c:v>
                </c:pt>
                <c:pt idx="8366">
                  <c:v>0.41889381163355721</c:v>
                </c:pt>
                <c:pt idx="8367">
                  <c:v>0.41875089323995995</c:v>
                </c:pt>
                <c:pt idx="8368">
                  <c:v>0.4186079748463627</c:v>
                </c:pt>
                <c:pt idx="8369">
                  <c:v>0.41846505645276544</c:v>
                </c:pt>
                <c:pt idx="8370">
                  <c:v>0.41846505645276544</c:v>
                </c:pt>
                <c:pt idx="8371">
                  <c:v>0.41832213805916818</c:v>
                </c:pt>
                <c:pt idx="8372">
                  <c:v>0.41817921966557092</c:v>
                </c:pt>
                <c:pt idx="8373">
                  <c:v>0.41817921966557092</c:v>
                </c:pt>
                <c:pt idx="8374">
                  <c:v>0.41803630127197366</c:v>
                </c:pt>
                <c:pt idx="8375">
                  <c:v>0.41803630127197366</c:v>
                </c:pt>
                <c:pt idx="8376">
                  <c:v>0.41789338287837641</c:v>
                </c:pt>
                <c:pt idx="8377">
                  <c:v>0.41775046448477915</c:v>
                </c:pt>
                <c:pt idx="8378">
                  <c:v>0.41760754609118189</c:v>
                </c:pt>
                <c:pt idx="8379">
                  <c:v>0.41746462769758463</c:v>
                </c:pt>
                <c:pt idx="8380">
                  <c:v>0.41746462769758463</c:v>
                </c:pt>
                <c:pt idx="8381">
                  <c:v>0.41732170930398738</c:v>
                </c:pt>
                <c:pt idx="8382">
                  <c:v>0.41717879091039012</c:v>
                </c:pt>
                <c:pt idx="8383">
                  <c:v>0.41703587251679286</c:v>
                </c:pt>
                <c:pt idx="8384">
                  <c:v>0.41703587251679286</c:v>
                </c:pt>
                <c:pt idx="8385">
                  <c:v>0.41703587251679286</c:v>
                </c:pt>
                <c:pt idx="8386">
                  <c:v>0.4168929541231956</c:v>
                </c:pt>
                <c:pt idx="8387">
                  <c:v>0.41675003572959834</c:v>
                </c:pt>
                <c:pt idx="8388">
                  <c:v>0.41675003572959834</c:v>
                </c:pt>
                <c:pt idx="8389">
                  <c:v>0.41675003572959834</c:v>
                </c:pt>
                <c:pt idx="8390">
                  <c:v>0.41675003572959834</c:v>
                </c:pt>
                <c:pt idx="8391">
                  <c:v>0.4166071173360012</c:v>
                </c:pt>
                <c:pt idx="8392">
                  <c:v>0.41646419894240394</c:v>
                </c:pt>
                <c:pt idx="8393">
                  <c:v>0.41632128054880668</c:v>
                </c:pt>
                <c:pt idx="8394">
                  <c:v>0.41617836215520942</c:v>
                </c:pt>
                <c:pt idx="8395">
                  <c:v>0.41603544376161217</c:v>
                </c:pt>
                <c:pt idx="8396">
                  <c:v>0.41589252536801491</c:v>
                </c:pt>
                <c:pt idx="8397">
                  <c:v>0.41589252536801491</c:v>
                </c:pt>
                <c:pt idx="8398">
                  <c:v>0.41574960697441765</c:v>
                </c:pt>
                <c:pt idx="8399">
                  <c:v>0.41560668858082039</c:v>
                </c:pt>
                <c:pt idx="8400">
                  <c:v>0.41560668858082039</c:v>
                </c:pt>
                <c:pt idx="8401">
                  <c:v>0.41546377018722314</c:v>
                </c:pt>
                <c:pt idx="8402">
                  <c:v>0.41532085179362588</c:v>
                </c:pt>
                <c:pt idx="8403">
                  <c:v>0.41517793340002862</c:v>
                </c:pt>
                <c:pt idx="8404">
                  <c:v>0.41503501500643136</c:v>
                </c:pt>
                <c:pt idx="8405">
                  <c:v>0.4148920966128341</c:v>
                </c:pt>
                <c:pt idx="8406">
                  <c:v>0.41474917821923685</c:v>
                </c:pt>
                <c:pt idx="8407">
                  <c:v>0.41460625982563959</c:v>
                </c:pt>
                <c:pt idx="8408">
                  <c:v>0.41446334143204233</c:v>
                </c:pt>
                <c:pt idx="8409">
                  <c:v>0.41446334143204233</c:v>
                </c:pt>
                <c:pt idx="8410">
                  <c:v>0.41446334143204233</c:v>
                </c:pt>
                <c:pt idx="8411">
                  <c:v>0.41432042303844507</c:v>
                </c:pt>
                <c:pt idx="8412">
                  <c:v>0.41417750464484782</c:v>
                </c:pt>
                <c:pt idx="8413">
                  <c:v>0.41403458625125056</c:v>
                </c:pt>
                <c:pt idx="8414">
                  <c:v>0.4138916678576533</c:v>
                </c:pt>
                <c:pt idx="8415">
                  <c:v>0.4138916678576533</c:v>
                </c:pt>
                <c:pt idx="8416">
                  <c:v>0.4138916678576533</c:v>
                </c:pt>
                <c:pt idx="8417">
                  <c:v>0.4138916678576533</c:v>
                </c:pt>
                <c:pt idx="8418">
                  <c:v>0.41374874946405604</c:v>
                </c:pt>
                <c:pt idx="8419">
                  <c:v>0.41360583107045878</c:v>
                </c:pt>
                <c:pt idx="8420">
                  <c:v>0.41346291267686153</c:v>
                </c:pt>
                <c:pt idx="8421">
                  <c:v>0.41331999428326427</c:v>
                </c:pt>
                <c:pt idx="8422">
                  <c:v>0.41317707588966701</c:v>
                </c:pt>
                <c:pt idx="8423">
                  <c:v>0.41303415749606975</c:v>
                </c:pt>
                <c:pt idx="8424">
                  <c:v>0.4128912391024725</c:v>
                </c:pt>
                <c:pt idx="8425">
                  <c:v>0.41274832070887524</c:v>
                </c:pt>
                <c:pt idx="8426">
                  <c:v>0.41260540231527798</c:v>
                </c:pt>
                <c:pt idx="8427">
                  <c:v>0.41260540231527798</c:v>
                </c:pt>
                <c:pt idx="8428">
                  <c:v>0.41260540231527798</c:v>
                </c:pt>
                <c:pt idx="8429">
                  <c:v>0.41246248392168072</c:v>
                </c:pt>
                <c:pt idx="8430">
                  <c:v>0.41231956552808346</c:v>
                </c:pt>
                <c:pt idx="8431">
                  <c:v>0.41231956552808346</c:v>
                </c:pt>
                <c:pt idx="8432">
                  <c:v>0.41217664713448621</c:v>
                </c:pt>
                <c:pt idx="8433">
                  <c:v>0.41203372874088895</c:v>
                </c:pt>
                <c:pt idx="8434">
                  <c:v>0.41203372874088895</c:v>
                </c:pt>
                <c:pt idx="8435">
                  <c:v>0.41203372874088895</c:v>
                </c:pt>
                <c:pt idx="8436">
                  <c:v>0.41189081034729169</c:v>
                </c:pt>
                <c:pt idx="8437">
                  <c:v>0.41174789195369443</c:v>
                </c:pt>
                <c:pt idx="8438">
                  <c:v>0.41160497356009718</c:v>
                </c:pt>
                <c:pt idx="8439">
                  <c:v>0.41160497356009718</c:v>
                </c:pt>
                <c:pt idx="8440">
                  <c:v>0.41146205516649992</c:v>
                </c:pt>
                <c:pt idx="8441">
                  <c:v>0.41131913677290266</c:v>
                </c:pt>
                <c:pt idx="8442">
                  <c:v>0.4111762183793054</c:v>
                </c:pt>
                <c:pt idx="8443">
                  <c:v>0.41103329998570814</c:v>
                </c:pt>
                <c:pt idx="8444">
                  <c:v>0.41089038159211089</c:v>
                </c:pt>
                <c:pt idx="8445">
                  <c:v>0.41074746319851363</c:v>
                </c:pt>
                <c:pt idx="8446">
                  <c:v>0.41060454480491637</c:v>
                </c:pt>
                <c:pt idx="8447">
                  <c:v>0.41046162641131911</c:v>
                </c:pt>
                <c:pt idx="8448">
                  <c:v>0.41031870801772186</c:v>
                </c:pt>
                <c:pt idx="8449">
                  <c:v>0.41031870801772186</c:v>
                </c:pt>
                <c:pt idx="8450">
                  <c:v>0.4101757896241246</c:v>
                </c:pt>
                <c:pt idx="8451">
                  <c:v>0.41003287123052734</c:v>
                </c:pt>
                <c:pt idx="8452">
                  <c:v>0.41003287123052734</c:v>
                </c:pt>
                <c:pt idx="8453">
                  <c:v>0.41003287123052734</c:v>
                </c:pt>
                <c:pt idx="8454">
                  <c:v>0.40988995283693008</c:v>
                </c:pt>
                <c:pt idx="8455">
                  <c:v>0.40974703444333282</c:v>
                </c:pt>
                <c:pt idx="8456">
                  <c:v>0.40960411604973557</c:v>
                </c:pt>
                <c:pt idx="8457">
                  <c:v>0.40946119765613831</c:v>
                </c:pt>
                <c:pt idx="8458">
                  <c:v>0.40946119765613831</c:v>
                </c:pt>
                <c:pt idx="8459">
                  <c:v>0.40931827926254105</c:v>
                </c:pt>
                <c:pt idx="8460">
                  <c:v>0.40931827926254105</c:v>
                </c:pt>
                <c:pt idx="8461">
                  <c:v>0.40917536086894379</c:v>
                </c:pt>
                <c:pt idx="8462">
                  <c:v>0.40903244247534654</c:v>
                </c:pt>
                <c:pt idx="8463">
                  <c:v>0.40888952408174928</c:v>
                </c:pt>
                <c:pt idx="8464">
                  <c:v>0.40874660568815202</c:v>
                </c:pt>
                <c:pt idx="8465">
                  <c:v>0.40874660568815202</c:v>
                </c:pt>
                <c:pt idx="8466">
                  <c:v>0.40874660568815202</c:v>
                </c:pt>
                <c:pt idx="8467">
                  <c:v>0.40860368729455476</c:v>
                </c:pt>
                <c:pt idx="8468">
                  <c:v>0.4084607689009575</c:v>
                </c:pt>
                <c:pt idx="8469">
                  <c:v>0.40831785050736025</c:v>
                </c:pt>
                <c:pt idx="8470">
                  <c:v>0.40817493211376299</c:v>
                </c:pt>
                <c:pt idx="8471">
                  <c:v>0.40803201372016573</c:v>
                </c:pt>
                <c:pt idx="8472">
                  <c:v>0.40803201372016573</c:v>
                </c:pt>
                <c:pt idx="8473">
                  <c:v>0.40803201372016573</c:v>
                </c:pt>
                <c:pt idx="8474">
                  <c:v>0.40788909532656858</c:v>
                </c:pt>
                <c:pt idx="8475">
                  <c:v>0.40774617693297133</c:v>
                </c:pt>
                <c:pt idx="8476">
                  <c:v>0.40774617693297133</c:v>
                </c:pt>
                <c:pt idx="8477">
                  <c:v>0.40760325853937407</c:v>
                </c:pt>
                <c:pt idx="8478">
                  <c:v>0.40746034014577681</c:v>
                </c:pt>
                <c:pt idx="8479">
                  <c:v>0.40731742175217955</c:v>
                </c:pt>
                <c:pt idx="8480">
                  <c:v>0.4071745033585823</c:v>
                </c:pt>
                <c:pt idx="8481">
                  <c:v>0.4071745033585823</c:v>
                </c:pt>
                <c:pt idx="8482">
                  <c:v>0.40703158496498504</c:v>
                </c:pt>
                <c:pt idx="8483">
                  <c:v>0.40688866657138778</c:v>
                </c:pt>
                <c:pt idx="8484">
                  <c:v>0.40688866657138778</c:v>
                </c:pt>
                <c:pt idx="8485">
                  <c:v>0.40674574817779052</c:v>
                </c:pt>
                <c:pt idx="8486">
                  <c:v>0.40674574817779052</c:v>
                </c:pt>
                <c:pt idx="8487">
                  <c:v>0.40660282978419326</c:v>
                </c:pt>
                <c:pt idx="8488">
                  <c:v>0.40645991139059601</c:v>
                </c:pt>
                <c:pt idx="8489">
                  <c:v>0.40645991139059601</c:v>
                </c:pt>
                <c:pt idx="8490">
                  <c:v>0.40645991139059601</c:v>
                </c:pt>
                <c:pt idx="8491">
                  <c:v>0.40631699299699875</c:v>
                </c:pt>
                <c:pt idx="8492">
                  <c:v>0.40617407460340149</c:v>
                </c:pt>
                <c:pt idx="8493">
                  <c:v>0.40603115620980423</c:v>
                </c:pt>
                <c:pt idx="8494">
                  <c:v>0.40588823781620698</c:v>
                </c:pt>
                <c:pt idx="8495">
                  <c:v>0.40574531942260972</c:v>
                </c:pt>
                <c:pt idx="8496">
                  <c:v>0.40560240102901246</c:v>
                </c:pt>
                <c:pt idx="8497">
                  <c:v>0.4054594826354152</c:v>
                </c:pt>
                <c:pt idx="8498">
                  <c:v>0.40531656424181794</c:v>
                </c:pt>
                <c:pt idx="8499">
                  <c:v>0.40517364584822069</c:v>
                </c:pt>
                <c:pt idx="8500">
                  <c:v>0.40517364584822069</c:v>
                </c:pt>
                <c:pt idx="8501">
                  <c:v>0.40503072745462343</c:v>
                </c:pt>
                <c:pt idx="8502">
                  <c:v>0.40488780906102617</c:v>
                </c:pt>
                <c:pt idx="8503">
                  <c:v>0.40474489066742891</c:v>
                </c:pt>
                <c:pt idx="8504">
                  <c:v>0.40460197227383166</c:v>
                </c:pt>
                <c:pt idx="8505">
                  <c:v>0.40460197227383166</c:v>
                </c:pt>
                <c:pt idx="8506">
                  <c:v>0.4044590538802344</c:v>
                </c:pt>
                <c:pt idx="8507">
                  <c:v>0.40431613548663714</c:v>
                </c:pt>
                <c:pt idx="8508">
                  <c:v>0.40431613548663714</c:v>
                </c:pt>
                <c:pt idx="8509">
                  <c:v>0.40417321709303988</c:v>
                </c:pt>
                <c:pt idx="8510">
                  <c:v>0.40403029869944262</c:v>
                </c:pt>
                <c:pt idx="8511">
                  <c:v>0.40388738030584537</c:v>
                </c:pt>
                <c:pt idx="8512">
                  <c:v>0.40374446191224811</c:v>
                </c:pt>
                <c:pt idx="8513">
                  <c:v>0.40360154351865085</c:v>
                </c:pt>
                <c:pt idx="8514">
                  <c:v>0.40360154351865085</c:v>
                </c:pt>
                <c:pt idx="8515">
                  <c:v>0.40345862512505359</c:v>
                </c:pt>
                <c:pt idx="8516">
                  <c:v>0.40345862512505359</c:v>
                </c:pt>
                <c:pt idx="8517">
                  <c:v>0.40331570673145634</c:v>
                </c:pt>
                <c:pt idx="8518">
                  <c:v>0.40317278833785908</c:v>
                </c:pt>
                <c:pt idx="8519">
                  <c:v>0.40317278833785908</c:v>
                </c:pt>
                <c:pt idx="8520">
                  <c:v>0.40302986994426182</c:v>
                </c:pt>
                <c:pt idx="8521">
                  <c:v>0.40288695155066456</c:v>
                </c:pt>
                <c:pt idx="8522">
                  <c:v>0.4027440331570673</c:v>
                </c:pt>
                <c:pt idx="8523">
                  <c:v>0.40260111476347005</c:v>
                </c:pt>
                <c:pt idx="8524">
                  <c:v>0.40245819636987279</c:v>
                </c:pt>
                <c:pt idx="8525">
                  <c:v>0.40231527797627553</c:v>
                </c:pt>
                <c:pt idx="8526">
                  <c:v>0.40217235958267827</c:v>
                </c:pt>
                <c:pt idx="8527">
                  <c:v>0.40202944118908102</c:v>
                </c:pt>
                <c:pt idx="8528">
                  <c:v>0.40188652279548376</c:v>
                </c:pt>
                <c:pt idx="8529">
                  <c:v>0.4017436044018865</c:v>
                </c:pt>
                <c:pt idx="8530">
                  <c:v>0.4017436044018865</c:v>
                </c:pt>
                <c:pt idx="8531">
                  <c:v>0.40160068600828924</c:v>
                </c:pt>
                <c:pt idx="8532">
                  <c:v>0.40160068600828924</c:v>
                </c:pt>
                <c:pt idx="8533">
                  <c:v>0.40160068600828924</c:v>
                </c:pt>
                <c:pt idx="8534">
                  <c:v>0.40145776761469198</c:v>
                </c:pt>
                <c:pt idx="8535">
                  <c:v>0.40131484922109473</c:v>
                </c:pt>
                <c:pt idx="8536">
                  <c:v>0.40117193082749747</c:v>
                </c:pt>
                <c:pt idx="8537">
                  <c:v>0.40102901243390021</c:v>
                </c:pt>
                <c:pt idx="8538">
                  <c:v>0.40088609404030295</c:v>
                </c:pt>
                <c:pt idx="8539">
                  <c:v>0.4007431756467057</c:v>
                </c:pt>
                <c:pt idx="8540">
                  <c:v>0.40060025725310844</c:v>
                </c:pt>
                <c:pt idx="8541">
                  <c:v>0.40045733885951118</c:v>
                </c:pt>
                <c:pt idx="8542">
                  <c:v>0.40031442046591392</c:v>
                </c:pt>
                <c:pt idx="8543">
                  <c:v>0.40017150207231666</c:v>
                </c:pt>
                <c:pt idx="8544">
                  <c:v>0.40017150207231666</c:v>
                </c:pt>
                <c:pt idx="8545">
                  <c:v>0.40002858367871941</c:v>
                </c:pt>
                <c:pt idx="8546">
                  <c:v>0.39988566528512215</c:v>
                </c:pt>
                <c:pt idx="8547">
                  <c:v>0.39988566528512215</c:v>
                </c:pt>
                <c:pt idx="8548">
                  <c:v>0.39974274689152489</c:v>
                </c:pt>
                <c:pt idx="8549">
                  <c:v>0.39959982849792763</c:v>
                </c:pt>
                <c:pt idx="8550">
                  <c:v>0.39945691010433038</c:v>
                </c:pt>
                <c:pt idx="8551">
                  <c:v>0.39931399171073312</c:v>
                </c:pt>
                <c:pt idx="8552">
                  <c:v>0.39917107331713586</c:v>
                </c:pt>
                <c:pt idx="8553">
                  <c:v>0.39917107331713586</c:v>
                </c:pt>
                <c:pt idx="8554">
                  <c:v>0.39902815492353871</c:v>
                </c:pt>
                <c:pt idx="8555">
                  <c:v>0.39888523652994146</c:v>
                </c:pt>
                <c:pt idx="8556">
                  <c:v>0.39888523652994146</c:v>
                </c:pt>
                <c:pt idx="8557">
                  <c:v>0.39888523652994146</c:v>
                </c:pt>
                <c:pt idx="8558">
                  <c:v>0.3987423181363442</c:v>
                </c:pt>
                <c:pt idx="8559">
                  <c:v>0.39859939974274694</c:v>
                </c:pt>
                <c:pt idx="8560">
                  <c:v>0.39859939974274694</c:v>
                </c:pt>
                <c:pt idx="8561">
                  <c:v>0.39859939974274694</c:v>
                </c:pt>
                <c:pt idx="8562">
                  <c:v>0.39845648134914968</c:v>
                </c:pt>
                <c:pt idx="8563">
                  <c:v>0.39831356295555242</c:v>
                </c:pt>
                <c:pt idx="8564">
                  <c:v>0.39817064456195517</c:v>
                </c:pt>
                <c:pt idx="8565">
                  <c:v>0.39817064456195517</c:v>
                </c:pt>
                <c:pt idx="8566">
                  <c:v>0.39802772616835791</c:v>
                </c:pt>
                <c:pt idx="8567">
                  <c:v>0.39802772616835791</c:v>
                </c:pt>
                <c:pt idx="8568">
                  <c:v>0.39802772616835791</c:v>
                </c:pt>
                <c:pt idx="8569">
                  <c:v>0.39802772616835791</c:v>
                </c:pt>
                <c:pt idx="8570">
                  <c:v>0.39788480777476065</c:v>
                </c:pt>
                <c:pt idx="8571">
                  <c:v>0.39774188938116339</c:v>
                </c:pt>
                <c:pt idx="8572">
                  <c:v>0.39774188938116339</c:v>
                </c:pt>
                <c:pt idx="8573">
                  <c:v>0.39759897098756614</c:v>
                </c:pt>
                <c:pt idx="8574">
                  <c:v>0.39759897098756614</c:v>
                </c:pt>
                <c:pt idx="8575">
                  <c:v>0.39745605259396888</c:v>
                </c:pt>
                <c:pt idx="8576">
                  <c:v>0.39731313420037162</c:v>
                </c:pt>
                <c:pt idx="8577">
                  <c:v>0.39717021580677436</c:v>
                </c:pt>
                <c:pt idx="8578">
                  <c:v>0.3970272974131771</c:v>
                </c:pt>
                <c:pt idx="8579">
                  <c:v>0.39688437901957985</c:v>
                </c:pt>
                <c:pt idx="8580">
                  <c:v>0.39674146062598259</c:v>
                </c:pt>
                <c:pt idx="8581">
                  <c:v>0.39659854223238533</c:v>
                </c:pt>
                <c:pt idx="8582">
                  <c:v>0.39659854223238533</c:v>
                </c:pt>
                <c:pt idx="8583">
                  <c:v>0.39645562383878807</c:v>
                </c:pt>
                <c:pt idx="8584">
                  <c:v>0.39645562383878807</c:v>
                </c:pt>
                <c:pt idx="8585">
                  <c:v>0.39631270544519082</c:v>
                </c:pt>
                <c:pt idx="8586">
                  <c:v>0.39616978705159356</c:v>
                </c:pt>
                <c:pt idx="8587">
                  <c:v>0.3960268686579963</c:v>
                </c:pt>
                <c:pt idx="8588">
                  <c:v>0.39588395026439904</c:v>
                </c:pt>
                <c:pt idx="8589">
                  <c:v>0.39574103187080178</c:v>
                </c:pt>
                <c:pt idx="8590">
                  <c:v>0.39559811347720453</c:v>
                </c:pt>
                <c:pt idx="8591">
                  <c:v>0.39545519508360727</c:v>
                </c:pt>
                <c:pt idx="8592">
                  <c:v>0.39531227669001001</c:v>
                </c:pt>
                <c:pt idx="8593">
                  <c:v>0.39516935829641275</c:v>
                </c:pt>
                <c:pt idx="8594">
                  <c:v>0.3950264399028155</c:v>
                </c:pt>
                <c:pt idx="8595">
                  <c:v>0.39488352150921824</c:v>
                </c:pt>
                <c:pt idx="8596">
                  <c:v>0.39488352150921824</c:v>
                </c:pt>
                <c:pt idx="8597">
                  <c:v>0.39474060311562098</c:v>
                </c:pt>
                <c:pt idx="8598">
                  <c:v>0.39459768472202372</c:v>
                </c:pt>
                <c:pt idx="8599">
                  <c:v>0.39459768472202372</c:v>
                </c:pt>
                <c:pt idx="8600">
                  <c:v>0.39445476632842646</c:v>
                </c:pt>
                <c:pt idx="8601">
                  <c:v>0.39431184793482921</c:v>
                </c:pt>
                <c:pt idx="8602">
                  <c:v>0.39416892954123195</c:v>
                </c:pt>
                <c:pt idx="8603">
                  <c:v>0.39416892954123195</c:v>
                </c:pt>
                <c:pt idx="8604">
                  <c:v>0.39402601114763469</c:v>
                </c:pt>
                <c:pt idx="8605">
                  <c:v>0.39388309275403743</c:v>
                </c:pt>
                <c:pt idx="8606">
                  <c:v>0.39374017436044018</c:v>
                </c:pt>
                <c:pt idx="8607">
                  <c:v>0.39359725596684292</c:v>
                </c:pt>
                <c:pt idx="8608">
                  <c:v>0.39359725596684292</c:v>
                </c:pt>
                <c:pt idx="8609">
                  <c:v>0.39345433757324566</c:v>
                </c:pt>
                <c:pt idx="8610">
                  <c:v>0.3933114191796484</c:v>
                </c:pt>
                <c:pt idx="8611">
                  <c:v>0.39316850078605114</c:v>
                </c:pt>
                <c:pt idx="8612">
                  <c:v>0.39316850078605114</c:v>
                </c:pt>
                <c:pt idx="8613">
                  <c:v>0.39302558239245389</c:v>
                </c:pt>
                <c:pt idx="8614">
                  <c:v>0.39288266399885663</c:v>
                </c:pt>
                <c:pt idx="8615">
                  <c:v>0.39273974560525937</c:v>
                </c:pt>
                <c:pt idx="8616">
                  <c:v>0.39273974560525937</c:v>
                </c:pt>
                <c:pt idx="8617">
                  <c:v>0.39259682721166211</c:v>
                </c:pt>
                <c:pt idx="8618">
                  <c:v>0.39259682721166211</c:v>
                </c:pt>
                <c:pt idx="8619">
                  <c:v>0.39245390881806486</c:v>
                </c:pt>
                <c:pt idx="8620">
                  <c:v>0.3923109904244676</c:v>
                </c:pt>
                <c:pt idx="8621">
                  <c:v>0.3923109904244676</c:v>
                </c:pt>
                <c:pt idx="8622">
                  <c:v>0.39216807203087034</c:v>
                </c:pt>
                <c:pt idx="8623">
                  <c:v>0.39216807203087034</c:v>
                </c:pt>
                <c:pt idx="8624">
                  <c:v>0.39216807203087034</c:v>
                </c:pt>
                <c:pt idx="8625">
                  <c:v>0.39202515363727308</c:v>
                </c:pt>
                <c:pt idx="8626">
                  <c:v>0.39202515363727308</c:v>
                </c:pt>
                <c:pt idx="8627">
                  <c:v>0.39188223524367582</c:v>
                </c:pt>
                <c:pt idx="8628">
                  <c:v>0.39173931685007857</c:v>
                </c:pt>
                <c:pt idx="8629">
                  <c:v>0.39159639845648131</c:v>
                </c:pt>
                <c:pt idx="8630">
                  <c:v>0.39145348006288405</c:v>
                </c:pt>
                <c:pt idx="8631">
                  <c:v>0.39131056166928679</c:v>
                </c:pt>
                <c:pt idx="8632">
                  <c:v>0.39116764327568954</c:v>
                </c:pt>
                <c:pt idx="8633">
                  <c:v>0.39102472488209228</c:v>
                </c:pt>
                <c:pt idx="8634">
                  <c:v>0.39102472488209228</c:v>
                </c:pt>
                <c:pt idx="8635">
                  <c:v>0.39088180648849502</c:v>
                </c:pt>
                <c:pt idx="8636">
                  <c:v>0.39073888809489776</c:v>
                </c:pt>
                <c:pt idx="8637">
                  <c:v>0.39073888809489776</c:v>
                </c:pt>
                <c:pt idx="8638">
                  <c:v>0.39073888809489776</c:v>
                </c:pt>
                <c:pt idx="8639">
                  <c:v>0.39073888809489776</c:v>
                </c:pt>
                <c:pt idx="8640">
                  <c:v>0.3905959697013005</c:v>
                </c:pt>
                <c:pt idx="8641">
                  <c:v>0.39045305130770325</c:v>
                </c:pt>
                <c:pt idx="8642">
                  <c:v>0.3903101329141061</c:v>
                </c:pt>
                <c:pt idx="8643">
                  <c:v>0.3903101329141061</c:v>
                </c:pt>
                <c:pt idx="8644">
                  <c:v>0.39016721452050884</c:v>
                </c:pt>
                <c:pt idx="8645">
                  <c:v>0.39002429612691158</c:v>
                </c:pt>
                <c:pt idx="8646">
                  <c:v>0.38988137773331433</c:v>
                </c:pt>
                <c:pt idx="8647">
                  <c:v>0.38988137773331433</c:v>
                </c:pt>
                <c:pt idx="8648">
                  <c:v>0.38988137773331433</c:v>
                </c:pt>
                <c:pt idx="8649">
                  <c:v>0.38973845933971707</c:v>
                </c:pt>
                <c:pt idx="8650">
                  <c:v>0.38959554094611981</c:v>
                </c:pt>
                <c:pt idx="8651">
                  <c:v>0.38959554094611981</c:v>
                </c:pt>
                <c:pt idx="8652">
                  <c:v>0.38959554094611981</c:v>
                </c:pt>
                <c:pt idx="8653">
                  <c:v>0.38959554094611981</c:v>
                </c:pt>
                <c:pt idx="8654">
                  <c:v>0.38945262255252255</c:v>
                </c:pt>
                <c:pt idx="8655">
                  <c:v>0.38945262255252255</c:v>
                </c:pt>
                <c:pt idx="8656">
                  <c:v>0.38945262255252255</c:v>
                </c:pt>
                <c:pt idx="8657">
                  <c:v>0.3893097041589253</c:v>
                </c:pt>
                <c:pt idx="8658">
                  <c:v>0.38916678576532804</c:v>
                </c:pt>
                <c:pt idx="8659">
                  <c:v>0.38902386737173078</c:v>
                </c:pt>
                <c:pt idx="8660">
                  <c:v>0.38888094897813352</c:v>
                </c:pt>
                <c:pt idx="8661">
                  <c:v>0.38873803058453626</c:v>
                </c:pt>
                <c:pt idx="8662">
                  <c:v>0.38859511219093901</c:v>
                </c:pt>
                <c:pt idx="8663">
                  <c:v>0.38845219379734175</c:v>
                </c:pt>
                <c:pt idx="8664">
                  <c:v>0.38830927540374449</c:v>
                </c:pt>
                <c:pt idx="8665">
                  <c:v>0.38816635701014723</c:v>
                </c:pt>
                <c:pt idx="8666">
                  <c:v>0.38816635701014723</c:v>
                </c:pt>
                <c:pt idx="8667">
                  <c:v>0.38816635701014723</c:v>
                </c:pt>
                <c:pt idx="8668">
                  <c:v>0.38802343861654998</c:v>
                </c:pt>
                <c:pt idx="8669">
                  <c:v>0.38802343861654998</c:v>
                </c:pt>
                <c:pt idx="8670">
                  <c:v>0.38788052022295272</c:v>
                </c:pt>
                <c:pt idx="8671">
                  <c:v>0.38773760182935546</c:v>
                </c:pt>
                <c:pt idx="8672">
                  <c:v>0.3875946834357582</c:v>
                </c:pt>
                <c:pt idx="8673">
                  <c:v>0.38745176504216094</c:v>
                </c:pt>
                <c:pt idx="8674">
                  <c:v>0.38745176504216094</c:v>
                </c:pt>
                <c:pt idx="8675">
                  <c:v>0.38730884664856369</c:v>
                </c:pt>
                <c:pt idx="8676">
                  <c:v>0.38730884664856369</c:v>
                </c:pt>
                <c:pt idx="8677">
                  <c:v>0.38716592825496643</c:v>
                </c:pt>
                <c:pt idx="8678">
                  <c:v>0.38702300986136917</c:v>
                </c:pt>
                <c:pt idx="8679">
                  <c:v>0.38688009146777191</c:v>
                </c:pt>
                <c:pt idx="8680">
                  <c:v>0.38688009146777191</c:v>
                </c:pt>
                <c:pt idx="8681">
                  <c:v>0.38673717307417466</c:v>
                </c:pt>
                <c:pt idx="8682">
                  <c:v>0.38673717307417466</c:v>
                </c:pt>
                <c:pt idx="8683">
                  <c:v>0.3865942546805774</c:v>
                </c:pt>
                <c:pt idx="8684">
                  <c:v>0.38645133628698014</c:v>
                </c:pt>
                <c:pt idx="8685">
                  <c:v>0.38630841789338288</c:v>
                </c:pt>
                <c:pt idx="8686">
                  <c:v>0.38616549949978562</c:v>
                </c:pt>
                <c:pt idx="8687">
                  <c:v>0.38616549949978562</c:v>
                </c:pt>
                <c:pt idx="8688">
                  <c:v>0.38616549949978562</c:v>
                </c:pt>
                <c:pt idx="8689">
                  <c:v>0.38616549949978562</c:v>
                </c:pt>
                <c:pt idx="8690">
                  <c:v>0.38602258110618837</c:v>
                </c:pt>
                <c:pt idx="8691">
                  <c:v>0.38587966271259111</c:v>
                </c:pt>
                <c:pt idx="8692">
                  <c:v>0.38573674431899385</c:v>
                </c:pt>
                <c:pt idx="8693">
                  <c:v>0.38559382592539659</c:v>
                </c:pt>
                <c:pt idx="8694">
                  <c:v>0.38545090753179934</c:v>
                </c:pt>
                <c:pt idx="8695">
                  <c:v>0.38545090753179934</c:v>
                </c:pt>
                <c:pt idx="8696">
                  <c:v>0.38530798913820208</c:v>
                </c:pt>
                <c:pt idx="8697">
                  <c:v>0.38516507074460482</c:v>
                </c:pt>
                <c:pt idx="8698">
                  <c:v>0.38516507074460482</c:v>
                </c:pt>
                <c:pt idx="8699">
                  <c:v>0.38502215235100756</c:v>
                </c:pt>
                <c:pt idx="8700">
                  <c:v>0.38502215235100756</c:v>
                </c:pt>
                <c:pt idx="8701">
                  <c:v>0.38502215235100756</c:v>
                </c:pt>
                <c:pt idx="8702">
                  <c:v>0.3848792339574103</c:v>
                </c:pt>
                <c:pt idx="8703">
                  <c:v>0.38473631556381305</c:v>
                </c:pt>
                <c:pt idx="8704">
                  <c:v>0.38473631556381305</c:v>
                </c:pt>
                <c:pt idx="8705">
                  <c:v>0.38459339717021579</c:v>
                </c:pt>
                <c:pt idx="8706">
                  <c:v>0.38459339717021579</c:v>
                </c:pt>
                <c:pt idx="8707">
                  <c:v>0.38445047877661853</c:v>
                </c:pt>
                <c:pt idx="8708">
                  <c:v>0.38445047877661853</c:v>
                </c:pt>
                <c:pt idx="8709">
                  <c:v>0.38430756038302127</c:v>
                </c:pt>
                <c:pt idx="8710">
                  <c:v>0.38416464198942402</c:v>
                </c:pt>
                <c:pt idx="8711">
                  <c:v>0.38402172359582676</c:v>
                </c:pt>
                <c:pt idx="8712">
                  <c:v>0.38402172359582676</c:v>
                </c:pt>
                <c:pt idx="8713">
                  <c:v>0.38402172359582676</c:v>
                </c:pt>
                <c:pt idx="8714">
                  <c:v>0.3838788052022295</c:v>
                </c:pt>
                <c:pt idx="8715">
                  <c:v>0.38373588680863224</c:v>
                </c:pt>
                <c:pt idx="8716">
                  <c:v>0.38359296841503498</c:v>
                </c:pt>
                <c:pt idx="8717">
                  <c:v>0.38345005002143773</c:v>
                </c:pt>
                <c:pt idx="8718">
                  <c:v>0.38330713162784047</c:v>
                </c:pt>
                <c:pt idx="8719">
                  <c:v>0.38316421323424321</c:v>
                </c:pt>
                <c:pt idx="8720">
                  <c:v>0.38302129484064595</c:v>
                </c:pt>
                <c:pt idx="8721">
                  <c:v>0.3828783764470487</c:v>
                </c:pt>
                <c:pt idx="8722">
                  <c:v>0.38273545805345144</c:v>
                </c:pt>
                <c:pt idx="8723">
                  <c:v>0.38259253965985418</c:v>
                </c:pt>
                <c:pt idx="8724">
                  <c:v>0.38244962126625692</c:v>
                </c:pt>
                <c:pt idx="8725">
                  <c:v>0.38230670287265967</c:v>
                </c:pt>
                <c:pt idx="8726">
                  <c:v>0.38216378447906241</c:v>
                </c:pt>
                <c:pt idx="8727">
                  <c:v>0.38202086608546515</c:v>
                </c:pt>
                <c:pt idx="8728">
                  <c:v>0.38187794769186789</c:v>
                </c:pt>
                <c:pt idx="8729">
                  <c:v>0.38173502929827063</c:v>
                </c:pt>
                <c:pt idx="8730">
                  <c:v>0.38159211090467338</c:v>
                </c:pt>
                <c:pt idx="8731">
                  <c:v>0.38144919251107623</c:v>
                </c:pt>
                <c:pt idx="8732">
                  <c:v>0.38130627411747897</c:v>
                </c:pt>
                <c:pt idx="8733">
                  <c:v>0.38116335572388171</c:v>
                </c:pt>
                <c:pt idx="8734">
                  <c:v>0.38102043733028446</c:v>
                </c:pt>
                <c:pt idx="8735">
                  <c:v>0.38102043733028446</c:v>
                </c:pt>
                <c:pt idx="8736">
                  <c:v>0.38102043733028446</c:v>
                </c:pt>
                <c:pt idx="8737">
                  <c:v>0.3808775189366872</c:v>
                </c:pt>
                <c:pt idx="8738">
                  <c:v>0.38073460054308994</c:v>
                </c:pt>
                <c:pt idx="8739">
                  <c:v>0.38073460054308994</c:v>
                </c:pt>
                <c:pt idx="8740">
                  <c:v>0.38073460054308994</c:v>
                </c:pt>
                <c:pt idx="8741">
                  <c:v>0.38059168214949268</c:v>
                </c:pt>
                <c:pt idx="8742">
                  <c:v>0.38044876375589542</c:v>
                </c:pt>
                <c:pt idx="8743">
                  <c:v>0.38044876375589542</c:v>
                </c:pt>
                <c:pt idx="8744">
                  <c:v>0.38044876375589542</c:v>
                </c:pt>
                <c:pt idx="8745">
                  <c:v>0.38030584536229817</c:v>
                </c:pt>
                <c:pt idx="8746">
                  <c:v>0.38030584536229817</c:v>
                </c:pt>
                <c:pt idx="8747">
                  <c:v>0.38016292696870091</c:v>
                </c:pt>
                <c:pt idx="8748">
                  <c:v>0.38002000857510365</c:v>
                </c:pt>
                <c:pt idx="8749">
                  <c:v>0.37987709018150639</c:v>
                </c:pt>
                <c:pt idx="8750">
                  <c:v>0.37987709018150639</c:v>
                </c:pt>
                <c:pt idx="8751">
                  <c:v>0.37987709018150639</c:v>
                </c:pt>
                <c:pt idx="8752">
                  <c:v>0.37973417178790914</c:v>
                </c:pt>
                <c:pt idx="8753">
                  <c:v>0.37959125339431188</c:v>
                </c:pt>
                <c:pt idx="8754">
                  <c:v>0.37944833500071462</c:v>
                </c:pt>
                <c:pt idx="8755">
                  <c:v>0.37930541660711736</c:v>
                </c:pt>
                <c:pt idx="8756">
                  <c:v>0.3791624982135201</c:v>
                </c:pt>
                <c:pt idx="8757">
                  <c:v>0.37901957981992285</c:v>
                </c:pt>
                <c:pt idx="8758">
                  <c:v>0.37887666142632559</c:v>
                </c:pt>
                <c:pt idx="8759">
                  <c:v>0.37887666142632559</c:v>
                </c:pt>
                <c:pt idx="8760">
                  <c:v>0.37887666142632559</c:v>
                </c:pt>
                <c:pt idx="8761">
                  <c:v>0.37873374303272833</c:v>
                </c:pt>
                <c:pt idx="8762">
                  <c:v>0.37859082463913107</c:v>
                </c:pt>
                <c:pt idx="8763">
                  <c:v>0.37859082463913107</c:v>
                </c:pt>
                <c:pt idx="8764">
                  <c:v>0.37844790624553382</c:v>
                </c:pt>
                <c:pt idx="8765">
                  <c:v>0.37830498785193656</c:v>
                </c:pt>
                <c:pt idx="8766">
                  <c:v>0.3781620694583393</c:v>
                </c:pt>
                <c:pt idx="8767">
                  <c:v>0.37801915106474204</c:v>
                </c:pt>
                <c:pt idx="8768">
                  <c:v>0.37787623267114478</c:v>
                </c:pt>
                <c:pt idx="8769">
                  <c:v>0.37773331427754753</c:v>
                </c:pt>
                <c:pt idx="8770">
                  <c:v>0.37759039588395027</c:v>
                </c:pt>
                <c:pt idx="8771">
                  <c:v>0.37744747749035301</c:v>
                </c:pt>
                <c:pt idx="8772">
                  <c:v>0.37730455909675575</c:v>
                </c:pt>
                <c:pt idx="8773">
                  <c:v>0.3771616407031585</c:v>
                </c:pt>
                <c:pt idx="8774">
                  <c:v>0.3771616407031585</c:v>
                </c:pt>
                <c:pt idx="8775">
                  <c:v>0.3771616407031585</c:v>
                </c:pt>
                <c:pt idx="8776">
                  <c:v>0.37701872230956124</c:v>
                </c:pt>
                <c:pt idx="8777">
                  <c:v>0.37687580391596398</c:v>
                </c:pt>
                <c:pt idx="8778">
                  <c:v>0.37687580391596398</c:v>
                </c:pt>
                <c:pt idx="8779">
                  <c:v>0.37673288552236672</c:v>
                </c:pt>
                <c:pt idx="8780">
                  <c:v>0.37658996712876946</c:v>
                </c:pt>
                <c:pt idx="8781">
                  <c:v>0.37644704873517221</c:v>
                </c:pt>
                <c:pt idx="8782">
                  <c:v>0.37644704873517221</c:v>
                </c:pt>
                <c:pt idx="8783">
                  <c:v>0.37644704873517221</c:v>
                </c:pt>
                <c:pt idx="8784">
                  <c:v>0.37630413034157495</c:v>
                </c:pt>
                <c:pt idx="8785">
                  <c:v>0.37630413034157495</c:v>
                </c:pt>
                <c:pt idx="8786">
                  <c:v>0.37630413034157495</c:v>
                </c:pt>
                <c:pt idx="8787">
                  <c:v>0.37616121194797769</c:v>
                </c:pt>
                <c:pt idx="8788">
                  <c:v>0.37601829355438043</c:v>
                </c:pt>
                <c:pt idx="8789">
                  <c:v>0.37587537516078318</c:v>
                </c:pt>
                <c:pt idx="8790">
                  <c:v>0.37587537516078318</c:v>
                </c:pt>
                <c:pt idx="8791">
                  <c:v>0.37573245676718592</c:v>
                </c:pt>
                <c:pt idx="8792">
                  <c:v>0.37573245676718592</c:v>
                </c:pt>
                <c:pt idx="8793">
                  <c:v>0.37558953837358866</c:v>
                </c:pt>
                <c:pt idx="8794">
                  <c:v>0.3754466199799914</c:v>
                </c:pt>
                <c:pt idx="8795">
                  <c:v>0.37530370158639415</c:v>
                </c:pt>
                <c:pt idx="8796">
                  <c:v>0.37516078319279689</c:v>
                </c:pt>
                <c:pt idx="8797">
                  <c:v>0.37516078319279689</c:v>
                </c:pt>
                <c:pt idx="8798">
                  <c:v>0.37516078319279689</c:v>
                </c:pt>
                <c:pt idx="8799">
                  <c:v>0.37501786479919963</c:v>
                </c:pt>
                <c:pt idx="8800">
                  <c:v>0.37487494640560237</c:v>
                </c:pt>
                <c:pt idx="8801">
                  <c:v>0.37473202801200511</c:v>
                </c:pt>
                <c:pt idx="8802">
                  <c:v>0.37458910961840786</c:v>
                </c:pt>
                <c:pt idx="8803">
                  <c:v>0.3744461912248106</c:v>
                </c:pt>
                <c:pt idx="8804">
                  <c:v>0.3744461912248106</c:v>
                </c:pt>
                <c:pt idx="8805">
                  <c:v>0.37430327283121334</c:v>
                </c:pt>
                <c:pt idx="8806">
                  <c:v>0.37416035443761608</c:v>
                </c:pt>
                <c:pt idx="8807">
                  <c:v>0.37416035443761608</c:v>
                </c:pt>
                <c:pt idx="8808">
                  <c:v>0.37401743604401883</c:v>
                </c:pt>
                <c:pt idx="8809">
                  <c:v>0.37387451765042157</c:v>
                </c:pt>
                <c:pt idx="8810">
                  <c:v>0.37373159925682431</c:v>
                </c:pt>
                <c:pt idx="8811">
                  <c:v>0.37373159925682431</c:v>
                </c:pt>
                <c:pt idx="8812">
                  <c:v>0.37358868086322705</c:v>
                </c:pt>
                <c:pt idx="8813">
                  <c:v>0.37344576246962979</c:v>
                </c:pt>
                <c:pt idx="8814">
                  <c:v>0.37330284407603254</c:v>
                </c:pt>
                <c:pt idx="8815">
                  <c:v>0.37315992568243528</c:v>
                </c:pt>
                <c:pt idx="8816">
                  <c:v>0.37301700728883802</c:v>
                </c:pt>
                <c:pt idx="8817">
                  <c:v>0.37287408889524076</c:v>
                </c:pt>
                <c:pt idx="8818">
                  <c:v>0.37273117050164362</c:v>
                </c:pt>
                <c:pt idx="8819">
                  <c:v>0.37258825210804636</c:v>
                </c:pt>
                <c:pt idx="8820">
                  <c:v>0.37258825210804636</c:v>
                </c:pt>
                <c:pt idx="8821">
                  <c:v>0.3724453337144491</c:v>
                </c:pt>
                <c:pt idx="8822">
                  <c:v>0.37230241532085184</c:v>
                </c:pt>
                <c:pt idx="8823">
                  <c:v>0.37215949692725458</c:v>
                </c:pt>
                <c:pt idx="8824">
                  <c:v>0.37215949692725458</c:v>
                </c:pt>
                <c:pt idx="8825">
                  <c:v>0.37215949692725458</c:v>
                </c:pt>
                <c:pt idx="8826">
                  <c:v>0.37201657853365733</c:v>
                </c:pt>
                <c:pt idx="8827">
                  <c:v>0.37187366014006007</c:v>
                </c:pt>
                <c:pt idx="8828">
                  <c:v>0.37173074174646281</c:v>
                </c:pt>
                <c:pt idx="8829">
                  <c:v>0.37158782335286555</c:v>
                </c:pt>
                <c:pt idx="8830">
                  <c:v>0.37158782335286555</c:v>
                </c:pt>
                <c:pt idx="8831">
                  <c:v>0.3714449049592683</c:v>
                </c:pt>
                <c:pt idx="8832">
                  <c:v>0.37130198656567104</c:v>
                </c:pt>
                <c:pt idx="8833">
                  <c:v>0.37115906817207378</c:v>
                </c:pt>
                <c:pt idx="8834">
                  <c:v>0.37101614977847652</c:v>
                </c:pt>
                <c:pt idx="8835">
                  <c:v>0.37101614977847652</c:v>
                </c:pt>
                <c:pt idx="8836">
                  <c:v>0.37087323138487926</c:v>
                </c:pt>
                <c:pt idx="8837">
                  <c:v>0.37087323138487926</c:v>
                </c:pt>
                <c:pt idx="8838">
                  <c:v>0.37087323138487926</c:v>
                </c:pt>
                <c:pt idx="8839">
                  <c:v>0.37087323138487926</c:v>
                </c:pt>
                <c:pt idx="8840">
                  <c:v>0.37073031299128201</c:v>
                </c:pt>
                <c:pt idx="8841">
                  <c:v>0.37073031299128201</c:v>
                </c:pt>
                <c:pt idx="8842">
                  <c:v>0.37058739459768475</c:v>
                </c:pt>
                <c:pt idx="8843">
                  <c:v>0.37058739459768475</c:v>
                </c:pt>
                <c:pt idx="8844">
                  <c:v>0.37044447620408749</c:v>
                </c:pt>
                <c:pt idx="8845">
                  <c:v>0.37030155781049023</c:v>
                </c:pt>
                <c:pt idx="8846">
                  <c:v>0.37015863941689298</c:v>
                </c:pt>
                <c:pt idx="8847">
                  <c:v>0.37015863941689298</c:v>
                </c:pt>
                <c:pt idx="8848">
                  <c:v>0.37001572102329572</c:v>
                </c:pt>
                <c:pt idx="8849">
                  <c:v>0.36987280262969846</c:v>
                </c:pt>
                <c:pt idx="8850">
                  <c:v>0.3697298842361012</c:v>
                </c:pt>
                <c:pt idx="8851">
                  <c:v>0.36958696584250395</c:v>
                </c:pt>
                <c:pt idx="8852">
                  <c:v>0.36958696584250395</c:v>
                </c:pt>
                <c:pt idx="8853">
                  <c:v>0.36944404744890669</c:v>
                </c:pt>
                <c:pt idx="8854">
                  <c:v>0.36930112905530943</c:v>
                </c:pt>
                <c:pt idx="8855">
                  <c:v>0.36915821066171217</c:v>
                </c:pt>
                <c:pt idx="8856">
                  <c:v>0.36901529226811491</c:v>
                </c:pt>
                <c:pt idx="8857">
                  <c:v>0.36901529226811491</c:v>
                </c:pt>
                <c:pt idx="8858">
                  <c:v>0.36901529226811491</c:v>
                </c:pt>
                <c:pt idx="8859">
                  <c:v>0.36887237387451766</c:v>
                </c:pt>
                <c:pt idx="8860">
                  <c:v>0.3687294554809204</c:v>
                </c:pt>
                <c:pt idx="8861">
                  <c:v>0.36858653708732314</c:v>
                </c:pt>
                <c:pt idx="8862">
                  <c:v>0.36844361869372588</c:v>
                </c:pt>
                <c:pt idx="8863">
                  <c:v>0.36830070030012863</c:v>
                </c:pt>
                <c:pt idx="8864">
                  <c:v>0.36830070030012863</c:v>
                </c:pt>
                <c:pt idx="8865">
                  <c:v>0.36815778190653137</c:v>
                </c:pt>
                <c:pt idx="8866">
                  <c:v>0.36815778190653137</c:v>
                </c:pt>
                <c:pt idx="8867">
                  <c:v>0.36801486351293411</c:v>
                </c:pt>
                <c:pt idx="8868">
                  <c:v>0.36801486351293411</c:v>
                </c:pt>
                <c:pt idx="8869">
                  <c:v>0.36801486351293411</c:v>
                </c:pt>
                <c:pt idx="8870">
                  <c:v>0.36801486351293411</c:v>
                </c:pt>
                <c:pt idx="8871">
                  <c:v>0.36787194511933685</c:v>
                </c:pt>
                <c:pt idx="8872">
                  <c:v>0.36772902672573959</c:v>
                </c:pt>
                <c:pt idx="8873">
                  <c:v>0.36772902672573959</c:v>
                </c:pt>
                <c:pt idx="8874">
                  <c:v>0.36758610833214234</c:v>
                </c:pt>
                <c:pt idx="8875">
                  <c:v>0.36758610833214234</c:v>
                </c:pt>
                <c:pt idx="8876">
                  <c:v>0.36744318993854508</c:v>
                </c:pt>
                <c:pt idx="8877">
                  <c:v>0.36730027154494782</c:v>
                </c:pt>
                <c:pt idx="8878">
                  <c:v>0.36715735315135056</c:v>
                </c:pt>
                <c:pt idx="8879">
                  <c:v>0.36701443475775331</c:v>
                </c:pt>
                <c:pt idx="8880">
                  <c:v>0.36701443475775331</c:v>
                </c:pt>
                <c:pt idx="8881">
                  <c:v>0.36687151636415605</c:v>
                </c:pt>
                <c:pt idx="8882">
                  <c:v>0.36672859797055879</c:v>
                </c:pt>
                <c:pt idx="8883">
                  <c:v>0.36658567957696153</c:v>
                </c:pt>
                <c:pt idx="8884">
                  <c:v>0.36658567957696153</c:v>
                </c:pt>
                <c:pt idx="8885">
                  <c:v>0.36644276118336427</c:v>
                </c:pt>
                <c:pt idx="8886">
                  <c:v>0.36629984278976702</c:v>
                </c:pt>
                <c:pt idx="8887">
                  <c:v>0.36615692439616976</c:v>
                </c:pt>
                <c:pt idx="8888">
                  <c:v>0.3660140060025725</c:v>
                </c:pt>
                <c:pt idx="8889">
                  <c:v>0.36587108760897524</c:v>
                </c:pt>
                <c:pt idx="8890">
                  <c:v>0.36572816921537799</c:v>
                </c:pt>
                <c:pt idx="8891">
                  <c:v>0.36558525082178073</c:v>
                </c:pt>
                <c:pt idx="8892">
                  <c:v>0.36544233242818347</c:v>
                </c:pt>
                <c:pt idx="8893">
                  <c:v>0.36544233242818347</c:v>
                </c:pt>
                <c:pt idx="8894">
                  <c:v>0.36544233242818347</c:v>
                </c:pt>
                <c:pt idx="8895">
                  <c:v>0.36544233242818347</c:v>
                </c:pt>
                <c:pt idx="8896">
                  <c:v>0.36529941403458621</c:v>
                </c:pt>
                <c:pt idx="8897">
                  <c:v>0.36515649564098895</c:v>
                </c:pt>
                <c:pt idx="8898">
                  <c:v>0.3650135772473917</c:v>
                </c:pt>
                <c:pt idx="8899">
                  <c:v>0.36487065885379444</c:v>
                </c:pt>
                <c:pt idx="8900">
                  <c:v>0.36472774046019718</c:v>
                </c:pt>
                <c:pt idx="8901">
                  <c:v>0.36472774046019718</c:v>
                </c:pt>
                <c:pt idx="8902">
                  <c:v>0.36472774046019718</c:v>
                </c:pt>
                <c:pt idx="8903">
                  <c:v>0.36472774046019718</c:v>
                </c:pt>
                <c:pt idx="8904">
                  <c:v>0.36458482206659992</c:v>
                </c:pt>
                <c:pt idx="8905">
                  <c:v>0.36444190367300267</c:v>
                </c:pt>
                <c:pt idx="8906">
                  <c:v>0.36444190367300267</c:v>
                </c:pt>
                <c:pt idx="8907">
                  <c:v>0.36444190367300267</c:v>
                </c:pt>
                <c:pt idx="8908">
                  <c:v>0.36429898527940541</c:v>
                </c:pt>
                <c:pt idx="8909">
                  <c:v>0.36415606688580815</c:v>
                </c:pt>
                <c:pt idx="8910">
                  <c:v>0.36415606688580815</c:v>
                </c:pt>
                <c:pt idx="8911">
                  <c:v>0.364013148492211</c:v>
                </c:pt>
                <c:pt idx="8912">
                  <c:v>0.36387023009861375</c:v>
                </c:pt>
                <c:pt idx="8913">
                  <c:v>0.36372731170501649</c:v>
                </c:pt>
                <c:pt idx="8914">
                  <c:v>0.36358439331141923</c:v>
                </c:pt>
                <c:pt idx="8915">
                  <c:v>0.36344147491782197</c:v>
                </c:pt>
                <c:pt idx="8916">
                  <c:v>0.36329855652422471</c:v>
                </c:pt>
                <c:pt idx="8917">
                  <c:v>0.36329855652422471</c:v>
                </c:pt>
                <c:pt idx="8918">
                  <c:v>0.36315563813062746</c:v>
                </c:pt>
                <c:pt idx="8919">
                  <c:v>0.36315563813062746</c:v>
                </c:pt>
                <c:pt idx="8920">
                  <c:v>0.3630127197370302</c:v>
                </c:pt>
                <c:pt idx="8921">
                  <c:v>0.3630127197370302</c:v>
                </c:pt>
                <c:pt idx="8922">
                  <c:v>0.36286980134343294</c:v>
                </c:pt>
                <c:pt idx="8923">
                  <c:v>0.36272688294983568</c:v>
                </c:pt>
                <c:pt idx="8924">
                  <c:v>0.36272688294983568</c:v>
                </c:pt>
                <c:pt idx="8925">
                  <c:v>0.36272688294983568</c:v>
                </c:pt>
                <c:pt idx="8926">
                  <c:v>0.36258396455623843</c:v>
                </c:pt>
                <c:pt idx="8927">
                  <c:v>0.36258396455623843</c:v>
                </c:pt>
                <c:pt idx="8928">
                  <c:v>0.36244104616264117</c:v>
                </c:pt>
                <c:pt idx="8929">
                  <c:v>0.36229812776904391</c:v>
                </c:pt>
                <c:pt idx="8930">
                  <c:v>0.36229812776904391</c:v>
                </c:pt>
                <c:pt idx="8931">
                  <c:v>0.36229812776904391</c:v>
                </c:pt>
                <c:pt idx="8932">
                  <c:v>0.36215520937544665</c:v>
                </c:pt>
                <c:pt idx="8933">
                  <c:v>0.36201229098184939</c:v>
                </c:pt>
                <c:pt idx="8934">
                  <c:v>0.36186937258825214</c:v>
                </c:pt>
                <c:pt idx="8935">
                  <c:v>0.36172645419465488</c:v>
                </c:pt>
                <c:pt idx="8936">
                  <c:v>0.36158353580105762</c:v>
                </c:pt>
                <c:pt idx="8937">
                  <c:v>0.36158353580105762</c:v>
                </c:pt>
                <c:pt idx="8938">
                  <c:v>0.36158353580105762</c:v>
                </c:pt>
                <c:pt idx="8939">
                  <c:v>0.36144061740746036</c:v>
                </c:pt>
                <c:pt idx="8940">
                  <c:v>0.36129769901386311</c:v>
                </c:pt>
                <c:pt idx="8941">
                  <c:v>0.36115478062026585</c:v>
                </c:pt>
                <c:pt idx="8942">
                  <c:v>0.36101186222666859</c:v>
                </c:pt>
                <c:pt idx="8943">
                  <c:v>0.36086894383307133</c:v>
                </c:pt>
                <c:pt idx="8944">
                  <c:v>0.36072602543947407</c:v>
                </c:pt>
                <c:pt idx="8945">
                  <c:v>0.36058310704587682</c:v>
                </c:pt>
                <c:pt idx="8946">
                  <c:v>0.36044018865227956</c:v>
                </c:pt>
                <c:pt idx="8947">
                  <c:v>0.3602972702586823</c:v>
                </c:pt>
                <c:pt idx="8948">
                  <c:v>0.36015435186508504</c:v>
                </c:pt>
                <c:pt idx="8949">
                  <c:v>0.36001143347148779</c:v>
                </c:pt>
                <c:pt idx="8950">
                  <c:v>0.35986851507789053</c:v>
                </c:pt>
                <c:pt idx="8951">
                  <c:v>0.35972559668429327</c:v>
                </c:pt>
                <c:pt idx="8952">
                  <c:v>0.35972559668429327</c:v>
                </c:pt>
                <c:pt idx="8953">
                  <c:v>0.35958267829069601</c:v>
                </c:pt>
                <c:pt idx="8954">
                  <c:v>0.35943975989709875</c:v>
                </c:pt>
                <c:pt idx="8955">
                  <c:v>0.3592968415035015</c:v>
                </c:pt>
                <c:pt idx="8956">
                  <c:v>0.3592968415035015</c:v>
                </c:pt>
                <c:pt idx="8957">
                  <c:v>0.35915392310990424</c:v>
                </c:pt>
                <c:pt idx="8958">
                  <c:v>0.35901100471630698</c:v>
                </c:pt>
                <c:pt idx="8959">
                  <c:v>0.35886808632270972</c:v>
                </c:pt>
                <c:pt idx="8960">
                  <c:v>0.35872516792911247</c:v>
                </c:pt>
                <c:pt idx="8961">
                  <c:v>0.35872516792911247</c:v>
                </c:pt>
                <c:pt idx="8962">
                  <c:v>0.35858224953551521</c:v>
                </c:pt>
                <c:pt idx="8963">
                  <c:v>0.35843933114191795</c:v>
                </c:pt>
                <c:pt idx="8964">
                  <c:v>0.35843933114191795</c:v>
                </c:pt>
                <c:pt idx="8965">
                  <c:v>0.35843933114191795</c:v>
                </c:pt>
                <c:pt idx="8966">
                  <c:v>0.35829641274832069</c:v>
                </c:pt>
                <c:pt idx="8967">
                  <c:v>0.35815349435472343</c:v>
                </c:pt>
                <c:pt idx="8968">
                  <c:v>0.35801057596112618</c:v>
                </c:pt>
                <c:pt idx="8969">
                  <c:v>0.35801057596112618</c:v>
                </c:pt>
                <c:pt idx="8970">
                  <c:v>0.35801057596112618</c:v>
                </c:pt>
                <c:pt idx="8971">
                  <c:v>0.35786765756752892</c:v>
                </c:pt>
                <c:pt idx="8972">
                  <c:v>0.35772473917393166</c:v>
                </c:pt>
                <c:pt idx="8973">
                  <c:v>0.3575818207803344</c:v>
                </c:pt>
                <c:pt idx="8974">
                  <c:v>0.35743890238673715</c:v>
                </c:pt>
                <c:pt idx="8975">
                  <c:v>0.35729598399313989</c:v>
                </c:pt>
                <c:pt idx="8976">
                  <c:v>0.35715306559954263</c:v>
                </c:pt>
                <c:pt idx="8977">
                  <c:v>0.35701014720594537</c:v>
                </c:pt>
                <c:pt idx="8978">
                  <c:v>0.35686722881234811</c:v>
                </c:pt>
                <c:pt idx="8979">
                  <c:v>0.35672431041875086</c:v>
                </c:pt>
                <c:pt idx="8980">
                  <c:v>0.3565813920251536</c:v>
                </c:pt>
                <c:pt idx="8981">
                  <c:v>0.3565813920251536</c:v>
                </c:pt>
                <c:pt idx="8982">
                  <c:v>0.35643847363155634</c:v>
                </c:pt>
                <c:pt idx="8983">
                  <c:v>0.35629555523795908</c:v>
                </c:pt>
                <c:pt idx="8984">
                  <c:v>0.35629555523795908</c:v>
                </c:pt>
                <c:pt idx="8985">
                  <c:v>0.35615263684436183</c:v>
                </c:pt>
                <c:pt idx="8986">
                  <c:v>0.35600971845076457</c:v>
                </c:pt>
                <c:pt idx="8987">
                  <c:v>0.35586680005716731</c:v>
                </c:pt>
                <c:pt idx="8988">
                  <c:v>0.35586680005716731</c:v>
                </c:pt>
                <c:pt idx="8989">
                  <c:v>0.35586680005716731</c:v>
                </c:pt>
                <c:pt idx="8990">
                  <c:v>0.35572388166357005</c:v>
                </c:pt>
                <c:pt idx="8991">
                  <c:v>0.35558096326997279</c:v>
                </c:pt>
                <c:pt idx="8992">
                  <c:v>0.35558096326997279</c:v>
                </c:pt>
                <c:pt idx="8993">
                  <c:v>0.35558096326997279</c:v>
                </c:pt>
                <c:pt idx="8994">
                  <c:v>0.35543804487637554</c:v>
                </c:pt>
                <c:pt idx="8995">
                  <c:v>0.35543804487637554</c:v>
                </c:pt>
                <c:pt idx="8996">
                  <c:v>0.35543804487637554</c:v>
                </c:pt>
                <c:pt idx="8997">
                  <c:v>0.35529512648277828</c:v>
                </c:pt>
                <c:pt idx="8998">
                  <c:v>0.35529512648277828</c:v>
                </c:pt>
                <c:pt idx="8999">
                  <c:v>0.35515220808918113</c:v>
                </c:pt>
                <c:pt idx="9000">
                  <c:v>0.35500928969558387</c:v>
                </c:pt>
                <c:pt idx="9001">
                  <c:v>0.35486637130198662</c:v>
                </c:pt>
                <c:pt idx="9002">
                  <c:v>0.35472345290838936</c:v>
                </c:pt>
                <c:pt idx="9003">
                  <c:v>0.3545805345147921</c:v>
                </c:pt>
                <c:pt idx="9004">
                  <c:v>0.3545805345147921</c:v>
                </c:pt>
                <c:pt idx="9005">
                  <c:v>0.3545805345147921</c:v>
                </c:pt>
                <c:pt idx="9006">
                  <c:v>0.3545805345147921</c:v>
                </c:pt>
                <c:pt idx="9007">
                  <c:v>0.35443761612119484</c:v>
                </c:pt>
                <c:pt idx="9008">
                  <c:v>0.35443761612119484</c:v>
                </c:pt>
                <c:pt idx="9009">
                  <c:v>0.35429469772759759</c:v>
                </c:pt>
                <c:pt idx="9010">
                  <c:v>0.35415177933400033</c:v>
                </c:pt>
                <c:pt idx="9011">
                  <c:v>0.35400886094040307</c:v>
                </c:pt>
                <c:pt idx="9012">
                  <c:v>0.35400886094040307</c:v>
                </c:pt>
                <c:pt idx="9013">
                  <c:v>0.35400886094040307</c:v>
                </c:pt>
                <c:pt idx="9014">
                  <c:v>0.35386594254680581</c:v>
                </c:pt>
                <c:pt idx="9015">
                  <c:v>0.35372302415320855</c:v>
                </c:pt>
                <c:pt idx="9016">
                  <c:v>0.3535801057596113</c:v>
                </c:pt>
                <c:pt idx="9017">
                  <c:v>0.35343718736601404</c:v>
                </c:pt>
                <c:pt idx="9018">
                  <c:v>0.35343718736601404</c:v>
                </c:pt>
                <c:pt idx="9019">
                  <c:v>0.35329426897241678</c:v>
                </c:pt>
                <c:pt idx="9020">
                  <c:v>0.35315135057881952</c:v>
                </c:pt>
                <c:pt idx="9021">
                  <c:v>0.35300843218522227</c:v>
                </c:pt>
                <c:pt idx="9022">
                  <c:v>0.35286551379162501</c:v>
                </c:pt>
                <c:pt idx="9023">
                  <c:v>0.35272259539802775</c:v>
                </c:pt>
                <c:pt idx="9024">
                  <c:v>0.35257967700443049</c:v>
                </c:pt>
                <c:pt idx="9025">
                  <c:v>0.35243675861083323</c:v>
                </c:pt>
                <c:pt idx="9026">
                  <c:v>0.35229384021723598</c:v>
                </c:pt>
                <c:pt idx="9027">
                  <c:v>0.35215092182363872</c:v>
                </c:pt>
                <c:pt idx="9028">
                  <c:v>0.35200800343004146</c:v>
                </c:pt>
                <c:pt idx="9029">
                  <c:v>0.3518650850364442</c:v>
                </c:pt>
                <c:pt idx="9030">
                  <c:v>0.35172216664284695</c:v>
                </c:pt>
                <c:pt idx="9031">
                  <c:v>0.35157924824924969</c:v>
                </c:pt>
                <c:pt idx="9032">
                  <c:v>0.35143632985565243</c:v>
                </c:pt>
                <c:pt idx="9033">
                  <c:v>0.35129341146205517</c:v>
                </c:pt>
                <c:pt idx="9034">
                  <c:v>0.35115049306845791</c:v>
                </c:pt>
                <c:pt idx="9035">
                  <c:v>0.35100757467486066</c:v>
                </c:pt>
                <c:pt idx="9036">
                  <c:v>0.3508646562812634</c:v>
                </c:pt>
                <c:pt idx="9037">
                  <c:v>0.35072173788766614</c:v>
                </c:pt>
                <c:pt idx="9038">
                  <c:v>0.35057881949406888</c:v>
                </c:pt>
                <c:pt idx="9039">
                  <c:v>0.35057881949406888</c:v>
                </c:pt>
                <c:pt idx="9040">
                  <c:v>0.35043590110047163</c:v>
                </c:pt>
                <c:pt idx="9041">
                  <c:v>0.35029298270687437</c:v>
                </c:pt>
                <c:pt idx="9042">
                  <c:v>0.35029298270687437</c:v>
                </c:pt>
                <c:pt idx="9043">
                  <c:v>0.35015006431327711</c:v>
                </c:pt>
                <c:pt idx="9044">
                  <c:v>0.35015006431327711</c:v>
                </c:pt>
                <c:pt idx="9045">
                  <c:v>0.35000714591967985</c:v>
                </c:pt>
                <c:pt idx="9046">
                  <c:v>0.34986422752608259</c:v>
                </c:pt>
                <c:pt idx="9047">
                  <c:v>0.34972130913248534</c:v>
                </c:pt>
                <c:pt idx="9048">
                  <c:v>0.34957839073888808</c:v>
                </c:pt>
                <c:pt idx="9049">
                  <c:v>0.34943547234529082</c:v>
                </c:pt>
                <c:pt idx="9050">
                  <c:v>0.34929255395169356</c:v>
                </c:pt>
                <c:pt idx="9051">
                  <c:v>0.34914963555809631</c:v>
                </c:pt>
                <c:pt idx="9052">
                  <c:v>0.34900671716449905</c:v>
                </c:pt>
                <c:pt idx="9053">
                  <c:v>0.34886379877090179</c:v>
                </c:pt>
                <c:pt idx="9054">
                  <c:v>0.34872088037730453</c:v>
                </c:pt>
                <c:pt idx="9055">
                  <c:v>0.34872088037730453</c:v>
                </c:pt>
                <c:pt idx="9056">
                  <c:v>0.34857796198370727</c:v>
                </c:pt>
                <c:pt idx="9057">
                  <c:v>0.34843504359011002</c:v>
                </c:pt>
                <c:pt idx="9058">
                  <c:v>0.34829212519651276</c:v>
                </c:pt>
                <c:pt idx="9059">
                  <c:v>0.3481492068029155</c:v>
                </c:pt>
                <c:pt idx="9060">
                  <c:v>0.3481492068029155</c:v>
                </c:pt>
                <c:pt idx="9061">
                  <c:v>0.34800628840931824</c:v>
                </c:pt>
                <c:pt idx="9062">
                  <c:v>0.34786337001572099</c:v>
                </c:pt>
                <c:pt idx="9063">
                  <c:v>0.34786337001572099</c:v>
                </c:pt>
                <c:pt idx="9064">
                  <c:v>0.34772045162212373</c:v>
                </c:pt>
                <c:pt idx="9065">
                  <c:v>0.34757753322852647</c:v>
                </c:pt>
                <c:pt idx="9066">
                  <c:v>0.34743461483492921</c:v>
                </c:pt>
                <c:pt idx="9067">
                  <c:v>0.34729169644133195</c:v>
                </c:pt>
                <c:pt idx="9068">
                  <c:v>0.3471487780477347</c:v>
                </c:pt>
                <c:pt idx="9069">
                  <c:v>0.34700585965413744</c:v>
                </c:pt>
                <c:pt idx="9070">
                  <c:v>0.34700585965413744</c:v>
                </c:pt>
                <c:pt idx="9071">
                  <c:v>0.34686294126054018</c:v>
                </c:pt>
                <c:pt idx="9072">
                  <c:v>0.34686294126054018</c:v>
                </c:pt>
                <c:pt idx="9073">
                  <c:v>0.34686294126054018</c:v>
                </c:pt>
                <c:pt idx="9074">
                  <c:v>0.34686294126054018</c:v>
                </c:pt>
                <c:pt idx="9075">
                  <c:v>0.34672002286694292</c:v>
                </c:pt>
                <c:pt idx="9076">
                  <c:v>0.34657710447334567</c:v>
                </c:pt>
                <c:pt idx="9077">
                  <c:v>0.34643418607974852</c:v>
                </c:pt>
                <c:pt idx="9078">
                  <c:v>0.34629126768615126</c:v>
                </c:pt>
                <c:pt idx="9079">
                  <c:v>0.34629126768615126</c:v>
                </c:pt>
                <c:pt idx="9080">
                  <c:v>0.346148349292554</c:v>
                </c:pt>
                <c:pt idx="9081">
                  <c:v>0.34600543089895675</c:v>
                </c:pt>
                <c:pt idx="9082">
                  <c:v>0.34586251250535949</c:v>
                </c:pt>
                <c:pt idx="9083">
                  <c:v>0.34571959411176223</c:v>
                </c:pt>
                <c:pt idx="9084">
                  <c:v>0.34571959411176223</c:v>
                </c:pt>
                <c:pt idx="9085">
                  <c:v>0.34557667571816497</c:v>
                </c:pt>
                <c:pt idx="9086">
                  <c:v>0.34543375732456771</c:v>
                </c:pt>
                <c:pt idx="9087">
                  <c:v>0.34529083893097046</c:v>
                </c:pt>
                <c:pt idx="9088">
                  <c:v>0.34529083893097046</c:v>
                </c:pt>
                <c:pt idx="9089">
                  <c:v>0.3451479205373732</c:v>
                </c:pt>
                <c:pt idx="9090">
                  <c:v>0.34500500214377594</c:v>
                </c:pt>
                <c:pt idx="9091">
                  <c:v>0.34486208375017868</c:v>
                </c:pt>
                <c:pt idx="9092">
                  <c:v>0.34471916535658143</c:v>
                </c:pt>
                <c:pt idx="9093">
                  <c:v>0.34471916535658143</c:v>
                </c:pt>
                <c:pt idx="9094">
                  <c:v>0.34471916535658143</c:v>
                </c:pt>
                <c:pt idx="9095">
                  <c:v>0.34471916535658143</c:v>
                </c:pt>
                <c:pt idx="9096">
                  <c:v>0.34457624696298417</c:v>
                </c:pt>
                <c:pt idx="9097">
                  <c:v>0.34443332856938691</c:v>
                </c:pt>
                <c:pt idx="9098">
                  <c:v>0.34429041017578965</c:v>
                </c:pt>
                <c:pt idx="9099">
                  <c:v>0.34414749178219239</c:v>
                </c:pt>
                <c:pt idx="9100">
                  <c:v>0.34414749178219239</c:v>
                </c:pt>
                <c:pt idx="9101">
                  <c:v>0.34414749178219239</c:v>
                </c:pt>
                <c:pt idx="9102">
                  <c:v>0.34414749178219239</c:v>
                </c:pt>
                <c:pt idx="9103">
                  <c:v>0.34414749178219239</c:v>
                </c:pt>
                <c:pt idx="9104">
                  <c:v>0.34400457338859514</c:v>
                </c:pt>
                <c:pt idx="9105">
                  <c:v>0.34386165499499788</c:v>
                </c:pt>
                <c:pt idx="9106">
                  <c:v>0.34371873660140062</c:v>
                </c:pt>
                <c:pt idx="9107">
                  <c:v>0.34357581820780336</c:v>
                </c:pt>
                <c:pt idx="9108">
                  <c:v>0.34343289981420611</c:v>
                </c:pt>
                <c:pt idx="9109">
                  <c:v>0.34328998142060885</c:v>
                </c:pt>
                <c:pt idx="9110">
                  <c:v>0.34314706302701159</c:v>
                </c:pt>
                <c:pt idx="9111">
                  <c:v>0.34300414463341433</c:v>
                </c:pt>
                <c:pt idx="9112">
                  <c:v>0.34286122623981707</c:v>
                </c:pt>
                <c:pt idx="9113">
                  <c:v>0.34286122623981707</c:v>
                </c:pt>
                <c:pt idx="9114">
                  <c:v>0.34271830784621982</c:v>
                </c:pt>
                <c:pt idx="9115">
                  <c:v>0.34257538945262256</c:v>
                </c:pt>
                <c:pt idx="9116">
                  <c:v>0.3424324710590253</c:v>
                </c:pt>
                <c:pt idx="9117">
                  <c:v>0.3424324710590253</c:v>
                </c:pt>
                <c:pt idx="9118">
                  <c:v>0.3424324710590253</c:v>
                </c:pt>
                <c:pt idx="9119">
                  <c:v>0.34228955266542804</c:v>
                </c:pt>
                <c:pt idx="9120">
                  <c:v>0.34214663427183079</c:v>
                </c:pt>
                <c:pt idx="9121">
                  <c:v>0.34200371587823353</c:v>
                </c:pt>
                <c:pt idx="9122">
                  <c:v>0.34186079748463627</c:v>
                </c:pt>
                <c:pt idx="9123">
                  <c:v>0.34171787909103901</c:v>
                </c:pt>
                <c:pt idx="9124">
                  <c:v>0.34171787909103901</c:v>
                </c:pt>
                <c:pt idx="9125">
                  <c:v>0.34157496069744175</c:v>
                </c:pt>
                <c:pt idx="9126">
                  <c:v>0.3414320423038445</c:v>
                </c:pt>
                <c:pt idx="9127">
                  <c:v>0.34128912391024724</c:v>
                </c:pt>
                <c:pt idx="9128">
                  <c:v>0.34114620551664998</c:v>
                </c:pt>
                <c:pt idx="9129">
                  <c:v>0.34100328712305272</c:v>
                </c:pt>
                <c:pt idx="9130">
                  <c:v>0.34086036872945547</c:v>
                </c:pt>
                <c:pt idx="9131">
                  <c:v>0.34071745033585821</c:v>
                </c:pt>
                <c:pt idx="9132">
                  <c:v>0.34071745033585821</c:v>
                </c:pt>
                <c:pt idx="9133">
                  <c:v>0.34071745033585821</c:v>
                </c:pt>
                <c:pt idx="9134">
                  <c:v>0.34057453194226095</c:v>
                </c:pt>
                <c:pt idx="9135">
                  <c:v>0.34043161354866369</c:v>
                </c:pt>
                <c:pt idx="9136">
                  <c:v>0.34043161354866369</c:v>
                </c:pt>
                <c:pt idx="9137">
                  <c:v>0.34028869515506643</c:v>
                </c:pt>
                <c:pt idx="9138">
                  <c:v>0.34028869515506643</c:v>
                </c:pt>
                <c:pt idx="9139">
                  <c:v>0.34028869515506643</c:v>
                </c:pt>
                <c:pt idx="9140">
                  <c:v>0.34028869515506643</c:v>
                </c:pt>
                <c:pt idx="9141">
                  <c:v>0.34014577676146918</c:v>
                </c:pt>
                <c:pt idx="9142">
                  <c:v>0.34014577676146918</c:v>
                </c:pt>
                <c:pt idx="9143">
                  <c:v>0.34014577676146918</c:v>
                </c:pt>
                <c:pt idx="9144">
                  <c:v>0.34014577676146918</c:v>
                </c:pt>
                <c:pt idx="9145">
                  <c:v>0.34000285836787192</c:v>
                </c:pt>
                <c:pt idx="9146">
                  <c:v>0.34000285836787192</c:v>
                </c:pt>
                <c:pt idx="9147">
                  <c:v>0.33985993997427466</c:v>
                </c:pt>
                <c:pt idx="9148">
                  <c:v>0.3397170215806774</c:v>
                </c:pt>
                <c:pt idx="9149">
                  <c:v>0.33957410318708015</c:v>
                </c:pt>
                <c:pt idx="9150">
                  <c:v>0.33957410318708015</c:v>
                </c:pt>
                <c:pt idx="9151">
                  <c:v>0.33957410318708015</c:v>
                </c:pt>
                <c:pt idx="9152">
                  <c:v>0.33943118479348289</c:v>
                </c:pt>
                <c:pt idx="9153">
                  <c:v>0.33928826639988563</c:v>
                </c:pt>
                <c:pt idx="9154">
                  <c:v>0.33928826639988563</c:v>
                </c:pt>
                <c:pt idx="9155">
                  <c:v>0.33914534800628837</c:v>
                </c:pt>
                <c:pt idx="9156">
                  <c:v>0.33914534800628837</c:v>
                </c:pt>
                <c:pt idx="9157">
                  <c:v>0.33900242961269111</c:v>
                </c:pt>
                <c:pt idx="9158">
                  <c:v>0.33885951121909386</c:v>
                </c:pt>
                <c:pt idx="9159">
                  <c:v>0.33885951121909386</c:v>
                </c:pt>
                <c:pt idx="9160">
                  <c:v>0.33885951121909386</c:v>
                </c:pt>
                <c:pt idx="9161">
                  <c:v>0.3387165928254966</c:v>
                </c:pt>
                <c:pt idx="9162">
                  <c:v>0.3387165928254966</c:v>
                </c:pt>
                <c:pt idx="9163">
                  <c:v>0.33857367443189934</c:v>
                </c:pt>
                <c:pt idx="9164">
                  <c:v>0.33843075603830208</c:v>
                </c:pt>
                <c:pt idx="9165">
                  <c:v>0.33828783764470483</c:v>
                </c:pt>
                <c:pt idx="9166">
                  <c:v>0.33814491925110757</c:v>
                </c:pt>
                <c:pt idx="9167">
                  <c:v>0.33800200085751031</c:v>
                </c:pt>
                <c:pt idx="9168">
                  <c:v>0.33785908246391305</c:v>
                </c:pt>
                <c:pt idx="9169">
                  <c:v>0.33771616407031591</c:v>
                </c:pt>
                <c:pt idx="9170">
                  <c:v>0.33757324567671865</c:v>
                </c:pt>
                <c:pt idx="9171">
                  <c:v>0.33743032728312139</c:v>
                </c:pt>
                <c:pt idx="9172">
                  <c:v>0.33728740888952413</c:v>
                </c:pt>
                <c:pt idx="9173">
                  <c:v>0.33728740888952413</c:v>
                </c:pt>
                <c:pt idx="9174">
                  <c:v>0.33728740888952413</c:v>
                </c:pt>
                <c:pt idx="9175">
                  <c:v>0.33714449049592687</c:v>
                </c:pt>
                <c:pt idx="9176">
                  <c:v>0.33714449049592687</c:v>
                </c:pt>
                <c:pt idx="9177">
                  <c:v>0.33700157210232962</c:v>
                </c:pt>
                <c:pt idx="9178">
                  <c:v>0.33685865370873236</c:v>
                </c:pt>
                <c:pt idx="9179">
                  <c:v>0.3367157353151351</c:v>
                </c:pt>
                <c:pt idx="9180">
                  <c:v>0.3367157353151351</c:v>
                </c:pt>
                <c:pt idx="9181">
                  <c:v>0.33657281692153784</c:v>
                </c:pt>
                <c:pt idx="9182">
                  <c:v>0.33642989852794059</c:v>
                </c:pt>
                <c:pt idx="9183">
                  <c:v>0.33628698013434333</c:v>
                </c:pt>
                <c:pt idx="9184">
                  <c:v>0.33614406174074607</c:v>
                </c:pt>
                <c:pt idx="9185">
                  <c:v>0.33614406174074607</c:v>
                </c:pt>
                <c:pt idx="9186">
                  <c:v>0.33600114334714881</c:v>
                </c:pt>
                <c:pt idx="9187">
                  <c:v>0.33600114334714881</c:v>
                </c:pt>
                <c:pt idx="9188">
                  <c:v>0.33600114334714881</c:v>
                </c:pt>
                <c:pt idx="9189">
                  <c:v>0.33585822495355155</c:v>
                </c:pt>
                <c:pt idx="9190">
                  <c:v>0.3357153065599543</c:v>
                </c:pt>
                <c:pt idx="9191">
                  <c:v>0.33557238816635704</c:v>
                </c:pt>
                <c:pt idx="9192">
                  <c:v>0.33542946977275978</c:v>
                </c:pt>
                <c:pt idx="9193">
                  <c:v>0.33528655137916252</c:v>
                </c:pt>
                <c:pt idx="9194">
                  <c:v>0.33514363298556527</c:v>
                </c:pt>
                <c:pt idx="9195">
                  <c:v>0.33514363298556527</c:v>
                </c:pt>
                <c:pt idx="9196">
                  <c:v>0.33514363298556527</c:v>
                </c:pt>
                <c:pt idx="9197">
                  <c:v>0.33500071459196801</c:v>
                </c:pt>
                <c:pt idx="9198">
                  <c:v>0.33500071459196801</c:v>
                </c:pt>
                <c:pt idx="9199">
                  <c:v>0.33485779619837075</c:v>
                </c:pt>
                <c:pt idx="9200">
                  <c:v>0.33471487780477349</c:v>
                </c:pt>
                <c:pt idx="9201">
                  <c:v>0.33471487780477349</c:v>
                </c:pt>
                <c:pt idx="9202">
                  <c:v>0.33457195941117623</c:v>
                </c:pt>
                <c:pt idx="9203">
                  <c:v>0.33442904101757898</c:v>
                </c:pt>
                <c:pt idx="9204">
                  <c:v>0.33442904101757898</c:v>
                </c:pt>
                <c:pt idx="9205">
                  <c:v>0.33442904101757898</c:v>
                </c:pt>
                <c:pt idx="9206">
                  <c:v>0.33428612262398172</c:v>
                </c:pt>
                <c:pt idx="9207">
                  <c:v>0.33414320423038446</c:v>
                </c:pt>
                <c:pt idx="9208">
                  <c:v>0.3340002858367872</c:v>
                </c:pt>
                <c:pt idx="9209">
                  <c:v>0.3340002858367872</c:v>
                </c:pt>
                <c:pt idx="9210">
                  <c:v>0.33385736744318995</c:v>
                </c:pt>
                <c:pt idx="9211">
                  <c:v>0.33385736744318995</c:v>
                </c:pt>
                <c:pt idx="9212">
                  <c:v>0.33371444904959269</c:v>
                </c:pt>
                <c:pt idx="9213">
                  <c:v>0.33357153065599543</c:v>
                </c:pt>
                <c:pt idx="9214">
                  <c:v>0.33342861226239817</c:v>
                </c:pt>
                <c:pt idx="9215">
                  <c:v>0.33328569386880091</c:v>
                </c:pt>
                <c:pt idx="9216">
                  <c:v>0.33314277547520366</c:v>
                </c:pt>
                <c:pt idx="9217">
                  <c:v>0.3329998570816064</c:v>
                </c:pt>
                <c:pt idx="9218">
                  <c:v>0.33285693868800914</c:v>
                </c:pt>
                <c:pt idx="9219">
                  <c:v>0.33271402029441188</c:v>
                </c:pt>
                <c:pt idx="9220">
                  <c:v>0.33271402029441188</c:v>
                </c:pt>
                <c:pt idx="9221">
                  <c:v>0.33271402029441188</c:v>
                </c:pt>
                <c:pt idx="9222">
                  <c:v>0.33271402029441188</c:v>
                </c:pt>
                <c:pt idx="9223">
                  <c:v>0.33257110190081463</c:v>
                </c:pt>
                <c:pt idx="9224">
                  <c:v>0.33242818350721737</c:v>
                </c:pt>
                <c:pt idx="9225">
                  <c:v>0.33228526511362011</c:v>
                </c:pt>
                <c:pt idx="9226">
                  <c:v>0.33228526511362011</c:v>
                </c:pt>
                <c:pt idx="9227">
                  <c:v>0.33214234672002285</c:v>
                </c:pt>
                <c:pt idx="9228">
                  <c:v>0.33199942832642559</c:v>
                </c:pt>
                <c:pt idx="9229">
                  <c:v>0.33185650993282834</c:v>
                </c:pt>
                <c:pt idx="9230">
                  <c:v>0.33185650993282834</c:v>
                </c:pt>
                <c:pt idx="9231">
                  <c:v>0.33171359153923108</c:v>
                </c:pt>
                <c:pt idx="9232">
                  <c:v>0.33171359153923108</c:v>
                </c:pt>
                <c:pt idx="9233">
                  <c:v>0.33157067314563382</c:v>
                </c:pt>
                <c:pt idx="9234">
                  <c:v>0.33157067314563382</c:v>
                </c:pt>
                <c:pt idx="9235">
                  <c:v>0.33157067314563382</c:v>
                </c:pt>
                <c:pt idx="9236">
                  <c:v>0.33142775475203656</c:v>
                </c:pt>
                <c:pt idx="9237">
                  <c:v>0.33128483635843931</c:v>
                </c:pt>
                <c:pt idx="9238">
                  <c:v>0.33128483635843931</c:v>
                </c:pt>
                <c:pt idx="9239">
                  <c:v>0.33128483635843931</c:v>
                </c:pt>
                <c:pt idx="9240">
                  <c:v>0.33114191796484205</c:v>
                </c:pt>
                <c:pt idx="9241">
                  <c:v>0.33114191796484205</c:v>
                </c:pt>
                <c:pt idx="9242">
                  <c:v>0.33114191796484205</c:v>
                </c:pt>
                <c:pt idx="9243">
                  <c:v>0.33099899957124479</c:v>
                </c:pt>
                <c:pt idx="9244">
                  <c:v>0.33085608117764753</c:v>
                </c:pt>
                <c:pt idx="9245">
                  <c:v>0.33071316278405027</c:v>
                </c:pt>
                <c:pt idx="9246">
                  <c:v>0.33057024439045302</c:v>
                </c:pt>
                <c:pt idx="9247">
                  <c:v>0.33057024439045302</c:v>
                </c:pt>
                <c:pt idx="9248">
                  <c:v>0.33057024439045302</c:v>
                </c:pt>
                <c:pt idx="9249">
                  <c:v>0.33042732599685576</c:v>
                </c:pt>
                <c:pt idx="9250">
                  <c:v>0.3302844076032585</c:v>
                </c:pt>
                <c:pt idx="9251">
                  <c:v>0.33014148920966124</c:v>
                </c:pt>
                <c:pt idx="9252">
                  <c:v>0.33014148920966124</c:v>
                </c:pt>
                <c:pt idx="9253">
                  <c:v>0.32999857081606399</c:v>
                </c:pt>
                <c:pt idx="9254">
                  <c:v>0.32985565242246673</c:v>
                </c:pt>
                <c:pt idx="9255">
                  <c:v>0.32971273402886947</c:v>
                </c:pt>
                <c:pt idx="9256">
                  <c:v>0.32956981563527221</c:v>
                </c:pt>
                <c:pt idx="9257">
                  <c:v>0.32956981563527221</c:v>
                </c:pt>
                <c:pt idx="9258">
                  <c:v>0.32956981563527221</c:v>
                </c:pt>
                <c:pt idx="9259">
                  <c:v>0.32942689724167495</c:v>
                </c:pt>
                <c:pt idx="9260">
                  <c:v>0.3292839788480777</c:v>
                </c:pt>
                <c:pt idx="9261">
                  <c:v>0.32914106045448044</c:v>
                </c:pt>
                <c:pt idx="9262">
                  <c:v>0.32899814206088318</c:v>
                </c:pt>
                <c:pt idx="9263">
                  <c:v>0.32885522366728603</c:v>
                </c:pt>
                <c:pt idx="9264">
                  <c:v>0.32885522366728603</c:v>
                </c:pt>
                <c:pt idx="9265">
                  <c:v>0.32871230527368878</c:v>
                </c:pt>
                <c:pt idx="9266">
                  <c:v>0.32871230527368878</c:v>
                </c:pt>
                <c:pt idx="9267">
                  <c:v>0.32856938688009152</c:v>
                </c:pt>
                <c:pt idx="9268">
                  <c:v>0.32856938688009152</c:v>
                </c:pt>
                <c:pt idx="9269">
                  <c:v>0.32856938688009152</c:v>
                </c:pt>
                <c:pt idx="9270">
                  <c:v>0.32842646848649426</c:v>
                </c:pt>
                <c:pt idx="9271">
                  <c:v>0.328283550092897</c:v>
                </c:pt>
                <c:pt idx="9272">
                  <c:v>0.32814063169929975</c:v>
                </c:pt>
                <c:pt idx="9273">
                  <c:v>0.32814063169929975</c:v>
                </c:pt>
                <c:pt idx="9274">
                  <c:v>0.32814063169929975</c:v>
                </c:pt>
                <c:pt idx="9275">
                  <c:v>0.32799771330570249</c:v>
                </c:pt>
                <c:pt idx="9276">
                  <c:v>0.32785479491210523</c:v>
                </c:pt>
                <c:pt idx="9277">
                  <c:v>0.32785479491210523</c:v>
                </c:pt>
                <c:pt idx="9278">
                  <c:v>0.32771187651850797</c:v>
                </c:pt>
                <c:pt idx="9279">
                  <c:v>0.32756895812491071</c:v>
                </c:pt>
                <c:pt idx="9280">
                  <c:v>0.32742603973131346</c:v>
                </c:pt>
                <c:pt idx="9281">
                  <c:v>0.32742603973131346</c:v>
                </c:pt>
                <c:pt idx="9282">
                  <c:v>0.3272831213377162</c:v>
                </c:pt>
                <c:pt idx="9283">
                  <c:v>0.3272831213377162</c:v>
                </c:pt>
                <c:pt idx="9284">
                  <c:v>0.32714020294411894</c:v>
                </c:pt>
                <c:pt idx="9285">
                  <c:v>0.32699728455052168</c:v>
                </c:pt>
                <c:pt idx="9286">
                  <c:v>0.32685436615692443</c:v>
                </c:pt>
                <c:pt idx="9287">
                  <c:v>0.32671144776332717</c:v>
                </c:pt>
                <c:pt idx="9288">
                  <c:v>0.32656852936972991</c:v>
                </c:pt>
                <c:pt idx="9289">
                  <c:v>0.32642561097613265</c:v>
                </c:pt>
                <c:pt idx="9290">
                  <c:v>0.32642561097613265</c:v>
                </c:pt>
                <c:pt idx="9291">
                  <c:v>0.32628269258253539</c:v>
                </c:pt>
                <c:pt idx="9292">
                  <c:v>0.32628269258253539</c:v>
                </c:pt>
                <c:pt idx="9293">
                  <c:v>0.32613977418893814</c:v>
                </c:pt>
                <c:pt idx="9294">
                  <c:v>0.32613977418893814</c:v>
                </c:pt>
                <c:pt idx="9295">
                  <c:v>0.32599685579534088</c:v>
                </c:pt>
                <c:pt idx="9296">
                  <c:v>0.32585393740174362</c:v>
                </c:pt>
                <c:pt idx="9297">
                  <c:v>0.32571101900814636</c:v>
                </c:pt>
                <c:pt idx="9298">
                  <c:v>0.32556810061454911</c:v>
                </c:pt>
                <c:pt idx="9299">
                  <c:v>0.32542518222095185</c:v>
                </c:pt>
                <c:pt idx="9300">
                  <c:v>0.32528226382735459</c:v>
                </c:pt>
                <c:pt idx="9301">
                  <c:v>0.32513934543375733</c:v>
                </c:pt>
                <c:pt idx="9302">
                  <c:v>0.32499642704016007</c:v>
                </c:pt>
                <c:pt idx="9303">
                  <c:v>0.32485350864656282</c:v>
                </c:pt>
                <c:pt idx="9304">
                  <c:v>0.32485350864656282</c:v>
                </c:pt>
                <c:pt idx="9305">
                  <c:v>0.32471059025296556</c:v>
                </c:pt>
                <c:pt idx="9306">
                  <c:v>0.3245676718593683</c:v>
                </c:pt>
                <c:pt idx="9307">
                  <c:v>0.3245676718593683</c:v>
                </c:pt>
                <c:pt idx="9308">
                  <c:v>0.32442475346577104</c:v>
                </c:pt>
                <c:pt idx="9309">
                  <c:v>0.32428183507217379</c:v>
                </c:pt>
                <c:pt idx="9310">
                  <c:v>0.32413891667857653</c:v>
                </c:pt>
                <c:pt idx="9311">
                  <c:v>0.32399599828497927</c:v>
                </c:pt>
                <c:pt idx="9312">
                  <c:v>0.32385307989138201</c:v>
                </c:pt>
                <c:pt idx="9313">
                  <c:v>0.32385307989138201</c:v>
                </c:pt>
                <c:pt idx="9314">
                  <c:v>0.32385307989138201</c:v>
                </c:pt>
                <c:pt idx="9315">
                  <c:v>0.32371016149778475</c:v>
                </c:pt>
                <c:pt idx="9316">
                  <c:v>0.3235672431041875</c:v>
                </c:pt>
                <c:pt idx="9317">
                  <c:v>0.3235672431041875</c:v>
                </c:pt>
                <c:pt idx="9318">
                  <c:v>0.32342432471059024</c:v>
                </c:pt>
                <c:pt idx="9319">
                  <c:v>0.32328140631699298</c:v>
                </c:pt>
                <c:pt idx="9320">
                  <c:v>0.32328140631699298</c:v>
                </c:pt>
                <c:pt idx="9321">
                  <c:v>0.32313848792339572</c:v>
                </c:pt>
                <c:pt idx="9322">
                  <c:v>0.32299556952979847</c:v>
                </c:pt>
                <c:pt idx="9323">
                  <c:v>0.32285265113620121</c:v>
                </c:pt>
                <c:pt idx="9324">
                  <c:v>0.32270973274260395</c:v>
                </c:pt>
                <c:pt idx="9325">
                  <c:v>0.32256681434900669</c:v>
                </c:pt>
                <c:pt idx="9326">
                  <c:v>0.32242389595540943</c:v>
                </c:pt>
                <c:pt idx="9327">
                  <c:v>0.32228097756181218</c:v>
                </c:pt>
                <c:pt idx="9328">
                  <c:v>0.32213805916821492</c:v>
                </c:pt>
                <c:pt idx="9329">
                  <c:v>0.32213805916821492</c:v>
                </c:pt>
                <c:pt idx="9330">
                  <c:v>0.32199514077461766</c:v>
                </c:pt>
                <c:pt idx="9331">
                  <c:v>0.32199514077461766</c:v>
                </c:pt>
                <c:pt idx="9332">
                  <c:v>0.3218522223810204</c:v>
                </c:pt>
                <c:pt idx="9333">
                  <c:v>0.32170930398742315</c:v>
                </c:pt>
                <c:pt idx="9334">
                  <c:v>0.32170930398742315</c:v>
                </c:pt>
                <c:pt idx="9335">
                  <c:v>0.32156638559382589</c:v>
                </c:pt>
                <c:pt idx="9336">
                  <c:v>0.32142346720022863</c:v>
                </c:pt>
                <c:pt idx="9337">
                  <c:v>0.32128054880663137</c:v>
                </c:pt>
                <c:pt idx="9338">
                  <c:v>0.32113763041303411</c:v>
                </c:pt>
                <c:pt idx="9339">
                  <c:v>0.32113763041303411</c:v>
                </c:pt>
                <c:pt idx="9340">
                  <c:v>0.32099471201943686</c:v>
                </c:pt>
                <c:pt idx="9341">
                  <c:v>0.32099471201943686</c:v>
                </c:pt>
                <c:pt idx="9342">
                  <c:v>0.32099471201943686</c:v>
                </c:pt>
                <c:pt idx="9343">
                  <c:v>0.3208517936258396</c:v>
                </c:pt>
                <c:pt idx="9344">
                  <c:v>0.3208517936258396</c:v>
                </c:pt>
                <c:pt idx="9345">
                  <c:v>0.3208517936258396</c:v>
                </c:pt>
                <c:pt idx="9346">
                  <c:v>0.3208517936258396</c:v>
                </c:pt>
                <c:pt idx="9347">
                  <c:v>0.32070887523224234</c:v>
                </c:pt>
                <c:pt idx="9348">
                  <c:v>0.32070887523224234</c:v>
                </c:pt>
                <c:pt idx="9349">
                  <c:v>0.32056595683864508</c:v>
                </c:pt>
                <c:pt idx="9350">
                  <c:v>0.32042303844504783</c:v>
                </c:pt>
                <c:pt idx="9351">
                  <c:v>0.32042303844504783</c:v>
                </c:pt>
                <c:pt idx="9352">
                  <c:v>0.32042303844504783</c:v>
                </c:pt>
                <c:pt idx="9353">
                  <c:v>0.32028012005145057</c:v>
                </c:pt>
                <c:pt idx="9354">
                  <c:v>0.32013720165785342</c:v>
                </c:pt>
                <c:pt idx="9355">
                  <c:v>0.32013720165785342</c:v>
                </c:pt>
                <c:pt idx="9356">
                  <c:v>0.31999428326425616</c:v>
                </c:pt>
                <c:pt idx="9357">
                  <c:v>0.31999428326425616</c:v>
                </c:pt>
                <c:pt idx="9358">
                  <c:v>0.31985136487065891</c:v>
                </c:pt>
                <c:pt idx="9359">
                  <c:v>0.31970844647706165</c:v>
                </c:pt>
                <c:pt idx="9360">
                  <c:v>0.31956552808346439</c:v>
                </c:pt>
                <c:pt idx="9361">
                  <c:v>0.31942260968986713</c:v>
                </c:pt>
                <c:pt idx="9362">
                  <c:v>0.31927969129626987</c:v>
                </c:pt>
                <c:pt idx="9363">
                  <c:v>0.31927969129626987</c:v>
                </c:pt>
                <c:pt idx="9364">
                  <c:v>0.31913677290267262</c:v>
                </c:pt>
                <c:pt idx="9365">
                  <c:v>0.31899385450907536</c:v>
                </c:pt>
                <c:pt idx="9366">
                  <c:v>0.3188509361154781</c:v>
                </c:pt>
                <c:pt idx="9367">
                  <c:v>0.3188509361154781</c:v>
                </c:pt>
                <c:pt idx="9368">
                  <c:v>0.31870801772188084</c:v>
                </c:pt>
                <c:pt idx="9369">
                  <c:v>0.31856509932828359</c:v>
                </c:pt>
                <c:pt idx="9370">
                  <c:v>0.31842218093468633</c:v>
                </c:pt>
                <c:pt idx="9371">
                  <c:v>0.31842218093468633</c:v>
                </c:pt>
                <c:pt idx="9372">
                  <c:v>0.31842218093468633</c:v>
                </c:pt>
                <c:pt idx="9373">
                  <c:v>0.31827926254108907</c:v>
                </c:pt>
                <c:pt idx="9374">
                  <c:v>0.31813634414749181</c:v>
                </c:pt>
                <c:pt idx="9375">
                  <c:v>0.31799342575389455</c:v>
                </c:pt>
                <c:pt idx="9376">
                  <c:v>0.31799342575389455</c:v>
                </c:pt>
                <c:pt idx="9377">
                  <c:v>0.3178505073602973</c:v>
                </c:pt>
                <c:pt idx="9378">
                  <c:v>0.3178505073602973</c:v>
                </c:pt>
                <c:pt idx="9379">
                  <c:v>0.31770758896670004</c:v>
                </c:pt>
                <c:pt idx="9380">
                  <c:v>0.31770758896670004</c:v>
                </c:pt>
                <c:pt idx="9381">
                  <c:v>0.31756467057310278</c:v>
                </c:pt>
                <c:pt idx="9382">
                  <c:v>0.31742175217950552</c:v>
                </c:pt>
                <c:pt idx="9383">
                  <c:v>0.31742175217950552</c:v>
                </c:pt>
                <c:pt idx="9384">
                  <c:v>0.31727883378590827</c:v>
                </c:pt>
                <c:pt idx="9385">
                  <c:v>0.31713591539231101</c:v>
                </c:pt>
                <c:pt idx="9386">
                  <c:v>0.31699299699871375</c:v>
                </c:pt>
                <c:pt idx="9387">
                  <c:v>0.31685007860511649</c:v>
                </c:pt>
                <c:pt idx="9388">
                  <c:v>0.31670716021151923</c:v>
                </c:pt>
                <c:pt idx="9389">
                  <c:v>0.31656424181792198</c:v>
                </c:pt>
                <c:pt idx="9390">
                  <c:v>0.31642132342432472</c:v>
                </c:pt>
                <c:pt idx="9391">
                  <c:v>0.31627840503072746</c:v>
                </c:pt>
                <c:pt idx="9392">
                  <c:v>0.3161354866371302</c:v>
                </c:pt>
                <c:pt idx="9393">
                  <c:v>0.3161354866371302</c:v>
                </c:pt>
                <c:pt idx="9394">
                  <c:v>0.31599256824353295</c:v>
                </c:pt>
                <c:pt idx="9395">
                  <c:v>0.31584964984993569</c:v>
                </c:pt>
                <c:pt idx="9396">
                  <c:v>0.31570673145633843</c:v>
                </c:pt>
                <c:pt idx="9397">
                  <c:v>0.31556381306274117</c:v>
                </c:pt>
                <c:pt idx="9398">
                  <c:v>0.31556381306274117</c:v>
                </c:pt>
                <c:pt idx="9399">
                  <c:v>0.31542089466914391</c:v>
                </c:pt>
                <c:pt idx="9400">
                  <c:v>0.31527797627554666</c:v>
                </c:pt>
                <c:pt idx="9401">
                  <c:v>0.31527797627554666</c:v>
                </c:pt>
                <c:pt idx="9402">
                  <c:v>0.3151350578819494</c:v>
                </c:pt>
                <c:pt idx="9403">
                  <c:v>0.31499213948835214</c:v>
                </c:pt>
                <c:pt idx="9404">
                  <c:v>0.31499213948835214</c:v>
                </c:pt>
                <c:pt idx="9405">
                  <c:v>0.31484922109475488</c:v>
                </c:pt>
                <c:pt idx="9406">
                  <c:v>0.31484922109475488</c:v>
                </c:pt>
                <c:pt idx="9407">
                  <c:v>0.31470630270115763</c:v>
                </c:pt>
                <c:pt idx="9408">
                  <c:v>0.31456338430756037</c:v>
                </c:pt>
                <c:pt idx="9409">
                  <c:v>0.31442046591396311</c:v>
                </c:pt>
                <c:pt idx="9410">
                  <c:v>0.31442046591396311</c:v>
                </c:pt>
                <c:pt idx="9411">
                  <c:v>0.31427754752036585</c:v>
                </c:pt>
                <c:pt idx="9412">
                  <c:v>0.31427754752036585</c:v>
                </c:pt>
                <c:pt idx="9413">
                  <c:v>0.31413462912676859</c:v>
                </c:pt>
                <c:pt idx="9414">
                  <c:v>0.31413462912676859</c:v>
                </c:pt>
                <c:pt idx="9415">
                  <c:v>0.31413462912676859</c:v>
                </c:pt>
                <c:pt idx="9416">
                  <c:v>0.31399171073317134</c:v>
                </c:pt>
                <c:pt idx="9417">
                  <c:v>0.31384879233957408</c:v>
                </c:pt>
                <c:pt idx="9418">
                  <c:v>0.31370587394597682</c:v>
                </c:pt>
                <c:pt idx="9419">
                  <c:v>0.31370587394597682</c:v>
                </c:pt>
                <c:pt idx="9420">
                  <c:v>0.31356295555237956</c:v>
                </c:pt>
                <c:pt idx="9421">
                  <c:v>0.31342003715878231</c:v>
                </c:pt>
                <c:pt idx="9422">
                  <c:v>0.31327711876518505</c:v>
                </c:pt>
                <c:pt idx="9423">
                  <c:v>0.31313420037158779</c:v>
                </c:pt>
                <c:pt idx="9424">
                  <c:v>0.31299128197799053</c:v>
                </c:pt>
                <c:pt idx="9425">
                  <c:v>0.31284836358439327</c:v>
                </c:pt>
                <c:pt idx="9426">
                  <c:v>0.31284836358439327</c:v>
                </c:pt>
                <c:pt idx="9427">
                  <c:v>0.31270544519079602</c:v>
                </c:pt>
                <c:pt idx="9428">
                  <c:v>0.31256252679719876</c:v>
                </c:pt>
                <c:pt idx="9429">
                  <c:v>0.3124196084036015</c:v>
                </c:pt>
                <c:pt idx="9430">
                  <c:v>0.3124196084036015</c:v>
                </c:pt>
                <c:pt idx="9431">
                  <c:v>0.31227669001000424</c:v>
                </c:pt>
                <c:pt idx="9432">
                  <c:v>0.31227669001000424</c:v>
                </c:pt>
                <c:pt idx="9433">
                  <c:v>0.31213377161640699</c:v>
                </c:pt>
                <c:pt idx="9434">
                  <c:v>0.31199085322280973</c:v>
                </c:pt>
                <c:pt idx="9435">
                  <c:v>0.31184793482921247</c:v>
                </c:pt>
                <c:pt idx="9436">
                  <c:v>0.31170501643561521</c:v>
                </c:pt>
                <c:pt idx="9437">
                  <c:v>0.31156209804201795</c:v>
                </c:pt>
                <c:pt idx="9438">
                  <c:v>0.3114191796484207</c:v>
                </c:pt>
                <c:pt idx="9439">
                  <c:v>0.31127626125482355</c:v>
                </c:pt>
                <c:pt idx="9440">
                  <c:v>0.31127626125482355</c:v>
                </c:pt>
                <c:pt idx="9441">
                  <c:v>0.31113334286122629</c:v>
                </c:pt>
                <c:pt idx="9442">
                  <c:v>0.31113334286122629</c:v>
                </c:pt>
                <c:pt idx="9443">
                  <c:v>0.31113334286122629</c:v>
                </c:pt>
                <c:pt idx="9444">
                  <c:v>0.31099042446762903</c:v>
                </c:pt>
                <c:pt idx="9445">
                  <c:v>0.31084750607403178</c:v>
                </c:pt>
                <c:pt idx="9446">
                  <c:v>0.31070458768043452</c:v>
                </c:pt>
                <c:pt idx="9447">
                  <c:v>0.31056166928683726</c:v>
                </c:pt>
                <c:pt idx="9448">
                  <c:v>0.31041875089324</c:v>
                </c:pt>
                <c:pt idx="9449">
                  <c:v>0.31027583249964275</c:v>
                </c:pt>
                <c:pt idx="9450">
                  <c:v>0.31013291410604549</c:v>
                </c:pt>
                <c:pt idx="9451">
                  <c:v>0.30998999571244823</c:v>
                </c:pt>
                <c:pt idx="9452">
                  <c:v>0.30984707731885097</c:v>
                </c:pt>
                <c:pt idx="9453">
                  <c:v>0.30984707731885097</c:v>
                </c:pt>
                <c:pt idx="9454">
                  <c:v>0.30970415892525371</c:v>
                </c:pt>
                <c:pt idx="9455">
                  <c:v>0.30956124053165646</c:v>
                </c:pt>
                <c:pt idx="9456">
                  <c:v>0.3094183221380592</c:v>
                </c:pt>
                <c:pt idx="9457">
                  <c:v>0.30927540374446194</c:v>
                </c:pt>
                <c:pt idx="9458">
                  <c:v>0.30913248535086468</c:v>
                </c:pt>
                <c:pt idx="9459">
                  <c:v>0.30898956695726743</c:v>
                </c:pt>
                <c:pt idx="9460">
                  <c:v>0.30884664856367017</c:v>
                </c:pt>
                <c:pt idx="9461">
                  <c:v>0.30870373017007291</c:v>
                </c:pt>
                <c:pt idx="9462">
                  <c:v>0.30870373017007291</c:v>
                </c:pt>
                <c:pt idx="9463">
                  <c:v>0.30856081177647565</c:v>
                </c:pt>
                <c:pt idx="9464">
                  <c:v>0.30841789338287839</c:v>
                </c:pt>
                <c:pt idx="9465">
                  <c:v>0.30827497498928114</c:v>
                </c:pt>
                <c:pt idx="9466">
                  <c:v>0.30813205659568388</c:v>
                </c:pt>
                <c:pt idx="9467">
                  <c:v>0.30798913820208662</c:v>
                </c:pt>
                <c:pt idx="9468">
                  <c:v>0.30784621980848936</c:v>
                </c:pt>
                <c:pt idx="9469">
                  <c:v>0.30770330141489211</c:v>
                </c:pt>
                <c:pt idx="9470">
                  <c:v>0.30756038302129485</c:v>
                </c:pt>
                <c:pt idx="9471">
                  <c:v>0.30756038302129485</c:v>
                </c:pt>
                <c:pt idx="9472">
                  <c:v>0.30741746462769759</c:v>
                </c:pt>
                <c:pt idx="9473">
                  <c:v>0.30727454623410033</c:v>
                </c:pt>
                <c:pt idx="9474">
                  <c:v>0.30713162784050307</c:v>
                </c:pt>
                <c:pt idx="9475">
                  <c:v>0.30698870944690582</c:v>
                </c:pt>
                <c:pt idx="9476">
                  <c:v>0.30698870944690582</c:v>
                </c:pt>
                <c:pt idx="9477">
                  <c:v>0.30684579105330856</c:v>
                </c:pt>
                <c:pt idx="9478">
                  <c:v>0.3067028726597113</c:v>
                </c:pt>
                <c:pt idx="9479">
                  <c:v>0.30655995426611404</c:v>
                </c:pt>
                <c:pt idx="9480">
                  <c:v>0.30641703587251679</c:v>
                </c:pt>
                <c:pt idx="9481">
                  <c:v>0.30627411747891953</c:v>
                </c:pt>
                <c:pt idx="9482">
                  <c:v>0.30613119908532227</c:v>
                </c:pt>
                <c:pt idx="9483">
                  <c:v>0.30598828069172501</c:v>
                </c:pt>
                <c:pt idx="9484">
                  <c:v>0.30584536229812775</c:v>
                </c:pt>
                <c:pt idx="9485">
                  <c:v>0.30584536229812775</c:v>
                </c:pt>
                <c:pt idx="9486">
                  <c:v>0.3057024439045305</c:v>
                </c:pt>
                <c:pt idx="9487">
                  <c:v>0.30555952551093324</c:v>
                </c:pt>
                <c:pt idx="9488">
                  <c:v>0.30541660711733598</c:v>
                </c:pt>
                <c:pt idx="9489">
                  <c:v>0.30527368872373872</c:v>
                </c:pt>
                <c:pt idx="9490">
                  <c:v>0.30513077033014147</c:v>
                </c:pt>
                <c:pt idx="9491">
                  <c:v>0.30498785193654421</c:v>
                </c:pt>
                <c:pt idx="9492">
                  <c:v>0.30498785193654421</c:v>
                </c:pt>
                <c:pt idx="9493">
                  <c:v>0.30484493354294695</c:v>
                </c:pt>
                <c:pt idx="9494">
                  <c:v>0.30470201514934969</c:v>
                </c:pt>
                <c:pt idx="9495">
                  <c:v>0.30455909675575243</c:v>
                </c:pt>
                <c:pt idx="9496">
                  <c:v>0.30441617836215518</c:v>
                </c:pt>
                <c:pt idx="9497">
                  <c:v>0.30427325996855792</c:v>
                </c:pt>
                <c:pt idx="9498">
                  <c:v>0.30427325996855792</c:v>
                </c:pt>
                <c:pt idx="9499">
                  <c:v>0.30427325996855792</c:v>
                </c:pt>
                <c:pt idx="9500">
                  <c:v>0.30427325996855792</c:v>
                </c:pt>
                <c:pt idx="9501">
                  <c:v>0.30413034157496066</c:v>
                </c:pt>
                <c:pt idx="9502">
                  <c:v>0.3039874231813634</c:v>
                </c:pt>
                <c:pt idx="9503">
                  <c:v>0.30384450478776615</c:v>
                </c:pt>
                <c:pt idx="9504">
                  <c:v>0.30370158639416889</c:v>
                </c:pt>
                <c:pt idx="9505">
                  <c:v>0.30355866800057163</c:v>
                </c:pt>
                <c:pt idx="9506">
                  <c:v>0.30341574960697437</c:v>
                </c:pt>
                <c:pt idx="9507">
                  <c:v>0.30327283121337711</c:v>
                </c:pt>
                <c:pt idx="9508">
                  <c:v>0.30312991281977986</c:v>
                </c:pt>
                <c:pt idx="9509">
                  <c:v>0.3029869944261826</c:v>
                </c:pt>
                <c:pt idx="9510">
                  <c:v>0.30284407603258534</c:v>
                </c:pt>
                <c:pt idx="9511">
                  <c:v>0.30270115763898808</c:v>
                </c:pt>
                <c:pt idx="9512">
                  <c:v>0.30255823924539094</c:v>
                </c:pt>
                <c:pt idx="9513">
                  <c:v>0.30255823924539094</c:v>
                </c:pt>
                <c:pt idx="9514">
                  <c:v>0.30241532085179368</c:v>
                </c:pt>
                <c:pt idx="9515">
                  <c:v>0.30227240245819642</c:v>
                </c:pt>
                <c:pt idx="9516">
                  <c:v>0.30212948406459916</c:v>
                </c:pt>
                <c:pt idx="9517">
                  <c:v>0.30198656567100191</c:v>
                </c:pt>
                <c:pt idx="9518">
                  <c:v>0.30184364727740465</c:v>
                </c:pt>
                <c:pt idx="9519">
                  <c:v>0.30184364727740465</c:v>
                </c:pt>
                <c:pt idx="9520">
                  <c:v>0.30170072888380739</c:v>
                </c:pt>
                <c:pt idx="9521">
                  <c:v>0.30155781049021013</c:v>
                </c:pt>
                <c:pt idx="9522">
                  <c:v>0.30141489209661287</c:v>
                </c:pt>
                <c:pt idx="9523">
                  <c:v>0.30127197370301562</c:v>
                </c:pt>
                <c:pt idx="9524">
                  <c:v>0.30112905530941836</c:v>
                </c:pt>
                <c:pt idx="9525">
                  <c:v>0.30112905530941836</c:v>
                </c:pt>
                <c:pt idx="9526">
                  <c:v>0.3009861369158211</c:v>
                </c:pt>
                <c:pt idx="9527">
                  <c:v>0.30084321852222384</c:v>
                </c:pt>
                <c:pt idx="9528">
                  <c:v>0.30070030012862659</c:v>
                </c:pt>
                <c:pt idx="9529">
                  <c:v>0.30055738173502933</c:v>
                </c:pt>
                <c:pt idx="9530">
                  <c:v>0.30041446334143207</c:v>
                </c:pt>
                <c:pt idx="9531">
                  <c:v>0.30027154494783481</c:v>
                </c:pt>
                <c:pt idx="9532">
                  <c:v>0.30012862655423755</c:v>
                </c:pt>
                <c:pt idx="9533">
                  <c:v>0.2999857081606403</c:v>
                </c:pt>
                <c:pt idx="9534">
                  <c:v>0.2999857081606403</c:v>
                </c:pt>
                <c:pt idx="9535">
                  <c:v>0.29984278976704304</c:v>
                </c:pt>
                <c:pt idx="9536">
                  <c:v>0.29969987137344578</c:v>
                </c:pt>
                <c:pt idx="9537">
                  <c:v>0.29955695297984852</c:v>
                </c:pt>
                <c:pt idx="9538">
                  <c:v>0.29941403458625127</c:v>
                </c:pt>
                <c:pt idx="9539">
                  <c:v>0.29927111619265401</c:v>
                </c:pt>
                <c:pt idx="9540">
                  <c:v>0.29912819779905675</c:v>
                </c:pt>
                <c:pt idx="9541">
                  <c:v>0.29912819779905675</c:v>
                </c:pt>
                <c:pt idx="9542">
                  <c:v>0.29912819779905675</c:v>
                </c:pt>
                <c:pt idx="9543">
                  <c:v>0.29898527940545949</c:v>
                </c:pt>
                <c:pt idx="9544">
                  <c:v>0.29884236101186223</c:v>
                </c:pt>
                <c:pt idx="9545">
                  <c:v>0.29884236101186223</c:v>
                </c:pt>
                <c:pt idx="9546">
                  <c:v>0.29869944261826498</c:v>
                </c:pt>
                <c:pt idx="9547">
                  <c:v>0.29855652422466772</c:v>
                </c:pt>
                <c:pt idx="9548">
                  <c:v>0.29841360583107046</c:v>
                </c:pt>
                <c:pt idx="9549">
                  <c:v>0.2982706874374732</c:v>
                </c:pt>
                <c:pt idx="9550">
                  <c:v>0.29812776904387595</c:v>
                </c:pt>
                <c:pt idx="9551">
                  <c:v>0.29812776904387595</c:v>
                </c:pt>
                <c:pt idx="9552">
                  <c:v>0.29798485065027869</c:v>
                </c:pt>
                <c:pt idx="9553">
                  <c:v>0.29798485065027869</c:v>
                </c:pt>
                <c:pt idx="9554">
                  <c:v>0.29784193225668143</c:v>
                </c:pt>
                <c:pt idx="9555">
                  <c:v>0.29769901386308417</c:v>
                </c:pt>
                <c:pt idx="9556">
                  <c:v>0.29755609546948691</c:v>
                </c:pt>
                <c:pt idx="9557">
                  <c:v>0.29741317707588966</c:v>
                </c:pt>
                <c:pt idx="9558">
                  <c:v>0.2972702586822924</c:v>
                </c:pt>
                <c:pt idx="9559">
                  <c:v>0.2972702586822924</c:v>
                </c:pt>
                <c:pt idx="9560">
                  <c:v>0.29712734028869514</c:v>
                </c:pt>
                <c:pt idx="9561">
                  <c:v>0.29698442189509788</c:v>
                </c:pt>
                <c:pt idx="9562">
                  <c:v>0.29684150350150063</c:v>
                </c:pt>
                <c:pt idx="9563">
                  <c:v>0.29669858510790337</c:v>
                </c:pt>
                <c:pt idx="9564">
                  <c:v>0.29669858510790337</c:v>
                </c:pt>
                <c:pt idx="9565">
                  <c:v>0.29655566671430611</c:v>
                </c:pt>
                <c:pt idx="9566">
                  <c:v>0.29641274832070885</c:v>
                </c:pt>
                <c:pt idx="9567">
                  <c:v>0.29626982992711159</c:v>
                </c:pt>
                <c:pt idx="9568">
                  <c:v>0.29612691153351434</c:v>
                </c:pt>
                <c:pt idx="9569">
                  <c:v>0.29598399313991708</c:v>
                </c:pt>
                <c:pt idx="9570">
                  <c:v>0.29584107474631982</c:v>
                </c:pt>
                <c:pt idx="9571">
                  <c:v>0.29569815635272256</c:v>
                </c:pt>
                <c:pt idx="9572">
                  <c:v>0.29555523795912531</c:v>
                </c:pt>
                <c:pt idx="9573">
                  <c:v>0.29541231956552805</c:v>
                </c:pt>
                <c:pt idx="9574">
                  <c:v>0.29526940117193079</c:v>
                </c:pt>
                <c:pt idx="9575">
                  <c:v>0.29526940117193079</c:v>
                </c:pt>
                <c:pt idx="9576">
                  <c:v>0.29512648277833353</c:v>
                </c:pt>
                <c:pt idx="9577">
                  <c:v>0.29498356438473627</c:v>
                </c:pt>
                <c:pt idx="9578">
                  <c:v>0.29484064599113902</c:v>
                </c:pt>
                <c:pt idx="9579">
                  <c:v>0.29469772759754176</c:v>
                </c:pt>
                <c:pt idx="9580">
                  <c:v>0.2945548092039445</c:v>
                </c:pt>
                <c:pt idx="9581">
                  <c:v>0.2945548092039445</c:v>
                </c:pt>
                <c:pt idx="9582">
                  <c:v>0.29441189081034724</c:v>
                </c:pt>
                <c:pt idx="9583">
                  <c:v>0.29426897241674999</c:v>
                </c:pt>
                <c:pt idx="9584">
                  <c:v>0.29426897241674999</c:v>
                </c:pt>
                <c:pt idx="9585">
                  <c:v>0.29426897241674999</c:v>
                </c:pt>
                <c:pt idx="9586">
                  <c:v>0.29412605402315273</c:v>
                </c:pt>
                <c:pt idx="9587">
                  <c:v>0.29398313562955547</c:v>
                </c:pt>
                <c:pt idx="9588">
                  <c:v>0.29384021723595832</c:v>
                </c:pt>
                <c:pt idx="9589">
                  <c:v>0.29369729884236107</c:v>
                </c:pt>
                <c:pt idx="9590">
                  <c:v>0.29369729884236107</c:v>
                </c:pt>
                <c:pt idx="9591">
                  <c:v>0.29355438044876381</c:v>
                </c:pt>
                <c:pt idx="9592">
                  <c:v>0.29355438044876381</c:v>
                </c:pt>
                <c:pt idx="9593">
                  <c:v>0.29355438044876381</c:v>
                </c:pt>
                <c:pt idx="9594">
                  <c:v>0.29341146205516655</c:v>
                </c:pt>
                <c:pt idx="9595">
                  <c:v>0.29326854366156929</c:v>
                </c:pt>
                <c:pt idx="9596">
                  <c:v>0.29312562526797203</c:v>
                </c:pt>
                <c:pt idx="9597">
                  <c:v>0.29312562526797203</c:v>
                </c:pt>
                <c:pt idx="9598">
                  <c:v>0.29298270687437478</c:v>
                </c:pt>
                <c:pt idx="9599">
                  <c:v>0.29298270687437478</c:v>
                </c:pt>
                <c:pt idx="9600">
                  <c:v>0.29283978848077752</c:v>
                </c:pt>
                <c:pt idx="9601">
                  <c:v>0.29269687008718026</c:v>
                </c:pt>
                <c:pt idx="9602">
                  <c:v>0.292553951693583</c:v>
                </c:pt>
                <c:pt idx="9603">
                  <c:v>0.29241103329998575</c:v>
                </c:pt>
                <c:pt idx="9604">
                  <c:v>0.29226811490638849</c:v>
                </c:pt>
                <c:pt idx="9605">
                  <c:v>0.29212519651279123</c:v>
                </c:pt>
                <c:pt idx="9606">
                  <c:v>0.29198227811919397</c:v>
                </c:pt>
                <c:pt idx="9607">
                  <c:v>0.29183935972559671</c:v>
                </c:pt>
                <c:pt idx="9608">
                  <c:v>0.29169644133199946</c:v>
                </c:pt>
                <c:pt idx="9609">
                  <c:v>0.2915535229384022</c:v>
                </c:pt>
                <c:pt idx="9610">
                  <c:v>0.29141060454480494</c:v>
                </c:pt>
                <c:pt idx="9611">
                  <c:v>0.29126768615120768</c:v>
                </c:pt>
                <c:pt idx="9612">
                  <c:v>0.29126768615120768</c:v>
                </c:pt>
                <c:pt idx="9613">
                  <c:v>0.29112476775761043</c:v>
                </c:pt>
                <c:pt idx="9614">
                  <c:v>0.29098184936401317</c:v>
                </c:pt>
                <c:pt idx="9615">
                  <c:v>0.29098184936401317</c:v>
                </c:pt>
                <c:pt idx="9616">
                  <c:v>0.29098184936401317</c:v>
                </c:pt>
                <c:pt idx="9617">
                  <c:v>0.29083893097041591</c:v>
                </c:pt>
                <c:pt idx="9618">
                  <c:v>0.29069601257681865</c:v>
                </c:pt>
                <c:pt idx="9619">
                  <c:v>0.29055309418322139</c:v>
                </c:pt>
                <c:pt idx="9620">
                  <c:v>0.29041017578962414</c:v>
                </c:pt>
                <c:pt idx="9621">
                  <c:v>0.29041017578962414</c:v>
                </c:pt>
                <c:pt idx="9622">
                  <c:v>0.29026725739602688</c:v>
                </c:pt>
                <c:pt idx="9623">
                  <c:v>0.29012433900242962</c:v>
                </c:pt>
                <c:pt idx="9624">
                  <c:v>0.28998142060883236</c:v>
                </c:pt>
                <c:pt idx="9625">
                  <c:v>0.28983850221523511</c:v>
                </c:pt>
                <c:pt idx="9626">
                  <c:v>0.28969558382163785</c:v>
                </c:pt>
                <c:pt idx="9627">
                  <c:v>0.28969558382163785</c:v>
                </c:pt>
                <c:pt idx="9628">
                  <c:v>0.28969558382163785</c:v>
                </c:pt>
                <c:pt idx="9629">
                  <c:v>0.28969558382163785</c:v>
                </c:pt>
                <c:pt idx="9630">
                  <c:v>0.28955266542804059</c:v>
                </c:pt>
                <c:pt idx="9631">
                  <c:v>0.28940974703444333</c:v>
                </c:pt>
                <c:pt idx="9632">
                  <c:v>0.28926682864084607</c:v>
                </c:pt>
                <c:pt idx="9633">
                  <c:v>0.28912391024724882</c:v>
                </c:pt>
                <c:pt idx="9634">
                  <c:v>0.28898099185365156</c:v>
                </c:pt>
                <c:pt idx="9635">
                  <c:v>0.2888380734600543</c:v>
                </c:pt>
                <c:pt idx="9636">
                  <c:v>0.2888380734600543</c:v>
                </c:pt>
                <c:pt idx="9637">
                  <c:v>0.2888380734600543</c:v>
                </c:pt>
                <c:pt idx="9638">
                  <c:v>0.28869515506645704</c:v>
                </c:pt>
                <c:pt idx="9639">
                  <c:v>0.28855223667285979</c:v>
                </c:pt>
                <c:pt idx="9640">
                  <c:v>0.28855223667285979</c:v>
                </c:pt>
                <c:pt idx="9641">
                  <c:v>0.28840931827926253</c:v>
                </c:pt>
                <c:pt idx="9642">
                  <c:v>0.28826639988566527</c:v>
                </c:pt>
                <c:pt idx="9643">
                  <c:v>0.28812348149206801</c:v>
                </c:pt>
                <c:pt idx="9644">
                  <c:v>0.28798056309847075</c:v>
                </c:pt>
                <c:pt idx="9645">
                  <c:v>0.2878376447048735</c:v>
                </c:pt>
                <c:pt idx="9646">
                  <c:v>0.28769472631127624</c:v>
                </c:pt>
                <c:pt idx="9647">
                  <c:v>0.28769472631127624</c:v>
                </c:pt>
                <c:pt idx="9648">
                  <c:v>0.28755180791767898</c:v>
                </c:pt>
                <c:pt idx="9649">
                  <c:v>0.28755180791767898</c:v>
                </c:pt>
                <c:pt idx="9650">
                  <c:v>0.28740888952408172</c:v>
                </c:pt>
                <c:pt idx="9651">
                  <c:v>0.28740888952408172</c:v>
                </c:pt>
                <c:pt idx="9652">
                  <c:v>0.28726597113048447</c:v>
                </c:pt>
                <c:pt idx="9653">
                  <c:v>0.28712305273688721</c:v>
                </c:pt>
                <c:pt idx="9654">
                  <c:v>0.28698013434328995</c:v>
                </c:pt>
                <c:pt idx="9655">
                  <c:v>0.28683721594969269</c:v>
                </c:pt>
                <c:pt idx="9656">
                  <c:v>0.28669429755609543</c:v>
                </c:pt>
                <c:pt idx="9657">
                  <c:v>0.28655137916249818</c:v>
                </c:pt>
                <c:pt idx="9658">
                  <c:v>0.28640846076890092</c:v>
                </c:pt>
                <c:pt idx="9659">
                  <c:v>0.28626554237530366</c:v>
                </c:pt>
                <c:pt idx="9660">
                  <c:v>0.2861226239817064</c:v>
                </c:pt>
                <c:pt idx="9661">
                  <c:v>0.28597970558810915</c:v>
                </c:pt>
                <c:pt idx="9662">
                  <c:v>0.28583678719451189</c:v>
                </c:pt>
                <c:pt idx="9663">
                  <c:v>0.28569386880091463</c:v>
                </c:pt>
                <c:pt idx="9664">
                  <c:v>0.28555095040731737</c:v>
                </c:pt>
                <c:pt idx="9665">
                  <c:v>0.28540803201372011</c:v>
                </c:pt>
                <c:pt idx="9666">
                  <c:v>0.28526511362012286</c:v>
                </c:pt>
                <c:pt idx="9667">
                  <c:v>0.2851221952265256</c:v>
                </c:pt>
                <c:pt idx="9668">
                  <c:v>0.28497927683292845</c:v>
                </c:pt>
                <c:pt idx="9669">
                  <c:v>0.28497927683292845</c:v>
                </c:pt>
                <c:pt idx="9670">
                  <c:v>0.28483635843933119</c:v>
                </c:pt>
                <c:pt idx="9671">
                  <c:v>0.28469344004573394</c:v>
                </c:pt>
                <c:pt idx="9672">
                  <c:v>0.28469344004573394</c:v>
                </c:pt>
                <c:pt idx="9673">
                  <c:v>0.28469344004573394</c:v>
                </c:pt>
                <c:pt idx="9674">
                  <c:v>0.28455052165213668</c:v>
                </c:pt>
                <c:pt idx="9675">
                  <c:v>0.28440760325853942</c:v>
                </c:pt>
                <c:pt idx="9676">
                  <c:v>0.28426468486494216</c:v>
                </c:pt>
                <c:pt idx="9677">
                  <c:v>0.28412176647134491</c:v>
                </c:pt>
                <c:pt idx="9678">
                  <c:v>0.28397884807774765</c:v>
                </c:pt>
                <c:pt idx="9679">
                  <c:v>0.28383592968415039</c:v>
                </c:pt>
                <c:pt idx="9680">
                  <c:v>0.28369301129055313</c:v>
                </c:pt>
                <c:pt idx="9681">
                  <c:v>0.28355009289695587</c:v>
                </c:pt>
                <c:pt idx="9682">
                  <c:v>0.28355009289695587</c:v>
                </c:pt>
                <c:pt idx="9683">
                  <c:v>0.28340717450335862</c:v>
                </c:pt>
                <c:pt idx="9684">
                  <c:v>0.28326425610976136</c:v>
                </c:pt>
                <c:pt idx="9685">
                  <c:v>0.2831213377161641</c:v>
                </c:pt>
                <c:pt idx="9686">
                  <c:v>0.28297841932256684</c:v>
                </c:pt>
                <c:pt idx="9687">
                  <c:v>0.28283550092896959</c:v>
                </c:pt>
                <c:pt idx="9688">
                  <c:v>0.28269258253537233</c:v>
                </c:pt>
                <c:pt idx="9689">
                  <c:v>0.28254966414177507</c:v>
                </c:pt>
                <c:pt idx="9690">
                  <c:v>0.28240674574817781</c:v>
                </c:pt>
                <c:pt idx="9691">
                  <c:v>0.28226382735458055</c:v>
                </c:pt>
                <c:pt idx="9692">
                  <c:v>0.2821209089609833</c:v>
                </c:pt>
                <c:pt idx="9693">
                  <c:v>0.2821209089609833</c:v>
                </c:pt>
                <c:pt idx="9694">
                  <c:v>0.28197799056738604</c:v>
                </c:pt>
                <c:pt idx="9695">
                  <c:v>0.28183507217378878</c:v>
                </c:pt>
                <c:pt idx="9696">
                  <c:v>0.28183507217378878</c:v>
                </c:pt>
                <c:pt idx="9697">
                  <c:v>0.28169215378019152</c:v>
                </c:pt>
                <c:pt idx="9698">
                  <c:v>0.28154923538659427</c:v>
                </c:pt>
                <c:pt idx="9699">
                  <c:v>0.28140631699299701</c:v>
                </c:pt>
                <c:pt idx="9700">
                  <c:v>0.28126339859939975</c:v>
                </c:pt>
                <c:pt idx="9701">
                  <c:v>0.28126339859939975</c:v>
                </c:pt>
                <c:pt idx="9702">
                  <c:v>0.28112048020580249</c:v>
                </c:pt>
                <c:pt idx="9703">
                  <c:v>0.28097756181220523</c:v>
                </c:pt>
                <c:pt idx="9704">
                  <c:v>0.28083464341860798</c:v>
                </c:pt>
                <c:pt idx="9705">
                  <c:v>0.28083464341860798</c:v>
                </c:pt>
                <c:pt idx="9706">
                  <c:v>0.28069172502501072</c:v>
                </c:pt>
                <c:pt idx="9707">
                  <c:v>0.28054880663141346</c:v>
                </c:pt>
                <c:pt idx="9708">
                  <c:v>0.2804058882378162</c:v>
                </c:pt>
                <c:pt idx="9709">
                  <c:v>0.28026296984421895</c:v>
                </c:pt>
                <c:pt idx="9710">
                  <c:v>0.28012005145062169</c:v>
                </c:pt>
                <c:pt idx="9711">
                  <c:v>0.27997713305702443</c:v>
                </c:pt>
                <c:pt idx="9712">
                  <c:v>0.27983421466342717</c:v>
                </c:pt>
                <c:pt idx="9713">
                  <c:v>0.27969129626982991</c:v>
                </c:pt>
                <c:pt idx="9714">
                  <c:v>0.27954837787623266</c:v>
                </c:pt>
                <c:pt idx="9715">
                  <c:v>0.2794054594826354</c:v>
                </c:pt>
                <c:pt idx="9716">
                  <c:v>0.27926254108903814</c:v>
                </c:pt>
                <c:pt idx="9717">
                  <c:v>0.27911962269544088</c:v>
                </c:pt>
                <c:pt idx="9718">
                  <c:v>0.27897670430184363</c:v>
                </c:pt>
                <c:pt idx="9719">
                  <c:v>0.27883378590824637</c:v>
                </c:pt>
                <c:pt idx="9720">
                  <c:v>0.27869086751464911</c:v>
                </c:pt>
                <c:pt idx="9721">
                  <c:v>0.27854794912105185</c:v>
                </c:pt>
                <c:pt idx="9722">
                  <c:v>0.27840503072745459</c:v>
                </c:pt>
                <c:pt idx="9723">
                  <c:v>0.27826211233385734</c:v>
                </c:pt>
                <c:pt idx="9724">
                  <c:v>0.27811919394026008</c:v>
                </c:pt>
                <c:pt idx="9725">
                  <c:v>0.27811919394026008</c:v>
                </c:pt>
                <c:pt idx="9726">
                  <c:v>0.27797627554666282</c:v>
                </c:pt>
                <c:pt idx="9727">
                  <c:v>0.27797627554666282</c:v>
                </c:pt>
                <c:pt idx="9728">
                  <c:v>0.27783335715306556</c:v>
                </c:pt>
                <c:pt idx="9729">
                  <c:v>0.27769043875946831</c:v>
                </c:pt>
                <c:pt idx="9730">
                  <c:v>0.27769043875946831</c:v>
                </c:pt>
                <c:pt idx="9731">
                  <c:v>0.27754752036587105</c:v>
                </c:pt>
                <c:pt idx="9732">
                  <c:v>0.27740460197227379</c:v>
                </c:pt>
                <c:pt idx="9733">
                  <c:v>0.27726168357867653</c:v>
                </c:pt>
                <c:pt idx="9734">
                  <c:v>0.27711876518507927</c:v>
                </c:pt>
                <c:pt idx="9735">
                  <c:v>0.27711876518507927</c:v>
                </c:pt>
                <c:pt idx="9736">
                  <c:v>0.27697584679148202</c:v>
                </c:pt>
                <c:pt idx="9737">
                  <c:v>0.27697584679148202</c:v>
                </c:pt>
                <c:pt idx="9738">
                  <c:v>0.27683292839788476</c:v>
                </c:pt>
                <c:pt idx="9739">
                  <c:v>0.2766900100042875</c:v>
                </c:pt>
                <c:pt idx="9740">
                  <c:v>0.2766900100042875</c:v>
                </c:pt>
                <c:pt idx="9741">
                  <c:v>0.27654709161069024</c:v>
                </c:pt>
                <c:pt idx="9742">
                  <c:v>0.27640417321709299</c:v>
                </c:pt>
                <c:pt idx="9743">
                  <c:v>0.27626125482349584</c:v>
                </c:pt>
                <c:pt idx="9744">
                  <c:v>0.27611833642989858</c:v>
                </c:pt>
                <c:pt idx="9745">
                  <c:v>0.27611833642989858</c:v>
                </c:pt>
                <c:pt idx="9746">
                  <c:v>0.27597541803630132</c:v>
                </c:pt>
                <c:pt idx="9747">
                  <c:v>0.27583249964270407</c:v>
                </c:pt>
                <c:pt idx="9748">
                  <c:v>0.27568958124910681</c:v>
                </c:pt>
                <c:pt idx="9749">
                  <c:v>0.27568958124910681</c:v>
                </c:pt>
                <c:pt idx="9750">
                  <c:v>0.27554666285550955</c:v>
                </c:pt>
                <c:pt idx="9751">
                  <c:v>0.27540374446191229</c:v>
                </c:pt>
                <c:pt idx="9752">
                  <c:v>0.27526082606831503</c:v>
                </c:pt>
                <c:pt idx="9753">
                  <c:v>0.27511790767471778</c:v>
                </c:pt>
                <c:pt idx="9754">
                  <c:v>0.27497498928112052</c:v>
                </c:pt>
                <c:pt idx="9755">
                  <c:v>0.27483207088752326</c:v>
                </c:pt>
                <c:pt idx="9756">
                  <c:v>0.274689152493926</c:v>
                </c:pt>
                <c:pt idx="9757">
                  <c:v>0.274689152493926</c:v>
                </c:pt>
                <c:pt idx="9758">
                  <c:v>0.27454623410032875</c:v>
                </c:pt>
                <c:pt idx="9759">
                  <c:v>0.27440331570673149</c:v>
                </c:pt>
                <c:pt idx="9760">
                  <c:v>0.27426039731313423</c:v>
                </c:pt>
                <c:pt idx="9761">
                  <c:v>0.27426039731313423</c:v>
                </c:pt>
                <c:pt idx="9762">
                  <c:v>0.27426039731313423</c:v>
                </c:pt>
                <c:pt idx="9763">
                  <c:v>0.27411747891953697</c:v>
                </c:pt>
                <c:pt idx="9764">
                  <c:v>0.27411747891953697</c:v>
                </c:pt>
                <c:pt idx="9765">
                  <c:v>0.27397456052593971</c:v>
                </c:pt>
                <c:pt idx="9766">
                  <c:v>0.27383164213234246</c:v>
                </c:pt>
                <c:pt idx="9767">
                  <c:v>0.2736887237387452</c:v>
                </c:pt>
                <c:pt idx="9768">
                  <c:v>0.27354580534514794</c:v>
                </c:pt>
                <c:pt idx="9769">
                  <c:v>0.27340288695155068</c:v>
                </c:pt>
                <c:pt idx="9770">
                  <c:v>0.27325996855795343</c:v>
                </c:pt>
                <c:pt idx="9771">
                  <c:v>0.27311705016435617</c:v>
                </c:pt>
                <c:pt idx="9772">
                  <c:v>0.27311705016435617</c:v>
                </c:pt>
                <c:pt idx="9773">
                  <c:v>0.27297413177075891</c:v>
                </c:pt>
                <c:pt idx="9774">
                  <c:v>0.27297413177075891</c:v>
                </c:pt>
                <c:pt idx="9775">
                  <c:v>0.27283121337716165</c:v>
                </c:pt>
                <c:pt idx="9776">
                  <c:v>0.27283121337716165</c:v>
                </c:pt>
                <c:pt idx="9777">
                  <c:v>0.27268829498356439</c:v>
                </c:pt>
                <c:pt idx="9778">
                  <c:v>0.27254537658996714</c:v>
                </c:pt>
                <c:pt idx="9779">
                  <c:v>0.27254537658996714</c:v>
                </c:pt>
                <c:pt idx="9780">
                  <c:v>0.27240245819636988</c:v>
                </c:pt>
                <c:pt idx="9781">
                  <c:v>0.27240245819636988</c:v>
                </c:pt>
                <c:pt idx="9782">
                  <c:v>0.27225953980277262</c:v>
                </c:pt>
                <c:pt idx="9783">
                  <c:v>0.27211662140917536</c:v>
                </c:pt>
                <c:pt idx="9784">
                  <c:v>0.27197370301557811</c:v>
                </c:pt>
                <c:pt idx="9785">
                  <c:v>0.27183078462198085</c:v>
                </c:pt>
                <c:pt idx="9786">
                  <c:v>0.27168786622838359</c:v>
                </c:pt>
                <c:pt idx="9787">
                  <c:v>0.27168786622838359</c:v>
                </c:pt>
                <c:pt idx="9788">
                  <c:v>0.27154494783478633</c:v>
                </c:pt>
                <c:pt idx="9789">
                  <c:v>0.27140202944118907</c:v>
                </c:pt>
                <c:pt idx="9790">
                  <c:v>0.27125911104759182</c:v>
                </c:pt>
                <c:pt idx="9791">
                  <c:v>0.27111619265399456</c:v>
                </c:pt>
                <c:pt idx="9792">
                  <c:v>0.2709732742603973</c:v>
                </c:pt>
                <c:pt idx="9793">
                  <c:v>0.27083035586680004</c:v>
                </c:pt>
                <c:pt idx="9794">
                  <c:v>0.27083035586680004</c:v>
                </c:pt>
                <c:pt idx="9795">
                  <c:v>0.27083035586680004</c:v>
                </c:pt>
                <c:pt idx="9796">
                  <c:v>0.27068743747320279</c:v>
                </c:pt>
                <c:pt idx="9797">
                  <c:v>0.27054451907960553</c:v>
                </c:pt>
                <c:pt idx="9798">
                  <c:v>0.27054451907960553</c:v>
                </c:pt>
                <c:pt idx="9799">
                  <c:v>0.27054451907960553</c:v>
                </c:pt>
                <c:pt idx="9800">
                  <c:v>0.27040160068600827</c:v>
                </c:pt>
                <c:pt idx="9801">
                  <c:v>0.27025868229241101</c:v>
                </c:pt>
                <c:pt idx="9802">
                  <c:v>0.27011576389881375</c:v>
                </c:pt>
                <c:pt idx="9803">
                  <c:v>0.2699728455052165</c:v>
                </c:pt>
                <c:pt idx="9804">
                  <c:v>0.26982992711161924</c:v>
                </c:pt>
                <c:pt idx="9805">
                  <c:v>0.26968700871802198</c:v>
                </c:pt>
                <c:pt idx="9806">
                  <c:v>0.26954409032442472</c:v>
                </c:pt>
                <c:pt idx="9807">
                  <c:v>0.26940117193082747</c:v>
                </c:pt>
                <c:pt idx="9808">
                  <c:v>0.26925825353723021</c:v>
                </c:pt>
                <c:pt idx="9809">
                  <c:v>0.26925825353723021</c:v>
                </c:pt>
                <c:pt idx="9810">
                  <c:v>0.26911533514363295</c:v>
                </c:pt>
                <c:pt idx="9811">
                  <c:v>0.26897241675003569</c:v>
                </c:pt>
                <c:pt idx="9812">
                  <c:v>0.26882949835643843</c:v>
                </c:pt>
                <c:pt idx="9813">
                  <c:v>0.26868657996284118</c:v>
                </c:pt>
                <c:pt idx="9814">
                  <c:v>0.26868657996284118</c:v>
                </c:pt>
                <c:pt idx="9815">
                  <c:v>0.26854366156924392</c:v>
                </c:pt>
                <c:pt idx="9816">
                  <c:v>0.26840074317564666</c:v>
                </c:pt>
                <c:pt idx="9817">
                  <c:v>0.2682578247820494</c:v>
                </c:pt>
                <c:pt idx="9818">
                  <c:v>0.26811490638845215</c:v>
                </c:pt>
                <c:pt idx="9819">
                  <c:v>0.26797198799485489</c:v>
                </c:pt>
                <c:pt idx="9820">
                  <c:v>0.26782906960125763</c:v>
                </c:pt>
                <c:pt idx="9821">
                  <c:v>0.26768615120766037</c:v>
                </c:pt>
                <c:pt idx="9822">
                  <c:v>0.26754323281406323</c:v>
                </c:pt>
                <c:pt idx="9823">
                  <c:v>0.26740031442046597</c:v>
                </c:pt>
                <c:pt idx="9824">
                  <c:v>0.26725739602686871</c:v>
                </c:pt>
                <c:pt idx="9825">
                  <c:v>0.26711447763327145</c:v>
                </c:pt>
                <c:pt idx="9826">
                  <c:v>0.26697155923967419</c:v>
                </c:pt>
                <c:pt idx="9827">
                  <c:v>0.26682864084607694</c:v>
                </c:pt>
                <c:pt idx="9828">
                  <c:v>0.26682864084607694</c:v>
                </c:pt>
                <c:pt idx="9829">
                  <c:v>0.26668572245247968</c:v>
                </c:pt>
                <c:pt idx="9830">
                  <c:v>0.26654280405888242</c:v>
                </c:pt>
                <c:pt idx="9831">
                  <c:v>0.26639988566528516</c:v>
                </c:pt>
                <c:pt idx="9832">
                  <c:v>0.26625696727168791</c:v>
                </c:pt>
                <c:pt idx="9833">
                  <c:v>0.26611404887809065</c:v>
                </c:pt>
                <c:pt idx="9834">
                  <c:v>0.26597113048449339</c:v>
                </c:pt>
                <c:pt idx="9835">
                  <c:v>0.26582821209089613</c:v>
                </c:pt>
                <c:pt idx="9836">
                  <c:v>0.26568529369729887</c:v>
                </c:pt>
                <c:pt idx="9837">
                  <c:v>0.26568529369729887</c:v>
                </c:pt>
                <c:pt idx="9838">
                  <c:v>0.26568529369729887</c:v>
                </c:pt>
                <c:pt idx="9839">
                  <c:v>0.26568529369729887</c:v>
                </c:pt>
                <c:pt idx="9840">
                  <c:v>0.26568529369729887</c:v>
                </c:pt>
                <c:pt idx="9841">
                  <c:v>0.26554237530370162</c:v>
                </c:pt>
                <c:pt idx="9842">
                  <c:v>0.26539945691010436</c:v>
                </c:pt>
                <c:pt idx="9843">
                  <c:v>0.2652565385165071</c:v>
                </c:pt>
                <c:pt idx="9844">
                  <c:v>0.26511362012290984</c:v>
                </c:pt>
                <c:pt idx="9845">
                  <c:v>0.26497070172931259</c:v>
                </c:pt>
                <c:pt idx="9846">
                  <c:v>0.26482778333571533</c:v>
                </c:pt>
                <c:pt idx="9847">
                  <c:v>0.26468486494211807</c:v>
                </c:pt>
                <c:pt idx="9848">
                  <c:v>0.26454194654852081</c:v>
                </c:pt>
                <c:pt idx="9849">
                  <c:v>0.26454194654852081</c:v>
                </c:pt>
                <c:pt idx="9850">
                  <c:v>0.26439902815492355</c:v>
                </c:pt>
                <c:pt idx="9851">
                  <c:v>0.2642561097613263</c:v>
                </c:pt>
                <c:pt idx="9852">
                  <c:v>0.26411319136772904</c:v>
                </c:pt>
                <c:pt idx="9853">
                  <c:v>0.26397027297413178</c:v>
                </c:pt>
                <c:pt idx="9854">
                  <c:v>0.26382735458053452</c:v>
                </c:pt>
                <c:pt idx="9855">
                  <c:v>0.26368443618693727</c:v>
                </c:pt>
                <c:pt idx="9856">
                  <c:v>0.26354151779334001</c:v>
                </c:pt>
                <c:pt idx="9857">
                  <c:v>0.26339859939974275</c:v>
                </c:pt>
                <c:pt idx="9858">
                  <c:v>0.26325568100614549</c:v>
                </c:pt>
                <c:pt idx="9859">
                  <c:v>0.26311276261254823</c:v>
                </c:pt>
                <c:pt idx="9860">
                  <c:v>0.26311276261254823</c:v>
                </c:pt>
                <c:pt idx="9861">
                  <c:v>0.26296984421895098</c:v>
                </c:pt>
                <c:pt idx="9862">
                  <c:v>0.26282692582535372</c:v>
                </c:pt>
                <c:pt idx="9863">
                  <c:v>0.26268400743175646</c:v>
                </c:pt>
                <c:pt idx="9864">
                  <c:v>0.2625410890381592</c:v>
                </c:pt>
                <c:pt idx="9865">
                  <c:v>0.2625410890381592</c:v>
                </c:pt>
                <c:pt idx="9866">
                  <c:v>0.26239817064456195</c:v>
                </c:pt>
                <c:pt idx="9867">
                  <c:v>0.26225525225096469</c:v>
                </c:pt>
                <c:pt idx="9868">
                  <c:v>0.26211233385736743</c:v>
                </c:pt>
                <c:pt idx="9869">
                  <c:v>0.26196941546377017</c:v>
                </c:pt>
                <c:pt idx="9870">
                  <c:v>0.26182649707017291</c:v>
                </c:pt>
                <c:pt idx="9871">
                  <c:v>0.26168357867657566</c:v>
                </c:pt>
                <c:pt idx="9872">
                  <c:v>0.2615406602829784</c:v>
                </c:pt>
                <c:pt idx="9873">
                  <c:v>0.26139774188938114</c:v>
                </c:pt>
                <c:pt idx="9874">
                  <c:v>0.26139774188938114</c:v>
                </c:pt>
                <c:pt idx="9875">
                  <c:v>0.26125482349578388</c:v>
                </c:pt>
                <c:pt idx="9876">
                  <c:v>0.26111190510218663</c:v>
                </c:pt>
                <c:pt idx="9877">
                  <c:v>0.26096898670858937</c:v>
                </c:pt>
                <c:pt idx="9878">
                  <c:v>0.26082606831499211</c:v>
                </c:pt>
                <c:pt idx="9879">
                  <c:v>0.26068314992139485</c:v>
                </c:pt>
                <c:pt idx="9880">
                  <c:v>0.26068314992139485</c:v>
                </c:pt>
                <c:pt idx="9881">
                  <c:v>0.26054023152779759</c:v>
                </c:pt>
                <c:pt idx="9882">
                  <c:v>0.26039731313420034</c:v>
                </c:pt>
                <c:pt idx="9883">
                  <c:v>0.26025439474060308</c:v>
                </c:pt>
                <c:pt idx="9884">
                  <c:v>0.26011147634700582</c:v>
                </c:pt>
                <c:pt idx="9885">
                  <c:v>0.25996855795340856</c:v>
                </c:pt>
                <c:pt idx="9886">
                  <c:v>0.25982563955981131</c:v>
                </c:pt>
                <c:pt idx="9887">
                  <c:v>0.25982563955981131</c:v>
                </c:pt>
                <c:pt idx="9888">
                  <c:v>0.25968272116621405</c:v>
                </c:pt>
                <c:pt idx="9889">
                  <c:v>0.25953980277261679</c:v>
                </c:pt>
                <c:pt idx="9890">
                  <c:v>0.25939688437901953</c:v>
                </c:pt>
                <c:pt idx="9891">
                  <c:v>0.25925396598542227</c:v>
                </c:pt>
                <c:pt idx="9892">
                  <c:v>0.25925396598542227</c:v>
                </c:pt>
                <c:pt idx="9893">
                  <c:v>0.25911104759182502</c:v>
                </c:pt>
                <c:pt idx="9894">
                  <c:v>0.25896812919822776</c:v>
                </c:pt>
                <c:pt idx="9895">
                  <c:v>0.2588252108046305</c:v>
                </c:pt>
                <c:pt idx="9896">
                  <c:v>0.25868229241103335</c:v>
                </c:pt>
                <c:pt idx="9897">
                  <c:v>0.25868229241103335</c:v>
                </c:pt>
                <c:pt idx="9898">
                  <c:v>0.25868229241103335</c:v>
                </c:pt>
                <c:pt idx="9899">
                  <c:v>0.2585393740174361</c:v>
                </c:pt>
                <c:pt idx="9900">
                  <c:v>0.25839645562383884</c:v>
                </c:pt>
                <c:pt idx="9901">
                  <c:v>0.25825353723024158</c:v>
                </c:pt>
                <c:pt idx="9902">
                  <c:v>0.25825353723024158</c:v>
                </c:pt>
                <c:pt idx="9903">
                  <c:v>0.25811061883664432</c:v>
                </c:pt>
                <c:pt idx="9904">
                  <c:v>0.25796770044304707</c:v>
                </c:pt>
                <c:pt idx="9905">
                  <c:v>0.25782478204944981</c:v>
                </c:pt>
                <c:pt idx="9906">
                  <c:v>0.25768186365585255</c:v>
                </c:pt>
                <c:pt idx="9907">
                  <c:v>0.25753894526225529</c:v>
                </c:pt>
                <c:pt idx="9908">
                  <c:v>0.25739602686865803</c:v>
                </c:pt>
                <c:pt idx="9909">
                  <c:v>0.25739602686865803</c:v>
                </c:pt>
                <c:pt idx="9910">
                  <c:v>0.25725310847506078</c:v>
                </c:pt>
                <c:pt idx="9911">
                  <c:v>0.25711019008146352</c:v>
                </c:pt>
                <c:pt idx="9912">
                  <c:v>0.25696727168786626</c:v>
                </c:pt>
                <c:pt idx="9913">
                  <c:v>0.25696727168786626</c:v>
                </c:pt>
                <c:pt idx="9914">
                  <c:v>0.25696727168786626</c:v>
                </c:pt>
                <c:pt idx="9915">
                  <c:v>0.25696727168786626</c:v>
                </c:pt>
                <c:pt idx="9916">
                  <c:v>0.25696727168786626</c:v>
                </c:pt>
                <c:pt idx="9917">
                  <c:v>0.256824353294269</c:v>
                </c:pt>
                <c:pt idx="9918">
                  <c:v>0.256824353294269</c:v>
                </c:pt>
                <c:pt idx="9919">
                  <c:v>0.25668143490067175</c:v>
                </c:pt>
                <c:pt idx="9920">
                  <c:v>0.25668143490067175</c:v>
                </c:pt>
                <c:pt idx="9921">
                  <c:v>0.25653851650707449</c:v>
                </c:pt>
                <c:pt idx="9922">
                  <c:v>0.25639559811347723</c:v>
                </c:pt>
                <c:pt idx="9923">
                  <c:v>0.25639559811347723</c:v>
                </c:pt>
                <c:pt idx="9924">
                  <c:v>0.25625267971987997</c:v>
                </c:pt>
                <c:pt idx="9925">
                  <c:v>0.25610976132628271</c:v>
                </c:pt>
                <c:pt idx="9926">
                  <c:v>0.25596684293268546</c:v>
                </c:pt>
                <c:pt idx="9927">
                  <c:v>0.2558239245390882</c:v>
                </c:pt>
                <c:pt idx="9928">
                  <c:v>0.25568100614549094</c:v>
                </c:pt>
                <c:pt idx="9929">
                  <c:v>0.25553808775189368</c:v>
                </c:pt>
                <c:pt idx="9930">
                  <c:v>0.25539516935829643</c:v>
                </c:pt>
                <c:pt idx="9931">
                  <c:v>0.25525225096469917</c:v>
                </c:pt>
                <c:pt idx="9932">
                  <c:v>0.25510933257110191</c:v>
                </c:pt>
                <c:pt idx="9933">
                  <c:v>0.25510933257110191</c:v>
                </c:pt>
                <c:pt idx="9934">
                  <c:v>0.25496641417750465</c:v>
                </c:pt>
                <c:pt idx="9935">
                  <c:v>0.25482349578390739</c:v>
                </c:pt>
                <c:pt idx="9936">
                  <c:v>0.25468057739031014</c:v>
                </c:pt>
                <c:pt idx="9937">
                  <c:v>0.25453765899671288</c:v>
                </c:pt>
                <c:pt idx="9938">
                  <c:v>0.25439474060311562</c:v>
                </c:pt>
                <c:pt idx="9939">
                  <c:v>0.25425182220951836</c:v>
                </c:pt>
                <c:pt idx="9940">
                  <c:v>0.25410890381592111</c:v>
                </c:pt>
                <c:pt idx="9941">
                  <c:v>0.25396598542232385</c:v>
                </c:pt>
                <c:pt idx="9942">
                  <c:v>0.25382306702872659</c:v>
                </c:pt>
                <c:pt idx="9943">
                  <c:v>0.25368014863512933</c:v>
                </c:pt>
                <c:pt idx="9944">
                  <c:v>0.25353723024153207</c:v>
                </c:pt>
                <c:pt idx="9945">
                  <c:v>0.25339431184793482</c:v>
                </c:pt>
                <c:pt idx="9946">
                  <c:v>0.25325139345433756</c:v>
                </c:pt>
                <c:pt idx="9947">
                  <c:v>0.25325139345433756</c:v>
                </c:pt>
                <c:pt idx="9948">
                  <c:v>0.25325139345433756</c:v>
                </c:pt>
                <c:pt idx="9949">
                  <c:v>0.25325139345433756</c:v>
                </c:pt>
                <c:pt idx="9950">
                  <c:v>0.25325139345433756</c:v>
                </c:pt>
                <c:pt idx="9951">
                  <c:v>0.2531084750607403</c:v>
                </c:pt>
                <c:pt idx="9952">
                  <c:v>0.2531084750607403</c:v>
                </c:pt>
                <c:pt idx="9953">
                  <c:v>0.25296555666714304</c:v>
                </c:pt>
                <c:pt idx="9954">
                  <c:v>0.25282263827354579</c:v>
                </c:pt>
                <c:pt idx="9955">
                  <c:v>0.25267971987994853</c:v>
                </c:pt>
                <c:pt idx="9956">
                  <c:v>0.25253680148635127</c:v>
                </c:pt>
                <c:pt idx="9957">
                  <c:v>0.25239388309275401</c:v>
                </c:pt>
                <c:pt idx="9958">
                  <c:v>0.25225096469915675</c:v>
                </c:pt>
                <c:pt idx="9959">
                  <c:v>0.2521080463055595</c:v>
                </c:pt>
                <c:pt idx="9960">
                  <c:v>0.2521080463055595</c:v>
                </c:pt>
                <c:pt idx="9961">
                  <c:v>0.25196512791196224</c:v>
                </c:pt>
                <c:pt idx="9962">
                  <c:v>0.25182220951836498</c:v>
                </c:pt>
                <c:pt idx="9963">
                  <c:v>0.25167929112476772</c:v>
                </c:pt>
                <c:pt idx="9964">
                  <c:v>0.25153637273117047</c:v>
                </c:pt>
                <c:pt idx="9965">
                  <c:v>0.25139345433757321</c:v>
                </c:pt>
                <c:pt idx="9966">
                  <c:v>0.25125053594397595</c:v>
                </c:pt>
                <c:pt idx="9967">
                  <c:v>0.25110761755037869</c:v>
                </c:pt>
                <c:pt idx="9968">
                  <c:v>0.25096469915678143</c:v>
                </c:pt>
                <c:pt idx="9969">
                  <c:v>0.25096469915678143</c:v>
                </c:pt>
                <c:pt idx="9970">
                  <c:v>0.25082178076318418</c:v>
                </c:pt>
                <c:pt idx="9971">
                  <c:v>0.25067886236958692</c:v>
                </c:pt>
                <c:pt idx="9972">
                  <c:v>0.25053594397598966</c:v>
                </c:pt>
                <c:pt idx="9973">
                  <c:v>0.2503930255823924</c:v>
                </c:pt>
                <c:pt idx="9974">
                  <c:v>0.25025010718879515</c:v>
                </c:pt>
                <c:pt idx="9975">
                  <c:v>0.25010718879519789</c:v>
                </c:pt>
                <c:pt idx="9976">
                  <c:v>0.25010718879519789</c:v>
                </c:pt>
                <c:pt idx="9977">
                  <c:v>0.24996427040160074</c:v>
                </c:pt>
                <c:pt idx="9978">
                  <c:v>0.24982135200800348</c:v>
                </c:pt>
                <c:pt idx="9979">
                  <c:v>0.24967843361440623</c:v>
                </c:pt>
                <c:pt idx="9980">
                  <c:v>0.24967843361440623</c:v>
                </c:pt>
                <c:pt idx="9981">
                  <c:v>0.24967843361440623</c:v>
                </c:pt>
                <c:pt idx="9982">
                  <c:v>0.24967843361440623</c:v>
                </c:pt>
                <c:pt idx="9983">
                  <c:v>0.24967843361440623</c:v>
                </c:pt>
                <c:pt idx="9984">
                  <c:v>0.24967843361440623</c:v>
                </c:pt>
                <c:pt idx="9985">
                  <c:v>0.24953551522080897</c:v>
                </c:pt>
                <c:pt idx="9986">
                  <c:v>0.24939259682721171</c:v>
                </c:pt>
                <c:pt idx="9987">
                  <c:v>0.24939259682721171</c:v>
                </c:pt>
                <c:pt idx="9988">
                  <c:v>0.24924967843361445</c:v>
                </c:pt>
                <c:pt idx="9989">
                  <c:v>0.24924967843361445</c:v>
                </c:pt>
                <c:pt idx="9990">
                  <c:v>0.24910676004001719</c:v>
                </c:pt>
                <c:pt idx="9991">
                  <c:v>0.24910676004001719</c:v>
                </c:pt>
                <c:pt idx="9992">
                  <c:v>0.24910676004001719</c:v>
                </c:pt>
                <c:pt idx="9993">
                  <c:v>0.24896384164641994</c:v>
                </c:pt>
                <c:pt idx="9994">
                  <c:v>0.24882092325282268</c:v>
                </c:pt>
                <c:pt idx="9995">
                  <c:v>0.24867800485922542</c:v>
                </c:pt>
                <c:pt idx="9996">
                  <c:v>0.24853508646562816</c:v>
                </c:pt>
                <c:pt idx="9997">
                  <c:v>0.24839216807203091</c:v>
                </c:pt>
                <c:pt idx="9998">
                  <c:v>0.24824924967843365</c:v>
                </c:pt>
                <c:pt idx="9999">
                  <c:v>0.24810633128483639</c:v>
                </c:pt>
                <c:pt idx="10000">
                  <c:v>0.24810633128483639</c:v>
                </c:pt>
                <c:pt idx="10001">
                  <c:v>0.24796341289123913</c:v>
                </c:pt>
                <c:pt idx="10002">
                  <c:v>0.24796341289123913</c:v>
                </c:pt>
                <c:pt idx="10003">
                  <c:v>0.24782049449764187</c:v>
                </c:pt>
                <c:pt idx="10004">
                  <c:v>0.24782049449764187</c:v>
                </c:pt>
                <c:pt idx="10005">
                  <c:v>0.24767757610404462</c:v>
                </c:pt>
                <c:pt idx="10006">
                  <c:v>0.24753465771044736</c:v>
                </c:pt>
                <c:pt idx="10007">
                  <c:v>0.2473917393168501</c:v>
                </c:pt>
                <c:pt idx="10008">
                  <c:v>0.24724882092325284</c:v>
                </c:pt>
                <c:pt idx="10009">
                  <c:v>0.24710590252965559</c:v>
                </c:pt>
                <c:pt idx="10010">
                  <c:v>0.24696298413605833</c:v>
                </c:pt>
                <c:pt idx="10011">
                  <c:v>0.24682006574246107</c:v>
                </c:pt>
                <c:pt idx="10012">
                  <c:v>0.24667714734886381</c:v>
                </c:pt>
                <c:pt idx="10013">
                  <c:v>0.24653422895526655</c:v>
                </c:pt>
                <c:pt idx="10014">
                  <c:v>0.2463913105616693</c:v>
                </c:pt>
                <c:pt idx="10015">
                  <c:v>0.2463913105616693</c:v>
                </c:pt>
                <c:pt idx="10016">
                  <c:v>0.24624839216807204</c:v>
                </c:pt>
                <c:pt idx="10017">
                  <c:v>0.24624839216807204</c:v>
                </c:pt>
                <c:pt idx="10018">
                  <c:v>0.24610547377447478</c:v>
                </c:pt>
                <c:pt idx="10019">
                  <c:v>0.24596255538087752</c:v>
                </c:pt>
                <c:pt idx="10020">
                  <c:v>0.24581963698728027</c:v>
                </c:pt>
                <c:pt idx="10021">
                  <c:v>0.24567671859368301</c:v>
                </c:pt>
                <c:pt idx="10022">
                  <c:v>0.24553380020008575</c:v>
                </c:pt>
                <c:pt idx="10023">
                  <c:v>0.24539088180648849</c:v>
                </c:pt>
                <c:pt idx="10024">
                  <c:v>0.24524796341289123</c:v>
                </c:pt>
                <c:pt idx="10025">
                  <c:v>0.24510504501929398</c:v>
                </c:pt>
                <c:pt idx="10026">
                  <c:v>0.24496212662569672</c:v>
                </c:pt>
                <c:pt idx="10027">
                  <c:v>0.24481920823209946</c:v>
                </c:pt>
                <c:pt idx="10028">
                  <c:v>0.2446762898385022</c:v>
                </c:pt>
                <c:pt idx="10029">
                  <c:v>0.24453337144490495</c:v>
                </c:pt>
                <c:pt idx="10030">
                  <c:v>0.24439045305130769</c:v>
                </c:pt>
                <c:pt idx="10031">
                  <c:v>0.24424753465771043</c:v>
                </c:pt>
                <c:pt idx="10032">
                  <c:v>0.24410461626411317</c:v>
                </c:pt>
                <c:pt idx="10033">
                  <c:v>0.24396169787051591</c:v>
                </c:pt>
                <c:pt idx="10034">
                  <c:v>0.24396169787051591</c:v>
                </c:pt>
                <c:pt idx="10035">
                  <c:v>0.24381877947691866</c:v>
                </c:pt>
                <c:pt idx="10036">
                  <c:v>0.2436758610833214</c:v>
                </c:pt>
                <c:pt idx="10037">
                  <c:v>0.24353294268972414</c:v>
                </c:pt>
                <c:pt idx="10038">
                  <c:v>0.24339002429612688</c:v>
                </c:pt>
                <c:pt idx="10039">
                  <c:v>0.24324710590252963</c:v>
                </c:pt>
                <c:pt idx="10040">
                  <c:v>0.24324710590252963</c:v>
                </c:pt>
                <c:pt idx="10041">
                  <c:v>0.24310418750893237</c:v>
                </c:pt>
                <c:pt idx="10042">
                  <c:v>0.24296126911533511</c:v>
                </c:pt>
                <c:pt idx="10043">
                  <c:v>0.24281835072173785</c:v>
                </c:pt>
                <c:pt idx="10044">
                  <c:v>0.24267543232814059</c:v>
                </c:pt>
                <c:pt idx="10045">
                  <c:v>0.24253251393454334</c:v>
                </c:pt>
                <c:pt idx="10046">
                  <c:v>0.24238959554094608</c:v>
                </c:pt>
                <c:pt idx="10047">
                  <c:v>0.24224667714734882</c:v>
                </c:pt>
                <c:pt idx="10048">
                  <c:v>0.24210375875375156</c:v>
                </c:pt>
                <c:pt idx="10049">
                  <c:v>0.24196084036015431</c:v>
                </c:pt>
                <c:pt idx="10050">
                  <c:v>0.24181792196655705</c:v>
                </c:pt>
                <c:pt idx="10051">
                  <c:v>0.24167500357295979</c:v>
                </c:pt>
                <c:pt idx="10052">
                  <c:v>0.24153208517936253</c:v>
                </c:pt>
                <c:pt idx="10053">
                  <c:v>0.24138916678576527</c:v>
                </c:pt>
                <c:pt idx="10054">
                  <c:v>0.24138916678576527</c:v>
                </c:pt>
                <c:pt idx="10055">
                  <c:v>0.24124624839216802</c:v>
                </c:pt>
                <c:pt idx="10056">
                  <c:v>0.24110332999857087</c:v>
                </c:pt>
                <c:pt idx="10057">
                  <c:v>0.24096041160497361</c:v>
                </c:pt>
                <c:pt idx="10058">
                  <c:v>0.24081749321137635</c:v>
                </c:pt>
                <c:pt idx="10059">
                  <c:v>0.24081749321137635</c:v>
                </c:pt>
                <c:pt idx="10060">
                  <c:v>0.24081749321137635</c:v>
                </c:pt>
                <c:pt idx="10061">
                  <c:v>0.2406745748177791</c:v>
                </c:pt>
                <c:pt idx="10062">
                  <c:v>0.24053165642418184</c:v>
                </c:pt>
                <c:pt idx="10063">
                  <c:v>0.24038873803058458</c:v>
                </c:pt>
                <c:pt idx="10064">
                  <c:v>0.24024581963698732</c:v>
                </c:pt>
                <c:pt idx="10065">
                  <c:v>0.24024581963698732</c:v>
                </c:pt>
                <c:pt idx="10066">
                  <c:v>0.24010290124339007</c:v>
                </c:pt>
                <c:pt idx="10067">
                  <c:v>0.23995998284979281</c:v>
                </c:pt>
                <c:pt idx="10068">
                  <c:v>0.23981706445619555</c:v>
                </c:pt>
                <c:pt idx="10069">
                  <c:v>0.23981706445619555</c:v>
                </c:pt>
                <c:pt idx="10070">
                  <c:v>0.23981706445619555</c:v>
                </c:pt>
                <c:pt idx="10071">
                  <c:v>0.23967414606259829</c:v>
                </c:pt>
                <c:pt idx="10072">
                  <c:v>0.23953122766900103</c:v>
                </c:pt>
                <c:pt idx="10073">
                  <c:v>0.23938830927540378</c:v>
                </c:pt>
                <c:pt idx="10074">
                  <c:v>0.23924539088180652</c:v>
                </c:pt>
                <c:pt idx="10075">
                  <c:v>0.23910247248820926</c:v>
                </c:pt>
                <c:pt idx="10076">
                  <c:v>0.23910247248820926</c:v>
                </c:pt>
                <c:pt idx="10077">
                  <c:v>0.23910247248820926</c:v>
                </c:pt>
                <c:pt idx="10078">
                  <c:v>0.238959554094612</c:v>
                </c:pt>
                <c:pt idx="10079">
                  <c:v>0.23881663570101475</c:v>
                </c:pt>
                <c:pt idx="10080">
                  <c:v>0.23867371730741749</c:v>
                </c:pt>
                <c:pt idx="10081">
                  <c:v>0.23853079891382023</c:v>
                </c:pt>
                <c:pt idx="10082">
                  <c:v>0.23853079891382023</c:v>
                </c:pt>
                <c:pt idx="10083">
                  <c:v>0.23853079891382023</c:v>
                </c:pt>
                <c:pt idx="10084">
                  <c:v>0.23838788052022297</c:v>
                </c:pt>
                <c:pt idx="10085">
                  <c:v>0.23824496212662571</c:v>
                </c:pt>
                <c:pt idx="10086">
                  <c:v>0.23810204373302846</c:v>
                </c:pt>
                <c:pt idx="10087">
                  <c:v>0.2379591253394312</c:v>
                </c:pt>
                <c:pt idx="10088">
                  <c:v>0.23781620694583394</c:v>
                </c:pt>
                <c:pt idx="10089">
                  <c:v>0.23767328855223668</c:v>
                </c:pt>
                <c:pt idx="10090">
                  <c:v>0.23767328855223668</c:v>
                </c:pt>
                <c:pt idx="10091">
                  <c:v>0.23753037015863943</c:v>
                </c:pt>
                <c:pt idx="10092">
                  <c:v>0.23738745176504217</c:v>
                </c:pt>
                <c:pt idx="10093">
                  <c:v>0.23724453337144491</c:v>
                </c:pt>
                <c:pt idx="10094">
                  <c:v>0.23710161497784765</c:v>
                </c:pt>
                <c:pt idx="10095">
                  <c:v>0.23710161497784765</c:v>
                </c:pt>
                <c:pt idx="10096">
                  <c:v>0.23710161497784765</c:v>
                </c:pt>
                <c:pt idx="10097">
                  <c:v>0.23695869658425039</c:v>
                </c:pt>
                <c:pt idx="10098">
                  <c:v>0.23681577819065314</c:v>
                </c:pt>
                <c:pt idx="10099">
                  <c:v>0.23667285979705588</c:v>
                </c:pt>
                <c:pt idx="10100">
                  <c:v>0.23667285979705588</c:v>
                </c:pt>
                <c:pt idx="10101">
                  <c:v>0.23652994140345862</c:v>
                </c:pt>
                <c:pt idx="10102">
                  <c:v>0.23638702300986136</c:v>
                </c:pt>
                <c:pt idx="10103">
                  <c:v>0.23624410461626411</c:v>
                </c:pt>
                <c:pt idx="10104">
                  <c:v>0.23610118622266685</c:v>
                </c:pt>
                <c:pt idx="10105">
                  <c:v>0.23595826782906959</c:v>
                </c:pt>
                <c:pt idx="10106">
                  <c:v>0.23581534943547233</c:v>
                </c:pt>
                <c:pt idx="10107">
                  <c:v>0.23567243104187507</c:v>
                </c:pt>
                <c:pt idx="10108">
                  <c:v>0.23552951264827782</c:v>
                </c:pt>
                <c:pt idx="10109">
                  <c:v>0.23538659425468056</c:v>
                </c:pt>
                <c:pt idx="10110">
                  <c:v>0.2352436758610833</c:v>
                </c:pt>
                <c:pt idx="10111">
                  <c:v>0.23510075746748604</c:v>
                </c:pt>
                <c:pt idx="10112">
                  <c:v>0.23495783907388879</c:v>
                </c:pt>
                <c:pt idx="10113">
                  <c:v>0.23481492068029153</c:v>
                </c:pt>
                <c:pt idx="10114">
                  <c:v>0.23481492068029153</c:v>
                </c:pt>
                <c:pt idx="10115">
                  <c:v>0.23467200228669427</c:v>
                </c:pt>
                <c:pt idx="10116">
                  <c:v>0.23452908389309701</c:v>
                </c:pt>
                <c:pt idx="10117">
                  <c:v>0.23438616549949975</c:v>
                </c:pt>
                <c:pt idx="10118">
                  <c:v>0.23438616549949975</c:v>
                </c:pt>
                <c:pt idx="10119">
                  <c:v>0.2342432471059025</c:v>
                </c:pt>
                <c:pt idx="10120">
                  <c:v>0.23410032871230524</c:v>
                </c:pt>
                <c:pt idx="10121">
                  <c:v>0.23395741031870798</c:v>
                </c:pt>
                <c:pt idx="10122">
                  <c:v>0.23381449192511072</c:v>
                </c:pt>
                <c:pt idx="10123">
                  <c:v>0.23367157353151347</c:v>
                </c:pt>
                <c:pt idx="10124">
                  <c:v>0.23352865513791621</c:v>
                </c:pt>
                <c:pt idx="10125">
                  <c:v>0.23338573674431895</c:v>
                </c:pt>
                <c:pt idx="10126">
                  <c:v>0.23324281835072169</c:v>
                </c:pt>
                <c:pt idx="10127">
                  <c:v>0.23309989995712443</c:v>
                </c:pt>
                <c:pt idx="10128">
                  <c:v>0.23295698156352718</c:v>
                </c:pt>
                <c:pt idx="10129">
                  <c:v>0.23281406316992992</c:v>
                </c:pt>
                <c:pt idx="10130">
                  <c:v>0.23267114477633266</c:v>
                </c:pt>
                <c:pt idx="10131">
                  <c:v>0.2325282263827354</c:v>
                </c:pt>
                <c:pt idx="10132">
                  <c:v>0.23238530798913826</c:v>
                </c:pt>
                <c:pt idx="10133">
                  <c:v>0.232242389595541</c:v>
                </c:pt>
                <c:pt idx="10134">
                  <c:v>0.23209947120194374</c:v>
                </c:pt>
                <c:pt idx="10135">
                  <c:v>0.23209947120194374</c:v>
                </c:pt>
                <c:pt idx="10136">
                  <c:v>0.23195655280834648</c:v>
                </c:pt>
                <c:pt idx="10137">
                  <c:v>0.23195655280834648</c:v>
                </c:pt>
                <c:pt idx="10138">
                  <c:v>0.23181363441474923</c:v>
                </c:pt>
                <c:pt idx="10139">
                  <c:v>0.23167071602115197</c:v>
                </c:pt>
                <c:pt idx="10140">
                  <c:v>0.23152779762755471</c:v>
                </c:pt>
                <c:pt idx="10141">
                  <c:v>0.23138487923395745</c:v>
                </c:pt>
                <c:pt idx="10142">
                  <c:v>0.23124196084036019</c:v>
                </c:pt>
                <c:pt idx="10143">
                  <c:v>0.23109904244676294</c:v>
                </c:pt>
                <c:pt idx="10144">
                  <c:v>0.23095612405316568</c:v>
                </c:pt>
                <c:pt idx="10145">
                  <c:v>0.23081320565956842</c:v>
                </c:pt>
                <c:pt idx="10146">
                  <c:v>0.23081320565956842</c:v>
                </c:pt>
                <c:pt idx="10147">
                  <c:v>0.23067028726597116</c:v>
                </c:pt>
                <c:pt idx="10148">
                  <c:v>0.23067028726597116</c:v>
                </c:pt>
                <c:pt idx="10149">
                  <c:v>0.23067028726597116</c:v>
                </c:pt>
                <c:pt idx="10150">
                  <c:v>0.23052736887237391</c:v>
                </c:pt>
                <c:pt idx="10151">
                  <c:v>0.23038445047877665</c:v>
                </c:pt>
                <c:pt idx="10152">
                  <c:v>0.23024153208517939</c:v>
                </c:pt>
                <c:pt idx="10153">
                  <c:v>0.23009861369158213</c:v>
                </c:pt>
                <c:pt idx="10154">
                  <c:v>0.23009861369158213</c:v>
                </c:pt>
                <c:pt idx="10155">
                  <c:v>0.22995569529798487</c:v>
                </c:pt>
                <c:pt idx="10156">
                  <c:v>0.22981277690438762</c:v>
                </c:pt>
                <c:pt idx="10157">
                  <c:v>0.22966985851079036</c:v>
                </c:pt>
                <c:pt idx="10158">
                  <c:v>0.2295269401171931</c:v>
                </c:pt>
                <c:pt idx="10159">
                  <c:v>0.22938402172359584</c:v>
                </c:pt>
                <c:pt idx="10160">
                  <c:v>0.22924110332999859</c:v>
                </c:pt>
                <c:pt idx="10161">
                  <c:v>0.22909818493640133</c:v>
                </c:pt>
                <c:pt idx="10162">
                  <c:v>0.22895526654280407</c:v>
                </c:pt>
                <c:pt idx="10163">
                  <c:v>0.22881234814920681</c:v>
                </c:pt>
                <c:pt idx="10164">
                  <c:v>0.22881234814920681</c:v>
                </c:pt>
                <c:pt idx="10165">
                  <c:v>0.22866942975560955</c:v>
                </c:pt>
                <c:pt idx="10166">
                  <c:v>0.2285265113620123</c:v>
                </c:pt>
                <c:pt idx="10167">
                  <c:v>0.22838359296841504</c:v>
                </c:pt>
                <c:pt idx="10168">
                  <c:v>0.22838359296841504</c:v>
                </c:pt>
                <c:pt idx="10169">
                  <c:v>0.22838359296841504</c:v>
                </c:pt>
                <c:pt idx="10170">
                  <c:v>0.22824067457481778</c:v>
                </c:pt>
                <c:pt idx="10171">
                  <c:v>0.22809775618122052</c:v>
                </c:pt>
                <c:pt idx="10172">
                  <c:v>0.22795483778762327</c:v>
                </c:pt>
                <c:pt idx="10173">
                  <c:v>0.22781191939402601</c:v>
                </c:pt>
                <c:pt idx="10174">
                  <c:v>0.22766900100042875</c:v>
                </c:pt>
                <c:pt idx="10175">
                  <c:v>0.22752608260683149</c:v>
                </c:pt>
                <c:pt idx="10176">
                  <c:v>0.22738316421323423</c:v>
                </c:pt>
                <c:pt idx="10177">
                  <c:v>0.22738316421323423</c:v>
                </c:pt>
                <c:pt idx="10178">
                  <c:v>0.22724024581963698</c:v>
                </c:pt>
                <c:pt idx="10179">
                  <c:v>0.22709732742603972</c:v>
                </c:pt>
                <c:pt idx="10180">
                  <c:v>0.22695440903244246</c:v>
                </c:pt>
                <c:pt idx="10181">
                  <c:v>0.2268114906388452</c:v>
                </c:pt>
                <c:pt idx="10182">
                  <c:v>0.2268114906388452</c:v>
                </c:pt>
                <c:pt idx="10183">
                  <c:v>0.22666857224524795</c:v>
                </c:pt>
                <c:pt idx="10184">
                  <c:v>0.22652565385165069</c:v>
                </c:pt>
                <c:pt idx="10185">
                  <c:v>0.22638273545805343</c:v>
                </c:pt>
                <c:pt idx="10186">
                  <c:v>0.22638273545805343</c:v>
                </c:pt>
                <c:pt idx="10187">
                  <c:v>0.22623981706445617</c:v>
                </c:pt>
                <c:pt idx="10188">
                  <c:v>0.22609689867085891</c:v>
                </c:pt>
                <c:pt idx="10189">
                  <c:v>0.22595398027726166</c:v>
                </c:pt>
                <c:pt idx="10190">
                  <c:v>0.2258110618836644</c:v>
                </c:pt>
                <c:pt idx="10191">
                  <c:v>0.22566814349006714</c:v>
                </c:pt>
                <c:pt idx="10192">
                  <c:v>0.22552522509646988</c:v>
                </c:pt>
                <c:pt idx="10193">
                  <c:v>0.22552522509646988</c:v>
                </c:pt>
                <c:pt idx="10194">
                  <c:v>0.22538230670287263</c:v>
                </c:pt>
                <c:pt idx="10195">
                  <c:v>0.22523938830927537</c:v>
                </c:pt>
                <c:pt idx="10196">
                  <c:v>0.22509646991567811</c:v>
                </c:pt>
                <c:pt idx="10197">
                  <c:v>0.22495355152208085</c:v>
                </c:pt>
                <c:pt idx="10198">
                  <c:v>0.22481063312848359</c:v>
                </c:pt>
                <c:pt idx="10199">
                  <c:v>0.22466771473488634</c:v>
                </c:pt>
                <c:pt idx="10200">
                  <c:v>0.22452479634128908</c:v>
                </c:pt>
                <c:pt idx="10201">
                  <c:v>0.22438187794769182</c:v>
                </c:pt>
                <c:pt idx="10202">
                  <c:v>0.22423895955409456</c:v>
                </c:pt>
                <c:pt idx="10203">
                  <c:v>0.22423895955409456</c:v>
                </c:pt>
                <c:pt idx="10204">
                  <c:v>0.22409604116049731</c:v>
                </c:pt>
                <c:pt idx="10205">
                  <c:v>0.22395312276690005</c:v>
                </c:pt>
                <c:pt idx="10206">
                  <c:v>0.22395312276690005</c:v>
                </c:pt>
                <c:pt idx="10207">
                  <c:v>0.22381020437330279</c:v>
                </c:pt>
                <c:pt idx="10208">
                  <c:v>0.22366728597970564</c:v>
                </c:pt>
                <c:pt idx="10209">
                  <c:v>0.22352436758610839</c:v>
                </c:pt>
                <c:pt idx="10210">
                  <c:v>0.22338144919251113</c:v>
                </c:pt>
                <c:pt idx="10211">
                  <c:v>0.22338144919251113</c:v>
                </c:pt>
                <c:pt idx="10212">
                  <c:v>0.22323853079891387</c:v>
                </c:pt>
                <c:pt idx="10213">
                  <c:v>0.22309561240531661</c:v>
                </c:pt>
                <c:pt idx="10214">
                  <c:v>0.22295269401171935</c:v>
                </c:pt>
                <c:pt idx="10215">
                  <c:v>0.2228097756181221</c:v>
                </c:pt>
                <c:pt idx="10216">
                  <c:v>0.2228097756181221</c:v>
                </c:pt>
                <c:pt idx="10217">
                  <c:v>0.22266685722452484</c:v>
                </c:pt>
                <c:pt idx="10218">
                  <c:v>0.22252393883092758</c:v>
                </c:pt>
                <c:pt idx="10219">
                  <c:v>0.22238102043733032</c:v>
                </c:pt>
                <c:pt idx="10220">
                  <c:v>0.22238102043733032</c:v>
                </c:pt>
                <c:pt idx="10221">
                  <c:v>0.22223810204373307</c:v>
                </c:pt>
                <c:pt idx="10222">
                  <c:v>0.22209518365013581</c:v>
                </c:pt>
                <c:pt idx="10223">
                  <c:v>0.22195226525653855</c:v>
                </c:pt>
                <c:pt idx="10224">
                  <c:v>0.22195226525653855</c:v>
                </c:pt>
                <c:pt idx="10225">
                  <c:v>0.22180934686294129</c:v>
                </c:pt>
                <c:pt idx="10226">
                  <c:v>0.22166642846934403</c:v>
                </c:pt>
                <c:pt idx="10227">
                  <c:v>0.22152351007574678</c:v>
                </c:pt>
                <c:pt idx="10228">
                  <c:v>0.22138059168214952</c:v>
                </c:pt>
                <c:pt idx="10229">
                  <c:v>0.22123767328855226</c:v>
                </c:pt>
                <c:pt idx="10230">
                  <c:v>0.221094754894955</c:v>
                </c:pt>
                <c:pt idx="10231">
                  <c:v>0.22095183650135775</c:v>
                </c:pt>
                <c:pt idx="10232">
                  <c:v>0.22080891810776049</c:v>
                </c:pt>
                <c:pt idx="10233">
                  <c:v>0.22080891810776049</c:v>
                </c:pt>
                <c:pt idx="10234">
                  <c:v>0.22066599971416323</c:v>
                </c:pt>
                <c:pt idx="10235">
                  <c:v>0.22052308132056597</c:v>
                </c:pt>
                <c:pt idx="10236">
                  <c:v>0.22038016292696871</c:v>
                </c:pt>
                <c:pt idx="10237">
                  <c:v>0.22038016292696871</c:v>
                </c:pt>
                <c:pt idx="10238">
                  <c:v>0.22023724453337146</c:v>
                </c:pt>
                <c:pt idx="10239">
                  <c:v>0.2200943261397742</c:v>
                </c:pt>
                <c:pt idx="10240">
                  <c:v>0.2200943261397742</c:v>
                </c:pt>
                <c:pt idx="10241">
                  <c:v>0.21995140774617694</c:v>
                </c:pt>
                <c:pt idx="10242">
                  <c:v>0.21995140774617694</c:v>
                </c:pt>
                <c:pt idx="10243">
                  <c:v>0.21980848935257968</c:v>
                </c:pt>
                <c:pt idx="10244">
                  <c:v>0.21966557095898243</c:v>
                </c:pt>
                <c:pt idx="10245">
                  <c:v>0.21952265256538517</c:v>
                </c:pt>
                <c:pt idx="10246">
                  <c:v>0.21937973417178791</c:v>
                </c:pt>
                <c:pt idx="10247">
                  <c:v>0.21923681577819065</c:v>
                </c:pt>
                <c:pt idx="10248">
                  <c:v>0.21923681577819065</c:v>
                </c:pt>
                <c:pt idx="10249">
                  <c:v>0.21909389738459339</c:v>
                </c:pt>
                <c:pt idx="10250">
                  <c:v>0.21895097899099614</c:v>
                </c:pt>
                <c:pt idx="10251">
                  <c:v>0.21880806059739888</c:v>
                </c:pt>
                <c:pt idx="10252">
                  <c:v>0.21866514220380162</c:v>
                </c:pt>
                <c:pt idx="10253">
                  <c:v>0.21866514220380162</c:v>
                </c:pt>
                <c:pt idx="10254">
                  <c:v>0.21866514220380162</c:v>
                </c:pt>
                <c:pt idx="10255">
                  <c:v>0.21852222381020436</c:v>
                </c:pt>
                <c:pt idx="10256">
                  <c:v>0.21852222381020436</c:v>
                </c:pt>
                <c:pt idx="10257">
                  <c:v>0.21837930541660711</c:v>
                </c:pt>
                <c:pt idx="10258">
                  <c:v>0.21823638702300985</c:v>
                </c:pt>
                <c:pt idx="10259">
                  <c:v>0.21809346862941259</c:v>
                </c:pt>
                <c:pt idx="10260">
                  <c:v>0.21809346862941259</c:v>
                </c:pt>
                <c:pt idx="10261">
                  <c:v>0.21795055023581533</c:v>
                </c:pt>
                <c:pt idx="10262">
                  <c:v>0.21780763184221807</c:v>
                </c:pt>
                <c:pt idx="10263">
                  <c:v>0.21766471344862082</c:v>
                </c:pt>
                <c:pt idx="10264">
                  <c:v>0.21752179505502356</c:v>
                </c:pt>
                <c:pt idx="10265">
                  <c:v>0.2173788766614263</c:v>
                </c:pt>
                <c:pt idx="10266">
                  <c:v>0.21723595826782904</c:v>
                </c:pt>
                <c:pt idx="10267">
                  <c:v>0.21709303987423179</c:v>
                </c:pt>
                <c:pt idx="10268">
                  <c:v>0.21695012148063453</c:v>
                </c:pt>
                <c:pt idx="10269">
                  <c:v>0.21695012148063453</c:v>
                </c:pt>
                <c:pt idx="10270">
                  <c:v>0.21695012148063453</c:v>
                </c:pt>
                <c:pt idx="10271">
                  <c:v>0.21680720308703727</c:v>
                </c:pt>
                <c:pt idx="10272">
                  <c:v>0.21666428469344001</c:v>
                </c:pt>
                <c:pt idx="10273">
                  <c:v>0.21666428469344001</c:v>
                </c:pt>
                <c:pt idx="10274">
                  <c:v>0.21652136629984275</c:v>
                </c:pt>
                <c:pt idx="10275">
                  <c:v>0.2163784479062455</c:v>
                </c:pt>
                <c:pt idx="10276">
                  <c:v>0.21623552951264824</c:v>
                </c:pt>
                <c:pt idx="10277">
                  <c:v>0.21609261111905098</c:v>
                </c:pt>
                <c:pt idx="10278">
                  <c:v>0.21609261111905098</c:v>
                </c:pt>
                <c:pt idx="10279">
                  <c:v>0.21594969272545372</c:v>
                </c:pt>
                <c:pt idx="10280">
                  <c:v>0.21580677433185647</c:v>
                </c:pt>
                <c:pt idx="10281">
                  <c:v>0.21580677433185647</c:v>
                </c:pt>
                <c:pt idx="10282">
                  <c:v>0.21566385593825921</c:v>
                </c:pt>
                <c:pt idx="10283">
                  <c:v>0.21552093754466195</c:v>
                </c:pt>
                <c:pt idx="10284">
                  <c:v>0.21537801915106469</c:v>
                </c:pt>
                <c:pt idx="10285">
                  <c:v>0.21537801915106469</c:v>
                </c:pt>
                <c:pt idx="10286">
                  <c:v>0.21537801915106469</c:v>
                </c:pt>
                <c:pt idx="10287">
                  <c:v>0.21523510075746743</c:v>
                </c:pt>
                <c:pt idx="10288">
                  <c:v>0.21523510075746743</c:v>
                </c:pt>
                <c:pt idx="10289">
                  <c:v>0.21509218236387018</c:v>
                </c:pt>
                <c:pt idx="10290">
                  <c:v>0.21509218236387018</c:v>
                </c:pt>
                <c:pt idx="10291">
                  <c:v>0.21509218236387018</c:v>
                </c:pt>
                <c:pt idx="10292">
                  <c:v>0.21494926397027292</c:v>
                </c:pt>
                <c:pt idx="10293">
                  <c:v>0.21494926397027292</c:v>
                </c:pt>
                <c:pt idx="10294">
                  <c:v>0.21494926397027292</c:v>
                </c:pt>
                <c:pt idx="10295">
                  <c:v>0.21480634557667577</c:v>
                </c:pt>
                <c:pt idx="10296">
                  <c:v>0.21466342718307851</c:v>
                </c:pt>
                <c:pt idx="10297">
                  <c:v>0.21452050878948126</c:v>
                </c:pt>
                <c:pt idx="10298">
                  <c:v>0.214377590395884</c:v>
                </c:pt>
                <c:pt idx="10299">
                  <c:v>0.21423467200228674</c:v>
                </c:pt>
                <c:pt idx="10300">
                  <c:v>0.21409175360868948</c:v>
                </c:pt>
                <c:pt idx="10301">
                  <c:v>0.21394883521509223</c:v>
                </c:pt>
                <c:pt idx="10302">
                  <c:v>0.21380591682149497</c:v>
                </c:pt>
                <c:pt idx="10303">
                  <c:v>0.21366299842789771</c:v>
                </c:pt>
                <c:pt idx="10304">
                  <c:v>0.21352008003430045</c:v>
                </c:pt>
                <c:pt idx="10305">
                  <c:v>0.21337716164070319</c:v>
                </c:pt>
                <c:pt idx="10306">
                  <c:v>0.21337716164070319</c:v>
                </c:pt>
                <c:pt idx="10307">
                  <c:v>0.21323424324710594</c:v>
                </c:pt>
                <c:pt idx="10308">
                  <c:v>0.21309132485350868</c:v>
                </c:pt>
                <c:pt idx="10309">
                  <c:v>0.21294840645991142</c:v>
                </c:pt>
                <c:pt idx="10310">
                  <c:v>0.21294840645991142</c:v>
                </c:pt>
                <c:pt idx="10311">
                  <c:v>0.21280548806631416</c:v>
                </c:pt>
                <c:pt idx="10312">
                  <c:v>0.21266256967271691</c:v>
                </c:pt>
                <c:pt idx="10313">
                  <c:v>0.21251965127911965</c:v>
                </c:pt>
                <c:pt idx="10314">
                  <c:v>0.21237673288552239</c:v>
                </c:pt>
                <c:pt idx="10315">
                  <c:v>0.21223381449192513</c:v>
                </c:pt>
                <c:pt idx="10316">
                  <c:v>0.21209089609832787</c:v>
                </c:pt>
                <c:pt idx="10317">
                  <c:v>0.21194797770473062</c:v>
                </c:pt>
                <c:pt idx="10318">
                  <c:v>0.21180505931113336</c:v>
                </c:pt>
                <c:pt idx="10319">
                  <c:v>0.2116621409175361</c:v>
                </c:pt>
                <c:pt idx="10320">
                  <c:v>0.21151922252393884</c:v>
                </c:pt>
                <c:pt idx="10321">
                  <c:v>0.21151922252393884</c:v>
                </c:pt>
                <c:pt idx="10322">
                  <c:v>0.21137630413034159</c:v>
                </c:pt>
                <c:pt idx="10323">
                  <c:v>0.21123338573674433</c:v>
                </c:pt>
                <c:pt idx="10324">
                  <c:v>0.21123338573674433</c:v>
                </c:pt>
                <c:pt idx="10325">
                  <c:v>0.21123338573674433</c:v>
                </c:pt>
                <c:pt idx="10326">
                  <c:v>0.21109046734314707</c:v>
                </c:pt>
                <c:pt idx="10327">
                  <c:v>0.21094754894954981</c:v>
                </c:pt>
                <c:pt idx="10328">
                  <c:v>0.21080463055595255</c:v>
                </c:pt>
                <c:pt idx="10329">
                  <c:v>0.2106617121623553</c:v>
                </c:pt>
                <c:pt idx="10330">
                  <c:v>0.2106617121623553</c:v>
                </c:pt>
                <c:pt idx="10331">
                  <c:v>0.21051879376875804</c:v>
                </c:pt>
                <c:pt idx="10332">
                  <c:v>0.21037587537516078</c:v>
                </c:pt>
                <c:pt idx="10333">
                  <c:v>0.21023295698156352</c:v>
                </c:pt>
                <c:pt idx="10334">
                  <c:v>0.21023295698156352</c:v>
                </c:pt>
                <c:pt idx="10335">
                  <c:v>0.21009003858796627</c:v>
                </c:pt>
                <c:pt idx="10336">
                  <c:v>0.21009003858796627</c:v>
                </c:pt>
                <c:pt idx="10337">
                  <c:v>0.20994712019436901</c:v>
                </c:pt>
                <c:pt idx="10338">
                  <c:v>0.20980420180077175</c:v>
                </c:pt>
                <c:pt idx="10339">
                  <c:v>0.20966128340717449</c:v>
                </c:pt>
                <c:pt idx="10340">
                  <c:v>0.20951836501357723</c:v>
                </c:pt>
                <c:pt idx="10341">
                  <c:v>0.20951836501357723</c:v>
                </c:pt>
                <c:pt idx="10342">
                  <c:v>0.20937544661997998</c:v>
                </c:pt>
                <c:pt idx="10343">
                  <c:v>0.20923252822638272</c:v>
                </c:pt>
                <c:pt idx="10344">
                  <c:v>0.20908960983278546</c:v>
                </c:pt>
                <c:pt idx="10345">
                  <c:v>0.2089466914391882</c:v>
                </c:pt>
                <c:pt idx="10346">
                  <c:v>0.20880377304559095</c:v>
                </c:pt>
                <c:pt idx="10347">
                  <c:v>0.20866085465199369</c:v>
                </c:pt>
                <c:pt idx="10348">
                  <c:v>0.20866085465199369</c:v>
                </c:pt>
                <c:pt idx="10349">
                  <c:v>0.20866085465199369</c:v>
                </c:pt>
                <c:pt idx="10350">
                  <c:v>0.20851793625839643</c:v>
                </c:pt>
                <c:pt idx="10351">
                  <c:v>0.20837501786479917</c:v>
                </c:pt>
                <c:pt idx="10352">
                  <c:v>0.20823209947120191</c:v>
                </c:pt>
                <c:pt idx="10353">
                  <c:v>0.20808918107760466</c:v>
                </c:pt>
                <c:pt idx="10354">
                  <c:v>0.2079462626840074</c:v>
                </c:pt>
                <c:pt idx="10355">
                  <c:v>0.20780334429041014</c:v>
                </c:pt>
                <c:pt idx="10356">
                  <c:v>0.20766042589681288</c:v>
                </c:pt>
                <c:pt idx="10357">
                  <c:v>0.20751750750321563</c:v>
                </c:pt>
                <c:pt idx="10358">
                  <c:v>0.20737458910961837</c:v>
                </c:pt>
                <c:pt idx="10359">
                  <c:v>0.20737458910961837</c:v>
                </c:pt>
                <c:pt idx="10360">
                  <c:v>0.20723167071602111</c:v>
                </c:pt>
                <c:pt idx="10361">
                  <c:v>0.20708875232242385</c:v>
                </c:pt>
                <c:pt idx="10362">
                  <c:v>0.20694583392882659</c:v>
                </c:pt>
                <c:pt idx="10363">
                  <c:v>0.20680291553522934</c:v>
                </c:pt>
                <c:pt idx="10364">
                  <c:v>0.20665999714163208</c:v>
                </c:pt>
                <c:pt idx="10365">
                  <c:v>0.20651707874803482</c:v>
                </c:pt>
                <c:pt idx="10366">
                  <c:v>0.20637416035443756</c:v>
                </c:pt>
                <c:pt idx="10367">
                  <c:v>0.20623124196084031</c:v>
                </c:pt>
                <c:pt idx="10368">
                  <c:v>0.20608832356724316</c:v>
                </c:pt>
                <c:pt idx="10369">
                  <c:v>0.2059454051736459</c:v>
                </c:pt>
                <c:pt idx="10370">
                  <c:v>0.20580248678004864</c:v>
                </c:pt>
                <c:pt idx="10371">
                  <c:v>0.20565956838645139</c:v>
                </c:pt>
                <c:pt idx="10372">
                  <c:v>0.20551664999285413</c:v>
                </c:pt>
                <c:pt idx="10373">
                  <c:v>0.20537373159925687</c:v>
                </c:pt>
                <c:pt idx="10374">
                  <c:v>0.20523081320565961</c:v>
                </c:pt>
                <c:pt idx="10375">
                  <c:v>0.20523081320565961</c:v>
                </c:pt>
                <c:pt idx="10376">
                  <c:v>0.20508789481206235</c:v>
                </c:pt>
                <c:pt idx="10377">
                  <c:v>0.2049449764184651</c:v>
                </c:pt>
                <c:pt idx="10378">
                  <c:v>0.20480205802486784</c:v>
                </c:pt>
                <c:pt idx="10379">
                  <c:v>0.20465913963127058</c:v>
                </c:pt>
                <c:pt idx="10380">
                  <c:v>0.20451622123767332</c:v>
                </c:pt>
                <c:pt idx="10381">
                  <c:v>0.20437330284407607</c:v>
                </c:pt>
                <c:pt idx="10382">
                  <c:v>0.20423038445047881</c:v>
                </c:pt>
                <c:pt idx="10383">
                  <c:v>0.20408746605688155</c:v>
                </c:pt>
                <c:pt idx="10384">
                  <c:v>0.20394454766328429</c:v>
                </c:pt>
                <c:pt idx="10385">
                  <c:v>0.20380162926968703</c:v>
                </c:pt>
                <c:pt idx="10386">
                  <c:v>0.20365871087608978</c:v>
                </c:pt>
                <c:pt idx="10387">
                  <c:v>0.20351579248249252</c:v>
                </c:pt>
                <c:pt idx="10388">
                  <c:v>0.20337287408889526</c:v>
                </c:pt>
                <c:pt idx="10389">
                  <c:v>0.203229955695298</c:v>
                </c:pt>
                <c:pt idx="10390">
                  <c:v>0.20308703730170075</c:v>
                </c:pt>
                <c:pt idx="10391">
                  <c:v>0.20308703730170075</c:v>
                </c:pt>
                <c:pt idx="10392">
                  <c:v>0.20294411890810349</c:v>
                </c:pt>
                <c:pt idx="10393">
                  <c:v>0.20294411890810349</c:v>
                </c:pt>
                <c:pt idx="10394">
                  <c:v>0.20280120051450623</c:v>
                </c:pt>
                <c:pt idx="10395">
                  <c:v>0.20265828212090897</c:v>
                </c:pt>
                <c:pt idx="10396">
                  <c:v>0.20251536372731171</c:v>
                </c:pt>
                <c:pt idx="10397">
                  <c:v>0.20237244533371446</c:v>
                </c:pt>
                <c:pt idx="10398">
                  <c:v>0.2022295269401172</c:v>
                </c:pt>
                <c:pt idx="10399">
                  <c:v>0.20208660854651994</c:v>
                </c:pt>
                <c:pt idx="10400">
                  <c:v>0.20194369015292268</c:v>
                </c:pt>
                <c:pt idx="10401">
                  <c:v>0.20180077175932543</c:v>
                </c:pt>
                <c:pt idx="10402">
                  <c:v>0.20165785336572817</c:v>
                </c:pt>
                <c:pt idx="10403">
                  <c:v>0.20151493497213091</c:v>
                </c:pt>
                <c:pt idx="10404">
                  <c:v>0.20137201657853365</c:v>
                </c:pt>
                <c:pt idx="10405">
                  <c:v>0.20122909818493639</c:v>
                </c:pt>
                <c:pt idx="10406">
                  <c:v>0.20108617979133914</c:v>
                </c:pt>
                <c:pt idx="10407">
                  <c:v>0.20094326139774188</c:v>
                </c:pt>
                <c:pt idx="10408">
                  <c:v>0.20080034300414462</c:v>
                </c:pt>
                <c:pt idx="10409">
                  <c:v>0.20065742461054736</c:v>
                </c:pt>
                <c:pt idx="10410">
                  <c:v>0.20051450621695011</c:v>
                </c:pt>
                <c:pt idx="10411">
                  <c:v>0.20037158782335285</c:v>
                </c:pt>
                <c:pt idx="10412">
                  <c:v>0.20022866942975559</c:v>
                </c:pt>
                <c:pt idx="10413">
                  <c:v>0.20008575103615833</c:v>
                </c:pt>
                <c:pt idx="10414">
                  <c:v>0.19994283264256107</c:v>
                </c:pt>
                <c:pt idx="10415">
                  <c:v>0.19979991424896382</c:v>
                </c:pt>
                <c:pt idx="10416">
                  <c:v>0.19965699585536656</c:v>
                </c:pt>
                <c:pt idx="10417">
                  <c:v>0.19965699585536656</c:v>
                </c:pt>
                <c:pt idx="10418">
                  <c:v>0.19965699585536656</c:v>
                </c:pt>
                <c:pt idx="10419">
                  <c:v>0.19965699585536656</c:v>
                </c:pt>
                <c:pt idx="10420">
                  <c:v>0.1995140774617693</c:v>
                </c:pt>
                <c:pt idx="10421">
                  <c:v>0.19937115906817204</c:v>
                </c:pt>
                <c:pt idx="10422">
                  <c:v>0.19922824067457479</c:v>
                </c:pt>
                <c:pt idx="10423">
                  <c:v>0.19908532228097753</c:v>
                </c:pt>
                <c:pt idx="10424">
                  <c:v>0.19894240388738027</c:v>
                </c:pt>
                <c:pt idx="10425">
                  <c:v>0.19879948549378301</c:v>
                </c:pt>
                <c:pt idx="10426">
                  <c:v>0.19865656710018575</c:v>
                </c:pt>
                <c:pt idx="10427">
                  <c:v>0.1985136487065885</c:v>
                </c:pt>
                <c:pt idx="10428">
                  <c:v>0.19837073031299124</c:v>
                </c:pt>
                <c:pt idx="10429">
                  <c:v>0.19822781191939398</c:v>
                </c:pt>
                <c:pt idx="10430">
                  <c:v>0.19808489352579672</c:v>
                </c:pt>
                <c:pt idx="10431">
                  <c:v>0.19794197513219947</c:v>
                </c:pt>
                <c:pt idx="10432">
                  <c:v>0.19779905673860221</c:v>
                </c:pt>
                <c:pt idx="10433">
                  <c:v>0.19765613834500495</c:v>
                </c:pt>
                <c:pt idx="10434">
                  <c:v>0.19751321995140769</c:v>
                </c:pt>
                <c:pt idx="10435">
                  <c:v>0.19737030155781055</c:v>
                </c:pt>
                <c:pt idx="10436">
                  <c:v>0.19722738316421329</c:v>
                </c:pt>
                <c:pt idx="10437">
                  <c:v>0.19708446477061603</c:v>
                </c:pt>
                <c:pt idx="10438">
                  <c:v>0.19708446477061603</c:v>
                </c:pt>
                <c:pt idx="10439">
                  <c:v>0.19694154637701877</c:v>
                </c:pt>
                <c:pt idx="10440">
                  <c:v>0.19679862798342151</c:v>
                </c:pt>
                <c:pt idx="10441">
                  <c:v>0.19665570958982426</c:v>
                </c:pt>
                <c:pt idx="10442">
                  <c:v>0.196512791196227</c:v>
                </c:pt>
                <c:pt idx="10443">
                  <c:v>0.19636987280262974</c:v>
                </c:pt>
                <c:pt idx="10444">
                  <c:v>0.19636987280262974</c:v>
                </c:pt>
                <c:pt idx="10445">
                  <c:v>0.19622695440903248</c:v>
                </c:pt>
                <c:pt idx="10446">
                  <c:v>0.19608403601543523</c:v>
                </c:pt>
                <c:pt idx="10447">
                  <c:v>0.19594111762183797</c:v>
                </c:pt>
                <c:pt idx="10448">
                  <c:v>0.19579819922824071</c:v>
                </c:pt>
                <c:pt idx="10449">
                  <c:v>0.19565528083464345</c:v>
                </c:pt>
                <c:pt idx="10450">
                  <c:v>0.19551236244104619</c:v>
                </c:pt>
                <c:pt idx="10451">
                  <c:v>0.19536944404744894</c:v>
                </c:pt>
                <c:pt idx="10452">
                  <c:v>0.19522652565385168</c:v>
                </c:pt>
                <c:pt idx="10453">
                  <c:v>0.19508360726025442</c:v>
                </c:pt>
                <c:pt idx="10454">
                  <c:v>0.19494068886665716</c:v>
                </c:pt>
                <c:pt idx="10455">
                  <c:v>0.19494068886665716</c:v>
                </c:pt>
                <c:pt idx="10456">
                  <c:v>0.19479777047305991</c:v>
                </c:pt>
                <c:pt idx="10457">
                  <c:v>0.19465485207946265</c:v>
                </c:pt>
                <c:pt idx="10458">
                  <c:v>0.19451193368586539</c:v>
                </c:pt>
                <c:pt idx="10459">
                  <c:v>0.19436901529226813</c:v>
                </c:pt>
                <c:pt idx="10460">
                  <c:v>0.19422609689867087</c:v>
                </c:pt>
                <c:pt idx="10461">
                  <c:v>0.19408317850507362</c:v>
                </c:pt>
                <c:pt idx="10462">
                  <c:v>0.19394026011147636</c:v>
                </c:pt>
                <c:pt idx="10463">
                  <c:v>0.19394026011147636</c:v>
                </c:pt>
                <c:pt idx="10464">
                  <c:v>0.19394026011147636</c:v>
                </c:pt>
                <c:pt idx="10465">
                  <c:v>0.19394026011147636</c:v>
                </c:pt>
                <c:pt idx="10466">
                  <c:v>0.19394026011147636</c:v>
                </c:pt>
                <c:pt idx="10467">
                  <c:v>0.19394026011147636</c:v>
                </c:pt>
                <c:pt idx="10468">
                  <c:v>0.1937973417178791</c:v>
                </c:pt>
                <c:pt idx="10469">
                  <c:v>0.19365442332428184</c:v>
                </c:pt>
                <c:pt idx="10470">
                  <c:v>0.19351150493068459</c:v>
                </c:pt>
                <c:pt idx="10471">
                  <c:v>0.19336858653708733</c:v>
                </c:pt>
                <c:pt idx="10472">
                  <c:v>0.19322566814349007</c:v>
                </c:pt>
                <c:pt idx="10473">
                  <c:v>0.19308274974989281</c:v>
                </c:pt>
                <c:pt idx="10474">
                  <c:v>0.19293983135629555</c:v>
                </c:pt>
                <c:pt idx="10475">
                  <c:v>0.1927969129626983</c:v>
                </c:pt>
                <c:pt idx="10476">
                  <c:v>0.19265399456910104</c:v>
                </c:pt>
                <c:pt idx="10477">
                  <c:v>0.19251107617550378</c:v>
                </c:pt>
                <c:pt idx="10478">
                  <c:v>0.19236815778190652</c:v>
                </c:pt>
                <c:pt idx="10479">
                  <c:v>0.19236815778190652</c:v>
                </c:pt>
                <c:pt idx="10480">
                  <c:v>0.19222523938830927</c:v>
                </c:pt>
                <c:pt idx="10481">
                  <c:v>0.19208232099471201</c:v>
                </c:pt>
                <c:pt idx="10482">
                  <c:v>0.19193940260111475</c:v>
                </c:pt>
                <c:pt idx="10483">
                  <c:v>0.19179648420751749</c:v>
                </c:pt>
                <c:pt idx="10484">
                  <c:v>0.19165356581392023</c:v>
                </c:pt>
                <c:pt idx="10485">
                  <c:v>0.19151064742032298</c:v>
                </c:pt>
                <c:pt idx="10486">
                  <c:v>0.19136772902672572</c:v>
                </c:pt>
                <c:pt idx="10487">
                  <c:v>0.19122481063312846</c:v>
                </c:pt>
                <c:pt idx="10488">
                  <c:v>0.1910818922395312</c:v>
                </c:pt>
                <c:pt idx="10489">
                  <c:v>0.19093897384593395</c:v>
                </c:pt>
                <c:pt idx="10490">
                  <c:v>0.19079605545233669</c:v>
                </c:pt>
                <c:pt idx="10491">
                  <c:v>0.19065313705873943</c:v>
                </c:pt>
                <c:pt idx="10492">
                  <c:v>0.19051021866514217</c:v>
                </c:pt>
                <c:pt idx="10493">
                  <c:v>0.19036730027154491</c:v>
                </c:pt>
                <c:pt idx="10494">
                  <c:v>0.19022438187794766</c:v>
                </c:pt>
                <c:pt idx="10495">
                  <c:v>0.1900814634843504</c:v>
                </c:pt>
                <c:pt idx="10496">
                  <c:v>0.18993854509075314</c:v>
                </c:pt>
                <c:pt idx="10497">
                  <c:v>0.18979562669715588</c:v>
                </c:pt>
                <c:pt idx="10498">
                  <c:v>0.18965270830355863</c:v>
                </c:pt>
                <c:pt idx="10499">
                  <c:v>0.18950978990996137</c:v>
                </c:pt>
                <c:pt idx="10500">
                  <c:v>0.18936687151636411</c:v>
                </c:pt>
                <c:pt idx="10501">
                  <c:v>0.18936687151636411</c:v>
                </c:pt>
                <c:pt idx="10502">
                  <c:v>0.18922395312276685</c:v>
                </c:pt>
                <c:pt idx="10503">
                  <c:v>0.18908103472916959</c:v>
                </c:pt>
                <c:pt idx="10504">
                  <c:v>0.18893811633557234</c:v>
                </c:pt>
                <c:pt idx="10505">
                  <c:v>0.18879519794197508</c:v>
                </c:pt>
                <c:pt idx="10506">
                  <c:v>0.18865227954837782</c:v>
                </c:pt>
                <c:pt idx="10507">
                  <c:v>0.18850936115478067</c:v>
                </c:pt>
                <c:pt idx="10508">
                  <c:v>0.18836644276118342</c:v>
                </c:pt>
                <c:pt idx="10509">
                  <c:v>0.18836644276118342</c:v>
                </c:pt>
                <c:pt idx="10510">
                  <c:v>0.18836644276118342</c:v>
                </c:pt>
                <c:pt idx="10511">
                  <c:v>0.18822352436758616</c:v>
                </c:pt>
                <c:pt idx="10512">
                  <c:v>0.1880806059739889</c:v>
                </c:pt>
                <c:pt idx="10513">
                  <c:v>0.18793768758039164</c:v>
                </c:pt>
                <c:pt idx="10514">
                  <c:v>0.18779476918679439</c:v>
                </c:pt>
                <c:pt idx="10515">
                  <c:v>0.18779476918679439</c:v>
                </c:pt>
                <c:pt idx="10516">
                  <c:v>0.18765185079319713</c:v>
                </c:pt>
                <c:pt idx="10517">
                  <c:v>0.18750893239959987</c:v>
                </c:pt>
                <c:pt idx="10518">
                  <c:v>0.18736601400600261</c:v>
                </c:pt>
                <c:pt idx="10519">
                  <c:v>0.18722309561240535</c:v>
                </c:pt>
                <c:pt idx="10520">
                  <c:v>0.1870801772188081</c:v>
                </c:pt>
                <c:pt idx="10521">
                  <c:v>0.18693725882521084</c:v>
                </c:pt>
                <c:pt idx="10522">
                  <c:v>0.18679434043161358</c:v>
                </c:pt>
                <c:pt idx="10523">
                  <c:v>0.18665142203801632</c:v>
                </c:pt>
                <c:pt idx="10524">
                  <c:v>0.18650850364441907</c:v>
                </c:pt>
                <c:pt idx="10525">
                  <c:v>0.18650850364441907</c:v>
                </c:pt>
                <c:pt idx="10526">
                  <c:v>0.18636558525082181</c:v>
                </c:pt>
                <c:pt idx="10527">
                  <c:v>0.18622266685722455</c:v>
                </c:pt>
                <c:pt idx="10528">
                  <c:v>0.18607974846362729</c:v>
                </c:pt>
                <c:pt idx="10529">
                  <c:v>0.18607974846362729</c:v>
                </c:pt>
                <c:pt idx="10530">
                  <c:v>0.18593683007003003</c:v>
                </c:pt>
                <c:pt idx="10531">
                  <c:v>0.18579391167643278</c:v>
                </c:pt>
                <c:pt idx="10532">
                  <c:v>0.18565099328283552</c:v>
                </c:pt>
                <c:pt idx="10533">
                  <c:v>0.18565099328283552</c:v>
                </c:pt>
                <c:pt idx="10534">
                  <c:v>0.18550807488923826</c:v>
                </c:pt>
                <c:pt idx="10535">
                  <c:v>0.185365156495641</c:v>
                </c:pt>
                <c:pt idx="10536">
                  <c:v>0.18522223810204375</c:v>
                </c:pt>
                <c:pt idx="10537">
                  <c:v>0.18507931970844649</c:v>
                </c:pt>
                <c:pt idx="10538">
                  <c:v>0.18493640131484923</c:v>
                </c:pt>
                <c:pt idx="10539">
                  <c:v>0.18493640131484923</c:v>
                </c:pt>
                <c:pt idx="10540">
                  <c:v>0.18479348292125197</c:v>
                </c:pt>
                <c:pt idx="10541">
                  <c:v>0.18465056452765471</c:v>
                </c:pt>
                <c:pt idx="10542">
                  <c:v>0.18450764613405746</c:v>
                </c:pt>
                <c:pt idx="10543">
                  <c:v>0.1843647277404602</c:v>
                </c:pt>
                <c:pt idx="10544">
                  <c:v>0.18422180934686294</c:v>
                </c:pt>
                <c:pt idx="10545">
                  <c:v>0.18407889095326568</c:v>
                </c:pt>
                <c:pt idx="10546">
                  <c:v>0.18393597255966843</c:v>
                </c:pt>
                <c:pt idx="10547">
                  <c:v>0.18379305416607117</c:v>
                </c:pt>
                <c:pt idx="10548">
                  <c:v>0.18365013577247391</c:v>
                </c:pt>
                <c:pt idx="10549">
                  <c:v>0.18350721737887665</c:v>
                </c:pt>
                <c:pt idx="10550">
                  <c:v>0.18336429898527939</c:v>
                </c:pt>
                <c:pt idx="10551">
                  <c:v>0.18322138059168214</c:v>
                </c:pt>
                <c:pt idx="10552">
                  <c:v>0.18307846219808488</c:v>
                </c:pt>
                <c:pt idx="10553">
                  <c:v>0.18307846219808488</c:v>
                </c:pt>
                <c:pt idx="10554">
                  <c:v>0.18293554380448762</c:v>
                </c:pt>
                <c:pt idx="10555">
                  <c:v>0.18279262541089036</c:v>
                </c:pt>
                <c:pt idx="10556">
                  <c:v>0.18264970701729311</c:v>
                </c:pt>
                <c:pt idx="10557">
                  <c:v>0.18250678862369585</c:v>
                </c:pt>
                <c:pt idx="10558">
                  <c:v>0.18236387023009859</c:v>
                </c:pt>
                <c:pt idx="10559">
                  <c:v>0.18222095183650133</c:v>
                </c:pt>
                <c:pt idx="10560">
                  <c:v>0.18207803344290407</c:v>
                </c:pt>
                <c:pt idx="10561">
                  <c:v>0.18193511504930682</c:v>
                </c:pt>
                <c:pt idx="10562">
                  <c:v>0.18179219665570956</c:v>
                </c:pt>
                <c:pt idx="10563">
                  <c:v>0.1816492782621123</c:v>
                </c:pt>
                <c:pt idx="10564">
                  <c:v>0.1816492782621123</c:v>
                </c:pt>
                <c:pt idx="10565">
                  <c:v>0.18150635986851504</c:v>
                </c:pt>
                <c:pt idx="10566">
                  <c:v>0.18136344147491779</c:v>
                </c:pt>
                <c:pt idx="10567">
                  <c:v>0.18122052308132053</c:v>
                </c:pt>
                <c:pt idx="10568">
                  <c:v>0.18122052308132053</c:v>
                </c:pt>
                <c:pt idx="10569">
                  <c:v>0.18107760468772327</c:v>
                </c:pt>
                <c:pt idx="10570">
                  <c:v>0.18093468629412601</c:v>
                </c:pt>
                <c:pt idx="10571">
                  <c:v>0.18079176790052875</c:v>
                </c:pt>
                <c:pt idx="10572">
                  <c:v>0.1806488495069315</c:v>
                </c:pt>
                <c:pt idx="10573">
                  <c:v>0.18050593111333424</c:v>
                </c:pt>
                <c:pt idx="10574">
                  <c:v>0.18036301271973698</c:v>
                </c:pt>
                <c:pt idx="10575">
                  <c:v>0.18022009432613972</c:v>
                </c:pt>
                <c:pt idx="10576">
                  <c:v>0.18007717593254247</c:v>
                </c:pt>
                <c:pt idx="10577">
                  <c:v>0.17993425753894521</c:v>
                </c:pt>
                <c:pt idx="10578">
                  <c:v>0.17979133914534806</c:v>
                </c:pt>
                <c:pt idx="10579">
                  <c:v>0.1796484207517508</c:v>
                </c:pt>
                <c:pt idx="10580">
                  <c:v>0.17950550235815355</c:v>
                </c:pt>
                <c:pt idx="10581">
                  <c:v>0.17936258396455629</c:v>
                </c:pt>
                <c:pt idx="10582">
                  <c:v>0.17921966557095903</c:v>
                </c:pt>
                <c:pt idx="10583">
                  <c:v>0.17907674717736177</c:v>
                </c:pt>
                <c:pt idx="10584">
                  <c:v>0.17893382878376451</c:v>
                </c:pt>
                <c:pt idx="10585">
                  <c:v>0.17879091039016726</c:v>
                </c:pt>
                <c:pt idx="10586">
                  <c:v>0.17879091039016726</c:v>
                </c:pt>
                <c:pt idx="10587">
                  <c:v>0.17864799199657</c:v>
                </c:pt>
                <c:pt idx="10588">
                  <c:v>0.17850507360297274</c:v>
                </c:pt>
                <c:pt idx="10589">
                  <c:v>0.17836215520937548</c:v>
                </c:pt>
                <c:pt idx="10590">
                  <c:v>0.17821923681577823</c:v>
                </c:pt>
                <c:pt idx="10591">
                  <c:v>0.17807631842218097</c:v>
                </c:pt>
                <c:pt idx="10592">
                  <c:v>0.17793340002858371</c:v>
                </c:pt>
                <c:pt idx="10593">
                  <c:v>0.17779048163498645</c:v>
                </c:pt>
                <c:pt idx="10594">
                  <c:v>0.17764756324138919</c:v>
                </c:pt>
                <c:pt idx="10595">
                  <c:v>0.17750464484779194</c:v>
                </c:pt>
                <c:pt idx="10596">
                  <c:v>0.17736172645419468</c:v>
                </c:pt>
                <c:pt idx="10597">
                  <c:v>0.17721880806059742</c:v>
                </c:pt>
                <c:pt idx="10598">
                  <c:v>0.17707588966700016</c:v>
                </c:pt>
                <c:pt idx="10599">
                  <c:v>0.17693297127340291</c:v>
                </c:pt>
                <c:pt idx="10600">
                  <c:v>0.17693297127340291</c:v>
                </c:pt>
                <c:pt idx="10601">
                  <c:v>0.17693297127340291</c:v>
                </c:pt>
                <c:pt idx="10602">
                  <c:v>0.17679005287980565</c:v>
                </c:pt>
                <c:pt idx="10603">
                  <c:v>0.17679005287980565</c:v>
                </c:pt>
                <c:pt idx="10604">
                  <c:v>0.17664713448620839</c:v>
                </c:pt>
                <c:pt idx="10605">
                  <c:v>0.17650421609261113</c:v>
                </c:pt>
                <c:pt idx="10606">
                  <c:v>0.17636129769901387</c:v>
                </c:pt>
                <c:pt idx="10607">
                  <c:v>0.17621837930541662</c:v>
                </c:pt>
                <c:pt idx="10608">
                  <c:v>0.17607546091181936</c:v>
                </c:pt>
                <c:pt idx="10609">
                  <c:v>0.17607546091181936</c:v>
                </c:pt>
                <c:pt idx="10610">
                  <c:v>0.1759325425182221</c:v>
                </c:pt>
                <c:pt idx="10611">
                  <c:v>0.17578962412462484</c:v>
                </c:pt>
                <c:pt idx="10612">
                  <c:v>0.17564670573102759</c:v>
                </c:pt>
                <c:pt idx="10613">
                  <c:v>0.17550378733743033</c:v>
                </c:pt>
                <c:pt idx="10614">
                  <c:v>0.17536086894383307</c:v>
                </c:pt>
                <c:pt idx="10615">
                  <c:v>0.17536086894383307</c:v>
                </c:pt>
                <c:pt idx="10616">
                  <c:v>0.17536086894383307</c:v>
                </c:pt>
                <c:pt idx="10617">
                  <c:v>0.17521795055023581</c:v>
                </c:pt>
                <c:pt idx="10618">
                  <c:v>0.17507503215663855</c:v>
                </c:pt>
                <c:pt idx="10619">
                  <c:v>0.1749321137630413</c:v>
                </c:pt>
                <c:pt idx="10620">
                  <c:v>0.17478919536944404</c:v>
                </c:pt>
                <c:pt idx="10621">
                  <c:v>0.17464627697584678</c:v>
                </c:pt>
                <c:pt idx="10622">
                  <c:v>0.17450335858224952</c:v>
                </c:pt>
                <c:pt idx="10623">
                  <c:v>0.17436044018865227</c:v>
                </c:pt>
                <c:pt idx="10624">
                  <c:v>0.17421752179505501</c:v>
                </c:pt>
                <c:pt idx="10625">
                  <c:v>0.17407460340145775</c:v>
                </c:pt>
                <c:pt idx="10626">
                  <c:v>0.17393168500786049</c:v>
                </c:pt>
                <c:pt idx="10627">
                  <c:v>0.17378876661426323</c:v>
                </c:pt>
                <c:pt idx="10628">
                  <c:v>0.17364584822066598</c:v>
                </c:pt>
                <c:pt idx="10629">
                  <c:v>0.17350292982706872</c:v>
                </c:pt>
                <c:pt idx="10630">
                  <c:v>0.17336001143347146</c:v>
                </c:pt>
                <c:pt idx="10631">
                  <c:v>0.1732170930398742</c:v>
                </c:pt>
                <c:pt idx="10632">
                  <c:v>0.17307417464627695</c:v>
                </c:pt>
                <c:pt idx="10633">
                  <c:v>0.17293125625267969</c:v>
                </c:pt>
                <c:pt idx="10634">
                  <c:v>0.17278833785908243</c:v>
                </c:pt>
                <c:pt idx="10635">
                  <c:v>0.17264541946548517</c:v>
                </c:pt>
                <c:pt idx="10636">
                  <c:v>0.17264541946548517</c:v>
                </c:pt>
                <c:pt idx="10637">
                  <c:v>0.17250250107188791</c:v>
                </c:pt>
                <c:pt idx="10638">
                  <c:v>0.17235958267829066</c:v>
                </c:pt>
                <c:pt idx="10639">
                  <c:v>0.1722166642846934</c:v>
                </c:pt>
                <c:pt idx="10640">
                  <c:v>0.17207374589109614</c:v>
                </c:pt>
                <c:pt idx="10641">
                  <c:v>0.17193082749749888</c:v>
                </c:pt>
                <c:pt idx="10642">
                  <c:v>0.17178790910390163</c:v>
                </c:pt>
                <c:pt idx="10643">
                  <c:v>0.17164499071030437</c:v>
                </c:pt>
                <c:pt idx="10644">
                  <c:v>0.17150207231670711</c:v>
                </c:pt>
                <c:pt idx="10645">
                  <c:v>0.17150207231670711</c:v>
                </c:pt>
                <c:pt idx="10646">
                  <c:v>0.17135915392310985</c:v>
                </c:pt>
                <c:pt idx="10647">
                  <c:v>0.17121623552951259</c:v>
                </c:pt>
                <c:pt idx="10648">
                  <c:v>0.17107331713591534</c:v>
                </c:pt>
                <c:pt idx="10649">
                  <c:v>0.17093039874231819</c:v>
                </c:pt>
                <c:pt idx="10650">
                  <c:v>0.17078748034872093</c:v>
                </c:pt>
                <c:pt idx="10651">
                  <c:v>0.17064456195512367</c:v>
                </c:pt>
                <c:pt idx="10652">
                  <c:v>0.17050164356152642</c:v>
                </c:pt>
                <c:pt idx="10653">
                  <c:v>0.17035872516792916</c:v>
                </c:pt>
                <c:pt idx="10654">
                  <c:v>0.1702158067743319</c:v>
                </c:pt>
                <c:pt idx="10655">
                  <c:v>0.17007288838073464</c:v>
                </c:pt>
                <c:pt idx="10656">
                  <c:v>0.16992996998713739</c:v>
                </c:pt>
                <c:pt idx="10657">
                  <c:v>0.16978705159354013</c:v>
                </c:pt>
                <c:pt idx="10658">
                  <c:v>0.16964413319994287</c:v>
                </c:pt>
                <c:pt idx="10659">
                  <c:v>0.16950121480634561</c:v>
                </c:pt>
                <c:pt idx="10660">
                  <c:v>0.16935829641274835</c:v>
                </c:pt>
                <c:pt idx="10661">
                  <c:v>0.16935829641274835</c:v>
                </c:pt>
                <c:pt idx="10662">
                  <c:v>0.1692153780191511</c:v>
                </c:pt>
                <c:pt idx="10663">
                  <c:v>0.16907245962555384</c:v>
                </c:pt>
                <c:pt idx="10664">
                  <c:v>0.16892954123195658</c:v>
                </c:pt>
                <c:pt idx="10665">
                  <c:v>0.16878662283835932</c:v>
                </c:pt>
                <c:pt idx="10666">
                  <c:v>0.16864370444476207</c:v>
                </c:pt>
                <c:pt idx="10667">
                  <c:v>0.16850078605116481</c:v>
                </c:pt>
                <c:pt idx="10668">
                  <c:v>0.16835786765756755</c:v>
                </c:pt>
                <c:pt idx="10669">
                  <c:v>0.16821494926397029</c:v>
                </c:pt>
                <c:pt idx="10670">
                  <c:v>0.16807203087037303</c:v>
                </c:pt>
                <c:pt idx="10671">
                  <c:v>0.16792911247677578</c:v>
                </c:pt>
                <c:pt idx="10672">
                  <c:v>0.16778619408317852</c:v>
                </c:pt>
                <c:pt idx="10673">
                  <c:v>0.16764327568958126</c:v>
                </c:pt>
                <c:pt idx="10674">
                  <c:v>0.16764327568958126</c:v>
                </c:pt>
                <c:pt idx="10675">
                  <c:v>0.167500357295984</c:v>
                </c:pt>
                <c:pt idx="10676">
                  <c:v>0.16735743890238675</c:v>
                </c:pt>
                <c:pt idx="10677">
                  <c:v>0.16735743890238675</c:v>
                </c:pt>
                <c:pt idx="10678">
                  <c:v>0.16721452050878949</c:v>
                </c:pt>
                <c:pt idx="10679">
                  <c:v>0.16707160211519223</c:v>
                </c:pt>
                <c:pt idx="10680">
                  <c:v>0.16692868372159497</c:v>
                </c:pt>
                <c:pt idx="10681">
                  <c:v>0.16678576532799771</c:v>
                </c:pt>
                <c:pt idx="10682">
                  <c:v>0.16664284693440046</c:v>
                </c:pt>
                <c:pt idx="10683">
                  <c:v>0.1664999285408032</c:v>
                </c:pt>
                <c:pt idx="10684">
                  <c:v>0.16635701014720594</c:v>
                </c:pt>
                <c:pt idx="10685">
                  <c:v>0.16621409175360868</c:v>
                </c:pt>
                <c:pt idx="10686">
                  <c:v>0.16607117336001143</c:v>
                </c:pt>
                <c:pt idx="10687">
                  <c:v>0.16592825496641417</c:v>
                </c:pt>
                <c:pt idx="10688">
                  <c:v>0.16578533657281691</c:v>
                </c:pt>
                <c:pt idx="10689">
                  <c:v>0.16564241817921965</c:v>
                </c:pt>
                <c:pt idx="10690">
                  <c:v>0.16564241817921965</c:v>
                </c:pt>
                <c:pt idx="10691">
                  <c:v>0.16549949978562239</c:v>
                </c:pt>
                <c:pt idx="10692">
                  <c:v>0.16535658139202514</c:v>
                </c:pt>
                <c:pt idx="10693">
                  <c:v>0.16521366299842788</c:v>
                </c:pt>
                <c:pt idx="10694">
                  <c:v>0.16507074460483062</c:v>
                </c:pt>
                <c:pt idx="10695">
                  <c:v>0.16492782621123336</c:v>
                </c:pt>
                <c:pt idx="10696">
                  <c:v>0.16478490781763611</c:v>
                </c:pt>
                <c:pt idx="10697">
                  <c:v>0.16478490781763611</c:v>
                </c:pt>
                <c:pt idx="10698">
                  <c:v>0.16464198942403885</c:v>
                </c:pt>
                <c:pt idx="10699">
                  <c:v>0.16449907103044159</c:v>
                </c:pt>
                <c:pt idx="10700">
                  <c:v>0.16435615263684433</c:v>
                </c:pt>
                <c:pt idx="10701">
                  <c:v>0.16421323424324707</c:v>
                </c:pt>
                <c:pt idx="10702">
                  <c:v>0.16407031584964982</c:v>
                </c:pt>
                <c:pt idx="10703">
                  <c:v>0.16392739745605256</c:v>
                </c:pt>
                <c:pt idx="10704">
                  <c:v>0.16392739745605256</c:v>
                </c:pt>
                <c:pt idx="10705">
                  <c:v>0.1637844790624553</c:v>
                </c:pt>
                <c:pt idx="10706">
                  <c:v>0.16364156066885804</c:v>
                </c:pt>
                <c:pt idx="10707">
                  <c:v>0.16349864227526079</c:v>
                </c:pt>
                <c:pt idx="10708">
                  <c:v>0.16349864227526079</c:v>
                </c:pt>
                <c:pt idx="10709">
                  <c:v>0.16335572388166353</c:v>
                </c:pt>
                <c:pt idx="10710">
                  <c:v>0.16335572388166353</c:v>
                </c:pt>
                <c:pt idx="10711">
                  <c:v>0.16321280548806627</c:v>
                </c:pt>
                <c:pt idx="10712">
                  <c:v>0.16306988709446901</c:v>
                </c:pt>
                <c:pt idx="10713">
                  <c:v>0.16292696870087175</c:v>
                </c:pt>
                <c:pt idx="10714">
                  <c:v>0.1627840503072745</c:v>
                </c:pt>
                <c:pt idx="10715">
                  <c:v>0.16264113191367724</c:v>
                </c:pt>
                <c:pt idx="10716">
                  <c:v>0.16249821352007998</c:v>
                </c:pt>
                <c:pt idx="10717">
                  <c:v>0.16235529512648272</c:v>
                </c:pt>
                <c:pt idx="10718">
                  <c:v>0.16221237673288558</c:v>
                </c:pt>
                <c:pt idx="10719">
                  <c:v>0.16206945833928832</c:v>
                </c:pt>
                <c:pt idx="10720">
                  <c:v>0.16192653994569106</c:v>
                </c:pt>
                <c:pt idx="10721">
                  <c:v>0.1617836215520938</c:v>
                </c:pt>
                <c:pt idx="10722">
                  <c:v>0.16164070315849655</c:v>
                </c:pt>
                <c:pt idx="10723">
                  <c:v>0.16164070315849655</c:v>
                </c:pt>
                <c:pt idx="10724">
                  <c:v>0.16164070315849655</c:v>
                </c:pt>
                <c:pt idx="10725">
                  <c:v>0.16149778476489929</c:v>
                </c:pt>
                <c:pt idx="10726">
                  <c:v>0.16135486637130203</c:v>
                </c:pt>
                <c:pt idx="10727">
                  <c:v>0.16121194797770477</c:v>
                </c:pt>
                <c:pt idx="10728">
                  <c:v>0.16106902958410751</c:v>
                </c:pt>
                <c:pt idx="10729">
                  <c:v>0.16092611119051026</c:v>
                </c:pt>
                <c:pt idx="10730">
                  <c:v>0.160783192796913</c:v>
                </c:pt>
                <c:pt idx="10731">
                  <c:v>0.16064027440331574</c:v>
                </c:pt>
                <c:pt idx="10732">
                  <c:v>0.16049735600971848</c:v>
                </c:pt>
                <c:pt idx="10733">
                  <c:v>0.16035443761612123</c:v>
                </c:pt>
                <c:pt idx="10734">
                  <c:v>0.16021151922252397</c:v>
                </c:pt>
                <c:pt idx="10735">
                  <c:v>0.16006860082892671</c:v>
                </c:pt>
                <c:pt idx="10736">
                  <c:v>0.15992568243532945</c:v>
                </c:pt>
                <c:pt idx="10737">
                  <c:v>0.15978276404173219</c:v>
                </c:pt>
                <c:pt idx="10738">
                  <c:v>0.15978276404173219</c:v>
                </c:pt>
                <c:pt idx="10739">
                  <c:v>0.15963984564813494</c:v>
                </c:pt>
                <c:pt idx="10740">
                  <c:v>0.15949692725453768</c:v>
                </c:pt>
                <c:pt idx="10741">
                  <c:v>0.15935400886094042</c:v>
                </c:pt>
                <c:pt idx="10742">
                  <c:v>0.15921109046734316</c:v>
                </c:pt>
                <c:pt idx="10743">
                  <c:v>0.15906817207374591</c:v>
                </c:pt>
                <c:pt idx="10744">
                  <c:v>0.15892525368014865</c:v>
                </c:pt>
                <c:pt idx="10745">
                  <c:v>0.15878233528655139</c:v>
                </c:pt>
                <c:pt idx="10746">
                  <c:v>0.15863941689295413</c:v>
                </c:pt>
                <c:pt idx="10747">
                  <c:v>0.15849649849935687</c:v>
                </c:pt>
                <c:pt idx="10748">
                  <c:v>0.15835358010575962</c:v>
                </c:pt>
                <c:pt idx="10749">
                  <c:v>0.15821066171216236</c:v>
                </c:pt>
                <c:pt idx="10750">
                  <c:v>0.1580677433185651</c:v>
                </c:pt>
                <c:pt idx="10751">
                  <c:v>0.15792482492496784</c:v>
                </c:pt>
                <c:pt idx="10752">
                  <c:v>0.15778190653137059</c:v>
                </c:pt>
                <c:pt idx="10753">
                  <c:v>0.15763898813777333</c:v>
                </c:pt>
                <c:pt idx="10754">
                  <c:v>0.15749606974417607</c:v>
                </c:pt>
                <c:pt idx="10755">
                  <c:v>0.15735315135057881</c:v>
                </c:pt>
                <c:pt idx="10756">
                  <c:v>0.15735315135057881</c:v>
                </c:pt>
                <c:pt idx="10757">
                  <c:v>0.15721023295698155</c:v>
                </c:pt>
                <c:pt idx="10758">
                  <c:v>0.1570673145633843</c:v>
                </c:pt>
                <c:pt idx="10759">
                  <c:v>0.15692439616978704</c:v>
                </c:pt>
                <c:pt idx="10760">
                  <c:v>0.15678147777618978</c:v>
                </c:pt>
                <c:pt idx="10761">
                  <c:v>0.15663855938259252</c:v>
                </c:pt>
                <c:pt idx="10762">
                  <c:v>0.15649564098899527</c:v>
                </c:pt>
                <c:pt idx="10763">
                  <c:v>0.15635272259539801</c:v>
                </c:pt>
                <c:pt idx="10764">
                  <c:v>0.15620980420180075</c:v>
                </c:pt>
                <c:pt idx="10765">
                  <c:v>0.15606688580820349</c:v>
                </c:pt>
                <c:pt idx="10766">
                  <c:v>0.15592396741460623</c:v>
                </c:pt>
                <c:pt idx="10767">
                  <c:v>0.15578104902100898</c:v>
                </c:pt>
                <c:pt idx="10768">
                  <c:v>0.15563813062741172</c:v>
                </c:pt>
                <c:pt idx="10769">
                  <c:v>0.15563813062741172</c:v>
                </c:pt>
                <c:pt idx="10770">
                  <c:v>0.15563813062741172</c:v>
                </c:pt>
                <c:pt idx="10771">
                  <c:v>0.15563813062741172</c:v>
                </c:pt>
                <c:pt idx="10772">
                  <c:v>0.15549521223381446</c:v>
                </c:pt>
                <c:pt idx="10773">
                  <c:v>0.15549521223381446</c:v>
                </c:pt>
                <c:pt idx="10774">
                  <c:v>0.1553522938402172</c:v>
                </c:pt>
                <c:pt idx="10775">
                  <c:v>0.15520937544661995</c:v>
                </c:pt>
                <c:pt idx="10776">
                  <c:v>0.15506645705302269</c:v>
                </c:pt>
                <c:pt idx="10777">
                  <c:v>0.15492353865942543</c:v>
                </c:pt>
                <c:pt idx="10778">
                  <c:v>0.15478062026582817</c:v>
                </c:pt>
                <c:pt idx="10779">
                  <c:v>0.15463770187223091</c:v>
                </c:pt>
                <c:pt idx="10780">
                  <c:v>0.15449478347863366</c:v>
                </c:pt>
                <c:pt idx="10781">
                  <c:v>0.1543518650850364</c:v>
                </c:pt>
                <c:pt idx="10782">
                  <c:v>0.15420894669143914</c:v>
                </c:pt>
                <c:pt idx="10783">
                  <c:v>0.15406602829784188</c:v>
                </c:pt>
                <c:pt idx="10784">
                  <c:v>0.15406602829784188</c:v>
                </c:pt>
                <c:pt idx="10785">
                  <c:v>0.15392310990424463</c:v>
                </c:pt>
                <c:pt idx="10786">
                  <c:v>0.15378019151064737</c:v>
                </c:pt>
                <c:pt idx="10787">
                  <c:v>0.15363727311705011</c:v>
                </c:pt>
                <c:pt idx="10788">
                  <c:v>0.15349435472345296</c:v>
                </c:pt>
                <c:pt idx="10789">
                  <c:v>0.15335143632985571</c:v>
                </c:pt>
                <c:pt idx="10790">
                  <c:v>0.15320851793625845</c:v>
                </c:pt>
                <c:pt idx="10791">
                  <c:v>0.15306559954266119</c:v>
                </c:pt>
                <c:pt idx="10792">
                  <c:v>0.15292268114906393</c:v>
                </c:pt>
                <c:pt idx="10793">
                  <c:v>0.15277976275546667</c:v>
                </c:pt>
                <c:pt idx="10794">
                  <c:v>0.15263684436186942</c:v>
                </c:pt>
                <c:pt idx="10795">
                  <c:v>0.15249392596827216</c:v>
                </c:pt>
                <c:pt idx="10796">
                  <c:v>0.1523510075746749</c:v>
                </c:pt>
                <c:pt idx="10797">
                  <c:v>0.15220808918107764</c:v>
                </c:pt>
                <c:pt idx="10798">
                  <c:v>0.15206517078748039</c:v>
                </c:pt>
                <c:pt idx="10799">
                  <c:v>0.15192225239388313</c:v>
                </c:pt>
                <c:pt idx="10800">
                  <c:v>0.15177933400028587</c:v>
                </c:pt>
                <c:pt idx="10801">
                  <c:v>0.15163641560668861</c:v>
                </c:pt>
                <c:pt idx="10802">
                  <c:v>0.15149349721309135</c:v>
                </c:pt>
                <c:pt idx="10803">
                  <c:v>0.1513505788194941</c:v>
                </c:pt>
                <c:pt idx="10804">
                  <c:v>0.15120766042589684</c:v>
                </c:pt>
                <c:pt idx="10805">
                  <c:v>0.15106474203229958</c:v>
                </c:pt>
                <c:pt idx="10806">
                  <c:v>0.15092182363870232</c:v>
                </c:pt>
                <c:pt idx="10807">
                  <c:v>0.15077890524510507</c:v>
                </c:pt>
                <c:pt idx="10808">
                  <c:v>0.15063598685150781</c:v>
                </c:pt>
                <c:pt idx="10809">
                  <c:v>0.15049306845791055</c:v>
                </c:pt>
                <c:pt idx="10810">
                  <c:v>0.15035015006431329</c:v>
                </c:pt>
                <c:pt idx="10811">
                  <c:v>0.15020723167071603</c:v>
                </c:pt>
                <c:pt idx="10812">
                  <c:v>0.15006431327711878</c:v>
                </c:pt>
                <c:pt idx="10813">
                  <c:v>0.14992139488352152</c:v>
                </c:pt>
                <c:pt idx="10814">
                  <c:v>0.14977847648992426</c:v>
                </c:pt>
                <c:pt idx="10815">
                  <c:v>0.149635558096327</c:v>
                </c:pt>
                <c:pt idx="10816">
                  <c:v>0.14949263970272975</c:v>
                </c:pt>
                <c:pt idx="10817">
                  <c:v>0.14949263970272975</c:v>
                </c:pt>
                <c:pt idx="10818">
                  <c:v>0.14934972130913249</c:v>
                </c:pt>
                <c:pt idx="10819">
                  <c:v>0.14920680291553523</c:v>
                </c:pt>
                <c:pt idx="10820">
                  <c:v>0.14906388452193797</c:v>
                </c:pt>
                <c:pt idx="10821">
                  <c:v>0.14892096612834071</c:v>
                </c:pt>
                <c:pt idx="10822">
                  <c:v>0.14877804773474346</c:v>
                </c:pt>
                <c:pt idx="10823">
                  <c:v>0.1486351293411462</c:v>
                </c:pt>
                <c:pt idx="10824">
                  <c:v>0.14849221094754894</c:v>
                </c:pt>
                <c:pt idx="10825">
                  <c:v>0.14834929255395168</c:v>
                </c:pt>
                <c:pt idx="10826">
                  <c:v>0.14820637416035443</c:v>
                </c:pt>
                <c:pt idx="10827">
                  <c:v>0.14806345576675717</c:v>
                </c:pt>
                <c:pt idx="10828">
                  <c:v>0.14792053737315991</c:v>
                </c:pt>
                <c:pt idx="10829">
                  <c:v>0.14777761897956265</c:v>
                </c:pt>
                <c:pt idx="10830">
                  <c:v>0.14763470058596539</c:v>
                </c:pt>
                <c:pt idx="10831">
                  <c:v>0.14749178219236814</c:v>
                </c:pt>
                <c:pt idx="10832">
                  <c:v>0.14734886379877088</c:v>
                </c:pt>
                <c:pt idx="10833">
                  <c:v>0.14720594540517362</c:v>
                </c:pt>
                <c:pt idx="10834">
                  <c:v>0.14706302701157636</c:v>
                </c:pt>
                <c:pt idx="10835">
                  <c:v>0.14692010861797911</c:v>
                </c:pt>
                <c:pt idx="10836">
                  <c:v>0.14677719022438185</c:v>
                </c:pt>
                <c:pt idx="10837">
                  <c:v>0.14663427183078459</c:v>
                </c:pt>
                <c:pt idx="10838">
                  <c:v>0.14649135343718733</c:v>
                </c:pt>
                <c:pt idx="10839">
                  <c:v>0.14634843504359007</c:v>
                </c:pt>
                <c:pt idx="10840">
                  <c:v>0.14620551664999282</c:v>
                </c:pt>
                <c:pt idx="10841">
                  <c:v>0.14606259825639556</c:v>
                </c:pt>
                <c:pt idx="10842">
                  <c:v>0.1459196798627983</c:v>
                </c:pt>
                <c:pt idx="10843">
                  <c:v>0.1459196798627983</c:v>
                </c:pt>
                <c:pt idx="10844">
                  <c:v>0.14577676146920104</c:v>
                </c:pt>
                <c:pt idx="10845">
                  <c:v>0.14563384307560379</c:v>
                </c:pt>
                <c:pt idx="10846">
                  <c:v>0.14549092468200653</c:v>
                </c:pt>
                <c:pt idx="10847">
                  <c:v>0.14549092468200653</c:v>
                </c:pt>
                <c:pt idx="10848">
                  <c:v>0.14534800628840927</c:v>
                </c:pt>
                <c:pt idx="10849">
                  <c:v>0.14534800628840927</c:v>
                </c:pt>
                <c:pt idx="10850">
                  <c:v>0.14520508789481201</c:v>
                </c:pt>
                <c:pt idx="10851">
                  <c:v>0.14506216950121475</c:v>
                </c:pt>
                <c:pt idx="10852">
                  <c:v>0.1449192511076175</c:v>
                </c:pt>
                <c:pt idx="10853">
                  <c:v>0.14477633271402024</c:v>
                </c:pt>
                <c:pt idx="10854">
                  <c:v>0.14463341432042309</c:v>
                </c:pt>
                <c:pt idx="10855">
                  <c:v>0.14449049592682583</c:v>
                </c:pt>
                <c:pt idx="10856">
                  <c:v>0.14434757753322858</c:v>
                </c:pt>
                <c:pt idx="10857">
                  <c:v>0.14420465913963132</c:v>
                </c:pt>
                <c:pt idx="10858">
                  <c:v>0.14406174074603406</c:v>
                </c:pt>
                <c:pt idx="10859">
                  <c:v>0.1439188223524368</c:v>
                </c:pt>
                <c:pt idx="10860">
                  <c:v>0.1439188223524368</c:v>
                </c:pt>
                <c:pt idx="10861">
                  <c:v>0.14377590395883955</c:v>
                </c:pt>
                <c:pt idx="10862">
                  <c:v>0.14377590395883955</c:v>
                </c:pt>
                <c:pt idx="10863">
                  <c:v>0.14363298556524229</c:v>
                </c:pt>
                <c:pt idx="10864">
                  <c:v>0.14349006717164503</c:v>
                </c:pt>
                <c:pt idx="10865">
                  <c:v>0.14334714877804777</c:v>
                </c:pt>
                <c:pt idx="10866">
                  <c:v>0.14320423038445051</c:v>
                </c:pt>
                <c:pt idx="10867">
                  <c:v>0.14306131199085326</c:v>
                </c:pt>
                <c:pt idx="10868">
                  <c:v>0.142918393597256</c:v>
                </c:pt>
                <c:pt idx="10869">
                  <c:v>0.14277547520365874</c:v>
                </c:pt>
                <c:pt idx="10870">
                  <c:v>0.14263255681006148</c:v>
                </c:pt>
                <c:pt idx="10871">
                  <c:v>0.14263255681006148</c:v>
                </c:pt>
                <c:pt idx="10872">
                  <c:v>0.14248963841646423</c:v>
                </c:pt>
                <c:pt idx="10873">
                  <c:v>0.14234672002286697</c:v>
                </c:pt>
                <c:pt idx="10874">
                  <c:v>0.14220380162926971</c:v>
                </c:pt>
                <c:pt idx="10875">
                  <c:v>0.14206088323567245</c:v>
                </c:pt>
                <c:pt idx="10876">
                  <c:v>0.14206088323567245</c:v>
                </c:pt>
                <c:pt idx="10877">
                  <c:v>0.14191796484207519</c:v>
                </c:pt>
                <c:pt idx="10878">
                  <c:v>0.14177504644847794</c:v>
                </c:pt>
                <c:pt idx="10879">
                  <c:v>0.14177504644847794</c:v>
                </c:pt>
                <c:pt idx="10880">
                  <c:v>0.14177504644847794</c:v>
                </c:pt>
                <c:pt idx="10881">
                  <c:v>0.14163212805488068</c:v>
                </c:pt>
                <c:pt idx="10882">
                  <c:v>0.14148920966128342</c:v>
                </c:pt>
                <c:pt idx="10883">
                  <c:v>0.14134629126768616</c:v>
                </c:pt>
                <c:pt idx="10884">
                  <c:v>0.14134629126768616</c:v>
                </c:pt>
                <c:pt idx="10885">
                  <c:v>0.14134629126768616</c:v>
                </c:pt>
                <c:pt idx="10886">
                  <c:v>0.14120337287408891</c:v>
                </c:pt>
                <c:pt idx="10887">
                  <c:v>0.14106045448049165</c:v>
                </c:pt>
                <c:pt idx="10888">
                  <c:v>0.14091753608689439</c:v>
                </c:pt>
                <c:pt idx="10889">
                  <c:v>0.14077461769329713</c:v>
                </c:pt>
                <c:pt idx="10890">
                  <c:v>0.14063169929969987</c:v>
                </c:pt>
                <c:pt idx="10891">
                  <c:v>0.14048878090610262</c:v>
                </c:pt>
                <c:pt idx="10892">
                  <c:v>0.14034586251250536</c:v>
                </c:pt>
                <c:pt idx="10893">
                  <c:v>0.1402029441189081</c:v>
                </c:pt>
                <c:pt idx="10894">
                  <c:v>0.14006002572531084</c:v>
                </c:pt>
                <c:pt idx="10895">
                  <c:v>0.13991710733171359</c:v>
                </c:pt>
                <c:pt idx="10896">
                  <c:v>0.13977418893811633</c:v>
                </c:pt>
                <c:pt idx="10897">
                  <c:v>0.13963127054451907</c:v>
                </c:pt>
                <c:pt idx="10898">
                  <c:v>0.13948835215092181</c:v>
                </c:pt>
                <c:pt idx="10899">
                  <c:v>0.13934543375732455</c:v>
                </c:pt>
                <c:pt idx="10900">
                  <c:v>0.1392025153637273</c:v>
                </c:pt>
                <c:pt idx="10901">
                  <c:v>0.13905959697013004</c:v>
                </c:pt>
                <c:pt idx="10902">
                  <c:v>0.13891667857653278</c:v>
                </c:pt>
                <c:pt idx="10903">
                  <c:v>0.13877376018293552</c:v>
                </c:pt>
                <c:pt idx="10904">
                  <c:v>0.13863084178933827</c:v>
                </c:pt>
                <c:pt idx="10905">
                  <c:v>0.13848792339574101</c:v>
                </c:pt>
                <c:pt idx="10906">
                  <c:v>0.13834500500214375</c:v>
                </c:pt>
                <c:pt idx="10907">
                  <c:v>0.13820208660854649</c:v>
                </c:pt>
                <c:pt idx="10908">
                  <c:v>0.13805916821494923</c:v>
                </c:pt>
                <c:pt idx="10909">
                  <c:v>0.13791624982135198</c:v>
                </c:pt>
                <c:pt idx="10910">
                  <c:v>0.13777333142775472</c:v>
                </c:pt>
                <c:pt idx="10911">
                  <c:v>0.13763041303415746</c:v>
                </c:pt>
                <c:pt idx="10912">
                  <c:v>0.1374874946405602</c:v>
                </c:pt>
                <c:pt idx="10913">
                  <c:v>0.13734457624696295</c:v>
                </c:pt>
                <c:pt idx="10914">
                  <c:v>0.13720165785336569</c:v>
                </c:pt>
                <c:pt idx="10915">
                  <c:v>0.13720165785336569</c:v>
                </c:pt>
                <c:pt idx="10916">
                  <c:v>0.13705873945976843</c:v>
                </c:pt>
                <c:pt idx="10917">
                  <c:v>0.13691582106617117</c:v>
                </c:pt>
                <c:pt idx="10918">
                  <c:v>0.13677290267257391</c:v>
                </c:pt>
                <c:pt idx="10919">
                  <c:v>0.13662998427897666</c:v>
                </c:pt>
                <c:pt idx="10920">
                  <c:v>0.1364870658853794</c:v>
                </c:pt>
                <c:pt idx="10921">
                  <c:v>0.13634414749178214</c:v>
                </c:pt>
                <c:pt idx="10922">
                  <c:v>0.13620122909818488</c:v>
                </c:pt>
                <c:pt idx="10923">
                  <c:v>0.13605831070458763</c:v>
                </c:pt>
                <c:pt idx="10924">
                  <c:v>0.13591539231099048</c:v>
                </c:pt>
                <c:pt idx="10925">
                  <c:v>0.13591539231099048</c:v>
                </c:pt>
                <c:pt idx="10926">
                  <c:v>0.13577247391739322</c:v>
                </c:pt>
                <c:pt idx="10927">
                  <c:v>0.13577247391739322</c:v>
                </c:pt>
                <c:pt idx="10928">
                  <c:v>0.13562955552379596</c:v>
                </c:pt>
                <c:pt idx="10929">
                  <c:v>0.13548663713019871</c:v>
                </c:pt>
                <c:pt idx="10930">
                  <c:v>0.13534371873660145</c:v>
                </c:pt>
                <c:pt idx="10931">
                  <c:v>0.13534371873660145</c:v>
                </c:pt>
                <c:pt idx="10932">
                  <c:v>0.13520080034300419</c:v>
                </c:pt>
                <c:pt idx="10933">
                  <c:v>0.13505788194940693</c:v>
                </c:pt>
                <c:pt idx="10934">
                  <c:v>0.13491496355580967</c:v>
                </c:pt>
                <c:pt idx="10935">
                  <c:v>0.13491496355580967</c:v>
                </c:pt>
                <c:pt idx="10936">
                  <c:v>0.13477204516221242</c:v>
                </c:pt>
                <c:pt idx="10937">
                  <c:v>0.13462912676861516</c:v>
                </c:pt>
                <c:pt idx="10938">
                  <c:v>0.1344862083750179</c:v>
                </c:pt>
                <c:pt idx="10939">
                  <c:v>0.1344862083750179</c:v>
                </c:pt>
                <c:pt idx="10940">
                  <c:v>0.13434328998142064</c:v>
                </c:pt>
                <c:pt idx="10941">
                  <c:v>0.13420037158782339</c:v>
                </c:pt>
                <c:pt idx="10942">
                  <c:v>0.13405745319422613</c:v>
                </c:pt>
                <c:pt idx="10943">
                  <c:v>0.13405745319422613</c:v>
                </c:pt>
                <c:pt idx="10944">
                  <c:v>0.13391453480062887</c:v>
                </c:pt>
                <c:pt idx="10945">
                  <c:v>0.13377161640703161</c:v>
                </c:pt>
                <c:pt idx="10946">
                  <c:v>0.13362869801343435</c:v>
                </c:pt>
                <c:pt idx="10947">
                  <c:v>0.1334857796198371</c:v>
                </c:pt>
                <c:pt idx="10948">
                  <c:v>0.13334286122623984</c:v>
                </c:pt>
                <c:pt idx="10949">
                  <c:v>0.13319994283264258</c:v>
                </c:pt>
                <c:pt idx="10950">
                  <c:v>0.13305702443904532</c:v>
                </c:pt>
                <c:pt idx="10951">
                  <c:v>0.13291410604544807</c:v>
                </c:pt>
                <c:pt idx="10952">
                  <c:v>0.13277118765185081</c:v>
                </c:pt>
                <c:pt idx="10953">
                  <c:v>0.13262826925825355</c:v>
                </c:pt>
                <c:pt idx="10954">
                  <c:v>0.13248535086465629</c:v>
                </c:pt>
                <c:pt idx="10955">
                  <c:v>0.13248535086465629</c:v>
                </c:pt>
                <c:pt idx="10956">
                  <c:v>0.13248535086465629</c:v>
                </c:pt>
                <c:pt idx="10957">
                  <c:v>0.13234243247105903</c:v>
                </c:pt>
                <c:pt idx="10958">
                  <c:v>0.13219951407746178</c:v>
                </c:pt>
                <c:pt idx="10959">
                  <c:v>0.13205659568386452</c:v>
                </c:pt>
                <c:pt idx="10960">
                  <c:v>0.13191367729026726</c:v>
                </c:pt>
                <c:pt idx="10961">
                  <c:v>0.13177075889667</c:v>
                </c:pt>
                <c:pt idx="10962">
                  <c:v>0.13162784050307275</c:v>
                </c:pt>
                <c:pt idx="10963">
                  <c:v>0.13148492210947549</c:v>
                </c:pt>
                <c:pt idx="10964">
                  <c:v>0.13134200371587823</c:v>
                </c:pt>
                <c:pt idx="10965">
                  <c:v>0.13119908532228097</c:v>
                </c:pt>
                <c:pt idx="10966">
                  <c:v>0.13105616692868371</c:v>
                </c:pt>
                <c:pt idx="10967">
                  <c:v>0.13091324853508646</c:v>
                </c:pt>
                <c:pt idx="10968">
                  <c:v>0.1307703301414892</c:v>
                </c:pt>
                <c:pt idx="10969">
                  <c:v>0.13062741174789194</c:v>
                </c:pt>
                <c:pt idx="10970">
                  <c:v>0.13048449335429468</c:v>
                </c:pt>
                <c:pt idx="10971">
                  <c:v>0.13034157496069743</c:v>
                </c:pt>
                <c:pt idx="10972">
                  <c:v>0.13019865656710017</c:v>
                </c:pt>
                <c:pt idx="10973">
                  <c:v>0.13005573817350291</c:v>
                </c:pt>
                <c:pt idx="10974">
                  <c:v>0.12991281977990565</c:v>
                </c:pt>
                <c:pt idx="10975">
                  <c:v>0.12976990138630839</c:v>
                </c:pt>
                <c:pt idx="10976">
                  <c:v>0.12962698299271114</c:v>
                </c:pt>
                <c:pt idx="10977">
                  <c:v>0.12948406459911388</c:v>
                </c:pt>
                <c:pt idx="10978">
                  <c:v>0.12934114620551662</c:v>
                </c:pt>
                <c:pt idx="10979">
                  <c:v>0.12919822781191936</c:v>
                </c:pt>
                <c:pt idx="10980">
                  <c:v>0.12905530941832211</c:v>
                </c:pt>
                <c:pt idx="10981">
                  <c:v>0.12905530941832211</c:v>
                </c:pt>
                <c:pt idx="10982">
                  <c:v>0.12891239102472485</c:v>
                </c:pt>
                <c:pt idx="10983">
                  <c:v>0.12891239102472485</c:v>
                </c:pt>
                <c:pt idx="10984">
                  <c:v>0.12876947263112759</c:v>
                </c:pt>
                <c:pt idx="10985">
                  <c:v>0.12862655423753033</c:v>
                </c:pt>
                <c:pt idx="10986">
                  <c:v>0.12848363584393308</c:v>
                </c:pt>
                <c:pt idx="10987">
                  <c:v>0.12834071745033582</c:v>
                </c:pt>
                <c:pt idx="10988">
                  <c:v>0.12834071745033582</c:v>
                </c:pt>
                <c:pt idx="10989">
                  <c:v>0.12819779905673856</c:v>
                </c:pt>
                <c:pt idx="10990">
                  <c:v>0.1280548806631413</c:v>
                </c:pt>
                <c:pt idx="10991">
                  <c:v>0.12791196226954404</c:v>
                </c:pt>
                <c:pt idx="10992">
                  <c:v>0.12791196226954404</c:v>
                </c:pt>
                <c:pt idx="10993">
                  <c:v>0.12776904387594679</c:v>
                </c:pt>
                <c:pt idx="10994">
                  <c:v>0.12776904387594679</c:v>
                </c:pt>
                <c:pt idx="10995">
                  <c:v>0.12762612548234953</c:v>
                </c:pt>
                <c:pt idx="10996">
                  <c:v>0.12748320708875227</c:v>
                </c:pt>
                <c:pt idx="10997">
                  <c:v>0.12734028869515501</c:v>
                </c:pt>
                <c:pt idx="10998">
                  <c:v>0.12734028869515501</c:v>
                </c:pt>
                <c:pt idx="10999">
                  <c:v>0.12719737030155776</c:v>
                </c:pt>
                <c:pt idx="11000">
                  <c:v>0.12705445190796061</c:v>
                </c:pt>
                <c:pt idx="11001">
                  <c:v>0.12691153351436335</c:v>
                </c:pt>
                <c:pt idx="11002">
                  <c:v>0.12676861512076609</c:v>
                </c:pt>
                <c:pt idx="11003">
                  <c:v>0.12662569672716883</c:v>
                </c:pt>
                <c:pt idx="11004">
                  <c:v>0.12648277833357158</c:v>
                </c:pt>
                <c:pt idx="11005">
                  <c:v>0.12633985993997432</c:v>
                </c:pt>
                <c:pt idx="11006">
                  <c:v>0.12619694154637706</c:v>
                </c:pt>
                <c:pt idx="11007">
                  <c:v>0.1260540231527798</c:v>
                </c:pt>
                <c:pt idx="11008">
                  <c:v>0.12591110475918255</c:v>
                </c:pt>
                <c:pt idx="11009">
                  <c:v>0.12576818636558529</c:v>
                </c:pt>
                <c:pt idx="11010">
                  <c:v>0.12562526797198803</c:v>
                </c:pt>
                <c:pt idx="11011">
                  <c:v>0.12548234957839077</c:v>
                </c:pt>
                <c:pt idx="11012">
                  <c:v>0.12533943118479351</c:v>
                </c:pt>
                <c:pt idx="11013">
                  <c:v>0.12519651279119626</c:v>
                </c:pt>
                <c:pt idx="11014">
                  <c:v>0.125053594397599</c:v>
                </c:pt>
                <c:pt idx="11015">
                  <c:v>0.12491067600400174</c:v>
                </c:pt>
                <c:pt idx="11016">
                  <c:v>0.12491067600400174</c:v>
                </c:pt>
                <c:pt idx="11017">
                  <c:v>0.12476775761040448</c:v>
                </c:pt>
                <c:pt idx="11018">
                  <c:v>0.12462483921680723</c:v>
                </c:pt>
                <c:pt idx="11019">
                  <c:v>0.12462483921680723</c:v>
                </c:pt>
                <c:pt idx="11020">
                  <c:v>0.12448192082320997</c:v>
                </c:pt>
                <c:pt idx="11021">
                  <c:v>0.12433900242961271</c:v>
                </c:pt>
                <c:pt idx="11022">
                  <c:v>0.12419608403601545</c:v>
                </c:pt>
                <c:pt idx="11023">
                  <c:v>0.12405316564241819</c:v>
                </c:pt>
                <c:pt idx="11024">
                  <c:v>0.12391024724882094</c:v>
                </c:pt>
                <c:pt idx="11025">
                  <c:v>0.12376732885522368</c:v>
                </c:pt>
                <c:pt idx="11026">
                  <c:v>0.12362441046162642</c:v>
                </c:pt>
                <c:pt idx="11027">
                  <c:v>0.12348149206802916</c:v>
                </c:pt>
                <c:pt idx="11028">
                  <c:v>0.12333857367443191</c:v>
                </c:pt>
                <c:pt idx="11029">
                  <c:v>0.12319565528083465</c:v>
                </c:pt>
                <c:pt idx="11030">
                  <c:v>0.12319565528083465</c:v>
                </c:pt>
                <c:pt idx="11031">
                  <c:v>0.12305273688723739</c:v>
                </c:pt>
                <c:pt idx="11032">
                  <c:v>0.12290981849364013</c:v>
                </c:pt>
                <c:pt idx="11033">
                  <c:v>0.12276690010004288</c:v>
                </c:pt>
                <c:pt idx="11034">
                  <c:v>0.12276690010004288</c:v>
                </c:pt>
                <c:pt idx="11035">
                  <c:v>0.12262398170644562</c:v>
                </c:pt>
                <c:pt idx="11036">
                  <c:v>0.12248106331284836</c:v>
                </c:pt>
                <c:pt idx="11037">
                  <c:v>0.12248106331284836</c:v>
                </c:pt>
                <c:pt idx="11038">
                  <c:v>0.1223381449192511</c:v>
                </c:pt>
                <c:pt idx="11039">
                  <c:v>0.12219522652565384</c:v>
                </c:pt>
                <c:pt idx="11040">
                  <c:v>0.12205230813205659</c:v>
                </c:pt>
                <c:pt idx="11041">
                  <c:v>0.12190938973845933</c:v>
                </c:pt>
                <c:pt idx="11042">
                  <c:v>0.12190938973845933</c:v>
                </c:pt>
                <c:pt idx="11043">
                  <c:v>0.12190938973845933</c:v>
                </c:pt>
                <c:pt idx="11044">
                  <c:v>0.12176647134486207</c:v>
                </c:pt>
                <c:pt idx="11045">
                  <c:v>0.12162355295126481</c:v>
                </c:pt>
                <c:pt idx="11046">
                  <c:v>0.12148063455766756</c:v>
                </c:pt>
                <c:pt idx="11047">
                  <c:v>0.1213377161640703</c:v>
                </c:pt>
                <c:pt idx="11048">
                  <c:v>0.12119479777047304</c:v>
                </c:pt>
                <c:pt idx="11049">
                  <c:v>0.12105187937687578</c:v>
                </c:pt>
                <c:pt idx="11050">
                  <c:v>0.12090896098327852</c:v>
                </c:pt>
                <c:pt idx="11051">
                  <c:v>0.12090896098327852</c:v>
                </c:pt>
                <c:pt idx="11052">
                  <c:v>0.12076604258968127</c:v>
                </c:pt>
                <c:pt idx="11053">
                  <c:v>0.12062312419608401</c:v>
                </c:pt>
                <c:pt idx="11054">
                  <c:v>0.12048020580248675</c:v>
                </c:pt>
                <c:pt idx="11055">
                  <c:v>0.12033728740888949</c:v>
                </c:pt>
                <c:pt idx="11056">
                  <c:v>0.12019436901529224</c:v>
                </c:pt>
                <c:pt idx="11057">
                  <c:v>0.12005145062169498</c:v>
                </c:pt>
                <c:pt idx="11058">
                  <c:v>0.11990853222809772</c:v>
                </c:pt>
                <c:pt idx="11059">
                  <c:v>0.11976561383450046</c:v>
                </c:pt>
                <c:pt idx="11060">
                  <c:v>0.1196226954409032</c:v>
                </c:pt>
                <c:pt idx="11061">
                  <c:v>0.11947977704730595</c:v>
                </c:pt>
                <c:pt idx="11062">
                  <c:v>0.11933685865370869</c:v>
                </c:pt>
                <c:pt idx="11063">
                  <c:v>0.11919394026011143</c:v>
                </c:pt>
                <c:pt idx="11064">
                  <c:v>0.11905102186651417</c:v>
                </c:pt>
                <c:pt idx="11065">
                  <c:v>0.11905102186651417</c:v>
                </c:pt>
                <c:pt idx="11066">
                  <c:v>0.11890810347291692</c:v>
                </c:pt>
                <c:pt idx="11067">
                  <c:v>0.11876518507931966</c:v>
                </c:pt>
                <c:pt idx="11068">
                  <c:v>0.1186222666857224</c:v>
                </c:pt>
                <c:pt idx="11069">
                  <c:v>0.11847934829212514</c:v>
                </c:pt>
                <c:pt idx="11070">
                  <c:v>0.11833642989852799</c:v>
                </c:pt>
                <c:pt idx="11071">
                  <c:v>0.11819351150493074</c:v>
                </c:pt>
                <c:pt idx="11072">
                  <c:v>0.11805059311133348</c:v>
                </c:pt>
                <c:pt idx="11073">
                  <c:v>0.11790767471773622</c:v>
                </c:pt>
                <c:pt idx="11074">
                  <c:v>0.11776475632413896</c:v>
                </c:pt>
                <c:pt idx="11075">
                  <c:v>0.11762183793054171</c:v>
                </c:pt>
                <c:pt idx="11076">
                  <c:v>0.11762183793054171</c:v>
                </c:pt>
                <c:pt idx="11077">
                  <c:v>0.11747891953694445</c:v>
                </c:pt>
                <c:pt idx="11078">
                  <c:v>0.11733600114334719</c:v>
                </c:pt>
                <c:pt idx="11079">
                  <c:v>0.11719308274974993</c:v>
                </c:pt>
                <c:pt idx="11080">
                  <c:v>0.11705016435615268</c:v>
                </c:pt>
                <c:pt idx="11081">
                  <c:v>0.11705016435615268</c:v>
                </c:pt>
                <c:pt idx="11082">
                  <c:v>0.11690724596255542</c:v>
                </c:pt>
                <c:pt idx="11083">
                  <c:v>0.11690724596255542</c:v>
                </c:pt>
                <c:pt idx="11084">
                  <c:v>0.11690724596255542</c:v>
                </c:pt>
                <c:pt idx="11085">
                  <c:v>0.11690724596255542</c:v>
                </c:pt>
                <c:pt idx="11086">
                  <c:v>0.11676432756895816</c:v>
                </c:pt>
                <c:pt idx="11087">
                  <c:v>0.11676432756895816</c:v>
                </c:pt>
                <c:pt idx="11088">
                  <c:v>0.1166214091753609</c:v>
                </c:pt>
                <c:pt idx="11089">
                  <c:v>0.11647849078176364</c:v>
                </c:pt>
                <c:pt idx="11090">
                  <c:v>0.11633557238816639</c:v>
                </c:pt>
                <c:pt idx="11091">
                  <c:v>0.11619265399456913</c:v>
                </c:pt>
                <c:pt idx="11092">
                  <c:v>0.11619265399456913</c:v>
                </c:pt>
                <c:pt idx="11093">
                  <c:v>0.11619265399456913</c:v>
                </c:pt>
                <c:pt idx="11094">
                  <c:v>0.11604973560097187</c:v>
                </c:pt>
                <c:pt idx="11095">
                  <c:v>0.11590681720737461</c:v>
                </c:pt>
                <c:pt idx="11096">
                  <c:v>0.11576389881377736</c:v>
                </c:pt>
                <c:pt idx="11097">
                  <c:v>0.11576389881377736</c:v>
                </c:pt>
                <c:pt idx="11098">
                  <c:v>0.1156209804201801</c:v>
                </c:pt>
                <c:pt idx="11099">
                  <c:v>0.11547806202658284</c:v>
                </c:pt>
                <c:pt idx="11100">
                  <c:v>0.11533514363298558</c:v>
                </c:pt>
                <c:pt idx="11101">
                  <c:v>0.11519222523938832</c:v>
                </c:pt>
                <c:pt idx="11102">
                  <c:v>0.11504930684579107</c:v>
                </c:pt>
                <c:pt idx="11103">
                  <c:v>0.11490638845219381</c:v>
                </c:pt>
                <c:pt idx="11104">
                  <c:v>0.11476347005859655</c:v>
                </c:pt>
                <c:pt idx="11105">
                  <c:v>0.11462055166499929</c:v>
                </c:pt>
                <c:pt idx="11106">
                  <c:v>0.11447763327140204</c:v>
                </c:pt>
                <c:pt idx="11107">
                  <c:v>0.11433471487780478</c:v>
                </c:pt>
                <c:pt idx="11108">
                  <c:v>0.11419179648420752</c:v>
                </c:pt>
                <c:pt idx="11109">
                  <c:v>0.11419179648420752</c:v>
                </c:pt>
                <c:pt idx="11110">
                  <c:v>0.11404887809061026</c:v>
                </c:pt>
                <c:pt idx="11111">
                  <c:v>0.113905959697013</c:v>
                </c:pt>
                <c:pt idx="11112">
                  <c:v>0.11376304130341575</c:v>
                </c:pt>
                <c:pt idx="11113">
                  <c:v>0.11362012290981849</c:v>
                </c:pt>
                <c:pt idx="11114">
                  <c:v>0.11347720451622123</c:v>
                </c:pt>
                <c:pt idx="11115">
                  <c:v>0.11333428612262397</c:v>
                </c:pt>
                <c:pt idx="11116">
                  <c:v>0.11319136772902672</c:v>
                </c:pt>
                <c:pt idx="11117">
                  <c:v>0.11304844933542946</c:v>
                </c:pt>
                <c:pt idx="11118">
                  <c:v>0.1129055309418322</c:v>
                </c:pt>
                <c:pt idx="11119">
                  <c:v>0.11276261254823494</c:v>
                </c:pt>
                <c:pt idx="11120">
                  <c:v>0.11261969415463768</c:v>
                </c:pt>
                <c:pt idx="11121">
                  <c:v>0.11247677576104043</c:v>
                </c:pt>
                <c:pt idx="11122">
                  <c:v>0.11233385736744317</c:v>
                </c:pt>
                <c:pt idx="11123">
                  <c:v>0.11233385736744317</c:v>
                </c:pt>
                <c:pt idx="11124">
                  <c:v>0.11233385736744317</c:v>
                </c:pt>
                <c:pt idx="11125">
                  <c:v>0.11219093897384591</c:v>
                </c:pt>
                <c:pt idx="11126">
                  <c:v>0.11219093897384591</c:v>
                </c:pt>
                <c:pt idx="11127">
                  <c:v>0.11204802058024865</c:v>
                </c:pt>
                <c:pt idx="11128">
                  <c:v>0.1119051021866514</c:v>
                </c:pt>
                <c:pt idx="11129">
                  <c:v>0.11176218379305414</c:v>
                </c:pt>
                <c:pt idx="11130">
                  <c:v>0.11161926539945688</c:v>
                </c:pt>
                <c:pt idx="11131">
                  <c:v>0.11147634700585962</c:v>
                </c:pt>
                <c:pt idx="11132">
                  <c:v>0.11133342861226236</c:v>
                </c:pt>
                <c:pt idx="11133">
                  <c:v>0.11119051021866511</c:v>
                </c:pt>
                <c:pt idx="11134">
                  <c:v>0.11104759182506785</c:v>
                </c:pt>
                <c:pt idx="11135">
                  <c:v>0.11090467343147059</c:v>
                </c:pt>
                <c:pt idx="11136">
                  <c:v>0.11076175503787333</c:v>
                </c:pt>
                <c:pt idx="11137">
                  <c:v>0.11061883664427608</c:v>
                </c:pt>
                <c:pt idx="11138">
                  <c:v>0.11047591825067882</c:v>
                </c:pt>
                <c:pt idx="11139">
                  <c:v>0.11033299985708156</c:v>
                </c:pt>
                <c:pt idx="11140">
                  <c:v>0.1101900814634843</c:v>
                </c:pt>
                <c:pt idx="11141">
                  <c:v>0.11004716306988704</c:v>
                </c:pt>
                <c:pt idx="11142">
                  <c:v>0.11004716306988704</c:v>
                </c:pt>
                <c:pt idx="11143">
                  <c:v>0.10990424467628979</c:v>
                </c:pt>
                <c:pt idx="11144">
                  <c:v>0.10976132628269253</c:v>
                </c:pt>
                <c:pt idx="11145">
                  <c:v>0.10961840788909538</c:v>
                </c:pt>
                <c:pt idx="11146">
                  <c:v>0.10961840788909538</c:v>
                </c:pt>
                <c:pt idx="11147">
                  <c:v>0.10947548949549812</c:v>
                </c:pt>
                <c:pt idx="11148">
                  <c:v>0.10933257110190087</c:v>
                </c:pt>
                <c:pt idx="11149">
                  <c:v>0.10933257110190087</c:v>
                </c:pt>
                <c:pt idx="11150">
                  <c:v>0.10918965270830361</c:v>
                </c:pt>
                <c:pt idx="11151">
                  <c:v>0.10918965270830361</c:v>
                </c:pt>
                <c:pt idx="11152">
                  <c:v>0.10904673431470635</c:v>
                </c:pt>
                <c:pt idx="11153">
                  <c:v>0.10890381592110909</c:v>
                </c:pt>
                <c:pt idx="11154">
                  <c:v>0.10876089752751184</c:v>
                </c:pt>
                <c:pt idx="11155">
                  <c:v>0.10861797913391458</c:v>
                </c:pt>
                <c:pt idx="11156">
                  <c:v>0.10847506074031732</c:v>
                </c:pt>
                <c:pt idx="11157">
                  <c:v>0.10833214234672006</c:v>
                </c:pt>
                <c:pt idx="11158">
                  <c:v>0.1081892239531228</c:v>
                </c:pt>
                <c:pt idx="11159">
                  <c:v>0.10804630555952555</c:v>
                </c:pt>
                <c:pt idx="11160">
                  <c:v>0.10790338716592829</c:v>
                </c:pt>
                <c:pt idx="11161">
                  <c:v>0.10776046877233103</c:v>
                </c:pt>
                <c:pt idx="11162">
                  <c:v>0.10776046877233103</c:v>
                </c:pt>
                <c:pt idx="11163">
                  <c:v>0.10761755037873377</c:v>
                </c:pt>
                <c:pt idx="11164">
                  <c:v>0.10761755037873377</c:v>
                </c:pt>
                <c:pt idx="11165">
                  <c:v>0.10747463198513652</c:v>
                </c:pt>
                <c:pt idx="11166">
                  <c:v>0.10733171359153926</c:v>
                </c:pt>
                <c:pt idx="11167">
                  <c:v>0.107188795197942</c:v>
                </c:pt>
                <c:pt idx="11168">
                  <c:v>0.10704587680434474</c:v>
                </c:pt>
                <c:pt idx="11169">
                  <c:v>0.10690295841074748</c:v>
                </c:pt>
                <c:pt idx="11170">
                  <c:v>0.10676004001715023</c:v>
                </c:pt>
                <c:pt idx="11171">
                  <c:v>0.10661712162355297</c:v>
                </c:pt>
                <c:pt idx="11172">
                  <c:v>0.10647420322995571</c:v>
                </c:pt>
                <c:pt idx="11173">
                  <c:v>0.10633128483635845</c:v>
                </c:pt>
                <c:pt idx="11174">
                  <c:v>0.10633128483635845</c:v>
                </c:pt>
                <c:pt idx="11175">
                  <c:v>0.1061883664427612</c:v>
                </c:pt>
                <c:pt idx="11176">
                  <c:v>0.10604544804916394</c:v>
                </c:pt>
                <c:pt idx="11177">
                  <c:v>0.10590252965556668</c:v>
                </c:pt>
                <c:pt idx="11178">
                  <c:v>0.10575961126196942</c:v>
                </c:pt>
                <c:pt idx="11179">
                  <c:v>0.10561669286837216</c:v>
                </c:pt>
                <c:pt idx="11180">
                  <c:v>0.10547377447477491</c:v>
                </c:pt>
                <c:pt idx="11181">
                  <c:v>0.10533085608117765</c:v>
                </c:pt>
                <c:pt idx="11182">
                  <c:v>0.10518793768758039</c:v>
                </c:pt>
                <c:pt idx="11183">
                  <c:v>0.10504501929398313</c:v>
                </c:pt>
                <c:pt idx="11184">
                  <c:v>0.10490210090038588</c:v>
                </c:pt>
                <c:pt idx="11185">
                  <c:v>0.10475918250678862</c:v>
                </c:pt>
                <c:pt idx="11186">
                  <c:v>0.10461626411319136</c:v>
                </c:pt>
                <c:pt idx="11187">
                  <c:v>0.1044733457195941</c:v>
                </c:pt>
                <c:pt idx="11188">
                  <c:v>0.10433042732599684</c:v>
                </c:pt>
                <c:pt idx="11189">
                  <c:v>0.10418750893239959</c:v>
                </c:pt>
                <c:pt idx="11190">
                  <c:v>0.10418750893239959</c:v>
                </c:pt>
                <c:pt idx="11191">
                  <c:v>0.10404459053880233</c:v>
                </c:pt>
                <c:pt idx="11192">
                  <c:v>0.10390167214520507</c:v>
                </c:pt>
                <c:pt idx="11193">
                  <c:v>0.10375875375160781</c:v>
                </c:pt>
                <c:pt idx="11194">
                  <c:v>0.10361583535801056</c:v>
                </c:pt>
                <c:pt idx="11195">
                  <c:v>0.1034729169644133</c:v>
                </c:pt>
                <c:pt idx="11196">
                  <c:v>0.10332999857081604</c:v>
                </c:pt>
                <c:pt idx="11197">
                  <c:v>0.10318708017721878</c:v>
                </c:pt>
                <c:pt idx="11198">
                  <c:v>0.10304416178362152</c:v>
                </c:pt>
                <c:pt idx="11199">
                  <c:v>0.10290124339002427</c:v>
                </c:pt>
                <c:pt idx="11200">
                  <c:v>0.10290124339002427</c:v>
                </c:pt>
                <c:pt idx="11201">
                  <c:v>0.10275832499642701</c:v>
                </c:pt>
                <c:pt idx="11202">
                  <c:v>0.10261540660282975</c:v>
                </c:pt>
                <c:pt idx="11203">
                  <c:v>0.10247248820923249</c:v>
                </c:pt>
                <c:pt idx="11204">
                  <c:v>0.10232956981563524</c:v>
                </c:pt>
                <c:pt idx="11205">
                  <c:v>0.10218665142203798</c:v>
                </c:pt>
                <c:pt idx="11206">
                  <c:v>0.10204373302844072</c:v>
                </c:pt>
                <c:pt idx="11207">
                  <c:v>0.10190081463484346</c:v>
                </c:pt>
                <c:pt idx="11208">
                  <c:v>0.1017578962412462</c:v>
                </c:pt>
                <c:pt idx="11209">
                  <c:v>0.10161497784764895</c:v>
                </c:pt>
                <c:pt idx="11210">
                  <c:v>0.10161497784764895</c:v>
                </c:pt>
                <c:pt idx="11211">
                  <c:v>0.10147205945405169</c:v>
                </c:pt>
                <c:pt idx="11212">
                  <c:v>0.10132914106045443</c:v>
                </c:pt>
                <c:pt idx="11213">
                  <c:v>0.10118622266685717</c:v>
                </c:pt>
                <c:pt idx="11214">
                  <c:v>0.10104330427325992</c:v>
                </c:pt>
                <c:pt idx="11215">
                  <c:v>0.10090038587966266</c:v>
                </c:pt>
                <c:pt idx="11216">
                  <c:v>0.10075746748606551</c:v>
                </c:pt>
                <c:pt idx="11217">
                  <c:v>0.10061454909246825</c:v>
                </c:pt>
                <c:pt idx="11218">
                  <c:v>0.100471630698871</c:v>
                </c:pt>
                <c:pt idx="11219">
                  <c:v>0.10032871230527374</c:v>
                </c:pt>
                <c:pt idx="11220">
                  <c:v>0.10032871230527374</c:v>
                </c:pt>
                <c:pt idx="11221">
                  <c:v>0.10018579391167648</c:v>
                </c:pt>
                <c:pt idx="11222">
                  <c:v>0.10004287551807922</c:v>
                </c:pt>
                <c:pt idx="11223">
                  <c:v>9.9899957124481964E-2</c:v>
                </c:pt>
                <c:pt idx="11224">
                  <c:v>9.9899957124481964E-2</c:v>
                </c:pt>
                <c:pt idx="11225">
                  <c:v>9.9757038730884706E-2</c:v>
                </c:pt>
                <c:pt idx="11226">
                  <c:v>9.9614120337287448E-2</c:v>
                </c:pt>
                <c:pt idx="11227">
                  <c:v>9.9471201943690191E-2</c:v>
                </c:pt>
                <c:pt idx="11228">
                  <c:v>9.9328283550092933E-2</c:v>
                </c:pt>
                <c:pt idx="11229">
                  <c:v>9.9185365156495675E-2</c:v>
                </c:pt>
                <c:pt idx="11230">
                  <c:v>9.9185365156495675E-2</c:v>
                </c:pt>
                <c:pt idx="11231">
                  <c:v>9.9042446762898417E-2</c:v>
                </c:pt>
                <c:pt idx="11232">
                  <c:v>9.889952836930116E-2</c:v>
                </c:pt>
                <c:pt idx="11233">
                  <c:v>9.889952836930116E-2</c:v>
                </c:pt>
                <c:pt idx="11234">
                  <c:v>9.8756609975703902E-2</c:v>
                </c:pt>
                <c:pt idx="11235">
                  <c:v>9.8613691582106644E-2</c:v>
                </c:pt>
                <c:pt idx="11236">
                  <c:v>9.8470773188509386E-2</c:v>
                </c:pt>
                <c:pt idx="11237">
                  <c:v>9.8327854794912128E-2</c:v>
                </c:pt>
                <c:pt idx="11238">
                  <c:v>9.8184936401314871E-2</c:v>
                </c:pt>
                <c:pt idx="11239">
                  <c:v>9.8042018007717613E-2</c:v>
                </c:pt>
                <c:pt idx="11240">
                  <c:v>9.7899099614120355E-2</c:v>
                </c:pt>
                <c:pt idx="11241">
                  <c:v>9.7899099614120355E-2</c:v>
                </c:pt>
                <c:pt idx="11242">
                  <c:v>9.7899099614120355E-2</c:v>
                </c:pt>
                <c:pt idx="11243">
                  <c:v>9.7756181220523097E-2</c:v>
                </c:pt>
                <c:pt idx="11244">
                  <c:v>9.761326282692584E-2</c:v>
                </c:pt>
                <c:pt idx="11245">
                  <c:v>9.7470344433328582E-2</c:v>
                </c:pt>
                <c:pt idx="11246">
                  <c:v>9.7327426039731324E-2</c:v>
                </c:pt>
                <c:pt idx="11247">
                  <c:v>9.7184507646134066E-2</c:v>
                </c:pt>
                <c:pt idx="11248">
                  <c:v>9.7041589252536808E-2</c:v>
                </c:pt>
                <c:pt idx="11249">
                  <c:v>9.6898670858939551E-2</c:v>
                </c:pt>
                <c:pt idx="11250">
                  <c:v>9.6755752465342293E-2</c:v>
                </c:pt>
                <c:pt idx="11251">
                  <c:v>9.6612834071745035E-2</c:v>
                </c:pt>
                <c:pt idx="11252">
                  <c:v>9.6469915678147777E-2</c:v>
                </c:pt>
                <c:pt idx="11253">
                  <c:v>9.632699728455052E-2</c:v>
                </c:pt>
                <c:pt idx="11254">
                  <c:v>9.632699728455052E-2</c:v>
                </c:pt>
                <c:pt idx="11255">
                  <c:v>9.6184078890953262E-2</c:v>
                </c:pt>
                <c:pt idx="11256">
                  <c:v>9.6041160497356004E-2</c:v>
                </c:pt>
                <c:pt idx="11257">
                  <c:v>9.5898242103758746E-2</c:v>
                </c:pt>
                <c:pt idx="11258">
                  <c:v>9.5755323710161488E-2</c:v>
                </c:pt>
                <c:pt idx="11259">
                  <c:v>9.5612405316564231E-2</c:v>
                </c:pt>
                <c:pt idx="11260">
                  <c:v>9.5469486922966973E-2</c:v>
                </c:pt>
                <c:pt idx="11261">
                  <c:v>9.5326568529369715E-2</c:v>
                </c:pt>
                <c:pt idx="11262">
                  <c:v>9.5183650135772457E-2</c:v>
                </c:pt>
                <c:pt idx="11263">
                  <c:v>9.50407317421752E-2</c:v>
                </c:pt>
                <c:pt idx="11264">
                  <c:v>9.4897813348577942E-2</c:v>
                </c:pt>
                <c:pt idx="11265">
                  <c:v>9.4897813348577942E-2</c:v>
                </c:pt>
                <c:pt idx="11266">
                  <c:v>9.4754894954980684E-2</c:v>
                </c:pt>
                <c:pt idx="11267">
                  <c:v>9.4611976561383426E-2</c:v>
                </c:pt>
                <c:pt idx="11268">
                  <c:v>9.4611976561383426E-2</c:v>
                </c:pt>
                <c:pt idx="11269">
                  <c:v>9.4469058167786168E-2</c:v>
                </c:pt>
                <c:pt idx="11270">
                  <c:v>9.4326139774188911E-2</c:v>
                </c:pt>
                <c:pt idx="11271">
                  <c:v>9.4183221380591653E-2</c:v>
                </c:pt>
                <c:pt idx="11272">
                  <c:v>9.4040302986994395E-2</c:v>
                </c:pt>
                <c:pt idx="11273">
                  <c:v>9.3897384593397137E-2</c:v>
                </c:pt>
                <c:pt idx="11274">
                  <c:v>9.375446619979988E-2</c:v>
                </c:pt>
                <c:pt idx="11275">
                  <c:v>9.3611547806202622E-2</c:v>
                </c:pt>
                <c:pt idx="11276">
                  <c:v>9.3468629412605364E-2</c:v>
                </c:pt>
                <c:pt idx="11277">
                  <c:v>9.3325711019008106E-2</c:v>
                </c:pt>
                <c:pt idx="11278">
                  <c:v>9.3182792625410849E-2</c:v>
                </c:pt>
                <c:pt idx="11279">
                  <c:v>9.3039874231813591E-2</c:v>
                </c:pt>
                <c:pt idx="11280">
                  <c:v>9.2896955838216333E-2</c:v>
                </c:pt>
                <c:pt idx="11281">
                  <c:v>9.2754037444619075E-2</c:v>
                </c:pt>
                <c:pt idx="11282">
                  <c:v>9.2611119051021817E-2</c:v>
                </c:pt>
                <c:pt idx="11283">
                  <c:v>9.246820065742456E-2</c:v>
                </c:pt>
                <c:pt idx="11284">
                  <c:v>9.2325282263827302E-2</c:v>
                </c:pt>
                <c:pt idx="11285">
                  <c:v>9.2182363870230044E-2</c:v>
                </c:pt>
                <c:pt idx="11286">
                  <c:v>9.2039445476632897E-2</c:v>
                </c:pt>
                <c:pt idx="11287">
                  <c:v>9.189652708303564E-2</c:v>
                </c:pt>
                <c:pt idx="11288">
                  <c:v>9.1753608689438382E-2</c:v>
                </c:pt>
                <c:pt idx="11289">
                  <c:v>9.1610690295841124E-2</c:v>
                </c:pt>
                <c:pt idx="11290">
                  <c:v>9.1467771902243866E-2</c:v>
                </c:pt>
                <c:pt idx="11291">
                  <c:v>9.1324853508646608E-2</c:v>
                </c:pt>
                <c:pt idx="11292">
                  <c:v>9.1181935115049351E-2</c:v>
                </c:pt>
                <c:pt idx="11293">
                  <c:v>9.1181935115049351E-2</c:v>
                </c:pt>
                <c:pt idx="11294">
                  <c:v>9.1039016721452093E-2</c:v>
                </c:pt>
                <c:pt idx="11295">
                  <c:v>9.0896098327854835E-2</c:v>
                </c:pt>
                <c:pt idx="11296">
                  <c:v>9.0753179934257577E-2</c:v>
                </c:pt>
                <c:pt idx="11297">
                  <c:v>9.061026154066032E-2</c:v>
                </c:pt>
                <c:pt idx="11298">
                  <c:v>9.0467343147063062E-2</c:v>
                </c:pt>
                <c:pt idx="11299">
                  <c:v>9.0324424753465804E-2</c:v>
                </c:pt>
                <c:pt idx="11300">
                  <c:v>9.0181506359868546E-2</c:v>
                </c:pt>
                <c:pt idx="11301">
                  <c:v>9.0038587966271288E-2</c:v>
                </c:pt>
                <c:pt idx="11302">
                  <c:v>9.0038587966271288E-2</c:v>
                </c:pt>
                <c:pt idx="11303">
                  <c:v>8.9895669572674031E-2</c:v>
                </c:pt>
                <c:pt idx="11304">
                  <c:v>8.9895669572674031E-2</c:v>
                </c:pt>
                <c:pt idx="11305">
                  <c:v>8.9752751179076773E-2</c:v>
                </c:pt>
                <c:pt idx="11306">
                  <c:v>8.9609832785479515E-2</c:v>
                </c:pt>
                <c:pt idx="11307">
                  <c:v>8.9609832785479515E-2</c:v>
                </c:pt>
                <c:pt idx="11308">
                  <c:v>8.9466914391882257E-2</c:v>
                </c:pt>
                <c:pt idx="11309">
                  <c:v>8.9323995998285E-2</c:v>
                </c:pt>
                <c:pt idx="11310">
                  <c:v>8.9181077604687742E-2</c:v>
                </c:pt>
                <c:pt idx="11311">
                  <c:v>8.9038159211090484E-2</c:v>
                </c:pt>
                <c:pt idx="11312">
                  <c:v>8.8895240817493226E-2</c:v>
                </c:pt>
                <c:pt idx="11313">
                  <c:v>8.8752322423895968E-2</c:v>
                </c:pt>
                <c:pt idx="11314">
                  <c:v>8.8609404030298711E-2</c:v>
                </c:pt>
                <c:pt idx="11315">
                  <c:v>8.8466485636701453E-2</c:v>
                </c:pt>
                <c:pt idx="11316">
                  <c:v>8.8323567243104195E-2</c:v>
                </c:pt>
                <c:pt idx="11317">
                  <c:v>8.8180648849506937E-2</c:v>
                </c:pt>
                <c:pt idx="11318">
                  <c:v>8.803773045590968E-2</c:v>
                </c:pt>
                <c:pt idx="11319">
                  <c:v>8.7894812062312422E-2</c:v>
                </c:pt>
                <c:pt idx="11320">
                  <c:v>8.7751893668715164E-2</c:v>
                </c:pt>
                <c:pt idx="11321">
                  <c:v>8.7751893668715164E-2</c:v>
                </c:pt>
                <c:pt idx="11322">
                  <c:v>8.7608975275117906E-2</c:v>
                </c:pt>
                <c:pt idx="11323">
                  <c:v>8.7466056881520649E-2</c:v>
                </c:pt>
                <c:pt idx="11324">
                  <c:v>8.7323138487923391E-2</c:v>
                </c:pt>
                <c:pt idx="11325">
                  <c:v>8.7180220094326133E-2</c:v>
                </c:pt>
                <c:pt idx="11326">
                  <c:v>8.7037301700728875E-2</c:v>
                </c:pt>
                <c:pt idx="11327">
                  <c:v>8.6894383307131617E-2</c:v>
                </c:pt>
                <c:pt idx="11328">
                  <c:v>8.675146491353436E-2</c:v>
                </c:pt>
                <c:pt idx="11329">
                  <c:v>8.675146491353436E-2</c:v>
                </c:pt>
                <c:pt idx="11330">
                  <c:v>8.6608546519937102E-2</c:v>
                </c:pt>
                <c:pt idx="11331">
                  <c:v>8.6608546519937102E-2</c:v>
                </c:pt>
                <c:pt idx="11332">
                  <c:v>8.6465628126339844E-2</c:v>
                </c:pt>
                <c:pt idx="11333">
                  <c:v>8.6465628126339844E-2</c:v>
                </c:pt>
                <c:pt idx="11334">
                  <c:v>8.6322709732742586E-2</c:v>
                </c:pt>
                <c:pt idx="11335">
                  <c:v>8.6179791339145329E-2</c:v>
                </c:pt>
                <c:pt idx="11336">
                  <c:v>8.6036872945548071E-2</c:v>
                </c:pt>
                <c:pt idx="11337">
                  <c:v>8.5893954551950813E-2</c:v>
                </c:pt>
                <c:pt idx="11338">
                  <c:v>8.5751036158353555E-2</c:v>
                </c:pt>
                <c:pt idx="11339">
                  <c:v>8.5608117764756297E-2</c:v>
                </c:pt>
                <c:pt idx="11340">
                  <c:v>8.546519937115904E-2</c:v>
                </c:pt>
                <c:pt idx="11341">
                  <c:v>8.5322280977561782E-2</c:v>
                </c:pt>
                <c:pt idx="11342">
                  <c:v>8.5179362583964524E-2</c:v>
                </c:pt>
                <c:pt idx="11343">
                  <c:v>8.5179362583964524E-2</c:v>
                </c:pt>
                <c:pt idx="11344">
                  <c:v>8.5036444190367266E-2</c:v>
                </c:pt>
                <c:pt idx="11345">
                  <c:v>8.4893525796770009E-2</c:v>
                </c:pt>
                <c:pt idx="11346">
                  <c:v>8.4750607403172751E-2</c:v>
                </c:pt>
                <c:pt idx="11347">
                  <c:v>8.4750607403172751E-2</c:v>
                </c:pt>
                <c:pt idx="11348">
                  <c:v>8.4607689009575493E-2</c:v>
                </c:pt>
                <c:pt idx="11349">
                  <c:v>8.4464770615978235E-2</c:v>
                </c:pt>
                <c:pt idx="11350">
                  <c:v>8.4321852222380977E-2</c:v>
                </c:pt>
                <c:pt idx="11351">
                  <c:v>8.417893382878372E-2</c:v>
                </c:pt>
                <c:pt idx="11352">
                  <c:v>8.4036015435186462E-2</c:v>
                </c:pt>
                <c:pt idx="11353">
                  <c:v>8.3893097041589204E-2</c:v>
                </c:pt>
                <c:pt idx="11354">
                  <c:v>8.3893097041589204E-2</c:v>
                </c:pt>
                <c:pt idx="11355">
                  <c:v>8.3750178647991946E-2</c:v>
                </c:pt>
                <c:pt idx="11356">
                  <c:v>8.3607260254394689E-2</c:v>
                </c:pt>
                <c:pt idx="11357">
                  <c:v>8.3464341860797431E-2</c:v>
                </c:pt>
                <c:pt idx="11358">
                  <c:v>8.3321423467200284E-2</c:v>
                </c:pt>
                <c:pt idx="11359">
                  <c:v>8.3178505073603026E-2</c:v>
                </c:pt>
                <c:pt idx="11360">
                  <c:v>8.3035586680005768E-2</c:v>
                </c:pt>
                <c:pt idx="11361">
                  <c:v>8.2892668286408511E-2</c:v>
                </c:pt>
                <c:pt idx="11362">
                  <c:v>8.2749749892811253E-2</c:v>
                </c:pt>
                <c:pt idx="11363">
                  <c:v>8.2606831499213995E-2</c:v>
                </c:pt>
                <c:pt idx="11364">
                  <c:v>8.2463913105616737E-2</c:v>
                </c:pt>
                <c:pt idx="11365">
                  <c:v>8.232099471201948E-2</c:v>
                </c:pt>
                <c:pt idx="11366">
                  <c:v>8.2178076318422222E-2</c:v>
                </c:pt>
                <c:pt idx="11367">
                  <c:v>8.2035157924824964E-2</c:v>
                </c:pt>
                <c:pt idx="11368">
                  <c:v>8.1892239531227706E-2</c:v>
                </c:pt>
                <c:pt idx="11369">
                  <c:v>8.1749321137630448E-2</c:v>
                </c:pt>
                <c:pt idx="11370">
                  <c:v>8.1749321137630448E-2</c:v>
                </c:pt>
                <c:pt idx="11371">
                  <c:v>8.1606402744033191E-2</c:v>
                </c:pt>
                <c:pt idx="11372">
                  <c:v>8.1463484350435933E-2</c:v>
                </c:pt>
                <c:pt idx="11373">
                  <c:v>8.1320565956838675E-2</c:v>
                </c:pt>
                <c:pt idx="11374">
                  <c:v>8.1177647563241417E-2</c:v>
                </c:pt>
                <c:pt idx="11375">
                  <c:v>8.103472916964416E-2</c:v>
                </c:pt>
                <c:pt idx="11376">
                  <c:v>8.0891810776046902E-2</c:v>
                </c:pt>
                <c:pt idx="11377">
                  <c:v>8.0748892382449644E-2</c:v>
                </c:pt>
                <c:pt idx="11378">
                  <c:v>8.0605973988852386E-2</c:v>
                </c:pt>
                <c:pt idx="11379">
                  <c:v>8.0605973988852386E-2</c:v>
                </c:pt>
                <c:pt idx="11380">
                  <c:v>8.0463055595255129E-2</c:v>
                </c:pt>
                <c:pt idx="11381">
                  <c:v>8.0320137201657871E-2</c:v>
                </c:pt>
                <c:pt idx="11382">
                  <c:v>8.0177218808060613E-2</c:v>
                </c:pt>
                <c:pt idx="11383">
                  <c:v>8.0177218808060613E-2</c:v>
                </c:pt>
                <c:pt idx="11384">
                  <c:v>8.0034300414463355E-2</c:v>
                </c:pt>
                <c:pt idx="11385">
                  <c:v>7.9891382020866097E-2</c:v>
                </c:pt>
                <c:pt idx="11386">
                  <c:v>7.974846362726884E-2</c:v>
                </c:pt>
                <c:pt idx="11387">
                  <c:v>7.974846362726884E-2</c:v>
                </c:pt>
                <c:pt idx="11388">
                  <c:v>7.9605545233671582E-2</c:v>
                </c:pt>
                <c:pt idx="11389">
                  <c:v>7.9462626840074324E-2</c:v>
                </c:pt>
                <c:pt idx="11390">
                  <c:v>7.9319708446477066E-2</c:v>
                </c:pt>
                <c:pt idx="11391">
                  <c:v>7.9176790052879809E-2</c:v>
                </c:pt>
                <c:pt idx="11392">
                  <c:v>7.9033871659282551E-2</c:v>
                </c:pt>
                <c:pt idx="11393">
                  <c:v>7.8890953265685293E-2</c:v>
                </c:pt>
                <c:pt idx="11394">
                  <c:v>7.8748034872088035E-2</c:v>
                </c:pt>
                <c:pt idx="11395">
                  <c:v>7.8605116478490777E-2</c:v>
                </c:pt>
                <c:pt idx="11396">
                  <c:v>7.8605116478490777E-2</c:v>
                </c:pt>
                <c:pt idx="11397">
                  <c:v>7.8605116478490777E-2</c:v>
                </c:pt>
                <c:pt idx="11398">
                  <c:v>7.846219808489352E-2</c:v>
                </c:pt>
                <c:pt idx="11399">
                  <c:v>7.8319279691296262E-2</c:v>
                </c:pt>
                <c:pt idx="11400">
                  <c:v>7.8176361297699004E-2</c:v>
                </c:pt>
                <c:pt idx="11401">
                  <c:v>7.8033442904101746E-2</c:v>
                </c:pt>
                <c:pt idx="11402">
                  <c:v>7.7890524510504489E-2</c:v>
                </c:pt>
                <c:pt idx="11403">
                  <c:v>7.7747606116907231E-2</c:v>
                </c:pt>
                <c:pt idx="11404">
                  <c:v>7.7604687723309973E-2</c:v>
                </c:pt>
                <c:pt idx="11405">
                  <c:v>7.7461769329712715E-2</c:v>
                </c:pt>
                <c:pt idx="11406">
                  <c:v>7.7318850936115457E-2</c:v>
                </c:pt>
                <c:pt idx="11407">
                  <c:v>7.71759325425182E-2</c:v>
                </c:pt>
                <c:pt idx="11408">
                  <c:v>7.7033014148920942E-2</c:v>
                </c:pt>
                <c:pt idx="11409">
                  <c:v>7.6890095755323684E-2</c:v>
                </c:pt>
                <c:pt idx="11410">
                  <c:v>7.6747177361726426E-2</c:v>
                </c:pt>
                <c:pt idx="11411">
                  <c:v>7.6604258968129169E-2</c:v>
                </c:pt>
                <c:pt idx="11412">
                  <c:v>7.6461340574531911E-2</c:v>
                </c:pt>
                <c:pt idx="11413">
                  <c:v>7.6318422180934653E-2</c:v>
                </c:pt>
                <c:pt idx="11414">
                  <c:v>7.6175503787337395E-2</c:v>
                </c:pt>
                <c:pt idx="11415">
                  <c:v>7.6032585393740137E-2</c:v>
                </c:pt>
                <c:pt idx="11416">
                  <c:v>7.588966700014288E-2</c:v>
                </c:pt>
                <c:pt idx="11417">
                  <c:v>7.5746748606545622E-2</c:v>
                </c:pt>
                <c:pt idx="11418">
                  <c:v>7.5603830212948364E-2</c:v>
                </c:pt>
                <c:pt idx="11419">
                  <c:v>7.5460911819351106E-2</c:v>
                </c:pt>
                <c:pt idx="11420">
                  <c:v>7.5317993425753849E-2</c:v>
                </c:pt>
                <c:pt idx="11421">
                  <c:v>7.5175075032156591E-2</c:v>
                </c:pt>
                <c:pt idx="11422">
                  <c:v>7.5032156638559333E-2</c:v>
                </c:pt>
                <c:pt idx="11423">
                  <c:v>7.4889238244962075E-2</c:v>
                </c:pt>
                <c:pt idx="11424">
                  <c:v>7.4746319851364817E-2</c:v>
                </c:pt>
                <c:pt idx="11425">
                  <c:v>7.460340145776756E-2</c:v>
                </c:pt>
                <c:pt idx="11426">
                  <c:v>7.460340145776756E-2</c:v>
                </c:pt>
                <c:pt idx="11427">
                  <c:v>7.4460483064170413E-2</c:v>
                </c:pt>
                <c:pt idx="11428">
                  <c:v>7.4317564670573155E-2</c:v>
                </c:pt>
                <c:pt idx="11429">
                  <c:v>7.4174646276975897E-2</c:v>
                </c:pt>
                <c:pt idx="11430">
                  <c:v>7.403172788337864E-2</c:v>
                </c:pt>
                <c:pt idx="11431">
                  <c:v>7.3888809489781382E-2</c:v>
                </c:pt>
                <c:pt idx="11432">
                  <c:v>7.3888809489781382E-2</c:v>
                </c:pt>
                <c:pt idx="11433">
                  <c:v>7.3745891096184124E-2</c:v>
                </c:pt>
                <c:pt idx="11434">
                  <c:v>7.3745891096184124E-2</c:v>
                </c:pt>
                <c:pt idx="11435">
                  <c:v>7.3602972702586866E-2</c:v>
                </c:pt>
                <c:pt idx="11436">
                  <c:v>7.3460054308989609E-2</c:v>
                </c:pt>
                <c:pt idx="11437">
                  <c:v>7.3317135915392351E-2</c:v>
                </c:pt>
                <c:pt idx="11438">
                  <c:v>7.3174217521795093E-2</c:v>
                </c:pt>
                <c:pt idx="11439">
                  <c:v>7.3031299128197835E-2</c:v>
                </c:pt>
                <c:pt idx="11440">
                  <c:v>7.2888380734600577E-2</c:v>
                </c:pt>
                <c:pt idx="11441">
                  <c:v>7.274546234100332E-2</c:v>
                </c:pt>
                <c:pt idx="11442">
                  <c:v>7.2602543947406062E-2</c:v>
                </c:pt>
                <c:pt idx="11443">
                  <c:v>7.2459625553808804E-2</c:v>
                </c:pt>
                <c:pt idx="11444">
                  <c:v>7.2316707160211546E-2</c:v>
                </c:pt>
                <c:pt idx="11445">
                  <c:v>7.2173788766614289E-2</c:v>
                </c:pt>
                <c:pt idx="11446">
                  <c:v>7.2030870373017031E-2</c:v>
                </c:pt>
                <c:pt idx="11447">
                  <c:v>7.1887951979419773E-2</c:v>
                </c:pt>
                <c:pt idx="11448">
                  <c:v>7.1745033585822515E-2</c:v>
                </c:pt>
                <c:pt idx="11449">
                  <c:v>7.1602115192225257E-2</c:v>
                </c:pt>
                <c:pt idx="11450">
                  <c:v>7.1459196798628E-2</c:v>
                </c:pt>
                <c:pt idx="11451">
                  <c:v>7.1316278405030742E-2</c:v>
                </c:pt>
                <c:pt idx="11452">
                  <c:v>7.1173360011433484E-2</c:v>
                </c:pt>
                <c:pt idx="11453">
                  <c:v>7.1030441617836226E-2</c:v>
                </c:pt>
                <c:pt idx="11454">
                  <c:v>7.0887523224238969E-2</c:v>
                </c:pt>
                <c:pt idx="11455">
                  <c:v>7.0744604830641711E-2</c:v>
                </c:pt>
                <c:pt idx="11456">
                  <c:v>7.0601686437044453E-2</c:v>
                </c:pt>
                <c:pt idx="11457">
                  <c:v>7.0458768043447195E-2</c:v>
                </c:pt>
                <c:pt idx="11458">
                  <c:v>7.0315849649849937E-2</c:v>
                </c:pt>
                <c:pt idx="11459">
                  <c:v>7.017293125625268E-2</c:v>
                </c:pt>
                <c:pt idx="11460">
                  <c:v>7.0030012862655422E-2</c:v>
                </c:pt>
                <c:pt idx="11461">
                  <c:v>6.9887094469058164E-2</c:v>
                </c:pt>
                <c:pt idx="11462">
                  <c:v>6.9744176075460906E-2</c:v>
                </c:pt>
                <c:pt idx="11463">
                  <c:v>6.9601257681863649E-2</c:v>
                </c:pt>
                <c:pt idx="11464">
                  <c:v>6.9458339288266391E-2</c:v>
                </c:pt>
                <c:pt idx="11465">
                  <c:v>6.9315420894669133E-2</c:v>
                </c:pt>
                <c:pt idx="11466">
                  <c:v>6.9172502501071875E-2</c:v>
                </c:pt>
                <c:pt idx="11467">
                  <c:v>6.9029584107474617E-2</c:v>
                </c:pt>
                <c:pt idx="11468">
                  <c:v>6.9029584107474617E-2</c:v>
                </c:pt>
                <c:pt idx="11469">
                  <c:v>6.888666571387736E-2</c:v>
                </c:pt>
                <c:pt idx="11470">
                  <c:v>6.888666571387736E-2</c:v>
                </c:pt>
                <c:pt idx="11471">
                  <c:v>6.8743747320280102E-2</c:v>
                </c:pt>
                <c:pt idx="11472">
                  <c:v>6.8600828926682844E-2</c:v>
                </c:pt>
                <c:pt idx="11473">
                  <c:v>6.8457910533085586E-2</c:v>
                </c:pt>
                <c:pt idx="11474">
                  <c:v>6.8314992139488329E-2</c:v>
                </c:pt>
                <c:pt idx="11475">
                  <c:v>6.8172073745891071E-2</c:v>
                </c:pt>
                <c:pt idx="11476">
                  <c:v>6.8029155352293813E-2</c:v>
                </c:pt>
                <c:pt idx="11477">
                  <c:v>6.7886236958696555E-2</c:v>
                </c:pt>
                <c:pt idx="11478">
                  <c:v>6.7743318565099298E-2</c:v>
                </c:pt>
                <c:pt idx="11479">
                  <c:v>6.760040017150204E-2</c:v>
                </c:pt>
                <c:pt idx="11480">
                  <c:v>6.7457481777904782E-2</c:v>
                </c:pt>
                <c:pt idx="11481">
                  <c:v>6.7314563384307524E-2</c:v>
                </c:pt>
                <c:pt idx="11482">
                  <c:v>6.7171644990710266E-2</c:v>
                </c:pt>
                <c:pt idx="11483">
                  <c:v>6.7028726597113009E-2</c:v>
                </c:pt>
                <c:pt idx="11484">
                  <c:v>6.6885808203515751E-2</c:v>
                </c:pt>
                <c:pt idx="11485">
                  <c:v>6.6742889809918493E-2</c:v>
                </c:pt>
                <c:pt idx="11486">
                  <c:v>6.6599971416321235E-2</c:v>
                </c:pt>
                <c:pt idx="11487">
                  <c:v>6.6457053022723978E-2</c:v>
                </c:pt>
                <c:pt idx="11488">
                  <c:v>6.631413462912672E-2</c:v>
                </c:pt>
                <c:pt idx="11489">
                  <c:v>6.631413462912672E-2</c:v>
                </c:pt>
                <c:pt idx="11490">
                  <c:v>6.6171216235529462E-2</c:v>
                </c:pt>
                <c:pt idx="11491">
                  <c:v>6.6028297841932204E-2</c:v>
                </c:pt>
                <c:pt idx="11492">
                  <c:v>6.5885379448334946E-2</c:v>
                </c:pt>
                <c:pt idx="11493">
                  <c:v>6.57424610547378E-2</c:v>
                </c:pt>
                <c:pt idx="11494">
                  <c:v>6.5599542661140542E-2</c:v>
                </c:pt>
                <c:pt idx="11495">
                  <c:v>6.5456624267543284E-2</c:v>
                </c:pt>
                <c:pt idx="11496">
                  <c:v>6.5313705873946026E-2</c:v>
                </c:pt>
                <c:pt idx="11497">
                  <c:v>6.5170787480348769E-2</c:v>
                </c:pt>
                <c:pt idx="11498">
                  <c:v>6.5027869086751511E-2</c:v>
                </c:pt>
                <c:pt idx="11499">
                  <c:v>6.5027869086751511E-2</c:v>
                </c:pt>
                <c:pt idx="11500">
                  <c:v>6.4884950693154253E-2</c:v>
                </c:pt>
                <c:pt idx="11501">
                  <c:v>6.4742032299556995E-2</c:v>
                </c:pt>
                <c:pt idx="11502">
                  <c:v>6.4599113905959737E-2</c:v>
                </c:pt>
                <c:pt idx="11503">
                  <c:v>6.445619551236248E-2</c:v>
                </c:pt>
                <c:pt idx="11504">
                  <c:v>6.445619551236248E-2</c:v>
                </c:pt>
                <c:pt idx="11505">
                  <c:v>6.4313277118765222E-2</c:v>
                </c:pt>
                <c:pt idx="11506">
                  <c:v>6.4170358725167964E-2</c:v>
                </c:pt>
                <c:pt idx="11507">
                  <c:v>6.4027440331570706E-2</c:v>
                </c:pt>
                <c:pt idx="11508">
                  <c:v>6.3884521937973449E-2</c:v>
                </c:pt>
                <c:pt idx="11509">
                  <c:v>6.3741603544376191E-2</c:v>
                </c:pt>
                <c:pt idx="11510">
                  <c:v>6.3598685150778933E-2</c:v>
                </c:pt>
                <c:pt idx="11511">
                  <c:v>6.3455766757181675E-2</c:v>
                </c:pt>
                <c:pt idx="11512">
                  <c:v>6.3312848363584417E-2</c:v>
                </c:pt>
                <c:pt idx="11513">
                  <c:v>6.316992996998716E-2</c:v>
                </c:pt>
                <c:pt idx="11514">
                  <c:v>6.3027011576389902E-2</c:v>
                </c:pt>
                <c:pt idx="11515">
                  <c:v>6.2884093182792644E-2</c:v>
                </c:pt>
                <c:pt idx="11516">
                  <c:v>6.2741174789195386E-2</c:v>
                </c:pt>
                <c:pt idx="11517">
                  <c:v>6.2598256395598129E-2</c:v>
                </c:pt>
                <c:pt idx="11518">
                  <c:v>6.2455338002000871E-2</c:v>
                </c:pt>
                <c:pt idx="11519">
                  <c:v>6.2312419608403613E-2</c:v>
                </c:pt>
                <c:pt idx="11520">
                  <c:v>6.2169501214806355E-2</c:v>
                </c:pt>
                <c:pt idx="11521">
                  <c:v>6.2026582821209097E-2</c:v>
                </c:pt>
                <c:pt idx="11522">
                  <c:v>6.188366442761184E-2</c:v>
                </c:pt>
                <c:pt idx="11523">
                  <c:v>6.1740746034014582E-2</c:v>
                </c:pt>
                <c:pt idx="11524">
                  <c:v>6.1597827640417324E-2</c:v>
                </c:pt>
                <c:pt idx="11525">
                  <c:v>6.1454909246820066E-2</c:v>
                </c:pt>
                <c:pt idx="11526">
                  <c:v>6.1311990853222809E-2</c:v>
                </c:pt>
                <c:pt idx="11527">
                  <c:v>6.1169072459625551E-2</c:v>
                </c:pt>
                <c:pt idx="11528">
                  <c:v>6.1026154066028293E-2</c:v>
                </c:pt>
                <c:pt idx="11529">
                  <c:v>6.0883235672431035E-2</c:v>
                </c:pt>
                <c:pt idx="11530">
                  <c:v>6.0740317278833778E-2</c:v>
                </c:pt>
                <c:pt idx="11531">
                  <c:v>6.059739888523652E-2</c:v>
                </c:pt>
                <c:pt idx="11532">
                  <c:v>6.0454480491639262E-2</c:v>
                </c:pt>
                <c:pt idx="11533">
                  <c:v>6.0311562098042004E-2</c:v>
                </c:pt>
                <c:pt idx="11534">
                  <c:v>6.0168643704444746E-2</c:v>
                </c:pt>
                <c:pt idx="11535">
                  <c:v>6.0025725310847489E-2</c:v>
                </c:pt>
                <c:pt idx="11536">
                  <c:v>5.9882806917250231E-2</c:v>
                </c:pt>
                <c:pt idx="11537">
                  <c:v>5.9739888523652973E-2</c:v>
                </c:pt>
                <c:pt idx="11538">
                  <c:v>5.9596970130055715E-2</c:v>
                </c:pt>
                <c:pt idx="11539">
                  <c:v>5.9596970130055715E-2</c:v>
                </c:pt>
                <c:pt idx="11540">
                  <c:v>5.9454051736458458E-2</c:v>
                </c:pt>
                <c:pt idx="11541">
                  <c:v>5.93111333428612E-2</c:v>
                </c:pt>
                <c:pt idx="11542">
                  <c:v>5.9168214949263942E-2</c:v>
                </c:pt>
                <c:pt idx="11543">
                  <c:v>5.9168214949263942E-2</c:v>
                </c:pt>
                <c:pt idx="11544">
                  <c:v>5.9025296555666684E-2</c:v>
                </c:pt>
                <c:pt idx="11545">
                  <c:v>5.8882378162069426E-2</c:v>
                </c:pt>
                <c:pt idx="11546">
                  <c:v>5.8739459768472169E-2</c:v>
                </c:pt>
                <c:pt idx="11547">
                  <c:v>5.8596541374874911E-2</c:v>
                </c:pt>
                <c:pt idx="11548">
                  <c:v>5.8453622981277653E-2</c:v>
                </c:pt>
                <c:pt idx="11549">
                  <c:v>5.8453622981277653E-2</c:v>
                </c:pt>
                <c:pt idx="11550">
                  <c:v>5.8310704587680395E-2</c:v>
                </c:pt>
                <c:pt idx="11551">
                  <c:v>5.8167786194083138E-2</c:v>
                </c:pt>
                <c:pt idx="11552">
                  <c:v>5.802486780048588E-2</c:v>
                </c:pt>
                <c:pt idx="11553">
                  <c:v>5.7881949406888622E-2</c:v>
                </c:pt>
                <c:pt idx="11554">
                  <c:v>5.7739031013291364E-2</c:v>
                </c:pt>
                <c:pt idx="11555">
                  <c:v>5.7596112619694106E-2</c:v>
                </c:pt>
                <c:pt idx="11556">
                  <c:v>5.7453194226096849E-2</c:v>
                </c:pt>
                <c:pt idx="11557">
                  <c:v>5.7453194226096849E-2</c:v>
                </c:pt>
                <c:pt idx="11558">
                  <c:v>5.7310275832499591E-2</c:v>
                </c:pt>
                <c:pt idx="11559">
                  <c:v>5.7167357438902333E-2</c:v>
                </c:pt>
                <c:pt idx="11560">
                  <c:v>5.7024439045305075E-2</c:v>
                </c:pt>
                <c:pt idx="11561">
                  <c:v>5.6881520651707929E-2</c:v>
                </c:pt>
                <c:pt idx="11562">
                  <c:v>5.6881520651707929E-2</c:v>
                </c:pt>
                <c:pt idx="11563">
                  <c:v>5.6881520651707929E-2</c:v>
                </c:pt>
                <c:pt idx="11564">
                  <c:v>5.6738602258110671E-2</c:v>
                </c:pt>
                <c:pt idx="11565">
                  <c:v>5.6595683864513413E-2</c:v>
                </c:pt>
                <c:pt idx="11566">
                  <c:v>5.6452765470916155E-2</c:v>
                </c:pt>
                <c:pt idx="11567">
                  <c:v>5.6309847077318897E-2</c:v>
                </c:pt>
                <c:pt idx="11568">
                  <c:v>5.616692868372164E-2</c:v>
                </c:pt>
                <c:pt idx="11569">
                  <c:v>5.6024010290124382E-2</c:v>
                </c:pt>
                <c:pt idx="11570">
                  <c:v>5.5881091896527124E-2</c:v>
                </c:pt>
                <c:pt idx="11571">
                  <c:v>5.5738173502929866E-2</c:v>
                </c:pt>
                <c:pt idx="11572">
                  <c:v>5.5595255109332609E-2</c:v>
                </c:pt>
                <c:pt idx="11573">
                  <c:v>5.5452336715735351E-2</c:v>
                </c:pt>
                <c:pt idx="11574">
                  <c:v>5.5309418322138093E-2</c:v>
                </c:pt>
                <c:pt idx="11575">
                  <c:v>5.5166499928540835E-2</c:v>
                </c:pt>
                <c:pt idx="11576">
                  <c:v>5.5023581534943578E-2</c:v>
                </c:pt>
                <c:pt idx="11577">
                  <c:v>5.488066314134632E-2</c:v>
                </c:pt>
                <c:pt idx="11578">
                  <c:v>5.4737744747749062E-2</c:v>
                </c:pt>
                <c:pt idx="11579">
                  <c:v>5.4594826354151804E-2</c:v>
                </c:pt>
                <c:pt idx="11580">
                  <c:v>5.4451907960554546E-2</c:v>
                </c:pt>
                <c:pt idx="11581">
                  <c:v>5.4308989566957289E-2</c:v>
                </c:pt>
                <c:pt idx="11582">
                  <c:v>5.4166071173360031E-2</c:v>
                </c:pt>
                <c:pt idx="11583">
                  <c:v>5.4166071173360031E-2</c:v>
                </c:pt>
                <c:pt idx="11584">
                  <c:v>5.4023152779762773E-2</c:v>
                </c:pt>
                <c:pt idx="11585">
                  <c:v>5.3880234386165515E-2</c:v>
                </c:pt>
                <c:pt idx="11586">
                  <c:v>5.3737315992568258E-2</c:v>
                </c:pt>
                <c:pt idx="11587">
                  <c:v>5.3594397598971E-2</c:v>
                </c:pt>
                <c:pt idx="11588">
                  <c:v>5.3451479205373742E-2</c:v>
                </c:pt>
                <c:pt idx="11589">
                  <c:v>5.3308560811776484E-2</c:v>
                </c:pt>
                <c:pt idx="11590">
                  <c:v>5.3165642418179226E-2</c:v>
                </c:pt>
                <c:pt idx="11591">
                  <c:v>5.3022724024581969E-2</c:v>
                </c:pt>
                <c:pt idx="11592">
                  <c:v>5.2879805630984711E-2</c:v>
                </c:pt>
                <c:pt idx="11593">
                  <c:v>5.2736887237387453E-2</c:v>
                </c:pt>
                <c:pt idx="11594">
                  <c:v>5.2593968843790195E-2</c:v>
                </c:pt>
                <c:pt idx="11595">
                  <c:v>5.2451050450192938E-2</c:v>
                </c:pt>
                <c:pt idx="11596">
                  <c:v>5.230813205659568E-2</c:v>
                </c:pt>
                <c:pt idx="11597">
                  <c:v>5.2165213662998422E-2</c:v>
                </c:pt>
                <c:pt idx="11598">
                  <c:v>5.2165213662998422E-2</c:v>
                </c:pt>
                <c:pt idx="11599">
                  <c:v>5.2165213662998422E-2</c:v>
                </c:pt>
                <c:pt idx="11600">
                  <c:v>5.2022295269401164E-2</c:v>
                </c:pt>
                <c:pt idx="11601">
                  <c:v>5.1879376875803906E-2</c:v>
                </c:pt>
                <c:pt idx="11602">
                  <c:v>5.1736458482206649E-2</c:v>
                </c:pt>
                <c:pt idx="11603">
                  <c:v>5.1736458482206649E-2</c:v>
                </c:pt>
                <c:pt idx="11604">
                  <c:v>5.1593540088609391E-2</c:v>
                </c:pt>
                <c:pt idx="11605">
                  <c:v>5.1450621695012133E-2</c:v>
                </c:pt>
                <c:pt idx="11606">
                  <c:v>5.1307703301414875E-2</c:v>
                </c:pt>
                <c:pt idx="11607">
                  <c:v>5.1307703301414875E-2</c:v>
                </c:pt>
                <c:pt idx="11608">
                  <c:v>5.1164784907817618E-2</c:v>
                </c:pt>
                <c:pt idx="11609">
                  <c:v>5.102186651422036E-2</c:v>
                </c:pt>
                <c:pt idx="11610">
                  <c:v>5.0878948120623102E-2</c:v>
                </c:pt>
                <c:pt idx="11611">
                  <c:v>5.0736029727025844E-2</c:v>
                </c:pt>
                <c:pt idx="11612">
                  <c:v>5.0593111333428586E-2</c:v>
                </c:pt>
                <c:pt idx="11613">
                  <c:v>5.0450192939831329E-2</c:v>
                </c:pt>
                <c:pt idx="11614">
                  <c:v>5.0307274546234071E-2</c:v>
                </c:pt>
                <c:pt idx="11615">
                  <c:v>5.0164356152636813E-2</c:v>
                </c:pt>
                <c:pt idx="11616">
                  <c:v>5.0021437759039555E-2</c:v>
                </c:pt>
                <c:pt idx="11617">
                  <c:v>4.9878519365442298E-2</c:v>
                </c:pt>
                <c:pt idx="11618">
                  <c:v>4.973560097184504E-2</c:v>
                </c:pt>
                <c:pt idx="11619">
                  <c:v>4.9592682578247782E-2</c:v>
                </c:pt>
                <c:pt idx="11620">
                  <c:v>4.9449764184650524E-2</c:v>
                </c:pt>
                <c:pt idx="11621">
                  <c:v>4.9449764184650524E-2</c:v>
                </c:pt>
                <c:pt idx="11622">
                  <c:v>4.9306845791053266E-2</c:v>
                </c:pt>
                <c:pt idx="11623">
                  <c:v>4.9306845791053266E-2</c:v>
                </c:pt>
                <c:pt idx="11624">
                  <c:v>4.9163927397456009E-2</c:v>
                </c:pt>
                <c:pt idx="11625">
                  <c:v>4.9021009003858751E-2</c:v>
                </c:pt>
                <c:pt idx="11626">
                  <c:v>4.8878090610261493E-2</c:v>
                </c:pt>
                <c:pt idx="11627">
                  <c:v>4.8878090610261493E-2</c:v>
                </c:pt>
                <c:pt idx="11628">
                  <c:v>4.8735172216664235E-2</c:v>
                </c:pt>
                <c:pt idx="11629">
                  <c:v>4.8592253823066978E-2</c:v>
                </c:pt>
                <c:pt idx="11630">
                  <c:v>4.844933542946972E-2</c:v>
                </c:pt>
                <c:pt idx="11631">
                  <c:v>4.8306417035872462E-2</c:v>
                </c:pt>
                <c:pt idx="11632">
                  <c:v>4.8163498642275315E-2</c:v>
                </c:pt>
                <c:pt idx="11633">
                  <c:v>4.8020580248678058E-2</c:v>
                </c:pt>
                <c:pt idx="11634">
                  <c:v>4.8020580248678058E-2</c:v>
                </c:pt>
                <c:pt idx="11635">
                  <c:v>4.78776618550808E-2</c:v>
                </c:pt>
                <c:pt idx="11636">
                  <c:v>4.7734743461483542E-2</c:v>
                </c:pt>
                <c:pt idx="11637">
                  <c:v>4.7591825067886284E-2</c:v>
                </c:pt>
                <c:pt idx="11638">
                  <c:v>4.7448906674289026E-2</c:v>
                </c:pt>
                <c:pt idx="11639">
                  <c:v>4.7305988280691769E-2</c:v>
                </c:pt>
                <c:pt idx="11640">
                  <c:v>4.7163069887094511E-2</c:v>
                </c:pt>
                <c:pt idx="11641">
                  <c:v>4.7020151493497253E-2</c:v>
                </c:pt>
                <c:pt idx="11642">
                  <c:v>4.6877233099899995E-2</c:v>
                </c:pt>
                <c:pt idx="11643">
                  <c:v>4.6734314706302738E-2</c:v>
                </c:pt>
                <c:pt idx="11644">
                  <c:v>4.659139631270548E-2</c:v>
                </c:pt>
                <c:pt idx="11645">
                  <c:v>4.6448477919108222E-2</c:v>
                </c:pt>
                <c:pt idx="11646">
                  <c:v>4.6305559525510964E-2</c:v>
                </c:pt>
                <c:pt idx="11647">
                  <c:v>4.6162641131913706E-2</c:v>
                </c:pt>
                <c:pt idx="11648">
                  <c:v>4.6019722738316449E-2</c:v>
                </c:pt>
                <c:pt idx="11649">
                  <c:v>4.5876804344719191E-2</c:v>
                </c:pt>
                <c:pt idx="11650">
                  <c:v>4.5733885951121933E-2</c:v>
                </c:pt>
                <c:pt idx="11651">
                  <c:v>4.5590967557524675E-2</c:v>
                </c:pt>
                <c:pt idx="11652">
                  <c:v>4.5448049163927418E-2</c:v>
                </c:pt>
                <c:pt idx="11653">
                  <c:v>4.530513077033016E-2</c:v>
                </c:pt>
                <c:pt idx="11654">
                  <c:v>4.5162212376732902E-2</c:v>
                </c:pt>
                <c:pt idx="11655">
                  <c:v>4.5019293983135644E-2</c:v>
                </c:pt>
                <c:pt idx="11656">
                  <c:v>4.4876375589538386E-2</c:v>
                </c:pt>
                <c:pt idx="11657">
                  <c:v>4.4733457195941129E-2</c:v>
                </c:pt>
                <c:pt idx="11658">
                  <c:v>4.4590538802343871E-2</c:v>
                </c:pt>
                <c:pt idx="11659">
                  <c:v>4.4447620408746613E-2</c:v>
                </c:pt>
                <c:pt idx="11660">
                  <c:v>4.4304702015149355E-2</c:v>
                </c:pt>
                <c:pt idx="11661">
                  <c:v>4.4161783621552098E-2</c:v>
                </c:pt>
                <c:pt idx="11662">
                  <c:v>4.401886522795484E-2</c:v>
                </c:pt>
                <c:pt idx="11663">
                  <c:v>4.3875946834357582E-2</c:v>
                </c:pt>
                <c:pt idx="11664">
                  <c:v>4.3733028440760324E-2</c:v>
                </c:pt>
                <c:pt idx="11665">
                  <c:v>4.3590110047163066E-2</c:v>
                </c:pt>
                <c:pt idx="11666">
                  <c:v>4.3447191653565809E-2</c:v>
                </c:pt>
                <c:pt idx="11667">
                  <c:v>4.3304273259968551E-2</c:v>
                </c:pt>
                <c:pt idx="11668">
                  <c:v>4.3161354866371293E-2</c:v>
                </c:pt>
                <c:pt idx="11669">
                  <c:v>4.3018436472774035E-2</c:v>
                </c:pt>
                <c:pt idx="11670">
                  <c:v>4.2875518079176778E-2</c:v>
                </c:pt>
                <c:pt idx="11671">
                  <c:v>4.273259968557952E-2</c:v>
                </c:pt>
                <c:pt idx="11672">
                  <c:v>4.2589681291982262E-2</c:v>
                </c:pt>
                <c:pt idx="11673">
                  <c:v>4.2446762898385004E-2</c:v>
                </c:pt>
                <c:pt idx="11674">
                  <c:v>4.2303844504787746E-2</c:v>
                </c:pt>
                <c:pt idx="11675">
                  <c:v>4.2160926111190489E-2</c:v>
                </c:pt>
                <c:pt idx="11676">
                  <c:v>4.2018007717593231E-2</c:v>
                </c:pt>
                <c:pt idx="11677">
                  <c:v>4.1875089323995973E-2</c:v>
                </c:pt>
                <c:pt idx="11678">
                  <c:v>4.1732170930398715E-2</c:v>
                </c:pt>
                <c:pt idx="11679">
                  <c:v>4.1589252536801458E-2</c:v>
                </c:pt>
                <c:pt idx="11680">
                  <c:v>4.14463341432042E-2</c:v>
                </c:pt>
                <c:pt idx="11681">
                  <c:v>4.1303415749606942E-2</c:v>
                </c:pt>
                <c:pt idx="11682">
                  <c:v>4.1303415749606942E-2</c:v>
                </c:pt>
                <c:pt idx="11683">
                  <c:v>4.1160497356009684E-2</c:v>
                </c:pt>
                <c:pt idx="11684">
                  <c:v>4.1017578962412427E-2</c:v>
                </c:pt>
                <c:pt idx="11685">
                  <c:v>4.0874660568815169E-2</c:v>
                </c:pt>
                <c:pt idx="11686">
                  <c:v>4.0874660568815169E-2</c:v>
                </c:pt>
                <c:pt idx="11687">
                  <c:v>4.0731742175217911E-2</c:v>
                </c:pt>
                <c:pt idx="11688">
                  <c:v>4.0588823781620653E-2</c:v>
                </c:pt>
                <c:pt idx="11689">
                  <c:v>4.0588823781620653E-2</c:v>
                </c:pt>
                <c:pt idx="11690">
                  <c:v>4.0588823781620653E-2</c:v>
                </c:pt>
                <c:pt idx="11691">
                  <c:v>4.0445905388023395E-2</c:v>
                </c:pt>
                <c:pt idx="11692">
                  <c:v>4.0302986994426138E-2</c:v>
                </c:pt>
                <c:pt idx="11693">
                  <c:v>4.016006860082888E-2</c:v>
                </c:pt>
                <c:pt idx="11694">
                  <c:v>4.0017150207231622E-2</c:v>
                </c:pt>
                <c:pt idx="11695">
                  <c:v>3.9874231813634364E-2</c:v>
                </c:pt>
                <c:pt idx="11696">
                  <c:v>3.9731313420037107E-2</c:v>
                </c:pt>
                <c:pt idx="11697">
                  <c:v>3.9588395026439849E-2</c:v>
                </c:pt>
                <c:pt idx="11698">
                  <c:v>3.9445476632842702E-2</c:v>
                </c:pt>
                <c:pt idx="11699">
                  <c:v>3.9302558239245444E-2</c:v>
                </c:pt>
                <c:pt idx="11700">
                  <c:v>3.9159639845648186E-2</c:v>
                </c:pt>
                <c:pt idx="11701">
                  <c:v>3.9016721452050929E-2</c:v>
                </c:pt>
                <c:pt idx="11702">
                  <c:v>3.8873803058453671E-2</c:v>
                </c:pt>
                <c:pt idx="11703">
                  <c:v>3.8730884664856413E-2</c:v>
                </c:pt>
                <c:pt idx="11704">
                  <c:v>3.8587966271259155E-2</c:v>
                </c:pt>
                <c:pt idx="11705">
                  <c:v>3.8445047877661898E-2</c:v>
                </c:pt>
                <c:pt idx="11706">
                  <c:v>3.830212948406464E-2</c:v>
                </c:pt>
                <c:pt idx="11707">
                  <c:v>3.8159211090467382E-2</c:v>
                </c:pt>
                <c:pt idx="11708">
                  <c:v>3.8159211090467382E-2</c:v>
                </c:pt>
                <c:pt idx="11709">
                  <c:v>3.8016292696870124E-2</c:v>
                </c:pt>
                <c:pt idx="11710">
                  <c:v>3.7873374303272866E-2</c:v>
                </c:pt>
                <c:pt idx="11711">
                  <c:v>3.7730455909675609E-2</c:v>
                </c:pt>
                <c:pt idx="11712">
                  <c:v>3.7587537516078351E-2</c:v>
                </c:pt>
                <c:pt idx="11713">
                  <c:v>3.7444619122481093E-2</c:v>
                </c:pt>
                <c:pt idx="11714">
                  <c:v>3.7301700728883835E-2</c:v>
                </c:pt>
                <c:pt idx="11715">
                  <c:v>3.7158782335286578E-2</c:v>
                </c:pt>
                <c:pt idx="11716">
                  <c:v>3.701586394168932E-2</c:v>
                </c:pt>
                <c:pt idx="11717">
                  <c:v>3.6872945548092062E-2</c:v>
                </c:pt>
                <c:pt idx="11718">
                  <c:v>3.6730027154494804E-2</c:v>
                </c:pt>
                <c:pt idx="11719">
                  <c:v>3.6587108760897546E-2</c:v>
                </c:pt>
                <c:pt idx="11720">
                  <c:v>3.6444190367300289E-2</c:v>
                </c:pt>
                <c:pt idx="11721">
                  <c:v>3.6301271973703031E-2</c:v>
                </c:pt>
                <c:pt idx="11722">
                  <c:v>3.6158353580105773E-2</c:v>
                </c:pt>
                <c:pt idx="11723">
                  <c:v>3.6015435186508515E-2</c:v>
                </c:pt>
                <c:pt idx="11724">
                  <c:v>3.5872516792911258E-2</c:v>
                </c:pt>
                <c:pt idx="11725">
                  <c:v>3.5729598399314E-2</c:v>
                </c:pt>
                <c:pt idx="11726">
                  <c:v>3.5586680005716742E-2</c:v>
                </c:pt>
                <c:pt idx="11727">
                  <c:v>3.5443761612119484E-2</c:v>
                </c:pt>
                <c:pt idx="11728">
                  <c:v>3.5300843218522227E-2</c:v>
                </c:pt>
                <c:pt idx="11729">
                  <c:v>3.5157924824924969E-2</c:v>
                </c:pt>
                <c:pt idx="11730">
                  <c:v>3.5015006431327711E-2</c:v>
                </c:pt>
                <c:pt idx="11731">
                  <c:v>3.4872088037730453E-2</c:v>
                </c:pt>
                <c:pt idx="11732">
                  <c:v>3.4872088037730453E-2</c:v>
                </c:pt>
                <c:pt idx="11733">
                  <c:v>3.4729169644133195E-2</c:v>
                </c:pt>
                <c:pt idx="11734">
                  <c:v>3.4586251250535938E-2</c:v>
                </c:pt>
                <c:pt idx="11735">
                  <c:v>3.4586251250535938E-2</c:v>
                </c:pt>
                <c:pt idx="11736">
                  <c:v>3.4586251250535938E-2</c:v>
                </c:pt>
                <c:pt idx="11737">
                  <c:v>3.444333285693868E-2</c:v>
                </c:pt>
                <c:pt idx="11738">
                  <c:v>3.4300414463341422E-2</c:v>
                </c:pt>
                <c:pt idx="11739">
                  <c:v>3.4157496069744164E-2</c:v>
                </c:pt>
                <c:pt idx="11740">
                  <c:v>3.4014577676146907E-2</c:v>
                </c:pt>
                <c:pt idx="11741">
                  <c:v>3.3871659282549649E-2</c:v>
                </c:pt>
                <c:pt idx="11742">
                  <c:v>3.3728740888952391E-2</c:v>
                </c:pt>
                <c:pt idx="11743">
                  <c:v>3.3585822495355133E-2</c:v>
                </c:pt>
                <c:pt idx="11744">
                  <c:v>3.3442904101757875E-2</c:v>
                </c:pt>
                <c:pt idx="11745">
                  <c:v>3.3299985708160618E-2</c:v>
                </c:pt>
                <c:pt idx="11746">
                  <c:v>3.315706731456336E-2</c:v>
                </c:pt>
                <c:pt idx="11747">
                  <c:v>3.3014148920966102E-2</c:v>
                </c:pt>
                <c:pt idx="11748">
                  <c:v>3.2871230527368844E-2</c:v>
                </c:pt>
                <c:pt idx="11749">
                  <c:v>3.2728312133771587E-2</c:v>
                </c:pt>
                <c:pt idx="11750">
                  <c:v>3.2585393740174329E-2</c:v>
                </c:pt>
                <c:pt idx="11751">
                  <c:v>3.2442475346577071E-2</c:v>
                </c:pt>
                <c:pt idx="11752">
                  <c:v>3.2299556952979813E-2</c:v>
                </c:pt>
                <c:pt idx="11753">
                  <c:v>3.2156638559382555E-2</c:v>
                </c:pt>
                <c:pt idx="11754">
                  <c:v>3.2013720165785298E-2</c:v>
                </c:pt>
                <c:pt idx="11755">
                  <c:v>3.187080177218804E-2</c:v>
                </c:pt>
                <c:pt idx="11756">
                  <c:v>3.1727883378590782E-2</c:v>
                </c:pt>
                <c:pt idx="11757">
                  <c:v>3.1584964984993524E-2</c:v>
                </c:pt>
                <c:pt idx="11758">
                  <c:v>3.1442046591396267E-2</c:v>
                </c:pt>
                <c:pt idx="11759">
                  <c:v>3.1299128197799009E-2</c:v>
                </c:pt>
                <c:pt idx="11760">
                  <c:v>3.1156209804201751E-2</c:v>
                </c:pt>
                <c:pt idx="11761">
                  <c:v>3.1013291410604493E-2</c:v>
                </c:pt>
                <c:pt idx="11762">
                  <c:v>3.0870373017007235E-2</c:v>
                </c:pt>
                <c:pt idx="11763">
                  <c:v>3.0727454623409978E-2</c:v>
                </c:pt>
                <c:pt idx="11764">
                  <c:v>3.0584536229812831E-2</c:v>
                </c:pt>
                <c:pt idx="11765">
                  <c:v>3.0441617836215573E-2</c:v>
                </c:pt>
                <c:pt idx="11766">
                  <c:v>3.0298699442618315E-2</c:v>
                </c:pt>
                <c:pt idx="11767">
                  <c:v>3.0155781049021058E-2</c:v>
                </c:pt>
                <c:pt idx="11768">
                  <c:v>3.00128626554238E-2</c:v>
                </c:pt>
                <c:pt idx="11769">
                  <c:v>2.9869944261826542E-2</c:v>
                </c:pt>
                <c:pt idx="11770">
                  <c:v>2.9727025868229284E-2</c:v>
                </c:pt>
                <c:pt idx="11771">
                  <c:v>2.9584107474632027E-2</c:v>
                </c:pt>
                <c:pt idx="11772">
                  <c:v>2.9441189081034769E-2</c:v>
                </c:pt>
                <c:pt idx="11773">
                  <c:v>2.9298270687437511E-2</c:v>
                </c:pt>
                <c:pt idx="11774">
                  <c:v>2.9155352293840253E-2</c:v>
                </c:pt>
                <c:pt idx="11775">
                  <c:v>2.9012433900242995E-2</c:v>
                </c:pt>
                <c:pt idx="11776">
                  <c:v>2.8869515506645738E-2</c:v>
                </c:pt>
                <c:pt idx="11777">
                  <c:v>2.872659711304848E-2</c:v>
                </c:pt>
                <c:pt idx="11778">
                  <c:v>2.8583678719451222E-2</c:v>
                </c:pt>
                <c:pt idx="11779">
                  <c:v>2.8440760325853964E-2</c:v>
                </c:pt>
                <c:pt idx="11780">
                  <c:v>2.8297841932256707E-2</c:v>
                </c:pt>
                <c:pt idx="11781">
                  <c:v>2.8154923538659449E-2</c:v>
                </c:pt>
                <c:pt idx="11782">
                  <c:v>2.8154923538659449E-2</c:v>
                </c:pt>
                <c:pt idx="11783">
                  <c:v>2.8012005145062191E-2</c:v>
                </c:pt>
                <c:pt idx="11784">
                  <c:v>2.7869086751464933E-2</c:v>
                </c:pt>
                <c:pt idx="11785">
                  <c:v>2.7726168357867675E-2</c:v>
                </c:pt>
                <c:pt idx="11786">
                  <c:v>2.7583249964270418E-2</c:v>
                </c:pt>
                <c:pt idx="11787">
                  <c:v>2.744033157067316E-2</c:v>
                </c:pt>
                <c:pt idx="11788">
                  <c:v>2.7297413177075902E-2</c:v>
                </c:pt>
                <c:pt idx="11789">
                  <c:v>2.7154494783478644E-2</c:v>
                </c:pt>
                <c:pt idx="11790">
                  <c:v>2.7154494783478644E-2</c:v>
                </c:pt>
                <c:pt idx="11791">
                  <c:v>2.7011576389881387E-2</c:v>
                </c:pt>
                <c:pt idx="11792">
                  <c:v>2.6868657996284129E-2</c:v>
                </c:pt>
                <c:pt idx="11793">
                  <c:v>2.6868657996284129E-2</c:v>
                </c:pt>
                <c:pt idx="11794">
                  <c:v>2.6725739602686871E-2</c:v>
                </c:pt>
                <c:pt idx="11795">
                  <c:v>2.6582821209089613E-2</c:v>
                </c:pt>
                <c:pt idx="11796">
                  <c:v>2.6439902815492355E-2</c:v>
                </c:pt>
                <c:pt idx="11797">
                  <c:v>2.6296984421895098E-2</c:v>
                </c:pt>
                <c:pt idx="11798">
                  <c:v>2.6296984421895098E-2</c:v>
                </c:pt>
                <c:pt idx="11799">
                  <c:v>2.615406602829784E-2</c:v>
                </c:pt>
                <c:pt idx="11800">
                  <c:v>2.6011147634700582E-2</c:v>
                </c:pt>
                <c:pt idx="11801">
                  <c:v>2.6011147634700582E-2</c:v>
                </c:pt>
                <c:pt idx="11802">
                  <c:v>2.6011147634700582E-2</c:v>
                </c:pt>
                <c:pt idx="11803">
                  <c:v>2.5868229241103324E-2</c:v>
                </c:pt>
                <c:pt idx="11804">
                  <c:v>2.5868229241103324E-2</c:v>
                </c:pt>
                <c:pt idx="11805">
                  <c:v>2.5725310847506067E-2</c:v>
                </c:pt>
                <c:pt idx="11806">
                  <c:v>2.5582392453908809E-2</c:v>
                </c:pt>
                <c:pt idx="11807">
                  <c:v>2.5439474060311551E-2</c:v>
                </c:pt>
                <c:pt idx="11808">
                  <c:v>2.5296555666714293E-2</c:v>
                </c:pt>
                <c:pt idx="11809">
                  <c:v>2.5153637273117035E-2</c:v>
                </c:pt>
                <c:pt idx="11810">
                  <c:v>2.5010718879519778E-2</c:v>
                </c:pt>
                <c:pt idx="11811">
                  <c:v>2.486780048592252E-2</c:v>
                </c:pt>
                <c:pt idx="11812">
                  <c:v>2.486780048592252E-2</c:v>
                </c:pt>
                <c:pt idx="11813">
                  <c:v>2.4724882092325262E-2</c:v>
                </c:pt>
                <c:pt idx="11814">
                  <c:v>2.4581963698728004E-2</c:v>
                </c:pt>
                <c:pt idx="11815">
                  <c:v>2.4439045305130747E-2</c:v>
                </c:pt>
                <c:pt idx="11816">
                  <c:v>2.4296126911533489E-2</c:v>
                </c:pt>
                <c:pt idx="11817">
                  <c:v>2.4296126911533489E-2</c:v>
                </c:pt>
                <c:pt idx="11818">
                  <c:v>2.4153208517936231E-2</c:v>
                </c:pt>
                <c:pt idx="11819">
                  <c:v>2.4010290124338973E-2</c:v>
                </c:pt>
                <c:pt idx="11820">
                  <c:v>2.3867371730741715E-2</c:v>
                </c:pt>
                <c:pt idx="11821">
                  <c:v>2.3724453337144458E-2</c:v>
                </c:pt>
                <c:pt idx="11822">
                  <c:v>2.35815349435472E-2</c:v>
                </c:pt>
                <c:pt idx="11823">
                  <c:v>2.3438616549949942E-2</c:v>
                </c:pt>
                <c:pt idx="11824">
                  <c:v>2.3295698156352684E-2</c:v>
                </c:pt>
                <c:pt idx="11825">
                  <c:v>2.3295698156352684E-2</c:v>
                </c:pt>
                <c:pt idx="11826">
                  <c:v>2.3152779762755427E-2</c:v>
                </c:pt>
                <c:pt idx="11827">
                  <c:v>2.3009861369158169E-2</c:v>
                </c:pt>
                <c:pt idx="11828">
                  <c:v>2.2866942975560911E-2</c:v>
                </c:pt>
                <c:pt idx="11829">
                  <c:v>2.2724024581963653E-2</c:v>
                </c:pt>
                <c:pt idx="11830">
                  <c:v>2.2581106188366395E-2</c:v>
                </c:pt>
                <c:pt idx="11831">
                  <c:v>2.2581106188366395E-2</c:v>
                </c:pt>
                <c:pt idx="11832">
                  <c:v>2.2438187794769138E-2</c:v>
                </c:pt>
                <c:pt idx="11833">
                  <c:v>2.229526940117188E-2</c:v>
                </c:pt>
                <c:pt idx="11834">
                  <c:v>2.2152351007574622E-2</c:v>
                </c:pt>
                <c:pt idx="11835">
                  <c:v>2.2009432613977364E-2</c:v>
                </c:pt>
                <c:pt idx="11836">
                  <c:v>2.1866514220380218E-2</c:v>
                </c:pt>
                <c:pt idx="11837">
                  <c:v>2.172359582678296E-2</c:v>
                </c:pt>
                <c:pt idx="11838">
                  <c:v>2.1580677433185702E-2</c:v>
                </c:pt>
                <c:pt idx="11839">
                  <c:v>2.1437759039588444E-2</c:v>
                </c:pt>
                <c:pt idx="11840">
                  <c:v>2.1294840645991187E-2</c:v>
                </c:pt>
                <c:pt idx="11841">
                  <c:v>2.1151922252393929E-2</c:v>
                </c:pt>
                <c:pt idx="11842">
                  <c:v>2.1009003858796671E-2</c:v>
                </c:pt>
                <c:pt idx="11843">
                  <c:v>2.0866085465199413E-2</c:v>
                </c:pt>
                <c:pt idx="11844">
                  <c:v>2.0723167071602155E-2</c:v>
                </c:pt>
                <c:pt idx="11845">
                  <c:v>2.0580248678004898E-2</c:v>
                </c:pt>
                <c:pt idx="11846">
                  <c:v>2.043733028440764E-2</c:v>
                </c:pt>
                <c:pt idx="11847">
                  <c:v>2.0294411890810382E-2</c:v>
                </c:pt>
                <c:pt idx="11848">
                  <c:v>2.0151493497213124E-2</c:v>
                </c:pt>
                <c:pt idx="11849">
                  <c:v>2.0008575103615867E-2</c:v>
                </c:pt>
                <c:pt idx="11850">
                  <c:v>2.0008575103615867E-2</c:v>
                </c:pt>
                <c:pt idx="11851">
                  <c:v>1.9865656710018609E-2</c:v>
                </c:pt>
                <c:pt idx="11852">
                  <c:v>1.9865656710018609E-2</c:v>
                </c:pt>
                <c:pt idx="11853">
                  <c:v>1.9722738316421351E-2</c:v>
                </c:pt>
                <c:pt idx="11854">
                  <c:v>1.9579819922824093E-2</c:v>
                </c:pt>
                <c:pt idx="11855">
                  <c:v>1.9436901529226835E-2</c:v>
                </c:pt>
                <c:pt idx="11856">
                  <c:v>1.9293983135629578E-2</c:v>
                </c:pt>
                <c:pt idx="11857">
                  <c:v>1.9293983135629578E-2</c:v>
                </c:pt>
                <c:pt idx="11858">
                  <c:v>1.915106474203232E-2</c:v>
                </c:pt>
                <c:pt idx="11859">
                  <c:v>1.9008146348435062E-2</c:v>
                </c:pt>
                <c:pt idx="11860">
                  <c:v>1.8865227954837804E-2</c:v>
                </c:pt>
                <c:pt idx="11861">
                  <c:v>1.8722309561240547E-2</c:v>
                </c:pt>
                <c:pt idx="11862">
                  <c:v>1.8579391167643289E-2</c:v>
                </c:pt>
                <c:pt idx="11863">
                  <c:v>1.8436472774046031E-2</c:v>
                </c:pt>
                <c:pt idx="11864">
                  <c:v>1.8293554380448773E-2</c:v>
                </c:pt>
                <c:pt idx="11865">
                  <c:v>1.8150635986851515E-2</c:v>
                </c:pt>
                <c:pt idx="11866">
                  <c:v>1.8007717593254258E-2</c:v>
                </c:pt>
                <c:pt idx="11867">
                  <c:v>1.7864799199657E-2</c:v>
                </c:pt>
                <c:pt idx="11868">
                  <c:v>1.7721880806059742E-2</c:v>
                </c:pt>
                <c:pt idx="11869">
                  <c:v>1.7721880806059742E-2</c:v>
                </c:pt>
                <c:pt idx="11870">
                  <c:v>1.7578962412462484E-2</c:v>
                </c:pt>
                <c:pt idx="11871">
                  <c:v>1.7436044018865227E-2</c:v>
                </c:pt>
                <c:pt idx="11872">
                  <c:v>1.7293125625267969E-2</c:v>
                </c:pt>
                <c:pt idx="11873">
                  <c:v>1.7150207231670711E-2</c:v>
                </c:pt>
                <c:pt idx="11874">
                  <c:v>1.7007288838073453E-2</c:v>
                </c:pt>
                <c:pt idx="11875">
                  <c:v>1.6864370444476195E-2</c:v>
                </c:pt>
                <c:pt idx="11876">
                  <c:v>1.6721452050878938E-2</c:v>
                </c:pt>
                <c:pt idx="11877">
                  <c:v>1.6721452050878938E-2</c:v>
                </c:pt>
                <c:pt idx="11878">
                  <c:v>1.657853365728168E-2</c:v>
                </c:pt>
                <c:pt idx="11879">
                  <c:v>1.6435615263684422E-2</c:v>
                </c:pt>
                <c:pt idx="11880">
                  <c:v>1.6435615263684422E-2</c:v>
                </c:pt>
                <c:pt idx="11881">
                  <c:v>1.6292696870087164E-2</c:v>
                </c:pt>
                <c:pt idx="11882">
                  <c:v>1.6149778476489907E-2</c:v>
                </c:pt>
                <c:pt idx="11883">
                  <c:v>1.6006860082892649E-2</c:v>
                </c:pt>
                <c:pt idx="11884">
                  <c:v>1.5863941689295391E-2</c:v>
                </c:pt>
                <c:pt idx="11885">
                  <c:v>1.5721023295698133E-2</c:v>
                </c:pt>
                <c:pt idx="11886">
                  <c:v>1.5578104902100876E-2</c:v>
                </c:pt>
                <c:pt idx="11887">
                  <c:v>1.5435186508503618E-2</c:v>
                </c:pt>
                <c:pt idx="11888">
                  <c:v>1.529226811490636E-2</c:v>
                </c:pt>
                <c:pt idx="11889">
                  <c:v>1.5149349721309102E-2</c:v>
                </c:pt>
                <c:pt idx="11890">
                  <c:v>1.5006431327711844E-2</c:v>
                </c:pt>
                <c:pt idx="11891">
                  <c:v>1.4863512934114587E-2</c:v>
                </c:pt>
                <c:pt idx="11892">
                  <c:v>1.4720594540517329E-2</c:v>
                </c:pt>
                <c:pt idx="11893">
                  <c:v>1.4577676146920071E-2</c:v>
                </c:pt>
                <c:pt idx="11894">
                  <c:v>1.4577676146920071E-2</c:v>
                </c:pt>
                <c:pt idx="11895">
                  <c:v>1.4434757753322813E-2</c:v>
                </c:pt>
                <c:pt idx="11896">
                  <c:v>1.4291839359725556E-2</c:v>
                </c:pt>
                <c:pt idx="11897">
                  <c:v>1.4148920966128298E-2</c:v>
                </c:pt>
                <c:pt idx="11898">
                  <c:v>1.400600257253104E-2</c:v>
                </c:pt>
                <c:pt idx="11899">
                  <c:v>1.3863084178933782E-2</c:v>
                </c:pt>
                <c:pt idx="11900">
                  <c:v>1.3720165785336524E-2</c:v>
                </c:pt>
                <c:pt idx="11901">
                  <c:v>1.3577247391739267E-2</c:v>
                </c:pt>
                <c:pt idx="11902">
                  <c:v>1.3434328998142009E-2</c:v>
                </c:pt>
                <c:pt idx="11903">
                  <c:v>1.3291410604544751E-2</c:v>
                </c:pt>
                <c:pt idx="11904">
                  <c:v>1.3148492210947604E-2</c:v>
                </c:pt>
                <c:pt idx="11905">
                  <c:v>1.3005573817350347E-2</c:v>
                </c:pt>
                <c:pt idx="11906">
                  <c:v>1.2862655423753089E-2</c:v>
                </c:pt>
                <c:pt idx="11907">
                  <c:v>1.2719737030155831E-2</c:v>
                </c:pt>
                <c:pt idx="11908">
                  <c:v>1.2719737030155831E-2</c:v>
                </c:pt>
                <c:pt idx="11909">
                  <c:v>1.2576818636558573E-2</c:v>
                </c:pt>
                <c:pt idx="11910">
                  <c:v>1.2433900242961315E-2</c:v>
                </c:pt>
                <c:pt idx="11911">
                  <c:v>1.2290981849364058E-2</c:v>
                </c:pt>
                <c:pt idx="11912">
                  <c:v>1.21480634557668E-2</c:v>
                </c:pt>
                <c:pt idx="11913">
                  <c:v>1.2005145062169542E-2</c:v>
                </c:pt>
                <c:pt idx="11914">
                  <c:v>1.1862226668572284E-2</c:v>
                </c:pt>
                <c:pt idx="11915">
                  <c:v>1.1719308274975027E-2</c:v>
                </c:pt>
                <c:pt idx="11916">
                  <c:v>1.1576389881377769E-2</c:v>
                </c:pt>
                <c:pt idx="11917">
                  <c:v>1.1433471487780511E-2</c:v>
                </c:pt>
                <c:pt idx="11918">
                  <c:v>1.1290553094183253E-2</c:v>
                </c:pt>
                <c:pt idx="11919">
                  <c:v>1.1147634700585995E-2</c:v>
                </c:pt>
                <c:pt idx="11920">
                  <c:v>1.1004716306988738E-2</c:v>
                </c:pt>
                <c:pt idx="11921">
                  <c:v>1.086179791339148E-2</c:v>
                </c:pt>
                <c:pt idx="11922">
                  <c:v>1.0718879519794222E-2</c:v>
                </c:pt>
                <c:pt idx="11923">
                  <c:v>1.0575961126196964E-2</c:v>
                </c:pt>
                <c:pt idx="11924">
                  <c:v>1.0433042732599707E-2</c:v>
                </c:pt>
                <c:pt idx="11925">
                  <c:v>1.0290124339002449E-2</c:v>
                </c:pt>
                <c:pt idx="11926">
                  <c:v>1.0147205945405191E-2</c:v>
                </c:pt>
                <c:pt idx="11927">
                  <c:v>1.0004287551807933E-2</c:v>
                </c:pt>
                <c:pt idx="11928">
                  <c:v>9.8613691582106755E-3</c:v>
                </c:pt>
                <c:pt idx="11929">
                  <c:v>9.7184507646134177E-3</c:v>
                </c:pt>
                <c:pt idx="11930">
                  <c:v>9.5755323710161599E-3</c:v>
                </c:pt>
                <c:pt idx="11931">
                  <c:v>9.4326139774189022E-3</c:v>
                </c:pt>
                <c:pt idx="11932">
                  <c:v>9.2896955838216444E-3</c:v>
                </c:pt>
                <c:pt idx="11933">
                  <c:v>9.1467771902243866E-3</c:v>
                </c:pt>
                <c:pt idx="11934">
                  <c:v>9.0038587966271288E-3</c:v>
                </c:pt>
                <c:pt idx="11935">
                  <c:v>8.8609404030298711E-3</c:v>
                </c:pt>
                <c:pt idx="11936">
                  <c:v>8.8609404030298711E-3</c:v>
                </c:pt>
                <c:pt idx="11937">
                  <c:v>8.7180220094326133E-3</c:v>
                </c:pt>
                <c:pt idx="11938">
                  <c:v>8.5751036158353555E-3</c:v>
                </c:pt>
                <c:pt idx="11939">
                  <c:v>8.4321852222380977E-3</c:v>
                </c:pt>
                <c:pt idx="11940">
                  <c:v>8.28926682864084E-3</c:v>
                </c:pt>
                <c:pt idx="11941">
                  <c:v>8.1463484350435822E-3</c:v>
                </c:pt>
                <c:pt idx="11942">
                  <c:v>8.0034300414463244E-3</c:v>
                </c:pt>
                <c:pt idx="11943">
                  <c:v>7.8605116478490666E-3</c:v>
                </c:pt>
                <c:pt idx="11944">
                  <c:v>7.7175932542518089E-3</c:v>
                </c:pt>
                <c:pt idx="11945">
                  <c:v>7.5746748606545511E-3</c:v>
                </c:pt>
                <c:pt idx="11946">
                  <c:v>7.4317564670572933E-3</c:v>
                </c:pt>
                <c:pt idx="11947">
                  <c:v>7.2888380734600355E-3</c:v>
                </c:pt>
                <c:pt idx="11948">
                  <c:v>7.1459196798627778E-3</c:v>
                </c:pt>
                <c:pt idx="11949">
                  <c:v>7.00300128626552E-3</c:v>
                </c:pt>
                <c:pt idx="11950">
                  <c:v>6.8600828926682622E-3</c:v>
                </c:pt>
                <c:pt idx="11951">
                  <c:v>6.7171644990710044E-3</c:v>
                </c:pt>
                <c:pt idx="11952">
                  <c:v>6.5742461054737467E-3</c:v>
                </c:pt>
                <c:pt idx="11953">
                  <c:v>6.4313277118764889E-3</c:v>
                </c:pt>
                <c:pt idx="11954">
                  <c:v>6.2884093182792311E-3</c:v>
                </c:pt>
                <c:pt idx="11955">
                  <c:v>6.1454909246819733E-3</c:v>
                </c:pt>
                <c:pt idx="11956">
                  <c:v>6.0025725310847156E-3</c:v>
                </c:pt>
                <c:pt idx="11957">
                  <c:v>5.8596541374874578E-3</c:v>
                </c:pt>
                <c:pt idx="11958">
                  <c:v>5.7167357438902E-3</c:v>
                </c:pt>
                <c:pt idx="11959">
                  <c:v>5.5738173502929422E-3</c:v>
                </c:pt>
                <c:pt idx="11960">
                  <c:v>5.4308989566956845E-3</c:v>
                </c:pt>
                <c:pt idx="11961">
                  <c:v>5.2879805630984267E-3</c:v>
                </c:pt>
                <c:pt idx="11962">
                  <c:v>5.1450621695011689E-3</c:v>
                </c:pt>
                <c:pt idx="11963">
                  <c:v>5.0021437759039111E-3</c:v>
                </c:pt>
                <c:pt idx="11964">
                  <c:v>4.8592253823066534E-3</c:v>
                </c:pt>
                <c:pt idx="11965">
                  <c:v>4.7163069887093956E-3</c:v>
                </c:pt>
                <c:pt idx="11966">
                  <c:v>4.5733885951121378E-3</c:v>
                </c:pt>
                <c:pt idx="11967">
                  <c:v>4.43047020151488E-3</c:v>
                </c:pt>
                <c:pt idx="11968">
                  <c:v>4.2875518079177333E-3</c:v>
                </c:pt>
                <c:pt idx="11969">
                  <c:v>4.1446334143204755E-3</c:v>
                </c:pt>
                <c:pt idx="11970">
                  <c:v>4.0017150207232177E-3</c:v>
                </c:pt>
                <c:pt idx="11971">
                  <c:v>3.8587966271259599E-3</c:v>
                </c:pt>
                <c:pt idx="11972">
                  <c:v>3.7158782335287022E-3</c:v>
                </c:pt>
                <c:pt idx="11973">
                  <c:v>3.5729598399314444E-3</c:v>
                </c:pt>
                <c:pt idx="11974">
                  <c:v>3.4300414463341866E-3</c:v>
                </c:pt>
                <c:pt idx="11975">
                  <c:v>3.2871230527369288E-3</c:v>
                </c:pt>
                <c:pt idx="11976">
                  <c:v>3.1442046591396711E-3</c:v>
                </c:pt>
                <c:pt idx="11977">
                  <c:v>3.0012862655424133E-3</c:v>
                </c:pt>
                <c:pt idx="11978">
                  <c:v>2.8583678719451555E-3</c:v>
                </c:pt>
                <c:pt idx="11979">
                  <c:v>2.8583678719451555E-3</c:v>
                </c:pt>
                <c:pt idx="11980">
                  <c:v>2.7154494783478977E-3</c:v>
                </c:pt>
                <c:pt idx="11981">
                  <c:v>2.57253108475064E-3</c:v>
                </c:pt>
                <c:pt idx="11982">
                  <c:v>2.4296126911533822E-3</c:v>
                </c:pt>
                <c:pt idx="11983">
                  <c:v>2.2866942975561244E-3</c:v>
                </c:pt>
                <c:pt idx="11984">
                  <c:v>2.1437759039588666E-3</c:v>
                </c:pt>
                <c:pt idx="11985">
                  <c:v>2.0008575103616089E-3</c:v>
                </c:pt>
                <c:pt idx="11986">
                  <c:v>1.8579391167643511E-3</c:v>
                </c:pt>
                <c:pt idx="11987">
                  <c:v>1.7150207231670933E-3</c:v>
                </c:pt>
                <c:pt idx="11988">
                  <c:v>1.5721023295698355E-3</c:v>
                </c:pt>
                <c:pt idx="11989">
                  <c:v>1.4291839359725778E-3</c:v>
                </c:pt>
                <c:pt idx="11990">
                  <c:v>1.28626554237532E-3</c:v>
                </c:pt>
                <c:pt idx="11991">
                  <c:v>1.1433471487780622E-3</c:v>
                </c:pt>
                <c:pt idx="11992">
                  <c:v>1.0004287551808044E-3</c:v>
                </c:pt>
                <c:pt idx="11993">
                  <c:v>8.5751036158354665E-4</c:v>
                </c:pt>
                <c:pt idx="11994">
                  <c:v>7.1459196798628888E-4</c:v>
                </c:pt>
                <c:pt idx="11995">
                  <c:v>5.716735743890311E-4</c:v>
                </c:pt>
                <c:pt idx="11996">
                  <c:v>5.716735743890311E-4</c:v>
                </c:pt>
                <c:pt idx="11997">
                  <c:v>4.2875518079177333E-4</c:v>
                </c:pt>
                <c:pt idx="11998">
                  <c:v>2.8583678719451555E-4</c:v>
                </c:pt>
                <c:pt idx="11999">
                  <c:v>1.4291839359725778E-4</c:v>
                </c:pt>
                <c:pt idx="12000">
                  <c:v>0</c:v>
                </c:pt>
              </c:numCache>
            </c:numRef>
          </c:yVal>
          <c:smooth val="0"/>
          <c:extLst>
            <c:ext xmlns:c16="http://schemas.microsoft.com/office/drawing/2014/chart" uri="{C3380CC4-5D6E-409C-BE32-E72D297353CC}">
              <c16:uniqueId val="{00000000-31FE-41DD-A6F6-FF39C26AE0C7}"/>
            </c:ext>
          </c:extLst>
        </c:ser>
        <c:dLbls>
          <c:showLegendKey val="0"/>
          <c:showVal val="0"/>
          <c:showCatName val="0"/>
          <c:showSerName val="0"/>
          <c:showPercent val="0"/>
          <c:showBubbleSize val="0"/>
        </c:dLbls>
        <c:axId val="1124033664"/>
        <c:axId val="815168352"/>
      </c:scatterChart>
      <c:valAx>
        <c:axId val="1124033664"/>
        <c:scaling>
          <c:orientation val="minMax"/>
          <c:max val="1"/>
        </c:scaling>
        <c:delete val="0"/>
        <c:axPos val="b"/>
        <c:title>
          <c:tx>
            <c:rich>
              <a:bodyPr/>
              <a:lstStyle/>
              <a:p>
                <a:pPr>
                  <a:defRPr/>
                </a:pPr>
                <a:r>
                  <a:rPr lang="en-US"/>
                  <a:t>False Positive Rate</a:t>
                </a:r>
              </a:p>
            </c:rich>
          </c:tx>
          <c:overlay val="0"/>
        </c:title>
        <c:numFmt formatCode="General" sourceLinked="1"/>
        <c:majorTickMark val="out"/>
        <c:minorTickMark val="none"/>
        <c:tickLblPos val="nextTo"/>
        <c:crossAx val="815168352"/>
        <c:crosses val="autoZero"/>
        <c:crossBetween val="midCat"/>
      </c:valAx>
      <c:valAx>
        <c:axId val="815168352"/>
        <c:scaling>
          <c:orientation val="minMax"/>
          <c:max val="1"/>
        </c:scaling>
        <c:delete val="0"/>
        <c:axPos val="l"/>
        <c:majorGridlines/>
        <c:title>
          <c:tx>
            <c:rich>
              <a:bodyPr rot="-5400000" vert="horz"/>
              <a:lstStyle/>
              <a:p>
                <a:pPr>
                  <a:defRPr/>
                </a:pPr>
                <a:r>
                  <a:rPr lang="en-US"/>
                  <a:t>True Positive Rate</a:t>
                </a:r>
              </a:p>
            </c:rich>
          </c:tx>
          <c:overlay val="0"/>
        </c:title>
        <c:numFmt formatCode="General" sourceLinked="1"/>
        <c:majorTickMark val="out"/>
        <c:minorTickMark val="none"/>
        <c:tickLblPos val="nextTo"/>
        <c:crossAx val="1124033664"/>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a:solidFill>
        <a:schemeClr val="accent1">
          <a:lumMod val="50000"/>
        </a:schemeClr>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lgn="ctr">
              <a:defRPr b="1"/>
            </a:pPr>
            <a:r>
              <a:rPr lang="en-US" sz="1400" b="1" i="0" u="none" spc="20" baseline="0">
                <a:solidFill>
                  <a:schemeClr val="tx1">
                    <a:lumMod val="50000"/>
                    <a:lumOff val="50000"/>
                  </a:schemeClr>
                </a:solidFill>
                <a:latin typeface="+mn-lt"/>
                <a:ea typeface="+mn-ea"/>
                <a:cs typeface="+mn-cs"/>
              </a:rPr>
              <a:t>CURR_AGE (For Potential Customers)</a:t>
            </a:r>
          </a:p>
        </c:rich>
      </c:tx>
      <c:overlay val="0"/>
      <c:spPr>
        <a:noFill/>
        <a:ln w="6350">
          <a:noFill/>
        </a:ln>
      </c:spPr>
    </c:title>
    <c:autoTitleDeleted val="0"/>
    <c:plotArea>
      <c:layout/>
      <c:barChart>
        <c:barDir val="col"/>
        <c:grouping val="clustered"/>
        <c:varyColors val="0"/>
        <c:ser>
          <c:idx val="0"/>
          <c:order val="0"/>
          <c:tx>
            <c:strRef>
              <c:f>'EDA For task 2'!$A$5</c:f>
              <c:strCache>
                <c:ptCount val="1"/>
                <c:pt idx="0">
                  <c:v>CURR_AGE</c:v>
                </c:pt>
              </c:strCache>
            </c:strRef>
          </c:tx>
          <c:spPr>
            <a:gradFill rotWithShape="1">
              <a:gsLst>
                <a:gs pos="0">
                  <a:schemeClr val="accent2">
                    <a:lumMod val="40000"/>
                    <a:lumOff val="60000"/>
                  </a:schemeClr>
                </a:gs>
                <a:gs pos="50000">
                  <a:schemeClr val="accent2">
                    <a:lumMod val="60000"/>
                    <a:lumOff val="40000"/>
                  </a:schemeClr>
                </a:gs>
                <a:gs pos="100000">
                  <a:schemeClr val="accent2">
                    <a:lumMod val="75000"/>
                  </a:schemeClr>
                </a:gs>
              </a:gsLst>
              <a:lin ang="5400000"/>
            </a:gradFill>
            <a:ln w="9525" cap="flat" cmpd="sng">
              <a:solidFill>
                <a:schemeClr val="accent1">
                  <a:shade val="95000"/>
                </a:schemeClr>
              </a:solidFill>
              <a:round/>
            </a:ln>
          </c:spPr>
          <c:invertIfNegative val="0"/>
          <c:dLbls>
            <c:spPr>
              <a:noFill/>
              <a:ln w="6350">
                <a:noFill/>
              </a:ln>
            </c:spPr>
            <c:txPr>
              <a:bodyPr rot="0" vert="horz">
                <a:spAutoFit/>
              </a:bodyPr>
              <a:lstStyle/>
              <a:p>
                <a:pPr algn="ctr">
                  <a:defRPr lang="en-US" sz="1100" b="1" i="0" u="none"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solidFill>
                        <a:schemeClr val="tx1">
                          <a:lumMod val="35000"/>
                          <a:lumOff val="65000"/>
                        </a:schemeClr>
                      </a:solidFill>
                    </a:ln>
                  </c:spPr>
                </c15:leaderLines>
              </c:ext>
            </c:extLst>
          </c:dLbls>
          <c:cat>
            <c:numRef>
              <c:f>'EDA For task 2'!$B$4:$D$4</c:f>
              <c:numCache>
                <c:formatCode>General</c:formatCode>
                <c:ptCount val="3"/>
                <c:pt idx="0">
                  <c:v>1</c:v>
                </c:pt>
                <c:pt idx="1">
                  <c:v>2</c:v>
                </c:pt>
                <c:pt idx="2">
                  <c:v>3</c:v>
                </c:pt>
              </c:numCache>
            </c:numRef>
          </c:cat>
          <c:val>
            <c:numRef>
              <c:f>'EDA For task 2'!$B$5:$D$5</c:f>
              <c:numCache>
                <c:formatCode>0.000</c:formatCode>
                <c:ptCount val="3"/>
                <c:pt idx="0">
                  <c:v>44.294283130714355</c:v>
                </c:pt>
                <c:pt idx="1">
                  <c:v>49.241231624030561</c:v>
                </c:pt>
                <c:pt idx="2">
                  <c:v>42.918650335105156</c:v>
                </c:pt>
              </c:numCache>
            </c:numRef>
          </c:val>
          <c:extLst>
            <c:ext xmlns:c16="http://schemas.microsoft.com/office/drawing/2014/chart" uri="{C3380CC4-5D6E-409C-BE32-E72D297353CC}">
              <c16:uniqueId val="{00000000-3255-4BF9-A30D-76B203B9FFE3}"/>
            </c:ext>
          </c:extLst>
        </c:ser>
        <c:dLbls>
          <c:showLegendKey val="0"/>
          <c:showVal val="0"/>
          <c:showCatName val="0"/>
          <c:showSerName val="0"/>
          <c:showPercent val="0"/>
          <c:showBubbleSize val="0"/>
        </c:dLbls>
        <c:gapWidth val="100"/>
        <c:overlap val="-24"/>
        <c:axId val="20869829"/>
        <c:axId val="24323808"/>
      </c:barChart>
      <c:catAx>
        <c:axId val="20869829"/>
        <c:scaling>
          <c:orientation val="minMax"/>
        </c:scaling>
        <c:delete val="0"/>
        <c:axPos val="b"/>
        <c:title>
          <c:tx>
            <c:rich>
              <a:bodyPr rot="0" vert="horz"/>
              <a:lstStyle/>
              <a:p>
                <a:pPr algn="ctr">
                  <a:defRPr/>
                </a:pPr>
                <a:r>
                  <a:rPr lang="en-US" sz="900" b="0" i="0" u="none" cap="all" baseline="0">
                    <a:solidFill>
                      <a:schemeClr val="tx1">
                        <a:lumMod val="50000"/>
                        <a:lumOff val="50000"/>
                      </a:schemeClr>
                    </a:solidFill>
                    <a:latin typeface="+mn-lt"/>
                    <a:ea typeface="+mn-ea"/>
                    <a:cs typeface="+mn-cs"/>
                  </a:rPr>
                  <a:t>centroid values</a:t>
                </a:r>
              </a:p>
            </c:rich>
          </c:tx>
          <c:overlay val="0"/>
          <c:spPr>
            <a:noFill/>
            <a:ln w="6350">
              <a:noFill/>
            </a:ln>
          </c:spPr>
        </c:title>
        <c:numFmt formatCode="General" sourceLinked="1"/>
        <c:majorTickMark val="none"/>
        <c:minorTickMark val="none"/>
        <c:tickLblPos val="nextTo"/>
        <c:spPr>
          <a:noFill/>
          <a:ln w="9525" cap="flat" cmpd="sng">
            <a:solidFill>
              <a:schemeClr val="tx1">
                <a:lumMod val="15000"/>
                <a:lumOff val="85000"/>
              </a:schemeClr>
            </a:solidFill>
            <a:round/>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24323808"/>
        <c:crosses val="autoZero"/>
        <c:auto val="1"/>
        <c:lblAlgn val="ctr"/>
        <c:lblOffset val="100"/>
        <c:noMultiLvlLbl val="0"/>
      </c:catAx>
      <c:valAx>
        <c:axId val="24323808"/>
        <c:scaling>
          <c:orientation val="minMax"/>
        </c:scaling>
        <c:delete val="0"/>
        <c:axPos val="l"/>
        <c:majorGridlines>
          <c:spPr>
            <a:ln w="9525" cap="flat" cmpd="sng">
              <a:solidFill>
                <a:schemeClr val="tx1">
                  <a:lumMod val="15000"/>
                  <a:lumOff val="85000"/>
                </a:schemeClr>
              </a:solidFill>
              <a:round/>
            </a:ln>
          </c:spPr>
        </c:majorGridlines>
        <c:title>
          <c:tx>
            <c:rich>
              <a:bodyPr rot="-5400000" vert="horz"/>
              <a:lstStyle/>
              <a:p>
                <a:pPr algn="ctr">
                  <a:defRPr/>
                </a:pPr>
                <a:r>
                  <a:rPr lang="en-US" sz="900" b="0" i="0" u="none" cap="all" baseline="0">
                    <a:solidFill>
                      <a:schemeClr val="tx1">
                        <a:lumMod val="50000"/>
                        <a:lumOff val="50000"/>
                      </a:schemeClr>
                    </a:solidFill>
                    <a:latin typeface="+mn-lt"/>
                    <a:ea typeface="+mn-ea"/>
                    <a:cs typeface="+mn-cs"/>
                  </a:rPr>
                  <a:t>Current Age values</a:t>
                </a:r>
              </a:p>
            </c:rich>
          </c:tx>
          <c:overlay val="0"/>
          <c:spPr>
            <a:noFill/>
            <a:ln w="6350">
              <a:noFill/>
            </a:ln>
          </c:spPr>
        </c:title>
        <c:numFmt formatCode="0.000" sourceLinked="1"/>
        <c:majorTickMark val="none"/>
        <c:minorTickMark val="none"/>
        <c:tickLblPos val="nextTo"/>
        <c:spPr>
          <a:noFill/>
          <a:ln w="6350">
            <a:noFill/>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20869829"/>
        <c:crosses val="autoZero"/>
        <c:crossBetween val="between"/>
      </c:valAx>
      <c:spPr>
        <a:noFill/>
        <a:ln w="6350">
          <a:noFill/>
        </a:ln>
      </c:spPr>
    </c:plotArea>
    <c:plotVisOnly val="1"/>
    <c:dispBlanksAs val="gap"/>
    <c:showDLblsOverMax val="0"/>
  </c:chart>
  <c:spPr>
    <a:solidFill>
      <a:schemeClr val="accent3">
        <a:lumMod val="20000"/>
        <a:lumOff val="80000"/>
      </a:schemeClr>
    </a:solidFill>
    <a:ln w="9525" cap="flat" cmpd="sng">
      <a:solidFill>
        <a:schemeClr val="accent1">
          <a:lumMod val="50000"/>
        </a:schemeClr>
      </a:solidFill>
      <a:round/>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lgn="ctr">
              <a:defRPr b="1"/>
            </a:pPr>
            <a:r>
              <a:rPr lang="en-US" sz="1400" b="1" i="0" u="none" spc="20" baseline="0">
                <a:solidFill>
                  <a:schemeClr val="tx1">
                    <a:lumMod val="50000"/>
                    <a:lumOff val="50000"/>
                  </a:schemeClr>
                </a:solidFill>
                <a:latin typeface="+mn-lt"/>
                <a:ea typeface="+mn-ea"/>
                <a:cs typeface="+mn-cs"/>
              </a:rPr>
              <a:t>ANN_INCOME (For Potential Customers)</a:t>
            </a:r>
          </a:p>
        </c:rich>
      </c:tx>
      <c:overlay val="0"/>
      <c:spPr>
        <a:noFill/>
        <a:ln w="6350">
          <a:noFill/>
        </a:ln>
      </c:spPr>
    </c:title>
    <c:autoTitleDeleted val="0"/>
    <c:plotArea>
      <c:layout/>
      <c:barChart>
        <c:barDir val="col"/>
        <c:grouping val="clustered"/>
        <c:varyColors val="0"/>
        <c:ser>
          <c:idx val="0"/>
          <c:order val="0"/>
          <c:tx>
            <c:strRef>
              <c:f>'EDA For task 2'!$A$7</c:f>
              <c:strCache>
                <c:ptCount val="1"/>
                <c:pt idx="0">
                  <c:v>ANN_INCOME</c:v>
                </c:pt>
              </c:strCache>
            </c:strRef>
          </c:tx>
          <c:spPr>
            <a:gradFill rotWithShape="1">
              <a:gsLst>
                <a:gs pos="0">
                  <a:schemeClr val="accent2">
                    <a:lumMod val="40000"/>
                    <a:lumOff val="60000"/>
                  </a:schemeClr>
                </a:gs>
                <a:gs pos="50000">
                  <a:schemeClr val="accent2">
                    <a:lumMod val="60000"/>
                    <a:lumOff val="40000"/>
                  </a:schemeClr>
                </a:gs>
                <a:gs pos="100000">
                  <a:schemeClr val="accent2">
                    <a:lumMod val="75000"/>
                  </a:schemeClr>
                </a:gs>
              </a:gsLst>
              <a:lin ang="5400000"/>
            </a:gradFill>
            <a:ln w="9525" cap="flat" cmpd="sng">
              <a:solidFill>
                <a:schemeClr val="accent1">
                  <a:shade val="95000"/>
                </a:schemeClr>
              </a:solidFill>
              <a:round/>
            </a:ln>
          </c:spPr>
          <c:invertIfNegative val="0"/>
          <c:dLbls>
            <c:spPr>
              <a:noFill/>
              <a:ln w="6350">
                <a:noFill/>
              </a:ln>
            </c:spPr>
            <c:txPr>
              <a:bodyPr rot="0" vert="horz">
                <a:spAutoFit/>
              </a:bodyPr>
              <a:lstStyle/>
              <a:p>
                <a:pPr algn="ctr">
                  <a:defRPr lang="en-US" sz="1100" b="1" i="0" u="none"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solidFill>
                        <a:schemeClr val="tx1">
                          <a:lumMod val="35000"/>
                          <a:lumOff val="65000"/>
                        </a:schemeClr>
                      </a:solidFill>
                    </a:ln>
                  </c:spPr>
                </c15:leaderLines>
              </c:ext>
            </c:extLst>
          </c:dLbls>
          <c:val>
            <c:numRef>
              <c:f>'EDA For task 2'!$B$7:$D$7</c:f>
              <c:numCache>
                <c:formatCode>0.000</c:formatCode>
                <c:ptCount val="3"/>
                <c:pt idx="0">
                  <c:v>696419.4474027931</c:v>
                </c:pt>
                <c:pt idx="1">
                  <c:v>1655736.1471235096</c:v>
                </c:pt>
                <c:pt idx="2">
                  <c:v>1151544.6704414145</c:v>
                </c:pt>
              </c:numCache>
            </c:numRef>
          </c:val>
          <c:extLst>
            <c:ext xmlns:c16="http://schemas.microsoft.com/office/drawing/2014/chart" uri="{C3380CC4-5D6E-409C-BE32-E72D297353CC}">
              <c16:uniqueId val="{00000000-FE16-4AE8-A267-54AE1F51A8AF}"/>
            </c:ext>
          </c:extLst>
        </c:ser>
        <c:dLbls>
          <c:showLegendKey val="0"/>
          <c:showVal val="0"/>
          <c:showCatName val="0"/>
          <c:showSerName val="0"/>
          <c:showPercent val="0"/>
          <c:showBubbleSize val="0"/>
        </c:dLbls>
        <c:gapWidth val="100"/>
        <c:overlap val="-24"/>
        <c:axId val="43522690"/>
        <c:axId val="41337171"/>
      </c:barChart>
      <c:catAx>
        <c:axId val="43522690"/>
        <c:scaling>
          <c:orientation val="minMax"/>
        </c:scaling>
        <c:delete val="0"/>
        <c:axPos val="b"/>
        <c:title>
          <c:tx>
            <c:rich>
              <a:bodyPr rot="0" vert="horz"/>
              <a:lstStyle/>
              <a:p>
                <a:pPr algn="ctr">
                  <a:defRPr/>
                </a:pPr>
                <a:r>
                  <a:rPr lang="en-US" sz="900" b="0" i="0" u="none" cap="all" baseline="0">
                    <a:solidFill>
                      <a:schemeClr val="tx1">
                        <a:lumMod val="50000"/>
                        <a:lumOff val="50000"/>
                      </a:schemeClr>
                    </a:solidFill>
                    <a:latin typeface="+mn-lt"/>
                    <a:ea typeface="+mn-ea"/>
                    <a:cs typeface="+mn-cs"/>
                  </a:rPr>
                  <a:t>centroid values</a:t>
                </a:r>
              </a:p>
            </c:rich>
          </c:tx>
          <c:overlay val="0"/>
          <c:spPr>
            <a:noFill/>
            <a:ln w="6350">
              <a:noFill/>
            </a:ln>
          </c:spPr>
        </c:title>
        <c:numFmt formatCode="General" sourceLinked="1"/>
        <c:majorTickMark val="none"/>
        <c:minorTickMark val="none"/>
        <c:tickLblPos val="nextTo"/>
        <c:spPr>
          <a:noFill/>
          <a:ln w="9525" cap="flat" cmpd="sng">
            <a:solidFill>
              <a:schemeClr val="tx1">
                <a:lumMod val="15000"/>
                <a:lumOff val="85000"/>
              </a:schemeClr>
            </a:solidFill>
            <a:round/>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41337171"/>
        <c:crosses val="autoZero"/>
        <c:auto val="1"/>
        <c:lblAlgn val="ctr"/>
        <c:lblOffset val="100"/>
        <c:noMultiLvlLbl val="0"/>
      </c:catAx>
      <c:valAx>
        <c:axId val="41337171"/>
        <c:scaling>
          <c:orientation val="minMax"/>
        </c:scaling>
        <c:delete val="0"/>
        <c:axPos val="l"/>
        <c:majorGridlines>
          <c:spPr>
            <a:ln w="9525" cap="flat" cmpd="sng">
              <a:solidFill>
                <a:schemeClr val="tx1">
                  <a:lumMod val="15000"/>
                  <a:lumOff val="85000"/>
                </a:schemeClr>
              </a:solidFill>
              <a:round/>
            </a:ln>
          </c:spPr>
        </c:majorGridlines>
        <c:title>
          <c:tx>
            <c:rich>
              <a:bodyPr rot="-5400000" vert="horz"/>
              <a:lstStyle/>
              <a:p>
                <a:pPr algn="ctr">
                  <a:defRPr/>
                </a:pPr>
                <a:r>
                  <a:rPr lang="en-US" sz="900" b="0" i="0" u="none" cap="all" baseline="0">
                    <a:solidFill>
                      <a:schemeClr val="tx1">
                        <a:lumMod val="50000"/>
                        <a:lumOff val="50000"/>
                      </a:schemeClr>
                    </a:solidFill>
                    <a:latin typeface="+mn-lt"/>
                    <a:ea typeface="+mn-ea"/>
                    <a:cs typeface="+mn-cs"/>
                  </a:rPr>
                  <a:t>annual income values</a:t>
                </a:r>
              </a:p>
            </c:rich>
          </c:tx>
          <c:overlay val="0"/>
          <c:spPr>
            <a:noFill/>
            <a:ln w="6350">
              <a:noFill/>
            </a:ln>
          </c:spPr>
        </c:title>
        <c:numFmt formatCode="0.000" sourceLinked="1"/>
        <c:majorTickMark val="none"/>
        <c:minorTickMark val="none"/>
        <c:tickLblPos val="nextTo"/>
        <c:spPr>
          <a:noFill/>
          <a:ln w="6350">
            <a:noFill/>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43522690"/>
        <c:crosses val="autoZero"/>
        <c:crossBetween val="between"/>
      </c:valAx>
      <c:spPr>
        <a:noFill/>
        <a:ln w="6350">
          <a:noFill/>
        </a:ln>
      </c:spPr>
    </c:plotArea>
    <c:plotVisOnly val="1"/>
    <c:dispBlanksAs val="gap"/>
    <c:showDLblsOverMax val="0"/>
  </c:chart>
  <c:spPr>
    <a:solidFill>
      <a:schemeClr val="accent3">
        <a:lumMod val="20000"/>
        <a:lumOff val="80000"/>
      </a:schemeClr>
    </a:solidFill>
    <a:ln w="9525" cap="flat" cmpd="sng">
      <a:solidFill>
        <a:schemeClr val="accent1">
          <a:lumMod val="50000"/>
        </a:schemeClr>
      </a:solidFill>
      <a:round/>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lgn="ctr">
              <a:defRPr b="1" u="none"/>
            </a:pPr>
            <a:r>
              <a:rPr lang="en-US" sz="1400" b="1" i="0" u="none" spc="20" baseline="0">
                <a:solidFill>
                  <a:schemeClr val="tx1">
                    <a:lumMod val="50000"/>
                    <a:lumOff val="50000"/>
                  </a:schemeClr>
                </a:solidFill>
                <a:latin typeface="+mn-lt"/>
                <a:ea typeface="+mn-ea"/>
                <a:cs typeface="+mn-cs"/>
              </a:rPr>
              <a:t>AGE_PHN (For Potential Customers)</a:t>
            </a:r>
          </a:p>
        </c:rich>
      </c:tx>
      <c:layout>
        <c:manualLayout>
          <c:xMode val="edge"/>
          <c:yMode val="edge"/>
          <c:x val="0.20978441127694858"/>
          <c:y val="1.6243130243045831E-2"/>
        </c:manualLayout>
      </c:layout>
      <c:overlay val="0"/>
      <c:spPr>
        <a:noFill/>
        <a:ln w="6350">
          <a:noFill/>
        </a:ln>
      </c:spPr>
    </c:title>
    <c:autoTitleDeleted val="0"/>
    <c:plotArea>
      <c:layout/>
      <c:barChart>
        <c:barDir val="col"/>
        <c:grouping val="clustered"/>
        <c:varyColors val="0"/>
        <c:ser>
          <c:idx val="0"/>
          <c:order val="0"/>
          <c:tx>
            <c:strRef>
              <c:f>'EDA For task 2'!$A$8</c:f>
              <c:strCache>
                <c:ptCount val="1"/>
                <c:pt idx="0">
                  <c:v>AGE_PHN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a:gradFill>
            <a:ln w="9525" cap="flat" cmpd="sng">
              <a:gradFill>
                <a:gsLst>
                  <a:gs pos="0">
                    <a:schemeClr val="accent2">
                      <a:lumMod val="75000"/>
                    </a:schemeClr>
                  </a:gs>
                  <a:gs pos="99000">
                    <a:schemeClr val="accent2">
                      <a:lumMod val="20000"/>
                      <a:lumOff val="80000"/>
                    </a:schemeClr>
                  </a:gs>
                  <a:gs pos="83000">
                    <a:schemeClr val="accent1">
                      <a:lumMod val="45000"/>
                      <a:lumOff val="55000"/>
                    </a:schemeClr>
                  </a:gs>
                  <a:gs pos="100000">
                    <a:schemeClr val="accent1">
                      <a:lumMod val="30000"/>
                      <a:lumOff val="70000"/>
                    </a:schemeClr>
                  </a:gs>
                </a:gsLst>
                <a:lin ang="5400000" scaled="1"/>
              </a:gradFill>
              <a:round/>
            </a:ln>
          </c:spPr>
          <c:invertIfNegative val="0"/>
          <c:dPt>
            <c:idx val="0"/>
            <c:invertIfNegative val="0"/>
            <c:bubble3D val="0"/>
            <c:spPr>
              <a:gradFill rotWithShape="1">
                <a:gsLst>
                  <a:gs pos="0">
                    <a:schemeClr val="accent2">
                      <a:lumMod val="40000"/>
                      <a:lumOff val="60000"/>
                      <a:alpha val="75000"/>
                    </a:schemeClr>
                  </a:gs>
                  <a:gs pos="50000">
                    <a:schemeClr val="accent2">
                      <a:lumMod val="60000"/>
                      <a:lumOff val="40000"/>
                    </a:schemeClr>
                  </a:gs>
                  <a:gs pos="100000">
                    <a:schemeClr val="accent2">
                      <a:lumMod val="75000"/>
                    </a:schemeClr>
                  </a:gs>
                </a:gsLst>
                <a:lin ang="5400000"/>
              </a:gradFill>
              <a:ln w="9525" cap="flat" cmpd="sng">
                <a:gradFill>
                  <a:gsLst>
                    <a:gs pos="0">
                      <a:schemeClr val="accent2">
                        <a:lumMod val="75000"/>
                      </a:schemeClr>
                    </a:gs>
                    <a:gs pos="99000">
                      <a:schemeClr val="accent2">
                        <a:lumMod val="20000"/>
                        <a:lumOff val="80000"/>
                      </a:schemeClr>
                    </a:gs>
                    <a:gs pos="83000">
                      <a:schemeClr val="accent1">
                        <a:lumMod val="45000"/>
                        <a:lumOff val="55000"/>
                      </a:schemeClr>
                    </a:gs>
                    <a:gs pos="100000">
                      <a:schemeClr val="accent1">
                        <a:lumMod val="30000"/>
                        <a:lumOff val="70000"/>
                      </a:schemeClr>
                    </a:gs>
                  </a:gsLst>
                  <a:lin ang="5400000" scaled="1"/>
                </a:gradFill>
                <a:round/>
              </a:ln>
            </c:spPr>
            <c:extLst>
              <c:ext xmlns:c16="http://schemas.microsoft.com/office/drawing/2014/chart" uri="{C3380CC4-5D6E-409C-BE32-E72D297353CC}">
                <c16:uniqueId val="{00000001-265A-4CA1-9DD0-F9D98E9FEA93}"/>
              </c:ext>
            </c:extLst>
          </c:dPt>
          <c:dPt>
            <c:idx val="1"/>
            <c:invertIfNegative val="0"/>
            <c:bubble3D val="0"/>
            <c:spPr>
              <a:gradFill rotWithShape="1">
                <a:gsLst>
                  <a:gs pos="0">
                    <a:schemeClr val="accent2">
                      <a:lumMod val="40000"/>
                      <a:lumOff val="60000"/>
                      <a:alpha val="57000"/>
                    </a:schemeClr>
                  </a:gs>
                  <a:gs pos="50000">
                    <a:schemeClr val="accent2">
                      <a:lumMod val="60000"/>
                      <a:lumOff val="40000"/>
                    </a:schemeClr>
                  </a:gs>
                  <a:gs pos="100000">
                    <a:schemeClr val="accent2">
                      <a:lumMod val="75000"/>
                    </a:schemeClr>
                  </a:gs>
                </a:gsLst>
                <a:lin ang="5400000"/>
              </a:gradFill>
              <a:ln w="9525" cap="flat" cmpd="sng">
                <a:gradFill>
                  <a:gsLst>
                    <a:gs pos="0">
                      <a:schemeClr val="accent2">
                        <a:lumMod val="75000"/>
                      </a:schemeClr>
                    </a:gs>
                    <a:gs pos="99000">
                      <a:schemeClr val="accent2">
                        <a:lumMod val="20000"/>
                        <a:lumOff val="80000"/>
                      </a:schemeClr>
                    </a:gs>
                    <a:gs pos="83000">
                      <a:schemeClr val="accent1">
                        <a:lumMod val="45000"/>
                        <a:lumOff val="55000"/>
                      </a:schemeClr>
                    </a:gs>
                    <a:gs pos="100000">
                      <a:schemeClr val="accent1">
                        <a:lumMod val="30000"/>
                        <a:lumOff val="70000"/>
                      </a:schemeClr>
                    </a:gs>
                  </a:gsLst>
                  <a:lin ang="5400000" scaled="1"/>
                </a:gradFill>
                <a:round/>
              </a:ln>
            </c:spPr>
            <c:extLst>
              <c:ext xmlns:c16="http://schemas.microsoft.com/office/drawing/2014/chart" uri="{C3380CC4-5D6E-409C-BE32-E72D297353CC}">
                <c16:uniqueId val="{00000002-265A-4CA1-9DD0-F9D98E9FEA93}"/>
              </c:ext>
            </c:extLst>
          </c:dPt>
          <c:dPt>
            <c:idx val="2"/>
            <c:invertIfNegative val="0"/>
            <c:bubble3D val="0"/>
            <c:spPr>
              <a:gradFill rotWithShape="1">
                <a:gsLst>
                  <a:gs pos="0">
                    <a:schemeClr val="accent2">
                      <a:lumMod val="40000"/>
                      <a:lumOff val="60000"/>
                    </a:schemeClr>
                  </a:gs>
                  <a:gs pos="50000">
                    <a:schemeClr val="accent2">
                      <a:lumMod val="60000"/>
                      <a:lumOff val="40000"/>
                    </a:schemeClr>
                  </a:gs>
                  <a:gs pos="100000">
                    <a:schemeClr val="accent2">
                      <a:lumMod val="75000"/>
                    </a:schemeClr>
                  </a:gs>
                </a:gsLst>
                <a:lin ang="5400000"/>
              </a:gradFill>
              <a:ln w="9525" cap="flat" cmpd="sng">
                <a:gradFill>
                  <a:gsLst>
                    <a:gs pos="0">
                      <a:schemeClr val="accent2">
                        <a:lumMod val="75000"/>
                      </a:schemeClr>
                    </a:gs>
                    <a:gs pos="99000">
                      <a:schemeClr val="accent2">
                        <a:lumMod val="20000"/>
                        <a:lumOff val="80000"/>
                      </a:schemeClr>
                    </a:gs>
                    <a:gs pos="83000">
                      <a:schemeClr val="accent1">
                        <a:lumMod val="45000"/>
                        <a:lumOff val="55000"/>
                      </a:schemeClr>
                    </a:gs>
                    <a:gs pos="100000">
                      <a:schemeClr val="accent1">
                        <a:lumMod val="30000"/>
                        <a:lumOff val="70000"/>
                      </a:schemeClr>
                    </a:gs>
                  </a:gsLst>
                  <a:lin ang="5400000" scaled="1"/>
                </a:gradFill>
                <a:round/>
              </a:ln>
            </c:spPr>
            <c:extLst>
              <c:ext xmlns:c16="http://schemas.microsoft.com/office/drawing/2014/chart" uri="{C3380CC4-5D6E-409C-BE32-E72D297353CC}">
                <c16:uniqueId val="{00000003-265A-4CA1-9DD0-F9D98E9FEA93}"/>
              </c:ext>
            </c:extLst>
          </c:dPt>
          <c:dLbls>
            <c:spPr>
              <a:noFill/>
              <a:ln w="6350">
                <a:noFill/>
              </a:ln>
            </c:spPr>
            <c:txPr>
              <a:bodyPr rot="0" vert="horz">
                <a:spAutoFit/>
              </a:bodyPr>
              <a:lstStyle/>
              <a:p>
                <a:pPr algn="ctr">
                  <a:defRPr lang="en-US" sz="1100" b="1" i="0" u="none"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solidFill>
                        <a:schemeClr val="tx1">
                          <a:lumMod val="35000"/>
                          <a:lumOff val="65000"/>
                        </a:schemeClr>
                      </a:solidFill>
                    </a:ln>
                  </c:spPr>
                </c15:leaderLines>
              </c:ext>
            </c:extLst>
          </c:dLbls>
          <c:val>
            <c:numRef>
              <c:f>'EDA For task 2'!$B$8:$D$8</c:f>
              <c:numCache>
                <c:formatCode>0.000</c:formatCode>
                <c:ptCount val="3"/>
                <c:pt idx="0">
                  <c:v>574.39133929468505</c:v>
                </c:pt>
                <c:pt idx="1">
                  <c:v>578.84083805996067</c:v>
                </c:pt>
                <c:pt idx="2">
                  <c:v>575.75109775826206</c:v>
                </c:pt>
              </c:numCache>
            </c:numRef>
          </c:val>
          <c:extLst>
            <c:ext xmlns:c16="http://schemas.microsoft.com/office/drawing/2014/chart" uri="{C3380CC4-5D6E-409C-BE32-E72D297353CC}">
              <c16:uniqueId val="{00000000-265A-4CA1-9DD0-F9D98E9FEA93}"/>
            </c:ext>
          </c:extLst>
        </c:ser>
        <c:dLbls>
          <c:showLegendKey val="0"/>
          <c:showVal val="0"/>
          <c:showCatName val="0"/>
          <c:showSerName val="0"/>
          <c:showPercent val="0"/>
          <c:showBubbleSize val="0"/>
        </c:dLbls>
        <c:gapWidth val="100"/>
        <c:overlap val="-24"/>
        <c:axId val="63326822"/>
        <c:axId val="17584241"/>
      </c:barChart>
      <c:catAx>
        <c:axId val="63326822"/>
        <c:scaling>
          <c:orientation val="minMax"/>
        </c:scaling>
        <c:delete val="0"/>
        <c:axPos val="b"/>
        <c:title>
          <c:tx>
            <c:rich>
              <a:bodyPr rot="0" vert="horz"/>
              <a:lstStyle/>
              <a:p>
                <a:pPr algn="ctr">
                  <a:defRPr/>
                </a:pPr>
                <a:r>
                  <a:rPr lang="en-US" sz="900" b="0" i="0" u="none" cap="all" baseline="0">
                    <a:solidFill>
                      <a:schemeClr val="tx1">
                        <a:lumMod val="50000"/>
                        <a:lumOff val="50000"/>
                      </a:schemeClr>
                    </a:solidFill>
                    <a:latin typeface="+mn-lt"/>
                    <a:ea typeface="+mn-ea"/>
                    <a:cs typeface="+mn-cs"/>
                  </a:rPr>
                  <a:t>centroid values</a:t>
                </a:r>
              </a:p>
            </c:rich>
          </c:tx>
          <c:overlay val="0"/>
          <c:spPr>
            <a:noFill/>
            <a:ln w="6350">
              <a:noFill/>
            </a:ln>
          </c:spPr>
        </c:title>
        <c:numFmt formatCode="General" sourceLinked="1"/>
        <c:majorTickMark val="none"/>
        <c:minorTickMark val="none"/>
        <c:tickLblPos val="nextTo"/>
        <c:spPr>
          <a:noFill/>
          <a:ln w="9525" cap="flat" cmpd="sng">
            <a:solidFill>
              <a:schemeClr val="tx1">
                <a:lumMod val="15000"/>
                <a:lumOff val="85000"/>
              </a:schemeClr>
            </a:solidFill>
            <a:round/>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17584241"/>
        <c:crosses val="autoZero"/>
        <c:auto val="1"/>
        <c:lblAlgn val="ctr"/>
        <c:lblOffset val="100"/>
        <c:noMultiLvlLbl val="0"/>
      </c:catAx>
      <c:valAx>
        <c:axId val="17584241"/>
        <c:scaling>
          <c:orientation val="minMax"/>
        </c:scaling>
        <c:delete val="0"/>
        <c:axPos val="l"/>
        <c:majorGridlines>
          <c:spPr>
            <a:ln w="9525" cap="flat" cmpd="sng">
              <a:solidFill>
                <a:schemeClr val="tx1">
                  <a:lumMod val="15000"/>
                  <a:lumOff val="85000"/>
                </a:schemeClr>
              </a:solidFill>
              <a:round/>
            </a:ln>
          </c:spPr>
        </c:majorGridlines>
        <c:title>
          <c:tx>
            <c:rich>
              <a:bodyPr rot="-5400000" vert="horz"/>
              <a:lstStyle/>
              <a:p>
                <a:pPr algn="ctr">
                  <a:defRPr/>
                </a:pPr>
                <a:r>
                  <a:rPr lang="en-US" sz="900" b="0" i="0" u="none" cap="all" baseline="0">
                    <a:solidFill>
                      <a:schemeClr val="tx1">
                        <a:lumMod val="50000"/>
                        <a:lumOff val="50000"/>
                      </a:schemeClr>
                    </a:solidFill>
                    <a:latin typeface="+mn-lt"/>
                    <a:ea typeface="+mn-ea"/>
                    <a:cs typeface="+mn-cs"/>
                  </a:rPr>
                  <a:t>age of phone values</a:t>
                </a:r>
              </a:p>
            </c:rich>
          </c:tx>
          <c:overlay val="0"/>
          <c:spPr>
            <a:noFill/>
            <a:ln w="6350">
              <a:noFill/>
            </a:ln>
          </c:spPr>
        </c:title>
        <c:numFmt formatCode="0.000" sourceLinked="1"/>
        <c:majorTickMark val="none"/>
        <c:minorTickMark val="none"/>
        <c:tickLblPos val="nextTo"/>
        <c:spPr>
          <a:noFill/>
          <a:ln w="6350">
            <a:noFill/>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63326822"/>
        <c:crosses val="autoZero"/>
        <c:crossBetween val="between"/>
      </c:valAx>
      <c:spPr>
        <a:noFill/>
        <a:ln w="6350">
          <a:noFill/>
        </a:ln>
      </c:spPr>
    </c:plotArea>
    <c:plotVisOnly val="1"/>
    <c:dispBlanksAs val="gap"/>
    <c:showDLblsOverMax val="0"/>
  </c:chart>
  <c:spPr>
    <a:solidFill>
      <a:schemeClr val="accent3">
        <a:lumMod val="20000"/>
        <a:lumOff val="80000"/>
      </a:schemeClr>
    </a:solidFill>
    <a:ln w="9525" cap="flat" cmpd="sng">
      <a:solidFill>
        <a:schemeClr val="accent1">
          <a:lumMod val="50000"/>
        </a:schemeClr>
      </a:solidFill>
      <a:round/>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lgn="ctr">
              <a:defRPr b="1"/>
            </a:pPr>
            <a:r>
              <a:rPr lang="en-US" sz="1400" b="1" i="0" u="none" spc="20" baseline="0">
                <a:solidFill>
                  <a:schemeClr val="tx1">
                    <a:lumMod val="50000"/>
                    <a:lumOff val="50000"/>
                  </a:schemeClr>
                </a:solidFill>
                <a:latin typeface="+mn-lt"/>
                <a:ea typeface="+mn-ea"/>
                <a:cs typeface="+mn-cs"/>
              </a:rPr>
              <a:t>CURR_AGE (For Error Terms)</a:t>
            </a:r>
          </a:p>
        </c:rich>
      </c:tx>
      <c:overlay val="0"/>
      <c:spPr>
        <a:noFill/>
        <a:ln w="6350">
          <a:noFill/>
        </a:ln>
      </c:spPr>
    </c:title>
    <c:autoTitleDeleted val="0"/>
    <c:plotArea>
      <c:layout/>
      <c:barChart>
        <c:barDir val="col"/>
        <c:grouping val="clustered"/>
        <c:varyColors val="0"/>
        <c:ser>
          <c:idx val="0"/>
          <c:order val="0"/>
          <c:tx>
            <c:strRef>
              <c:f>'EDA For task 2'!$A$13</c:f>
              <c:strCache>
                <c:ptCount val="1"/>
                <c:pt idx="0">
                  <c:v>CURR_AGE</c:v>
                </c:pt>
              </c:strCache>
            </c:strRef>
          </c:tx>
          <c:spPr>
            <a:gradFill rotWithShape="1">
              <a:gsLst>
                <a:gs pos="0">
                  <a:schemeClr val="accent2">
                    <a:lumMod val="40000"/>
                    <a:lumOff val="60000"/>
                  </a:schemeClr>
                </a:gs>
                <a:gs pos="50000">
                  <a:schemeClr val="accent2">
                    <a:lumMod val="60000"/>
                    <a:lumOff val="40000"/>
                  </a:schemeClr>
                </a:gs>
                <a:gs pos="100000">
                  <a:schemeClr val="accent2">
                    <a:lumMod val="75000"/>
                  </a:schemeClr>
                </a:gs>
              </a:gsLst>
              <a:lin ang="5400000"/>
            </a:gradFill>
            <a:ln w="9525" cap="flat" cmpd="sng">
              <a:solidFill>
                <a:schemeClr val="accent1">
                  <a:shade val="95000"/>
                </a:schemeClr>
              </a:solidFill>
              <a:round/>
            </a:ln>
          </c:spPr>
          <c:invertIfNegative val="0"/>
          <c:dLbls>
            <c:spPr>
              <a:noFill/>
              <a:ln w="6350">
                <a:noFill/>
              </a:ln>
            </c:spPr>
            <c:txPr>
              <a:bodyPr rot="0" vert="horz">
                <a:spAutoFit/>
              </a:bodyPr>
              <a:lstStyle/>
              <a:p>
                <a:pPr algn="ctr">
                  <a:defRPr lang="en-US" sz="1100" b="1" i="0" u="none"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solidFill>
                        <a:schemeClr val="tx1">
                          <a:lumMod val="35000"/>
                          <a:lumOff val="65000"/>
                        </a:schemeClr>
                      </a:solidFill>
                    </a:ln>
                  </c:spPr>
                </c15:leaderLines>
              </c:ext>
            </c:extLst>
          </c:dLbls>
          <c:cat>
            <c:numRef>
              <c:f>'EDA For task 2'!$B$12:$D$12</c:f>
              <c:numCache>
                <c:formatCode>General</c:formatCode>
                <c:ptCount val="3"/>
                <c:pt idx="0">
                  <c:v>1</c:v>
                </c:pt>
                <c:pt idx="1">
                  <c:v>2</c:v>
                </c:pt>
                <c:pt idx="2">
                  <c:v>3</c:v>
                </c:pt>
              </c:numCache>
            </c:numRef>
          </c:cat>
          <c:val>
            <c:numRef>
              <c:f>'EDA For task 2'!$B$13:$D$13</c:f>
              <c:numCache>
                <c:formatCode>0.000</c:formatCode>
                <c:ptCount val="3"/>
                <c:pt idx="0">
                  <c:v>0.46007927812068172</c:v>
                </c:pt>
                <c:pt idx="1">
                  <c:v>-1.2117090599765998</c:v>
                </c:pt>
                <c:pt idx="2">
                  <c:v>0.52491850806920926</c:v>
                </c:pt>
              </c:numCache>
            </c:numRef>
          </c:val>
          <c:extLst>
            <c:ext xmlns:c16="http://schemas.microsoft.com/office/drawing/2014/chart" uri="{C3380CC4-5D6E-409C-BE32-E72D297353CC}">
              <c16:uniqueId val="{00000000-0ED1-4D5F-8181-9D888F98F21C}"/>
            </c:ext>
          </c:extLst>
        </c:ser>
        <c:dLbls>
          <c:showLegendKey val="0"/>
          <c:showVal val="0"/>
          <c:showCatName val="0"/>
          <c:showSerName val="0"/>
          <c:showPercent val="0"/>
          <c:showBubbleSize val="0"/>
        </c:dLbls>
        <c:gapWidth val="100"/>
        <c:overlap val="-24"/>
        <c:axId val="55137304"/>
        <c:axId val="1216546"/>
      </c:barChart>
      <c:catAx>
        <c:axId val="55137304"/>
        <c:scaling>
          <c:orientation val="minMax"/>
        </c:scaling>
        <c:delete val="0"/>
        <c:axPos val="b"/>
        <c:title>
          <c:overlay val="0"/>
          <c:spPr>
            <a:noFill/>
            <a:ln w="6350">
              <a:noFill/>
            </a:ln>
          </c:spPr>
          <c:txPr>
            <a:bodyPr rot="0" vert="horz"/>
            <a:lstStyle/>
            <a:p>
              <a:pPr>
                <a:defRPr lang="en-US" sz="900" b="0" i="0" u="none"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solidFill>
              <a:schemeClr val="tx1">
                <a:lumMod val="15000"/>
                <a:lumOff val="85000"/>
              </a:schemeClr>
            </a:solidFill>
            <a:round/>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1216546"/>
        <c:crosses val="autoZero"/>
        <c:auto val="1"/>
        <c:lblAlgn val="ctr"/>
        <c:lblOffset val="100"/>
        <c:noMultiLvlLbl val="0"/>
      </c:catAx>
      <c:valAx>
        <c:axId val="1216546"/>
        <c:scaling>
          <c:orientation val="minMax"/>
        </c:scaling>
        <c:delete val="0"/>
        <c:axPos val="l"/>
        <c:majorGridlines>
          <c:spPr>
            <a:ln w="9525" cap="flat" cmpd="sng">
              <a:solidFill>
                <a:schemeClr val="tx1">
                  <a:lumMod val="15000"/>
                  <a:lumOff val="85000"/>
                </a:schemeClr>
              </a:solidFill>
              <a:round/>
            </a:ln>
          </c:spPr>
        </c:majorGridlines>
        <c:title>
          <c:tx>
            <c:rich>
              <a:bodyPr rot="-5400000" vert="horz"/>
              <a:lstStyle/>
              <a:p>
                <a:pPr algn="ctr">
                  <a:defRPr/>
                </a:pPr>
                <a:r>
                  <a:rPr lang="en-US" sz="900" b="0" i="0" u="none" cap="all" baseline="0">
                    <a:solidFill>
                      <a:schemeClr val="tx1">
                        <a:lumMod val="50000"/>
                        <a:lumOff val="50000"/>
                      </a:schemeClr>
                    </a:solidFill>
                    <a:latin typeface="+mn-lt"/>
                    <a:ea typeface="+mn-ea"/>
                    <a:cs typeface="+mn-cs"/>
                  </a:rPr>
                  <a:t>Current AGe values</a:t>
                </a:r>
              </a:p>
            </c:rich>
          </c:tx>
          <c:overlay val="0"/>
          <c:spPr>
            <a:noFill/>
            <a:ln w="6350">
              <a:noFill/>
            </a:ln>
          </c:spPr>
        </c:title>
        <c:numFmt formatCode="0.000" sourceLinked="1"/>
        <c:majorTickMark val="none"/>
        <c:minorTickMark val="none"/>
        <c:tickLblPos val="nextTo"/>
        <c:spPr>
          <a:noFill/>
          <a:ln w="6350">
            <a:noFill/>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55137304"/>
        <c:crosses val="autoZero"/>
        <c:crossBetween val="between"/>
      </c:valAx>
      <c:spPr>
        <a:noFill/>
        <a:ln w="6350">
          <a:noFill/>
        </a:ln>
      </c:spPr>
    </c:plotArea>
    <c:plotVisOnly val="1"/>
    <c:dispBlanksAs val="gap"/>
    <c:showDLblsOverMax val="0"/>
  </c:chart>
  <c:spPr>
    <a:solidFill>
      <a:schemeClr val="accent3">
        <a:lumMod val="20000"/>
        <a:lumOff val="80000"/>
      </a:schemeClr>
    </a:solidFill>
    <a:ln w="9525" cap="flat" cmpd="sng">
      <a:solidFill>
        <a:schemeClr val="accent1">
          <a:lumMod val="50000"/>
        </a:schemeClr>
      </a:solidFill>
      <a:round/>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lgn="ctr">
              <a:defRPr b="1"/>
            </a:pPr>
            <a:r>
              <a:rPr lang="en-US" sz="1400" b="1" i="0" u="none" spc="20" baseline="0">
                <a:solidFill>
                  <a:schemeClr val="tx1">
                    <a:lumMod val="50000"/>
                    <a:lumOff val="50000"/>
                  </a:schemeClr>
                </a:solidFill>
                <a:latin typeface="+mn-lt"/>
                <a:ea typeface="+mn-ea"/>
                <a:cs typeface="+mn-cs"/>
              </a:rPr>
              <a:t>ANN_INCOME (For Error Terms)</a:t>
            </a:r>
          </a:p>
        </c:rich>
      </c:tx>
      <c:overlay val="0"/>
      <c:spPr>
        <a:noFill/>
        <a:ln w="6350">
          <a:noFill/>
        </a:ln>
      </c:spPr>
    </c:title>
    <c:autoTitleDeleted val="0"/>
    <c:plotArea>
      <c:layout/>
      <c:barChart>
        <c:barDir val="col"/>
        <c:grouping val="clustered"/>
        <c:varyColors val="0"/>
        <c:ser>
          <c:idx val="0"/>
          <c:order val="0"/>
          <c:tx>
            <c:strRef>
              <c:f>'EDA For task 2'!$A$15</c:f>
              <c:strCache>
                <c:ptCount val="1"/>
                <c:pt idx="0">
                  <c:v>ANN_INCOME</c:v>
                </c:pt>
              </c:strCache>
            </c:strRef>
          </c:tx>
          <c:spPr>
            <a:gradFill rotWithShape="1">
              <a:gsLst>
                <a:gs pos="0">
                  <a:schemeClr val="accent2">
                    <a:lumMod val="40000"/>
                    <a:lumOff val="60000"/>
                  </a:schemeClr>
                </a:gs>
                <a:gs pos="50000">
                  <a:schemeClr val="accent2">
                    <a:lumMod val="60000"/>
                    <a:lumOff val="40000"/>
                  </a:schemeClr>
                </a:gs>
                <a:gs pos="100000">
                  <a:schemeClr val="accent2">
                    <a:lumMod val="75000"/>
                  </a:schemeClr>
                </a:gs>
              </a:gsLst>
              <a:lin ang="5400000"/>
            </a:gradFill>
            <a:ln w="9525" cap="flat" cmpd="sng">
              <a:solidFill>
                <a:schemeClr val="accent1">
                  <a:shade val="95000"/>
                </a:schemeClr>
              </a:solidFill>
              <a:round/>
            </a:ln>
          </c:spPr>
          <c:invertIfNegative val="0"/>
          <c:dLbls>
            <c:spPr>
              <a:noFill/>
              <a:ln w="6350">
                <a:noFill/>
              </a:ln>
            </c:spPr>
            <c:txPr>
              <a:bodyPr rot="0" vert="horz">
                <a:spAutoFit/>
              </a:bodyPr>
              <a:lstStyle/>
              <a:p>
                <a:pPr algn="ctr">
                  <a:defRPr lang="en-US" sz="1100" b="1" i="0" u="none"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solidFill>
                        <a:schemeClr val="tx1">
                          <a:lumMod val="35000"/>
                          <a:lumOff val="65000"/>
                        </a:schemeClr>
                      </a:solidFill>
                    </a:ln>
                  </c:spPr>
                </c15:leaderLines>
              </c:ext>
            </c:extLst>
          </c:dLbls>
          <c:val>
            <c:numRef>
              <c:f>'EDA For task 2'!$B$15:$D$15</c:f>
              <c:numCache>
                <c:formatCode>0.000</c:formatCode>
                <c:ptCount val="3"/>
                <c:pt idx="0">
                  <c:v>0.34320525217702991</c:v>
                </c:pt>
                <c:pt idx="1">
                  <c:v>-0.53931677669381672</c:v>
                </c:pt>
                <c:pt idx="2">
                  <c:v>8.632588974888171E-2</c:v>
                </c:pt>
              </c:numCache>
            </c:numRef>
          </c:val>
          <c:extLst>
            <c:ext xmlns:c16="http://schemas.microsoft.com/office/drawing/2014/chart" uri="{C3380CC4-5D6E-409C-BE32-E72D297353CC}">
              <c16:uniqueId val="{00000000-9845-4B43-B9D3-E7328F138755}"/>
            </c:ext>
          </c:extLst>
        </c:ser>
        <c:dLbls>
          <c:showLegendKey val="0"/>
          <c:showVal val="0"/>
          <c:showCatName val="0"/>
          <c:showSerName val="0"/>
          <c:showPercent val="0"/>
          <c:showBubbleSize val="0"/>
        </c:dLbls>
        <c:gapWidth val="100"/>
        <c:overlap val="-24"/>
        <c:axId val="25769920"/>
        <c:axId val="3256013"/>
      </c:barChart>
      <c:catAx>
        <c:axId val="25769920"/>
        <c:scaling>
          <c:orientation val="minMax"/>
        </c:scaling>
        <c:delete val="0"/>
        <c:axPos val="b"/>
        <c:title>
          <c:tx>
            <c:rich>
              <a:bodyPr rot="0" vert="horz"/>
              <a:lstStyle/>
              <a:p>
                <a:pPr algn="ctr">
                  <a:defRPr/>
                </a:pPr>
                <a:r>
                  <a:rPr lang="en-US" sz="900" b="0" i="0" u="none" cap="all" baseline="0">
                    <a:solidFill>
                      <a:schemeClr val="tx1">
                        <a:lumMod val="50000"/>
                        <a:lumOff val="50000"/>
                      </a:schemeClr>
                    </a:solidFill>
                    <a:latin typeface="+mn-lt"/>
                    <a:ea typeface="+mn-ea"/>
                    <a:cs typeface="+mn-cs"/>
                  </a:rPr>
                  <a:t>centroid values</a:t>
                </a:r>
              </a:p>
            </c:rich>
          </c:tx>
          <c:layout>
            <c:manualLayout>
              <c:xMode val="edge"/>
              <c:yMode val="edge"/>
              <c:x val="0.45774999999999999"/>
              <c:y val="0.90649999999999997"/>
            </c:manualLayout>
          </c:layout>
          <c:overlay val="0"/>
          <c:spPr>
            <a:noFill/>
            <a:ln w="6350">
              <a:noFill/>
            </a:ln>
          </c:spPr>
        </c:title>
        <c:numFmt formatCode="General" sourceLinked="1"/>
        <c:majorTickMark val="none"/>
        <c:minorTickMark val="none"/>
        <c:tickLblPos val="nextTo"/>
        <c:spPr>
          <a:noFill/>
          <a:ln w="9525" cap="flat" cmpd="sng">
            <a:solidFill>
              <a:schemeClr val="tx1">
                <a:lumMod val="15000"/>
                <a:lumOff val="85000"/>
              </a:schemeClr>
            </a:solidFill>
            <a:round/>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3256013"/>
        <c:crosses val="autoZero"/>
        <c:auto val="1"/>
        <c:lblAlgn val="ctr"/>
        <c:lblOffset val="100"/>
        <c:noMultiLvlLbl val="0"/>
      </c:catAx>
      <c:valAx>
        <c:axId val="3256013"/>
        <c:scaling>
          <c:orientation val="minMax"/>
        </c:scaling>
        <c:delete val="0"/>
        <c:axPos val="l"/>
        <c:majorGridlines>
          <c:spPr>
            <a:ln w="9525" cap="flat" cmpd="sng">
              <a:solidFill>
                <a:schemeClr val="tx1">
                  <a:lumMod val="15000"/>
                  <a:lumOff val="85000"/>
                </a:schemeClr>
              </a:solidFill>
              <a:round/>
            </a:ln>
          </c:spPr>
        </c:majorGridlines>
        <c:title>
          <c:tx>
            <c:rich>
              <a:bodyPr rot="-5400000" vert="horz"/>
              <a:lstStyle/>
              <a:p>
                <a:pPr algn="ctr">
                  <a:defRPr/>
                </a:pPr>
                <a:r>
                  <a:rPr lang="en-US" sz="900" b="0" i="0" u="none" cap="all" baseline="0">
                    <a:solidFill>
                      <a:schemeClr val="tx1">
                        <a:lumMod val="50000"/>
                        <a:lumOff val="50000"/>
                      </a:schemeClr>
                    </a:solidFill>
                    <a:latin typeface="+mn-lt"/>
                    <a:ea typeface="+mn-ea"/>
                    <a:cs typeface="+mn-cs"/>
                  </a:rPr>
                  <a:t>Annual Income Values</a:t>
                </a:r>
              </a:p>
            </c:rich>
          </c:tx>
          <c:overlay val="0"/>
          <c:spPr>
            <a:noFill/>
            <a:ln w="6350">
              <a:noFill/>
            </a:ln>
          </c:spPr>
        </c:title>
        <c:numFmt formatCode="0.000" sourceLinked="1"/>
        <c:majorTickMark val="none"/>
        <c:minorTickMark val="none"/>
        <c:tickLblPos val="nextTo"/>
        <c:spPr>
          <a:noFill/>
          <a:ln w="6350">
            <a:noFill/>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25769920"/>
        <c:crosses val="autoZero"/>
        <c:crossBetween val="between"/>
      </c:valAx>
      <c:spPr>
        <a:noFill/>
        <a:ln w="6350">
          <a:noFill/>
        </a:ln>
      </c:spPr>
    </c:plotArea>
    <c:plotVisOnly val="1"/>
    <c:dispBlanksAs val="gap"/>
    <c:showDLblsOverMax val="0"/>
  </c:chart>
  <c:spPr>
    <a:solidFill>
      <a:schemeClr val="accent3">
        <a:lumMod val="20000"/>
        <a:lumOff val="80000"/>
      </a:schemeClr>
    </a:solidFill>
    <a:ln w="9525" cap="flat" cmpd="sng">
      <a:solidFill>
        <a:schemeClr val="accent1">
          <a:lumMod val="50000"/>
        </a:schemeClr>
      </a:solidFill>
      <a:round/>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lgn="ctr">
              <a:defRPr b="1"/>
            </a:pPr>
            <a:r>
              <a:rPr lang="en-US" sz="1400" b="1" i="0" u="none" spc="20" baseline="0">
                <a:solidFill>
                  <a:schemeClr val="tx1">
                    <a:lumMod val="50000"/>
                    <a:lumOff val="50000"/>
                  </a:schemeClr>
                </a:solidFill>
                <a:latin typeface="+mn-lt"/>
                <a:ea typeface="+mn-ea"/>
                <a:cs typeface="+mn-cs"/>
              </a:rPr>
              <a:t>AGE_PHN (For Error Terms)</a:t>
            </a:r>
          </a:p>
        </c:rich>
      </c:tx>
      <c:overlay val="0"/>
      <c:spPr>
        <a:noFill/>
        <a:ln w="6350">
          <a:noFill/>
        </a:ln>
      </c:spPr>
    </c:title>
    <c:autoTitleDeleted val="0"/>
    <c:plotArea>
      <c:layout/>
      <c:barChart>
        <c:barDir val="col"/>
        <c:grouping val="clustered"/>
        <c:varyColors val="0"/>
        <c:ser>
          <c:idx val="0"/>
          <c:order val="0"/>
          <c:tx>
            <c:strRef>
              <c:f>'EDA For task 2'!$A$16</c:f>
              <c:strCache>
                <c:ptCount val="1"/>
                <c:pt idx="0">
                  <c:v>AGE_PHN</c:v>
                </c:pt>
              </c:strCache>
            </c:strRef>
          </c:tx>
          <c:spPr>
            <a:gradFill rotWithShape="1">
              <a:gsLst>
                <a:gs pos="0">
                  <a:schemeClr val="accent2">
                    <a:lumMod val="40000"/>
                    <a:lumOff val="60000"/>
                  </a:schemeClr>
                </a:gs>
                <a:gs pos="50000">
                  <a:schemeClr val="accent2">
                    <a:lumMod val="60000"/>
                    <a:lumOff val="40000"/>
                  </a:schemeClr>
                </a:gs>
                <a:gs pos="100000">
                  <a:schemeClr val="accent2">
                    <a:lumMod val="75000"/>
                  </a:schemeClr>
                </a:gs>
              </a:gsLst>
              <a:lin ang="5400000"/>
            </a:gradFill>
            <a:ln w="9525" cap="flat" cmpd="sng">
              <a:solidFill>
                <a:schemeClr val="accent1">
                  <a:shade val="95000"/>
                </a:schemeClr>
              </a:solidFill>
              <a:round/>
            </a:ln>
          </c:spPr>
          <c:invertIfNegative val="0"/>
          <c:dLbls>
            <c:spPr>
              <a:noFill/>
              <a:ln w="6350">
                <a:noFill/>
              </a:ln>
            </c:spPr>
            <c:txPr>
              <a:bodyPr rot="0" vert="horz">
                <a:spAutoFit/>
              </a:bodyPr>
              <a:lstStyle/>
              <a:p>
                <a:pPr algn="ctr">
                  <a:defRPr lang="en-US" sz="1100" b="1" i="0" u="none"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solidFill>
                        <a:schemeClr val="tx1">
                          <a:lumMod val="35000"/>
                          <a:lumOff val="65000"/>
                        </a:schemeClr>
                      </a:solidFill>
                    </a:ln>
                  </c:spPr>
                </c15:leaderLines>
              </c:ext>
            </c:extLst>
          </c:dLbls>
          <c:val>
            <c:numRef>
              <c:f>'EDA For task 2'!$B$16:$D$16</c:f>
              <c:numCache>
                <c:formatCode>0.000</c:formatCode>
                <c:ptCount val="3"/>
                <c:pt idx="0">
                  <c:v>-1.912391808616712E-3</c:v>
                </c:pt>
                <c:pt idx="1">
                  <c:v>-3.8354775467351358E-3</c:v>
                </c:pt>
                <c:pt idx="2">
                  <c:v>5.2463272442653157E-3</c:v>
                </c:pt>
              </c:numCache>
            </c:numRef>
          </c:val>
          <c:extLst>
            <c:ext xmlns:c16="http://schemas.microsoft.com/office/drawing/2014/chart" uri="{C3380CC4-5D6E-409C-BE32-E72D297353CC}">
              <c16:uniqueId val="{00000000-AE04-49D4-ADF8-A42D8BEE533F}"/>
            </c:ext>
          </c:extLst>
        </c:ser>
        <c:dLbls>
          <c:showLegendKey val="0"/>
          <c:showVal val="0"/>
          <c:showCatName val="0"/>
          <c:showSerName val="0"/>
          <c:showPercent val="0"/>
          <c:showBubbleSize val="0"/>
        </c:dLbls>
        <c:gapWidth val="100"/>
        <c:overlap val="-24"/>
        <c:axId val="27511816"/>
        <c:axId val="50836826"/>
      </c:barChart>
      <c:catAx>
        <c:axId val="27511816"/>
        <c:scaling>
          <c:orientation val="minMax"/>
        </c:scaling>
        <c:delete val="0"/>
        <c:axPos val="b"/>
        <c:title>
          <c:tx>
            <c:rich>
              <a:bodyPr rot="0" vert="horz"/>
              <a:lstStyle/>
              <a:p>
                <a:pPr algn="ctr">
                  <a:defRPr/>
                </a:pPr>
                <a:r>
                  <a:rPr lang="en-US" sz="900" b="0" i="0" u="none" cap="all" baseline="0">
                    <a:solidFill>
                      <a:schemeClr val="tx1">
                        <a:lumMod val="50000"/>
                        <a:lumOff val="50000"/>
                      </a:schemeClr>
                    </a:solidFill>
                    <a:latin typeface="+mn-lt"/>
                    <a:ea typeface="+mn-ea"/>
                    <a:cs typeface="+mn-cs"/>
                  </a:rPr>
                  <a:t>centroid values</a:t>
                </a:r>
              </a:p>
            </c:rich>
          </c:tx>
          <c:overlay val="0"/>
          <c:spPr>
            <a:noFill/>
            <a:ln w="6350">
              <a:noFill/>
            </a:ln>
          </c:spPr>
        </c:title>
        <c:numFmt formatCode="General" sourceLinked="1"/>
        <c:majorTickMark val="none"/>
        <c:minorTickMark val="none"/>
        <c:tickLblPos val="nextTo"/>
        <c:spPr>
          <a:noFill/>
          <a:ln w="9525" cap="flat" cmpd="sng">
            <a:solidFill>
              <a:schemeClr val="tx1">
                <a:lumMod val="15000"/>
                <a:lumOff val="85000"/>
              </a:schemeClr>
            </a:solidFill>
            <a:round/>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50836826"/>
        <c:crosses val="autoZero"/>
        <c:auto val="1"/>
        <c:lblAlgn val="ctr"/>
        <c:lblOffset val="100"/>
        <c:noMultiLvlLbl val="0"/>
      </c:catAx>
      <c:valAx>
        <c:axId val="50836826"/>
        <c:scaling>
          <c:orientation val="minMax"/>
        </c:scaling>
        <c:delete val="0"/>
        <c:axPos val="l"/>
        <c:majorGridlines>
          <c:spPr>
            <a:ln w="9525" cap="flat" cmpd="sng">
              <a:solidFill>
                <a:schemeClr val="tx1">
                  <a:lumMod val="15000"/>
                  <a:lumOff val="85000"/>
                </a:schemeClr>
              </a:solidFill>
              <a:round/>
            </a:ln>
          </c:spPr>
        </c:majorGridlines>
        <c:title>
          <c:tx>
            <c:rich>
              <a:bodyPr rot="-5400000" vert="horz"/>
              <a:lstStyle/>
              <a:p>
                <a:pPr algn="ctr">
                  <a:defRPr/>
                </a:pPr>
                <a:r>
                  <a:rPr lang="en-US" sz="900" b="0" i="0" u="none" cap="all" baseline="0">
                    <a:solidFill>
                      <a:schemeClr val="tx1">
                        <a:lumMod val="50000"/>
                        <a:lumOff val="50000"/>
                      </a:schemeClr>
                    </a:solidFill>
                    <a:latin typeface="+mn-lt"/>
                    <a:ea typeface="+mn-ea"/>
                    <a:cs typeface="+mn-cs"/>
                  </a:rPr>
                  <a:t>age of phone values</a:t>
                </a:r>
              </a:p>
            </c:rich>
          </c:tx>
          <c:overlay val="0"/>
          <c:spPr>
            <a:noFill/>
            <a:ln w="6350">
              <a:noFill/>
            </a:ln>
          </c:spPr>
        </c:title>
        <c:numFmt formatCode="0.000" sourceLinked="1"/>
        <c:majorTickMark val="none"/>
        <c:minorTickMark val="none"/>
        <c:tickLblPos val="nextTo"/>
        <c:spPr>
          <a:noFill/>
          <a:ln w="6350">
            <a:noFill/>
          </a:ln>
        </c:spPr>
        <c:txPr>
          <a:bodyPr/>
          <a:lstStyle/>
          <a:p>
            <a:pPr>
              <a:defRPr lang="en-US" sz="900" b="0" i="0" u="none" baseline="0">
                <a:solidFill>
                  <a:schemeClr val="tx1">
                    <a:lumMod val="50000"/>
                    <a:lumOff val="50000"/>
                  </a:schemeClr>
                </a:solidFill>
                <a:latin typeface="+mn-lt"/>
                <a:ea typeface="+mn-ea"/>
                <a:cs typeface="+mn-cs"/>
              </a:defRPr>
            </a:pPr>
            <a:endParaRPr lang="en-US"/>
          </a:p>
        </c:txPr>
        <c:crossAx val="27511816"/>
        <c:crosses val="autoZero"/>
        <c:crossBetween val="between"/>
      </c:valAx>
      <c:spPr>
        <a:noFill/>
        <a:ln w="6350">
          <a:noFill/>
        </a:ln>
      </c:spPr>
    </c:plotArea>
    <c:plotVisOnly val="1"/>
    <c:dispBlanksAs val="gap"/>
    <c:showDLblsOverMax val="0"/>
  </c:chart>
  <c:spPr>
    <a:solidFill>
      <a:schemeClr val="accent3">
        <a:lumMod val="20000"/>
        <a:lumOff val="80000"/>
      </a:schemeClr>
    </a:solidFill>
    <a:ln w="9525" cap="flat" cmpd="sng">
      <a:solidFill>
        <a:schemeClr val="accent1">
          <a:lumMod val="50000"/>
        </a:schemeClr>
      </a:solidFill>
      <a:round/>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D59A-D4FA-E414-7B3C-7F3F2C8F3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B008FA-D8F5-D9C8-DBDF-661DE1AA1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D2FBE8-416D-DA5B-1FB4-AB635944709A}"/>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5" name="Footer Placeholder 4">
            <a:extLst>
              <a:ext uri="{FF2B5EF4-FFF2-40B4-BE49-F238E27FC236}">
                <a16:creationId xmlns:a16="http://schemas.microsoft.com/office/drawing/2014/main" id="{52011251-7ACF-B211-DD06-086B1726A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6D5FB-85DB-F422-8092-EDAFBAC9C426}"/>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355382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FF65-66EF-4093-C851-B558A701E1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E16AFB-259D-E137-11B4-5415671F2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DC8B16-6003-0264-6069-C86784477747}"/>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5" name="Footer Placeholder 4">
            <a:extLst>
              <a:ext uri="{FF2B5EF4-FFF2-40B4-BE49-F238E27FC236}">
                <a16:creationId xmlns:a16="http://schemas.microsoft.com/office/drawing/2014/main" id="{810A5BD5-344C-DF6A-D829-CFFE8371D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2AE43E-22A9-1C19-2749-586D0CE676A7}"/>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187638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7A1FE-DD35-AE13-1D51-CCE5D82D70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FE5987-C978-8CD3-A819-DE9185721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C05BA-D957-5086-194D-40240D313F0F}"/>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5" name="Footer Placeholder 4">
            <a:extLst>
              <a:ext uri="{FF2B5EF4-FFF2-40B4-BE49-F238E27FC236}">
                <a16:creationId xmlns:a16="http://schemas.microsoft.com/office/drawing/2014/main" id="{4728A3F9-3D82-28CF-D031-AB8395844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FA718-458D-4A97-D1F4-FFCC5638B282}"/>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193982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0063-ECCD-2217-E908-98F66F653F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EEACE5-184C-780D-B9B7-C51D0BE2A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544AA5-14FC-0F48-C400-B9673282505A}"/>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5" name="Footer Placeholder 4">
            <a:extLst>
              <a:ext uri="{FF2B5EF4-FFF2-40B4-BE49-F238E27FC236}">
                <a16:creationId xmlns:a16="http://schemas.microsoft.com/office/drawing/2014/main" id="{F4E3C156-F355-2DE5-0BB6-A24D4B564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38391-3313-3B60-8B02-7AF3E72103EF}"/>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121529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3901-71D6-6B74-F176-B218D9C203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49C6A-2A03-3FA7-5D1D-8DCC8839D3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52BD85-4151-56F6-2944-A9F929A2B2C0}"/>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5" name="Footer Placeholder 4">
            <a:extLst>
              <a:ext uri="{FF2B5EF4-FFF2-40B4-BE49-F238E27FC236}">
                <a16:creationId xmlns:a16="http://schemas.microsoft.com/office/drawing/2014/main" id="{184A2FF6-8135-C4D7-BAEB-6DA7D0F94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40441-44B9-2DF5-E6A3-CE400B603634}"/>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171965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4478-A4FA-0E19-F07F-0ADA508243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8AD0B0-D90C-F8CB-36DF-8236B45DAF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FFFB3A-8528-27A3-C627-23C20C7DD9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4BFF23-5011-A0FD-342B-F2040028F0DA}"/>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6" name="Footer Placeholder 5">
            <a:extLst>
              <a:ext uri="{FF2B5EF4-FFF2-40B4-BE49-F238E27FC236}">
                <a16:creationId xmlns:a16="http://schemas.microsoft.com/office/drawing/2014/main" id="{88672C56-C495-AC6C-F820-EE69819048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562CAB-3611-A11D-0DE6-696B86EDD87F}"/>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272241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E20D-286A-826F-EA72-226EA9D6A2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2DB11B-23A7-0665-D171-ABDBBB878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E2447-D48B-65EE-848C-ADFB343D9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85B55B-9C2D-BFED-E3CD-149B9C07C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219D8D-70E0-0DC4-867A-3977E46BA3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0EFF6B-E978-B711-B6D3-809CBCD3E6A0}"/>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8" name="Footer Placeholder 7">
            <a:extLst>
              <a:ext uri="{FF2B5EF4-FFF2-40B4-BE49-F238E27FC236}">
                <a16:creationId xmlns:a16="http://schemas.microsoft.com/office/drawing/2014/main" id="{5D1A4E48-1C4A-32CB-B4EE-9FCDAECE99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62B405-7C5A-D057-8AE4-1BA0A2AC5ECB}"/>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182610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9E32-D5AC-05D5-47D4-2BEAFF1040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D63F60-3B33-03CF-B59F-7B09688EC0F1}"/>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4" name="Footer Placeholder 3">
            <a:extLst>
              <a:ext uri="{FF2B5EF4-FFF2-40B4-BE49-F238E27FC236}">
                <a16:creationId xmlns:a16="http://schemas.microsoft.com/office/drawing/2014/main" id="{7852BD0C-AABE-6390-565F-6CCDA3AF95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F454C8-0231-D68B-9B91-A79A36DEB086}"/>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269762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571FF-33E6-1F1C-6FF8-B7091B469D3A}"/>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3" name="Footer Placeholder 2">
            <a:extLst>
              <a:ext uri="{FF2B5EF4-FFF2-40B4-BE49-F238E27FC236}">
                <a16:creationId xmlns:a16="http://schemas.microsoft.com/office/drawing/2014/main" id="{ECE7C3A5-EF94-80DC-4D90-946078B588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2EDE30-945B-7BF1-C726-D8C8E09A1745}"/>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339337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2E59-83D1-9B3A-BE3F-DF183D59C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93B5B1-5785-7631-9295-EB379D5127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F02C5C-A8C0-64A0-CD4E-91FDB9163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86463-8FD6-1543-D970-CF2A80D9FFDF}"/>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6" name="Footer Placeholder 5">
            <a:extLst>
              <a:ext uri="{FF2B5EF4-FFF2-40B4-BE49-F238E27FC236}">
                <a16:creationId xmlns:a16="http://schemas.microsoft.com/office/drawing/2014/main" id="{37DB7A62-4091-5343-270F-D17248754E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6492BC-AF1C-AB07-95F1-D3FF3E0D9FDE}"/>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292616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C1CF-E72E-2578-031F-6398380C9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38BA82-40ED-6D24-3384-0B5E6232E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DEAD31-5483-98F9-92F9-D2738AD4E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C90BA-0A33-4553-95E7-AD9AA6AEA0EB}"/>
              </a:ext>
            </a:extLst>
          </p:cNvPr>
          <p:cNvSpPr>
            <a:spLocks noGrp="1"/>
          </p:cNvSpPr>
          <p:nvPr>
            <p:ph type="dt" sz="half" idx="10"/>
          </p:nvPr>
        </p:nvSpPr>
        <p:spPr/>
        <p:txBody>
          <a:bodyPr/>
          <a:lstStyle/>
          <a:p>
            <a:fld id="{AEBA711A-D714-4E39-BAEF-08B7FE961D67}" type="datetimeFigureOut">
              <a:rPr lang="en-IN" smtClean="0"/>
              <a:t>27-09-2023</a:t>
            </a:fld>
            <a:endParaRPr lang="en-IN"/>
          </a:p>
        </p:txBody>
      </p:sp>
      <p:sp>
        <p:nvSpPr>
          <p:cNvPr id="6" name="Footer Placeholder 5">
            <a:extLst>
              <a:ext uri="{FF2B5EF4-FFF2-40B4-BE49-F238E27FC236}">
                <a16:creationId xmlns:a16="http://schemas.microsoft.com/office/drawing/2014/main" id="{610D765E-B250-44C8-59AE-280F4FA15D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C5FA05-B390-265C-9BCD-4A8C31B71D6E}"/>
              </a:ext>
            </a:extLst>
          </p:cNvPr>
          <p:cNvSpPr>
            <a:spLocks noGrp="1"/>
          </p:cNvSpPr>
          <p:nvPr>
            <p:ph type="sldNum" sz="quarter" idx="12"/>
          </p:nvPr>
        </p:nvSpPr>
        <p:spPr/>
        <p:txBody>
          <a:bodyPr/>
          <a:lstStyle/>
          <a:p>
            <a:fld id="{9EF60897-9AAE-47AC-B95A-F69683E4B9AF}" type="slidenum">
              <a:rPr lang="en-IN" smtClean="0"/>
              <a:t>‹#›</a:t>
            </a:fld>
            <a:endParaRPr lang="en-IN"/>
          </a:p>
        </p:txBody>
      </p:sp>
    </p:spTree>
    <p:extLst>
      <p:ext uri="{BB962C8B-B14F-4D97-AF65-F5344CB8AC3E}">
        <p14:creationId xmlns:p14="http://schemas.microsoft.com/office/powerpoint/2010/main" val="172072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2000">
              <a:schemeClr val="accent2">
                <a:lumMod val="20000"/>
                <a:lumOff val="80000"/>
              </a:schemeClr>
            </a:gs>
            <a:gs pos="83000">
              <a:schemeClr val="accent2">
                <a:lumMod val="60000"/>
                <a:lumOff val="40000"/>
              </a:schemeClr>
            </a:gs>
            <a:gs pos="100000">
              <a:schemeClr val="accent2">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89EC0-C300-0F4E-0027-1029493AC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C5F454-648A-31EB-74DE-B172E0CB4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B289F-EA9C-63C2-9B38-4FEFEA313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A711A-D714-4E39-BAEF-08B7FE961D67}" type="datetimeFigureOut">
              <a:rPr lang="en-IN" smtClean="0"/>
              <a:t>27-09-2023</a:t>
            </a:fld>
            <a:endParaRPr lang="en-IN"/>
          </a:p>
        </p:txBody>
      </p:sp>
      <p:sp>
        <p:nvSpPr>
          <p:cNvPr id="5" name="Footer Placeholder 4">
            <a:extLst>
              <a:ext uri="{FF2B5EF4-FFF2-40B4-BE49-F238E27FC236}">
                <a16:creationId xmlns:a16="http://schemas.microsoft.com/office/drawing/2014/main" id="{E736D8C1-EB6E-D21B-E8CE-EFBF2D900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BEE034-24FF-2E48-EBF7-661E6E1F3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60897-9AAE-47AC-B95A-F69683E4B9AF}" type="slidenum">
              <a:rPr lang="en-IN" smtClean="0"/>
              <a:t>‹#›</a:t>
            </a:fld>
            <a:endParaRPr lang="en-IN"/>
          </a:p>
        </p:txBody>
      </p:sp>
    </p:spTree>
    <p:extLst>
      <p:ext uri="{BB962C8B-B14F-4D97-AF65-F5344CB8AC3E}">
        <p14:creationId xmlns:p14="http://schemas.microsoft.com/office/powerpoint/2010/main" val="413712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E010-0C96-F259-3BA5-A2A97612B4E3}"/>
              </a:ext>
            </a:extLst>
          </p:cNvPr>
          <p:cNvSpPr>
            <a:spLocks noGrp="1"/>
          </p:cNvSpPr>
          <p:nvPr>
            <p:ph type="ctrTitle"/>
          </p:nvPr>
        </p:nvSpPr>
        <p:spPr>
          <a:xfrm>
            <a:off x="974786" y="1155940"/>
            <a:ext cx="9693214" cy="1587261"/>
          </a:xfrm>
        </p:spPr>
        <p:txBody>
          <a:bodyPr>
            <a:normAutofit/>
          </a:bodyPr>
          <a:lstStyle/>
          <a:p>
            <a:r>
              <a:rPr lang="en-IN" sz="4900" u="sng" dirty="0">
                <a:latin typeface="+mn-lt"/>
              </a:rPr>
              <a:t>MARKET ENTRY ANALYSIS PROJECT</a:t>
            </a:r>
            <a:br>
              <a:rPr lang="en-IN" u="sng" dirty="0"/>
            </a:br>
            <a:endParaRPr lang="en-IN" u="sng" dirty="0"/>
          </a:p>
        </p:txBody>
      </p:sp>
      <p:sp>
        <p:nvSpPr>
          <p:cNvPr id="3" name="Subtitle 2">
            <a:extLst>
              <a:ext uri="{FF2B5EF4-FFF2-40B4-BE49-F238E27FC236}">
                <a16:creationId xmlns:a16="http://schemas.microsoft.com/office/drawing/2014/main" id="{CDEF8B62-7C29-00EB-379B-E46CD8277A4E}"/>
              </a:ext>
            </a:extLst>
          </p:cNvPr>
          <p:cNvSpPr>
            <a:spLocks noGrp="1"/>
          </p:cNvSpPr>
          <p:nvPr>
            <p:ph type="subTitle" idx="1"/>
          </p:nvPr>
        </p:nvSpPr>
        <p:spPr>
          <a:xfrm>
            <a:off x="7358332" y="4546120"/>
            <a:ext cx="4439728" cy="841075"/>
          </a:xfrm>
        </p:spPr>
        <p:txBody>
          <a:bodyPr>
            <a:normAutofit fontScale="92500" lnSpcReduction="20000"/>
          </a:bodyPr>
          <a:lstStyle/>
          <a:p>
            <a:r>
              <a:rPr lang="en-IN" sz="3500" dirty="0"/>
              <a:t>-SUBMITTED BY</a:t>
            </a:r>
          </a:p>
          <a:p>
            <a:r>
              <a:rPr lang="en-IN" sz="2600" b="1" dirty="0">
                <a:latin typeface="Times New Roman" panose="02020603050405020304" pitchFamily="18" charset="0"/>
                <a:cs typeface="Times New Roman" panose="02020603050405020304" pitchFamily="18" charset="0"/>
              </a:rPr>
              <a:t>JAYSHREE KASERA</a:t>
            </a:r>
          </a:p>
        </p:txBody>
      </p:sp>
    </p:spTree>
    <p:extLst>
      <p:ext uri="{BB962C8B-B14F-4D97-AF65-F5344CB8AC3E}">
        <p14:creationId xmlns:p14="http://schemas.microsoft.com/office/powerpoint/2010/main" val="292985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8B08-922C-6042-9E79-4F611B41C6C2}"/>
              </a:ext>
            </a:extLst>
          </p:cNvPr>
          <p:cNvSpPr>
            <a:spLocks noGrp="1"/>
          </p:cNvSpPr>
          <p:nvPr>
            <p:ph type="title"/>
          </p:nvPr>
        </p:nvSpPr>
        <p:spPr>
          <a:xfrm>
            <a:off x="838200" y="207035"/>
            <a:ext cx="10515600" cy="793630"/>
          </a:xfrm>
        </p:spPr>
        <p:txBody>
          <a:bodyPr>
            <a:normAutofit/>
          </a:bodyPr>
          <a:lstStyle/>
          <a:p>
            <a:pPr algn="ctr"/>
            <a:r>
              <a:rPr lang="en-IN" b="1" u="sng" dirty="0"/>
              <a:t>T2: EDA ANALYSIS</a:t>
            </a:r>
          </a:p>
        </p:txBody>
      </p:sp>
      <p:graphicFrame>
        <p:nvGraphicFramePr>
          <p:cNvPr id="4" name="Content Placeholder 3">
            <a:extLst>
              <a:ext uri="{FF2B5EF4-FFF2-40B4-BE49-F238E27FC236}">
                <a16:creationId xmlns:a16="http://schemas.microsoft.com/office/drawing/2014/main" id="{00000000-0008-0000-0B00-000007000000}"/>
              </a:ext>
            </a:extLst>
          </p:cNvPr>
          <p:cNvGraphicFramePr>
            <a:graphicFrameLocks noGrp="1"/>
          </p:cNvGraphicFramePr>
          <p:nvPr>
            <p:ph idx="1"/>
            <p:extLst>
              <p:ext uri="{D42A27DB-BD31-4B8C-83A1-F6EECF244321}">
                <p14:modId xmlns:p14="http://schemas.microsoft.com/office/powerpoint/2010/main" val="1041617767"/>
              </p:ext>
            </p:extLst>
          </p:nvPr>
        </p:nvGraphicFramePr>
        <p:xfrm>
          <a:off x="293059" y="1250951"/>
          <a:ext cx="5745432" cy="2406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0000000-0008-0000-0B00-000009000000}"/>
              </a:ext>
            </a:extLst>
          </p:cNvPr>
          <p:cNvGraphicFramePr>
            <a:graphicFrameLocks/>
          </p:cNvGraphicFramePr>
          <p:nvPr>
            <p:extLst>
              <p:ext uri="{D42A27DB-BD31-4B8C-83A1-F6EECF244321}">
                <p14:modId xmlns:p14="http://schemas.microsoft.com/office/powerpoint/2010/main" val="3241854188"/>
              </p:ext>
            </p:extLst>
          </p:nvPr>
        </p:nvGraphicFramePr>
        <p:xfrm>
          <a:off x="6271404" y="1250951"/>
          <a:ext cx="5495026" cy="24066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0000000-0008-0000-0B00-00000A000000}"/>
              </a:ext>
            </a:extLst>
          </p:cNvPr>
          <p:cNvGraphicFramePr>
            <a:graphicFrameLocks/>
          </p:cNvGraphicFramePr>
          <p:nvPr>
            <p:extLst>
              <p:ext uri="{D42A27DB-BD31-4B8C-83A1-F6EECF244321}">
                <p14:modId xmlns:p14="http://schemas.microsoft.com/office/powerpoint/2010/main" val="4106305651"/>
              </p:ext>
            </p:extLst>
          </p:nvPr>
        </p:nvGraphicFramePr>
        <p:xfrm>
          <a:off x="3303917" y="3785197"/>
          <a:ext cx="6038731" cy="28657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6895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531F-72BD-ADD8-55FB-47DE45A71AE7}"/>
              </a:ext>
            </a:extLst>
          </p:cNvPr>
          <p:cNvSpPr>
            <a:spLocks noGrp="1"/>
          </p:cNvSpPr>
          <p:nvPr>
            <p:ph type="title"/>
          </p:nvPr>
        </p:nvSpPr>
        <p:spPr>
          <a:xfrm>
            <a:off x="336429" y="258793"/>
            <a:ext cx="11369615" cy="802256"/>
          </a:xfrm>
        </p:spPr>
        <p:txBody>
          <a:bodyPr/>
          <a:lstStyle/>
          <a:p>
            <a:pPr algn="ctr"/>
            <a:r>
              <a:rPr lang="en-IN" b="1" u="sng" dirty="0"/>
              <a:t>T3: JUSTIFICATION FOR FINAL RESULTS</a:t>
            </a:r>
          </a:p>
        </p:txBody>
      </p:sp>
      <p:sp>
        <p:nvSpPr>
          <p:cNvPr id="3" name="Content Placeholder 2">
            <a:extLst>
              <a:ext uri="{FF2B5EF4-FFF2-40B4-BE49-F238E27FC236}">
                <a16:creationId xmlns:a16="http://schemas.microsoft.com/office/drawing/2014/main" id="{92E83207-FF33-8590-E2E7-A0B0BC1EC213}"/>
              </a:ext>
            </a:extLst>
          </p:cNvPr>
          <p:cNvSpPr>
            <a:spLocks noGrp="1"/>
          </p:cNvSpPr>
          <p:nvPr>
            <p:ph idx="1"/>
          </p:nvPr>
        </p:nvSpPr>
        <p:spPr>
          <a:xfrm>
            <a:off x="336429" y="1293962"/>
            <a:ext cx="11369615" cy="5305245"/>
          </a:xfrm>
        </p:spPr>
        <p:txBody>
          <a:bodyPr>
            <a:normAutofit/>
          </a:bodyPr>
          <a:lstStyle/>
          <a:p>
            <a:r>
              <a:rPr lang="en-IN" sz="2000" dirty="0"/>
              <a:t>Now we need to segment our customers through their ages to check for our final results i.e.,</a:t>
            </a:r>
          </a:p>
          <a:p>
            <a:endParaRPr lang="en-IN" sz="2000" dirty="0"/>
          </a:p>
          <a:p>
            <a:endParaRPr lang="en-IN" sz="20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r>
              <a:rPr lang="en-IN" sz="1800" b="1" dirty="0"/>
              <a:t>Sales of a minimum of 12,000 phones </a:t>
            </a:r>
            <a:r>
              <a:rPr lang="en-IN" sz="1800" dirty="0"/>
              <a:t>over the sample data in one year.</a:t>
            </a:r>
          </a:p>
          <a:p>
            <a:r>
              <a:rPr lang="en-IN" sz="1800" b="1" dirty="0"/>
              <a:t>Collection of at least Rs. 20 Cr </a:t>
            </a:r>
            <a:r>
              <a:rPr lang="en-IN" sz="1800" dirty="0"/>
              <a:t>over the sample data in one year.</a:t>
            </a:r>
          </a:p>
        </p:txBody>
      </p:sp>
      <p:graphicFrame>
        <p:nvGraphicFramePr>
          <p:cNvPr id="4" name="Table 3">
            <a:extLst>
              <a:ext uri="{FF2B5EF4-FFF2-40B4-BE49-F238E27FC236}">
                <a16:creationId xmlns:a16="http://schemas.microsoft.com/office/drawing/2014/main" id="{A51D121F-CD36-FECE-614F-80E22B9386AC}"/>
              </a:ext>
            </a:extLst>
          </p:cNvPr>
          <p:cNvGraphicFramePr>
            <a:graphicFrameLocks noGrp="1"/>
          </p:cNvGraphicFramePr>
          <p:nvPr>
            <p:extLst>
              <p:ext uri="{D42A27DB-BD31-4B8C-83A1-F6EECF244321}">
                <p14:modId xmlns:p14="http://schemas.microsoft.com/office/powerpoint/2010/main" val="1727140648"/>
              </p:ext>
            </p:extLst>
          </p:nvPr>
        </p:nvGraphicFramePr>
        <p:xfrm>
          <a:off x="3502325" y="1906437"/>
          <a:ext cx="5417389" cy="2777704"/>
        </p:xfrm>
        <a:graphic>
          <a:graphicData uri="http://schemas.openxmlformats.org/drawingml/2006/table">
            <a:tbl>
              <a:tblPr>
                <a:tableStyleId>{5C22544A-7EE6-4342-B048-85BDC9FD1C3A}</a:tableStyleId>
              </a:tblPr>
              <a:tblGrid>
                <a:gridCol w="1716196">
                  <a:extLst>
                    <a:ext uri="{9D8B030D-6E8A-4147-A177-3AD203B41FA5}">
                      <a16:colId xmlns:a16="http://schemas.microsoft.com/office/drawing/2014/main" val="962066864"/>
                    </a:ext>
                  </a:extLst>
                </a:gridCol>
                <a:gridCol w="1798904">
                  <a:extLst>
                    <a:ext uri="{9D8B030D-6E8A-4147-A177-3AD203B41FA5}">
                      <a16:colId xmlns:a16="http://schemas.microsoft.com/office/drawing/2014/main" val="2240137463"/>
                    </a:ext>
                  </a:extLst>
                </a:gridCol>
                <a:gridCol w="1902289">
                  <a:extLst>
                    <a:ext uri="{9D8B030D-6E8A-4147-A177-3AD203B41FA5}">
                      <a16:colId xmlns:a16="http://schemas.microsoft.com/office/drawing/2014/main" val="1149717949"/>
                    </a:ext>
                  </a:extLst>
                </a:gridCol>
              </a:tblGrid>
              <a:tr h="694426">
                <a:tc>
                  <a:txBody>
                    <a:bodyPr/>
                    <a:lstStyle/>
                    <a:p>
                      <a:pPr algn="ctr" fontAlgn="b"/>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b="1" u="none" strike="noStrike" dirty="0">
                          <a:effectLst/>
                        </a:rPr>
                        <a:t>Segments </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b="1" u="none" strike="noStrike" dirty="0">
                          <a:effectLst/>
                        </a:rPr>
                        <a:t>Age Criteria</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37141325"/>
                  </a:ext>
                </a:extLst>
              </a:tr>
              <a:tr h="694426">
                <a:tc>
                  <a:txBody>
                    <a:bodyPr/>
                    <a:lstStyle/>
                    <a:p>
                      <a:pPr algn="ctr" fontAlgn="b"/>
                      <a:r>
                        <a:rPr lang="en-IN" sz="1800" b="1" u="none" strike="noStrike" dirty="0">
                          <a:effectLst/>
                        </a:rPr>
                        <a:t>Young Age</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25-35</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483359235"/>
                  </a:ext>
                </a:extLst>
              </a:tr>
              <a:tr h="694426">
                <a:tc>
                  <a:txBody>
                    <a:bodyPr/>
                    <a:lstStyle/>
                    <a:p>
                      <a:pPr algn="ctr" fontAlgn="b"/>
                      <a:r>
                        <a:rPr lang="en-IN" sz="1800" b="1" u="none" strike="noStrike" dirty="0">
                          <a:effectLst/>
                        </a:rPr>
                        <a:t>Mid Age</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dirty="0">
                          <a:effectLst/>
                        </a:rPr>
                        <a:t>35-55</a:t>
                      </a:r>
                      <a:endParaRPr lang="en-IN" sz="16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156969038"/>
                  </a:ext>
                </a:extLst>
              </a:tr>
              <a:tr h="694426">
                <a:tc>
                  <a:txBody>
                    <a:bodyPr/>
                    <a:lstStyle/>
                    <a:p>
                      <a:pPr algn="ctr" fontAlgn="b"/>
                      <a:r>
                        <a:rPr lang="en-IN" sz="1800" b="1" u="none" strike="noStrike" dirty="0">
                          <a:effectLst/>
                        </a:rPr>
                        <a:t>Old Age</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dirty="0">
                          <a:effectLst/>
                        </a:rPr>
                        <a:t>55-65</a:t>
                      </a:r>
                      <a:endParaRPr lang="en-IN" sz="16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922857145"/>
                  </a:ext>
                </a:extLst>
              </a:tr>
            </a:tbl>
          </a:graphicData>
        </a:graphic>
      </p:graphicFrame>
    </p:spTree>
    <p:extLst>
      <p:ext uri="{BB962C8B-B14F-4D97-AF65-F5344CB8AC3E}">
        <p14:creationId xmlns:p14="http://schemas.microsoft.com/office/powerpoint/2010/main" val="359365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B4CD-147A-2D05-104F-EB5A50704AF5}"/>
              </a:ext>
            </a:extLst>
          </p:cNvPr>
          <p:cNvSpPr>
            <a:spLocks noGrp="1"/>
          </p:cNvSpPr>
          <p:nvPr>
            <p:ph type="title"/>
          </p:nvPr>
        </p:nvSpPr>
        <p:spPr>
          <a:xfrm>
            <a:off x="198408" y="198409"/>
            <a:ext cx="11731924" cy="793630"/>
          </a:xfrm>
        </p:spPr>
        <p:txBody>
          <a:bodyPr/>
          <a:lstStyle/>
          <a:p>
            <a:pPr algn="ctr"/>
            <a:r>
              <a:rPr lang="en-IN" b="1" u="sng" dirty="0"/>
              <a:t>T3: JUSTIFICATION FOR FINAL RESULTS</a:t>
            </a:r>
          </a:p>
        </p:txBody>
      </p:sp>
      <p:sp>
        <p:nvSpPr>
          <p:cNvPr id="3" name="Content Placeholder 2">
            <a:extLst>
              <a:ext uri="{FF2B5EF4-FFF2-40B4-BE49-F238E27FC236}">
                <a16:creationId xmlns:a16="http://schemas.microsoft.com/office/drawing/2014/main" id="{1035AB31-D096-058A-6382-4E3631B8A3A2}"/>
              </a:ext>
            </a:extLst>
          </p:cNvPr>
          <p:cNvSpPr>
            <a:spLocks noGrp="1"/>
          </p:cNvSpPr>
          <p:nvPr>
            <p:ph idx="1"/>
          </p:nvPr>
        </p:nvSpPr>
        <p:spPr>
          <a:xfrm>
            <a:off x="198407" y="1216324"/>
            <a:ext cx="11731923" cy="5520905"/>
          </a:xfrm>
        </p:spPr>
        <p:txBody>
          <a:bodyPr>
            <a:normAutofit/>
          </a:bodyPr>
          <a:lstStyle/>
          <a:p>
            <a:r>
              <a:rPr lang="en-IN" sz="2000" dirty="0"/>
              <a:t>From the table below we can conclude that revenue collection is way over Rs. 2o Cr for all 3 segment customers (that is Young, Mid and Old).</a:t>
            </a:r>
          </a:p>
          <a:p>
            <a:endParaRPr lang="en-IN" sz="1200" dirty="0"/>
          </a:p>
        </p:txBody>
      </p:sp>
      <p:graphicFrame>
        <p:nvGraphicFramePr>
          <p:cNvPr id="4" name="Table 3">
            <a:extLst>
              <a:ext uri="{FF2B5EF4-FFF2-40B4-BE49-F238E27FC236}">
                <a16:creationId xmlns:a16="http://schemas.microsoft.com/office/drawing/2014/main" id="{D4E84E74-5431-7EA8-B146-EFE41266DE4F}"/>
              </a:ext>
            </a:extLst>
          </p:cNvPr>
          <p:cNvGraphicFramePr>
            <a:graphicFrameLocks noGrp="1"/>
          </p:cNvGraphicFramePr>
          <p:nvPr>
            <p:extLst>
              <p:ext uri="{D42A27DB-BD31-4B8C-83A1-F6EECF244321}">
                <p14:modId xmlns:p14="http://schemas.microsoft.com/office/powerpoint/2010/main" val="3293332611"/>
              </p:ext>
            </p:extLst>
          </p:nvPr>
        </p:nvGraphicFramePr>
        <p:xfrm>
          <a:off x="261670" y="1932317"/>
          <a:ext cx="5374256" cy="2035836"/>
        </p:xfrm>
        <a:graphic>
          <a:graphicData uri="http://schemas.openxmlformats.org/drawingml/2006/table">
            <a:tbl>
              <a:tblPr>
                <a:tableStyleId>{5C22544A-7EE6-4342-B048-85BDC9FD1C3A}</a:tableStyleId>
              </a:tblPr>
              <a:tblGrid>
                <a:gridCol w="1355890">
                  <a:extLst>
                    <a:ext uri="{9D8B030D-6E8A-4147-A177-3AD203B41FA5}">
                      <a16:colId xmlns:a16="http://schemas.microsoft.com/office/drawing/2014/main" val="962267702"/>
                    </a:ext>
                  </a:extLst>
                </a:gridCol>
                <a:gridCol w="1417522">
                  <a:extLst>
                    <a:ext uri="{9D8B030D-6E8A-4147-A177-3AD203B41FA5}">
                      <a16:colId xmlns:a16="http://schemas.microsoft.com/office/drawing/2014/main" val="3299840814"/>
                    </a:ext>
                  </a:extLst>
                </a:gridCol>
                <a:gridCol w="1516132">
                  <a:extLst>
                    <a:ext uri="{9D8B030D-6E8A-4147-A177-3AD203B41FA5}">
                      <a16:colId xmlns:a16="http://schemas.microsoft.com/office/drawing/2014/main" val="1257492578"/>
                    </a:ext>
                  </a:extLst>
                </a:gridCol>
                <a:gridCol w="1084712">
                  <a:extLst>
                    <a:ext uri="{9D8B030D-6E8A-4147-A177-3AD203B41FA5}">
                      <a16:colId xmlns:a16="http://schemas.microsoft.com/office/drawing/2014/main" val="2131438694"/>
                    </a:ext>
                  </a:extLst>
                </a:gridCol>
              </a:tblGrid>
              <a:tr h="339306">
                <a:tc gridSpan="4">
                  <a:txBody>
                    <a:bodyPr/>
                    <a:lstStyle/>
                    <a:p>
                      <a:pPr algn="ctr" fontAlgn="b"/>
                      <a:r>
                        <a:rPr lang="en-IN" sz="1400" b="1" u="sng" strike="noStrike" dirty="0">
                          <a:effectLst/>
                        </a:rPr>
                        <a:t>Young Aged Customers2</a:t>
                      </a:r>
                      <a:endParaRPr lang="en-IN" sz="1400" b="1" i="1" u="sng"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40756847"/>
                  </a:ext>
                </a:extLst>
              </a:tr>
              <a:tr h="339306">
                <a:tc>
                  <a:txBody>
                    <a:bodyPr/>
                    <a:lstStyle/>
                    <a:p>
                      <a:pPr algn="ctr" fontAlgn="b"/>
                      <a:r>
                        <a:rPr lang="en-IN" sz="1400" u="none" strike="noStrike" dirty="0">
                          <a:effectLst/>
                        </a:rPr>
                        <a:t> </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Average Revenue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Expected Revenue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IF &gt;20 CRORE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926650998"/>
                  </a:ext>
                </a:extLst>
              </a:tr>
              <a:tr h="339306">
                <a:tc>
                  <a:txBody>
                    <a:bodyPr/>
                    <a:lstStyle/>
                    <a:p>
                      <a:pPr algn="ctr" fontAlgn="b"/>
                      <a:r>
                        <a:rPr lang="en-IN" sz="1400" b="1" u="none" strike="noStrike" dirty="0">
                          <a:effectLst/>
                        </a:rPr>
                        <a:t>Low Income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&lt;8000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252584000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863130870"/>
                  </a:ext>
                </a:extLst>
              </a:tr>
              <a:tr h="339306">
                <a:tc>
                  <a:txBody>
                    <a:bodyPr/>
                    <a:lstStyle/>
                    <a:p>
                      <a:pPr algn="ctr" fontAlgn="b"/>
                      <a:r>
                        <a:rPr lang="en-IN" sz="1400" b="1" u="none" strike="noStrike" dirty="0">
                          <a:effectLst/>
                        </a:rPr>
                        <a:t>Medium Income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10000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315730000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453733948"/>
                  </a:ext>
                </a:extLst>
              </a:tr>
              <a:tr h="339306">
                <a:tc>
                  <a:txBody>
                    <a:bodyPr/>
                    <a:lstStyle/>
                    <a:p>
                      <a:pPr algn="ctr" fontAlgn="b"/>
                      <a:r>
                        <a:rPr lang="en-IN" sz="1400" b="1" u="none" strike="noStrike" dirty="0">
                          <a:effectLst/>
                        </a:rPr>
                        <a:t>High Income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12500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394662500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YES</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073751808"/>
                  </a:ext>
                </a:extLst>
              </a:tr>
              <a:tr h="339306">
                <a:tc>
                  <a:txBody>
                    <a:bodyPr/>
                    <a:lstStyle/>
                    <a:p>
                      <a:pPr algn="ctr" fontAlgn="b"/>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Average</a:t>
                      </a:r>
                      <a:r>
                        <a:rPr lang="en-IN" sz="1400" u="none" strike="noStrike" dirty="0">
                          <a:effectLst/>
                        </a:rPr>
                        <a:t> </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320992167</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458374111"/>
                  </a:ext>
                </a:extLst>
              </a:tr>
            </a:tbl>
          </a:graphicData>
        </a:graphic>
      </p:graphicFrame>
      <p:graphicFrame>
        <p:nvGraphicFramePr>
          <p:cNvPr id="5" name="Table 4">
            <a:extLst>
              <a:ext uri="{FF2B5EF4-FFF2-40B4-BE49-F238E27FC236}">
                <a16:creationId xmlns:a16="http://schemas.microsoft.com/office/drawing/2014/main" id="{EC2F4A4C-FBE7-FFAB-14BF-9CC0994DD205}"/>
              </a:ext>
            </a:extLst>
          </p:cNvPr>
          <p:cNvGraphicFramePr>
            <a:graphicFrameLocks noGrp="1"/>
          </p:cNvGraphicFramePr>
          <p:nvPr>
            <p:extLst>
              <p:ext uri="{D42A27DB-BD31-4B8C-83A1-F6EECF244321}">
                <p14:modId xmlns:p14="http://schemas.microsoft.com/office/powerpoint/2010/main" val="3170134142"/>
              </p:ext>
            </p:extLst>
          </p:nvPr>
        </p:nvGraphicFramePr>
        <p:xfrm>
          <a:off x="5917720" y="1932316"/>
          <a:ext cx="5477773" cy="2035836"/>
        </p:xfrm>
        <a:graphic>
          <a:graphicData uri="http://schemas.openxmlformats.org/drawingml/2006/table">
            <a:tbl>
              <a:tblPr>
                <a:tableStyleId>{5C22544A-7EE6-4342-B048-85BDC9FD1C3A}</a:tableStyleId>
              </a:tblPr>
              <a:tblGrid>
                <a:gridCol w="1388375">
                  <a:extLst>
                    <a:ext uri="{9D8B030D-6E8A-4147-A177-3AD203B41FA5}">
                      <a16:colId xmlns:a16="http://schemas.microsoft.com/office/drawing/2014/main" val="1460345782"/>
                    </a:ext>
                  </a:extLst>
                </a:gridCol>
                <a:gridCol w="1451484">
                  <a:extLst>
                    <a:ext uri="{9D8B030D-6E8A-4147-A177-3AD203B41FA5}">
                      <a16:colId xmlns:a16="http://schemas.microsoft.com/office/drawing/2014/main" val="4056547740"/>
                    </a:ext>
                  </a:extLst>
                </a:gridCol>
                <a:gridCol w="1527213">
                  <a:extLst>
                    <a:ext uri="{9D8B030D-6E8A-4147-A177-3AD203B41FA5}">
                      <a16:colId xmlns:a16="http://schemas.microsoft.com/office/drawing/2014/main" val="890363660"/>
                    </a:ext>
                  </a:extLst>
                </a:gridCol>
                <a:gridCol w="1110701">
                  <a:extLst>
                    <a:ext uri="{9D8B030D-6E8A-4147-A177-3AD203B41FA5}">
                      <a16:colId xmlns:a16="http://schemas.microsoft.com/office/drawing/2014/main" val="368715909"/>
                    </a:ext>
                  </a:extLst>
                </a:gridCol>
              </a:tblGrid>
              <a:tr h="339306">
                <a:tc gridSpan="4">
                  <a:txBody>
                    <a:bodyPr/>
                    <a:lstStyle/>
                    <a:p>
                      <a:pPr algn="ctr" fontAlgn="b"/>
                      <a:r>
                        <a:rPr lang="en-IN" sz="1400" b="1" u="sng" strike="noStrike" dirty="0">
                          <a:effectLst/>
                        </a:rPr>
                        <a:t>Mid Aged Customers</a:t>
                      </a:r>
                      <a:endParaRPr lang="en-IN" sz="1400" b="1" i="1" u="sng"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37719926"/>
                  </a:ext>
                </a:extLst>
              </a:tr>
              <a:tr h="339306">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Average Revenue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Expected Revenue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IF &gt;20 CRORE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866194342"/>
                  </a:ext>
                </a:extLst>
              </a:tr>
              <a:tr h="339306">
                <a:tc>
                  <a:txBody>
                    <a:bodyPr/>
                    <a:lstStyle/>
                    <a:p>
                      <a:pPr algn="ctr" fontAlgn="b"/>
                      <a:r>
                        <a:rPr lang="en-IN" sz="1400" b="1" u="none" strike="noStrike" dirty="0">
                          <a:effectLst/>
                        </a:rPr>
                        <a:t>Low Income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12500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394662500</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405292403"/>
                  </a:ext>
                </a:extLst>
              </a:tr>
              <a:tr h="339306">
                <a:tc>
                  <a:txBody>
                    <a:bodyPr/>
                    <a:lstStyle/>
                    <a:p>
                      <a:pPr algn="ctr" fontAlgn="b"/>
                      <a:r>
                        <a:rPr lang="en-IN" sz="1400" b="1" u="none" strike="noStrike" dirty="0">
                          <a:effectLst/>
                        </a:rPr>
                        <a:t>Medium Income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22375</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706445875</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462982500"/>
                  </a:ext>
                </a:extLst>
              </a:tr>
              <a:tr h="339306">
                <a:tc>
                  <a:txBody>
                    <a:bodyPr/>
                    <a:lstStyle/>
                    <a:p>
                      <a:pPr algn="ctr" fontAlgn="b"/>
                      <a:r>
                        <a:rPr lang="en-IN" sz="1400" b="1" u="none" strike="noStrike" dirty="0">
                          <a:effectLst/>
                        </a:rPr>
                        <a:t>High Income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31250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986656250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880551495"/>
                  </a:ext>
                </a:extLst>
              </a:tr>
              <a:tr h="339306">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Average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695921542</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966041138"/>
                  </a:ext>
                </a:extLst>
              </a:tr>
            </a:tbl>
          </a:graphicData>
        </a:graphic>
      </p:graphicFrame>
      <p:graphicFrame>
        <p:nvGraphicFramePr>
          <p:cNvPr id="6" name="Table 5">
            <a:extLst>
              <a:ext uri="{FF2B5EF4-FFF2-40B4-BE49-F238E27FC236}">
                <a16:creationId xmlns:a16="http://schemas.microsoft.com/office/drawing/2014/main" id="{FC2F80BF-46C9-BEB8-22BD-9382AE50B59F}"/>
              </a:ext>
            </a:extLst>
          </p:cNvPr>
          <p:cNvGraphicFramePr>
            <a:graphicFrameLocks noGrp="1"/>
          </p:cNvGraphicFramePr>
          <p:nvPr>
            <p:extLst>
              <p:ext uri="{D42A27DB-BD31-4B8C-83A1-F6EECF244321}">
                <p14:modId xmlns:p14="http://schemas.microsoft.com/office/powerpoint/2010/main" val="2982792809"/>
              </p:ext>
            </p:extLst>
          </p:nvPr>
        </p:nvGraphicFramePr>
        <p:xfrm>
          <a:off x="3019245" y="4252822"/>
          <a:ext cx="5753819" cy="2156604"/>
        </p:xfrm>
        <a:graphic>
          <a:graphicData uri="http://schemas.openxmlformats.org/drawingml/2006/table">
            <a:tbl>
              <a:tblPr>
                <a:tableStyleId>{5C22544A-7EE6-4342-B048-85BDC9FD1C3A}</a:tableStyleId>
              </a:tblPr>
              <a:tblGrid>
                <a:gridCol w="1667961">
                  <a:extLst>
                    <a:ext uri="{9D8B030D-6E8A-4147-A177-3AD203B41FA5}">
                      <a16:colId xmlns:a16="http://schemas.microsoft.com/office/drawing/2014/main" val="1996218027"/>
                    </a:ext>
                  </a:extLst>
                </a:gridCol>
                <a:gridCol w="1435223">
                  <a:extLst>
                    <a:ext uri="{9D8B030D-6E8A-4147-A177-3AD203B41FA5}">
                      <a16:colId xmlns:a16="http://schemas.microsoft.com/office/drawing/2014/main" val="1683087436"/>
                    </a:ext>
                  </a:extLst>
                </a:gridCol>
                <a:gridCol w="1512801">
                  <a:extLst>
                    <a:ext uri="{9D8B030D-6E8A-4147-A177-3AD203B41FA5}">
                      <a16:colId xmlns:a16="http://schemas.microsoft.com/office/drawing/2014/main" val="256150950"/>
                    </a:ext>
                  </a:extLst>
                </a:gridCol>
                <a:gridCol w="1137834">
                  <a:extLst>
                    <a:ext uri="{9D8B030D-6E8A-4147-A177-3AD203B41FA5}">
                      <a16:colId xmlns:a16="http://schemas.microsoft.com/office/drawing/2014/main" val="1370175140"/>
                    </a:ext>
                  </a:extLst>
                </a:gridCol>
              </a:tblGrid>
              <a:tr h="359434">
                <a:tc gridSpan="4">
                  <a:txBody>
                    <a:bodyPr/>
                    <a:lstStyle/>
                    <a:p>
                      <a:pPr algn="ctr" fontAlgn="ctr"/>
                      <a:r>
                        <a:rPr lang="en-IN" sz="1400" b="1" u="sng" strike="noStrike" dirty="0">
                          <a:effectLst/>
                        </a:rPr>
                        <a:t>Old Aged Customers</a:t>
                      </a:r>
                      <a:endParaRPr lang="en-IN" sz="1400" b="1" i="1" u="sng"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64273749"/>
                  </a:ext>
                </a:extLst>
              </a:tr>
              <a:tr h="359434">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b="1" u="none" strike="noStrike" dirty="0">
                          <a:effectLst/>
                        </a:rPr>
                        <a:t>Average Revenue</a:t>
                      </a:r>
                      <a:endParaRPr lang="en-IN" sz="1400" b="1"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b="1" u="none" strike="noStrike" dirty="0">
                          <a:effectLst/>
                        </a:rPr>
                        <a:t>Expected Revenue</a:t>
                      </a:r>
                      <a:endParaRPr lang="en-IN" sz="1400" b="1"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b="1" u="none" strike="noStrike" dirty="0">
                          <a:effectLst/>
                        </a:rPr>
                        <a:t>IF &gt;20 CRORE</a:t>
                      </a:r>
                      <a:endParaRPr lang="en-IN" sz="1400" b="1"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extLst>
                  <a:ext uri="{0D108BD9-81ED-4DB2-BD59-A6C34878D82A}">
                    <a16:rowId xmlns:a16="http://schemas.microsoft.com/office/drawing/2014/main" val="3487296001"/>
                  </a:ext>
                </a:extLst>
              </a:tr>
              <a:tr h="359434">
                <a:tc>
                  <a:txBody>
                    <a:bodyPr/>
                    <a:lstStyle/>
                    <a:p>
                      <a:pPr algn="ctr" fontAlgn="ctr"/>
                      <a:r>
                        <a:rPr lang="en-IN" sz="1400" b="1" u="none" strike="noStrike" dirty="0">
                          <a:effectLst/>
                        </a:rPr>
                        <a:t>Low Income</a:t>
                      </a:r>
                      <a:endParaRPr lang="en-IN" sz="1400" b="1"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dirty="0">
                          <a:effectLst/>
                        </a:rPr>
                        <a:t>9500</a:t>
                      </a:r>
                      <a:endParaRPr lang="en-IN" sz="1400" b="0"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a:effectLst/>
                        </a:rPr>
                        <a:t>299943500</a:t>
                      </a:r>
                      <a:endParaRPr lang="en-IN" sz="1400" b="0" i="0" u="none" strike="noStrike">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extLst>
                  <a:ext uri="{0D108BD9-81ED-4DB2-BD59-A6C34878D82A}">
                    <a16:rowId xmlns:a16="http://schemas.microsoft.com/office/drawing/2014/main" val="1253588675"/>
                  </a:ext>
                </a:extLst>
              </a:tr>
              <a:tr h="359434">
                <a:tc>
                  <a:txBody>
                    <a:bodyPr/>
                    <a:lstStyle/>
                    <a:p>
                      <a:pPr algn="ctr" fontAlgn="ctr"/>
                      <a:r>
                        <a:rPr lang="en-IN" sz="1400" b="1" u="none" strike="noStrike" dirty="0">
                          <a:effectLst/>
                        </a:rPr>
                        <a:t>Medium Income</a:t>
                      </a:r>
                      <a:endParaRPr lang="en-IN" sz="1400" b="1"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dirty="0">
                          <a:effectLst/>
                        </a:rPr>
                        <a:t>22375</a:t>
                      </a:r>
                      <a:endParaRPr lang="en-IN" sz="1400" b="0"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a:effectLst/>
                        </a:rPr>
                        <a:t>706445875</a:t>
                      </a:r>
                      <a:endParaRPr lang="en-IN" sz="1400" b="0" i="0" u="none" strike="noStrike">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extLst>
                  <a:ext uri="{0D108BD9-81ED-4DB2-BD59-A6C34878D82A}">
                    <a16:rowId xmlns:a16="http://schemas.microsoft.com/office/drawing/2014/main" val="3526593826"/>
                  </a:ext>
                </a:extLst>
              </a:tr>
              <a:tr h="359434">
                <a:tc>
                  <a:txBody>
                    <a:bodyPr/>
                    <a:lstStyle/>
                    <a:p>
                      <a:pPr algn="ctr" fontAlgn="ctr"/>
                      <a:r>
                        <a:rPr lang="en-IN" sz="1400" b="1" u="none" strike="noStrike" dirty="0">
                          <a:effectLst/>
                        </a:rPr>
                        <a:t>High Income</a:t>
                      </a:r>
                      <a:endParaRPr lang="en-IN" sz="1400" b="1"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dirty="0">
                          <a:effectLst/>
                        </a:rPr>
                        <a:t>31250</a:t>
                      </a:r>
                      <a:endParaRPr lang="en-IN" sz="1400" b="0"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a:effectLst/>
                        </a:rPr>
                        <a:t>986656250</a:t>
                      </a:r>
                      <a:endParaRPr lang="en-IN" sz="1400" b="0" i="0" u="none" strike="noStrike">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a:effectLst/>
                        </a:rPr>
                        <a:t>YES</a:t>
                      </a:r>
                      <a:endParaRPr lang="en-IN" sz="1400" b="0" i="0" u="none" strike="noStrike">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extLst>
                  <a:ext uri="{0D108BD9-81ED-4DB2-BD59-A6C34878D82A}">
                    <a16:rowId xmlns:a16="http://schemas.microsoft.com/office/drawing/2014/main" val="516258128"/>
                  </a:ext>
                </a:extLst>
              </a:tr>
              <a:tr h="359434">
                <a:tc>
                  <a:txBody>
                    <a:bodyPr/>
                    <a:lstStyle/>
                    <a:p>
                      <a:pPr algn="ctr" fontAlgn="ctr"/>
                      <a:r>
                        <a:rPr lang="en-IN" sz="1400" b="1" u="none" strike="noStrike" dirty="0">
                          <a:effectLst/>
                        </a:rPr>
                        <a:t> </a:t>
                      </a:r>
                      <a:endParaRPr lang="en-IN" sz="1400" b="1"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b="1" u="none" strike="noStrike" dirty="0">
                          <a:effectLst/>
                        </a:rPr>
                        <a:t>Average </a:t>
                      </a:r>
                      <a:endParaRPr lang="en-IN" sz="1400" b="1"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dirty="0">
                          <a:effectLst/>
                        </a:rPr>
                        <a:t>664348541.7</a:t>
                      </a:r>
                      <a:endParaRPr lang="en-IN" sz="1400" b="0"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tc>
                  <a:txBody>
                    <a:bodyPr/>
                    <a:lstStyle/>
                    <a:p>
                      <a:pPr algn="ctr" fontAlgn="ctr"/>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ctr">
                    <a:solidFill>
                      <a:schemeClr val="accent3">
                        <a:lumMod val="20000"/>
                        <a:lumOff val="80000"/>
                      </a:schemeClr>
                    </a:solidFill>
                  </a:tcPr>
                </a:tc>
                <a:extLst>
                  <a:ext uri="{0D108BD9-81ED-4DB2-BD59-A6C34878D82A}">
                    <a16:rowId xmlns:a16="http://schemas.microsoft.com/office/drawing/2014/main" val="25109810"/>
                  </a:ext>
                </a:extLst>
              </a:tr>
            </a:tbl>
          </a:graphicData>
        </a:graphic>
      </p:graphicFrame>
    </p:spTree>
    <p:extLst>
      <p:ext uri="{BB962C8B-B14F-4D97-AF65-F5344CB8AC3E}">
        <p14:creationId xmlns:p14="http://schemas.microsoft.com/office/powerpoint/2010/main" val="335134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3520-46BD-052C-68F9-B8C8C2F31FE5}"/>
              </a:ext>
            </a:extLst>
          </p:cNvPr>
          <p:cNvSpPr>
            <a:spLocks noGrp="1"/>
          </p:cNvSpPr>
          <p:nvPr>
            <p:ph type="title"/>
          </p:nvPr>
        </p:nvSpPr>
        <p:spPr>
          <a:xfrm>
            <a:off x="422693" y="198409"/>
            <a:ext cx="11283351" cy="819508"/>
          </a:xfrm>
        </p:spPr>
        <p:txBody>
          <a:bodyPr/>
          <a:lstStyle/>
          <a:p>
            <a:pPr algn="ctr"/>
            <a:r>
              <a:rPr lang="en-IN" b="1" u="sng" dirty="0"/>
              <a:t>T3: JUSTIFICATION FOR FINAL RESULTS</a:t>
            </a:r>
          </a:p>
        </p:txBody>
      </p:sp>
      <p:sp>
        <p:nvSpPr>
          <p:cNvPr id="3" name="Content Placeholder 2">
            <a:extLst>
              <a:ext uri="{FF2B5EF4-FFF2-40B4-BE49-F238E27FC236}">
                <a16:creationId xmlns:a16="http://schemas.microsoft.com/office/drawing/2014/main" id="{EF58D1AA-28E6-14C6-B916-844B011AC85A}"/>
              </a:ext>
            </a:extLst>
          </p:cNvPr>
          <p:cNvSpPr>
            <a:spLocks noGrp="1"/>
          </p:cNvSpPr>
          <p:nvPr>
            <p:ph idx="1"/>
          </p:nvPr>
        </p:nvSpPr>
        <p:spPr>
          <a:xfrm>
            <a:off x="422693" y="1440611"/>
            <a:ext cx="11283351" cy="5218980"/>
          </a:xfrm>
        </p:spPr>
        <p:txBody>
          <a:bodyPr>
            <a:normAutofit/>
          </a:bodyPr>
          <a:lstStyle/>
          <a:p>
            <a:pPr marL="0" indent="0">
              <a:buNone/>
            </a:pPr>
            <a:r>
              <a:rPr lang="en-IN" sz="1600" dirty="0"/>
              <a:t> </a:t>
            </a:r>
            <a:r>
              <a:rPr lang="en-IN" sz="2000" dirty="0"/>
              <a:t>From the table below we can conclude that customer Age segment 2, count of purchase is 15283 which is way more over our required result that is minimum 12,000 Phones, sum of their  ages is very high as 30566 and their conversion rate is also high of 47.67% in INDIA as compared to other segments so XYZ company must target middle aged customers and so, yes they can enter in INDIAN MARKET  as there is no loss for XYZ Mobile Compan</a:t>
            </a:r>
            <a:r>
              <a:rPr lang="en-IN" sz="1600" dirty="0"/>
              <a:t>y.</a:t>
            </a:r>
          </a:p>
        </p:txBody>
      </p:sp>
      <p:graphicFrame>
        <p:nvGraphicFramePr>
          <p:cNvPr id="4" name="Table 3">
            <a:extLst>
              <a:ext uri="{FF2B5EF4-FFF2-40B4-BE49-F238E27FC236}">
                <a16:creationId xmlns:a16="http://schemas.microsoft.com/office/drawing/2014/main" id="{3F8E72D7-EF20-3AE2-DC27-BE1F806C3597}"/>
              </a:ext>
            </a:extLst>
          </p:cNvPr>
          <p:cNvGraphicFramePr>
            <a:graphicFrameLocks noGrp="1"/>
          </p:cNvGraphicFramePr>
          <p:nvPr>
            <p:extLst>
              <p:ext uri="{D42A27DB-BD31-4B8C-83A1-F6EECF244321}">
                <p14:modId xmlns:p14="http://schemas.microsoft.com/office/powerpoint/2010/main" val="2460920671"/>
              </p:ext>
            </p:extLst>
          </p:nvPr>
        </p:nvGraphicFramePr>
        <p:xfrm>
          <a:off x="1966824" y="3234905"/>
          <a:ext cx="7867289" cy="2812212"/>
        </p:xfrm>
        <a:graphic>
          <a:graphicData uri="http://schemas.openxmlformats.org/drawingml/2006/table">
            <a:tbl>
              <a:tblPr>
                <a:tableStyleId>{5C22544A-7EE6-4342-B048-85BDC9FD1C3A}</a:tableStyleId>
              </a:tblPr>
              <a:tblGrid>
                <a:gridCol w="2047884">
                  <a:extLst>
                    <a:ext uri="{9D8B030D-6E8A-4147-A177-3AD203B41FA5}">
                      <a16:colId xmlns:a16="http://schemas.microsoft.com/office/drawing/2014/main" val="2553025570"/>
                    </a:ext>
                  </a:extLst>
                </a:gridCol>
                <a:gridCol w="1552979">
                  <a:extLst>
                    <a:ext uri="{9D8B030D-6E8A-4147-A177-3AD203B41FA5}">
                      <a16:colId xmlns:a16="http://schemas.microsoft.com/office/drawing/2014/main" val="2829082279"/>
                    </a:ext>
                  </a:extLst>
                </a:gridCol>
                <a:gridCol w="2884103">
                  <a:extLst>
                    <a:ext uri="{9D8B030D-6E8A-4147-A177-3AD203B41FA5}">
                      <a16:colId xmlns:a16="http://schemas.microsoft.com/office/drawing/2014/main" val="2251061532"/>
                    </a:ext>
                  </a:extLst>
                </a:gridCol>
                <a:gridCol w="1382323">
                  <a:extLst>
                    <a:ext uri="{9D8B030D-6E8A-4147-A177-3AD203B41FA5}">
                      <a16:colId xmlns:a16="http://schemas.microsoft.com/office/drawing/2014/main" val="4160252903"/>
                    </a:ext>
                  </a:extLst>
                </a:gridCol>
              </a:tblGrid>
              <a:tr h="703053">
                <a:tc>
                  <a:txBody>
                    <a:bodyPr/>
                    <a:lstStyle/>
                    <a:p>
                      <a:pPr algn="ctr" fontAlgn="b"/>
                      <a:r>
                        <a:rPr lang="en-IN" sz="1800" b="1" u="none" strike="noStrike" dirty="0">
                          <a:effectLst/>
                        </a:rPr>
                        <a:t>Customer Age Segments</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b="1" u="none" strike="noStrike" dirty="0">
                          <a:effectLst/>
                        </a:rPr>
                        <a:t>Count of Purchase</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US" sz="1800" b="1" u="none" strike="noStrike" dirty="0">
                          <a:effectLst/>
                        </a:rPr>
                        <a:t>Sum of Segmented Customer Age</a:t>
                      </a:r>
                      <a:endParaRPr lang="en-US"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b="1" u="none" strike="noStrike" dirty="0">
                          <a:effectLst/>
                        </a:rPr>
                        <a:t>Conversion Rate</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643881998"/>
                  </a:ext>
                </a:extLst>
              </a:tr>
              <a:tr h="703053">
                <a:tc>
                  <a:txBody>
                    <a:bodyPr/>
                    <a:lstStyle/>
                    <a:p>
                      <a:pPr algn="ctr" fontAlgn="b"/>
                      <a:r>
                        <a:rPr lang="en-IN" sz="1800" b="1" u="none" strike="noStrike" dirty="0">
                          <a:effectLst/>
                        </a:rPr>
                        <a:t>1</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u="none" strike="noStrike">
                          <a:effectLst/>
                        </a:rPr>
                        <a:t>7660</a:t>
                      </a:r>
                      <a:endParaRPr lang="en-IN" sz="18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u="none" strike="noStrike">
                          <a:effectLst/>
                        </a:rPr>
                        <a:t>7660</a:t>
                      </a:r>
                      <a:endParaRPr lang="en-IN" sz="18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u="none" strike="noStrike">
                          <a:effectLst/>
                        </a:rPr>
                        <a:t>11.95</a:t>
                      </a:r>
                      <a:endParaRPr lang="en-IN" sz="18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429006348"/>
                  </a:ext>
                </a:extLst>
              </a:tr>
              <a:tr h="703053">
                <a:tc>
                  <a:txBody>
                    <a:bodyPr/>
                    <a:lstStyle/>
                    <a:p>
                      <a:pPr algn="ctr" fontAlgn="b"/>
                      <a:r>
                        <a:rPr lang="en-IN" sz="1800" b="1" u="none" strike="noStrike" dirty="0">
                          <a:effectLst/>
                        </a:rPr>
                        <a:t>2</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u="none" strike="noStrike">
                          <a:effectLst/>
                        </a:rPr>
                        <a:t>15283</a:t>
                      </a:r>
                      <a:endParaRPr lang="en-IN" sz="1800" b="1"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u="none" strike="noStrike">
                          <a:effectLst/>
                        </a:rPr>
                        <a:t>30566</a:t>
                      </a:r>
                      <a:endParaRPr lang="en-IN" sz="1800" b="1"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u="none" strike="noStrike">
                          <a:effectLst/>
                        </a:rPr>
                        <a:t>47.67</a:t>
                      </a:r>
                      <a:endParaRPr lang="en-IN" sz="1800" b="1"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263416402"/>
                  </a:ext>
                </a:extLst>
              </a:tr>
              <a:tr h="703053">
                <a:tc>
                  <a:txBody>
                    <a:bodyPr/>
                    <a:lstStyle/>
                    <a:p>
                      <a:pPr algn="ctr" fontAlgn="b"/>
                      <a:r>
                        <a:rPr lang="en-IN" sz="1800" b="1" u="none" strike="noStrike" dirty="0">
                          <a:effectLst/>
                        </a:rPr>
                        <a:t>3</a:t>
                      </a:r>
                      <a:endParaRPr lang="en-IN" sz="18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u="none" strike="noStrike">
                          <a:effectLst/>
                        </a:rPr>
                        <a:t>8630</a:t>
                      </a:r>
                      <a:endParaRPr lang="en-IN" sz="18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u="none" strike="noStrike">
                          <a:effectLst/>
                        </a:rPr>
                        <a:t>25890</a:t>
                      </a:r>
                      <a:endParaRPr lang="en-IN" sz="18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800" u="none" strike="noStrike" dirty="0">
                          <a:effectLst/>
                        </a:rPr>
                        <a:t>40.38</a:t>
                      </a:r>
                      <a:endParaRPr lang="en-IN" sz="18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4235657986"/>
                  </a:ext>
                </a:extLst>
              </a:tr>
            </a:tbl>
          </a:graphicData>
        </a:graphic>
      </p:graphicFrame>
    </p:spTree>
    <p:extLst>
      <p:ext uri="{BB962C8B-B14F-4D97-AF65-F5344CB8AC3E}">
        <p14:creationId xmlns:p14="http://schemas.microsoft.com/office/powerpoint/2010/main" val="102225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E617-9A35-FA57-C5A3-A505C70B71F9}"/>
              </a:ext>
            </a:extLst>
          </p:cNvPr>
          <p:cNvSpPr>
            <a:spLocks noGrp="1"/>
          </p:cNvSpPr>
          <p:nvPr>
            <p:ph type="title"/>
          </p:nvPr>
        </p:nvSpPr>
        <p:spPr/>
        <p:txBody>
          <a:bodyPr/>
          <a:lstStyle/>
          <a:p>
            <a:pPr algn="ctr"/>
            <a:r>
              <a:rPr lang="en-IN" b="1" u="sng" dirty="0"/>
              <a:t> PROBLEM STATEMENT</a:t>
            </a:r>
          </a:p>
        </p:txBody>
      </p:sp>
      <p:sp>
        <p:nvSpPr>
          <p:cNvPr id="3" name="Content Placeholder 2">
            <a:extLst>
              <a:ext uri="{FF2B5EF4-FFF2-40B4-BE49-F238E27FC236}">
                <a16:creationId xmlns:a16="http://schemas.microsoft.com/office/drawing/2014/main" id="{327832C4-167F-1057-657F-08DB2C623DA7}"/>
              </a:ext>
            </a:extLst>
          </p:cNvPr>
          <p:cNvSpPr>
            <a:spLocks noGrp="1"/>
          </p:cNvSpPr>
          <p:nvPr>
            <p:ph idx="1"/>
          </p:nvPr>
        </p:nvSpPr>
        <p:spPr/>
        <p:txBody>
          <a:bodyPr>
            <a:normAutofit/>
          </a:bodyPr>
          <a:lstStyle/>
          <a:p>
            <a:r>
              <a:rPr lang="en-IN" sz="2000" dirty="0"/>
              <a:t>This Project is based on a mobile company ‘ XYZ Mobiles’ , a fictional China based mobile company.</a:t>
            </a:r>
          </a:p>
          <a:p>
            <a:r>
              <a:rPr lang="en-IN" sz="2000" dirty="0"/>
              <a:t>XYZ Mobiles believes that the Indian Market is very similar to China, in which the company currently operates.</a:t>
            </a:r>
          </a:p>
          <a:p>
            <a:r>
              <a:rPr lang="en-IN" sz="2000" dirty="0"/>
              <a:t>Before entering the new market, the company wants to be sure that the whole process will be profitable for them.</a:t>
            </a:r>
          </a:p>
          <a:p>
            <a:pPr marL="0" indent="0">
              <a:buNone/>
            </a:pPr>
            <a:r>
              <a:rPr lang="en-IN" sz="2000" dirty="0"/>
              <a:t>   Hence, we are given the task to check for the following conditions that must be fulfilled in the       Indian Market for  the company to enter.</a:t>
            </a:r>
          </a:p>
          <a:p>
            <a:r>
              <a:rPr lang="en-IN" sz="2000" b="1" dirty="0"/>
              <a:t>Sales of minimum of 12,000 phones </a:t>
            </a:r>
            <a:r>
              <a:rPr lang="en-IN" sz="2000" dirty="0"/>
              <a:t>over the sample data in one year.</a:t>
            </a:r>
          </a:p>
          <a:p>
            <a:r>
              <a:rPr lang="en-IN" sz="2000" b="1" dirty="0"/>
              <a:t>Collection of at least Rs. 20 crores </a:t>
            </a:r>
            <a:r>
              <a:rPr lang="en-IN" sz="2000" dirty="0"/>
              <a:t>over the sample data in one year.</a:t>
            </a:r>
          </a:p>
        </p:txBody>
      </p:sp>
    </p:spTree>
    <p:extLst>
      <p:ext uri="{BB962C8B-B14F-4D97-AF65-F5344CB8AC3E}">
        <p14:creationId xmlns:p14="http://schemas.microsoft.com/office/powerpoint/2010/main" val="198930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77D7-2298-4D96-A53F-A026B0B9F517}"/>
              </a:ext>
            </a:extLst>
          </p:cNvPr>
          <p:cNvSpPr>
            <a:spLocks noGrp="1"/>
          </p:cNvSpPr>
          <p:nvPr>
            <p:ph type="title"/>
          </p:nvPr>
        </p:nvSpPr>
        <p:spPr>
          <a:xfrm>
            <a:off x="284672" y="365125"/>
            <a:ext cx="11602528" cy="1325563"/>
          </a:xfrm>
        </p:spPr>
        <p:txBody>
          <a:bodyPr>
            <a:normAutofit/>
          </a:bodyPr>
          <a:lstStyle/>
          <a:p>
            <a:r>
              <a:rPr lang="en-IN" sz="4300" b="1" u="sng" dirty="0"/>
              <a:t>T1: JUSTIFICATION DURING MODEL DEVELOPMENT</a:t>
            </a:r>
          </a:p>
        </p:txBody>
      </p:sp>
      <p:sp>
        <p:nvSpPr>
          <p:cNvPr id="3" name="Content Placeholder 2">
            <a:extLst>
              <a:ext uri="{FF2B5EF4-FFF2-40B4-BE49-F238E27FC236}">
                <a16:creationId xmlns:a16="http://schemas.microsoft.com/office/drawing/2014/main" id="{D62E0F49-326B-8443-ED37-8A11C09D2423}"/>
              </a:ext>
            </a:extLst>
          </p:cNvPr>
          <p:cNvSpPr>
            <a:spLocks noGrp="1"/>
          </p:cNvSpPr>
          <p:nvPr>
            <p:ph idx="1"/>
          </p:nvPr>
        </p:nvSpPr>
        <p:spPr>
          <a:xfrm>
            <a:off x="284672" y="1825625"/>
            <a:ext cx="11602528" cy="4885726"/>
          </a:xfrm>
        </p:spPr>
        <p:txBody>
          <a:bodyPr>
            <a:normAutofit/>
          </a:bodyPr>
          <a:lstStyle/>
          <a:p>
            <a:r>
              <a:rPr lang="en-IN" sz="1600" dirty="0"/>
              <a:t>Gender was classified into binary data as Male (1) and Female (0). The annual income was converted into INR for matching the situation of Indian Currency.</a:t>
            </a:r>
          </a:p>
          <a:p>
            <a:r>
              <a:rPr lang="en-IN" sz="1600" dirty="0"/>
              <a:t>From the Chinese customer data it is clear that purchase decision depends on 4 factors. Customer Age, Gender, Last Phone Life, and Annual income. The following changes were made on the raw data.</a:t>
            </a:r>
          </a:p>
          <a:p>
            <a:r>
              <a:rPr lang="en-IN" sz="1600" dirty="0"/>
              <a:t>The Phone Life was classified into 4 category as below:-</a:t>
            </a:r>
          </a:p>
          <a:p>
            <a:pPr marL="0" indent="0">
              <a:buNone/>
            </a:pPr>
            <a:endParaRPr lang="en-IN" sz="1600" dirty="0"/>
          </a:p>
          <a:p>
            <a:endParaRPr lang="en-IN" sz="1600" dirty="0"/>
          </a:p>
          <a:p>
            <a:endParaRPr lang="en-IN" sz="1600" dirty="0"/>
          </a:p>
          <a:p>
            <a:endParaRPr lang="en-IN" sz="1600" dirty="0"/>
          </a:p>
          <a:p>
            <a:endParaRPr lang="en-IN" sz="1600" dirty="0"/>
          </a:p>
          <a:p>
            <a:r>
              <a:rPr lang="en-IN" sz="1600" dirty="0"/>
              <a:t>Then after dataset is converted into training and test set with 70:30 Rule and then K-Means Clustering Modelling is performed on both of them.</a:t>
            </a:r>
          </a:p>
          <a:p>
            <a:r>
              <a:rPr lang="en-IN" sz="1600" dirty="0"/>
              <a:t>And then ROC Curve, Beta Values and Conversion Matrix (including Accuracy, Sensitivity, Precision etc. ) is computed from train and test data through K-Means Clustering.</a:t>
            </a:r>
          </a:p>
        </p:txBody>
      </p:sp>
      <p:graphicFrame>
        <p:nvGraphicFramePr>
          <p:cNvPr id="4" name="Table 3">
            <a:extLst>
              <a:ext uri="{FF2B5EF4-FFF2-40B4-BE49-F238E27FC236}">
                <a16:creationId xmlns:a16="http://schemas.microsoft.com/office/drawing/2014/main" id="{E19C259A-0F1F-EEAD-18A8-C986129215B3}"/>
              </a:ext>
            </a:extLst>
          </p:cNvPr>
          <p:cNvGraphicFramePr>
            <a:graphicFrameLocks noGrp="1"/>
          </p:cNvGraphicFramePr>
          <p:nvPr>
            <p:extLst>
              <p:ext uri="{D42A27DB-BD31-4B8C-83A1-F6EECF244321}">
                <p14:modId xmlns:p14="http://schemas.microsoft.com/office/powerpoint/2010/main" val="3464640648"/>
              </p:ext>
            </p:extLst>
          </p:nvPr>
        </p:nvGraphicFramePr>
        <p:xfrm>
          <a:off x="3821500" y="3329796"/>
          <a:ext cx="4054416" cy="1630390"/>
        </p:xfrm>
        <a:graphic>
          <a:graphicData uri="http://schemas.openxmlformats.org/drawingml/2006/table">
            <a:tbl>
              <a:tblPr>
                <a:tableStyleId>{5C22544A-7EE6-4342-B048-85BDC9FD1C3A}</a:tableStyleId>
              </a:tblPr>
              <a:tblGrid>
                <a:gridCol w="2027208">
                  <a:extLst>
                    <a:ext uri="{9D8B030D-6E8A-4147-A177-3AD203B41FA5}">
                      <a16:colId xmlns:a16="http://schemas.microsoft.com/office/drawing/2014/main" val="970914889"/>
                    </a:ext>
                  </a:extLst>
                </a:gridCol>
                <a:gridCol w="2027208">
                  <a:extLst>
                    <a:ext uri="{9D8B030D-6E8A-4147-A177-3AD203B41FA5}">
                      <a16:colId xmlns:a16="http://schemas.microsoft.com/office/drawing/2014/main" val="3616259077"/>
                    </a:ext>
                  </a:extLst>
                </a:gridCol>
              </a:tblGrid>
              <a:tr h="326078">
                <a:tc>
                  <a:txBody>
                    <a:bodyPr/>
                    <a:lstStyle/>
                    <a:p>
                      <a:pPr algn="ctr" fontAlgn="b"/>
                      <a:r>
                        <a:rPr lang="en-IN" sz="1600" b="1" u="none" strike="noStrike" dirty="0">
                          <a:effectLst/>
                        </a:rPr>
                        <a:t>DAYS</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600" b="1" u="none" strike="noStrike" dirty="0">
                          <a:effectLst/>
                        </a:rPr>
                        <a:t>SEGMENT</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1053497619"/>
                  </a:ext>
                </a:extLst>
              </a:tr>
              <a:tr h="326078">
                <a:tc>
                  <a:txBody>
                    <a:bodyPr/>
                    <a:lstStyle/>
                    <a:p>
                      <a:pPr algn="ctr" fontAlgn="b"/>
                      <a:r>
                        <a:rPr lang="en-IN" sz="1600" u="none" strike="noStrike" dirty="0">
                          <a:effectLst/>
                        </a:rPr>
                        <a:t>&lt;200</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600" u="none" strike="noStrike">
                          <a:effectLst/>
                        </a:rPr>
                        <a:t>1</a:t>
                      </a:r>
                      <a:endParaRPr lang="en-IN" sz="1600" b="1"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12054255"/>
                  </a:ext>
                </a:extLst>
              </a:tr>
              <a:tr h="326078">
                <a:tc>
                  <a:txBody>
                    <a:bodyPr/>
                    <a:lstStyle/>
                    <a:p>
                      <a:pPr algn="ctr" fontAlgn="b"/>
                      <a:r>
                        <a:rPr lang="en-IN" sz="1600" u="none" strike="noStrike" dirty="0">
                          <a:effectLst/>
                        </a:rPr>
                        <a:t>200-360</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600" u="none" strike="noStrike" dirty="0">
                          <a:effectLst/>
                        </a:rPr>
                        <a:t>2</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1751315869"/>
                  </a:ext>
                </a:extLst>
              </a:tr>
              <a:tr h="326078">
                <a:tc>
                  <a:txBody>
                    <a:bodyPr/>
                    <a:lstStyle/>
                    <a:p>
                      <a:pPr algn="ctr" fontAlgn="b"/>
                      <a:r>
                        <a:rPr lang="en-IN" sz="1600" u="none" strike="noStrike" dirty="0">
                          <a:effectLst/>
                        </a:rPr>
                        <a:t>360-500</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600" u="none" strike="noStrike" dirty="0">
                          <a:effectLst/>
                        </a:rPr>
                        <a:t>3</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3450603343"/>
                  </a:ext>
                </a:extLst>
              </a:tr>
              <a:tr h="326078">
                <a:tc>
                  <a:txBody>
                    <a:bodyPr/>
                    <a:lstStyle/>
                    <a:p>
                      <a:pPr algn="ctr" fontAlgn="b"/>
                      <a:r>
                        <a:rPr lang="en-IN" sz="1600" u="none" strike="noStrike">
                          <a:effectLst/>
                        </a:rPr>
                        <a:t>&gt;500</a:t>
                      </a:r>
                      <a:endParaRPr lang="en-IN" sz="1600" b="1"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600" u="none" strike="noStrike" dirty="0">
                          <a:effectLst/>
                        </a:rPr>
                        <a:t>4</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3944945419"/>
                  </a:ext>
                </a:extLst>
              </a:tr>
            </a:tbl>
          </a:graphicData>
        </a:graphic>
      </p:graphicFrame>
    </p:spTree>
    <p:extLst>
      <p:ext uri="{BB962C8B-B14F-4D97-AF65-F5344CB8AC3E}">
        <p14:creationId xmlns:p14="http://schemas.microsoft.com/office/powerpoint/2010/main" val="274826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E8FA-8528-71BC-BC5C-34CCADFC5B31}"/>
              </a:ext>
            </a:extLst>
          </p:cNvPr>
          <p:cNvSpPr>
            <a:spLocks noGrp="1"/>
          </p:cNvSpPr>
          <p:nvPr>
            <p:ph type="title"/>
          </p:nvPr>
        </p:nvSpPr>
        <p:spPr>
          <a:xfrm>
            <a:off x="260230" y="422694"/>
            <a:ext cx="11671540" cy="854016"/>
          </a:xfrm>
        </p:spPr>
        <p:txBody>
          <a:bodyPr>
            <a:normAutofit/>
          </a:bodyPr>
          <a:lstStyle/>
          <a:p>
            <a:r>
              <a:rPr lang="en-IN" b="1" u="sng" dirty="0"/>
              <a:t>T1: PIVOT ANALYSIS AFTER CLEANING OF DATASET</a:t>
            </a:r>
          </a:p>
        </p:txBody>
      </p:sp>
      <p:sp>
        <p:nvSpPr>
          <p:cNvPr id="7" name="Content Placeholder 6">
            <a:extLst>
              <a:ext uri="{FF2B5EF4-FFF2-40B4-BE49-F238E27FC236}">
                <a16:creationId xmlns:a16="http://schemas.microsoft.com/office/drawing/2014/main" id="{818EADEE-DA46-0D18-AC3F-DDC26524334B}"/>
              </a:ext>
            </a:extLst>
          </p:cNvPr>
          <p:cNvSpPr>
            <a:spLocks noGrp="1"/>
          </p:cNvSpPr>
          <p:nvPr>
            <p:ph idx="1"/>
          </p:nvPr>
        </p:nvSpPr>
        <p:spPr>
          <a:xfrm>
            <a:off x="276045" y="1293962"/>
            <a:ext cx="11671540" cy="5495027"/>
          </a:xfrm>
        </p:spPr>
        <p:txBody>
          <a:bodyPr>
            <a:normAutofit/>
          </a:bodyPr>
          <a:lstStyle/>
          <a:p>
            <a:endParaRPr lang="en-IN" sz="1800" dirty="0"/>
          </a:p>
          <a:p>
            <a:r>
              <a:rPr lang="en-IN" sz="2000" u="sng" dirty="0"/>
              <a:t>TABLE 1:</a:t>
            </a:r>
          </a:p>
          <a:p>
            <a:endParaRPr lang="en-IN" sz="1400" dirty="0"/>
          </a:p>
          <a:p>
            <a:pPr marL="0" indent="0">
              <a:buNone/>
            </a:pPr>
            <a:endParaRPr lang="en-IN" sz="1400" dirty="0"/>
          </a:p>
          <a:p>
            <a:endParaRPr lang="en-IN" sz="1400" dirty="0"/>
          </a:p>
          <a:p>
            <a:endParaRPr lang="en-IN" sz="1400" dirty="0"/>
          </a:p>
          <a:p>
            <a:endParaRPr lang="en-IN" sz="1400" dirty="0"/>
          </a:p>
          <a:p>
            <a:endParaRPr lang="en-IN" sz="1400" dirty="0"/>
          </a:p>
          <a:p>
            <a:r>
              <a:rPr lang="en-IN" sz="2000" u="sng" dirty="0"/>
              <a:t>TABLE 2:</a:t>
            </a:r>
          </a:p>
          <a:p>
            <a:endParaRPr lang="en-IN" sz="1400" dirty="0"/>
          </a:p>
          <a:p>
            <a:endParaRPr lang="en-IN" sz="1400" dirty="0"/>
          </a:p>
          <a:p>
            <a:endParaRPr lang="en-IN" sz="1400" dirty="0"/>
          </a:p>
          <a:p>
            <a:pPr marL="0" indent="0">
              <a:buNone/>
            </a:pPr>
            <a:endParaRPr lang="en-IN" sz="1400" dirty="0"/>
          </a:p>
          <a:p>
            <a:pPr marL="0" indent="0">
              <a:buNone/>
            </a:pPr>
            <a:r>
              <a:rPr lang="en-IN" sz="1600" b="1" u="sng" dirty="0"/>
              <a:t>NOTE:-</a:t>
            </a:r>
          </a:p>
          <a:p>
            <a:r>
              <a:rPr lang="en-IN" sz="1800" dirty="0"/>
              <a:t>From Table 1 we came to know that conversion rate for Males is high as compared to Females that is 59.21%.</a:t>
            </a:r>
          </a:p>
          <a:p>
            <a:r>
              <a:rPr lang="en-IN" sz="1800" dirty="0"/>
              <a:t>From Table 2 we can analyse  that category 4 (i.e., Phone Age &gt;500) is having highest conversion rate is , 83.96%.</a:t>
            </a:r>
          </a:p>
          <a:p>
            <a:pPr marL="0" indent="0">
              <a:buNone/>
            </a:pPr>
            <a:endParaRPr lang="en-IN" sz="1600" b="1" u="sng" dirty="0"/>
          </a:p>
          <a:p>
            <a:endParaRPr lang="en-IN" sz="1400" dirty="0"/>
          </a:p>
          <a:p>
            <a:endParaRPr lang="en-IN" sz="1400" dirty="0"/>
          </a:p>
          <a:p>
            <a:endParaRPr lang="en-IN" sz="1400" dirty="0"/>
          </a:p>
          <a:p>
            <a:endParaRPr lang="en-IN" sz="1400" dirty="0"/>
          </a:p>
          <a:p>
            <a:endParaRPr lang="en-IN" sz="1400" dirty="0"/>
          </a:p>
        </p:txBody>
      </p:sp>
      <p:graphicFrame>
        <p:nvGraphicFramePr>
          <p:cNvPr id="8" name="Table 7">
            <a:extLst>
              <a:ext uri="{FF2B5EF4-FFF2-40B4-BE49-F238E27FC236}">
                <a16:creationId xmlns:a16="http://schemas.microsoft.com/office/drawing/2014/main" id="{9E91CE7A-D688-DD52-21A2-C5FE9A86EB2C}"/>
              </a:ext>
            </a:extLst>
          </p:cNvPr>
          <p:cNvGraphicFramePr>
            <a:graphicFrameLocks noGrp="1"/>
          </p:cNvGraphicFramePr>
          <p:nvPr>
            <p:extLst>
              <p:ext uri="{D42A27DB-BD31-4B8C-83A1-F6EECF244321}">
                <p14:modId xmlns:p14="http://schemas.microsoft.com/office/powerpoint/2010/main" val="3234952242"/>
              </p:ext>
            </p:extLst>
          </p:nvPr>
        </p:nvGraphicFramePr>
        <p:xfrm>
          <a:off x="2889844" y="1513937"/>
          <a:ext cx="5676181" cy="1552755"/>
        </p:xfrm>
        <a:graphic>
          <a:graphicData uri="http://schemas.openxmlformats.org/drawingml/2006/table">
            <a:tbl>
              <a:tblPr>
                <a:tableStyleId>{5C22544A-7EE6-4342-B048-85BDC9FD1C3A}</a:tableStyleId>
              </a:tblPr>
              <a:tblGrid>
                <a:gridCol w="1655708">
                  <a:extLst>
                    <a:ext uri="{9D8B030D-6E8A-4147-A177-3AD203B41FA5}">
                      <a16:colId xmlns:a16="http://schemas.microsoft.com/office/drawing/2014/main" val="74831914"/>
                    </a:ext>
                  </a:extLst>
                </a:gridCol>
                <a:gridCol w="1400390">
                  <a:extLst>
                    <a:ext uri="{9D8B030D-6E8A-4147-A177-3AD203B41FA5}">
                      <a16:colId xmlns:a16="http://schemas.microsoft.com/office/drawing/2014/main" val="1266914920"/>
                    </a:ext>
                  </a:extLst>
                </a:gridCol>
                <a:gridCol w="1249810">
                  <a:extLst>
                    <a:ext uri="{9D8B030D-6E8A-4147-A177-3AD203B41FA5}">
                      <a16:colId xmlns:a16="http://schemas.microsoft.com/office/drawing/2014/main" val="12508144"/>
                    </a:ext>
                  </a:extLst>
                </a:gridCol>
                <a:gridCol w="1370273">
                  <a:extLst>
                    <a:ext uri="{9D8B030D-6E8A-4147-A177-3AD203B41FA5}">
                      <a16:colId xmlns:a16="http://schemas.microsoft.com/office/drawing/2014/main" val="3966331726"/>
                    </a:ext>
                  </a:extLst>
                </a:gridCol>
              </a:tblGrid>
              <a:tr h="517585">
                <a:tc>
                  <a:txBody>
                    <a:bodyPr/>
                    <a:lstStyle/>
                    <a:p>
                      <a:pPr algn="ctr" fontAlgn="b"/>
                      <a:r>
                        <a:rPr lang="en-IN" sz="1400" b="1" u="none" strike="noStrike" dirty="0">
                          <a:effectLst/>
                        </a:rPr>
                        <a:t>GENDER</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SUM OF PURCHASE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COUNT OF LEAD</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CONVERSION RATE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841659184"/>
                  </a:ext>
                </a:extLst>
              </a:tr>
              <a:tr h="517585">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9836</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17715</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55.52%</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305282066"/>
                  </a:ext>
                </a:extLst>
              </a:tr>
              <a:tr h="517585">
                <a:tc>
                  <a:txBody>
                    <a:bodyPr/>
                    <a:lstStyle/>
                    <a:p>
                      <a:pPr algn="ct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13195</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22285</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59.21%</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019901460"/>
                  </a:ext>
                </a:extLst>
              </a:tr>
            </a:tbl>
          </a:graphicData>
        </a:graphic>
      </p:graphicFrame>
      <p:graphicFrame>
        <p:nvGraphicFramePr>
          <p:cNvPr id="9" name="Table 8">
            <a:extLst>
              <a:ext uri="{FF2B5EF4-FFF2-40B4-BE49-F238E27FC236}">
                <a16:creationId xmlns:a16="http://schemas.microsoft.com/office/drawing/2014/main" id="{7880D384-0149-C7D2-45A1-86481C00C9F3}"/>
              </a:ext>
            </a:extLst>
          </p:cNvPr>
          <p:cNvGraphicFramePr>
            <a:graphicFrameLocks noGrp="1"/>
          </p:cNvGraphicFramePr>
          <p:nvPr>
            <p:extLst>
              <p:ext uri="{D42A27DB-BD31-4B8C-83A1-F6EECF244321}">
                <p14:modId xmlns:p14="http://schemas.microsoft.com/office/powerpoint/2010/main" val="116056336"/>
              </p:ext>
            </p:extLst>
          </p:nvPr>
        </p:nvGraphicFramePr>
        <p:xfrm>
          <a:off x="1932312" y="3303919"/>
          <a:ext cx="7591247" cy="2009952"/>
        </p:xfrm>
        <a:graphic>
          <a:graphicData uri="http://schemas.openxmlformats.org/drawingml/2006/table">
            <a:tbl>
              <a:tblPr>
                <a:tableStyleId>{5C22544A-7EE6-4342-B048-85BDC9FD1C3A}</a:tableStyleId>
              </a:tblPr>
              <a:tblGrid>
                <a:gridCol w="2229175">
                  <a:extLst>
                    <a:ext uri="{9D8B030D-6E8A-4147-A177-3AD203B41FA5}">
                      <a16:colId xmlns:a16="http://schemas.microsoft.com/office/drawing/2014/main" val="1717067200"/>
                    </a:ext>
                  </a:extLst>
                </a:gridCol>
                <a:gridCol w="1867688">
                  <a:extLst>
                    <a:ext uri="{9D8B030D-6E8A-4147-A177-3AD203B41FA5}">
                      <a16:colId xmlns:a16="http://schemas.microsoft.com/office/drawing/2014/main" val="3299085578"/>
                    </a:ext>
                  </a:extLst>
                </a:gridCol>
                <a:gridCol w="1671882">
                  <a:extLst>
                    <a:ext uri="{9D8B030D-6E8A-4147-A177-3AD203B41FA5}">
                      <a16:colId xmlns:a16="http://schemas.microsoft.com/office/drawing/2014/main" val="962978851"/>
                    </a:ext>
                  </a:extLst>
                </a:gridCol>
                <a:gridCol w="1822502">
                  <a:extLst>
                    <a:ext uri="{9D8B030D-6E8A-4147-A177-3AD203B41FA5}">
                      <a16:colId xmlns:a16="http://schemas.microsoft.com/office/drawing/2014/main" val="995379825"/>
                    </a:ext>
                  </a:extLst>
                </a:gridCol>
              </a:tblGrid>
              <a:tr h="334992">
                <a:tc gridSpan="4">
                  <a:txBody>
                    <a:bodyPr/>
                    <a:lstStyle/>
                    <a:p>
                      <a:pPr algn="ctr" fontAlgn="b"/>
                      <a:r>
                        <a:rPr lang="en-IN" sz="1400" b="1" u="none" strike="noStrike" dirty="0">
                          <a:effectLst/>
                        </a:rPr>
                        <a:t>PHONE AGE CATEGORY</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21260770"/>
                  </a:ext>
                </a:extLst>
              </a:tr>
              <a:tr h="334992">
                <a:tc>
                  <a:txBody>
                    <a:bodyPr/>
                    <a:lstStyle/>
                    <a:p>
                      <a:pPr algn="ctr" fontAlgn="b"/>
                      <a:r>
                        <a:rPr lang="en-IN" sz="1400" b="1" u="none" strike="noStrike" dirty="0">
                          <a:effectLst/>
                        </a:rPr>
                        <a:t>PHONE AGE CATEGORY</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SUM OF PURCHASE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COUNT OF LEAD</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CONVERSION RATE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141375786"/>
                  </a:ext>
                </a:extLst>
              </a:tr>
              <a:tr h="334992">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2351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6459</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36.40%</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622612823"/>
                  </a:ext>
                </a:extLst>
              </a:tr>
              <a:tr h="334992">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7023</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16545</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42.45%</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491906798"/>
                  </a:ext>
                </a:extLst>
              </a:tr>
              <a:tr h="334992">
                <a:tc>
                  <a:txBody>
                    <a:bodyPr/>
                    <a:lstStyle/>
                    <a:p>
                      <a:pPr algn="ct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9208</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11697</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78.72%</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311743048"/>
                  </a:ext>
                </a:extLst>
              </a:tr>
              <a:tr h="334992">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4449</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5299</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83.96%</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843985158"/>
                  </a:ext>
                </a:extLst>
              </a:tr>
            </a:tbl>
          </a:graphicData>
        </a:graphic>
      </p:graphicFrame>
    </p:spTree>
    <p:extLst>
      <p:ext uri="{BB962C8B-B14F-4D97-AF65-F5344CB8AC3E}">
        <p14:creationId xmlns:p14="http://schemas.microsoft.com/office/powerpoint/2010/main" val="95976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3283-CCEF-E5BB-CE18-FFB5DB744F5F}"/>
              </a:ext>
            </a:extLst>
          </p:cNvPr>
          <p:cNvSpPr>
            <a:spLocks noGrp="1"/>
          </p:cNvSpPr>
          <p:nvPr>
            <p:ph type="title"/>
          </p:nvPr>
        </p:nvSpPr>
        <p:spPr>
          <a:xfrm>
            <a:off x="224287" y="241541"/>
            <a:ext cx="11654287" cy="1449148"/>
          </a:xfrm>
        </p:spPr>
        <p:txBody>
          <a:bodyPr>
            <a:normAutofit/>
          </a:bodyPr>
          <a:lstStyle/>
          <a:p>
            <a:r>
              <a:rPr lang="en-IN" sz="4000" b="1" u="sng" dirty="0"/>
              <a:t>T1: CLASSIFICATION MODEL BASED ON CHINESE DATASET</a:t>
            </a:r>
          </a:p>
        </p:txBody>
      </p:sp>
      <p:sp>
        <p:nvSpPr>
          <p:cNvPr id="3" name="Content Placeholder 2">
            <a:extLst>
              <a:ext uri="{FF2B5EF4-FFF2-40B4-BE49-F238E27FC236}">
                <a16:creationId xmlns:a16="http://schemas.microsoft.com/office/drawing/2014/main" id="{95929609-B897-3100-0C06-F2AFEA4B58F6}"/>
              </a:ext>
            </a:extLst>
          </p:cNvPr>
          <p:cNvSpPr>
            <a:spLocks noGrp="1"/>
          </p:cNvSpPr>
          <p:nvPr>
            <p:ph idx="1"/>
          </p:nvPr>
        </p:nvSpPr>
        <p:spPr>
          <a:xfrm>
            <a:off x="224287" y="1492370"/>
            <a:ext cx="11654287" cy="5124089"/>
          </a:xfrm>
        </p:spPr>
        <p:txBody>
          <a:bodyPr>
            <a:normAutofit/>
          </a:bodyPr>
          <a:lstStyle/>
          <a:p>
            <a:r>
              <a:rPr lang="en-IN" sz="2000" dirty="0"/>
              <a:t>The logistic regression was made on the formatted data by considering the factors like age , gender, income, phone life and purchase.</a:t>
            </a:r>
          </a:p>
          <a:p>
            <a:r>
              <a:rPr lang="en-IN" sz="2000" dirty="0"/>
              <a:t>The coefficients B0 to B4 and ROC Curve of training data are computed as follows:</a:t>
            </a:r>
          </a:p>
        </p:txBody>
      </p:sp>
      <p:graphicFrame>
        <p:nvGraphicFramePr>
          <p:cNvPr id="4" name="Table 3">
            <a:extLst>
              <a:ext uri="{FF2B5EF4-FFF2-40B4-BE49-F238E27FC236}">
                <a16:creationId xmlns:a16="http://schemas.microsoft.com/office/drawing/2014/main" id="{9251E720-27E4-308C-D1EB-2703EF211871}"/>
              </a:ext>
            </a:extLst>
          </p:cNvPr>
          <p:cNvGraphicFramePr>
            <a:graphicFrameLocks noGrp="1"/>
          </p:cNvGraphicFramePr>
          <p:nvPr>
            <p:extLst>
              <p:ext uri="{D42A27DB-BD31-4B8C-83A1-F6EECF244321}">
                <p14:modId xmlns:p14="http://schemas.microsoft.com/office/powerpoint/2010/main" val="3333083871"/>
              </p:ext>
            </p:extLst>
          </p:nvPr>
        </p:nvGraphicFramePr>
        <p:xfrm>
          <a:off x="313426" y="3096882"/>
          <a:ext cx="2352136" cy="2199736"/>
        </p:xfrm>
        <a:graphic>
          <a:graphicData uri="http://schemas.openxmlformats.org/drawingml/2006/table">
            <a:tbl>
              <a:tblPr>
                <a:tableStyleId>{5C22544A-7EE6-4342-B048-85BDC9FD1C3A}</a:tableStyleId>
              </a:tblPr>
              <a:tblGrid>
                <a:gridCol w="1380931">
                  <a:extLst>
                    <a:ext uri="{9D8B030D-6E8A-4147-A177-3AD203B41FA5}">
                      <a16:colId xmlns:a16="http://schemas.microsoft.com/office/drawing/2014/main" val="426434584"/>
                    </a:ext>
                  </a:extLst>
                </a:gridCol>
                <a:gridCol w="971205">
                  <a:extLst>
                    <a:ext uri="{9D8B030D-6E8A-4147-A177-3AD203B41FA5}">
                      <a16:colId xmlns:a16="http://schemas.microsoft.com/office/drawing/2014/main" val="970628257"/>
                    </a:ext>
                  </a:extLst>
                </a:gridCol>
              </a:tblGrid>
              <a:tr h="314248">
                <a:tc gridSpan="2">
                  <a:txBody>
                    <a:bodyPr/>
                    <a:lstStyle/>
                    <a:p>
                      <a:pPr algn="ctr" fontAlgn="b"/>
                      <a:r>
                        <a:rPr lang="en-IN" sz="1400" b="1" u="none" strike="noStrike" dirty="0">
                          <a:effectLst/>
                        </a:rPr>
                        <a:t>COEFFECIENT</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endParaRPr lang="en-IN"/>
                    </a:p>
                  </a:txBody>
                  <a:tcPr/>
                </a:tc>
                <a:extLst>
                  <a:ext uri="{0D108BD9-81ED-4DB2-BD59-A6C34878D82A}">
                    <a16:rowId xmlns:a16="http://schemas.microsoft.com/office/drawing/2014/main" val="1367584315"/>
                  </a:ext>
                </a:extLst>
              </a:tr>
              <a:tr h="314248">
                <a:tc>
                  <a:txBody>
                    <a:bodyPr/>
                    <a:lstStyle/>
                    <a:p>
                      <a:pPr algn="ctr" fontAlgn="b"/>
                      <a:r>
                        <a:rPr lang="en-IN" sz="1400" b="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b="0" u="none" strike="noStrike">
                          <a:effectLst/>
                        </a:rPr>
                        <a:t> </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1830270911"/>
                  </a:ext>
                </a:extLst>
              </a:tr>
              <a:tr h="314248">
                <a:tc>
                  <a:txBody>
                    <a:bodyPr/>
                    <a:lstStyle/>
                    <a:p>
                      <a:pPr algn="ctr" fontAlgn="b"/>
                      <a:r>
                        <a:rPr lang="en-IN" sz="1400" b="1" u="none" strike="noStrike" dirty="0">
                          <a:effectLst/>
                        </a:rPr>
                        <a:t>B0</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b="0" u="none" strike="noStrike">
                          <a:effectLst/>
                        </a:rPr>
                        <a:t>-1.55957</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3210582236"/>
                  </a:ext>
                </a:extLst>
              </a:tr>
              <a:tr h="314248">
                <a:tc>
                  <a:txBody>
                    <a:bodyPr/>
                    <a:lstStyle/>
                    <a:p>
                      <a:pPr algn="ctr" fontAlgn="b"/>
                      <a:r>
                        <a:rPr lang="en-IN" sz="1400" b="1" u="none" strike="noStrike" dirty="0">
                          <a:effectLst/>
                        </a:rPr>
                        <a:t>B1</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b="0" u="none" strike="noStrike" dirty="0">
                          <a:effectLst/>
                        </a:rPr>
                        <a:t>-0.01201</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1276993760"/>
                  </a:ext>
                </a:extLst>
              </a:tr>
              <a:tr h="314248">
                <a:tc>
                  <a:txBody>
                    <a:bodyPr/>
                    <a:lstStyle/>
                    <a:p>
                      <a:pPr algn="ctr" fontAlgn="b"/>
                      <a:r>
                        <a:rPr lang="en-IN" sz="1400" b="1" u="none" strike="noStrike" dirty="0">
                          <a:effectLst/>
                        </a:rPr>
                        <a:t>B2</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b="0" u="none" strike="noStrike" dirty="0">
                          <a:effectLst/>
                        </a:rPr>
                        <a:t>0.227413</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104006381"/>
                  </a:ext>
                </a:extLst>
              </a:tr>
              <a:tr h="314248">
                <a:tc>
                  <a:txBody>
                    <a:bodyPr/>
                    <a:lstStyle/>
                    <a:p>
                      <a:pPr algn="ctr" fontAlgn="b"/>
                      <a:r>
                        <a:rPr lang="en-IN" sz="1400" b="1" u="none" strike="noStrike" dirty="0">
                          <a:effectLst/>
                        </a:rPr>
                        <a:t>B3</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b="0" u="none" strike="noStrike" dirty="0">
                          <a:effectLst/>
                        </a:rPr>
                        <a:t>2.39E-07</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3459108608"/>
                  </a:ext>
                </a:extLst>
              </a:tr>
              <a:tr h="314248">
                <a:tc>
                  <a:txBody>
                    <a:bodyPr/>
                    <a:lstStyle/>
                    <a:p>
                      <a:pPr algn="ctr" fontAlgn="b"/>
                      <a:r>
                        <a:rPr lang="en-IN" sz="1400" b="1" u="none" strike="noStrike" dirty="0">
                          <a:effectLst/>
                        </a:rPr>
                        <a:t>B4</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b="0" u="none" strike="noStrike" dirty="0">
                          <a:effectLst/>
                        </a:rPr>
                        <a:t>0.004199</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368716406"/>
                  </a:ext>
                </a:extLst>
              </a:tr>
            </a:tbl>
          </a:graphicData>
        </a:graphic>
      </p:graphicFrame>
      <p:graphicFrame>
        <p:nvGraphicFramePr>
          <p:cNvPr id="5" name="Table 4">
            <a:extLst>
              <a:ext uri="{FF2B5EF4-FFF2-40B4-BE49-F238E27FC236}">
                <a16:creationId xmlns:a16="http://schemas.microsoft.com/office/drawing/2014/main" id="{1B2C8047-36D5-7608-6AD0-92094E2577F6}"/>
              </a:ext>
            </a:extLst>
          </p:cNvPr>
          <p:cNvGraphicFramePr>
            <a:graphicFrameLocks noGrp="1"/>
          </p:cNvGraphicFramePr>
          <p:nvPr>
            <p:extLst>
              <p:ext uri="{D42A27DB-BD31-4B8C-83A1-F6EECF244321}">
                <p14:modId xmlns:p14="http://schemas.microsoft.com/office/powerpoint/2010/main" val="446320550"/>
              </p:ext>
            </p:extLst>
          </p:nvPr>
        </p:nvGraphicFramePr>
        <p:xfrm>
          <a:off x="3019245" y="3096882"/>
          <a:ext cx="2984740" cy="1276710"/>
        </p:xfrm>
        <a:graphic>
          <a:graphicData uri="http://schemas.openxmlformats.org/drawingml/2006/table">
            <a:tbl>
              <a:tblPr>
                <a:tableStyleId>{5C22544A-7EE6-4342-B048-85BDC9FD1C3A}</a:tableStyleId>
              </a:tblPr>
              <a:tblGrid>
                <a:gridCol w="1156766">
                  <a:extLst>
                    <a:ext uri="{9D8B030D-6E8A-4147-A177-3AD203B41FA5}">
                      <a16:colId xmlns:a16="http://schemas.microsoft.com/office/drawing/2014/main" val="280229317"/>
                    </a:ext>
                  </a:extLst>
                </a:gridCol>
                <a:gridCol w="913987">
                  <a:extLst>
                    <a:ext uri="{9D8B030D-6E8A-4147-A177-3AD203B41FA5}">
                      <a16:colId xmlns:a16="http://schemas.microsoft.com/office/drawing/2014/main" val="765756399"/>
                    </a:ext>
                  </a:extLst>
                </a:gridCol>
                <a:gridCol w="913987">
                  <a:extLst>
                    <a:ext uri="{9D8B030D-6E8A-4147-A177-3AD203B41FA5}">
                      <a16:colId xmlns:a16="http://schemas.microsoft.com/office/drawing/2014/main" val="1559697220"/>
                    </a:ext>
                  </a:extLst>
                </a:gridCol>
              </a:tblGrid>
              <a:tr h="255342">
                <a:tc gridSpan="3">
                  <a:txBody>
                    <a:bodyPr/>
                    <a:lstStyle/>
                    <a:p>
                      <a:pPr algn="ctr" fontAlgn="b"/>
                      <a:r>
                        <a:rPr lang="en-IN" sz="1400" b="1" u="none" strike="noStrike" dirty="0">
                          <a:effectLst/>
                        </a:rPr>
                        <a:t>CONFUSION MATRIX</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15656129"/>
                  </a:ext>
                </a:extLst>
              </a:tr>
              <a:tr h="255342">
                <a:tc rowSpan="2">
                  <a:txBody>
                    <a:bodyPr/>
                    <a:lstStyle/>
                    <a:p>
                      <a:pPr algn="ctr" fontAlgn="b"/>
                      <a:r>
                        <a:rPr lang="en-IN" sz="1400" b="1" u="none" strike="noStrike" dirty="0">
                          <a:effectLst/>
                        </a:rPr>
                        <a:t>ACTUAL</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gridSpan="2">
                  <a:txBody>
                    <a:bodyPr/>
                    <a:lstStyle/>
                    <a:p>
                      <a:pPr algn="ctr" fontAlgn="b"/>
                      <a:r>
                        <a:rPr lang="en-IN" sz="1400" b="1" u="none" strike="noStrike" dirty="0">
                          <a:effectLst/>
                        </a:rPr>
                        <a:t>PREDICTED</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hMerge="1">
                  <a:txBody>
                    <a:bodyPr/>
                    <a:lstStyle/>
                    <a:p>
                      <a:endParaRPr lang="en-IN"/>
                    </a:p>
                  </a:txBody>
                  <a:tcPr/>
                </a:tc>
                <a:extLst>
                  <a:ext uri="{0D108BD9-81ED-4DB2-BD59-A6C34878D82A}">
                    <a16:rowId xmlns:a16="http://schemas.microsoft.com/office/drawing/2014/main" val="887844732"/>
                  </a:ext>
                </a:extLst>
              </a:tr>
              <a:tr h="255342">
                <a:tc vMerge="1">
                  <a:txBody>
                    <a:bodyPr/>
                    <a:lstStyle/>
                    <a:p>
                      <a:endParaRPr lang="en-IN"/>
                    </a:p>
                  </a:txBody>
                  <a:tcPr/>
                </a:tc>
                <a:tc>
                  <a:txBody>
                    <a:bodyPr/>
                    <a:lstStyle/>
                    <a:p>
                      <a:pPr algn="ctr" fontAlgn="b"/>
                      <a:r>
                        <a:rPr lang="en-IN" sz="1400" u="none" strike="noStrike">
                          <a:effectLst/>
                        </a:rPr>
                        <a:t>CLASS 0</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a:effectLst/>
                        </a:rPr>
                        <a:t>CLASS 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1607354201"/>
                  </a:ext>
                </a:extLst>
              </a:tr>
              <a:tr h="255342">
                <a:tc>
                  <a:txBody>
                    <a:bodyPr/>
                    <a:lstStyle/>
                    <a:p>
                      <a:pPr algn="ctr" fontAlgn="b"/>
                      <a:r>
                        <a:rPr lang="en-IN" sz="1400" b="1" u="none" strike="noStrike" dirty="0">
                          <a:effectLst/>
                        </a:rPr>
                        <a:t>CLASS 0</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dirty="0">
                          <a:effectLst/>
                        </a:rPr>
                        <a:t>8998</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a:effectLst/>
                        </a:rPr>
                        <a:t>7971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274338609"/>
                  </a:ext>
                </a:extLst>
              </a:tr>
              <a:tr h="255342">
                <a:tc>
                  <a:txBody>
                    <a:bodyPr/>
                    <a:lstStyle/>
                    <a:p>
                      <a:pPr algn="ctr" fontAlgn="b"/>
                      <a:r>
                        <a:rPr lang="en-IN" sz="1400" b="1" u="none" strike="noStrike" dirty="0">
                          <a:effectLst/>
                        </a:rPr>
                        <a:t>CLASS 1</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dirty="0">
                          <a:effectLst/>
                        </a:rPr>
                        <a:t>5050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dirty="0">
                          <a:effectLst/>
                        </a:rPr>
                        <a:t>17981</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289860242"/>
                  </a:ext>
                </a:extLst>
              </a:tr>
            </a:tbl>
          </a:graphicData>
        </a:graphic>
      </p:graphicFrame>
      <p:graphicFrame>
        <p:nvGraphicFramePr>
          <p:cNvPr id="6" name="Table 5">
            <a:extLst>
              <a:ext uri="{FF2B5EF4-FFF2-40B4-BE49-F238E27FC236}">
                <a16:creationId xmlns:a16="http://schemas.microsoft.com/office/drawing/2014/main" id="{636D4549-5DAF-A20E-10A9-2BC77FCE3244}"/>
              </a:ext>
            </a:extLst>
          </p:cNvPr>
          <p:cNvGraphicFramePr>
            <a:graphicFrameLocks noGrp="1"/>
          </p:cNvGraphicFramePr>
          <p:nvPr>
            <p:extLst>
              <p:ext uri="{D42A27DB-BD31-4B8C-83A1-F6EECF244321}">
                <p14:modId xmlns:p14="http://schemas.microsoft.com/office/powerpoint/2010/main" val="2384655165"/>
              </p:ext>
            </p:extLst>
          </p:nvPr>
        </p:nvGraphicFramePr>
        <p:xfrm>
          <a:off x="3019245" y="4520241"/>
          <a:ext cx="2984740" cy="2027208"/>
        </p:xfrm>
        <a:graphic>
          <a:graphicData uri="http://schemas.openxmlformats.org/drawingml/2006/table">
            <a:tbl>
              <a:tblPr>
                <a:tableStyleId>{5C22544A-7EE6-4342-B048-85BDC9FD1C3A}</a:tableStyleId>
              </a:tblPr>
              <a:tblGrid>
                <a:gridCol w="1670359">
                  <a:extLst>
                    <a:ext uri="{9D8B030D-6E8A-4147-A177-3AD203B41FA5}">
                      <a16:colId xmlns:a16="http://schemas.microsoft.com/office/drawing/2014/main" val="4136412710"/>
                    </a:ext>
                  </a:extLst>
                </a:gridCol>
                <a:gridCol w="1314381">
                  <a:extLst>
                    <a:ext uri="{9D8B030D-6E8A-4147-A177-3AD203B41FA5}">
                      <a16:colId xmlns:a16="http://schemas.microsoft.com/office/drawing/2014/main" val="762106095"/>
                    </a:ext>
                  </a:extLst>
                </a:gridCol>
              </a:tblGrid>
              <a:tr h="253401">
                <a:tc>
                  <a:txBody>
                    <a:bodyPr/>
                    <a:lstStyle/>
                    <a:p>
                      <a:pPr algn="ctr" fontAlgn="b"/>
                      <a:r>
                        <a:rPr lang="en-IN" sz="1400" b="1" u="none" strike="noStrike" dirty="0">
                          <a:effectLst/>
                        </a:rPr>
                        <a:t>ACCURACY</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a:effectLst/>
                        </a:rPr>
                        <a:t>0.674475</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2959924315"/>
                  </a:ext>
                </a:extLst>
              </a:tr>
              <a:tr h="253401">
                <a:tc>
                  <a:txBody>
                    <a:bodyPr/>
                    <a:lstStyle/>
                    <a:p>
                      <a:pPr algn="ctr" fontAlgn="b"/>
                      <a:r>
                        <a:rPr lang="en-IN" sz="1400" b="1" u="none" strike="noStrike" dirty="0">
                          <a:effectLst/>
                        </a:rPr>
                        <a:t>PRECISION</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a:effectLst/>
                        </a:rPr>
                        <a:t>0.692856</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3908700173"/>
                  </a:ext>
                </a:extLst>
              </a:tr>
              <a:tr h="253401">
                <a:tc>
                  <a:txBody>
                    <a:bodyPr/>
                    <a:lstStyle/>
                    <a:p>
                      <a:pPr algn="ctr" fontAlgn="b"/>
                      <a:r>
                        <a:rPr lang="en-IN" sz="1400" b="1" u="none" strike="noStrike" dirty="0">
                          <a:effectLst/>
                        </a:rPr>
                        <a:t>RECALL</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a:effectLst/>
                        </a:rPr>
                        <a:t>0.78073</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554491475"/>
                  </a:ext>
                </a:extLst>
              </a:tr>
              <a:tr h="253401">
                <a:tc>
                  <a:txBody>
                    <a:bodyPr/>
                    <a:lstStyle/>
                    <a:p>
                      <a:pPr algn="ctr" fontAlgn="b"/>
                      <a:r>
                        <a:rPr lang="en-IN" sz="1400" b="1" u="none" strike="noStrike" dirty="0">
                          <a:effectLst/>
                        </a:rPr>
                        <a:t>F1-SCORE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a:effectLst/>
                        </a:rPr>
                        <a:t>0.734173</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1908371464"/>
                  </a:ext>
                </a:extLst>
              </a:tr>
              <a:tr h="253401">
                <a:tc>
                  <a:txBody>
                    <a:bodyPr/>
                    <a:lstStyle/>
                    <a:p>
                      <a:pPr algn="ctr" fontAlgn="b"/>
                      <a:r>
                        <a:rPr lang="en-IN" sz="1400" b="1" u="none" strike="noStrike" dirty="0">
                          <a:effectLst/>
                        </a:rPr>
                        <a:t>SENSITIVITY</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dirty="0">
                          <a:effectLst/>
                        </a:rPr>
                        <a:t>17981</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2936717135"/>
                  </a:ext>
                </a:extLst>
              </a:tr>
              <a:tr h="253401">
                <a:tc>
                  <a:txBody>
                    <a:bodyPr/>
                    <a:lstStyle/>
                    <a:p>
                      <a:pPr algn="ctr" fontAlgn="b"/>
                      <a:r>
                        <a:rPr lang="en-IN" sz="1400" b="1" u="none" strike="noStrike" dirty="0">
                          <a:effectLst/>
                        </a:rPr>
                        <a:t>SPECIFICITY</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dirty="0">
                          <a:effectLst/>
                        </a:rPr>
                        <a:t>8998</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2519499659"/>
                  </a:ext>
                </a:extLst>
              </a:tr>
              <a:tr h="253401">
                <a:tc>
                  <a:txBody>
                    <a:bodyPr/>
                    <a:lstStyle/>
                    <a:p>
                      <a:pPr algn="ctr" fontAlgn="b"/>
                      <a:r>
                        <a:rPr lang="en-IN" sz="1400" b="1" u="none" strike="noStrike" dirty="0">
                          <a:effectLst/>
                        </a:rPr>
                        <a:t>TPR</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dirty="0">
                          <a:effectLst/>
                        </a:rPr>
                        <a:t>0.78073</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224711036"/>
                  </a:ext>
                </a:extLst>
              </a:tr>
              <a:tr h="253401">
                <a:tc>
                  <a:txBody>
                    <a:bodyPr/>
                    <a:lstStyle/>
                    <a:p>
                      <a:pPr algn="ctr" fontAlgn="b"/>
                      <a:r>
                        <a:rPr lang="en-IN" sz="1400" b="1" u="none" strike="noStrike" dirty="0">
                          <a:effectLst/>
                        </a:rPr>
                        <a:t>FPR</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tc>
                  <a:txBody>
                    <a:bodyPr/>
                    <a:lstStyle/>
                    <a:p>
                      <a:pPr algn="ctr" fontAlgn="b"/>
                      <a:r>
                        <a:rPr lang="en-IN" sz="1400" u="none" strike="noStrike" dirty="0">
                          <a:effectLst/>
                        </a:rPr>
                        <a:t>0.469739</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2">
                        <a:lumMod val="20000"/>
                        <a:lumOff val="80000"/>
                      </a:schemeClr>
                    </a:solidFill>
                  </a:tcPr>
                </a:tc>
                <a:extLst>
                  <a:ext uri="{0D108BD9-81ED-4DB2-BD59-A6C34878D82A}">
                    <a16:rowId xmlns:a16="http://schemas.microsoft.com/office/drawing/2014/main" val="3567431246"/>
                  </a:ext>
                </a:extLst>
              </a:tr>
            </a:tbl>
          </a:graphicData>
        </a:graphic>
      </p:graphicFrame>
      <p:graphicFrame>
        <p:nvGraphicFramePr>
          <p:cNvPr id="7" name="Chart 6">
            <a:extLst>
              <a:ext uri="{FF2B5EF4-FFF2-40B4-BE49-F238E27FC236}">
                <a16:creationId xmlns:a16="http://schemas.microsoft.com/office/drawing/2014/main" id="{7B069A56-E10A-4207-A6BB-4579122155D1}"/>
              </a:ext>
            </a:extLst>
          </p:cNvPr>
          <p:cNvGraphicFramePr>
            <a:graphicFrameLocks/>
          </p:cNvGraphicFramePr>
          <p:nvPr>
            <p:extLst>
              <p:ext uri="{D42A27DB-BD31-4B8C-83A1-F6EECF244321}">
                <p14:modId xmlns:p14="http://schemas.microsoft.com/office/powerpoint/2010/main" val="2622494484"/>
              </p:ext>
            </p:extLst>
          </p:nvPr>
        </p:nvGraphicFramePr>
        <p:xfrm>
          <a:off x="6357667" y="3096882"/>
          <a:ext cx="5434641" cy="31313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970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7C82-4CCB-39AA-635E-D4C949DC3D39}"/>
              </a:ext>
            </a:extLst>
          </p:cNvPr>
          <p:cNvSpPr>
            <a:spLocks noGrp="1"/>
          </p:cNvSpPr>
          <p:nvPr>
            <p:ph type="title"/>
          </p:nvPr>
        </p:nvSpPr>
        <p:spPr>
          <a:xfrm>
            <a:off x="103517" y="365125"/>
            <a:ext cx="11938958" cy="1325563"/>
          </a:xfrm>
        </p:spPr>
        <p:txBody>
          <a:bodyPr>
            <a:normAutofit/>
          </a:bodyPr>
          <a:lstStyle/>
          <a:p>
            <a:r>
              <a:rPr lang="en-IN" sz="4000" b="1" u="sng" dirty="0"/>
              <a:t>T1: CLASSIFICATION MODEL BASED ON CHINESE DATASET AND METRICS ASSOCIATED</a:t>
            </a:r>
          </a:p>
        </p:txBody>
      </p:sp>
      <p:sp>
        <p:nvSpPr>
          <p:cNvPr id="3" name="Content Placeholder 2">
            <a:extLst>
              <a:ext uri="{FF2B5EF4-FFF2-40B4-BE49-F238E27FC236}">
                <a16:creationId xmlns:a16="http://schemas.microsoft.com/office/drawing/2014/main" id="{85E80AF2-8461-B926-0FA6-DE1168B1B5E4}"/>
              </a:ext>
            </a:extLst>
          </p:cNvPr>
          <p:cNvSpPr>
            <a:spLocks noGrp="1"/>
          </p:cNvSpPr>
          <p:nvPr>
            <p:ph idx="1"/>
          </p:nvPr>
        </p:nvSpPr>
        <p:spPr>
          <a:xfrm>
            <a:off x="327804" y="1690688"/>
            <a:ext cx="11438626" cy="5167312"/>
          </a:xfrm>
        </p:spPr>
        <p:txBody>
          <a:bodyPr>
            <a:normAutofit fontScale="77500" lnSpcReduction="20000"/>
          </a:bodyPr>
          <a:lstStyle/>
          <a:p>
            <a:r>
              <a:rPr lang="en-IN" sz="2300" dirty="0"/>
              <a:t>The coefficients B0 to B4 and ROC Curve of test Data are computed as follows:</a:t>
            </a:r>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pPr marL="0" indent="0">
              <a:buNone/>
            </a:pPr>
            <a:endParaRPr lang="en-IN" sz="1800" dirty="0"/>
          </a:p>
          <a:p>
            <a:endParaRPr lang="en-IN" sz="1800" dirty="0"/>
          </a:p>
          <a:p>
            <a:endParaRPr lang="en-IN" sz="1800" dirty="0"/>
          </a:p>
          <a:p>
            <a:r>
              <a:rPr lang="en-IN" sz="2300" dirty="0"/>
              <a:t>From the coefficient it is clear that age has a negative impact. Old people are less likely to buy a phone.</a:t>
            </a:r>
          </a:p>
          <a:p>
            <a:r>
              <a:rPr lang="en-IN" sz="2300" dirty="0"/>
              <a:t>Gender plays a significant role, which is evident in the pivot analysis.</a:t>
            </a:r>
          </a:p>
          <a:p>
            <a:r>
              <a:rPr lang="en-IN" sz="2300" dirty="0"/>
              <a:t>The annual income plays an insignificant role as the coefficient is very small.</a:t>
            </a:r>
          </a:p>
          <a:p>
            <a:r>
              <a:rPr lang="en-IN" sz="2300" dirty="0"/>
              <a:t>The phone life also plays an important role and the categorial variation has an impact of its own.</a:t>
            </a:r>
          </a:p>
          <a:p>
            <a:endParaRPr lang="en-IN" sz="1800" dirty="0"/>
          </a:p>
          <a:p>
            <a:endParaRPr lang="en-IN" sz="1800" dirty="0"/>
          </a:p>
          <a:p>
            <a:endParaRPr lang="en-IN" sz="1800" dirty="0"/>
          </a:p>
          <a:p>
            <a:endParaRPr lang="en-IN" sz="1800" dirty="0"/>
          </a:p>
        </p:txBody>
      </p:sp>
      <p:graphicFrame>
        <p:nvGraphicFramePr>
          <p:cNvPr id="4" name="Table 3">
            <a:extLst>
              <a:ext uri="{FF2B5EF4-FFF2-40B4-BE49-F238E27FC236}">
                <a16:creationId xmlns:a16="http://schemas.microsoft.com/office/drawing/2014/main" id="{C7A85F1D-13CB-2704-0FDE-F8EF7C2F74DA}"/>
              </a:ext>
            </a:extLst>
          </p:cNvPr>
          <p:cNvGraphicFramePr>
            <a:graphicFrameLocks noGrp="1"/>
          </p:cNvGraphicFramePr>
          <p:nvPr>
            <p:extLst>
              <p:ext uri="{D42A27DB-BD31-4B8C-83A1-F6EECF244321}">
                <p14:modId xmlns:p14="http://schemas.microsoft.com/office/powerpoint/2010/main" val="1968540184"/>
              </p:ext>
            </p:extLst>
          </p:nvPr>
        </p:nvGraphicFramePr>
        <p:xfrm>
          <a:off x="276046" y="2203105"/>
          <a:ext cx="1785668" cy="2078965"/>
        </p:xfrm>
        <a:graphic>
          <a:graphicData uri="http://schemas.openxmlformats.org/drawingml/2006/table">
            <a:tbl>
              <a:tblPr>
                <a:tableStyleId>{5C22544A-7EE6-4342-B048-85BDC9FD1C3A}</a:tableStyleId>
              </a:tblPr>
              <a:tblGrid>
                <a:gridCol w="892834">
                  <a:extLst>
                    <a:ext uri="{9D8B030D-6E8A-4147-A177-3AD203B41FA5}">
                      <a16:colId xmlns:a16="http://schemas.microsoft.com/office/drawing/2014/main" val="4091639305"/>
                    </a:ext>
                  </a:extLst>
                </a:gridCol>
                <a:gridCol w="892834">
                  <a:extLst>
                    <a:ext uri="{9D8B030D-6E8A-4147-A177-3AD203B41FA5}">
                      <a16:colId xmlns:a16="http://schemas.microsoft.com/office/drawing/2014/main" val="3655753928"/>
                    </a:ext>
                  </a:extLst>
                </a:gridCol>
              </a:tblGrid>
              <a:tr h="296995">
                <a:tc gridSpan="2">
                  <a:txBody>
                    <a:bodyPr/>
                    <a:lstStyle/>
                    <a:p>
                      <a:pPr algn="ctr" fontAlgn="b"/>
                      <a:r>
                        <a:rPr lang="en-IN" sz="1600" b="1" u="none" strike="noStrike" dirty="0">
                          <a:effectLst/>
                        </a:rPr>
                        <a:t>COEFFECIENT</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hMerge="1">
                  <a:txBody>
                    <a:bodyPr/>
                    <a:lstStyle/>
                    <a:p>
                      <a:endParaRPr lang="en-IN"/>
                    </a:p>
                  </a:txBody>
                  <a:tcPr/>
                </a:tc>
                <a:extLst>
                  <a:ext uri="{0D108BD9-81ED-4DB2-BD59-A6C34878D82A}">
                    <a16:rowId xmlns:a16="http://schemas.microsoft.com/office/drawing/2014/main" val="3657483295"/>
                  </a:ext>
                </a:extLst>
              </a:tr>
              <a:tr h="296995">
                <a:tc>
                  <a:txBody>
                    <a:bodyPr/>
                    <a:lstStyle/>
                    <a:p>
                      <a:pPr algn="ctr"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41798807"/>
                  </a:ext>
                </a:extLst>
              </a:tr>
              <a:tr h="296995">
                <a:tc>
                  <a:txBody>
                    <a:bodyPr/>
                    <a:lstStyle/>
                    <a:p>
                      <a:pPr algn="ctr" fontAlgn="b"/>
                      <a:r>
                        <a:rPr lang="en-IN" sz="1600" b="1" u="none" strike="noStrike" dirty="0">
                          <a:effectLst/>
                        </a:rPr>
                        <a:t>B0</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-1.65777</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116158112"/>
                  </a:ext>
                </a:extLst>
              </a:tr>
              <a:tr h="296995">
                <a:tc>
                  <a:txBody>
                    <a:bodyPr/>
                    <a:lstStyle/>
                    <a:p>
                      <a:pPr algn="ctr" fontAlgn="b"/>
                      <a:r>
                        <a:rPr lang="en-IN" sz="1600" b="1" u="none" strike="noStrike">
                          <a:effectLst/>
                        </a:rPr>
                        <a:t>B1</a:t>
                      </a:r>
                      <a:endParaRPr lang="en-IN" sz="1600" b="1"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-0.01239</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590283281"/>
                  </a:ext>
                </a:extLst>
              </a:tr>
              <a:tr h="296995">
                <a:tc>
                  <a:txBody>
                    <a:bodyPr/>
                    <a:lstStyle/>
                    <a:p>
                      <a:pPr algn="ctr" fontAlgn="b"/>
                      <a:r>
                        <a:rPr lang="en-IN" sz="1600" b="1" u="none" strike="noStrike" dirty="0">
                          <a:effectLst/>
                        </a:rPr>
                        <a:t>B2</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0.251535</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974184853"/>
                  </a:ext>
                </a:extLst>
              </a:tr>
              <a:tr h="296995">
                <a:tc>
                  <a:txBody>
                    <a:bodyPr/>
                    <a:lstStyle/>
                    <a:p>
                      <a:pPr algn="ctr" fontAlgn="b"/>
                      <a:r>
                        <a:rPr lang="en-IN" sz="1600" b="1" u="none" strike="noStrike" dirty="0">
                          <a:effectLst/>
                        </a:rPr>
                        <a:t>B3</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2.73E-06</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009991269"/>
                  </a:ext>
                </a:extLst>
              </a:tr>
              <a:tr h="296995">
                <a:tc>
                  <a:txBody>
                    <a:bodyPr/>
                    <a:lstStyle/>
                    <a:p>
                      <a:pPr algn="ctr" fontAlgn="b"/>
                      <a:r>
                        <a:rPr lang="en-IN" sz="1600" b="1" u="none" strike="noStrike" dirty="0">
                          <a:effectLst/>
                        </a:rPr>
                        <a:t>B4</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dirty="0">
                          <a:effectLst/>
                        </a:rPr>
                        <a:t>0.004235</a:t>
                      </a:r>
                      <a:endParaRPr lang="en-IN" sz="16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188265819"/>
                  </a:ext>
                </a:extLst>
              </a:tr>
            </a:tbl>
          </a:graphicData>
        </a:graphic>
      </p:graphicFrame>
      <p:graphicFrame>
        <p:nvGraphicFramePr>
          <p:cNvPr id="5" name="Table 4">
            <a:extLst>
              <a:ext uri="{FF2B5EF4-FFF2-40B4-BE49-F238E27FC236}">
                <a16:creationId xmlns:a16="http://schemas.microsoft.com/office/drawing/2014/main" id="{5EEE4A31-8E78-42D4-3D0F-98FDB5BAAB2A}"/>
              </a:ext>
            </a:extLst>
          </p:cNvPr>
          <p:cNvGraphicFramePr>
            <a:graphicFrameLocks noGrp="1"/>
          </p:cNvGraphicFramePr>
          <p:nvPr>
            <p:extLst>
              <p:ext uri="{D42A27DB-BD31-4B8C-83A1-F6EECF244321}">
                <p14:modId xmlns:p14="http://schemas.microsoft.com/office/powerpoint/2010/main" val="3033485256"/>
              </p:ext>
            </p:extLst>
          </p:nvPr>
        </p:nvGraphicFramePr>
        <p:xfrm>
          <a:off x="2724508" y="2203105"/>
          <a:ext cx="2855345" cy="1098550"/>
        </p:xfrm>
        <a:graphic>
          <a:graphicData uri="http://schemas.openxmlformats.org/drawingml/2006/table">
            <a:tbl>
              <a:tblPr>
                <a:tableStyleId>{5C22544A-7EE6-4342-B048-85BDC9FD1C3A}</a:tableStyleId>
              </a:tblPr>
              <a:tblGrid>
                <a:gridCol w="1089721">
                  <a:extLst>
                    <a:ext uri="{9D8B030D-6E8A-4147-A177-3AD203B41FA5}">
                      <a16:colId xmlns:a16="http://schemas.microsoft.com/office/drawing/2014/main" val="875038169"/>
                    </a:ext>
                  </a:extLst>
                </a:gridCol>
                <a:gridCol w="882812">
                  <a:extLst>
                    <a:ext uri="{9D8B030D-6E8A-4147-A177-3AD203B41FA5}">
                      <a16:colId xmlns:a16="http://schemas.microsoft.com/office/drawing/2014/main" val="3126225085"/>
                    </a:ext>
                  </a:extLst>
                </a:gridCol>
                <a:gridCol w="882812">
                  <a:extLst>
                    <a:ext uri="{9D8B030D-6E8A-4147-A177-3AD203B41FA5}">
                      <a16:colId xmlns:a16="http://schemas.microsoft.com/office/drawing/2014/main" val="3855838705"/>
                    </a:ext>
                  </a:extLst>
                </a:gridCol>
              </a:tblGrid>
              <a:tr h="201184">
                <a:tc gridSpan="3">
                  <a:txBody>
                    <a:bodyPr/>
                    <a:lstStyle/>
                    <a:p>
                      <a:pPr algn="ctr" fontAlgn="b"/>
                      <a:r>
                        <a:rPr lang="en-IN" sz="1400" b="1" u="none" strike="noStrike" dirty="0">
                          <a:effectLst/>
                        </a:rPr>
                        <a:t>CONFUSION MATRIX</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57915087"/>
                  </a:ext>
                </a:extLst>
              </a:tr>
              <a:tr h="201184">
                <a:tc rowSpan="2">
                  <a:txBody>
                    <a:bodyPr/>
                    <a:lstStyle/>
                    <a:p>
                      <a:pPr algn="ctr" fontAlgn="b"/>
                      <a:r>
                        <a:rPr lang="en-IN" sz="1400" b="1" u="none" strike="noStrike">
                          <a:effectLst/>
                        </a:rPr>
                        <a:t>ACTUAL</a:t>
                      </a:r>
                      <a:endParaRPr lang="en-IN" sz="1400" b="1"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gridSpan="2">
                  <a:txBody>
                    <a:bodyPr/>
                    <a:lstStyle/>
                    <a:p>
                      <a:pPr algn="ctr" fontAlgn="b"/>
                      <a:r>
                        <a:rPr lang="en-IN" sz="1400" b="1" u="none" strike="noStrike" dirty="0">
                          <a:effectLst/>
                        </a:rPr>
                        <a:t>PREDICTED</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hMerge="1">
                  <a:txBody>
                    <a:bodyPr/>
                    <a:lstStyle/>
                    <a:p>
                      <a:endParaRPr lang="en-IN"/>
                    </a:p>
                  </a:txBody>
                  <a:tcPr/>
                </a:tc>
                <a:extLst>
                  <a:ext uri="{0D108BD9-81ED-4DB2-BD59-A6C34878D82A}">
                    <a16:rowId xmlns:a16="http://schemas.microsoft.com/office/drawing/2014/main" val="1581799796"/>
                  </a:ext>
                </a:extLst>
              </a:tr>
              <a:tr h="201184">
                <a:tc vMerge="1">
                  <a:txBody>
                    <a:bodyPr/>
                    <a:lstStyle/>
                    <a:p>
                      <a:endParaRPr lang="en-IN"/>
                    </a:p>
                  </a:txBody>
                  <a:tcPr/>
                </a:tc>
                <a:tc>
                  <a:txBody>
                    <a:bodyPr/>
                    <a:lstStyle/>
                    <a:p>
                      <a:pPr algn="ctr" fontAlgn="b"/>
                      <a:r>
                        <a:rPr lang="en-IN" sz="1400" u="none" strike="noStrike">
                          <a:effectLst/>
                        </a:rPr>
                        <a:t>CLASS 0</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CLASS 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35661484"/>
                  </a:ext>
                </a:extLst>
              </a:tr>
              <a:tr h="201184">
                <a:tc>
                  <a:txBody>
                    <a:bodyPr/>
                    <a:lstStyle/>
                    <a:p>
                      <a:pPr algn="ctr" fontAlgn="b"/>
                      <a:r>
                        <a:rPr lang="en-IN" sz="1400" b="1" u="none" strike="noStrike" dirty="0">
                          <a:effectLst/>
                        </a:rPr>
                        <a:t>CLASS 0</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2622</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2381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46421087"/>
                  </a:ext>
                </a:extLst>
              </a:tr>
              <a:tr h="201184">
                <a:tc>
                  <a:txBody>
                    <a:bodyPr/>
                    <a:lstStyle/>
                    <a:p>
                      <a:pPr algn="ctr" fontAlgn="b"/>
                      <a:r>
                        <a:rPr lang="en-IN" sz="1400" b="1" u="none" strike="noStrike" dirty="0">
                          <a:effectLst/>
                        </a:rPr>
                        <a:t>CLASS 1</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1459</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5538</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070907386"/>
                  </a:ext>
                </a:extLst>
              </a:tr>
            </a:tbl>
          </a:graphicData>
        </a:graphic>
      </p:graphicFrame>
      <p:graphicFrame>
        <p:nvGraphicFramePr>
          <p:cNvPr id="6" name="Table 5">
            <a:extLst>
              <a:ext uri="{FF2B5EF4-FFF2-40B4-BE49-F238E27FC236}">
                <a16:creationId xmlns:a16="http://schemas.microsoft.com/office/drawing/2014/main" id="{1B95C873-F309-E95C-327D-0F11B5B48789}"/>
              </a:ext>
            </a:extLst>
          </p:cNvPr>
          <p:cNvGraphicFramePr>
            <a:graphicFrameLocks noGrp="1"/>
          </p:cNvGraphicFramePr>
          <p:nvPr>
            <p:extLst>
              <p:ext uri="{D42A27DB-BD31-4B8C-83A1-F6EECF244321}">
                <p14:modId xmlns:p14="http://schemas.microsoft.com/office/powerpoint/2010/main" val="1924273269"/>
              </p:ext>
            </p:extLst>
          </p:nvPr>
        </p:nvGraphicFramePr>
        <p:xfrm>
          <a:off x="2724509" y="3429000"/>
          <a:ext cx="2855345" cy="2078968"/>
        </p:xfrm>
        <a:graphic>
          <a:graphicData uri="http://schemas.openxmlformats.org/drawingml/2006/table">
            <a:tbl>
              <a:tblPr>
                <a:tableStyleId>{5C22544A-7EE6-4342-B048-85BDC9FD1C3A}</a:tableStyleId>
              </a:tblPr>
              <a:tblGrid>
                <a:gridCol w="1574443">
                  <a:extLst>
                    <a:ext uri="{9D8B030D-6E8A-4147-A177-3AD203B41FA5}">
                      <a16:colId xmlns:a16="http://schemas.microsoft.com/office/drawing/2014/main" val="2116245135"/>
                    </a:ext>
                  </a:extLst>
                </a:gridCol>
                <a:gridCol w="1280902">
                  <a:extLst>
                    <a:ext uri="{9D8B030D-6E8A-4147-A177-3AD203B41FA5}">
                      <a16:colId xmlns:a16="http://schemas.microsoft.com/office/drawing/2014/main" val="2231469673"/>
                    </a:ext>
                  </a:extLst>
                </a:gridCol>
              </a:tblGrid>
              <a:tr h="259871">
                <a:tc>
                  <a:txBody>
                    <a:bodyPr/>
                    <a:lstStyle/>
                    <a:p>
                      <a:pPr algn="ctr" fontAlgn="b"/>
                      <a:r>
                        <a:rPr lang="en-IN" sz="1400" b="1" u="none" strike="noStrike" dirty="0">
                          <a:effectLst/>
                        </a:rPr>
                        <a:t>ACCURACY</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0.68</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116359011"/>
                  </a:ext>
                </a:extLst>
              </a:tr>
              <a:tr h="259871">
                <a:tc>
                  <a:txBody>
                    <a:bodyPr/>
                    <a:lstStyle/>
                    <a:p>
                      <a:pPr algn="ctr" fontAlgn="b"/>
                      <a:r>
                        <a:rPr lang="en-IN" sz="1400" b="1" u="none" strike="noStrike">
                          <a:effectLst/>
                        </a:rPr>
                        <a:t>PRECISION</a:t>
                      </a:r>
                      <a:endParaRPr lang="en-IN" sz="1400" b="1"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0.699331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728980163"/>
                  </a:ext>
                </a:extLst>
              </a:tr>
              <a:tr h="259871">
                <a:tc>
                  <a:txBody>
                    <a:bodyPr/>
                    <a:lstStyle/>
                    <a:p>
                      <a:pPr algn="ctr" fontAlgn="b"/>
                      <a:r>
                        <a:rPr lang="en-IN" sz="1400" b="1" u="none" strike="noStrike" dirty="0">
                          <a:effectLst/>
                        </a:rPr>
                        <a:t>RECALL</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0.791482</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489774226"/>
                  </a:ext>
                </a:extLst>
              </a:tr>
              <a:tr h="259871">
                <a:tc>
                  <a:txBody>
                    <a:bodyPr/>
                    <a:lstStyle/>
                    <a:p>
                      <a:pPr algn="ctr" fontAlgn="b"/>
                      <a:r>
                        <a:rPr lang="en-IN" sz="1400" b="1" u="none" strike="noStrike">
                          <a:effectLst/>
                        </a:rPr>
                        <a:t>F1-SCORE</a:t>
                      </a:r>
                      <a:endParaRPr lang="en-IN" sz="1400" b="1"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0.742558</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695790414"/>
                  </a:ext>
                </a:extLst>
              </a:tr>
              <a:tr h="259871">
                <a:tc>
                  <a:txBody>
                    <a:bodyPr/>
                    <a:lstStyle/>
                    <a:p>
                      <a:pPr algn="ctr" fontAlgn="b"/>
                      <a:r>
                        <a:rPr lang="en-IN" sz="1400" b="1" u="none" strike="noStrike" dirty="0">
                          <a:effectLst/>
                        </a:rPr>
                        <a:t>SENSITIVITY</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0.791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021304661"/>
                  </a:ext>
                </a:extLst>
              </a:tr>
              <a:tr h="259871">
                <a:tc>
                  <a:txBody>
                    <a:bodyPr/>
                    <a:lstStyle/>
                    <a:p>
                      <a:pPr algn="ctr" fontAlgn="b"/>
                      <a:r>
                        <a:rPr lang="en-IN" sz="1400" b="1" u="none" strike="noStrike" dirty="0">
                          <a:effectLst/>
                        </a:rPr>
                        <a:t>SPECIFICITY</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0.524</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225997128"/>
                  </a:ext>
                </a:extLst>
              </a:tr>
              <a:tr h="259871">
                <a:tc>
                  <a:txBody>
                    <a:bodyPr/>
                    <a:lstStyle/>
                    <a:p>
                      <a:pPr algn="ctr" fontAlgn="b"/>
                      <a:r>
                        <a:rPr lang="en-IN" sz="1400" b="1" u="none" strike="noStrike" dirty="0">
                          <a:effectLst/>
                        </a:rPr>
                        <a:t>TPR</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0.791482</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716036445"/>
                  </a:ext>
                </a:extLst>
              </a:tr>
              <a:tr h="259871">
                <a:tc>
                  <a:txBody>
                    <a:bodyPr/>
                    <a:lstStyle/>
                    <a:p>
                      <a:pPr algn="ctr" fontAlgn="b"/>
                      <a:r>
                        <a:rPr lang="en-IN" sz="1400" b="1" u="none" strike="noStrike" dirty="0">
                          <a:effectLst/>
                        </a:rPr>
                        <a:t>FPR</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0.475914</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638376100"/>
                  </a:ext>
                </a:extLst>
              </a:tr>
            </a:tbl>
          </a:graphicData>
        </a:graphic>
      </p:graphicFrame>
      <p:graphicFrame>
        <p:nvGraphicFramePr>
          <p:cNvPr id="7" name="Chart 6">
            <a:extLst>
              <a:ext uri="{FF2B5EF4-FFF2-40B4-BE49-F238E27FC236}">
                <a16:creationId xmlns:a16="http://schemas.microsoft.com/office/drawing/2014/main" id="{E3630089-C996-4B53-8BFB-B309C84956D2}"/>
              </a:ext>
            </a:extLst>
          </p:cNvPr>
          <p:cNvGraphicFramePr>
            <a:graphicFrameLocks/>
          </p:cNvGraphicFramePr>
          <p:nvPr>
            <p:extLst>
              <p:ext uri="{D42A27DB-BD31-4B8C-83A1-F6EECF244321}">
                <p14:modId xmlns:p14="http://schemas.microsoft.com/office/powerpoint/2010/main" val="3336084836"/>
              </p:ext>
            </p:extLst>
          </p:nvPr>
        </p:nvGraphicFramePr>
        <p:xfrm>
          <a:off x="5966603" y="2203105"/>
          <a:ext cx="4894054" cy="3059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60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9E66-3C3C-D441-B435-1475846F3E90}"/>
              </a:ext>
            </a:extLst>
          </p:cNvPr>
          <p:cNvSpPr>
            <a:spLocks noGrp="1"/>
          </p:cNvSpPr>
          <p:nvPr>
            <p:ph type="title"/>
          </p:nvPr>
        </p:nvSpPr>
        <p:spPr>
          <a:xfrm>
            <a:off x="155275" y="365125"/>
            <a:ext cx="11800936" cy="1325563"/>
          </a:xfrm>
        </p:spPr>
        <p:txBody>
          <a:bodyPr>
            <a:normAutofit/>
          </a:bodyPr>
          <a:lstStyle/>
          <a:p>
            <a:r>
              <a:rPr lang="en-IN" sz="4000" b="1" u="sng" dirty="0"/>
              <a:t>T1: COUNT OF POTENTIAL CUSTOMERS IN INDIA BASED ON MODEL</a:t>
            </a:r>
          </a:p>
        </p:txBody>
      </p:sp>
      <p:sp>
        <p:nvSpPr>
          <p:cNvPr id="3" name="Content Placeholder 2">
            <a:extLst>
              <a:ext uri="{FF2B5EF4-FFF2-40B4-BE49-F238E27FC236}">
                <a16:creationId xmlns:a16="http://schemas.microsoft.com/office/drawing/2014/main" id="{B27757F0-BA59-E783-2A62-1BEFE91CD7D5}"/>
              </a:ext>
            </a:extLst>
          </p:cNvPr>
          <p:cNvSpPr>
            <a:spLocks noGrp="1"/>
          </p:cNvSpPr>
          <p:nvPr>
            <p:ph idx="1"/>
          </p:nvPr>
        </p:nvSpPr>
        <p:spPr>
          <a:xfrm>
            <a:off x="405442" y="1825624"/>
            <a:ext cx="11231592" cy="4868473"/>
          </a:xfrm>
        </p:spPr>
        <p:txBody>
          <a:bodyPr>
            <a:normAutofit/>
          </a:bodyPr>
          <a:lstStyle/>
          <a:p>
            <a:r>
              <a:rPr lang="en-IN" sz="1800" dirty="0"/>
              <a:t>The data set is formatted such that gender is converted into a binomial model and the phone age is calculated by considering the purchase date as 1</a:t>
            </a:r>
            <a:r>
              <a:rPr lang="en-IN" sz="1800" baseline="30000" dirty="0"/>
              <a:t>st</a:t>
            </a:r>
            <a:r>
              <a:rPr lang="en-IN" sz="1800" dirty="0"/>
              <a:t> July 2019.</a:t>
            </a:r>
          </a:p>
          <a:p>
            <a:r>
              <a:rPr lang="en-IN" sz="1800" dirty="0"/>
              <a:t>The phone life is converted into 4 categories as follow:</a:t>
            </a:r>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r>
              <a:rPr lang="en-IN" sz="1800" dirty="0"/>
              <a:t>The probability is computed based on coefficients ( B0 to B4 ) obtained from the Chinese dataset and the no. of potential customers in India based on a cut off 0.5 is 31573 with a conversion ratio of 45.10%.</a:t>
            </a:r>
          </a:p>
        </p:txBody>
      </p:sp>
      <p:graphicFrame>
        <p:nvGraphicFramePr>
          <p:cNvPr id="4" name="Table 3">
            <a:extLst>
              <a:ext uri="{FF2B5EF4-FFF2-40B4-BE49-F238E27FC236}">
                <a16:creationId xmlns:a16="http://schemas.microsoft.com/office/drawing/2014/main" id="{66E193AB-ACF6-8DBD-0E43-629A3FF09569}"/>
              </a:ext>
            </a:extLst>
          </p:cNvPr>
          <p:cNvGraphicFramePr>
            <a:graphicFrameLocks noGrp="1"/>
          </p:cNvGraphicFramePr>
          <p:nvPr>
            <p:extLst>
              <p:ext uri="{D42A27DB-BD31-4B8C-83A1-F6EECF244321}">
                <p14:modId xmlns:p14="http://schemas.microsoft.com/office/powerpoint/2010/main" val="1473795481"/>
              </p:ext>
            </p:extLst>
          </p:nvPr>
        </p:nvGraphicFramePr>
        <p:xfrm>
          <a:off x="3752491" y="2984740"/>
          <a:ext cx="3407434" cy="2009950"/>
        </p:xfrm>
        <a:graphic>
          <a:graphicData uri="http://schemas.openxmlformats.org/drawingml/2006/table">
            <a:tbl>
              <a:tblPr>
                <a:tableStyleId>{5C22544A-7EE6-4342-B048-85BDC9FD1C3A}</a:tableStyleId>
              </a:tblPr>
              <a:tblGrid>
                <a:gridCol w="1703717">
                  <a:extLst>
                    <a:ext uri="{9D8B030D-6E8A-4147-A177-3AD203B41FA5}">
                      <a16:colId xmlns:a16="http://schemas.microsoft.com/office/drawing/2014/main" val="427017017"/>
                    </a:ext>
                  </a:extLst>
                </a:gridCol>
                <a:gridCol w="1703717">
                  <a:extLst>
                    <a:ext uri="{9D8B030D-6E8A-4147-A177-3AD203B41FA5}">
                      <a16:colId xmlns:a16="http://schemas.microsoft.com/office/drawing/2014/main" val="3353270888"/>
                    </a:ext>
                  </a:extLst>
                </a:gridCol>
              </a:tblGrid>
              <a:tr h="401990">
                <a:tc>
                  <a:txBody>
                    <a:bodyPr/>
                    <a:lstStyle/>
                    <a:p>
                      <a:pPr algn="ctr" fontAlgn="b"/>
                      <a:r>
                        <a:rPr lang="en-IN" sz="1600" b="1" u="none" strike="noStrike" dirty="0">
                          <a:effectLst/>
                        </a:rPr>
                        <a:t>DAYS</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b="1" u="none" strike="noStrike" dirty="0">
                          <a:effectLst/>
                        </a:rPr>
                        <a:t>SEGMENT</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4252316970"/>
                  </a:ext>
                </a:extLst>
              </a:tr>
              <a:tr h="401990">
                <a:tc>
                  <a:txBody>
                    <a:bodyPr/>
                    <a:lstStyle/>
                    <a:p>
                      <a:pPr algn="ctr" fontAlgn="b"/>
                      <a:r>
                        <a:rPr lang="en-IN" sz="1600" b="1" u="none" strike="noStrike" dirty="0">
                          <a:effectLst/>
                        </a:rPr>
                        <a:t>&lt;200</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913631822"/>
                  </a:ext>
                </a:extLst>
              </a:tr>
              <a:tr h="401990">
                <a:tc>
                  <a:txBody>
                    <a:bodyPr/>
                    <a:lstStyle/>
                    <a:p>
                      <a:pPr algn="ctr" fontAlgn="b"/>
                      <a:r>
                        <a:rPr lang="en-IN" sz="1600" b="1" u="none" strike="noStrike" dirty="0">
                          <a:effectLst/>
                        </a:rPr>
                        <a:t>200-360</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512595308"/>
                  </a:ext>
                </a:extLst>
              </a:tr>
              <a:tr h="401990">
                <a:tc>
                  <a:txBody>
                    <a:bodyPr/>
                    <a:lstStyle/>
                    <a:p>
                      <a:pPr algn="ctr" fontAlgn="b"/>
                      <a:r>
                        <a:rPr lang="en-IN" sz="1600" b="1" u="none" strike="noStrike" dirty="0">
                          <a:effectLst/>
                        </a:rPr>
                        <a:t>360-500</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397338210"/>
                  </a:ext>
                </a:extLst>
              </a:tr>
              <a:tr h="401990">
                <a:tc>
                  <a:txBody>
                    <a:bodyPr/>
                    <a:lstStyle/>
                    <a:p>
                      <a:pPr algn="ctr" fontAlgn="b"/>
                      <a:r>
                        <a:rPr lang="en-IN" sz="1600" b="1" u="none" strike="noStrike" dirty="0">
                          <a:effectLst/>
                        </a:rPr>
                        <a:t>&gt;500</a:t>
                      </a:r>
                      <a:endParaRPr lang="en-IN" sz="16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600" u="none" strike="noStrike" dirty="0">
                          <a:effectLst/>
                        </a:rPr>
                        <a:t>4</a:t>
                      </a:r>
                      <a:endParaRPr lang="en-IN" sz="16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934233032"/>
                  </a:ext>
                </a:extLst>
              </a:tr>
            </a:tbl>
          </a:graphicData>
        </a:graphic>
      </p:graphicFrame>
    </p:spTree>
    <p:extLst>
      <p:ext uri="{BB962C8B-B14F-4D97-AF65-F5344CB8AC3E}">
        <p14:creationId xmlns:p14="http://schemas.microsoft.com/office/powerpoint/2010/main" val="254160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150A-5389-F3B9-D601-B19639ABA7C5}"/>
              </a:ext>
            </a:extLst>
          </p:cNvPr>
          <p:cNvSpPr>
            <a:spLocks noGrp="1"/>
          </p:cNvSpPr>
          <p:nvPr>
            <p:ph type="title"/>
          </p:nvPr>
        </p:nvSpPr>
        <p:spPr>
          <a:xfrm>
            <a:off x="802256" y="198408"/>
            <a:ext cx="10515600" cy="799441"/>
          </a:xfrm>
        </p:spPr>
        <p:txBody>
          <a:bodyPr/>
          <a:lstStyle/>
          <a:p>
            <a:pPr algn="ctr"/>
            <a:r>
              <a:rPr lang="en-IN" b="1" u="sng" dirty="0"/>
              <a:t>T2: JUSTIFICATION DURING CLUSTERING</a:t>
            </a:r>
          </a:p>
        </p:txBody>
      </p:sp>
      <p:sp>
        <p:nvSpPr>
          <p:cNvPr id="3" name="Content Placeholder 2">
            <a:extLst>
              <a:ext uri="{FF2B5EF4-FFF2-40B4-BE49-F238E27FC236}">
                <a16:creationId xmlns:a16="http://schemas.microsoft.com/office/drawing/2014/main" id="{3B478F6E-C065-EB20-FEE1-C2DADB5F3436}"/>
              </a:ext>
            </a:extLst>
          </p:cNvPr>
          <p:cNvSpPr>
            <a:spLocks noGrp="1"/>
          </p:cNvSpPr>
          <p:nvPr>
            <p:ph idx="1"/>
          </p:nvPr>
        </p:nvSpPr>
        <p:spPr>
          <a:xfrm>
            <a:off x="319177" y="1164566"/>
            <a:ext cx="11481759" cy="5495026"/>
          </a:xfrm>
        </p:spPr>
        <p:txBody>
          <a:bodyPr>
            <a:normAutofit/>
          </a:bodyPr>
          <a:lstStyle/>
          <a:p>
            <a:r>
              <a:rPr lang="en-IN" sz="1600" dirty="0"/>
              <a:t>Clustering is performed on 3 &amp;4 Clusters and their error terms (For more scaled and standardized data) is also found and with that centroid values were generated.</a:t>
            </a:r>
          </a:p>
          <a:p>
            <a:r>
              <a:rPr lang="en-IN" sz="1600" dirty="0"/>
              <a:t>In our analysis 3 clusters results were taken for further analysis and predicting results and then EDA is performed on each cluster &amp; centroid values and following results were obtained:</a:t>
            </a:r>
          </a:p>
          <a:p>
            <a:endParaRPr lang="en-IN" sz="16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600" dirty="0"/>
          </a:p>
          <a:p>
            <a:r>
              <a:rPr lang="en-IN" sz="1600" dirty="0"/>
              <a:t>From the table above, centroid value 2 is to be taken for business decision and it has error terms in negative as well which is good so most peoples were clustered (i.e., their centroid ) around with current age of 49, annual income around 1655736 and age of phone around 579 days is to target for through our clustering analysis and EDA analysis of that is also done in further slides.</a:t>
            </a:r>
          </a:p>
        </p:txBody>
      </p:sp>
      <p:graphicFrame>
        <p:nvGraphicFramePr>
          <p:cNvPr id="4" name="Table 3">
            <a:extLst>
              <a:ext uri="{FF2B5EF4-FFF2-40B4-BE49-F238E27FC236}">
                <a16:creationId xmlns:a16="http://schemas.microsoft.com/office/drawing/2014/main" id="{2C0DBC8D-1616-6E2E-9D5D-3ACA9964FA45}"/>
              </a:ext>
            </a:extLst>
          </p:cNvPr>
          <p:cNvGraphicFramePr>
            <a:graphicFrameLocks noGrp="1"/>
          </p:cNvGraphicFramePr>
          <p:nvPr>
            <p:extLst>
              <p:ext uri="{D42A27DB-BD31-4B8C-83A1-F6EECF244321}">
                <p14:modId xmlns:p14="http://schemas.microsoft.com/office/powerpoint/2010/main" val="93998854"/>
              </p:ext>
            </p:extLst>
          </p:nvPr>
        </p:nvGraphicFramePr>
        <p:xfrm>
          <a:off x="3096883" y="2424158"/>
          <a:ext cx="5667556" cy="1535412"/>
        </p:xfrm>
        <a:graphic>
          <a:graphicData uri="http://schemas.openxmlformats.org/drawingml/2006/table">
            <a:tbl>
              <a:tblPr>
                <a:tableStyleId>{5C22544A-7EE6-4342-B048-85BDC9FD1C3A}</a:tableStyleId>
              </a:tblPr>
              <a:tblGrid>
                <a:gridCol w="1470776">
                  <a:extLst>
                    <a:ext uri="{9D8B030D-6E8A-4147-A177-3AD203B41FA5}">
                      <a16:colId xmlns:a16="http://schemas.microsoft.com/office/drawing/2014/main" val="1490107109"/>
                    </a:ext>
                  </a:extLst>
                </a:gridCol>
                <a:gridCol w="1369342">
                  <a:extLst>
                    <a:ext uri="{9D8B030D-6E8A-4147-A177-3AD203B41FA5}">
                      <a16:colId xmlns:a16="http://schemas.microsoft.com/office/drawing/2014/main" val="3670327772"/>
                    </a:ext>
                  </a:extLst>
                </a:gridCol>
                <a:gridCol w="1369342">
                  <a:extLst>
                    <a:ext uri="{9D8B030D-6E8A-4147-A177-3AD203B41FA5}">
                      <a16:colId xmlns:a16="http://schemas.microsoft.com/office/drawing/2014/main" val="2085039088"/>
                    </a:ext>
                  </a:extLst>
                </a:gridCol>
                <a:gridCol w="1458096">
                  <a:extLst>
                    <a:ext uri="{9D8B030D-6E8A-4147-A177-3AD203B41FA5}">
                      <a16:colId xmlns:a16="http://schemas.microsoft.com/office/drawing/2014/main" val="3244064145"/>
                    </a:ext>
                  </a:extLst>
                </a:gridCol>
              </a:tblGrid>
              <a:tr h="255902">
                <a:tc gridSpan="4">
                  <a:txBody>
                    <a:bodyPr/>
                    <a:lstStyle/>
                    <a:p>
                      <a:pPr algn="ctr" fontAlgn="b"/>
                      <a:r>
                        <a:rPr lang="en-US" sz="1400" b="1" u="none" strike="noStrike" dirty="0">
                          <a:effectLst/>
                        </a:rPr>
                        <a:t>Centroid values (For Potential Customers)</a:t>
                      </a:r>
                      <a:endParaRPr lang="en-US"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19353178"/>
                  </a:ext>
                </a:extLst>
              </a:tr>
              <a:tr h="255902">
                <a:tc>
                  <a:txBody>
                    <a:bodyPr/>
                    <a:lstStyle/>
                    <a:p>
                      <a:pPr algn="ctr" fontAlgn="b"/>
                      <a:r>
                        <a:rPr lang="en-IN" sz="1400" u="none" strike="noStrike" dirty="0">
                          <a:effectLst/>
                        </a:rPr>
                        <a:t> </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1</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2</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3</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3835220"/>
                  </a:ext>
                </a:extLst>
              </a:tr>
              <a:tr h="255902">
                <a:tc>
                  <a:txBody>
                    <a:bodyPr/>
                    <a:lstStyle/>
                    <a:p>
                      <a:pPr algn="ctr" fontAlgn="b"/>
                      <a:r>
                        <a:rPr lang="en-IN" sz="1400" b="1" u="none" strike="noStrike" dirty="0">
                          <a:effectLst/>
                        </a:rPr>
                        <a:t>CURR_AGE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44.294</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49.241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42.919</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624186880"/>
                  </a:ext>
                </a:extLst>
              </a:tr>
              <a:tr h="255902">
                <a:tc>
                  <a:txBody>
                    <a:bodyPr/>
                    <a:lstStyle/>
                    <a:p>
                      <a:pPr algn="ctr" fontAlgn="b"/>
                      <a:r>
                        <a:rPr lang="en-IN" sz="1400" b="1" u="none" strike="noStrike">
                          <a:effectLst/>
                        </a:rPr>
                        <a:t>GENDER</a:t>
                      </a:r>
                      <a:endParaRPr lang="en-IN" sz="1400" b="1"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0.437</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0.610</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0.477</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149204267"/>
                  </a:ext>
                </a:extLst>
              </a:tr>
              <a:tr h="255902">
                <a:tc>
                  <a:txBody>
                    <a:bodyPr/>
                    <a:lstStyle/>
                    <a:p>
                      <a:pPr algn="ctr" fontAlgn="b"/>
                      <a:r>
                        <a:rPr lang="en-IN" sz="1400" b="1" u="none" strike="noStrike" dirty="0">
                          <a:effectLst/>
                        </a:rPr>
                        <a:t>ANN_INCOME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696419.447</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1655736.147</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1151544.670</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77719121"/>
                  </a:ext>
                </a:extLst>
              </a:tr>
              <a:tr h="255902">
                <a:tc>
                  <a:txBody>
                    <a:bodyPr/>
                    <a:lstStyle/>
                    <a:p>
                      <a:pPr algn="ctr" fontAlgn="b"/>
                      <a:r>
                        <a:rPr lang="en-IN" sz="1400" b="1" u="none" strike="noStrike" dirty="0">
                          <a:effectLst/>
                        </a:rPr>
                        <a:t>AGE_PHN</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574.391</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578.841</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575.751</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596006588"/>
                  </a:ext>
                </a:extLst>
              </a:tr>
            </a:tbl>
          </a:graphicData>
        </a:graphic>
      </p:graphicFrame>
      <p:graphicFrame>
        <p:nvGraphicFramePr>
          <p:cNvPr id="5" name="Table 4">
            <a:extLst>
              <a:ext uri="{FF2B5EF4-FFF2-40B4-BE49-F238E27FC236}">
                <a16:creationId xmlns:a16="http://schemas.microsoft.com/office/drawing/2014/main" id="{552474A5-E3B6-125A-CE14-AE4E8E732700}"/>
              </a:ext>
            </a:extLst>
          </p:cNvPr>
          <p:cNvGraphicFramePr>
            <a:graphicFrameLocks noGrp="1"/>
          </p:cNvGraphicFramePr>
          <p:nvPr>
            <p:extLst>
              <p:ext uri="{D42A27DB-BD31-4B8C-83A1-F6EECF244321}">
                <p14:modId xmlns:p14="http://schemas.microsoft.com/office/powerpoint/2010/main" val="3882487170"/>
              </p:ext>
            </p:extLst>
          </p:nvPr>
        </p:nvGraphicFramePr>
        <p:xfrm>
          <a:off x="3096882" y="4158022"/>
          <a:ext cx="5667557" cy="1535412"/>
        </p:xfrm>
        <a:graphic>
          <a:graphicData uri="http://schemas.openxmlformats.org/drawingml/2006/table">
            <a:tbl>
              <a:tblPr>
                <a:tableStyleId>{5C22544A-7EE6-4342-B048-85BDC9FD1C3A}</a:tableStyleId>
              </a:tblPr>
              <a:tblGrid>
                <a:gridCol w="2095720">
                  <a:extLst>
                    <a:ext uri="{9D8B030D-6E8A-4147-A177-3AD203B41FA5}">
                      <a16:colId xmlns:a16="http://schemas.microsoft.com/office/drawing/2014/main" val="497060779"/>
                    </a:ext>
                  </a:extLst>
                </a:gridCol>
                <a:gridCol w="1166314">
                  <a:extLst>
                    <a:ext uri="{9D8B030D-6E8A-4147-A177-3AD203B41FA5}">
                      <a16:colId xmlns:a16="http://schemas.microsoft.com/office/drawing/2014/main" val="3952759431"/>
                    </a:ext>
                  </a:extLst>
                </a:gridCol>
                <a:gridCol w="1239209">
                  <a:extLst>
                    <a:ext uri="{9D8B030D-6E8A-4147-A177-3AD203B41FA5}">
                      <a16:colId xmlns:a16="http://schemas.microsoft.com/office/drawing/2014/main" val="3009023013"/>
                    </a:ext>
                  </a:extLst>
                </a:gridCol>
                <a:gridCol w="1166314">
                  <a:extLst>
                    <a:ext uri="{9D8B030D-6E8A-4147-A177-3AD203B41FA5}">
                      <a16:colId xmlns:a16="http://schemas.microsoft.com/office/drawing/2014/main" val="4233235818"/>
                    </a:ext>
                  </a:extLst>
                </a:gridCol>
              </a:tblGrid>
              <a:tr h="248867">
                <a:tc gridSpan="4">
                  <a:txBody>
                    <a:bodyPr/>
                    <a:lstStyle/>
                    <a:p>
                      <a:pPr algn="ctr" fontAlgn="b"/>
                      <a:r>
                        <a:rPr lang="en-IN" sz="1400" b="1" u="none" strike="noStrike" dirty="0">
                          <a:effectLst/>
                        </a:rPr>
                        <a:t>Centroid values</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06314521"/>
                  </a:ext>
                </a:extLst>
              </a:tr>
              <a:tr h="257309">
                <a:tc>
                  <a:txBody>
                    <a:bodyPr/>
                    <a:lstStyle/>
                    <a:p>
                      <a:pPr algn="ctr" fontAlgn="b"/>
                      <a:r>
                        <a:rPr lang="en-IN" sz="1400" b="1" u="none" strike="noStrike" dirty="0">
                          <a:effectLst/>
                        </a:rPr>
                        <a:t>NO. OF CLUSTERS</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1</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2</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b="1" u="none" strike="noStrike" dirty="0">
                          <a:effectLst/>
                        </a:rPr>
                        <a:t>3</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1990463895"/>
                  </a:ext>
                </a:extLst>
              </a:tr>
              <a:tr h="257309">
                <a:tc>
                  <a:txBody>
                    <a:bodyPr/>
                    <a:lstStyle/>
                    <a:p>
                      <a:pPr algn="ctr" fontAlgn="b"/>
                      <a:r>
                        <a:rPr lang="en-IN" sz="1400" b="1" u="none" strike="noStrike" dirty="0">
                          <a:effectLst/>
                        </a:rPr>
                        <a:t>CURR_AGE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0.460</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-1.212</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0.525</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2060456326"/>
                  </a:ext>
                </a:extLst>
              </a:tr>
              <a:tr h="257309">
                <a:tc>
                  <a:txBody>
                    <a:bodyPr/>
                    <a:lstStyle/>
                    <a:p>
                      <a:pPr algn="ctr" fontAlgn="b"/>
                      <a:r>
                        <a:rPr lang="en-IN" sz="1400" b="1" u="none" strike="noStrike" dirty="0">
                          <a:effectLst/>
                        </a:rPr>
                        <a:t>GENDER</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0.998</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-0.072003</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-1.002</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958625565"/>
                  </a:ext>
                </a:extLst>
              </a:tr>
              <a:tr h="257309">
                <a:tc>
                  <a:txBody>
                    <a:bodyPr/>
                    <a:lstStyle/>
                    <a:p>
                      <a:pPr algn="ctr" fontAlgn="b"/>
                      <a:r>
                        <a:rPr lang="en-IN" sz="1400" b="1" u="none" strike="noStrike" dirty="0">
                          <a:effectLst/>
                        </a:rPr>
                        <a:t>ANN_INCOME</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0.343</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-0.539</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a:effectLst/>
                        </a:rPr>
                        <a:t>0.086</a:t>
                      </a:r>
                      <a:endParaRPr lang="en-IN" sz="1400" b="0" i="0" u="none" strike="noStrike">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3192550271"/>
                  </a:ext>
                </a:extLst>
              </a:tr>
              <a:tr h="257309">
                <a:tc>
                  <a:txBody>
                    <a:bodyPr/>
                    <a:lstStyle/>
                    <a:p>
                      <a:pPr algn="ctr" fontAlgn="b"/>
                      <a:r>
                        <a:rPr lang="en-IN" sz="1400" b="1" u="none" strike="noStrike" dirty="0">
                          <a:effectLst/>
                        </a:rPr>
                        <a:t>AGE_PHN</a:t>
                      </a:r>
                      <a:endParaRPr lang="en-IN" sz="1400" b="1"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-0.002</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-0.004</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tc>
                  <a:txBody>
                    <a:bodyPr/>
                    <a:lstStyle/>
                    <a:p>
                      <a:pPr algn="ctr" fontAlgn="b"/>
                      <a:r>
                        <a:rPr lang="en-IN" sz="1400" u="none" strike="noStrike" dirty="0">
                          <a:effectLst/>
                        </a:rPr>
                        <a:t>0.005</a:t>
                      </a:r>
                      <a:endParaRPr lang="en-IN" sz="1400" b="0" i="0" u="none" strike="noStrike" dirty="0">
                        <a:solidFill>
                          <a:srgbClr val="000000"/>
                        </a:solidFill>
                        <a:effectLst/>
                        <a:latin typeface="Calibri" panose="020F0502020204030204" pitchFamily="34" charset="0"/>
                      </a:endParaRPr>
                    </a:p>
                  </a:txBody>
                  <a:tcPr marL="6350" marR="6350" marT="6350" marB="0" anchor="b">
                    <a:solidFill>
                      <a:schemeClr val="accent3">
                        <a:lumMod val="20000"/>
                        <a:lumOff val="80000"/>
                      </a:schemeClr>
                    </a:solidFill>
                  </a:tcPr>
                </a:tc>
                <a:extLst>
                  <a:ext uri="{0D108BD9-81ED-4DB2-BD59-A6C34878D82A}">
                    <a16:rowId xmlns:a16="http://schemas.microsoft.com/office/drawing/2014/main" val="513386552"/>
                  </a:ext>
                </a:extLst>
              </a:tr>
            </a:tbl>
          </a:graphicData>
        </a:graphic>
      </p:graphicFrame>
    </p:spTree>
    <p:extLst>
      <p:ext uri="{BB962C8B-B14F-4D97-AF65-F5344CB8AC3E}">
        <p14:creationId xmlns:p14="http://schemas.microsoft.com/office/powerpoint/2010/main" val="31678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5C59-56F9-27C1-1D31-52FDD649B7FD}"/>
              </a:ext>
            </a:extLst>
          </p:cNvPr>
          <p:cNvSpPr>
            <a:spLocks noGrp="1"/>
          </p:cNvSpPr>
          <p:nvPr>
            <p:ph type="title"/>
          </p:nvPr>
        </p:nvSpPr>
        <p:spPr>
          <a:xfrm>
            <a:off x="838200" y="296113"/>
            <a:ext cx="10515600" cy="877079"/>
          </a:xfrm>
        </p:spPr>
        <p:txBody>
          <a:bodyPr>
            <a:normAutofit/>
          </a:bodyPr>
          <a:lstStyle/>
          <a:p>
            <a:pPr algn="ctr"/>
            <a:r>
              <a:rPr lang="en-IN" b="1" u="sng" dirty="0"/>
              <a:t>T2: EDA ANALYSIS</a:t>
            </a:r>
          </a:p>
        </p:txBody>
      </p:sp>
      <p:graphicFrame>
        <p:nvGraphicFramePr>
          <p:cNvPr id="4" name="Content Placeholder 3">
            <a:extLst>
              <a:ext uri="{FF2B5EF4-FFF2-40B4-BE49-F238E27FC236}">
                <a16:creationId xmlns:a16="http://schemas.microsoft.com/office/drawing/2014/main" id="{00000000-0008-0000-0B00-000003000000}"/>
              </a:ext>
            </a:extLst>
          </p:cNvPr>
          <p:cNvGraphicFramePr>
            <a:graphicFrameLocks noGrp="1"/>
          </p:cNvGraphicFramePr>
          <p:nvPr>
            <p:ph idx="1"/>
            <p:extLst>
              <p:ext uri="{D42A27DB-BD31-4B8C-83A1-F6EECF244321}">
                <p14:modId xmlns:p14="http://schemas.microsoft.com/office/powerpoint/2010/main" val="2966931643"/>
              </p:ext>
            </p:extLst>
          </p:nvPr>
        </p:nvGraphicFramePr>
        <p:xfrm>
          <a:off x="155276" y="1276708"/>
          <a:ext cx="5641675" cy="26654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0000000-0008-0000-0B00-000005000000}"/>
              </a:ext>
            </a:extLst>
          </p:cNvPr>
          <p:cNvGraphicFramePr>
            <a:graphicFrameLocks/>
          </p:cNvGraphicFramePr>
          <p:nvPr>
            <p:extLst>
              <p:ext uri="{D42A27DB-BD31-4B8C-83A1-F6EECF244321}">
                <p14:modId xmlns:p14="http://schemas.microsoft.com/office/powerpoint/2010/main" val="3892266709"/>
              </p:ext>
            </p:extLst>
          </p:nvPr>
        </p:nvGraphicFramePr>
        <p:xfrm>
          <a:off x="6096001" y="1276708"/>
          <a:ext cx="5861650" cy="26654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0000000-0008-0000-0B00-000006000000}"/>
              </a:ext>
            </a:extLst>
          </p:cNvPr>
          <p:cNvGraphicFramePr>
            <a:graphicFrameLocks/>
          </p:cNvGraphicFramePr>
          <p:nvPr>
            <p:extLst>
              <p:ext uri="{D42A27DB-BD31-4B8C-83A1-F6EECF244321}">
                <p14:modId xmlns:p14="http://schemas.microsoft.com/office/powerpoint/2010/main" val="527789199"/>
              </p:ext>
            </p:extLst>
          </p:nvPr>
        </p:nvGraphicFramePr>
        <p:xfrm>
          <a:off x="2449902" y="4123427"/>
          <a:ext cx="6556075" cy="25102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48047233"/>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1398</TotalTime>
  <Words>1391</Words>
  <Application>Microsoft Office PowerPoint</Application>
  <PresentationFormat>Widescreen</PresentationFormat>
  <Paragraphs>400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MARKET ENTRY ANALYSIS PROJECT </vt:lpstr>
      <vt:lpstr> PROBLEM STATEMENT</vt:lpstr>
      <vt:lpstr>T1: JUSTIFICATION DURING MODEL DEVELOPMENT</vt:lpstr>
      <vt:lpstr>T1: PIVOT ANALYSIS AFTER CLEANING OF DATASET</vt:lpstr>
      <vt:lpstr>T1: CLASSIFICATION MODEL BASED ON CHINESE DATASET</vt:lpstr>
      <vt:lpstr>T1: CLASSIFICATION MODEL BASED ON CHINESE DATASET AND METRICS ASSOCIATED</vt:lpstr>
      <vt:lpstr>T1: COUNT OF POTENTIAL CUSTOMERS IN INDIA BASED ON MODEL</vt:lpstr>
      <vt:lpstr>T2: JUSTIFICATION DURING CLUSTERING</vt:lpstr>
      <vt:lpstr>T2: EDA ANALYSIS</vt:lpstr>
      <vt:lpstr>T2: EDA ANALYSIS</vt:lpstr>
      <vt:lpstr>T3: JUSTIFICATION FOR FINAL RESULTS</vt:lpstr>
      <vt:lpstr>T3: JUSTIFICATION FOR FINAL RESULTS</vt:lpstr>
      <vt:lpstr>T3: JUSTIFICATION FOR 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ENTRY ANALYSIS PROJECT </dc:title>
  <dc:creator>JAYSHREE KASERA</dc:creator>
  <cp:lastModifiedBy>JAYSHREE KASERA</cp:lastModifiedBy>
  <cp:revision>1</cp:revision>
  <dcterms:created xsi:type="dcterms:W3CDTF">2023-09-27T05:53:42Z</dcterms:created>
  <dcterms:modified xsi:type="dcterms:W3CDTF">2023-09-28T08:07:55Z</dcterms:modified>
</cp:coreProperties>
</file>